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58" r:id="rId4"/>
    <p:sldId id="261" r:id="rId5"/>
    <p:sldId id="260" r:id="rId6"/>
    <p:sldId id="263" r:id="rId7"/>
    <p:sldId id="264" r:id="rId8"/>
    <p:sldId id="265" r:id="rId9"/>
    <p:sldId id="266" r:id="rId10"/>
    <p:sldId id="262" r:id="rId11"/>
    <p:sldId id="267" r:id="rId12"/>
    <p:sldId id="268" r:id="rId13"/>
    <p:sldId id="269" r:id="rId14"/>
    <p:sldId id="270" r:id="rId15"/>
    <p:sldId id="274" r:id="rId16"/>
    <p:sldId id="271" r:id="rId17"/>
    <p:sldId id="272" r:id="rId18"/>
    <p:sldId id="273"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B773F-7D8F-4462-9E18-F7E393D773BA}"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21624-B3A6-4220-B435-F081986A8331}" type="slidenum">
              <a:rPr lang="en-US" smtClean="0"/>
              <a:t>‹#›</a:t>
            </a:fld>
            <a:endParaRPr lang="en-US"/>
          </a:p>
        </p:txBody>
      </p:sp>
    </p:spTree>
    <p:extLst>
      <p:ext uri="{BB962C8B-B14F-4D97-AF65-F5344CB8AC3E}">
        <p14:creationId xmlns:p14="http://schemas.microsoft.com/office/powerpoint/2010/main" val="252036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FDCC-7F0A-3E4E-9157-EFF4A3E08126}" type="slidenum">
              <a:rPr lang="en-US" smtClean="0"/>
              <a:pPr/>
              <a:t>9</a:t>
            </a:fld>
            <a:endParaRPr lang="en-US"/>
          </a:p>
        </p:txBody>
      </p:sp>
    </p:spTree>
    <p:extLst>
      <p:ext uri="{BB962C8B-B14F-4D97-AF65-F5344CB8AC3E}">
        <p14:creationId xmlns:p14="http://schemas.microsoft.com/office/powerpoint/2010/main" val="369085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4FDCC-7F0A-3E4E-9157-EFF4A3E08126}" type="slidenum">
              <a:rPr lang="en-US" smtClean="0"/>
              <a:pPr/>
              <a:t>12</a:t>
            </a:fld>
            <a:endParaRPr lang="en-US"/>
          </a:p>
        </p:txBody>
      </p:sp>
    </p:spTree>
    <p:extLst>
      <p:ext uri="{BB962C8B-B14F-4D97-AF65-F5344CB8AC3E}">
        <p14:creationId xmlns:p14="http://schemas.microsoft.com/office/powerpoint/2010/main" val="309438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prstGeom prst="rect">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184071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10">
    <p:spTree>
      <p:nvGrpSpPr>
        <p:cNvPr id="1" name=""/>
        <p:cNvGrpSpPr/>
        <p:nvPr/>
      </p:nvGrpSpPr>
      <p:grpSpPr>
        <a:xfrm>
          <a:off x="0" y="0"/>
          <a:ext cx="0" cy="0"/>
          <a:chOff x="0" y="0"/>
          <a:chExt cx="0" cy="0"/>
        </a:xfrm>
      </p:grpSpPr>
      <p:sp>
        <p:nvSpPr>
          <p:cNvPr id="7" name="Rectangle 6"/>
          <p:cNvSpPr/>
          <p:nvPr userDrawn="1"/>
        </p:nvSpPr>
        <p:spPr>
          <a:xfrm>
            <a:off x="-17071" y="3220872"/>
            <a:ext cx="12192000" cy="2127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878807" y="2941062"/>
            <a:ext cx="1106119" cy="110611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7"/>
          <p:cNvSpPr>
            <a:spLocks noGrp="1"/>
          </p:cNvSpPr>
          <p:nvPr>
            <p:ph type="pic" sz="quarter" idx="12"/>
          </p:nvPr>
        </p:nvSpPr>
        <p:spPr>
          <a:xfrm>
            <a:off x="7746962" y="3644160"/>
            <a:ext cx="2860019" cy="2146041"/>
          </a:xfrm>
          <a:prstGeom prst="rect">
            <a:avLst/>
          </a:prstGeom>
          <a:solidFill>
            <a:schemeClr val="bg1">
              <a:lumMod val="95000"/>
            </a:schemeClr>
          </a:solidFill>
          <a:effectLst>
            <a:outerShdw blurRad="381000" dist="254000" dir="16200000" rotWithShape="0">
              <a:prstClr val="black">
                <a:alpha val="25000"/>
              </a:prstClr>
            </a:outerShdw>
          </a:effectLst>
        </p:spPr>
        <p:txBody>
          <a:bodyPr/>
          <a:lstStyle>
            <a:lvl1pPr>
              <a:defRPr>
                <a:latin typeface="Montserrat"/>
              </a:defRPr>
            </a:lvl1pPr>
          </a:lstStyle>
          <a:p>
            <a:endParaRPr lang="en-US"/>
          </a:p>
        </p:txBody>
      </p:sp>
      <p:sp>
        <p:nvSpPr>
          <p:cNvPr id="8" name="Picture Placeholder 7"/>
          <p:cNvSpPr>
            <a:spLocks noGrp="1"/>
          </p:cNvSpPr>
          <p:nvPr>
            <p:ph type="pic" sz="quarter" idx="13"/>
          </p:nvPr>
        </p:nvSpPr>
        <p:spPr>
          <a:xfrm>
            <a:off x="4648920" y="3644161"/>
            <a:ext cx="2860019" cy="2146041"/>
          </a:xfrm>
          <a:prstGeom prst="rect">
            <a:avLst/>
          </a:prstGeom>
          <a:solidFill>
            <a:schemeClr val="bg1">
              <a:lumMod val="95000"/>
            </a:schemeClr>
          </a:solidFill>
          <a:effectLst>
            <a:outerShdw blurRad="381000" dist="254000" dir="16200000" rotWithShape="0">
              <a:prstClr val="black">
                <a:alpha val="25000"/>
              </a:prstClr>
            </a:outerShdw>
          </a:effectLst>
        </p:spPr>
        <p:txBody>
          <a:bodyPr/>
          <a:lstStyle>
            <a:lvl1pPr>
              <a:defRPr>
                <a:latin typeface="Montserrat"/>
              </a:defRPr>
            </a:lvl1pPr>
          </a:lstStyle>
          <a:p>
            <a:endParaRPr lang="en-US"/>
          </a:p>
        </p:txBody>
      </p:sp>
      <p:sp>
        <p:nvSpPr>
          <p:cNvPr id="5" name="Picture Placeholder 7"/>
          <p:cNvSpPr>
            <a:spLocks noGrp="1"/>
          </p:cNvSpPr>
          <p:nvPr>
            <p:ph type="pic" sz="quarter" idx="14"/>
          </p:nvPr>
        </p:nvSpPr>
        <p:spPr>
          <a:xfrm>
            <a:off x="1550878" y="3644160"/>
            <a:ext cx="2860019" cy="2146041"/>
          </a:xfrm>
          <a:prstGeom prst="rect">
            <a:avLst/>
          </a:prstGeom>
          <a:solidFill>
            <a:schemeClr val="bg1">
              <a:lumMod val="95000"/>
            </a:schemeClr>
          </a:solidFill>
          <a:effectLst>
            <a:outerShdw blurRad="381000" dist="254000" dir="16200000" rotWithShape="0">
              <a:prstClr val="black">
                <a:alpha val="25000"/>
              </a:prstClr>
            </a:outerShdw>
          </a:effectLst>
        </p:spPr>
        <p:txBody>
          <a:bodyPr/>
          <a:lstStyle>
            <a:lvl1pPr>
              <a:defRPr>
                <a:latin typeface="Montserrat"/>
              </a:defRPr>
            </a:lvl1pPr>
          </a:lstStyle>
          <a:p>
            <a:endParaRPr lang="en-US"/>
          </a:p>
        </p:txBody>
      </p:sp>
      <p:sp>
        <p:nvSpPr>
          <p:cNvPr id="10" name="Oval 9"/>
          <p:cNvSpPr/>
          <p:nvPr userDrawn="1"/>
        </p:nvSpPr>
        <p:spPr>
          <a:xfrm>
            <a:off x="240536" y="4940489"/>
            <a:ext cx="207783" cy="20778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2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P spid="8" grpId="0" animBg="1"/>
      <p:bldP spid="5" grpId="0" animBg="1"/>
      <p:bldP spid="1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11">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8268484" y="1400672"/>
            <a:ext cx="2588943" cy="4056657"/>
          </a:xfrm>
          <a:prstGeom prst="rect">
            <a:avLst/>
          </a:prstGeom>
          <a:solidFill>
            <a:schemeClr val="bg1">
              <a:lumMod val="95000"/>
            </a:schemeClr>
          </a:solidFill>
        </p:spPr>
        <p:txBody>
          <a:bodyPr/>
          <a:lstStyle>
            <a:lvl1pPr>
              <a:defRPr>
                <a:latin typeface="Montserrat"/>
              </a:defRPr>
            </a:lvl1pPr>
          </a:lstStyle>
          <a:p>
            <a:endParaRPr lang="en-US"/>
          </a:p>
        </p:txBody>
      </p:sp>
      <p:sp>
        <p:nvSpPr>
          <p:cNvPr id="4" name="Picture Placeholder 7"/>
          <p:cNvSpPr>
            <a:spLocks noGrp="1"/>
          </p:cNvSpPr>
          <p:nvPr>
            <p:ph type="pic" sz="quarter" idx="12"/>
          </p:nvPr>
        </p:nvSpPr>
        <p:spPr>
          <a:xfrm>
            <a:off x="5513695" y="736979"/>
            <a:ext cx="2588943" cy="2638951"/>
          </a:xfrm>
          <a:prstGeom prst="rect">
            <a:avLst/>
          </a:prstGeom>
          <a:solidFill>
            <a:schemeClr val="bg1">
              <a:lumMod val="95000"/>
            </a:schemeClr>
          </a:solidFill>
        </p:spPr>
        <p:txBody>
          <a:bodyPr/>
          <a:lstStyle>
            <a:lvl1pPr>
              <a:defRPr>
                <a:latin typeface="Montserrat"/>
              </a:defRPr>
            </a:lvl1pPr>
          </a:lstStyle>
          <a:p>
            <a:endParaRPr lang="en-US"/>
          </a:p>
        </p:txBody>
      </p:sp>
      <p:sp>
        <p:nvSpPr>
          <p:cNvPr id="5" name="Picture Placeholder 7"/>
          <p:cNvSpPr>
            <a:spLocks noGrp="1"/>
          </p:cNvSpPr>
          <p:nvPr>
            <p:ph type="pic" sz="quarter" idx="13"/>
          </p:nvPr>
        </p:nvSpPr>
        <p:spPr>
          <a:xfrm>
            <a:off x="5513695" y="3547314"/>
            <a:ext cx="2588943" cy="2512292"/>
          </a:xfrm>
          <a:prstGeom prst="rect">
            <a:avLst/>
          </a:prstGeom>
          <a:solidFill>
            <a:schemeClr val="bg1">
              <a:lumMod val="95000"/>
            </a:schemeClr>
          </a:solidFill>
        </p:spPr>
        <p:txBody>
          <a:bodyPr/>
          <a:lstStyle>
            <a:lvl1pPr>
              <a:defRPr>
                <a:latin typeface="Montserrat"/>
              </a:defRPr>
            </a:lvl1pPr>
          </a:lstStyle>
          <a:p>
            <a:endParaRPr lang="en-US"/>
          </a:p>
        </p:txBody>
      </p:sp>
    </p:spTree>
    <p:extLst>
      <p:ext uri="{BB962C8B-B14F-4D97-AF65-F5344CB8AC3E}">
        <p14:creationId xmlns:p14="http://schemas.microsoft.com/office/powerpoint/2010/main" val="10605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1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 y="1739733"/>
            <a:ext cx="6168137" cy="5118267"/>
          </a:xfrm>
          <a:custGeom>
            <a:avLst/>
            <a:gdLst>
              <a:gd name="connsiteX0" fmla="*/ 4125824 w 6168137"/>
              <a:gd name="connsiteY0" fmla="*/ 131 h 5118267"/>
              <a:gd name="connsiteX1" fmla="*/ 5710589 w 6168137"/>
              <a:gd name="connsiteY1" fmla="*/ 768455 h 5118267"/>
              <a:gd name="connsiteX2" fmla="*/ 5399682 w 6168137"/>
              <a:gd name="connsiteY2" fmla="*/ 3671263 h 5118267"/>
              <a:gd name="connsiteX3" fmla="*/ 3605532 w 6168137"/>
              <a:gd name="connsiteY3" fmla="*/ 5118267 h 5118267"/>
              <a:gd name="connsiteX4" fmla="*/ 0 w 6168137"/>
              <a:gd name="connsiteY4" fmla="*/ 5118267 h 5118267"/>
              <a:gd name="connsiteX5" fmla="*/ 0 w 6168137"/>
              <a:gd name="connsiteY5" fmla="*/ 2722058 h 5118267"/>
              <a:gd name="connsiteX6" fmla="*/ 2807781 w 6168137"/>
              <a:gd name="connsiteY6" fmla="*/ 457548 h 5118267"/>
              <a:gd name="connsiteX7" fmla="*/ 4125824 w 6168137"/>
              <a:gd name="connsiteY7" fmla="*/ 131 h 511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137" h="5118267">
                <a:moveTo>
                  <a:pt x="4125824" y="131"/>
                </a:moveTo>
                <a:cubicBezTo>
                  <a:pt x="4720640" y="6831"/>
                  <a:pt x="5307989" y="269268"/>
                  <a:pt x="5710589" y="768455"/>
                </a:cubicBezTo>
                <a:cubicBezTo>
                  <a:pt x="6426323" y="1655899"/>
                  <a:pt x="6287125" y="2955530"/>
                  <a:pt x="5399682" y="3671263"/>
                </a:cubicBezTo>
                <a:lnTo>
                  <a:pt x="3605532" y="5118267"/>
                </a:lnTo>
                <a:lnTo>
                  <a:pt x="0" y="5118267"/>
                </a:lnTo>
                <a:lnTo>
                  <a:pt x="0" y="2722058"/>
                </a:lnTo>
                <a:lnTo>
                  <a:pt x="2807781" y="457548"/>
                </a:lnTo>
                <a:cubicBezTo>
                  <a:pt x="3196038" y="144414"/>
                  <a:pt x="3663190" y="-5080"/>
                  <a:pt x="4125824" y="131"/>
                </a:cubicBezTo>
                <a:close/>
              </a:path>
            </a:pathLst>
          </a:custGeom>
          <a:solidFill>
            <a:schemeClr val="bg1">
              <a:lumMod val="95000"/>
            </a:schemeClr>
          </a:solidFill>
        </p:spPr>
        <p:txBody>
          <a:bodyPr wrap="square">
            <a:noAutofit/>
          </a:bodyPr>
          <a:lstStyle/>
          <a:p>
            <a:endParaRPr lang="en-US"/>
          </a:p>
        </p:txBody>
      </p:sp>
      <p:sp>
        <p:nvSpPr>
          <p:cNvPr id="19" name="Picture Placeholder 18"/>
          <p:cNvSpPr>
            <a:spLocks noGrp="1"/>
          </p:cNvSpPr>
          <p:nvPr>
            <p:ph type="pic" sz="quarter" idx="11"/>
          </p:nvPr>
        </p:nvSpPr>
        <p:spPr>
          <a:xfrm>
            <a:off x="1588118" y="1459831"/>
            <a:ext cx="1788694" cy="1788694"/>
          </a:xfrm>
          <a:custGeom>
            <a:avLst/>
            <a:gdLst>
              <a:gd name="connsiteX0" fmla="*/ 894347 w 1788694"/>
              <a:gd name="connsiteY0" fmla="*/ 0 h 1788694"/>
              <a:gd name="connsiteX1" fmla="*/ 1788694 w 1788694"/>
              <a:gd name="connsiteY1" fmla="*/ 894347 h 1788694"/>
              <a:gd name="connsiteX2" fmla="*/ 894347 w 1788694"/>
              <a:gd name="connsiteY2" fmla="*/ 1788694 h 1788694"/>
              <a:gd name="connsiteX3" fmla="*/ 0 w 1788694"/>
              <a:gd name="connsiteY3" fmla="*/ 894347 h 1788694"/>
              <a:gd name="connsiteX4" fmla="*/ 894347 w 1788694"/>
              <a:gd name="connsiteY4" fmla="*/ 0 h 1788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94" h="1788694">
                <a:moveTo>
                  <a:pt x="894347" y="0"/>
                </a:moveTo>
                <a:cubicBezTo>
                  <a:pt x="1388281" y="0"/>
                  <a:pt x="1788694" y="400413"/>
                  <a:pt x="1788694" y="894347"/>
                </a:cubicBezTo>
                <a:cubicBezTo>
                  <a:pt x="1788694" y="1388281"/>
                  <a:pt x="1388281" y="1788694"/>
                  <a:pt x="894347" y="1788694"/>
                </a:cubicBezTo>
                <a:cubicBezTo>
                  <a:pt x="400413" y="1788694"/>
                  <a:pt x="0" y="1388281"/>
                  <a:pt x="0" y="894347"/>
                </a:cubicBezTo>
                <a:cubicBezTo>
                  <a:pt x="0" y="400413"/>
                  <a:pt x="400413" y="0"/>
                  <a:pt x="894347" y="0"/>
                </a:cubicBezTo>
                <a:close/>
              </a:path>
            </a:pathLst>
          </a:custGeom>
          <a:solidFill>
            <a:schemeClr val="bg1">
              <a:lumMod val="95000"/>
            </a:schemeClr>
          </a:solidFill>
          <a:ln w="38100">
            <a:solidFill>
              <a:schemeClr val="bg1"/>
            </a:solidFill>
          </a:ln>
          <a:effectLst>
            <a:outerShdw blurRad="381000" dist="228600" dir="2700000" algn="tl" rotWithShape="0">
              <a:prstClr val="black">
                <a:alpha val="25000"/>
              </a:prstClr>
            </a:outerShdw>
          </a:effectLst>
        </p:spPr>
        <p:txBody>
          <a:bodyPr wrap="square">
            <a:noAutofit/>
          </a:bodyPr>
          <a:lstStyle/>
          <a:p>
            <a:endParaRPr lang="en-US"/>
          </a:p>
        </p:txBody>
      </p:sp>
      <p:sp>
        <p:nvSpPr>
          <p:cNvPr id="21" name="Picture Placeholder 20"/>
          <p:cNvSpPr>
            <a:spLocks noGrp="1"/>
          </p:cNvSpPr>
          <p:nvPr>
            <p:ph type="pic" sz="quarter" idx="12"/>
          </p:nvPr>
        </p:nvSpPr>
        <p:spPr>
          <a:xfrm>
            <a:off x="4523873" y="3248525"/>
            <a:ext cx="2791326" cy="2791326"/>
          </a:xfrm>
          <a:custGeom>
            <a:avLst/>
            <a:gdLst>
              <a:gd name="connsiteX0" fmla="*/ 1395663 w 2791326"/>
              <a:gd name="connsiteY0" fmla="*/ 0 h 2791326"/>
              <a:gd name="connsiteX1" fmla="*/ 2791326 w 2791326"/>
              <a:gd name="connsiteY1" fmla="*/ 1395663 h 2791326"/>
              <a:gd name="connsiteX2" fmla="*/ 1395663 w 2791326"/>
              <a:gd name="connsiteY2" fmla="*/ 2791326 h 2791326"/>
              <a:gd name="connsiteX3" fmla="*/ 0 w 2791326"/>
              <a:gd name="connsiteY3" fmla="*/ 1395663 h 2791326"/>
              <a:gd name="connsiteX4" fmla="*/ 1395663 w 2791326"/>
              <a:gd name="connsiteY4" fmla="*/ 0 h 279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326" h="2791326">
                <a:moveTo>
                  <a:pt x="1395663" y="0"/>
                </a:moveTo>
                <a:cubicBezTo>
                  <a:pt x="2166466" y="0"/>
                  <a:pt x="2791326" y="624860"/>
                  <a:pt x="2791326" y="1395663"/>
                </a:cubicBezTo>
                <a:cubicBezTo>
                  <a:pt x="2791326" y="2166466"/>
                  <a:pt x="2166466" y="2791326"/>
                  <a:pt x="1395663" y="2791326"/>
                </a:cubicBezTo>
                <a:cubicBezTo>
                  <a:pt x="624860" y="2791326"/>
                  <a:pt x="0" y="2166466"/>
                  <a:pt x="0" y="1395663"/>
                </a:cubicBezTo>
                <a:cubicBezTo>
                  <a:pt x="0" y="624860"/>
                  <a:pt x="624860" y="0"/>
                  <a:pt x="1395663" y="0"/>
                </a:cubicBezTo>
                <a:close/>
              </a:path>
            </a:pathLst>
          </a:custGeom>
          <a:solidFill>
            <a:schemeClr val="bg1">
              <a:lumMod val="95000"/>
            </a:schemeClr>
          </a:solidFill>
          <a:ln w="57150">
            <a:solidFill>
              <a:schemeClr val="bg1"/>
            </a:solidFill>
          </a:ln>
          <a:effectLst>
            <a:outerShdw blurRad="381000" dist="165100" dir="13500000" algn="br" rotWithShape="0">
              <a:prstClr val="black">
                <a:alpha val="25000"/>
              </a:prstClr>
            </a:outerShdw>
          </a:effectLst>
        </p:spPr>
        <p:txBody>
          <a:bodyPr wrap="square">
            <a:noAutofit/>
          </a:bodyPr>
          <a:lstStyle/>
          <a:p>
            <a:endParaRPr lang="en-US"/>
          </a:p>
        </p:txBody>
      </p:sp>
    </p:spTree>
    <p:extLst>
      <p:ext uri="{BB962C8B-B14F-4D97-AF65-F5344CB8AC3E}">
        <p14:creationId xmlns:p14="http://schemas.microsoft.com/office/powerpoint/2010/main" val="351147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13">
    <p:spTree>
      <p:nvGrpSpPr>
        <p:cNvPr id="1" name=""/>
        <p:cNvGrpSpPr/>
        <p:nvPr/>
      </p:nvGrpSpPr>
      <p:grpSpPr>
        <a:xfrm>
          <a:off x="0" y="0"/>
          <a:ext cx="0" cy="0"/>
          <a:chOff x="0" y="0"/>
          <a:chExt cx="0" cy="0"/>
        </a:xfrm>
      </p:grpSpPr>
      <p:sp>
        <p:nvSpPr>
          <p:cNvPr id="7" name="Picture Placeholder 7"/>
          <p:cNvSpPr>
            <a:spLocks noGrp="1"/>
          </p:cNvSpPr>
          <p:nvPr>
            <p:ph type="pic" sz="quarter" idx="16"/>
          </p:nvPr>
        </p:nvSpPr>
        <p:spPr>
          <a:xfrm>
            <a:off x="6277970" y="3384645"/>
            <a:ext cx="4844955" cy="2601337"/>
          </a:xfrm>
          <a:prstGeom prst="rect">
            <a:avLst/>
          </a:prstGeom>
          <a:solidFill>
            <a:schemeClr val="bg1">
              <a:lumMod val="95000"/>
            </a:schemeClr>
          </a:solidFill>
          <a:effectLst>
            <a:outerShdw blurRad="381000" sx="102000" sy="102000" algn="ctr" rotWithShape="0">
              <a:prstClr val="black">
                <a:alpha val="25000"/>
              </a:prstClr>
            </a:outerShdw>
          </a:effectLst>
        </p:spPr>
        <p:txBody>
          <a:bodyPr/>
          <a:lstStyle>
            <a:lvl1pPr>
              <a:defRPr>
                <a:latin typeface="Montserrat"/>
              </a:defRPr>
            </a:lvl1pPr>
          </a:lstStyle>
          <a:p>
            <a:endParaRPr lang="en-US" dirty="0"/>
          </a:p>
        </p:txBody>
      </p:sp>
    </p:spTree>
    <p:extLst>
      <p:ext uri="{BB962C8B-B14F-4D97-AF65-F5344CB8AC3E}">
        <p14:creationId xmlns:p14="http://schemas.microsoft.com/office/powerpoint/2010/main" val="4074339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14">
    <p:spTree>
      <p:nvGrpSpPr>
        <p:cNvPr id="1" name=""/>
        <p:cNvGrpSpPr/>
        <p:nvPr/>
      </p:nvGrpSpPr>
      <p:grpSpPr>
        <a:xfrm>
          <a:off x="0" y="0"/>
          <a:ext cx="0" cy="0"/>
          <a:chOff x="0" y="0"/>
          <a:chExt cx="0" cy="0"/>
        </a:xfrm>
      </p:grpSpPr>
      <p:sp>
        <p:nvSpPr>
          <p:cNvPr id="3" name="Picture Placeholder 7"/>
          <p:cNvSpPr>
            <a:spLocks noGrp="1"/>
          </p:cNvSpPr>
          <p:nvPr>
            <p:ph type="pic" sz="quarter" idx="12"/>
          </p:nvPr>
        </p:nvSpPr>
        <p:spPr>
          <a:xfrm>
            <a:off x="0" y="-9958"/>
            <a:ext cx="12192000" cy="6867958"/>
          </a:xfrm>
          <a:prstGeom prst="rect">
            <a:avLst/>
          </a:prstGeom>
          <a:solidFill>
            <a:schemeClr val="bg1">
              <a:lumMod val="95000"/>
            </a:schemeClr>
          </a:solidFill>
        </p:spPr>
        <p:txBody>
          <a:bodyPr/>
          <a:lstStyle>
            <a:lvl1pPr>
              <a:defRPr>
                <a:latin typeface="Montserrat"/>
              </a:defRPr>
            </a:lvl1pPr>
          </a:lstStyle>
          <a:p>
            <a:endParaRPr lang="en-US"/>
          </a:p>
        </p:txBody>
      </p:sp>
    </p:spTree>
    <p:extLst>
      <p:ext uri="{BB962C8B-B14F-4D97-AF65-F5344CB8AC3E}">
        <p14:creationId xmlns:p14="http://schemas.microsoft.com/office/powerpoint/2010/main" val="1046495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15">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6240784" cy="6858000"/>
          </a:xfrm>
          <a:custGeom>
            <a:avLst/>
            <a:gdLst>
              <a:gd name="connsiteX0" fmla="*/ 0 w 6240784"/>
              <a:gd name="connsiteY0" fmla="*/ 0 h 6858000"/>
              <a:gd name="connsiteX1" fmla="*/ 4526283 w 6240784"/>
              <a:gd name="connsiteY1" fmla="*/ 0 h 6858000"/>
              <a:gd name="connsiteX2" fmla="*/ 6240784 w 6240784"/>
              <a:gd name="connsiteY2" fmla="*/ 3429000 h 6858000"/>
              <a:gd name="connsiteX3" fmla="*/ 4526283 w 6240784"/>
              <a:gd name="connsiteY3" fmla="*/ 6858000 h 6858000"/>
              <a:gd name="connsiteX4" fmla="*/ 0 w 6240784"/>
              <a:gd name="connsiteY4" fmla="*/ 6858000 h 6858000"/>
              <a:gd name="connsiteX5" fmla="*/ 2003064 w 6240784"/>
              <a:gd name="connsiteY5" fmla="*/ 34338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0784" h="6858000">
                <a:moveTo>
                  <a:pt x="0" y="0"/>
                </a:moveTo>
                <a:lnTo>
                  <a:pt x="4526283" y="0"/>
                </a:lnTo>
                <a:lnTo>
                  <a:pt x="6240784" y="3429000"/>
                </a:lnTo>
                <a:lnTo>
                  <a:pt x="4526283" y="6858000"/>
                </a:lnTo>
                <a:lnTo>
                  <a:pt x="0" y="6858000"/>
                </a:lnTo>
                <a:lnTo>
                  <a:pt x="2003064" y="3433886"/>
                </a:lnTo>
                <a:close/>
              </a:path>
            </a:pathLst>
          </a:custGeom>
          <a:solidFill>
            <a:schemeClr val="bg1">
              <a:lumMod val="95000"/>
            </a:schemeClr>
          </a:solidFill>
        </p:spPr>
        <p:txBody>
          <a:bodyPr wrap="square">
            <a:noAutofit/>
          </a:bodyPr>
          <a:lstStyle>
            <a:lvl1pPr>
              <a:defRPr>
                <a:latin typeface="Montserrat"/>
              </a:defRPr>
            </a:lvl1pPr>
          </a:lstStyle>
          <a:p>
            <a:endParaRPr lang="en-US"/>
          </a:p>
        </p:txBody>
      </p:sp>
    </p:spTree>
    <p:extLst>
      <p:ext uri="{BB962C8B-B14F-4D97-AF65-F5344CB8AC3E}">
        <p14:creationId xmlns:p14="http://schemas.microsoft.com/office/powerpoint/2010/main" val="1327195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16">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1"/>
            <a:ext cx="12192000" cy="4764504"/>
          </a:xfrm>
          <a:custGeom>
            <a:avLst/>
            <a:gdLst>
              <a:gd name="connsiteX0" fmla="*/ 0 w 12192000"/>
              <a:gd name="connsiteY0" fmla="*/ 0 h 4138862"/>
              <a:gd name="connsiteX1" fmla="*/ 12192000 w 12192000"/>
              <a:gd name="connsiteY1" fmla="*/ 0 h 4138862"/>
              <a:gd name="connsiteX2" fmla="*/ 12192000 w 12192000"/>
              <a:gd name="connsiteY2" fmla="*/ 2812163 h 4138862"/>
              <a:gd name="connsiteX3" fmla="*/ 11301970 w 12192000"/>
              <a:gd name="connsiteY3" fmla="*/ 2684533 h 4138862"/>
              <a:gd name="connsiteX4" fmla="*/ 8253664 w 12192000"/>
              <a:gd name="connsiteY4" fmla="*/ 2503970 h 4138862"/>
              <a:gd name="connsiteX5" fmla="*/ 39250 w 12192000"/>
              <a:gd name="connsiteY5" fmla="*/ 4117237 h 4138862"/>
              <a:gd name="connsiteX6" fmla="*/ 0 w 12192000"/>
              <a:gd name="connsiteY6" fmla="*/ 4138862 h 413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138862">
                <a:moveTo>
                  <a:pt x="0" y="0"/>
                </a:moveTo>
                <a:lnTo>
                  <a:pt x="12192000" y="0"/>
                </a:lnTo>
                <a:lnTo>
                  <a:pt x="12192000" y="2812163"/>
                </a:lnTo>
                <a:lnTo>
                  <a:pt x="11301970" y="2684533"/>
                </a:lnTo>
                <a:cubicBezTo>
                  <a:pt x="10339011" y="2567187"/>
                  <a:pt x="9315180" y="2503970"/>
                  <a:pt x="8253664" y="2503970"/>
                </a:cubicBezTo>
                <a:cubicBezTo>
                  <a:pt x="4892197" y="2503970"/>
                  <a:pt x="1908627" y="3137885"/>
                  <a:pt x="39250" y="4117237"/>
                </a:cubicBezTo>
                <a:lnTo>
                  <a:pt x="0" y="4138862"/>
                </a:lnTo>
                <a:close/>
              </a:path>
            </a:pathLst>
          </a:custGeom>
          <a:solidFill>
            <a:schemeClr val="bg1">
              <a:lumMod val="95000"/>
            </a:schemeClr>
          </a:solidFill>
        </p:spPr>
        <p:txBody>
          <a:bodyPr wrap="square">
            <a:noAutofit/>
          </a:bodyPr>
          <a:lstStyle/>
          <a:p>
            <a:endParaRPr lang="en-US"/>
          </a:p>
        </p:txBody>
      </p:sp>
      <p:sp>
        <p:nvSpPr>
          <p:cNvPr id="7" name="Picture Placeholder 6"/>
          <p:cNvSpPr>
            <a:spLocks noGrp="1"/>
          </p:cNvSpPr>
          <p:nvPr>
            <p:ph type="pic" sz="quarter" idx="11"/>
          </p:nvPr>
        </p:nvSpPr>
        <p:spPr>
          <a:xfrm>
            <a:off x="1418704" y="1"/>
            <a:ext cx="4122287" cy="6858000"/>
          </a:xfrm>
          <a:prstGeom prst="rect">
            <a:avLst/>
          </a:prstGeom>
        </p:spPr>
        <p:txBody>
          <a:bodyPr/>
          <a:lstStyle/>
          <a:p>
            <a:endParaRPr lang="en-US"/>
          </a:p>
        </p:txBody>
      </p:sp>
    </p:spTree>
    <p:extLst>
      <p:ext uri="{BB962C8B-B14F-4D97-AF65-F5344CB8AC3E}">
        <p14:creationId xmlns:p14="http://schemas.microsoft.com/office/powerpoint/2010/main" val="30683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17">
    <p:spTree>
      <p:nvGrpSpPr>
        <p:cNvPr id="1" name=""/>
        <p:cNvGrpSpPr/>
        <p:nvPr/>
      </p:nvGrpSpPr>
      <p:grpSpPr>
        <a:xfrm>
          <a:off x="0" y="0"/>
          <a:ext cx="0" cy="0"/>
          <a:chOff x="0" y="0"/>
          <a:chExt cx="0" cy="0"/>
        </a:xfrm>
      </p:grpSpPr>
      <p:sp>
        <p:nvSpPr>
          <p:cNvPr id="2" name="Rectangle 1"/>
          <p:cNvSpPr/>
          <p:nvPr userDrawn="1"/>
        </p:nvSpPr>
        <p:spPr>
          <a:xfrm>
            <a:off x="0" y="4394579"/>
            <a:ext cx="10768084" cy="2463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userDrawn="1">
            <p:ph type="pic" sz="quarter" idx="10"/>
          </p:nvPr>
        </p:nvSpPr>
        <p:spPr>
          <a:xfrm>
            <a:off x="1828799" y="1183944"/>
            <a:ext cx="3753135" cy="4766277"/>
          </a:xfrm>
          <a:prstGeom prst="rect">
            <a:avLst/>
          </a:prstGeom>
          <a:solidFill>
            <a:schemeClr val="bg1">
              <a:lumMod val="95000"/>
            </a:schemeClr>
          </a:solidFill>
          <a:effectLst>
            <a:outerShdw blurRad="444500" sx="102000" sy="102000" algn="ctr" rotWithShape="0">
              <a:prstClr val="black">
                <a:alpha val="25000"/>
              </a:prstClr>
            </a:outerShdw>
          </a:effectLst>
        </p:spPr>
        <p:txBody>
          <a:bodyPr/>
          <a:lstStyle/>
          <a:p>
            <a:endParaRPr lang="en-US"/>
          </a:p>
        </p:txBody>
      </p:sp>
    </p:spTree>
    <p:extLst>
      <p:ext uri="{BB962C8B-B14F-4D97-AF65-F5344CB8AC3E}">
        <p14:creationId xmlns:p14="http://schemas.microsoft.com/office/powerpoint/2010/main" val="242045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18">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964072" y="4180"/>
            <a:ext cx="6227929" cy="6853819"/>
          </a:xfrm>
          <a:custGeom>
            <a:avLst/>
            <a:gdLst>
              <a:gd name="connsiteX0" fmla="*/ 5613779 w 5613779"/>
              <a:gd name="connsiteY0" fmla="*/ 5310060 h 6853819"/>
              <a:gd name="connsiteX1" fmla="*/ 5613779 w 5613779"/>
              <a:gd name="connsiteY1" fmla="*/ 6853819 h 6853819"/>
              <a:gd name="connsiteX2" fmla="*/ 2800066 w 5613779"/>
              <a:gd name="connsiteY2" fmla="*/ 6853819 h 6853819"/>
              <a:gd name="connsiteX3" fmla="*/ 2800066 w 5613779"/>
              <a:gd name="connsiteY3" fmla="*/ 5748920 h 6853819"/>
              <a:gd name="connsiteX4" fmla="*/ 5613779 w 5613779"/>
              <a:gd name="connsiteY4" fmla="*/ 2042556 h 6853819"/>
              <a:gd name="connsiteX5" fmla="*/ 5613779 w 5613779"/>
              <a:gd name="connsiteY5" fmla="*/ 5152538 h 6853819"/>
              <a:gd name="connsiteX6" fmla="*/ 0 w 5613779"/>
              <a:gd name="connsiteY6" fmla="*/ 6028129 h 6853819"/>
              <a:gd name="connsiteX7" fmla="*/ 0 w 5613779"/>
              <a:gd name="connsiteY7" fmla="*/ 2918147 h 6853819"/>
              <a:gd name="connsiteX8" fmla="*/ 1050878 w 5613779"/>
              <a:gd name="connsiteY8" fmla="*/ 0 h 6853819"/>
              <a:gd name="connsiteX9" fmla="*/ 5613779 w 5613779"/>
              <a:gd name="connsiteY9" fmla="*/ 0 h 6853819"/>
              <a:gd name="connsiteX10" fmla="*/ 5613779 w 5613779"/>
              <a:gd name="connsiteY10" fmla="*/ 1908416 h 6853819"/>
              <a:gd name="connsiteX11" fmla="*/ 1050878 w 5613779"/>
              <a:gd name="connsiteY11" fmla="*/ 2621822 h 685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3779" h="6853819">
                <a:moveTo>
                  <a:pt x="5613779" y="5310060"/>
                </a:moveTo>
                <a:lnTo>
                  <a:pt x="5613779" y="6853819"/>
                </a:lnTo>
                <a:lnTo>
                  <a:pt x="2800066" y="6853819"/>
                </a:lnTo>
                <a:lnTo>
                  <a:pt x="2800066" y="5748920"/>
                </a:lnTo>
                <a:close/>
                <a:moveTo>
                  <a:pt x="5613779" y="2042556"/>
                </a:moveTo>
                <a:lnTo>
                  <a:pt x="5613779" y="5152538"/>
                </a:lnTo>
                <a:lnTo>
                  <a:pt x="0" y="6028129"/>
                </a:lnTo>
                <a:lnTo>
                  <a:pt x="0" y="2918147"/>
                </a:lnTo>
                <a:close/>
                <a:moveTo>
                  <a:pt x="1050878" y="0"/>
                </a:moveTo>
                <a:lnTo>
                  <a:pt x="5613779" y="0"/>
                </a:lnTo>
                <a:lnTo>
                  <a:pt x="5613779" y="1908416"/>
                </a:lnTo>
                <a:lnTo>
                  <a:pt x="1050878" y="262182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858110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19">
    <p:spTree>
      <p:nvGrpSpPr>
        <p:cNvPr id="1" name=""/>
        <p:cNvGrpSpPr/>
        <p:nvPr/>
      </p:nvGrpSpPr>
      <p:grpSpPr>
        <a:xfrm>
          <a:off x="0" y="0"/>
          <a:ext cx="0" cy="0"/>
          <a:chOff x="0" y="0"/>
          <a:chExt cx="0" cy="0"/>
        </a:xfrm>
      </p:grpSpPr>
      <p:sp>
        <p:nvSpPr>
          <p:cNvPr id="4" name="Freeform 3"/>
          <p:cNvSpPr/>
          <p:nvPr userDrawn="1"/>
        </p:nvSpPr>
        <p:spPr>
          <a:xfrm rot="541752">
            <a:off x="1008837" y="1785313"/>
            <a:ext cx="4711538" cy="4435683"/>
          </a:xfrm>
          <a:custGeom>
            <a:avLst/>
            <a:gdLst>
              <a:gd name="connsiteX0" fmla="*/ 610737 w 3363570"/>
              <a:gd name="connsiteY0" fmla="*/ 0 h 3166637"/>
              <a:gd name="connsiteX1" fmla="*/ 2792266 w 3363570"/>
              <a:gd name="connsiteY1" fmla="*/ 0 h 3166637"/>
              <a:gd name="connsiteX2" fmla="*/ 3242114 w 3363570"/>
              <a:gd name="connsiteY2" fmla="*/ 239183 h 3166637"/>
              <a:gd name="connsiteX3" fmla="*/ 3252914 w 3363570"/>
              <a:gd name="connsiteY3" fmla="*/ 259080 h 3166637"/>
              <a:gd name="connsiteX4" fmla="*/ 3269680 w 3363570"/>
              <a:gd name="connsiteY4" fmla="*/ 282075 h 3166637"/>
              <a:gd name="connsiteX5" fmla="*/ 3339321 w 3363570"/>
              <a:gd name="connsiteY5" fmla="*/ 459456 h 3166637"/>
              <a:gd name="connsiteX6" fmla="*/ 3341353 w 3363570"/>
              <a:gd name="connsiteY6" fmla="*/ 479615 h 3166637"/>
              <a:gd name="connsiteX7" fmla="*/ 3344230 w 3363570"/>
              <a:gd name="connsiteY7" fmla="*/ 487099 h 3166637"/>
              <a:gd name="connsiteX8" fmla="*/ 3295612 w 3363570"/>
              <a:gd name="connsiteY8" fmla="*/ 886303 h 3166637"/>
              <a:gd name="connsiteX9" fmla="*/ 2242734 w 3363570"/>
              <a:gd name="connsiteY9" fmla="*/ 2751522 h 3166637"/>
              <a:gd name="connsiteX10" fmla="*/ 2210326 w 3363570"/>
              <a:gd name="connsiteY10" fmla="*/ 2797463 h 3166637"/>
              <a:gd name="connsiteX11" fmla="*/ 2162612 w 3363570"/>
              <a:gd name="connsiteY11" fmla="*/ 2885368 h 3166637"/>
              <a:gd name="connsiteX12" fmla="*/ 2106551 w 3363570"/>
              <a:gd name="connsiteY12" fmla="*/ 2950105 h 3166637"/>
              <a:gd name="connsiteX13" fmla="*/ 2098853 w 3363570"/>
              <a:gd name="connsiteY13" fmla="*/ 2962380 h 3166637"/>
              <a:gd name="connsiteX14" fmla="*/ 1940978 w 3363570"/>
              <a:gd name="connsiteY14" fmla="*/ 3098802 h 3166637"/>
              <a:gd name="connsiteX15" fmla="*/ 1940979 w 3363570"/>
              <a:gd name="connsiteY15" fmla="*/ 3098801 h 3166637"/>
              <a:gd name="connsiteX16" fmla="*/ 1225211 w 3363570"/>
              <a:gd name="connsiteY16" fmla="*/ 2899178 h 3166637"/>
              <a:gd name="connsiteX17" fmla="*/ 70335 w 3363570"/>
              <a:gd name="connsiteY17" fmla="*/ 850991 h 3166637"/>
              <a:gd name="connsiteX18" fmla="*/ 27623 w 3363570"/>
              <a:gd name="connsiteY18" fmla="*/ 753506 h 3166637"/>
              <a:gd name="connsiteX19" fmla="*/ 16212 w 3363570"/>
              <a:gd name="connsiteY19" fmla="*/ 700602 h 3166637"/>
              <a:gd name="connsiteX20" fmla="*/ 11368 w 3363570"/>
              <a:gd name="connsiteY20" fmla="*/ 684997 h 3166637"/>
              <a:gd name="connsiteX21" fmla="*/ 10071 w 3363570"/>
              <a:gd name="connsiteY21" fmla="*/ 672127 h 3166637"/>
              <a:gd name="connsiteX22" fmla="*/ 5849 w 3363570"/>
              <a:gd name="connsiteY22" fmla="*/ 652555 h 3166637"/>
              <a:gd name="connsiteX23" fmla="*/ 5421 w 3363570"/>
              <a:gd name="connsiteY23" fmla="*/ 626002 h 3166637"/>
              <a:gd name="connsiteX24" fmla="*/ 0 w 3363570"/>
              <a:gd name="connsiteY24" fmla="*/ 572226 h 3166637"/>
              <a:gd name="connsiteX25" fmla="*/ 446787 w 3363570"/>
              <a:gd name="connsiteY25" fmla="*/ 24036 h 3166637"/>
              <a:gd name="connsiteX26" fmla="*/ 465585 w 3363570"/>
              <a:gd name="connsiteY26" fmla="*/ 22141 h 3166637"/>
              <a:gd name="connsiteX27" fmla="*/ 501405 w 3363570"/>
              <a:gd name="connsiteY27" fmla="*/ 11022 h 3166637"/>
              <a:gd name="connsiteX28" fmla="*/ 610737 w 3363570"/>
              <a:gd name="connsiteY28" fmla="*/ 0 h 316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3570" h="3166637">
                <a:moveTo>
                  <a:pt x="610737" y="0"/>
                </a:moveTo>
                <a:lnTo>
                  <a:pt x="2792266" y="0"/>
                </a:lnTo>
                <a:cubicBezTo>
                  <a:pt x="2979525" y="0"/>
                  <a:pt x="3144623" y="94877"/>
                  <a:pt x="3242114" y="239183"/>
                </a:cubicBezTo>
                <a:lnTo>
                  <a:pt x="3252914" y="259080"/>
                </a:lnTo>
                <a:lnTo>
                  <a:pt x="3269680" y="282075"/>
                </a:lnTo>
                <a:cubicBezTo>
                  <a:pt x="3302393" y="335914"/>
                  <a:pt x="3326277" y="395710"/>
                  <a:pt x="3339321" y="459456"/>
                </a:cubicBezTo>
                <a:lnTo>
                  <a:pt x="3341353" y="479615"/>
                </a:lnTo>
                <a:lnTo>
                  <a:pt x="3344230" y="487099"/>
                </a:lnTo>
                <a:cubicBezTo>
                  <a:pt x="3380293" y="616645"/>
                  <a:pt x="3366936" y="759948"/>
                  <a:pt x="3295612" y="886303"/>
                </a:cubicBezTo>
                <a:cubicBezTo>
                  <a:pt x="2944652" y="1508043"/>
                  <a:pt x="2593693" y="2129782"/>
                  <a:pt x="2242734" y="2751522"/>
                </a:cubicBezTo>
                <a:lnTo>
                  <a:pt x="2210326" y="2797463"/>
                </a:lnTo>
                <a:lnTo>
                  <a:pt x="2162612" y="2885368"/>
                </a:lnTo>
                <a:lnTo>
                  <a:pt x="2106551" y="2950105"/>
                </a:lnTo>
                <a:lnTo>
                  <a:pt x="2098853" y="2962380"/>
                </a:lnTo>
                <a:cubicBezTo>
                  <a:pt x="2057155" y="3016416"/>
                  <a:pt x="2004173" y="3063169"/>
                  <a:pt x="1940978" y="3098802"/>
                </a:cubicBezTo>
                <a:lnTo>
                  <a:pt x="1940979" y="3098801"/>
                </a:lnTo>
                <a:cubicBezTo>
                  <a:pt x="1688201" y="3241330"/>
                  <a:pt x="1367741" y="3151956"/>
                  <a:pt x="1225211" y="2899178"/>
                </a:cubicBezTo>
                <a:lnTo>
                  <a:pt x="70335" y="850991"/>
                </a:lnTo>
                <a:cubicBezTo>
                  <a:pt x="52519" y="819394"/>
                  <a:pt x="38326" y="786739"/>
                  <a:pt x="27623" y="753506"/>
                </a:cubicBezTo>
                <a:lnTo>
                  <a:pt x="16212" y="700602"/>
                </a:lnTo>
                <a:lnTo>
                  <a:pt x="11368" y="684997"/>
                </a:lnTo>
                <a:lnTo>
                  <a:pt x="10071" y="672127"/>
                </a:lnTo>
                <a:lnTo>
                  <a:pt x="5849" y="652555"/>
                </a:lnTo>
                <a:lnTo>
                  <a:pt x="5421" y="626002"/>
                </a:lnTo>
                <a:lnTo>
                  <a:pt x="0" y="572226"/>
                </a:lnTo>
                <a:cubicBezTo>
                  <a:pt x="0" y="301820"/>
                  <a:pt x="191806" y="76213"/>
                  <a:pt x="446787" y="24036"/>
                </a:cubicBezTo>
                <a:lnTo>
                  <a:pt x="465585" y="22141"/>
                </a:lnTo>
                <a:lnTo>
                  <a:pt x="501405" y="11022"/>
                </a:lnTo>
                <a:cubicBezTo>
                  <a:pt x="536720" y="3796"/>
                  <a:pt x="573286" y="0"/>
                  <a:pt x="61073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3"/>
          <p:cNvSpPr>
            <a:spLocks noGrp="1"/>
          </p:cNvSpPr>
          <p:nvPr>
            <p:ph type="pic" sz="quarter" idx="10"/>
          </p:nvPr>
        </p:nvSpPr>
        <p:spPr>
          <a:xfrm>
            <a:off x="2056047" y="1094325"/>
            <a:ext cx="3152633" cy="4669352"/>
          </a:xfrm>
          <a:prstGeom prst="rect">
            <a:avLst/>
          </a:prstGeom>
          <a:solidFill>
            <a:schemeClr val="bg1">
              <a:lumMod val="95000"/>
            </a:schemeClr>
          </a:solidFill>
          <a:effectLst>
            <a:outerShdw blurRad="444500" sx="102000" sy="102000" algn="ctr" rotWithShape="0">
              <a:prstClr val="black">
                <a:alpha val="25000"/>
              </a:prstClr>
            </a:outerShdw>
          </a:effectLst>
        </p:spPr>
        <p:txBody>
          <a:bodyPr/>
          <a:lstStyle/>
          <a:p>
            <a:endParaRPr lang="en-US"/>
          </a:p>
        </p:txBody>
      </p:sp>
    </p:spTree>
    <p:extLst>
      <p:ext uri="{BB962C8B-B14F-4D97-AF65-F5344CB8AC3E}">
        <p14:creationId xmlns:p14="http://schemas.microsoft.com/office/powerpoint/2010/main" val="160540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2">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4476465" y="-1"/>
            <a:ext cx="7715535" cy="6858000"/>
          </a:xfrm>
          <a:custGeom>
            <a:avLst/>
            <a:gdLst>
              <a:gd name="connsiteX0" fmla="*/ 2026693 w 7715535"/>
              <a:gd name="connsiteY0" fmla="*/ 3698542 h 6858000"/>
              <a:gd name="connsiteX1" fmla="*/ 4053385 w 7715535"/>
              <a:gd name="connsiteY1" fmla="*/ 5725235 h 6858000"/>
              <a:gd name="connsiteX2" fmla="*/ 2920620 w 7715535"/>
              <a:gd name="connsiteY2" fmla="*/ 6858000 h 6858000"/>
              <a:gd name="connsiteX3" fmla="*/ 1132766 w 7715535"/>
              <a:gd name="connsiteY3" fmla="*/ 6858000 h 6858000"/>
              <a:gd name="connsiteX4" fmla="*/ 0 w 7715535"/>
              <a:gd name="connsiteY4" fmla="*/ 5725235 h 6858000"/>
              <a:gd name="connsiteX5" fmla="*/ 4171666 w 7715535"/>
              <a:gd name="connsiteY5" fmla="*/ 1521724 h 6858000"/>
              <a:gd name="connsiteX6" fmla="*/ 6198358 w 7715535"/>
              <a:gd name="connsiteY6" fmla="*/ 3548417 h 6858000"/>
              <a:gd name="connsiteX7" fmla="*/ 4171666 w 7715535"/>
              <a:gd name="connsiteY7" fmla="*/ 5575109 h 6858000"/>
              <a:gd name="connsiteX8" fmla="*/ 2144973 w 7715535"/>
              <a:gd name="connsiteY8" fmla="*/ 3548417 h 6858000"/>
              <a:gd name="connsiteX9" fmla="*/ 5661545 w 7715535"/>
              <a:gd name="connsiteY9" fmla="*/ 0 h 6858000"/>
              <a:gd name="connsiteX10" fmla="*/ 6971733 w 7715535"/>
              <a:gd name="connsiteY10" fmla="*/ 0 h 6858000"/>
              <a:gd name="connsiteX11" fmla="*/ 7715535 w 7715535"/>
              <a:gd name="connsiteY11" fmla="*/ 743803 h 6858000"/>
              <a:gd name="connsiteX12" fmla="*/ 7715535 w 7715535"/>
              <a:gd name="connsiteY12" fmla="*/ 1999395 h 6858000"/>
              <a:gd name="connsiteX13" fmla="*/ 6316639 w 7715535"/>
              <a:gd name="connsiteY13" fmla="*/ 3398291 h 6858000"/>
              <a:gd name="connsiteX14" fmla="*/ 4289946 w 7715535"/>
              <a:gd name="connsiteY14" fmla="*/ 1371599 h 6858000"/>
              <a:gd name="connsiteX15" fmla="*/ 1371598 w 7715535"/>
              <a:gd name="connsiteY15" fmla="*/ 0 h 6858000"/>
              <a:gd name="connsiteX16" fmla="*/ 2681788 w 7715535"/>
              <a:gd name="connsiteY16" fmla="*/ 0 h 6858000"/>
              <a:gd name="connsiteX17" fmla="*/ 4053385 w 7715535"/>
              <a:gd name="connsiteY17" fmla="*/ 1371598 h 6858000"/>
              <a:gd name="connsiteX18" fmla="*/ 2026693 w 7715535"/>
              <a:gd name="connsiteY18" fmla="*/ 3398290 h 6858000"/>
              <a:gd name="connsiteX19" fmla="*/ 0 w 7715535"/>
              <a:gd name="connsiteY19" fmla="*/ 13715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15535" h="6858000">
                <a:moveTo>
                  <a:pt x="2026693" y="3698542"/>
                </a:moveTo>
                <a:lnTo>
                  <a:pt x="4053385" y="5725235"/>
                </a:lnTo>
                <a:lnTo>
                  <a:pt x="2920620" y="6858000"/>
                </a:lnTo>
                <a:lnTo>
                  <a:pt x="1132766" y="6858000"/>
                </a:lnTo>
                <a:lnTo>
                  <a:pt x="0" y="5725235"/>
                </a:lnTo>
                <a:close/>
                <a:moveTo>
                  <a:pt x="4171666" y="1521724"/>
                </a:moveTo>
                <a:lnTo>
                  <a:pt x="6198358" y="3548417"/>
                </a:lnTo>
                <a:lnTo>
                  <a:pt x="4171666" y="5575109"/>
                </a:lnTo>
                <a:lnTo>
                  <a:pt x="2144973" y="3548417"/>
                </a:lnTo>
                <a:close/>
                <a:moveTo>
                  <a:pt x="5661545" y="0"/>
                </a:moveTo>
                <a:lnTo>
                  <a:pt x="6971733" y="0"/>
                </a:lnTo>
                <a:lnTo>
                  <a:pt x="7715535" y="743803"/>
                </a:lnTo>
                <a:lnTo>
                  <a:pt x="7715535" y="1999395"/>
                </a:lnTo>
                <a:lnTo>
                  <a:pt x="6316639" y="3398291"/>
                </a:lnTo>
                <a:lnTo>
                  <a:pt x="4289946" y="1371599"/>
                </a:lnTo>
                <a:close/>
                <a:moveTo>
                  <a:pt x="1371598" y="0"/>
                </a:moveTo>
                <a:lnTo>
                  <a:pt x="2681788" y="0"/>
                </a:lnTo>
                <a:lnTo>
                  <a:pt x="4053385" y="1371598"/>
                </a:lnTo>
                <a:lnTo>
                  <a:pt x="2026693" y="3398290"/>
                </a:lnTo>
                <a:lnTo>
                  <a:pt x="0" y="1371598"/>
                </a:lnTo>
                <a:close/>
              </a:path>
            </a:pathLst>
          </a:custGeom>
          <a:solidFill>
            <a:schemeClr val="bg1">
              <a:lumMod val="95000"/>
            </a:schemeClr>
          </a:solidFill>
        </p:spPr>
        <p:txBody>
          <a:bodyPr wrap="square">
            <a:noAutofit/>
          </a:bodyPr>
          <a:lstStyle/>
          <a:p>
            <a:endParaRPr lang="en-US"/>
          </a:p>
        </p:txBody>
      </p:sp>
      <p:sp>
        <p:nvSpPr>
          <p:cNvPr id="20" name="Freeform 19"/>
          <p:cNvSpPr/>
          <p:nvPr userDrawn="1"/>
        </p:nvSpPr>
        <p:spPr>
          <a:xfrm>
            <a:off x="8766216" y="3698348"/>
            <a:ext cx="3425784" cy="3159651"/>
          </a:xfrm>
          <a:custGeom>
            <a:avLst/>
            <a:gdLst>
              <a:gd name="connsiteX0" fmla="*/ 2022407 w 3425784"/>
              <a:gd name="connsiteY0" fmla="*/ 0 h 3159651"/>
              <a:gd name="connsiteX1" fmla="*/ 3425784 w 3425784"/>
              <a:gd name="connsiteY1" fmla="*/ 1397320 h 3159651"/>
              <a:gd name="connsiteX2" fmla="*/ 3425784 w 3425784"/>
              <a:gd name="connsiteY2" fmla="*/ 3159651 h 3159651"/>
              <a:gd name="connsiteX3" fmla="*/ 1133370 w 3425784"/>
              <a:gd name="connsiteY3" fmla="*/ 3159651 h 3159651"/>
              <a:gd name="connsiteX4" fmla="*/ 0 w 3425784"/>
              <a:gd name="connsiteY4" fmla="*/ 2031172 h 315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784" h="3159651">
                <a:moveTo>
                  <a:pt x="2022407" y="0"/>
                </a:moveTo>
                <a:lnTo>
                  <a:pt x="3425784" y="1397320"/>
                </a:lnTo>
                <a:lnTo>
                  <a:pt x="3425784" y="3159651"/>
                </a:lnTo>
                <a:lnTo>
                  <a:pt x="1133370" y="3159651"/>
                </a:lnTo>
                <a:lnTo>
                  <a:pt x="0" y="20311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1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4" name="Rounded Rectangle 3"/>
          <p:cNvSpPr/>
          <p:nvPr userDrawn="1"/>
        </p:nvSpPr>
        <p:spPr>
          <a:xfrm>
            <a:off x="6617146" y="0"/>
            <a:ext cx="4833325" cy="6858000"/>
          </a:xfrm>
          <a:prstGeom prst="roundRect">
            <a:avLst>
              <a:gd name="adj" fmla="val 0"/>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88C55D5C-E29A-4367-AB34-0F4B18F23EE2}"/>
              </a:ext>
            </a:extLst>
          </p:cNvPr>
          <p:cNvSpPr>
            <a:spLocks noGrp="1"/>
          </p:cNvSpPr>
          <p:nvPr>
            <p:ph type="pic" sz="quarter" idx="16"/>
          </p:nvPr>
        </p:nvSpPr>
        <p:spPr bwMode="auto">
          <a:xfrm>
            <a:off x="6617147" y="1382689"/>
            <a:ext cx="2783944" cy="4092622"/>
          </a:xfrm>
          <a:custGeom>
            <a:avLst/>
            <a:gdLst>
              <a:gd name="connsiteX0" fmla="*/ 0 w 1669773"/>
              <a:gd name="connsiteY0" fmla="*/ 0 h 3429000"/>
              <a:gd name="connsiteX1" fmla="*/ 1669773 w 1669773"/>
              <a:gd name="connsiteY1" fmla="*/ 0 h 3429000"/>
              <a:gd name="connsiteX2" fmla="*/ 1669773 w 1669773"/>
              <a:gd name="connsiteY2" fmla="*/ 3429000 h 3429000"/>
              <a:gd name="connsiteX3" fmla="*/ 0 w 1669773"/>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669773" h="3429000">
                <a:moveTo>
                  <a:pt x="0" y="0"/>
                </a:moveTo>
                <a:lnTo>
                  <a:pt x="1669773" y="0"/>
                </a:lnTo>
                <a:lnTo>
                  <a:pt x="1669773" y="3429000"/>
                </a:lnTo>
                <a:lnTo>
                  <a:pt x="0" y="3429000"/>
                </a:lnTo>
                <a:close/>
              </a:path>
            </a:pathLst>
          </a:custGeom>
          <a:solidFill>
            <a:schemeClr val="bg1">
              <a:lumMod val="95000"/>
            </a:schemeClr>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Tree>
    <p:extLst>
      <p:ext uri="{BB962C8B-B14F-4D97-AF65-F5344CB8AC3E}">
        <p14:creationId xmlns:p14="http://schemas.microsoft.com/office/powerpoint/2010/main" val="25257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254B13DF-0ADD-4552-9222-4088DEB27859}"/>
              </a:ext>
            </a:extLst>
          </p:cNvPr>
          <p:cNvSpPr>
            <a:spLocks noGrp="1"/>
          </p:cNvSpPr>
          <p:nvPr>
            <p:ph type="pic" sz="quarter" idx="14"/>
          </p:nvPr>
        </p:nvSpPr>
        <p:spPr bwMode="auto">
          <a:xfrm>
            <a:off x="1050878" y="3034129"/>
            <a:ext cx="4831308" cy="3082154"/>
          </a:xfrm>
          <a:custGeom>
            <a:avLst/>
            <a:gdLst>
              <a:gd name="connsiteX0" fmla="*/ 0 w 7750629"/>
              <a:gd name="connsiteY0" fmla="*/ 0 h 3082154"/>
              <a:gd name="connsiteX1" fmla="*/ 7750629 w 7750629"/>
              <a:gd name="connsiteY1" fmla="*/ 0 h 3082154"/>
              <a:gd name="connsiteX2" fmla="*/ 7750629 w 7750629"/>
              <a:gd name="connsiteY2" fmla="*/ 3082154 h 3082154"/>
              <a:gd name="connsiteX3" fmla="*/ 0 w 7750629"/>
              <a:gd name="connsiteY3" fmla="*/ 3082154 h 3082154"/>
            </a:gdLst>
            <a:ahLst/>
            <a:cxnLst>
              <a:cxn ang="0">
                <a:pos x="connsiteX0" y="connsiteY0"/>
              </a:cxn>
              <a:cxn ang="0">
                <a:pos x="connsiteX1" y="connsiteY1"/>
              </a:cxn>
              <a:cxn ang="0">
                <a:pos x="connsiteX2" y="connsiteY2"/>
              </a:cxn>
              <a:cxn ang="0">
                <a:pos x="connsiteX3" y="connsiteY3"/>
              </a:cxn>
            </a:cxnLst>
            <a:rect l="l" t="t" r="r" b="b"/>
            <a:pathLst>
              <a:path w="7750629" h="3082154">
                <a:moveTo>
                  <a:pt x="0" y="0"/>
                </a:moveTo>
                <a:lnTo>
                  <a:pt x="7750629" y="0"/>
                </a:lnTo>
                <a:lnTo>
                  <a:pt x="7750629" y="3082154"/>
                </a:lnTo>
                <a:lnTo>
                  <a:pt x="0" y="3082154"/>
                </a:lnTo>
                <a:close/>
              </a:path>
            </a:pathLst>
          </a:custGeom>
          <a:solidFill>
            <a:schemeClr val="bg1">
              <a:lumMod val="95000"/>
            </a:schemeClr>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
        <p:nvSpPr>
          <p:cNvPr id="4" name="Picture Placeholder 3">
            <a:extLst>
              <a:ext uri="{FF2B5EF4-FFF2-40B4-BE49-F238E27FC236}">
                <a16:creationId xmlns:a16="http://schemas.microsoft.com/office/drawing/2014/main" id="{254B13DF-0ADD-4552-9222-4088DEB27859}"/>
              </a:ext>
            </a:extLst>
          </p:cNvPr>
          <p:cNvSpPr>
            <a:spLocks noGrp="1"/>
          </p:cNvSpPr>
          <p:nvPr>
            <p:ph type="pic" sz="quarter" idx="15"/>
          </p:nvPr>
        </p:nvSpPr>
        <p:spPr bwMode="auto">
          <a:xfrm>
            <a:off x="6307541" y="3034129"/>
            <a:ext cx="4831308" cy="3082154"/>
          </a:xfrm>
          <a:custGeom>
            <a:avLst/>
            <a:gdLst>
              <a:gd name="connsiteX0" fmla="*/ 0 w 7750629"/>
              <a:gd name="connsiteY0" fmla="*/ 0 h 3082154"/>
              <a:gd name="connsiteX1" fmla="*/ 7750629 w 7750629"/>
              <a:gd name="connsiteY1" fmla="*/ 0 h 3082154"/>
              <a:gd name="connsiteX2" fmla="*/ 7750629 w 7750629"/>
              <a:gd name="connsiteY2" fmla="*/ 3082154 h 3082154"/>
              <a:gd name="connsiteX3" fmla="*/ 0 w 7750629"/>
              <a:gd name="connsiteY3" fmla="*/ 3082154 h 3082154"/>
            </a:gdLst>
            <a:ahLst/>
            <a:cxnLst>
              <a:cxn ang="0">
                <a:pos x="connsiteX0" y="connsiteY0"/>
              </a:cxn>
              <a:cxn ang="0">
                <a:pos x="connsiteX1" y="connsiteY1"/>
              </a:cxn>
              <a:cxn ang="0">
                <a:pos x="connsiteX2" y="connsiteY2"/>
              </a:cxn>
              <a:cxn ang="0">
                <a:pos x="connsiteX3" y="connsiteY3"/>
              </a:cxn>
            </a:cxnLst>
            <a:rect l="l" t="t" r="r" b="b"/>
            <a:pathLst>
              <a:path w="7750629" h="3082154">
                <a:moveTo>
                  <a:pt x="0" y="0"/>
                </a:moveTo>
                <a:lnTo>
                  <a:pt x="7750629" y="0"/>
                </a:lnTo>
                <a:lnTo>
                  <a:pt x="7750629" y="3082154"/>
                </a:lnTo>
                <a:lnTo>
                  <a:pt x="0" y="3082154"/>
                </a:lnTo>
                <a:close/>
              </a:path>
            </a:pathLst>
          </a:custGeom>
          <a:solidFill>
            <a:schemeClr val="bg1">
              <a:lumMod val="95000"/>
            </a:schemeClr>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Tree>
    <p:extLst>
      <p:ext uri="{BB962C8B-B14F-4D97-AF65-F5344CB8AC3E}">
        <p14:creationId xmlns:p14="http://schemas.microsoft.com/office/powerpoint/2010/main" val="1856300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128DBD4-2810-4F06-ADA6-F3B6C10F9BA3}"/>
              </a:ext>
            </a:extLst>
          </p:cNvPr>
          <p:cNvSpPr>
            <a:spLocks noGrp="1"/>
          </p:cNvSpPr>
          <p:nvPr>
            <p:ph type="pic" sz="quarter" idx="15"/>
          </p:nvPr>
        </p:nvSpPr>
        <p:spPr bwMode="auto">
          <a:xfrm>
            <a:off x="1596788" y="1122529"/>
            <a:ext cx="4612943" cy="4612943"/>
          </a:xfrm>
          <a:custGeom>
            <a:avLst/>
            <a:gdLst>
              <a:gd name="connsiteX0" fmla="*/ 2518012 w 5036024"/>
              <a:gd name="connsiteY0" fmla="*/ 0 h 5036024"/>
              <a:gd name="connsiteX1" fmla="*/ 5036024 w 5036024"/>
              <a:gd name="connsiteY1" fmla="*/ 2518012 h 5036024"/>
              <a:gd name="connsiteX2" fmla="*/ 2518012 w 5036024"/>
              <a:gd name="connsiteY2" fmla="*/ 5036024 h 5036024"/>
              <a:gd name="connsiteX3" fmla="*/ 0 w 5036024"/>
              <a:gd name="connsiteY3" fmla="*/ 2518012 h 5036024"/>
              <a:gd name="connsiteX4" fmla="*/ 2518012 w 5036024"/>
              <a:gd name="connsiteY4" fmla="*/ 0 h 503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024" h="5036024">
                <a:moveTo>
                  <a:pt x="2518012" y="0"/>
                </a:moveTo>
                <a:cubicBezTo>
                  <a:pt x="3908672" y="0"/>
                  <a:pt x="5036024" y="1127352"/>
                  <a:pt x="5036024" y="2518012"/>
                </a:cubicBezTo>
                <a:cubicBezTo>
                  <a:pt x="5036024" y="3908672"/>
                  <a:pt x="3908672" y="5036024"/>
                  <a:pt x="2518012" y="5036024"/>
                </a:cubicBezTo>
                <a:cubicBezTo>
                  <a:pt x="1127352" y="5036024"/>
                  <a:pt x="0" y="3908672"/>
                  <a:pt x="0" y="2518012"/>
                </a:cubicBezTo>
                <a:cubicBezTo>
                  <a:pt x="0" y="1127352"/>
                  <a:pt x="1127352" y="0"/>
                  <a:pt x="2518012" y="0"/>
                </a:cubicBezTo>
                <a:close/>
              </a:path>
            </a:pathLst>
          </a:custGeom>
          <a:solidFill>
            <a:schemeClr val="bg1">
              <a:lumMod val="95000"/>
            </a:schemeClr>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Tree>
    <p:extLst>
      <p:ext uri="{BB962C8B-B14F-4D97-AF65-F5344CB8AC3E}">
        <p14:creationId xmlns:p14="http://schemas.microsoft.com/office/powerpoint/2010/main" val="1909735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F91EA36-6E76-4C0A-85E0-C2DE46CA82F1}"/>
              </a:ext>
            </a:extLst>
          </p:cNvPr>
          <p:cNvSpPr>
            <a:spLocks noGrp="1"/>
          </p:cNvSpPr>
          <p:nvPr>
            <p:ph type="pic" sz="quarter" idx="27"/>
          </p:nvPr>
        </p:nvSpPr>
        <p:spPr bwMode="auto">
          <a:xfrm>
            <a:off x="6032312" y="0"/>
            <a:ext cx="3908970" cy="6858000"/>
          </a:xfrm>
          <a:custGeom>
            <a:avLst/>
            <a:gdLst>
              <a:gd name="connsiteX0" fmla="*/ 0 w 4476992"/>
              <a:gd name="connsiteY0" fmla="*/ 0 h 2676188"/>
              <a:gd name="connsiteX1" fmla="*/ 4476992 w 4476992"/>
              <a:gd name="connsiteY1" fmla="*/ 0 h 2676188"/>
              <a:gd name="connsiteX2" fmla="*/ 4476992 w 4476992"/>
              <a:gd name="connsiteY2" fmla="*/ 2676188 h 2676188"/>
              <a:gd name="connsiteX3" fmla="*/ 0 w 4476992"/>
              <a:gd name="connsiteY3" fmla="*/ 2676188 h 2676188"/>
            </a:gdLst>
            <a:ahLst/>
            <a:cxnLst>
              <a:cxn ang="0">
                <a:pos x="connsiteX0" y="connsiteY0"/>
              </a:cxn>
              <a:cxn ang="0">
                <a:pos x="connsiteX1" y="connsiteY1"/>
              </a:cxn>
              <a:cxn ang="0">
                <a:pos x="connsiteX2" y="connsiteY2"/>
              </a:cxn>
              <a:cxn ang="0">
                <a:pos x="connsiteX3" y="connsiteY3"/>
              </a:cxn>
            </a:cxnLst>
            <a:rect l="l" t="t" r="r" b="b"/>
            <a:pathLst>
              <a:path w="4476992" h="2676188">
                <a:moveTo>
                  <a:pt x="0" y="0"/>
                </a:moveTo>
                <a:lnTo>
                  <a:pt x="4476992" y="0"/>
                </a:lnTo>
                <a:lnTo>
                  <a:pt x="4476992" y="2676188"/>
                </a:lnTo>
                <a:lnTo>
                  <a:pt x="0" y="2676188"/>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dirty="0"/>
          </a:p>
        </p:txBody>
      </p:sp>
    </p:spTree>
    <p:extLst>
      <p:ext uri="{BB962C8B-B14F-4D97-AF65-F5344CB8AC3E}">
        <p14:creationId xmlns:p14="http://schemas.microsoft.com/office/powerpoint/2010/main" val="323454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25D2BBD-51A3-4CA9-BE4A-F3917C1F29C8}"/>
              </a:ext>
            </a:extLst>
          </p:cNvPr>
          <p:cNvSpPr>
            <a:spLocks noGrp="1"/>
          </p:cNvSpPr>
          <p:nvPr>
            <p:ph type="pic" sz="quarter" idx="11"/>
          </p:nvPr>
        </p:nvSpPr>
        <p:spPr bwMode="auto">
          <a:xfrm>
            <a:off x="0" y="2129051"/>
            <a:ext cx="12192000" cy="4728949"/>
          </a:xfrm>
          <a:custGeom>
            <a:avLst/>
            <a:gdLst>
              <a:gd name="connsiteX0" fmla="*/ 0 w 5523746"/>
              <a:gd name="connsiteY0" fmla="*/ 0 h 3775166"/>
              <a:gd name="connsiteX1" fmla="*/ 5523746 w 5523746"/>
              <a:gd name="connsiteY1" fmla="*/ 0 h 3775166"/>
              <a:gd name="connsiteX2" fmla="*/ 5523746 w 5523746"/>
              <a:gd name="connsiteY2" fmla="*/ 3775166 h 3775166"/>
              <a:gd name="connsiteX3" fmla="*/ 0 w 5523746"/>
              <a:gd name="connsiteY3" fmla="*/ 3775166 h 3775166"/>
            </a:gdLst>
            <a:ahLst/>
            <a:cxnLst>
              <a:cxn ang="0">
                <a:pos x="connsiteX0" y="connsiteY0"/>
              </a:cxn>
              <a:cxn ang="0">
                <a:pos x="connsiteX1" y="connsiteY1"/>
              </a:cxn>
              <a:cxn ang="0">
                <a:pos x="connsiteX2" y="connsiteY2"/>
              </a:cxn>
              <a:cxn ang="0">
                <a:pos x="connsiteX3" y="connsiteY3"/>
              </a:cxn>
            </a:cxnLst>
            <a:rect l="l" t="t" r="r" b="b"/>
            <a:pathLst>
              <a:path w="5523746" h="3775166">
                <a:moveTo>
                  <a:pt x="0" y="0"/>
                </a:moveTo>
                <a:lnTo>
                  <a:pt x="5523746" y="0"/>
                </a:lnTo>
                <a:lnTo>
                  <a:pt x="5523746" y="3775166"/>
                </a:lnTo>
                <a:lnTo>
                  <a:pt x="0" y="3775166"/>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Tree>
    <p:extLst>
      <p:ext uri="{BB962C8B-B14F-4D97-AF65-F5344CB8AC3E}">
        <p14:creationId xmlns:p14="http://schemas.microsoft.com/office/powerpoint/2010/main" val="394000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6" name="Freeform 5"/>
          <p:cNvSpPr/>
          <p:nvPr userDrawn="1"/>
        </p:nvSpPr>
        <p:spPr>
          <a:xfrm>
            <a:off x="2442952" y="3821372"/>
            <a:ext cx="3998792" cy="3036628"/>
          </a:xfrm>
          <a:custGeom>
            <a:avLst/>
            <a:gdLst>
              <a:gd name="connsiteX0" fmla="*/ 1999396 w 3998792"/>
              <a:gd name="connsiteY0" fmla="*/ 0 h 3036628"/>
              <a:gd name="connsiteX1" fmla="*/ 3998792 w 3998792"/>
              <a:gd name="connsiteY1" fmla="*/ 1999396 h 3036628"/>
              <a:gd name="connsiteX2" fmla="*/ 3757476 w 3998792"/>
              <a:gd name="connsiteY2" fmla="*/ 2952427 h 3036628"/>
              <a:gd name="connsiteX3" fmla="*/ 3706323 w 3998792"/>
              <a:gd name="connsiteY3" fmla="*/ 3036628 h 3036628"/>
              <a:gd name="connsiteX4" fmla="*/ 292470 w 3998792"/>
              <a:gd name="connsiteY4" fmla="*/ 3036628 h 3036628"/>
              <a:gd name="connsiteX5" fmla="*/ 241316 w 3998792"/>
              <a:gd name="connsiteY5" fmla="*/ 2952427 h 3036628"/>
              <a:gd name="connsiteX6" fmla="*/ 0 w 3998792"/>
              <a:gd name="connsiteY6" fmla="*/ 1999396 h 3036628"/>
              <a:gd name="connsiteX7" fmla="*/ 1999396 w 3998792"/>
              <a:gd name="connsiteY7" fmla="*/ 0 h 303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792" h="3036628">
                <a:moveTo>
                  <a:pt x="1999396" y="0"/>
                </a:moveTo>
                <a:cubicBezTo>
                  <a:pt x="3103632" y="0"/>
                  <a:pt x="3998792" y="895160"/>
                  <a:pt x="3998792" y="1999396"/>
                </a:cubicBezTo>
                <a:cubicBezTo>
                  <a:pt x="3998792" y="2344470"/>
                  <a:pt x="3911374" y="2669126"/>
                  <a:pt x="3757476" y="2952427"/>
                </a:cubicBezTo>
                <a:lnTo>
                  <a:pt x="3706323" y="3036628"/>
                </a:lnTo>
                <a:lnTo>
                  <a:pt x="292470" y="3036628"/>
                </a:lnTo>
                <a:lnTo>
                  <a:pt x="241316" y="2952427"/>
                </a:lnTo>
                <a:cubicBezTo>
                  <a:pt x="87418" y="2669126"/>
                  <a:pt x="0" y="2344470"/>
                  <a:pt x="0" y="1999396"/>
                </a:cubicBezTo>
                <a:cubicBezTo>
                  <a:pt x="0" y="895160"/>
                  <a:pt x="895160" y="0"/>
                  <a:pt x="19993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E3CD85-D410-4B6D-ADFF-5C1C21C5B862}"/>
              </a:ext>
            </a:extLst>
          </p:cNvPr>
          <p:cNvSpPr>
            <a:spLocks noGrp="1"/>
          </p:cNvSpPr>
          <p:nvPr>
            <p:ph type="pic" sz="quarter" idx="10"/>
          </p:nvPr>
        </p:nvSpPr>
        <p:spPr>
          <a:xfrm>
            <a:off x="1366815" y="1001823"/>
            <a:ext cx="5443418" cy="5235203"/>
          </a:xfrm>
          <a:custGeom>
            <a:avLst/>
            <a:gdLst>
              <a:gd name="connsiteX0" fmla="*/ 2514045 w 5616289"/>
              <a:gd name="connsiteY0" fmla="*/ 1887546 h 4624218"/>
              <a:gd name="connsiteX1" fmla="*/ 4747383 w 5616289"/>
              <a:gd name="connsiteY1" fmla="*/ 1887546 h 4624218"/>
              <a:gd name="connsiteX2" fmla="*/ 4747383 w 5616289"/>
              <a:gd name="connsiteY2" fmla="*/ 4197973 h 4624218"/>
              <a:gd name="connsiteX3" fmla="*/ 2514045 w 5616289"/>
              <a:gd name="connsiteY3" fmla="*/ 4197973 h 4624218"/>
              <a:gd name="connsiteX4" fmla="*/ 0 w 5616289"/>
              <a:gd name="connsiteY4" fmla="*/ 1019626 h 4624218"/>
              <a:gd name="connsiteX5" fmla="*/ 2345378 w 5616289"/>
              <a:gd name="connsiteY5" fmla="*/ 1019626 h 4624218"/>
              <a:gd name="connsiteX6" fmla="*/ 2345378 w 5616289"/>
              <a:gd name="connsiteY6" fmla="*/ 4624218 h 4624218"/>
              <a:gd name="connsiteX7" fmla="*/ 0 w 5616289"/>
              <a:gd name="connsiteY7" fmla="*/ 4624218 h 4624218"/>
              <a:gd name="connsiteX8" fmla="*/ 2514044 w 5616289"/>
              <a:gd name="connsiteY8" fmla="*/ 0 h 4624218"/>
              <a:gd name="connsiteX9" fmla="*/ 5616289 w 5616289"/>
              <a:gd name="connsiteY9" fmla="*/ 0 h 4624218"/>
              <a:gd name="connsiteX10" fmla="*/ 5616289 w 5616289"/>
              <a:gd name="connsiteY10" fmla="*/ 1739346 h 4624218"/>
              <a:gd name="connsiteX11" fmla="*/ 2514044 w 5616289"/>
              <a:gd name="connsiteY11" fmla="*/ 1739346 h 462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6289" h="4624218">
                <a:moveTo>
                  <a:pt x="2514045" y="1887546"/>
                </a:moveTo>
                <a:lnTo>
                  <a:pt x="4747383" y="1887546"/>
                </a:lnTo>
                <a:lnTo>
                  <a:pt x="4747383" y="4197973"/>
                </a:lnTo>
                <a:lnTo>
                  <a:pt x="2514045" y="4197973"/>
                </a:lnTo>
                <a:close/>
                <a:moveTo>
                  <a:pt x="0" y="1019626"/>
                </a:moveTo>
                <a:lnTo>
                  <a:pt x="2345378" y="1019626"/>
                </a:lnTo>
                <a:lnTo>
                  <a:pt x="2345378" y="4624218"/>
                </a:lnTo>
                <a:lnTo>
                  <a:pt x="0" y="4624218"/>
                </a:lnTo>
                <a:close/>
                <a:moveTo>
                  <a:pt x="2514044" y="0"/>
                </a:moveTo>
                <a:lnTo>
                  <a:pt x="5616289" y="0"/>
                </a:lnTo>
                <a:lnTo>
                  <a:pt x="5616289" y="1739346"/>
                </a:lnTo>
                <a:lnTo>
                  <a:pt x="2514044" y="1739346"/>
                </a:lnTo>
                <a:close/>
              </a:path>
            </a:pathLst>
          </a:custGeom>
          <a:solidFill>
            <a:schemeClr val="bg1">
              <a:lumMod val="95000"/>
            </a:schemeClr>
          </a:solidFill>
        </p:spPr>
        <p:txBody>
          <a:bodyPr wrap="square">
            <a:noAutofit/>
          </a:bodyPr>
          <a:lstStyle/>
          <a:p>
            <a:endParaRPr lang="id-ID"/>
          </a:p>
        </p:txBody>
      </p:sp>
    </p:spTree>
    <p:extLst>
      <p:ext uri="{BB962C8B-B14F-4D97-AF65-F5344CB8AC3E}">
        <p14:creationId xmlns:p14="http://schemas.microsoft.com/office/powerpoint/2010/main" val="278111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6FFC68-9B5A-4BE0-99DA-24812263072C}"/>
              </a:ext>
            </a:extLst>
          </p:cNvPr>
          <p:cNvSpPr>
            <a:spLocks noGrp="1"/>
          </p:cNvSpPr>
          <p:nvPr>
            <p:ph type="pic" sz="quarter" idx="17"/>
          </p:nvPr>
        </p:nvSpPr>
        <p:spPr>
          <a:xfrm>
            <a:off x="0" y="0"/>
            <a:ext cx="12192000" cy="6858000"/>
          </a:xfrm>
          <a:custGeom>
            <a:avLst/>
            <a:gdLst>
              <a:gd name="connsiteX0" fmla="*/ 0 w 5433391"/>
              <a:gd name="connsiteY0" fmla="*/ 0 h 3740285"/>
              <a:gd name="connsiteX1" fmla="*/ 5433391 w 5433391"/>
              <a:gd name="connsiteY1" fmla="*/ 0 h 3740285"/>
              <a:gd name="connsiteX2" fmla="*/ 5433391 w 5433391"/>
              <a:gd name="connsiteY2" fmla="*/ 3740285 h 3740285"/>
              <a:gd name="connsiteX3" fmla="*/ 0 w 5433391"/>
              <a:gd name="connsiteY3" fmla="*/ 3740285 h 3740285"/>
            </a:gdLst>
            <a:ahLst/>
            <a:cxnLst>
              <a:cxn ang="0">
                <a:pos x="connsiteX0" y="connsiteY0"/>
              </a:cxn>
              <a:cxn ang="0">
                <a:pos x="connsiteX1" y="connsiteY1"/>
              </a:cxn>
              <a:cxn ang="0">
                <a:pos x="connsiteX2" y="connsiteY2"/>
              </a:cxn>
              <a:cxn ang="0">
                <a:pos x="connsiteX3" y="connsiteY3"/>
              </a:cxn>
            </a:cxnLst>
            <a:rect l="l" t="t" r="r" b="b"/>
            <a:pathLst>
              <a:path w="5433391" h="3740285">
                <a:moveTo>
                  <a:pt x="0" y="0"/>
                </a:moveTo>
                <a:lnTo>
                  <a:pt x="5433391" y="0"/>
                </a:lnTo>
                <a:lnTo>
                  <a:pt x="5433391" y="3740285"/>
                </a:lnTo>
                <a:lnTo>
                  <a:pt x="0" y="3740285"/>
                </a:lnTo>
                <a:close/>
              </a:path>
            </a:pathLst>
          </a:custGeom>
          <a:solidFill>
            <a:schemeClr val="bg1">
              <a:lumMod val="95000"/>
            </a:schemeClr>
          </a:solidFill>
        </p:spPr>
        <p:txBody>
          <a:bodyPr wrap="square">
            <a:noAutofit/>
          </a:bodyPr>
          <a:lstStyle/>
          <a:p>
            <a:endParaRPr lang="id-ID" dirty="0"/>
          </a:p>
        </p:txBody>
      </p:sp>
      <p:sp>
        <p:nvSpPr>
          <p:cNvPr id="5" name="Picture Placeholder 5">
            <a:extLst>
              <a:ext uri="{FF2B5EF4-FFF2-40B4-BE49-F238E27FC236}">
                <a16:creationId xmlns:a16="http://schemas.microsoft.com/office/drawing/2014/main" id="{2C62DD8A-6E35-40CC-9350-761836850D7A}"/>
              </a:ext>
            </a:extLst>
          </p:cNvPr>
          <p:cNvSpPr>
            <a:spLocks noGrp="1"/>
          </p:cNvSpPr>
          <p:nvPr>
            <p:ph type="pic" sz="quarter" idx="11"/>
          </p:nvPr>
        </p:nvSpPr>
        <p:spPr bwMode="auto">
          <a:xfrm>
            <a:off x="1123135" y="0"/>
            <a:ext cx="4101405" cy="6858001"/>
          </a:xfrm>
          <a:custGeom>
            <a:avLst/>
            <a:gdLst>
              <a:gd name="connsiteX0" fmla="*/ 0 w 2046999"/>
              <a:gd name="connsiteY0" fmla="*/ 0 h 2519487"/>
              <a:gd name="connsiteX1" fmla="*/ 2046999 w 2046999"/>
              <a:gd name="connsiteY1" fmla="*/ 0 h 2519487"/>
              <a:gd name="connsiteX2" fmla="*/ 2046999 w 2046999"/>
              <a:gd name="connsiteY2" fmla="*/ 2519487 h 2519487"/>
              <a:gd name="connsiteX3" fmla="*/ 0 w 2046999"/>
              <a:gd name="connsiteY3" fmla="*/ 2519487 h 2519487"/>
            </a:gdLst>
            <a:ahLst/>
            <a:cxnLst>
              <a:cxn ang="0">
                <a:pos x="connsiteX0" y="connsiteY0"/>
              </a:cxn>
              <a:cxn ang="0">
                <a:pos x="connsiteX1" y="connsiteY1"/>
              </a:cxn>
              <a:cxn ang="0">
                <a:pos x="connsiteX2" y="connsiteY2"/>
              </a:cxn>
              <a:cxn ang="0">
                <a:pos x="connsiteX3" y="connsiteY3"/>
              </a:cxn>
            </a:cxnLst>
            <a:rect l="l" t="t" r="r" b="b"/>
            <a:pathLst>
              <a:path w="2046999" h="2519487">
                <a:moveTo>
                  <a:pt x="0" y="0"/>
                </a:moveTo>
                <a:lnTo>
                  <a:pt x="2046999" y="0"/>
                </a:lnTo>
                <a:lnTo>
                  <a:pt x="2046999" y="2519487"/>
                </a:lnTo>
                <a:lnTo>
                  <a:pt x="0" y="2519487"/>
                </a:lnTo>
                <a:close/>
              </a:path>
            </a:pathLst>
          </a:cu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Tree>
    <p:extLst>
      <p:ext uri="{BB962C8B-B14F-4D97-AF65-F5344CB8AC3E}">
        <p14:creationId xmlns:p14="http://schemas.microsoft.com/office/powerpoint/2010/main" val="21371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8" name="Rectangle 7"/>
          <p:cNvSpPr/>
          <p:nvPr userDrawn="1"/>
        </p:nvSpPr>
        <p:spPr>
          <a:xfrm>
            <a:off x="7499443" y="0"/>
            <a:ext cx="3016155" cy="44491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7956643" y="3316405"/>
            <a:ext cx="2101757" cy="2101757"/>
          </a:xfrm>
          <a:custGeom>
            <a:avLst/>
            <a:gdLst>
              <a:gd name="connsiteX0" fmla="*/ 962168 w 1924336"/>
              <a:gd name="connsiteY0" fmla="*/ 0 h 1924336"/>
              <a:gd name="connsiteX1" fmla="*/ 1924336 w 1924336"/>
              <a:gd name="connsiteY1" fmla="*/ 962168 h 1924336"/>
              <a:gd name="connsiteX2" fmla="*/ 962168 w 1924336"/>
              <a:gd name="connsiteY2" fmla="*/ 1924336 h 1924336"/>
              <a:gd name="connsiteX3" fmla="*/ 0 w 1924336"/>
              <a:gd name="connsiteY3" fmla="*/ 962168 h 1924336"/>
              <a:gd name="connsiteX4" fmla="*/ 962168 w 1924336"/>
              <a:gd name="connsiteY4" fmla="*/ 0 h 192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336" h="1924336">
                <a:moveTo>
                  <a:pt x="962168" y="0"/>
                </a:moveTo>
                <a:cubicBezTo>
                  <a:pt x="1493559" y="0"/>
                  <a:pt x="1924336" y="430777"/>
                  <a:pt x="1924336" y="962168"/>
                </a:cubicBezTo>
                <a:cubicBezTo>
                  <a:pt x="1924336" y="1493559"/>
                  <a:pt x="1493559" y="1924336"/>
                  <a:pt x="962168" y="1924336"/>
                </a:cubicBezTo>
                <a:cubicBezTo>
                  <a:pt x="430777" y="1924336"/>
                  <a:pt x="0" y="1493559"/>
                  <a:pt x="0" y="962168"/>
                </a:cubicBezTo>
                <a:cubicBezTo>
                  <a:pt x="0" y="430777"/>
                  <a:pt x="430777" y="0"/>
                  <a:pt x="962168" y="0"/>
                </a:cubicBezTo>
                <a:close/>
              </a:path>
            </a:pathLst>
          </a:custGeom>
          <a:solidFill>
            <a:schemeClr val="bg1">
              <a:lumMod val="95000"/>
            </a:schemeClr>
          </a:solidFill>
          <a:effectLst>
            <a:outerShdw blurRad="444500" dist="190500" dir="16200000" rotWithShape="0">
              <a:prstClr val="black">
                <a:alpha val="25000"/>
              </a:prstClr>
            </a:outerShdw>
          </a:effectLst>
        </p:spPr>
        <p:txBody>
          <a:bodyPr wrap="square">
            <a:noAutofit/>
          </a:bodyPr>
          <a:lstStyle/>
          <a:p>
            <a:endParaRPr lang="en-US"/>
          </a:p>
        </p:txBody>
      </p:sp>
    </p:spTree>
    <p:extLst>
      <p:ext uri="{BB962C8B-B14F-4D97-AF65-F5344CB8AC3E}">
        <p14:creationId xmlns:p14="http://schemas.microsoft.com/office/powerpoint/2010/main" val="4953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 y="1940712"/>
            <a:ext cx="5606715" cy="4917289"/>
          </a:xfrm>
          <a:custGeom>
            <a:avLst/>
            <a:gdLst>
              <a:gd name="connsiteX0" fmla="*/ 2226561 w 6086903"/>
              <a:gd name="connsiteY0" fmla="*/ 0 h 5338431"/>
              <a:gd name="connsiteX1" fmla="*/ 6086903 w 6086903"/>
              <a:gd name="connsiteY1" fmla="*/ 3860342 h 5338431"/>
              <a:gd name="connsiteX2" fmla="*/ 5852659 w 6086903"/>
              <a:gd name="connsiteY2" fmla="*/ 5187657 h 5338431"/>
              <a:gd name="connsiteX3" fmla="*/ 5793210 w 6086903"/>
              <a:gd name="connsiteY3" fmla="*/ 5338431 h 5338431"/>
              <a:gd name="connsiteX4" fmla="*/ 0 w 6086903"/>
              <a:gd name="connsiteY4" fmla="*/ 5338431 h 5338431"/>
              <a:gd name="connsiteX5" fmla="*/ 0 w 6086903"/>
              <a:gd name="connsiteY5" fmla="*/ 710290 h 5338431"/>
              <a:gd name="connsiteX6" fmla="*/ 68207 w 6086903"/>
              <a:gd name="connsiteY6" fmla="*/ 659286 h 5338431"/>
              <a:gd name="connsiteX7" fmla="*/ 2226561 w 6086903"/>
              <a:gd name="connsiteY7" fmla="*/ 0 h 533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6903" h="5338431">
                <a:moveTo>
                  <a:pt x="2226561" y="0"/>
                </a:moveTo>
                <a:cubicBezTo>
                  <a:pt x="4358569" y="0"/>
                  <a:pt x="6086903" y="1728334"/>
                  <a:pt x="6086903" y="3860342"/>
                </a:cubicBezTo>
                <a:cubicBezTo>
                  <a:pt x="6086903" y="4326719"/>
                  <a:pt x="6004200" y="4773779"/>
                  <a:pt x="5852659" y="5187657"/>
                </a:cubicBezTo>
                <a:lnTo>
                  <a:pt x="5793210" y="5338431"/>
                </a:lnTo>
                <a:lnTo>
                  <a:pt x="0" y="5338431"/>
                </a:lnTo>
                <a:lnTo>
                  <a:pt x="0" y="710290"/>
                </a:lnTo>
                <a:lnTo>
                  <a:pt x="68207" y="659286"/>
                </a:lnTo>
                <a:cubicBezTo>
                  <a:pt x="684322" y="243047"/>
                  <a:pt x="1427058" y="0"/>
                  <a:pt x="2226561" y="0"/>
                </a:cubicBez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325751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 name="Rectangle 1"/>
          <p:cNvSpPr/>
          <p:nvPr userDrawn="1"/>
        </p:nvSpPr>
        <p:spPr>
          <a:xfrm>
            <a:off x="8548048" y="3193576"/>
            <a:ext cx="3643952" cy="3664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40417F65-8D74-40EC-A92D-5EB10ECDD580}"/>
              </a:ext>
            </a:extLst>
          </p:cNvPr>
          <p:cNvSpPr>
            <a:spLocks noGrp="1"/>
          </p:cNvSpPr>
          <p:nvPr>
            <p:ph type="pic" sz="quarter" idx="17"/>
          </p:nvPr>
        </p:nvSpPr>
        <p:spPr bwMode="auto">
          <a:xfrm>
            <a:off x="6810233" y="1004533"/>
            <a:ext cx="3862315" cy="4848935"/>
          </a:xfrm>
          <a:custGeom>
            <a:avLst/>
            <a:gdLst>
              <a:gd name="connsiteX0" fmla="*/ 0 w 2733929"/>
              <a:gd name="connsiteY0" fmla="*/ 0 h 6096000"/>
              <a:gd name="connsiteX1" fmla="*/ 2733929 w 2733929"/>
              <a:gd name="connsiteY1" fmla="*/ 0 h 6096000"/>
              <a:gd name="connsiteX2" fmla="*/ 2733929 w 2733929"/>
              <a:gd name="connsiteY2" fmla="*/ 6096000 h 6096000"/>
              <a:gd name="connsiteX3" fmla="*/ 0 w 2733929"/>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2733929" h="6096000">
                <a:moveTo>
                  <a:pt x="0" y="0"/>
                </a:moveTo>
                <a:lnTo>
                  <a:pt x="2733929" y="0"/>
                </a:lnTo>
                <a:lnTo>
                  <a:pt x="2733929" y="6096000"/>
                </a:lnTo>
                <a:lnTo>
                  <a:pt x="0" y="6096000"/>
                </a:lnTo>
                <a:close/>
              </a:path>
            </a:pathLst>
          </a:custGeom>
          <a:solidFill>
            <a:schemeClr val="bg1">
              <a:lumMod val="95000"/>
            </a:schemeClr>
          </a:solidFill>
          <a:ln>
            <a:noFill/>
          </a:ln>
          <a:effectLst>
            <a:outerShdw blurRad="381000" dist="304800" algn="l" rotWithShape="0">
              <a:prstClr val="black">
                <a:alpha val="25000"/>
              </a:prstClr>
            </a:outerShdw>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oAutofit/>
          </a:bodyPr>
          <a:lstStyle/>
          <a:p>
            <a:endParaRPr lang="en-US"/>
          </a:p>
        </p:txBody>
      </p:sp>
    </p:spTree>
    <p:extLst>
      <p:ext uri="{BB962C8B-B14F-4D97-AF65-F5344CB8AC3E}">
        <p14:creationId xmlns:p14="http://schemas.microsoft.com/office/powerpoint/2010/main" val="178581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3">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FontTx/>
              <a:buNone/>
              <a:defRPr/>
            </a:lvl1pPr>
          </a:lstStyle>
          <a:p>
            <a:r>
              <a:rPr lang="en-US"/>
              <a:t> </a:t>
            </a:r>
          </a:p>
        </p:txBody>
      </p:sp>
    </p:spTree>
    <p:extLst>
      <p:ext uri="{BB962C8B-B14F-4D97-AF65-F5344CB8AC3E}">
        <p14:creationId xmlns:p14="http://schemas.microsoft.com/office/powerpoint/2010/main" val="1751338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197AA44-B062-4204-843B-BFB7DE5D0D23}"/>
              </a:ext>
            </a:extLst>
          </p:cNvPr>
          <p:cNvSpPr>
            <a:spLocks noGrp="1"/>
          </p:cNvSpPr>
          <p:nvPr>
            <p:ph type="pic" sz="quarter" idx="16"/>
          </p:nvPr>
        </p:nvSpPr>
        <p:spPr>
          <a:xfrm>
            <a:off x="0" y="0"/>
            <a:ext cx="12192000" cy="6858000"/>
          </a:xfrm>
          <a:custGeom>
            <a:avLst/>
            <a:gdLst>
              <a:gd name="connsiteX0" fmla="*/ 0 w 3180523"/>
              <a:gd name="connsiteY0" fmla="*/ 0 h 3364025"/>
              <a:gd name="connsiteX1" fmla="*/ 3180523 w 3180523"/>
              <a:gd name="connsiteY1" fmla="*/ 0 h 3364025"/>
              <a:gd name="connsiteX2" fmla="*/ 3180523 w 3180523"/>
              <a:gd name="connsiteY2" fmla="*/ 3364025 h 3364025"/>
              <a:gd name="connsiteX3" fmla="*/ 0 w 3180523"/>
              <a:gd name="connsiteY3" fmla="*/ 3364025 h 3364025"/>
            </a:gdLst>
            <a:ahLst/>
            <a:cxnLst>
              <a:cxn ang="0">
                <a:pos x="connsiteX0" y="connsiteY0"/>
              </a:cxn>
              <a:cxn ang="0">
                <a:pos x="connsiteX1" y="connsiteY1"/>
              </a:cxn>
              <a:cxn ang="0">
                <a:pos x="connsiteX2" y="connsiteY2"/>
              </a:cxn>
              <a:cxn ang="0">
                <a:pos x="connsiteX3" y="connsiteY3"/>
              </a:cxn>
            </a:cxnLst>
            <a:rect l="l" t="t" r="r" b="b"/>
            <a:pathLst>
              <a:path w="3180523" h="3364025">
                <a:moveTo>
                  <a:pt x="0" y="0"/>
                </a:moveTo>
                <a:lnTo>
                  <a:pt x="3180523" y="0"/>
                </a:lnTo>
                <a:lnTo>
                  <a:pt x="3180523" y="3364025"/>
                </a:lnTo>
                <a:lnTo>
                  <a:pt x="0" y="3364025"/>
                </a:lnTo>
                <a:close/>
              </a:path>
            </a:pathLst>
          </a:custGeom>
          <a:solidFill>
            <a:schemeClr val="bg1">
              <a:lumMod val="95000"/>
            </a:schemeClr>
          </a:solidFill>
        </p:spPr>
        <p:txBody>
          <a:bodyPr wrap="square">
            <a:noAutofit/>
          </a:bodyPr>
          <a:lstStyle/>
          <a:p>
            <a:endParaRPr lang="id-ID"/>
          </a:p>
        </p:txBody>
      </p:sp>
    </p:spTree>
    <p:extLst>
      <p:ext uri="{BB962C8B-B14F-4D97-AF65-F5344CB8AC3E}">
        <p14:creationId xmlns:p14="http://schemas.microsoft.com/office/powerpoint/2010/main" val="3965897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45128-4C43-4350-82E7-E7A26742F0A1}"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69ABC-D3BC-40D4-AFB1-BD954F5F2F2D}" type="slidenum">
              <a:rPr lang="en-US" smtClean="0"/>
              <a:t>‹#›</a:t>
            </a:fld>
            <a:endParaRPr lang="en-US"/>
          </a:p>
        </p:txBody>
      </p:sp>
    </p:spTree>
    <p:extLst>
      <p:ext uri="{BB962C8B-B14F-4D97-AF65-F5344CB8AC3E}">
        <p14:creationId xmlns:p14="http://schemas.microsoft.com/office/powerpoint/2010/main" val="276413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4">
    <p:spTree>
      <p:nvGrpSpPr>
        <p:cNvPr id="1" name=""/>
        <p:cNvGrpSpPr/>
        <p:nvPr/>
      </p:nvGrpSpPr>
      <p:grpSpPr>
        <a:xfrm>
          <a:off x="0" y="0"/>
          <a:ext cx="0" cy="0"/>
          <a:chOff x="0" y="0"/>
          <a:chExt cx="0" cy="0"/>
        </a:xfrm>
      </p:grpSpPr>
      <p:sp>
        <p:nvSpPr>
          <p:cNvPr id="6" name="Rectangle 5"/>
          <p:cNvSpPr/>
          <p:nvPr userDrawn="1"/>
        </p:nvSpPr>
        <p:spPr>
          <a:xfrm>
            <a:off x="7369791" y="0"/>
            <a:ext cx="4822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7996113" y="4716207"/>
            <a:ext cx="1231249" cy="12312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p:nvPr>
        </p:nvSpPr>
        <p:spPr>
          <a:xfrm>
            <a:off x="5161660" y="632389"/>
            <a:ext cx="3734512" cy="5606041"/>
          </a:xfrm>
          <a:prstGeom prst="rect">
            <a:avLst/>
          </a:prstGeom>
          <a:solidFill>
            <a:schemeClr val="bg1">
              <a:lumMod val="95000"/>
            </a:schemeClr>
          </a:solidFill>
          <a:effectLst>
            <a:outerShdw blurRad="381000" dist="254000" algn="l" rotWithShape="0">
              <a:prstClr val="black">
                <a:alpha val="25000"/>
              </a:prstClr>
            </a:outerShdw>
          </a:effectLst>
        </p:spPr>
        <p:txBody>
          <a:bodyPr/>
          <a:lstStyle/>
          <a:p>
            <a:endParaRPr lang="en-US" dirty="0"/>
          </a:p>
        </p:txBody>
      </p:sp>
    </p:spTree>
    <p:extLst>
      <p:ext uri="{BB962C8B-B14F-4D97-AF65-F5344CB8AC3E}">
        <p14:creationId xmlns:p14="http://schemas.microsoft.com/office/powerpoint/2010/main" val="1647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5">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1" y="0"/>
            <a:ext cx="6096001" cy="6858000"/>
          </a:xfrm>
          <a:prstGeom prst="rect">
            <a:avLst/>
          </a:prstGeom>
          <a:solidFill>
            <a:schemeClr val="bg1">
              <a:lumMod val="95000"/>
            </a:schemeClr>
          </a:solidFill>
        </p:spPr>
        <p:txBody>
          <a:bodyPr/>
          <a:lstStyle/>
          <a:p>
            <a:endParaRPr lang="en-US" dirty="0"/>
          </a:p>
        </p:txBody>
      </p:sp>
    </p:spTree>
    <p:extLst>
      <p:ext uri="{BB962C8B-B14F-4D97-AF65-F5344CB8AC3E}">
        <p14:creationId xmlns:p14="http://schemas.microsoft.com/office/powerpoint/2010/main" val="3778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6">
    <p:spTree>
      <p:nvGrpSpPr>
        <p:cNvPr id="1" name=""/>
        <p:cNvGrpSpPr/>
        <p:nvPr/>
      </p:nvGrpSpPr>
      <p:grpSpPr>
        <a:xfrm>
          <a:off x="0" y="0"/>
          <a:ext cx="0" cy="0"/>
          <a:chOff x="0" y="0"/>
          <a:chExt cx="0" cy="0"/>
        </a:xfrm>
      </p:grpSpPr>
      <p:sp>
        <p:nvSpPr>
          <p:cNvPr id="13" name="Picture Placeholder 1"/>
          <p:cNvSpPr>
            <a:spLocks noGrp="1"/>
          </p:cNvSpPr>
          <p:nvPr>
            <p:ph type="pic" sz="quarter" idx="17"/>
          </p:nvPr>
        </p:nvSpPr>
        <p:spPr>
          <a:xfrm>
            <a:off x="3353980" y="0"/>
            <a:ext cx="8838020" cy="6858000"/>
          </a:xfrm>
          <a:prstGeom prst="rect">
            <a:avLst/>
          </a:prstGeom>
          <a:solidFill>
            <a:schemeClr val="bg1">
              <a:lumMod val="95000"/>
            </a:schemeClr>
          </a:solidFill>
        </p:spPr>
      </p:sp>
      <p:sp>
        <p:nvSpPr>
          <p:cNvPr id="7" name="Picture Placeholder 1"/>
          <p:cNvSpPr>
            <a:spLocks noGrp="1"/>
          </p:cNvSpPr>
          <p:nvPr>
            <p:ph type="pic" sz="quarter" idx="16"/>
          </p:nvPr>
        </p:nvSpPr>
        <p:spPr>
          <a:xfrm>
            <a:off x="1910687" y="1177120"/>
            <a:ext cx="2886586" cy="4503761"/>
          </a:xfrm>
          <a:prstGeom prst="rect">
            <a:avLst/>
          </a:prstGeom>
          <a:solidFill>
            <a:schemeClr val="bg1">
              <a:lumMod val="95000"/>
            </a:schemeClr>
          </a:solidFill>
          <a:effectLst>
            <a:outerShdw blurRad="381000" dist="254000" algn="l" rotWithShape="0">
              <a:prstClr val="black">
                <a:alpha val="25000"/>
              </a:prstClr>
            </a:outerShdw>
          </a:effectLst>
        </p:spPr>
      </p:sp>
    </p:spTree>
    <p:extLst>
      <p:ext uri="{BB962C8B-B14F-4D97-AF65-F5344CB8AC3E}">
        <p14:creationId xmlns:p14="http://schemas.microsoft.com/office/powerpoint/2010/main" val="398357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7">
    <p:spTree>
      <p:nvGrpSpPr>
        <p:cNvPr id="1" name=""/>
        <p:cNvGrpSpPr/>
        <p:nvPr/>
      </p:nvGrpSpPr>
      <p:grpSpPr>
        <a:xfrm>
          <a:off x="0" y="0"/>
          <a:ext cx="0" cy="0"/>
          <a:chOff x="0" y="0"/>
          <a:chExt cx="0" cy="0"/>
        </a:xfrm>
      </p:grpSpPr>
      <p:sp>
        <p:nvSpPr>
          <p:cNvPr id="2" name="Rectangle 1"/>
          <p:cNvSpPr/>
          <p:nvPr userDrawn="1"/>
        </p:nvSpPr>
        <p:spPr>
          <a:xfrm>
            <a:off x="486123" y="3138985"/>
            <a:ext cx="7792871" cy="2459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
          <p:cNvSpPr>
            <a:spLocks noGrp="1"/>
          </p:cNvSpPr>
          <p:nvPr>
            <p:ph type="pic" sz="quarter" idx="16"/>
          </p:nvPr>
        </p:nvSpPr>
        <p:spPr>
          <a:xfrm>
            <a:off x="1430209" y="904165"/>
            <a:ext cx="3275462" cy="5049671"/>
          </a:xfrm>
          <a:prstGeom prst="rect">
            <a:avLst/>
          </a:prstGeom>
          <a:solidFill>
            <a:schemeClr val="bg1">
              <a:lumMod val="95000"/>
            </a:schemeClr>
          </a:solidFill>
          <a:effectLst>
            <a:outerShdw blurRad="381000" sx="102000" sy="102000" algn="ctr" rotWithShape="0">
              <a:prstClr val="black">
                <a:alpha val="25000"/>
              </a:prstClr>
            </a:outerShdw>
          </a:effectLst>
        </p:spPr>
      </p:sp>
    </p:spTree>
    <p:extLst>
      <p:ext uri="{BB962C8B-B14F-4D97-AF65-F5344CB8AC3E}">
        <p14:creationId xmlns:p14="http://schemas.microsoft.com/office/powerpoint/2010/main" val="29227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8">
    <p:spTree>
      <p:nvGrpSpPr>
        <p:cNvPr id="1" name=""/>
        <p:cNvGrpSpPr/>
        <p:nvPr/>
      </p:nvGrpSpPr>
      <p:grpSpPr>
        <a:xfrm>
          <a:off x="0" y="0"/>
          <a:ext cx="0" cy="0"/>
          <a:chOff x="0" y="0"/>
          <a:chExt cx="0" cy="0"/>
        </a:xfrm>
      </p:grpSpPr>
      <p:sp>
        <p:nvSpPr>
          <p:cNvPr id="7" name="Rectangle 6"/>
          <p:cNvSpPr/>
          <p:nvPr userDrawn="1"/>
        </p:nvSpPr>
        <p:spPr>
          <a:xfrm>
            <a:off x="1064526" y="3433772"/>
            <a:ext cx="6475864" cy="3138985"/>
          </a:xfrm>
          <a:prstGeom prst="rect">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p:cNvSpPr>
            <a:spLocks noGrp="1"/>
          </p:cNvSpPr>
          <p:nvPr>
            <p:ph type="pic" sz="quarter" idx="27"/>
          </p:nvPr>
        </p:nvSpPr>
        <p:spPr>
          <a:xfrm>
            <a:off x="4230677" y="3893057"/>
            <a:ext cx="6554115" cy="2220416"/>
          </a:xfrm>
          <a:prstGeom prst="rect">
            <a:avLst/>
          </a:prstGeom>
          <a:solidFill>
            <a:schemeClr val="bg1">
              <a:lumMod val="95000"/>
            </a:schemeClr>
          </a:solidFill>
        </p:spPr>
      </p:sp>
    </p:spTree>
    <p:extLst>
      <p:ext uri="{BB962C8B-B14F-4D97-AF65-F5344CB8AC3E}">
        <p14:creationId xmlns:p14="http://schemas.microsoft.com/office/powerpoint/2010/main" val="14961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9">
    <p:spTree>
      <p:nvGrpSpPr>
        <p:cNvPr id="1" name=""/>
        <p:cNvGrpSpPr/>
        <p:nvPr/>
      </p:nvGrpSpPr>
      <p:grpSpPr>
        <a:xfrm>
          <a:off x="0" y="0"/>
          <a:ext cx="0" cy="0"/>
          <a:chOff x="0" y="0"/>
          <a:chExt cx="0" cy="0"/>
        </a:xfrm>
      </p:grpSpPr>
      <p:sp>
        <p:nvSpPr>
          <p:cNvPr id="9" name="Rectangle 8"/>
          <p:cNvSpPr/>
          <p:nvPr userDrawn="1"/>
        </p:nvSpPr>
        <p:spPr>
          <a:xfrm>
            <a:off x="1417819" y="623843"/>
            <a:ext cx="3420122" cy="46916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5"/>
          <p:cNvSpPr>
            <a:spLocks noGrp="1"/>
          </p:cNvSpPr>
          <p:nvPr>
            <p:ph type="pic" sz="quarter" idx="29"/>
          </p:nvPr>
        </p:nvSpPr>
        <p:spPr>
          <a:xfrm>
            <a:off x="1702380" y="902027"/>
            <a:ext cx="3420122" cy="4691640"/>
          </a:xfrm>
          <a:prstGeom prst="rect">
            <a:avLst/>
          </a:prstGeom>
          <a:solidFill>
            <a:schemeClr val="bg1">
              <a:lumMod val="95000"/>
            </a:schemeClr>
          </a:solidFill>
          <a:effectLst>
            <a:outerShdw blurRad="381000" dist="254000" dir="13500000" algn="br" rotWithShape="0">
              <a:prstClr val="black">
                <a:alpha val="25000"/>
              </a:prstClr>
            </a:outerShdw>
          </a:effectLst>
        </p:spPr>
      </p:sp>
    </p:spTree>
    <p:extLst>
      <p:ext uri="{BB962C8B-B14F-4D97-AF65-F5344CB8AC3E}">
        <p14:creationId xmlns:p14="http://schemas.microsoft.com/office/powerpoint/2010/main" val="34997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11344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ABE14B8-BBAF-437A-8AE6-FB28992C052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8" name="Rectangle 7"/>
          <p:cNvSpPr/>
          <p:nvPr/>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60741" y="3410505"/>
            <a:ext cx="4874269" cy="1107996"/>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 Ipsum has been the industry's standard dummy text ever since the 1500s, when an unknown printer took a simply dummy text of the printing and typesetting industry. </a:t>
            </a:r>
          </a:p>
        </p:txBody>
      </p:sp>
      <p:sp>
        <p:nvSpPr>
          <p:cNvPr id="11" name="Rectangle 10"/>
          <p:cNvSpPr/>
          <p:nvPr/>
        </p:nvSpPr>
        <p:spPr>
          <a:xfrm>
            <a:off x="1693204" y="4864231"/>
            <a:ext cx="1105164" cy="33095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Find</a:t>
            </a:r>
          </a:p>
        </p:txBody>
      </p:sp>
      <p:sp>
        <p:nvSpPr>
          <p:cNvPr id="12" name="Rectangle 11"/>
          <p:cNvSpPr/>
          <p:nvPr/>
        </p:nvSpPr>
        <p:spPr>
          <a:xfrm>
            <a:off x="2943764" y="4864231"/>
            <a:ext cx="1105164" cy="330958"/>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More</a:t>
            </a:r>
          </a:p>
        </p:txBody>
      </p:sp>
      <p:sp>
        <p:nvSpPr>
          <p:cNvPr id="14" name="Rectangle 13"/>
          <p:cNvSpPr/>
          <p:nvPr/>
        </p:nvSpPr>
        <p:spPr>
          <a:xfrm>
            <a:off x="8641334" y="2096180"/>
            <a:ext cx="3360147" cy="1569660"/>
          </a:xfrm>
          <a:prstGeom prst="rect">
            <a:avLst/>
          </a:prstGeom>
        </p:spPr>
        <p:txBody>
          <a:bodyPr wrap="square">
            <a:spAutoFit/>
          </a:bodyPr>
          <a:lstStyle/>
          <a:p>
            <a:r>
              <a:rPr lang="en-US" sz="9600" b="0" i="1" dirty="0">
                <a:solidFill>
                  <a:schemeClr val="bg1">
                    <a:lumMod val="50000"/>
                  </a:schemeClr>
                </a:solidFill>
                <a:effectLst/>
              </a:rPr>
              <a:t>01.</a:t>
            </a:r>
            <a:endParaRPr lang="en-US" sz="9600" dirty="0">
              <a:solidFill>
                <a:schemeClr val="bg1">
                  <a:lumMod val="50000"/>
                </a:schemeClr>
              </a:solidFill>
            </a:endParaRPr>
          </a:p>
        </p:txBody>
      </p:sp>
      <p:sp>
        <p:nvSpPr>
          <p:cNvPr id="15" name="Rectangle 14"/>
          <p:cNvSpPr/>
          <p:nvPr/>
        </p:nvSpPr>
        <p:spPr>
          <a:xfrm>
            <a:off x="8877240" y="1834570"/>
            <a:ext cx="789696" cy="276999"/>
          </a:xfrm>
          <a:prstGeom prst="rect">
            <a:avLst/>
          </a:prstGeom>
        </p:spPr>
        <p:txBody>
          <a:bodyPr wrap="square">
            <a:spAutoFit/>
          </a:bodyPr>
          <a:lstStyle/>
          <a:p>
            <a:r>
              <a:rPr lang="en-US" sz="1200" dirty="0">
                <a:solidFill>
                  <a:schemeClr val="bg1"/>
                </a:solidFill>
              </a:rPr>
              <a:t>Page</a:t>
            </a:r>
          </a:p>
        </p:txBody>
      </p:sp>
      <p:sp>
        <p:nvSpPr>
          <p:cNvPr id="16" name="Rectangle 15"/>
          <p:cNvSpPr/>
          <p:nvPr/>
        </p:nvSpPr>
        <p:spPr>
          <a:xfrm>
            <a:off x="8079475" y="4041628"/>
            <a:ext cx="4112525" cy="1298791"/>
          </a:xfrm>
          <a:prstGeom prst="rect">
            <a:avLst/>
          </a:prstGeom>
          <a:gradFill>
            <a:gsLst>
              <a:gs pos="29000">
                <a:schemeClr val="tx1"/>
              </a:gs>
              <a:gs pos="99000">
                <a:schemeClr val="tx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p:cNvSpPr txBox="1">
            <a:spLocks/>
          </p:cNvSpPr>
          <p:nvPr/>
        </p:nvSpPr>
        <p:spPr>
          <a:xfrm>
            <a:off x="8877240" y="4242087"/>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200" dirty="0">
                <a:solidFill>
                  <a:schemeClr val="bg1"/>
                </a:solidFill>
                <a:ea typeface="Lato" charset="0"/>
                <a:cs typeface="Lato" charset="0"/>
              </a:rPr>
              <a:t>First Topic</a:t>
            </a:r>
          </a:p>
        </p:txBody>
      </p:sp>
      <p:sp>
        <p:nvSpPr>
          <p:cNvPr id="18" name="Rectangle 17"/>
          <p:cNvSpPr/>
          <p:nvPr/>
        </p:nvSpPr>
        <p:spPr>
          <a:xfrm>
            <a:off x="8877240" y="4518501"/>
            <a:ext cx="2349433" cy="573170"/>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a:t>
            </a:r>
          </a:p>
        </p:txBody>
      </p:sp>
      <p:sp>
        <p:nvSpPr>
          <p:cNvPr id="19" name="Oval 18"/>
          <p:cNvSpPr/>
          <p:nvPr/>
        </p:nvSpPr>
        <p:spPr>
          <a:xfrm>
            <a:off x="268255" y="224045"/>
            <a:ext cx="169230" cy="1692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25" name="Group 24"/>
          <p:cNvGrpSpPr/>
          <p:nvPr/>
        </p:nvGrpSpPr>
        <p:grpSpPr>
          <a:xfrm>
            <a:off x="429694" y="6543103"/>
            <a:ext cx="591913" cy="144733"/>
            <a:chOff x="5496363" y="4799863"/>
            <a:chExt cx="1189085" cy="290751"/>
          </a:xfrm>
          <a:solidFill>
            <a:schemeClr val="bg1">
              <a:lumMod val="65000"/>
            </a:schemeClr>
          </a:solidFill>
        </p:grpSpPr>
        <p:sp>
          <p:nvSpPr>
            <p:cNvPr id="26"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27"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28" name="Group 27"/>
            <p:cNvGrpSpPr/>
            <p:nvPr/>
          </p:nvGrpSpPr>
          <p:grpSpPr>
            <a:xfrm>
              <a:off x="5496363" y="4811569"/>
              <a:ext cx="266859" cy="279045"/>
              <a:chOff x="4467475" y="4076700"/>
              <a:chExt cx="247694" cy="259005"/>
            </a:xfrm>
            <a:grpFill/>
          </p:grpSpPr>
          <p:sp>
            <p:nvSpPr>
              <p:cNvPr id="29"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0"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31" name="Oval 30"/>
          <p:cNvSpPr/>
          <p:nvPr/>
        </p:nvSpPr>
        <p:spPr>
          <a:xfrm>
            <a:off x="1323033" y="1422677"/>
            <a:ext cx="1045545" cy="10455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60741" y="1631761"/>
            <a:ext cx="5424407" cy="1569660"/>
          </a:xfrm>
          <a:prstGeom prst="rect">
            <a:avLst/>
          </a:prstGeom>
          <a:noFill/>
        </p:spPr>
        <p:txBody>
          <a:bodyPr wrap="square" rtlCol="0">
            <a:spAutoFit/>
          </a:bodyPr>
          <a:lstStyle/>
          <a:p>
            <a:r>
              <a:rPr lang="en-US" sz="4800" b="1" dirty="0">
                <a:solidFill>
                  <a:schemeClr val="bg1"/>
                </a:solidFill>
                <a:latin typeface="+mj-lt"/>
              </a:rPr>
              <a:t>Welcome To Basketball Club</a:t>
            </a:r>
          </a:p>
        </p:txBody>
      </p:sp>
    </p:spTree>
    <p:extLst>
      <p:ext uri="{BB962C8B-B14F-4D97-AF65-F5344CB8AC3E}">
        <p14:creationId xmlns:p14="http://schemas.microsoft.com/office/powerpoint/2010/main" val="359371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animBg="1"/>
      <p:bldP spid="14" grpId="0"/>
      <p:bldP spid="15" grpId="0"/>
      <p:bldP spid="16" grpId="0" animBg="1"/>
      <p:bldP spid="17" grpId="0"/>
      <p:bldP spid="18" grpId="0"/>
      <p:bldP spid="19" grpId="0" animBg="1"/>
      <p:bldP spid="20" grpId="0"/>
      <p:bldP spid="31"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BFD6FB92-0EDA-497C-956E-873547FB38E4}"/>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7045" r="7045"/>
          <a:stretch>
            <a:fillRect/>
          </a:stretch>
        </p:blipFill>
        <p:spPr/>
      </p:pic>
      <p:sp>
        <p:nvSpPr>
          <p:cNvPr id="18" name="Rectangle 17"/>
          <p:cNvSpPr/>
          <p:nvPr/>
        </p:nvSpPr>
        <p:spPr>
          <a:xfrm>
            <a:off x="3353980" y="-16079"/>
            <a:ext cx="8838020" cy="6874079"/>
          </a:xfrm>
          <a:prstGeom prst="rect">
            <a:avLst/>
          </a:prstGeom>
          <a:gradFill>
            <a:gsLst>
              <a:gs pos="0">
                <a:schemeClr val="tx1">
                  <a:alpha val="35000"/>
                </a:schemeClr>
              </a:gs>
              <a:gs pos="55000">
                <a:srgbClr val="000000">
                  <a:alpha val="65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B579AF21-EB8A-4C11-9CDE-42BBF512DBDF}"/>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28647" r="28647"/>
          <a:stretch>
            <a:fillRect/>
          </a:stretch>
        </p:blipFill>
        <p:spPr/>
      </p:pic>
      <p:sp>
        <p:nvSpPr>
          <p:cNvPr id="26" name="TextBox 25"/>
          <p:cNvSpPr txBox="1"/>
          <p:nvPr/>
        </p:nvSpPr>
        <p:spPr>
          <a:xfrm>
            <a:off x="5716393" y="1351128"/>
            <a:ext cx="3523141" cy="584775"/>
          </a:xfrm>
          <a:prstGeom prst="rect">
            <a:avLst/>
          </a:prstGeom>
          <a:noFill/>
        </p:spPr>
        <p:txBody>
          <a:bodyPr wrap="square" rtlCol="0">
            <a:spAutoFit/>
          </a:bodyPr>
          <a:lstStyle/>
          <a:p>
            <a:r>
              <a:rPr lang="en-US" sz="3200" b="1" dirty="0">
                <a:solidFill>
                  <a:schemeClr val="bg1"/>
                </a:solidFill>
                <a:latin typeface="+mj-lt"/>
              </a:rPr>
              <a:t>Our Services</a:t>
            </a:r>
          </a:p>
        </p:txBody>
      </p:sp>
      <p:sp>
        <p:nvSpPr>
          <p:cNvPr id="27" name="Rectangle 26"/>
          <p:cNvSpPr/>
          <p:nvPr/>
        </p:nvSpPr>
        <p:spPr>
          <a:xfrm>
            <a:off x="5716393" y="2437575"/>
            <a:ext cx="5106282" cy="1081002"/>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 Ipsum has been the industry's standard dummy text ever since the 1500s, when an unknown printer industry's standard dummy text ever since the 1500s, when an unknown printer</a:t>
            </a:r>
          </a:p>
        </p:txBody>
      </p:sp>
      <p:sp>
        <p:nvSpPr>
          <p:cNvPr id="28" name="Rounded Rectangle 27"/>
          <p:cNvSpPr/>
          <p:nvPr/>
        </p:nvSpPr>
        <p:spPr>
          <a:xfrm>
            <a:off x="5716393" y="4020249"/>
            <a:ext cx="2540503" cy="1475839"/>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3"/>
          <p:cNvSpPr txBox="1">
            <a:spLocks/>
          </p:cNvSpPr>
          <p:nvPr/>
        </p:nvSpPr>
        <p:spPr>
          <a:xfrm>
            <a:off x="6016644" y="4234337"/>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First Services</a:t>
            </a:r>
          </a:p>
        </p:txBody>
      </p:sp>
      <p:sp>
        <p:nvSpPr>
          <p:cNvPr id="30" name="Rectangle 29"/>
          <p:cNvSpPr/>
          <p:nvPr/>
        </p:nvSpPr>
        <p:spPr>
          <a:xfrm>
            <a:off x="6016644" y="4641343"/>
            <a:ext cx="1938282"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a:t>
            </a:r>
          </a:p>
        </p:txBody>
      </p:sp>
      <p:sp>
        <p:nvSpPr>
          <p:cNvPr id="34" name="Rounded Rectangle 33"/>
          <p:cNvSpPr/>
          <p:nvPr/>
        </p:nvSpPr>
        <p:spPr>
          <a:xfrm>
            <a:off x="8494827" y="4020249"/>
            <a:ext cx="2540503" cy="1475839"/>
          </a:xfrm>
          <a:prstGeom prst="roundRect">
            <a:avLst>
              <a:gd name="adj" fmla="val 4232"/>
            </a:avLst>
          </a:prstGeom>
          <a:solidFill>
            <a:schemeClr val="accent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3"/>
          <p:cNvSpPr txBox="1">
            <a:spLocks/>
          </p:cNvSpPr>
          <p:nvPr/>
        </p:nvSpPr>
        <p:spPr>
          <a:xfrm>
            <a:off x="8795078" y="4234337"/>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Second Services</a:t>
            </a:r>
          </a:p>
        </p:txBody>
      </p:sp>
      <p:sp>
        <p:nvSpPr>
          <p:cNvPr id="36" name="Rectangle 35"/>
          <p:cNvSpPr/>
          <p:nvPr/>
        </p:nvSpPr>
        <p:spPr>
          <a:xfrm>
            <a:off x="8795078" y="4641343"/>
            <a:ext cx="1938282" cy="573170"/>
          </a:xfrm>
          <a:prstGeom prst="rect">
            <a:avLst/>
          </a:prstGeom>
        </p:spPr>
        <p:txBody>
          <a:bodyPr wrap="square">
            <a:spAutoFit/>
          </a:bodyPr>
          <a:lstStyle/>
          <a:p>
            <a:pPr>
              <a:lnSpc>
                <a:spcPct val="150000"/>
              </a:lnSpc>
            </a:pPr>
            <a:r>
              <a:rPr lang="en-US" sz="1100" dirty="0">
                <a:solidFill>
                  <a:schemeClr val="bg1"/>
                </a:solidFill>
              </a:rPr>
              <a:t>Lorem Ipsum is simply dummy text of</a:t>
            </a:r>
          </a:p>
        </p:txBody>
      </p:sp>
      <p:sp>
        <p:nvSpPr>
          <p:cNvPr id="37" name="Rectangle 36"/>
          <p:cNvSpPr/>
          <p:nvPr/>
        </p:nvSpPr>
        <p:spPr>
          <a:xfrm>
            <a:off x="557207" y="4653488"/>
            <a:ext cx="3360147" cy="1862048"/>
          </a:xfrm>
          <a:prstGeom prst="rect">
            <a:avLst/>
          </a:prstGeom>
        </p:spPr>
        <p:txBody>
          <a:bodyPr wrap="square">
            <a:spAutoFit/>
          </a:bodyPr>
          <a:lstStyle/>
          <a:p>
            <a:r>
              <a:rPr lang="en-US" sz="11500" b="1" i="1" dirty="0">
                <a:solidFill>
                  <a:schemeClr val="bg1">
                    <a:lumMod val="85000"/>
                  </a:schemeClr>
                </a:solidFill>
              </a:rPr>
              <a:t>10</a:t>
            </a:r>
            <a:r>
              <a:rPr lang="en-US" sz="11500" b="1" i="1" dirty="0">
                <a:solidFill>
                  <a:schemeClr val="bg1">
                    <a:lumMod val="85000"/>
                  </a:schemeClr>
                </a:solidFill>
                <a:effectLst/>
              </a:rPr>
              <a:t>.</a:t>
            </a:r>
            <a:endParaRPr lang="en-US" sz="11500" b="1" dirty="0">
              <a:solidFill>
                <a:schemeClr val="bg1">
                  <a:lumMod val="85000"/>
                </a:schemeClr>
              </a:solidFill>
            </a:endParaRPr>
          </a:p>
        </p:txBody>
      </p:sp>
      <p:sp>
        <p:nvSpPr>
          <p:cNvPr id="38" name="Oval 37"/>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40" name="Group 39"/>
          <p:cNvGrpSpPr/>
          <p:nvPr/>
        </p:nvGrpSpPr>
        <p:grpSpPr>
          <a:xfrm>
            <a:off x="11150033" y="6540190"/>
            <a:ext cx="591913" cy="144733"/>
            <a:chOff x="5496363" y="4799863"/>
            <a:chExt cx="1189085" cy="290751"/>
          </a:xfrm>
          <a:solidFill>
            <a:schemeClr val="bg1">
              <a:lumMod val="65000"/>
            </a:schemeClr>
          </a:solidFill>
        </p:grpSpPr>
        <p:sp>
          <p:nvSpPr>
            <p:cNvPr id="41"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2"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43" name="Group 42"/>
            <p:cNvGrpSpPr/>
            <p:nvPr/>
          </p:nvGrpSpPr>
          <p:grpSpPr>
            <a:xfrm>
              <a:off x="5496363" y="4811569"/>
              <a:ext cx="266859" cy="279045"/>
              <a:chOff x="4467475" y="4076700"/>
              <a:chExt cx="247694" cy="259005"/>
            </a:xfrm>
            <a:grpFill/>
          </p:grpSpPr>
          <p:sp>
            <p:nvSpPr>
              <p:cNvPr id="44"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5"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Tree>
    <p:extLst>
      <p:ext uri="{BB962C8B-B14F-4D97-AF65-F5344CB8AC3E}">
        <p14:creationId xmlns:p14="http://schemas.microsoft.com/office/powerpoint/2010/main" val="31678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p:bldP spid="27" grpId="0"/>
      <p:bldP spid="28" grpId="0" animBg="1"/>
      <p:bldP spid="29" grpId="0"/>
      <p:bldP spid="30" grpId="0"/>
      <p:bldP spid="34" grpId="0" animBg="1"/>
      <p:bldP spid="35" grpId="0"/>
      <p:bldP spid="36" grpId="0"/>
      <p:bldP spid="37" grpId="0"/>
      <p:bldP spid="38"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B675E8C-F4EA-4F14-9114-BB81B65C0F9D}"/>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7308" r="17308"/>
          <a:stretch>
            <a:fillRect/>
          </a:stretch>
        </p:blipFill>
        <p:spPr/>
      </p:pic>
      <p:pic>
        <p:nvPicPr>
          <p:cNvPr id="9" name="Picture Placeholder 8">
            <a:extLst>
              <a:ext uri="{FF2B5EF4-FFF2-40B4-BE49-F238E27FC236}">
                <a16:creationId xmlns:a16="http://schemas.microsoft.com/office/drawing/2014/main" id="{76993AAA-7D65-45AC-A6C3-0BCEC25AA80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8730" r="28730"/>
          <a:stretch>
            <a:fillRect/>
          </a:stretch>
        </p:blipFill>
        <p:spPr/>
      </p:pic>
      <p:pic>
        <p:nvPicPr>
          <p:cNvPr id="13" name="Picture Placeholder 12">
            <a:extLst>
              <a:ext uri="{FF2B5EF4-FFF2-40B4-BE49-F238E27FC236}">
                <a16:creationId xmlns:a16="http://schemas.microsoft.com/office/drawing/2014/main" id="{ADD937F8-60E3-4D94-99C7-049B72B9EA7B}"/>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5634" r="15634"/>
          <a:stretch>
            <a:fillRect/>
          </a:stretch>
        </p:blipFill>
        <p:spPr/>
      </p:pic>
      <p:sp>
        <p:nvSpPr>
          <p:cNvPr id="19" name="TextBox 18"/>
          <p:cNvSpPr txBox="1"/>
          <p:nvPr/>
        </p:nvSpPr>
        <p:spPr>
          <a:xfrm>
            <a:off x="1226278" y="1228298"/>
            <a:ext cx="3523141" cy="584775"/>
          </a:xfrm>
          <a:prstGeom prst="rect">
            <a:avLst/>
          </a:prstGeom>
          <a:noFill/>
        </p:spPr>
        <p:txBody>
          <a:bodyPr wrap="square" rtlCol="0">
            <a:spAutoFit/>
          </a:bodyPr>
          <a:lstStyle/>
          <a:p>
            <a:r>
              <a:rPr lang="en-US" sz="3200" b="1" dirty="0">
                <a:solidFill>
                  <a:schemeClr val="tx1">
                    <a:lumMod val="75000"/>
                    <a:lumOff val="25000"/>
                  </a:schemeClr>
                </a:solidFill>
                <a:latin typeface="+mj-lt"/>
              </a:rPr>
              <a:t>What </a:t>
            </a:r>
            <a:r>
              <a:rPr lang="en-US" sz="3200" b="1" dirty="0">
                <a:solidFill>
                  <a:schemeClr val="accent1"/>
                </a:solidFill>
                <a:latin typeface="+mj-lt"/>
              </a:rPr>
              <a:t>We</a:t>
            </a:r>
            <a:r>
              <a:rPr lang="en-US" sz="3200" b="1" dirty="0">
                <a:solidFill>
                  <a:schemeClr val="tx1">
                    <a:lumMod val="75000"/>
                    <a:lumOff val="25000"/>
                  </a:schemeClr>
                </a:solidFill>
                <a:latin typeface="+mj-lt"/>
              </a:rPr>
              <a:t> Do</a:t>
            </a:r>
            <a:endParaRPr lang="en-US" sz="3200" b="1" dirty="0">
              <a:solidFill>
                <a:schemeClr val="accent1"/>
              </a:solidFill>
              <a:latin typeface="+mj-lt"/>
            </a:endParaRPr>
          </a:p>
        </p:txBody>
      </p:sp>
      <p:sp>
        <p:nvSpPr>
          <p:cNvPr id="20" name="Text Placeholder 13"/>
          <p:cNvSpPr txBox="1">
            <a:spLocks/>
          </p:cNvSpPr>
          <p:nvPr/>
        </p:nvSpPr>
        <p:spPr>
          <a:xfrm>
            <a:off x="1226278" y="3375930"/>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Est. 1997</a:t>
            </a:r>
          </a:p>
        </p:txBody>
      </p:sp>
      <p:sp>
        <p:nvSpPr>
          <p:cNvPr id="21" name="Rectangle 20"/>
          <p:cNvSpPr/>
          <p:nvPr/>
        </p:nvSpPr>
        <p:spPr>
          <a:xfrm>
            <a:off x="1226278" y="3652344"/>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22" name="Text Placeholder 13"/>
          <p:cNvSpPr txBox="1">
            <a:spLocks/>
          </p:cNvSpPr>
          <p:nvPr/>
        </p:nvSpPr>
        <p:spPr>
          <a:xfrm>
            <a:off x="1226278" y="4651899"/>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Est. 1997</a:t>
            </a:r>
          </a:p>
        </p:txBody>
      </p:sp>
      <p:sp>
        <p:nvSpPr>
          <p:cNvPr id="23" name="Rectangle 22"/>
          <p:cNvSpPr/>
          <p:nvPr/>
        </p:nvSpPr>
        <p:spPr>
          <a:xfrm>
            <a:off x="1226278" y="4928313"/>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24" name="Rectangle 23"/>
          <p:cNvSpPr/>
          <p:nvPr/>
        </p:nvSpPr>
        <p:spPr>
          <a:xfrm>
            <a:off x="1226278" y="2056454"/>
            <a:ext cx="3523141"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25" name="Oval 24"/>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27" name="Group 26"/>
          <p:cNvGrpSpPr/>
          <p:nvPr/>
        </p:nvGrpSpPr>
        <p:grpSpPr>
          <a:xfrm>
            <a:off x="429694" y="6543103"/>
            <a:ext cx="591913" cy="144733"/>
            <a:chOff x="5496363" y="4799863"/>
            <a:chExt cx="1189085" cy="290751"/>
          </a:xfrm>
          <a:solidFill>
            <a:schemeClr val="bg1">
              <a:lumMod val="65000"/>
            </a:schemeClr>
          </a:solidFill>
        </p:grpSpPr>
        <p:sp>
          <p:nvSpPr>
            <p:cNvPr id="28"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29"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0" name="Group 29"/>
            <p:cNvGrpSpPr/>
            <p:nvPr/>
          </p:nvGrpSpPr>
          <p:grpSpPr>
            <a:xfrm>
              <a:off x="5496363" y="4811569"/>
              <a:ext cx="266859" cy="279045"/>
              <a:chOff x="4467475" y="4076700"/>
              <a:chExt cx="247694" cy="259005"/>
            </a:xfrm>
            <a:grpFill/>
          </p:grpSpPr>
          <p:sp>
            <p:nvSpPr>
              <p:cNvPr id="31"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2"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34" name="Rectangle 33"/>
          <p:cNvSpPr/>
          <p:nvPr/>
        </p:nvSpPr>
        <p:spPr>
          <a:xfrm>
            <a:off x="10031528" y="4526305"/>
            <a:ext cx="2160472" cy="1862048"/>
          </a:xfrm>
          <a:prstGeom prst="rect">
            <a:avLst/>
          </a:prstGeom>
        </p:spPr>
        <p:txBody>
          <a:bodyPr wrap="square">
            <a:spAutoFit/>
          </a:bodyPr>
          <a:lstStyle/>
          <a:p>
            <a:r>
              <a:rPr lang="en-US" sz="11500" b="1" i="1" dirty="0">
                <a:solidFill>
                  <a:schemeClr val="bg1">
                    <a:lumMod val="85000"/>
                  </a:schemeClr>
                </a:solidFill>
              </a:rPr>
              <a:t>11</a:t>
            </a:r>
            <a:r>
              <a:rPr lang="en-US" sz="11500" b="1" i="1" dirty="0">
                <a:solidFill>
                  <a:schemeClr val="bg1">
                    <a:lumMod val="85000"/>
                  </a:schemeClr>
                </a:solidFill>
                <a:effectLst/>
              </a:rPr>
              <a:t>.</a:t>
            </a:r>
            <a:endParaRPr lang="en-US" sz="11500" b="1" dirty="0">
              <a:solidFill>
                <a:schemeClr val="bg1">
                  <a:lumMod val="85000"/>
                </a:schemeClr>
              </a:solidFill>
            </a:endParaRPr>
          </a:p>
        </p:txBody>
      </p:sp>
      <p:sp>
        <p:nvSpPr>
          <p:cNvPr id="35" name="Frame 34"/>
          <p:cNvSpPr/>
          <p:nvPr/>
        </p:nvSpPr>
        <p:spPr>
          <a:xfrm>
            <a:off x="6870618" y="1830033"/>
            <a:ext cx="2629887" cy="3197934"/>
          </a:xfrm>
          <a:prstGeom prst="frame">
            <a:avLst>
              <a:gd name="adj1" fmla="val 26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388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animBg="1"/>
      <p:bldP spid="26"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1174194-0935-4292-A518-C7D866DEFF26}"/>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833" r="9833"/>
          <a:stretch>
            <a:fillRect/>
          </a:stretch>
        </p:blipFill>
        <p:spPr/>
      </p:pic>
      <p:sp>
        <p:nvSpPr>
          <p:cNvPr id="15" name="Freeform 14"/>
          <p:cNvSpPr/>
          <p:nvPr/>
        </p:nvSpPr>
        <p:spPr>
          <a:xfrm>
            <a:off x="1" y="1739732"/>
            <a:ext cx="6168137" cy="5118267"/>
          </a:xfrm>
          <a:custGeom>
            <a:avLst/>
            <a:gdLst>
              <a:gd name="connsiteX0" fmla="*/ 4125824 w 6168137"/>
              <a:gd name="connsiteY0" fmla="*/ 131 h 5118267"/>
              <a:gd name="connsiteX1" fmla="*/ 5710589 w 6168137"/>
              <a:gd name="connsiteY1" fmla="*/ 768455 h 5118267"/>
              <a:gd name="connsiteX2" fmla="*/ 5399682 w 6168137"/>
              <a:gd name="connsiteY2" fmla="*/ 3671263 h 5118267"/>
              <a:gd name="connsiteX3" fmla="*/ 3605532 w 6168137"/>
              <a:gd name="connsiteY3" fmla="*/ 5118267 h 5118267"/>
              <a:gd name="connsiteX4" fmla="*/ 0 w 6168137"/>
              <a:gd name="connsiteY4" fmla="*/ 5118267 h 5118267"/>
              <a:gd name="connsiteX5" fmla="*/ 0 w 6168137"/>
              <a:gd name="connsiteY5" fmla="*/ 2722058 h 5118267"/>
              <a:gd name="connsiteX6" fmla="*/ 2807781 w 6168137"/>
              <a:gd name="connsiteY6" fmla="*/ 457548 h 5118267"/>
              <a:gd name="connsiteX7" fmla="*/ 4125824 w 6168137"/>
              <a:gd name="connsiteY7" fmla="*/ 131 h 511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137" h="5118267">
                <a:moveTo>
                  <a:pt x="4125824" y="131"/>
                </a:moveTo>
                <a:cubicBezTo>
                  <a:pt x="4720640" y="6831"/>
                  <a:pt x="5307989" y="269268"/>
                  <a:pt x="5710589" y="768455"/>
                </a:cubicBezTo>
                <a:cubicBezTo>
                  <a:pt x="6426323" y="1655899"/>
                  <a:pt x="6287125" y="2955530"/>
                  <a:pt x="5399682" y="3671263"/>
                </a:cubicBezTo>
                <a:lnTo>
                  <a:pt x="3605532" y="5118267"/>
                </a:lnTo>
                <a:lnTo>
                  <a:pt x="0" y="5118267"/>
                </a:lnTo>
                <a:lnTo>
                  <a:pt x="0" y="2722058"/>
                </a:lnTo>
                <a:lnTo>
                  <a:pt x="2807781" y="457548"/>
                </a:lnTo>
                <a:cubicBezTo>
                  <a:pt x="3196038" y="144414"/>
                  <a:pt x="3663190" y="-5080"/>
                  <a:pt x="4125824" y="131"/>
                </a:cubicBezTo>
                <a:close/>
              </a:path>
            </a:pathLst>
          </a:custGeom>
          <a:gradFill>
            <a:gsLst>
              <a:gs pos="0">
                <a:schemeClr val="accent1"/>
              </a:gs>
              <a:gs pos="59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026579" y="1416911"/>
            <a:ext cx="4055403" cy="584775"/>
          </a:xfrm>
          <a:prstGeom prst="rect">
            <a:avLst/>
          </a:prstGeom>
          <a:noFill/>
        </p:spPr>
        <p:txBody>
          <a:bodyPr wrap="square" rtlCol="0">
            <a:spAutoFit/>
          </a:bodyPr>
          <a:lstStyle/>
          <a:p>
            <a:r>
              <a:rPr lang="en-US" sz="3200" b="1" dirty="0">
                <a:solidFill>
                  <a:schemeClr val="tx1">
                    <a:lumMod val="75000"/>
                    <a:lumOff val="25000"/>
                  </a:schemeClr>
                </a:solidFill>
                <a:latin typeface="+mj-lt"/>
              </a:rPr>
              <a:t>Why Choose </a:t>
            </a:r>
            <a:r>
              <a:rPr lang="en-US" sz="3200" b="1" dirty="0">
                <a:solidFill>
                  <a:schemeClr val="accent1"/>
                </a:solidFill>
                <a:latin typeface="+mj-lt"/>
              </a:rPr>
              <a:t>Us</a:t>
            </a:r>
            <a:r>
              <a:rPr lang="en-US" sz="3200" b="1" dirty="0">
                <a:solidFill>
                  <a:schemeClr val="tx1">
                    <a:lumMod val="75000"/>
                    <a:lumOff val="25000"/>
                  </a:schemeClr>
                </a:solidFill>
                <a:latin typeface="+mj-lt"/>
              </a:rPr>
              <a:t>?</a:t>
            </a:r>
            <a:endParaRPr lang="en-US" sz="3200" b="1" dirty="0">
              <a:solidFill>
                <a:schemeClr val="accent1"/>
              </a:solidFill>
              <a:latin typeface="+mj-lt"/>
            </a:endParaRPr>
          </a:p>
        </p:txBody>
      </p:sp>
      <p:sp>
        <p:nvSpPr>
          <p:cNvPr id="26" name="Rectangle 25"/>
          <p:cNvSpPr/>
          <p:nvPr/>
        </p:nvSpPr>
        <p:spPr>
          <a:xfrm>
            <a:off x="7026579" y="2338520"/>
            <a:ext cx="3959869"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32" name="Text Placeholder 13"/>
          <p:cNvSpPr txBox="1">
            <a:spLocks/>
          </p:cNvSpPr>
          <p:nvPr/>
        </p:nvSpPr>
        <p:spPr>
          <a:xfrm>
            <a:off x="7779224" y="4195646"/>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34" name="Rectangle 33"/>
          <p:cNvSpPr/>
          <p:nvPr/>
        </p:nvSpPr>
        <p:spPr>
          <a:xfrm>
            <a:off x="7813067" y="4510018"/>
            <a:ext cx="3173382"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a:t>
            </a:r>
          </a:p>
        </p:txBody>
      </p:sp>
      <p:sp>
        <p:nvSpPr>
          <p:cNvPr id="37" name="Oval 36"/>
          <p:cNvSpPr/>
          <p:nvPr/>
        </p:nvSpPr>
        <p:spPr>
          <a:xfrm>
            <a:off x="1175415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483100"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40" name="Group 39"/>
          <p:cNvGrpSpPr/>
          <p:nvPr/>
        </p:nvGrpSpPr>
        <p:grpSpPr>
          <a:xfrm>
            <a:off x="11150033" y="6540190"/>
            <a:ext cx="591913" cy="144733"/>
            <a:chOff x="5496363" y="4799863"/>
            <a:chExt cx="1189085" cy="290751"/>
          </a:xfrm>
          <a:solidFill>
            <a:schemeClr val="bg1">
              <a:lumMod val="65000"/>
            </a:schemeClr>
          </a:solidFill>
        </p:grpSpPr>
        <p:sp>
          <p:nvSpPr>
            <p:cNvPr id="41"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2"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43" name="Group 42"/>
            <p:cNvGrpSpPr/>
            <p:nvPr/>
          </p:nvGrpSpPr>
          <p:grpSpPr>
            <a:xfrm>
              <a:off x="5496363" y="4811569"/>
              <a:ext cx="266859" cy="279045"/>
              <a:chOff x="4467475" y="4076700"/>
              <a:chExt cx="247694" cy="259005"/>
            </a:xfrm>
            <a:grpFill/>
          </p:grpSpPr>
          <p:sp>
            <p:nvSpPr>
              <p:cNvPr id="44"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5"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47" name="Rectangle 46"/>
          <p:cNvSpPr/>
          <p:nvPr/>
        </p:nvSpPr>
        <p:spPr>
          <a:xfrm>
            <a:off x="491990" y="219157"/>
            <a:ext cx="2192256" cy="1200329"/>
          </a:xfrm>
          <a:prstGeom prst="rect">
            <a:avLst/>
          </a:prstGeom>
        </p:spPr>
        <p:txBody>
          <a:bodyPr wrap="square">
            <a:spAutoFit/>
          </a:bodyPr>
          <a:lstStyle/>
          <a:p>
            <a:r>
              <a:rPr lang="en-US" sz="7200" b="1" i="1" dirty="0">
                <a:solidFill>
                  <a:schemeClr val="bg1">
                    <a:lumMod val="95000"/>
                  </a:schemeClr>
                </a:solidFill>
                <a:effectLst/>
              </a:rPr>
              <a:t>12.</a:t>
            </a:r>
            <a:endParaRPr lang="en-US" sz="7200" b="1" dirty="0">
              <a:solidFill>
                <a:schemeClr val="bg1">
                  <a:lumMod val="95000"/>
                </a:schemeClr>
              </a:solidFill>
            </a:endParaRPr>
          </a:p>
        </p:txBody>
      </p:sp>
      <p:grpSp>
        <p:nvGrpSpPr>
          <p:cNvPr id="101" name="Group 100"/>
          <p:cNvGrpSpPr/>
          <p:nvPr/>
        </p:nvGrpSpPr>
        <p:grpSpPr>
          <a:xfrm>
            <a:off x="7931556" y="3849117"/>
            <a:ext cx="397388" cy="308571"/>
            <a:chOff x="7958139" y="3611563"/>
            <a:chExt cx="1377950" cy="1069975"/>
          </a:xfrm>
        </p:grpSpPr>
        <p:sp>
          <p:nvSpPr>
            <p:cNvPr id="102" name="Freeform 7"/>
            <p:cNvSpPr>
              <a:spLocks/>
            </p:cNvSpPr>
            <p:nvPr/>
          </p:nvSpPr>
          <p:spPr bwMode="auto">
            <a:xfrm>
              <a:off x="8288339" y="4121151"/>
              <a:ext cx="384175" cy="347663"/>
            </a:xfrm>
            <a:custGeom>
              <a:avLst/>
              <a:gdLst>
                <a:gd name="T0" fmla="*/ 32 w 751"/>
                <a:gd name="T1" fmla="*/ 67 h 678"/>
                <a:gd name="T2" fmla="*/ 461 w 751"/>
                <a:gd name="T3" fmla="*/ 84 h 678"/>
                <a:gd name="T4" fmla="*/ 701 w 751"/>
                <a:gd name="T5" fmla="*/ 136 h 678"/>
                <a:gd name="T6" fmla="*/ 706 w 751"/>
                <a:gd name="T7" fmla="*/ 150 h 678"/>
                <a:gd name="T8" fmla="*/ 711 w 751"/>
                <a:gd name="T9" fmla="*/ 164 h 678"/>
                <a:gd name="T10" fmla="*/ 719 w 751"/>
                <a:gd name="T11" fmla="*/ 186 h 678"/>
                <a:gd name="T12" fmla="*/ 723 w 751"/>
                <a:gd name="T13" fmla="*/ 199 h 678"/>
                <a:gd name="T14" fmla="*/ 727 w 751"/>
                <a:gd name="T15" fmla="*/ 213 h 678"/>
                <a:gd name="T16" fmla="*/ 730 w 751"/>
                <a:gd name="T17" fmla="*/ 227 h 678"/>
                <a:gd name="T18" fmla="*/ 735 w 751"/>
                <a:gd name="T19" fmla="*/ 248 h 678"/>
                <a:gd name="T20" fmla="*/ 738 w 751"/>
                <a:gd name="T21" fmla="*/ 263 h 678"/>
                <a:gd name="T22" fmla="*/ 741 w 751"/>
                <a:gd name="T23" fmla="*/ 278 h 678"/>
                <a:gd name="T24" fmla="*/ 744 w 751"/>
                <a:gd name="T25" fmla="*/ 295 h 678"/>
                <a:gd name="T26" fmla="*/ 746 w 751"/>
                <a:gd name="T27" fmla="*/ 314 h 678"/>
                <a:gd name="T28" fmla="*/ 748 w 751"/>
                <a:gd name="T29" fmla="*/ 329 h 678"/>
                <a:gd name="T30" fmla="*/ 749 w 751"/>
                <a:gd name="T31" fmla="*/ 345 h 678"/>
                <a:gd name="T32" fmla="*/ 750 w 751"/>
                <a:gd name="T33" fmla="*/ 363 h 678"/>
                <a:gd name="T34" fmla="*/ 750 w 751"/>
                <a:gd name="T35" fmla="*/ 381 h 678"/>
                <a:gd name="T36" fmla="*/ 750 w 751"/>
                <a:gd name="T37" fmla="*/ 397 h 678"/>
                <a:gd name="T38" fmla="*/ 750 w 751"/>
                <a:gd name="T39" fmla="*/ 413 h 678"/>
                <a:gd name="T40" fmla="*/ 749 w 751"/>
                <a:gd name="T41" fmla="*/ 432 h 678"/>
                <a:gd name="T42" fmla="*/ 748 w 751"/>
                <a:gd name="T43" fmla="*/ 450 h 678"/>
                <a:gd name="T44" fmla="*/ 747 w 751"/>
                <a:gd name="T45" fmla="*/ 466 h 678"/>
                <a:gd name="T46" fmla="*/ 745 w 751"/>
                <a:gd name="T47" fmla="*/ 482 h 678"/>
                <a:gd name="T48" fmla="*/ 742 w 751"/>
                <a:gd name="T49" fmla="*/ 502 h 678"/>
                <a:gd name="T50" fmla="*/ 739 w 751"/>
                <a:gd name="T51" fmla="*/ 520 h 678"/>
                <a:gd name="T52" fmla="*/ 736 w 751"/>
                <a:gd name="T53" fmla="*/ 536 h 678"/>
                <a:gd name="T54" fmla="*/ 728 w 751"/>
                <a:gd name="T55" fmla="*/ 569 h 678"/>
                <a:gd name="T56" fmla="*/ 723 w 751"/>
                <a:gd name="T57" fmla="*/ 585 h 678"/>
                <a:gd name="T58" fmla="*/ 719 w 751"/>
                <a:gd name="T59" fmla="*/ 601 h 678"/>
                <a:gd name="T60" fmla="*/ 713 w 751"/>
                <a:gd name="T61" fmla="*/ 617 h 678"/>
                <a:gd name="T62" fmla="*/ 708 w 751"/>
                <a:gd name="T63" fmla="*/ 633 h 678"/>
                <a:gd name="T64" fmla="*/ 702 w 751"/>
                <a:gd name="T65" fmla="*/ 648 h 678"/>
                <a:gd name="T66" fmla="*/ 0 w 751"/>
                <a:gd name="T67" fmla="*/ 113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1" h="678">
                  <a:moveTo>
                    <a:pt x="0" y="113"/>
                  </a:moveTo>
                  <a:cubicBezTo>
                    <a:pt x="11" y="97"/>
                    <a:pt x="21" y="82"/>
                    <a:pt x="32" y="67"/>
                  </a:cubicBezTo>
                  <a:cubicBezTo>
                    <a:pt x="49" y="44"/>
                    <a:pt x="66" y="21"/>
                    <a:pt x="83" y="0"/>
                  </a:cubicBezTo>
                  <a:cubicBezTo>
                    <a:pt x="214" y="60"/>
                    <a:pt x="343" y="72"/>
                    <a:pt x="461" y="84"/>
                  </a:cubicBezTo>
                  <a:cubicBezTo>
                    <a:pt x="549" y="92"/>
                    <a:pt x="629" y="100"/>
                    <a:pt x="698" y="127"/>
                  </a:cubicBezTo>
                  <a:cubicBezTo>
                    <a:pt x="699" y="130"/>
                    <a:pt x="700" y="133"/>
                    <a:pt x="701" y="136"/>
                  </a:cubicBezTo>
                  <a:lnTo>
                    <a:pt x="703" y="141"/>
                  </a:lnTo>
                  <a:cubicBezTo>
                    <a:pt x="704" y="144"/>
                    <a:pt x="705" y="147"/>
                    <a:pt x="706" y="150"/>
                  </a:cubicBezTo>
                  <a:cubicBezTo>
                    <a:pt x="707" y="151"/>
                    <a:pt x="708" y="153"/>
                    <a:pt x="708" y="154"/>
                  </a:cubicBezTo>
                  <a:cubicBezTo>
                    <a:pt x="709" y="157"/>
                    <a:pt x="710" y="160"/>
                    <a:pt x="711" y="164"/>
                  </a:cubicBezTo>
                  <a:lnTo>
                    <a:pt x="713" y="167"/>
                  </a:lnTo>
                  <a:cubicBezTo>
                    <a:pt x="715" y="173"/>
                    <a:pt x="717" y="179"/>
                    <a:pt x="719" y="186"/>
                  </a:cubicBezTo>
                  <a:lnTo>
                    <a:pt x="720" y="190"/>
                  </a:lnTo>
                  <a:cubicBezTo>
                    <a:pt x="721" y="193"/>
                    <a:pt x="722" y="196"/>
                    <a:pt x="723" y="199"/>
                  </a:cubicBezTo>
                  <a:cubicBezTo>
                    <a:pt x="723" y="200"/>
                    <a:pt x="724" y="202"/>
                    <a:pt x="724" y="204"/>
                  </a:cubicBezTo>
                  <a:cubicBezTo>
                    <a:pt x="725" y="207"/>
                    <a:pt x="726" y="210"/>
                    <a:pt x="727" y="213"/>
                  </a:cubicBezTo>
                  <a:cubicBezTo>
                    <a:pt x="727" y="215"/>
                    <a:pt x="728" y="217"/>
                    <a:pt x="728" y="219"/>
                  </a:cubicBezTo>
                  <a:cubicBezTo>
                    <a:pt x="729" y="221"/>
                    <a:pt x="730" y="224"/>
                    <a:pt x="730" y="227"/>
                  </a:cubicBezTo>
                  <a:cubicBezTo>
                    <a:pt x="731" y="229"/>
                    <a:pt x="731" y="230"/>
                    <a:pt x="732" y="232"/>
                  </a:cubicBezTo>
                  <a:cubicBezTo>
                    <a:pt x="733" y="237"/>
                    <a:pt x="734" y="243"/>
                    <a:pt x="735" y="248"/>
                  </a:cubicBezTo>
                  <a:cubicBezTo>
                    <a:pt x="736" y="251"/>
                    <a:pt x="736" y="253"/>
                    <a:pt x="737" y="255"/>
                  </a:cubicBezTo>
                  <a:cubicBezTo>
                    <a:pt x="737" y="258"/>
                    <a:pt x="738" y="260"/>
                    <a:pt x="738" y="263"/>
                  </a:cubicBezTo>
                  <a:cubicBezTo>
                    <a:pt x="739" y="265"/>
                    <a:pt x="739" y="268"/>
                    <a:pt x="740" y="270"/>
                  </a:cubicBezTo>
                  <a:cubicBezTo>
                    <a:pt x="740" y="273"/>
                    <a:pt x="740" y="275"/>
                    <a:pt x="741" y="278"/>
                  </a:cubicBezTo>
                  <a:cubicBezTo>
                    <a:pt x="741" y="281"/>
                    <a:pt x="742" y="283"/>
                    <a:pt x="742" y="285"/>
                  </a:cubicBezTo>
                  <a:cubicBezTo>
                    <a:pt x="743" y="289"/>
                    <a:pt x="743" y="292"/>
                    <a:pt x="744" y="295"/>
                  </a:cubicBezTo>
                  <a:cubicBezTo>
                    <a:pt x="744" y="299"/>
                    <a:pt x="745" y="303"/>
                    <a:pt x="745" y="307"/>
                  </a:cubicBezTo>
                  <a:cubicBezTo>
                    <a:pt x="745" y="309"/>
                    <a:pt x="746" y="311"/>
                    <a:pt x="746" y="314"/>
                  </a:cubicBezTo>
                  <a:cubicBezTo>
                    <a:pt x="746" y="317"/>
                    <a:pt x="747" y="319"/>
                    <a:pt x="747" y="322"/>
                  </a:cubicBezTo>
                  <a:cubicBezTo>
                    <a:pt x="747" y="324"/>
                    <a:pt x="747" y="327"/>
                    <a:pt x="748" y="329"/>
                  </a:cubicBezTo>
                  <a:cubicBezTo>
                    <a:pt x="748" y="332"/>
                    <a:pt x="748" y="335"/>
                    <a:pt x="748" y="338"/>
                  </a:cubicBezTo>
                  <a:cubicBezTo>
                    <a:pt x="748" y="340"/>
                    <a:pt x="749" y="343"/>
                    <a:pt x="749" y="345"/>
                  </a:cubicBezTo>
                  <a:cubicBezTo>
                    <a:pt x="749" y="348"/>
                    <a:pt x="749" y="352"/>
                    <a:pt x="750" y="356"/>
                  </a:cubicBezTo>
                  <a:cubicBezTo>
                    <a:pt x="750" y="358"/>
                    <a:pt x="750" y="361"/>
                    <a:pt x="750" y="363"/>
                  </a:cubicBezTo>
                  <a:cubicBezTo>
                    <a:pt x="750" y="367"/>
                    <a:pt x="750" y="371"/>
                    <a:pt x="750" y="375"/>
                  </a:cubicBezTo>
                  <a:cubicBezTo>
                    <a:pt x="750" y="377"/>
                    <a:pt x="750" y="379"/>
                    <a:pt x="750" y="381"/>
                  </a:cubicBezTo>
                  <a:cubicBezTo>
                    <a:pt x="750" y="384"/>
                    <a:pt x="751" y="388"/>
                    <a:pt x="751" y="391"/>
                  </a:cubicBezTo>
                  <a:cubicBezTo>
                    <a:pt x="751" y="393"/>
                    <a:pt x="751" y="395"/>
                    <a:pt x="750" y="397"/>
                  </a:cubicBezTo>
                  <a:cubicBezTo>
                    <a:pt x="750" y="401"/>
                    <a:pt x="750" y="404"/>
                    <a:pt x="750" y="408"/>
                  </a:cubicBezTo>
                  <a:cubicBezTo>
                    <a:pt x="750" y="409"/>
                    <a:pt x="750" y="411"/>
                    <a:pt x="750" y="413"/>
                  </a:cubicBezTo>
                  <a:cubicBezTo>
                    <a:pt x="750" y="418"/>
                    <a:pt x="750" y="423"/>
                    <a:pt x="750" y="428"/>
                  </a:cubicBezTo>
                  <a:lnTo>
                    <a:pt x="749" y="432"/>
                  </a:lnTo>
                  <a:cubicBezTo>
                    <a:pt x="749" y="436"/>
                    <a:pt x="749" y="440"/>
                    <a:pt x="749" y="444"/>
                  </a:cubicBezTo>
                  <a:cubicBezTo>
                    <a:pt x="748" y="446"/>
                    <a:pt x="748" y="448"/>
                    <a:pt x="748" y="450"/>
                  </a:cubicBezTo>
                  <a:cubicBezTo>
                    <a:pt x="748" y="453"/>
                    <a:pt x="748" y="457"/>
                    <a:pt x="747" y="460"/>
                  </a:cubicBezTo>
                  <a:cubicBezTo>
                    <a:pt x="747" y="462"/>
                    <a:pt x="747" y="464"/>
                    <a:pt x="747" y="466"/>
                  </a:cubicBezTo>
                  <a:cubicBezTo>
                    <a:pt x="746" y="470"/>
                    <a:pt x="746" y="474"/>
                    <a:pt x="745" y="479"/>
                  </a:cubicBezTo>
                  <a:lnTo>
                    <a:pt x="745" y="482"/>
                  </a:lnTo>
                  <a:cubicBezTo>
                    <a:pt x="744" y="487"/>
                    <a:pt x="743" y="493"/>
                    <a:pt x="743" y="498"/>
                  </a:cubicBezTo>
                  <a:cubicBezTo>
                    <a:pt x="742" y="499"/>
                    <a:pt x="742" y="501"/>
                    <a:pt x="742" y="502"/>
                  </a:cubicBezTo>
                  <a:cubicBezTo>
                    <a:pt x="741" y="506"/>
                    <a:pt x="740" y="510"/>
                    <a:pt x="740" y="514"/>
                  </a:cubicBezTo>
                  <a:cubicBezTo>
                    <a:pt x="740" y="516"/>
                    <a:pt x="739" y="518"/>
                    <a:pt x="739" y="520"/>
                  </a:cubicBezTo>
                  <a:cubicBezTo>
                    <a:pt x="738" y="523"/>
                    <a:pt x="737" y="527"/>
                    <a:pt x="737" y="531"/>
                  </a:cubicBezTo>
                  <a:cubicBezTo>
                    <a:pt x="736" y="532"/>
                    <a:pt x="736" y="534"/>
                    <a:pt x="736" y="536"/>
                  </a:cubicBezTo>
                  <a:cubicBezTo>
                    <a:pt x="735" y="541"/>
                    <a:pt x="733" y="546"/>
                    <a:pt x="732" y="552"/>
                  </a:cubicBezTo>
                  <a:cubicBezTo>
                    <a:pt x="731" y="557"/>
                    <a:pt x="729" y="563"/>
                    <a:pt x="728" y="569"/>
                  </a:cubicBezTo>
                  <a:cubicBezTo>
                    <a:pt x="727" y="571"/>
                    <a:pt x="727" y="574"/>
                    <a:pt x="726" y="577"/>
                  </a:cubicBezTo>
                  <a:cubicBezTo>
                    <a:pt x="725" y="580"/>
                    <a:pt x="724" y="582"/>
                    <a:pt x="723" y="585"/>
                  </a:cubicBezTo>
                  <a:cubicBezTo>
                    <a:pt x="722" y="589"/>
                    <a:pt x="721" y="593"/>
                    <a:pt x="720" y="596"/>
                  </a:cubicBezTo>
                  <a:cubicBezTo>
                    <a:pt x="720" y="598"/>
                    <a:pt x="719" y="600"/>
                    <a:pt x="719" y="601"/>
                  </a:cubicBezTo>
                  <a:cubicBezTo>
                    <a:pt x="717" y="606"/>
                    <a:pt x="716" y="610"/>
                    <a:pt x="715" y="614"/>
                  </a:cubicBezTo>
                  <a:lnTo>
                    <a:pt x="713" y="617"/>
                  </a:lnTo>
                  <a:cubicBezTo>
                    <a:pt x="712" y="622"/>
                    <a:pt x="710" y="626"/>
                    <a:pt x="709" y="631"/>
                  </a:cubicBezTo>
                  <a:lnTo>
                    <a:pt x="708" y="633"/>
                  </a:lnTo>
                  <a:cubicBezTo>
                    <a:pt x="706" y="638"/>
                    <a:pt x="704" y="643"/>
                    <a:pt x="703" y="647"/>
                  </a:cubicBezTo>
                  <a:lnTo>
                    <a:pt x="702" y="648"/>
                  </a:lnTo>
                  <a:cubicBezTo>
                    <a:pt x="698" y="658"/>
                    <a:pt x="694" y="668"/>
                    <a:pt x="690" y="678"/>
                  </a:cubicBezTo>
                  <a:cubicBezTo>
                    <a:pt x="547" y="425"/>
                    <a:pt x="274" y="236"/>
                    <a:pt x="0" y="11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p:cNvSpPr>
            <p:nvPr/>
          </p:nvSpPr>
          <p:spPr bwMode="auto">
            <a:xfrm>
              <a:off x="7961314" y="4243388"/>
              <a:ext cx="249238" cy="373063"/>
            </a:xfrm>
            <a:custGeom>
              <a:avLst/>
              <a:gdLst>
                <a:gd name="T0" fmla="*/ 153 w 485"/>
                <a:gd name="T1" fmla="*/ 110 h 728"/>
                <a:gd name="T2" fmla="*/ 485 w 485"/>
                <a:gd name="T3" fmla="*/ 49 h 728"/>
                <a:gd name="T4" fmla="*/ 301 w 485"/>
                <a:gd name="T5" fmla="*/ 589 h 728"/>
                <a:gd name="T6" fmla="*/ 293 w 485"/>
                <a:gd name="T7" fmla="*/ 728 h 728"/>
                <a:gd name="T8" fmla="*/ 291 w 485"/>
                <a:gd name="T9" fmla="*/ 727 h 728"/>
                <a:gd name="T10" fmla="*/ 279 w 485"/>
                <a:gd name="T11" fmla="*/ 718 h 728"/>
                <a:gd name="T12" fmla="*/ 275 w 485"/>
                <a:gd name="T13" fmla="*/ 715 h 728"/>
                <a:gd name="T14" fmla="*/ 265 w 485"/>
                <a:gd name="T15" fmla="*/ 707 h 728"/>
                <a:gd name="T16" fmla="*/ 261 w 485"/>
                <a:gd name="T17" fmla="*/ 704 h 728"/>
                <a:gd name="T18" fmla="*/ 251 w 485"/>
                <a:gd name="T19" fmla="*/ 696 h 728"/>
                <a:gd name="T20" fmla="*/ 247 w 485"/>
                <a:gd name="T21" fmla="*/ 693 h 728"/>
                <a:gd name="T22" fmla="*/ 237 w 485"/>
                <a:gd name="T23" fmla="*/ 685 h 728"/>
                <a:gd name="T24" fmla="*/ 233 w 485"/>
                <a:gd name="T25" fmla="*/ 681 h 728"/>
                <a:gd name="T26" fmla="*/ 224 w 485"/>
                <a:gd name="T27" fmla="*/ 673 h 728"/>
                <a:gd name="T28" fmla="*/ 220 w 485"/>
                <a:gd name="T29" fmla="*/ 669 h 728"/>
                <a:gd name="T30" fmla="*/ 211 w 485"/>
                <a:gd name="T31" fmla="*/ 661 h 728"/>
                <a:gd name="T32" fmla="*/ 207 w 485"/>
                <a:gd name="T33" fmla="*/ 657 h 728"/>
                <a:gd name="T34" fmla="*/ 199 w 485"/>
                <a:gd name="T35" fmla="*/ 649 h 728"/>
                <a:gd name="T36" fmla="*/ 195 w 485"/>
                <a:gd name="T37" fmla="*/ 645 h 728"/>
                <a:gd name="T38" fmla="*/ 186 w 485"/>
                <a:gd name="T39" fmla="*/ 636 h 728"/>
                <a:gd name="T40" fmla="*/ 182 w 485"/>
                <a:gd name="T41" fmla="*/ 633 h 728"/>
                <a:gd name="T42" fmla="*/ 174 w 485"/>
                <a:gd name="T43" fmla="*/ 623 h 728"/>
                <a:gd name="T44" fmla="*/ 171 w 485"/>
                <a:gd name="T45" fmla="*/ 620 h 728"/>
                <a:gd name="T46" fmla="*/ 162 w 485"/>
                <a:gd name="T47" fmla="*/ 610 h 728"/>
                <a:gd name="T48" fmla="*/ 159 w 485"/>
                <a:gd name="T49" fmla="*/ 607 h 728"/>
                <a:gd name="T50" fmla="*/ 150 w 485"/>
                <a:gd name="T51" fmla="*/ 596 h 728"/>
                <a:gd name="T52" fmla="*/ 148 w 485"/>
                <a:gd name="T53" fmla="*/ 593 h 728"/>
                <a:gd name="T54" fmla="*/ 138 w 485"/>
                <a:gd name="T55" fmla="*/ 581 h 728"/>
                <a:gd name="T56" fmla="*/ 137 w 485"/>
                <a:gd name="T57" fmla="*/ 580 h 728"/>
                <a:gd name="T58" fmla="*/ 97 w 485"/>
                <a:gd name="T59" fmla="*/ 521 h 728"/>
                <a:gd name="T60" fmla="*/ 97 w 485"/>
                <a:gd name="T61" fmla="*/ 521 h 728"/>
                <a:gd name="T62" fmla="*/ 88 w 485"/>
                <a:gd name="T63" fmla="*/ 506 h 728"/>
                <a:gd name="T64" fmla="*/ 87 w 485"/>
                <a:gd name="T65" fmla="*/ 504 h 728"/>
                <a:gd name="T66" fmla="*/ 80 w 485"/>
                <a:gd name="T67" fmla="*/ 491 h 728"/>
                <a:gd name="T68" fmla="*/ 78 w 485"/>
                <a:gd name="T69" fmla="*/ 488 h 728"/>
                <a:gd name="T70" fmla="*/ 71 w 485"/>
                <a:gd name="T71" fmla="*/ 476 h 728"/>
                <a:gd name="T72" fmla="*/ 70 w 485"/>
                <a:gd name="T73" fmla="*/ 472 h 728"/>
                <a:gd name="T74" fmla="*/ 63 w 485"/>
                <a:gd name="T75" fmla="*/ 460 h 728"/>
                <a:gd name="T76" fmla="*/ 62 w 485"/>
                <a:gd name="T77" fmla="*/ 456 h 728"/>
                <a:gd name="T78" fmla="*/ 56 w 485"/>
                <a:gd name="T79" fmla="*/ 444 h 728"/>
                <a:gd name="T80" fmla="*/ 54 w 485"/>
                <a:gd name="T81" fmla="*/ 440 h 728"/>
                <a:gd name="T82" fmla="*/ 49 w 485"/>
                <a:gd name="T83" fmla="*/ 428 h 728"/>
                <a:gd name="T84" fmla="*/ 47 w 485"/>
                <a:gd name="T85" fmla="*/ 424 h 728"/>
                <a:gd name="T86" fmla="*/ 42 w 485"/>
                <a:gd name="T87" fmla="*/ 411 h 728"/>
                <a:gd name="T88" fmla="*/ 41 w 485"/>
                <a:gd name="T89" fmla="*/ 408 h 728"/>
                <a:gd name="T90" fmla="*/ 36 w 485"/>
                <a:gd name="T91" fmla="*/ 395 h 728"/>
                <a:gd name="T92" fmla="*/ 34 w 485"/>
                <a:gd name="T93" fmla="*/ 392 h 728"/>
                <a:gd name="T94" fmla="*/ 30 w 485"/>
                <a:gd name="T95" fmla="*/ 378 h 728"/>
                <a:gd name="T96" fmla="*/ 29 w 485"/>
                <a:gd name="T97" fmla="*/ 375 h 728"/>
                <a:gd name="T98" fmla="*/ 24 w 485"/>
                <a:gd name="T99" fmla="*/ 360 h 728"/>
                <a:gd name="T100" fmla="*/ 23 w 485"/>
                <a:gd name="T101" fmla="*/ 358 h 728"/>
                <a:gd name="T102" fmla="*/ 0 w 485"/>
                <a:gd name="T103" fmla="*/ 253 h 728"/>
                <a:gd name="T104" fmla="*/ 153 w 485"/>
                <a:gd name="T105" fmla="*/ 11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728">
                  <a:moveTo>
                    <a:pt x="153" y="110"/>
                  </a:moveTo>
                  <a:cubicBezTo>
                    <a:pt x="249" y="41"/>
                    <a:pt x="364" y="0"/>
                    <a:pt x="485" y="49"/>
                  </a:cubicBezTo>
                  <a:cubicBezTo>
                    <a:pt x="394" y="218"/>
                    <a:pt x="324" y="405"/>
                    <a:pt x="301" y="589"/>
                  </a:cubicBezTo>
                  <a:cubicBezTo>
                    <a:pt x="295" y="636"/>
                    <a:pt x="292" y="682"/>
                    <a:pt x="293" y="728"/>
                  </a:cubicBezTo>
                  <a:lnTo>
                    <a:pt x="291" y="727"/>
                  </a:lnTo>
                  <a:cubicBezTo>
                    <a:pt x="287" y="724"/>
                    <a:pt x="283" y="721"/>
                    <a:pt x="279" y="718"/>
                  </a:cubicBezTo>
                  <a:lnTo>
                    <a:pt x="275" y="715"/>
                  </a:lnTo>
                  <a:cubicBezTo>
                    <a:pt x="272" y="713"/>
                    <a:pt x="268" y="710"/>
                    <a:pt x="265" y="707"/>
                  </a:cubicBezTo>
                  <a:lnTo>
                    <a:pt x="261" y="704"/>
                  </a:lnTo>
                  <a:cubicBezTo>
                    <a:pt x="257" y="701"/>
                    <a:pt x="254" y="699"/>
                    <a:pt x="251" y="696"/>
                  </a:cubicBezTo>
                  <a:lnTo>
                    <a:pt x="247" y="693"/>
                  </a:lnTo>
                  <a:cubicBezTo>
                    <a:pt x="244" y="690"/>
                    <a:pt x="240" y="688"/>
                    <a:pt x="237" y="685"/>
                  </a:cubicBezTo>
                  <a:lnTo>
                    <a:pt x="233" y="681"/>
                  </a:lnTo>
                  <a:cubicBezTo>
                    <a:pt x="230" y="679"/>
                    <a:pt x="227" y="676"/>
                    <a:pt x="224" y="673"/>
                  </a:cubicBezTo>
                  <a:lnTo>
                    <a:pt x="220" y="669"/>
                  </a:lnTo>
                  <a:cubicBezTo>
                    <a:pt x="217" y="667"/>
                    <a:pt x="214" y="664"/>
                    <a:pt x="211" y="661"/>
                  </a:cubicBezTo>
                  <a:lnTo>
                    <a:pt x="207" y="657"/>
                  </a:lnTo>
                  <a:cubicBezTo>
                    <a:pt x="204" y="655"/>
                    <a:pt x="201" y="652"/>
                    <a:pt x="199" y="649"/>
                  </a:cubicBezTo>
                  <a:lnTo>
                    <a:pt x="195" y="645"/>
                  </a:lnTo>
                  <a:cubicBezTo>
                    <a:pt x="192" y="642"/>
                    <a:pt x="189" y="639"/>
                    <a:pt x="186" y="636"/>
                  </a:cubicBezTo>
                  <a:lnTo>
                    <a:pt x="182" y="633"/>
                  </a:lnTo>
                  <a:cubicBezTo>
                    <a:pt x="180" y="630"/>
                    <a:pt x="177" y="626"/>
                    <a:pt x="174" y="623"/>
                  </a:cubicBezTo>
                  <a:lnTo>
                    <a:pt x="171" y="620"/>
                  </a:lnTo>
                  <a:cubicBezTo>
                    <a:pt x="168" y="616"/>
                    <a:pt x="165" y="613"/>
                    <a:pt x="162" y="610"/>
                  </a:cubicBezTo>
                  <a:lnTo>
                    <a:pt x="159" y="607"/>
                  </a:lnTo>
                  <a:cubicBezTo>
                    <a:pt x="156" y="603"/>
                    <a:pt x="153" y="599"/>
                    <a:pt x="150" y="596"/>
                  </a:cubicBezTo>
                  <a:lnTo>
                    <a:pt x="148" y="593"/>
                  </a:lnTo>
                  <a:cubicBezTo>
                    <a:pt x="145" y="589"/>
                    <a:pt x="142" y="585"/>
                    <a:pt x="138" y="581"/>
                  </a:cubicBezTo>
                  <a:lnTo>
                    <a:pt x="137" y="580"/>
                  </a:lnTo>
                  <a:cubicBezTo>
                    <a:pt x="123" y="561"/>
                    <a:pt x="110" y="541"/>
                    <a:pt x="97" y="521"/>
                  </a:cubicBezTo>
                  <a:lnTo>
                    <a:pt x="97" y="521"/>
                  </a:lnTo>
                  <a:cubicBezTo>
                    <a:pt x="94" y="516"/>
                    <a:pt x="91" y="511"/>
                    <a:pt x="88" y="506"/>
                  </a:cubicBezTo>
                  <a:lnTo>
                    <a:pt x="87" y="504"/>
                  </a:lnTo>
                  <a:cubicBezTo>
                    <a:pt x="85" y="500"/>
                    <a:pt x="82" y="495"/>
                    <a:pt x="80" y="491"/>
                  </a:cubicBezTo>
                  <a:lnTo>
                    <a:pt x="78" y="488"/>
                  </a:lnTo>
                  <a:cubicBezTo>
                    <a:pt x="76" y="484"/>
                    <a:pt x="73" y="480"/>
                    <a:pt x="71" y="476"/>
                  </a:cubicBezTo>
                  <a:lnTo>
                    <a:pt x="70" y="472"/>
                  </a:lnTo>
                  <a:cubicBezTo>
                    <a:pt x="68" y="468"/>
                    <a:pt x="65" y="464"/>
                    <a:pt x="63" y="460"/>
                  </a:cubicBezTo>
                  <a:lnTo>
                    <a:pt x="62" y="456"/>
                  </a:lnTo>
                  <a:cubicBezTo>
                    <a:pt x="60" y="452"/>
                    <a:pt x="58" y="448"/>
                    <a:pt x="56" y="444"/>
                  </a:cubicBezTo>
                  <a:lnTo>
                    <a:pt x="54" y="440"/>
                  </a:lnTo>
                  <a:cubicBezTo>
                    <a:pt x="52" y="436"/>
                    <a:pt x="51" y="432"/>
                    <a:pt x="49" y="428"/>
                  </a:cubicBezTo>
                  <a:lnTo>
                    <a:pt x="47" y="424"/>
                  </a:lnTo>
                  <a:cubicBezTo>
                    <a:pt x="45" y="420"/>
                    <a:pt x="44" y="416"/>
                    <a:pt x="42" y="411"/>
                  </a:cubicBezTo>
                  <a:lnTo>
                    <a:pt x="41" y="408"/>
                  </a:lnTo>
                  <a:cubicBezTo>
                    <a:pt x="39" y="404"/>
                    <a:pt x="37" y="399"/>
                    <a:pt x="36" y="395"/>
                  </a:cubicBezTo>
                  <a:lnTo>
                    <a:pt x="34" y="392"/>
                  </a:lnTo>
                  <a:cubicBezTo>
                    <a:pt x="33" y="387"/>
                    <a:pt x="31" y="382"/>
                    <a:pt x="30" y="378"/>
                  </a:cubicBezTo>
                  <a:lnTo>
                    <a:pt x="29" y="375"/>
                  </a:lnTo>
                  <a:cubicBezTo>
                    <a:pt x="27" y="370"/>
                    <a:pt x="25" y="365"/>
                    <a:pt x="24" y="360"/>
                  </a:cubicBezTo>
                  <a:lnTo>
                    <a:pt x="23" y="358"/>
                  </a:lnTo>
                  <a:cubicBezTo>
                    <a:pt x="13" y="324"/>
                    <a:pt x="5" y="289"/>
                    <a:pt x="0" y="253"/>
                  </a:cubicBezTo>
                  <a:cubicBezTo>
                    <a:pt x="42" y="204"/>
                    <a:pt x="94" y="152"/>
                    <a:pt x="153" y="110"/>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p:cNvSpPr>
            <p:nvPr/>
          </p:nvSpPr>
          <p:spPr bwMode="auto">
            <a:xfrm>
              <a:off x="8237539" y="4197351"/>
              <a:ext cx="393700" cy="468313"/>
            </a:xfrm>
            <a:custGeom>
              <a:avLst/>
              <a:gdLst>
                <a:gd name="T0" fmla="*/ 511 w 766"/>
                <a:gd name="T1" fmla="*/ 844 h 913"/>
                <a:gd name="T2" fmla="*/ 511 w 766"/>
                <a:gd name="T3" fmla="*/ 844 h 913"/>
                <a:gd name="T4" fmla="*/ 497 w 766"/>
                <a:gd name="T5" fmla="*/ 852 h 913"/>
                <a:gd name="T6" fmla="*/ 496 w 766"/>
                <a:gd name="T7" fmla="*/ 852 h 913"/>
                <a:gd name="T8" fmla="*/ 482 w 766"/>
                <a:gd name="T9" fmla="*/ 860 h 913"/>
                <a:gd name="T10" fmla="*/ 482 w 766"/>
                <a:gd name="T11" fmla="*/ 860 h 913"/>
                <a:gd name="T12" fmla="*/ 467 w 766"/>
                <a:gd name="T13" fmla="*/ 868 h 913"/>
                <a:gd name="T14" fmla="*/ 467 w 766"/>
                <a:gd name="T15" fmla="*/ 868 h 913"/>
                <a:gd name="T16" fmla="*/ 452 w 766"/>
                <a:gd name="T17" fmla="*/ 876 h 913"/>
                <a:gd name="T18" fmla="*/ 452 w 766"/>
                <a:gd name="T19" fmla="*/ 876 h 913"/>
                <a:gd name="T20" fmla="*/ 357 w 766"/>
                <a:gd name="T21" fmla="*/ 913 h 913"/>
                <a:gd name="T22" fmla="*/ 350 w 766"/>
                <a:gd name="T23" fmla="*/ 882 h 913"/>
                <a:gd name="T24" fmla="*/ 0 w 766"/>
                <a:gd name="T25" fmla="*/ 123 h 913"/>
                <a:gd name="T26" fmla="*/ 75 w 766"/>
                <a:gd name="T27" fmla="*/ 0 h 913"/>
                <a:gd name="T28" fmla="*/ 80 w 766"/>
                <a:gd name="T29" fmla="*/ 2 h 913"/>
                <a:gd name="T30" fmla="*/ 766 w 766"/>
                <a:gd name="T31" fmla="*/ 575 h 913"/>
                <a:gd name="T32" fmla="*/ 731 w 766"/>
                <a:gd name="T33" fmla="*/ 634 h 913"/>
                <a:gd name="T34" fmla="*/ 731 w 766"/>
                <a:gd name="T35" fmla="*/ 634 h 913"/>
                <a:gd name="T36" fmla="*/ 721 w 766"/>
                <a:gd name="T37" fmla="*/ 648 h 913"/>
                <a:gd name="T38" fmla="*/ 721 w 766"/>
                <a:gd name="T39" fmla="*/ 649 h 913"/>
                <a:gd name="T40" fmla="*/ 711 w 766"/>
                <a:gd name="T41" fmla="*/ 662 h 913"/>
                <a:gd name="T42" fmla="*/ 711 w 766"/>
                <a:gd name="T43" fmla="*/ 662 h 913"/>
                <a:gd name="T44" fmla="*/ 701 w 766"/>
                <a:gd name="T45" fmla="*/ 676 h 913"/>
                <a:gd name="T46" fmla="*/ 700 w 766"/>
                <a:gd name="T47" fmla="*/ 676 h 913"/>
                <a:gd name="T48" fmla="*/ 690 w 766"/>
                <a:gd name="T49" fmla="*/ 689 h 913"/>
                <a:gd name="T50" fmla="*/ 690 w 766"/>
                <a:gd name="T51" fmla="*/ 689 h 913"/>
                <a:gd name="T52" fmla="*/ 679 w 766"/>
                <a:gd name="T53" fmla="*/ 702 h 913"/>
                <a:gd name="T54" fmla="*/ 679 w 766"/>
                <a:gd name="T55" fmla="*/ 703 h 913"/>
                <a:gd name="T56" fmla="*/ 668 w 766"/>
                <a:gd name="T57" fmla="*/ 715 h 913"/>
                <a:gd name="T58" fmla="*/ 667 w 766"/>
                <a:gd name="T59" fmla="*/ 715 h 913"/>
                <a:gd name="T60" fmla="*/ 656 w 766"/>
                <a:gd name="T61" fmla="*/ 727 h 913"/>
                <a:gd name="T62" fmla="*/ 656 w 766"/>
                <a:gd name="T63" fmla="*/ 728 h 913"/>
                <a:gd name="T64" fmla="*/ 644 w 766"/>
                <a:gd name="T65" fmla="*/ 740 h 913"/>
                <a:gd name="T66" fmla="*/ 644 w 766"/>
                <a:gd name="T67" fmla="*/ 740 h 913"/>
                <a:gd name="T68" fmla="*/ 632 w 766"/>
                <a:gd name="T69" fmla="*/ 751 h 913"/>
                <a:gd name="T70" fmla="*/ 632 w 766"/>
                <a:gd name="T71" fmla="*/ 752 h 913"/>
                <a:gd name="T72" fmla="*/ 620 w 766"/>
                <a:gd name="T73" fmla="*/ 763 h 913"/>
                <a:gd name="T74" fmla="*/ 619 w 766"/>
                <a:gd name="T75" fmla="*/ 763 h 913"/>
                <a:gd name="T76" fmla="*/ 607 w 766"/>
                <a:gd name="T77" fmla="*/ 774 h 913"/>
                <a:gd name="T78" fmla="*/ 607 w 766"/>
                <a:gd name="T79" fmla="*/ 774 h 913"/>
                <a:gd name="T80" fmla="*/ 594 w 766"/>
                <a:gd name="T81" fmla="*/ 785 h 913"/>
                <a:gd name="T82" fmla="*/ 594 w 766"/>
                <a:gd name="T83" fmla="*/ 785 h 913"/>
                <a:gd name="T84" fmla="*/ 581 w 766"/>
                <a:gd name="T85" fmla="*/ 796 h 913"/>
                <a:gd name="T86" fmla="*/ 580 w 766"/>
                <a:gd name="T87" fmla="*/ 796 h 913"/>
                <a:gd name="T88" fmla="*/ 567 w 766"/>
                <a:gd name="T89" fmla="*/ 806 h 913"/>
                <a:gd name="T90" fmla="*/ 567 w 766"/>
                <a:gd name="T91" fmla="*/ 806 h 913"/>
                <a:gd name="T92" fmla="*/ 554 w 766"/>
                <a:gd name="T93" fmla="*/ 816 h 913"/>
                <a:gd name="T94" fmla="*/ 553 w 766"/>
                <a:gd name="T95" fmla="*/ 816 h 913"/>
                <a:gd name="T96" fmla="*/ 540 w 766"/>
                <a:gd name="T97" fmla="*/ 825 h 913"/>
                <a:gd name="T98" fmla="*/ 539 w 766"/>
                <a:gd name="T99" fmla="*/ 826 h 913"/>
                <a:gd name="T100" fmla="*/ 526 w 766"/>
                <a:gd name="T101" fmla="*/ 835 h 913"/>
                <a:gd name="T102" fmla="*/ 525 w 766"/>
                <a:gd name="T103" fmla="*/ 835 h 913"/>
                <a:gd name="T104" fmla="*/ 511 w 766"/>
                <a:gd name="T105" fmla="*/ 84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913">
                  <a:moveTo>
                    <a:pt x="511" y="844"/>
                  </a:moveTo>
                  <a:lnTo>
                    <a:pt x="511" y="844"/>
                  </a:lnTo>
                  <a:cubicBezTo>
                    <a:pt x="506" y="847"/>
                    <a:pt x="502" y="849"/>
                    <a:pt x="497" y="852"/>
                  </a:cubicBezTo>
                  <a:lnTo>
                    <a:pt x="496" y="852"/>
                  </a:lnTo>
                  <a:cubicBezTo>
                    <a:pt x="492" y="855"/>
                    <a:pt x="487" y="858"/>
                    <a:pt x="482" y="860"/>
                  </a:cubicBezTo>
                  <a:lnTo>
                    <a:pt x="482" y="860"/>
                  </a:lnTo>
                  <a:cubicBezTo>
                    <a:pt x="477" y="863"/>
                    <a:pt x="472" y="866"/>
                    <a:pt x="467" y="868"/>
                  </a:cubicBezTo>
                  <a:lnTo>
                    <a:pt x="467" y="868"/>
                  </a:lnTo>
                  <a:cubicBezTo>
                    <a:pt x="462" y="871"/>
                    <a:pt x="457" y="873"/>
                    <a:pt x="452" y="876"/>
                  </a:cubicBezTo>
                  <a:lnTo>
                    <a:pt x="452" y="876"/>
                  </a:lnTo>
                  <a:cubicBezTo>
                    <a:pt x="421" y="890"/>
                    <a:pt x="390" y="903"/>
                    <a:pt x="357" y="913"/>
                  </a:cubicBezTo>
                  <a:cubicBezTo>
                    <a:pt x="355" y="903"/>
                    <a:pt x="352" y="893"/>
                    <a:pt x="350" y="882"/>
                  </a:cubicBezTo>
                  <a:cubicBezTo>
                    <a:pt x="287" y="614"/>
                    <a:pt x="198" y="236"/>
                    <a:pt x="0" y="123"/>
                  </a:cubicBezTo>
                  <a:cubicBezTo>
                    <a:pt x="24" y="81"/>
                    <a:pt x="49" y="39"/>
                    <a:pt x="75" y="0"/>
                  </a:cubicBezTo>
                  <a:cubicBezTo>
                    <a:pt x="77" y="0"/>
                    <a:pt x="78" y="1"/>
                    <a:pt x="80" y="2"/>
                  </a:cubicBezTo>
                  <a:cubicBezTo>
                    <a:pt x="357" y="126"/>
                    <a:pt x="632" y="318"/>
                    <a:pt x="766" y="575"/>
                  </a:cubicBezTo>
                  <a:cubicBezTo>
                    <a:pt x="755" y="595"/>
                    <a:pt x="743" y="615"/>
                    <a:pt x="731" y="634"/>
                  </a:cubicBezTo>
                  <a:lnTo>
                    <a:pt x="731" y="634"/>
                  </a:lnTo>
                  <a:cubicBezTo>
                    <a:pt x="728" y="639"/>
                    <a:pt x="724" y="644"/>
                    <a:pt x="721" y="648"/>
                  </a:cubicBezTo>
                  <a:lnTo>
                    <a:pt x="721" y="649"/>
                  </a:lnTo>
                  <a:cubicBezTo>
                    <a:pt x="718" y="653"/>
                    <a:pt x="714" y="658"/>
                    <a:pt x="711" y="662"/>
                  </a:cubicBezTo>
                  <a:lnTo>
                    <a:pt x="711" y="662"/>
                  </a:lnTo>
                  <a:cubicBezTo>
                    <a:pt x="707" y="667"/>
                    <a:pt x="704" y="672"/>
                    <a:pt x="701" y="676"/>
                  </a:cubicBezTo>
                  <a:lnTo>
                    <a:pt x="700" y="676"/>
                  </a:lnTo>
                  <a:cubicBezTo>
                    <a:pt x="697" y="680"/>
                    <a:pt x="693" y="685"/>
                    <a:pt x="690" y="689"/>
                  </a:cubicBezTo>
                  <a:lnTo>
                    <a:pt x="690" y="689"/>
                  </a:lnTo>
                  <a:cubicBezTo>
                    <a:pt x="686" y="694"/>
                    <a:pt x="683" y="698"/>
                    <a:pt x="679" y="702"/>
                  </a:cubicBezTo>
                  <a:lnTo>
                    <a:pt x="679" y="703"/>
                  </a:lnTo>
                  <a:cubicBezTo>
                    <a:pt x="675" y="707"/>
                    <a:pt x="671" y="711"/>
                    <a:pt x="668" y="715"/>
                  </a:cubicBezTo>
                  <a:lnTo>
                    <a:pt x="667" y="715"/>
                  </a:lnTo>
                  <a:cubicBezTo>
                    <a:pt x="664" y="719"/>
                    <a:pt x="660" y="723"/>
                    <a:pt x="656" y="727"/>
                  </a:cubicBezTo>
                  <a:lnTo>
                    <a:pt x="656" y="728"/>
                  </a:lnTo>
                  <a:cubicBezTo>
                    <a:pt x="652" y="732"/>
                    <a:pt x="648" y="736"/>
                    <a:pt x="644" y="740"/>
                  </a:cubicBezTo>
                  <a:lnTo>
                    <a:pt x="644" y="740"/>
                  </a:lnTo>
                  <a:cubicBezTo>
                    <a:pt x="640" y="744"/>
                    <a:pt x="636" y="748"/>
                    <a:pt x="632" y="751"/>
                  </a:cubicBezTo>
                  <a:lnTo>
                    <a:pt x="632" y="752"/>
                  </a:lnTo>
                  <a:cubicBezTo>
                    <a:pt x="628" y="756"/>
                    <a:pt x="624" y="759"/>
                    <a:pt x="620" y="763"/>
                  </a:cubicBezTo>
                  <a:lnTo>
                    <a:pt x="619" y="763"/>
                  </a:lnTo>
                  <a:cubicBezTo>
                    <a:pt x="615" y="767"/>
                    <a:pt x="611" y="771"/>
                    <a:pt x="607" y="774"/>
                  </a:cubicBezTo>
                  <a:lnTo>
                    <a:pt x="607" y="774"/>
                  </a:lnTo>
                  <a:cubicBezTo>
                    <a:pt x="602" y="778"/>
                    <a:pt x="598" y="782"/>
                    <a:pt x="594" y="785"/>
                  </a:cubicBezTo>
                  <a:lnTo>
                    <a:pt x="594" y="785"/>
                  </a:lnTo>
                  <a:cubicBezTo>
                    <a:pt x="589" y="789"/>
                    <a:pt x="585" y="792"/>
                    <a:pt x="581" y="796"/>
                  </a:cubicBezTo>
                  <a:lnTo>
                    <a:pt x="580" y="796"/>
                  </a:lnTo>
                  <a:cubicBezTo>
                    <a:pt x="576" y="799"/>
                    <a:pt x="572" y="803"/>
                    <a:pt x="567" y="806"/>
                  </a:cubicBezTo>
                  <a:lnTo>
                    <a:pt x="567" y="806"/>
                  </a:lnTo>
                  <a:cubicBezTo>
                    <a:pt x="563" y="809"/>
                    <a:pt x="558" y="813"/>
                    <a:pt x="554" y="816"/>
                  </a:cubicBezTo>
                  <a:lnTo>
                    <a:pt x="553" y="816"/>
                  </a:lnTo>
                  <a:cubicBezTo>
                    <a:pt x="549" y="819"/>
                    <a:pt x="544" y="822"/>
                    <a:pt x="540" y="825"/>
                  </a:cubicBezTo>
                  <a:lnTo>
                    <a:pt x="539" y="826"/>
                  </a:lnTo>
                  <a:cubicBezTo>
                    <a:pt x="535" y="829"/>
                    <a:pt x="530" y="832"/>
                    <a:pt x="526" y="835"/>
                  </a:cubicBezTo>
                  <a:lnTo>
                    <a:pt x="525" y="835"/>
                  </a:lnTo>
                  <a:cubicBezTo>
                    <a:pt x="521" y="838"/>
                    <a:pt x="516" y="841"/>
                    <a:pt x="511" y="844"/>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
            <p:cNvSpPr>
              <a:spLocks/>
            </p:cNvSpPr>
            <p:nvPr/>
          </p:nvSpPr>
          <p:spPr bwMode="auto">
            <a:xfrm>
              <a:off x="8131176" y="4278313"/>
              <a:ext cx="269875" cy="403225"/>
            </a:xfrm>
            <a:custGeom>
              <a:avLst/>
              <a:gdLst>
                <a:gd name="T0" fmla="*/ 181 w 528"/>
                <a:gd name="T1" fmla="*/ 763 h 786"/>
                <a:gd name="T2" fmla="*/ 170 w 528"/>
                <a:gd name="T3" fmla="*/ 760 h 786"/>
                <a:gd name="T4" fmla="*/ 164 w 528"/>
                <a:gd name="T5" fmla="*/ 758 h 786"/>
                <a:gd name="T6" fmla="*/ 153 w 528"/>
                <a:gd name="T7" fmla="*/ 755 h 786"/>
                <a:gd name="T8" fmla="*/ 149 w 528"/>
                <a:gd name="T9" fmla="*/ 753 h 786"/>
                <a:gd name="T10" fmla="*/ 134 w 528"/>
                <a:gd name="T11" fmla="*/ 749 h 786"/>
                <a:gd name="T12" fmla="*/ 128 w 528"/>
                <a:gd name="T13" fmla="*/ 747 h 786"/>
                <a:gd name="T14" fmla="*/ 119 w 528"/>
                <a:gd name="T15" fmla="*/ 743 h 786"/>
                <a:gd name="T16" fmla="*/ 113 w 528"/>
                <a:gd name="T17" fmla="*/ 741 h 786"/>
                <a:gd name="T18" fmla="*/ 105 w 528"/>
                <a:gd name="T19" fmla="*/ 738 h 786"/>
                <a:gd name="T20" fmla="*/ 98 w 528"/>
                <a:gd name="T21" fmla="*/ 735 h 786"/>
                <a:gd name="T22" fmla="*/ 88 w 528"/>
                <a:gd name="T23" fmla="*/ 731 h 786"/>
                <a:gd name="T24" fmla="*/ 77 w 528"/>
                <a:gd name="T25" fmla="*/ 726 h 786"/>
                <a:gd name="T26" fmla="*/ 71 w 528"/>
                <a:gd name="T27" fmla="*/ 724 h 786"/>
                <a:gd name="T28" fmla="*/ 63 w 528"/>
                <a:gd name="T29" fmla="*/ 720 h 786"/>
                <a:gd name="T30" fmla="*/ 58 w 528"/>
                <a:gd name="T31" fmla="*/ 718 h 786"/>
                <a:gd name="T32" fmla="*/ 49 w 528"/>
                <a:gd name="T33" fmla="*/ 713 h 786"/>
                <a:gd name="T34" fmla="*/ 48 w 528"/>
                <a:gd name="T35" fmla="*/ 713 h 786"/>
                <a:gd name="T36" fmla="*/ 26 w 528"/>
                <a:gd name="T37" fmla="*/ 701 h 786"/>
                <a:gd name="T38" fmla="*/ 25 w 528"/>
                <a:gd name="T39" fmla="*/ 701 h 786"/>
                <a:gd name="T40" fmla="*/ 15 w 528"/>
                <a:gd name="T41" fmla="*/ 695 h 786"/>
                <a:gd name="T42" fmla="*/ 13 w 528"/>
                <a:gd name="T43" fmla="*/ 694 h 786"/>
                <a:gd name="T44" fmla="*/ 2 w 528"/>
                <a:gd name="T45" fmla="*/ 688 h 786"/>
                <a:gd name="T46" fmla="*/ 9 w 528"/>
                <a:gd name="T47" fmla="*/ 528 h 786"/>
                <a:gd name="T48" fmla="*/ 190 w 528"/>
                <a:gd name="T49" fmla="*/ 0 h 786"/>
                <a:gd name="T50" fmla="*/ 520 w 528"/>
                <a:gd name="T51" fmla="*/ 733 h 786"/>
                <a:gd name="T52" fmla="*/ 528 w 528"/>
                <a:gd name="T53" fmla="*/ 766 h 786"/>
                <a:gd name="T54" fmla="*/ 527 w 528"/>
                <a:gd name="T55" fmla="*/ 766 h 786"/>
                <a:gd name="T56" fmla="*/ 510 w 528"/>
                <a:gd name="T57" fmla="*/ 770 h 786"/>
                <a:gd name="T58" fmla="*/ 504 w 528"/>
                <a:gd name="T59" fmla="*/ 771 h 786"/>
                <a:gd name="T60" fmla="*/ 491 w 528"/>
                <a:gd name="T61" fmla="*/ 774 h 786"/>
                <a:gd name="T62" fmla="*/ 484 w 528"/>
                <a:gd name="T63" fmla="*/ 775 h 786"/>
                <a:gd name="T64" fmla="*/ 473 w 528"/>
                <a:gd name="T65" fmla="*/ 777 h 786"/>
                <a:gd name="T66" fmla="*/ 465 w 528"/>
                <a:gd name="T67" fmla="*/ 778 h 786"/>
                <a:gd name="T68" fmla="*/ 453 w 528"/>
                <a:gd name="T69" fmla="*/ 780 h 786"/>
                <a:gd name="T70" fmla="*/ 447 w 528"/>
                <a:gd name="T71" fmla="*/ 781 h 786"/>
                <a:gd name="T72" fmla="*/ 432 w 528"/>
                <a:gd name="T73" fmla="*/ 782 h 786"/>
                <a:gd name="T74" fmla="*/ 428 w 528"/>
                <a:gd name="T75" fmla="*/ 783 h 786"/>
                <a:gd name="T76" fmla="*/ 409 w 528"/>
                <a:gd name="T77" fmla="*/ 784 h 786"/>
                <a:gd name="T78" fmla="*/ 404 w 528"/>
                <a:gd name="T79" fmla="*/ 785 h 786"/>
                <a:gd name="T80" fmla="*/ 390 w 528"/>
                <a:gd name="T81" fmla="*/ 786 h 786"/>
                <a:gd name="T82" fmla="*/ 383 w 528"/>
                <a:gd name="T83" fmla="*/ 786 h 786"/>
                <a:gd name="T84" fmla="*/ 371 w 528"/>
                <a:gd name="T85" fmla="*/ 786 h 786"/>
                <a:gd name="T86" fmla="*/ 364 w 528"/>
                <a:gd name="T87" fmla="*/ 786 h 786"/>
                <a:gd name="T88" fmla="*/ 351 w 528"/>
                <a:gd name="T89" fmla="*/ 786 h 786"/>
                <a:gd name="T90" fmla="*/ 344 w 528"/>
                <a:gd name="T91" fmla="*/ 786 h 786"/>
                <a:gd name="T92" fmla="*/ 331 w 528"/>
                <a:gd name="T93" fmla="*/ 786 h 786"/>
                <a:gd name="T94" fmla="*/ 325 w 528"/>
                <a:gd name="T95" fmla="*/ 785 h 786"/>
                <a:gd name="T96" fmla="*/ 306 w 528"/>
                <a:gd name="T97" fmla="*/ 784 h 786"/>
                <a:gd name="T98" fmla="*/ 302 w 528"/>
                <a:gd name="T99" fmla="*/ 784 h 786"/>
                <a:gd name="T100" fmla="*/ 287 w 528"/>
                <a:gd name="T101" fmla="*/ 782 h 786"/>
                <a:gd name="T102" fmla="*/ 280 w 528"/>
                <a:gd name="T103" fmla="*/ 781 h 786"/>
                <a:gd name="T104" fmla="*/ 267 w 528"/>
                <a:gd name="T105" fmla="*/ 780 h 786"/>
                <a:gd name="T106" fmla="*/ 260 w 528"/>
                <a:gd name="T107" fmla="*/ 779 h 786"/>
                <a:gd name="T108" fmla="*/ 247 w 528"/>
                <a:gd name="T109" fmla="*/ 777 h 786"/>
                <a:gd name="T110" fmla="*/ 240 w 528"/>
                <a:gd name="T111" fmla="*/ 776 h 786"/>
                <a:gd name="T112" fmla="*/ 227 w 528"/>
                <a:gd name="T113" fmla="*/ 773 h 786"/>
                <a:gd name="T114" fmla="*/ 221 w 528"/>
                <a:gd name="T115" fmla="*/ 772 h 786"/>
                <a:gd name="T116" fmla="*/ 201 w 528"/>
                <a:gd name="T117" fmla="*/ 768 h 786"/>
                <a:gd name="T118" fmla="*/ 185 w 528"/>
                <a:gd name="T119" fmla="*/ 764 h 786"/>
                <a:gd name="T120" fmla="*/ 181 w 528"/>
                <a:gd name="T121" fmla="*/ 76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786">
                  <a:moveTo>
                    <a:pt x="181" y="763"/>
                  </a:moveTo>
                  <a:cubicBezTo>
                    <a:pt x="177" y="762"/>
                    <a:pt x="173" y="761"/>
                    <a:pt x="170" y="760"/>
                  </a:cubicBezTo>
                  <a:cubicBezTo>
                    <a:pt x="168" y="759"/>
                    <a:pt x="166" y="759"/>
                    <a:pt x="164" y="758"/>
                  </a:cubicBezTo>
                  <a:cubicBezTo>
                    <a:pt x="160" y="757"/>
                    <a:pt x="156" y="756"/>
                    <a:pt x="153" y="755"/>
                  </a:cubicBezTo>
                  <a:lnTo>
                    <a:pt x="149" y="753"/>
                  </a:lnTo>
                  <a:cubicBezTo>
                    <a:pt x="144" y="752"/>
                    <a:pt x="139" y="750"/>
                    <a:pt x="134" y="749"/>
                  </a:cubicBezTo>
                  <a:cubicBezTo>
                    <a:pt x="132" y="748"/>
                    <a:pt x="130" y="747"/>
                    <a:pt x="128" y="747"/>
                  </a:cubicBezTo>
                  <a:cubicBezTo>
                    <a:pt x="125" y="746"/>
                    <a:pt x="122" y="745"/>
                    <a:pt x="119" y="743"/>
                  </a:cubicBezTo>
                  <a:cubicBezTo>
                    <a:pt x="117" y="743"/>
                    <a:pt x="115" y="742"/>
                    <a:pt x="113" y="741"/>
                  </a:cubicBezTo>
                  <a:cubicBezTo>
                    <a:pt x="110" y="740"/>
                    <a:pt x="107" y="739"/>
                    <a:pt x="105" y="738"/>
                  </a:cubicBezTo>
                  <a:cubicBezTo>
                    <a:pt x="102" y="737"/>
                    <a:pt x="100" y="736"/>
                    <a:pt x="98" y="735"/>
                  </a:cubicBezTo>
                  <a:cubicBezTo>
                    <a:pt x="95" y="734"/>
                    <a:pt x="91" y="733"/>
                    <a:pt x="88" y="731"/>
                  </a:cubicBezTo>
                  <a:cubicBezTo>
                    <a:pt x="84" y="730"/>
                    <a:pt x="81" y="728"/>
                    <a:pt x="77" y="726"/>
                  </a:cubicBezTo>
                  <a:cubicBezTo>
                    <a:pt x="75" y="725"/>
                    <a:pt x="73" y="725"/>
                    <a:pt x="71" y="724"/>
                  </a:cubicBezTo>
                  <a:cubicBezTo>
                    <a:pt x="68" y="723"/>
                    <a:pt x="66" y="721"/>
                    <a:pt x="63" y="720"/>
                  </a:cubicBezTo>
                  <a:cubicBezTo>
                    <a:pt x="61" y="719"/>
                    <a:pt x="60" y="718"/>
                    <a:pt x="58" y="718"/>
                  </a:cubicBezTo>
                  <a:cubicBezTo>
                    <a:pt x="55" y="716"/>
                    <a:pt x="52" y="715"/>
                    <a:pt x="49" y="713"/>
                  </a:cubicBezTo>
                  <a:lnTo>
                    <a:pt x="48" y="713"/>
                  </a:lnTo>
                  <a:cubicBezTo>
                    <a:pt x="41" y="709"/>
                    <a:pt x="34" y="705"/>
                    <a:pt x="26" y="701"/>
                  </a:cubicBezTo>
                  <a:lnTo>
                    <a:pt x="25" y="701"/>
                  </a:lnTo>
                  <a:cubicBezTo>
                    <a:pt x="22" y="699"/>
                    <a:pt x="18" y="697"/>
                    <a:pt x="15" y="695"/>
                  </a:cubicBezTo>
                  <a:lnTo>
                    <a:pt x="13" y="694"/>
                  </a:lnTo>
                  <a:cubicBezTo>
                    <a:pt x="9" y="692"/>
                    <a:pt x="6" y="690"/>
                    <a:pt x="2" y="688"/>
                  </a:cubicBezTo>
                  <a:cubicBezTo>
                    <a:pt x="0" y="635"/>
                    <a:pt x="3" y="582"/>
                    <a:pt x="9" y="528"/>
                  </a:cubicBezTo>
                  <a:cubicBezTo>
                    <a:pt x="32" y="349"/>
                    <a:pt x="101" y="166"/>
                    <a:pt x="190" y="0"/>
                  </a:cubicBezTo>
                  <a:cubicBezTo>
                    <a:pt x="373" y="104"/>
                    <a:pt x="459" y="472"/>
                    <a:pt x="520" y="733"/>
                  </a:cubicBezTo>
                  <a:cubicBezTo>
                    <a:pt x="523" y="744"/>
                    <a:pt x="525" y="755"/>
                    <a:pt x="528" y="766"/>
                  </a:cubicBezTo>
                  <a:lnTo>
                    <a:pt x="527" y="766"/>
                  </a:lnTo>
                  <a:cubicBezTo>
                    <a:pt x="521" y="767"/>
                    <a:pt x="515" y="769"/>
                    <a:pt x="510" y="770"/>
                  </a:cubicBezTo>
                  <a:cubicBezTo>
                    <a:pt x="508" y="770"/>
                    <a:pt x="506" y="771"/>
                    <a:pt x="504" y="771"/>
                  </a:cubicBezTo>
                  <a:cubicBezTo>
                    <a:pt x="500" y="772"/>
                    <a:pt x="495" y="773"/>
                    <a:pt x="491" y="774"/>
                  </a:cubicBezTo>
                  <a:cubicBezTo>
                    <a:pt x="489" y="774"/>
                    <a:pt x="487" y="775"/>
                    <a:pt x="484" y="775"/>
                  </a:cubicBezTo>
                  <a:cubicBezTo>
                    <a:pt x="480" y="776"/>
                    <a:pt x="477" y="776"/>
                    <a:pt x="473" y="777"/>
                  </a:cubicBezTo>
                  <a:cubicBezTo>
                    <a:pt x="470" y="777"/>
                    <a:pt x="468" y="778"/>
                    <a:pt x="465" y="778"/>
                  </a:cubicBezTo>
                  <a:cubicBezTo>
                    <a:pt x="461" y="779"/>
                    <a:pt x="457" y="779"/>
                    <a:pt x="453" y="780"/>
                  </a:cubicBezTo>
                  <a:cubicBezTo>
                    <a:pt x="451" y="780"/>
                    <a:pt x="449" y="781"/>
                    <a:pt x="447" y="781"/>
                  </a:cubicBezTo>
                  <a:cubicBezTo>
                    <a:pt x="442" y="781"/>
                    <a:pt x="437" y="782"/>
                    <a:pt x="432" y="782"/>
                  </a:cubicBezTo>
                  <a:lnTo>
                    <a:pt x="428" y="783"/>
                  </a:lnTo>
                  <a:cubicBezTo>
                    <a:pt x="422" y="784"/>
                    <a:pt x="415" y="784"/>
                    <a:pt x="409" y="784"/>
                  </a:cubicBezTo>
                  <a:cubicBezTo>
                    <a:pt x="407" y="785"/>
                    <a:pt x="406" y="785"/>
                    <a:pt x="404" y="785"/>
                  </a:cubicBezTo>
                  <a:cubicBezTo>
                    <a:pt x="399" y="785"/>
                    <a:pt x="395" y="785"/>
                    <a:pt x="390" y="786"/>
                  </a:cubicBezTo>
                  <a:cubicBezTo>
                    <a:pt x="388" y="786"/>
                    <a:pt x="386" y="786"/>
                    <a:pt x="383" y="786"/>
                  </a:cubicBezTo>
                  <a:cubicBezTo>
                    <a:pt x="379" y="786"/>
                    <a:pt x="375" y="786"/>
                    <a:pt x="371" y="786"/>
                  </a:cubicBezTo>
                  <a:cubicBezTo>
                    <a:pt x="369" y="786"/>
                    <a:pt x="366" y="786"/>
                    <a:pt x="364" y="786"/>
                  </a:cubicBezTo>
                  <a:cubicBezTo>
                    <a:pt x="360" y="786"/>
                    <a:pt x="355" y="786"/>
                    <a:pt x="351" y="786"/>
                  </a:cubicBezTo>
                  <a:cubicBezTo>
                    <a:pt x="349" y="786"/>
                    <a:pt x="347" y="786"/>
                    <a:pt x="344" y="786"/>
                  </a:cubicBezTo>
                  <a:cubicBezTo>
                    <a:pt x="340" y="786"/>
                    <a:pt x="335" y="786"/>
                    <a:pt x="331" y="786"/>
                  </a:cubicBezTo>
                  <a:cubicBezTo>
                    <a:pt x="329" y="785"/>
                    <a:pt x="327" y="785"/>
                    <a:pt x="325" y="785"/>
                  </a:cubicBezTo>
                  <a:cubicBezTo>
                    <a:pt x="319" y="785"/>
                    <a:pt x="312" y="785"/>
                    <a:pt x="306" y="784"/>
                  </a:cubicBezTo>
                  <a:lnTo>
                    <a:pt x="302" y="784"/>
                  </a:lnTo>
                  <a:cubicBezTo>
                    <a:pt x="297" y="783"/>
                    <a:pt x="292" y="783"/>
                    <a:pt x="287" y="782"/>
                  </a:cubicBezTo>
                  <a:cubicBezTo>
                    <a:pt x="284" y="782"/>
                    <a:pt x="282" y="782"/>
                    <a:pt x="280" y="781"/>
                  </a:cubicBezTo>
                  <a:cubicBezTo>
                    <a:pt x="276" y="781"/>
                    <a:pt x="271" y="781"/>
                    <a:pt x="267" y="780"/>
                  </a:cubicBezTo>
                  <a:cubicBezTo>
                    <a:pt x="265" y="780"/>
                    <a:pt x="262" y="779"/>
                    <a:pt x="260" y="779"/>
                  </a:cubicBezTo>
                  <a:cubicBezTo>
                    <a:pt x="256" y="778"/>
                    <a:pt x="252" y="778"/>
                    <a:pt x="247" y="777"/>
                  </a:cubicBezTo>
                  <a:cubicBezTo>
                    <a:pt x="245" y="777"/>
                    <a:pt x="243" y="776"/>
                    <a:pt x="240" y="776"/>
                  </a:cubicBezTo>
                  <a:cubicBezTo>
                    <a:pt x="236" y="775"/>
                    <a:pt x="231" y="774"/>
                    <a:pt x="227" y="773"/>
                  </a:cubicBezTo>
                  <a:cubicBezTo>
                    <a:pt x="225" y="773"/>
                    <a:pt x="223" y="772"/>
                    <a:pt x="221" y="772"/>
                  </a:cubicBezTo>
                  <a:cubicBezTo>
                    <a:pt x="214" y="771"/>
                    <a:pt x="208" y="769"/>
                    <a:pt x="201" y="768"/>
                  </a:cubicBezTo>
                  <a:cubicBezTo>
                    <a:pt x="196" y="767"/>
                    <a:pt x="191" y="765"/>
                    <a:pt x="185" y="764"/>
                  </a:cubicBezTo>
                  <a:cubicBezTo>
                    <a:pt x="184" y="764"/>
                    <a:pt x="182" y="763"/>
                    <a:pt x="181" y="76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p:cNvSpPr>
            <p:nvPr/>
          </p:nvSpPr>
          <p:spPr bwMode="auto">
            <a:xfrm>
              <a:off x="8035926" y="3981451"/>
              <a:ext cx="276225" cy="188913"/>
            </a:xfrm>
            <a:custGeom>
              <a:avLst/>
              <a:gdLst>
                <a:gd name="T0" fmla="*/ 214 w 540"/>
                <a:gd name="T1" fmla="*/ 51 h 368"/>
                <a:gd name="T2" fmla="*/ 215 w 540"/>
                <a:gd name="T3" fmla="*/ 50 h 368"/>
                <a:gd name="T4" fmla="*/ 260 w 540"/>
                <a:gd name="T5" fmla="*/ 28 h 368"/>
                <a:gd name="T6" fmla="*/ 261 w 540"/>
                <a:gd name="T7" fmla="*/ 27 h 368"/>
                <a:gd name="T8" fmla="*/ 308 w 540"/>
                <a:gd name="T9" fmla="*/ 8 h 368"/>
                <a:gd name="T10" fmla="*/ 308 w 540"/>
                <a:gd name="T11" fmla="*/ 8 h 368"/>
                <a:gd name="T12" fmla="*/ 332 w 540"/>
                <a:gd name="T13" fmla="*/ 0 h 368"/>
                <a:gd name="T14" fmla="*/ 540 w 540"/>
                <a:gd name="T15" fmla="*/ 253 h 368"/>
                <a:gd name="T16" fmla="*/ 493 w 540"/>
                <a:gd name="T17" fmla="*/ 315 h 368"/>
                <a:gd name="T18" fmla="*/ 456 w 540"/>
                <a:gd name="T19" fmla="*/ 368 h 368"/>
                <a:gd name="T20" fmla="*/ 0 w 540"/>
                <a:gd name="T21" fmla="*/ 230 h 368"/>
                <a:gd name="T22" fmla="*/ 0 w 540"/>
                <a:gd name="T23" fmla="*/ 230 h 368"/>
                <a:gd name="T24" fmla="*/ 16 w 540"/>
                <a:gd name="T25" fmla="*/ 210 h 368"/>
                <a:gd name="T26" fmla="*/ 16 w 540"/>
                <a:gd name="T27" fmla="*/ 209 h 368"/>
                <a:gd name="T28" fmla="*/ 51 w 540"/>
                <a:gd name="T29" fmla="*/ 173 h 368"/>
                <a:gd name="T30" fmla="*/ 52 w 540"/>
                <a:gd name="T31" fmla="*/ 172 h 368"/>
                <a:gd name="T32" fmla="*/ 88 w 540"/>
                <a:gd name="T33" fmla="*/ 138 h 368"/>
                <a:gd name="T34" fmla="*/ 89 w 540"/>
                <a:gd name="T35" fmla="*/ 137 h 368"/>
                <a:gd name="T36" fmla="*/ 128 w 540"/>
                <a:gd name="T37" fmla="*/ 106 h 368"/>
                <a:gd name="T38" fmla="*/ 129 w 540"/>
                <a:gd name="T39" fmla="*/ 105 h 368"/>
                <a:gd name="T40" fmla="*/ 170 w 540"/>
                <a:gd name="T41" fmla="*/ 77 h 368"/>
                <a:gd name="T42" fmla="*/ 171 w 540"/>
                <a:gd name="T43" fmla="*/ 76 h 368"/>
                <a:gd name="T44" fmla="*/ 214 w 540"/>
                <a:gd name="T45" fmla="*/ 5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0" h="368">
                  <a:moveTo>
                    <a:pt x="214" y="51"/>
                  </a:moveTo>
                  <a:lnTo>
                    <a:pt x="215" y="50"/>
                  </a:lnTo>
                  <a:cubicBezTo>
                    <a:pt x="230" y="42"/>
                    <a:pt x="245" y="35"/>
                    <a:pt x="260" y="28"/>
                  </a:cubicBezTo>
                  <a:lnTo>
                    <a:pt x="261" y="27"/>
                  </a:lnTo>
                  <a:cubicBezTo>
                    <a:pt x="276" y="20"/>
                    <a:pt x="292" y="14"/>
                    <a:pt x="308" y="8"/>
                  </a:cubicBezTo>
                  <a:lnTo>
                    <a:pt x="308" y="8"/>
                  </a:lnTo>
                  <a:cubicBezTo>
                    <a:pt x="316" y="5"/>
                    <a:pt x="324" y="3"/>
                    <a:pt x="332" y="0"/>
                  </a:cubicBezTo>
                  <a:cubicBezTo>
                    <a:pt x="339" y="81"/>
                    <a:pt x="387" y="172"/>
                    <a:pt x="540" y="253"/>
                  </a:cubicBezTo>
                  <a:cubicBezTo>
                    <a:pt x="524" y="273"/>
                    <a:pt x="508" y="293"/>
                    <a:pt x="493" y="315"/>
                  </a:cubicBezTo>
                  <a:cubicBezTo>
                    <a:pt x="480" y="332"/>
                    <a:pt x="468" y="350"/>
                    <a:pt x="456" y="368"/>
                  </a:cubicBezTo>
                  <a:cubicBezTo>
                    <a:pt x="294" y="299"/>
                    <a:pt x="133" y="253"/>
                    <a:pt x="0" y="230"/>
                  </a:cubicBezTo>
                  <a:lnTo>
                    <a:pt x="0" y="230"/>
                  </a:lnTo>
                  <a:cubicBezTo>
                    <a:pt x="5" y="223"/>
                    <a:pt x="10" y="217"/>
                    <a:pt x="16" y="210"/>
                  </a:cubicBezTo>
                  <a:lnTo>
                    <a:pt x="16" y="209"/>
                  </a:lnTo>
                  <a:cubicBezTo>
                    <a:pt x="27" y="197"/>
                    <a:pt x="39" y="184"/>
                    <a:pt x="51" y="173"/>
                  </a:cubicBezTo>
                  <a:lnTo>
                    <a:pt x="52" y="172"/>
                  </a:lnTo>
                  <a:cubicBezTo>
                    <a:pt x="63" y="160"/>
                    <a:pt x="75" y="149"/>
                    <a:pt x="88" y="138"/>
                  </a:cubicBezTo>
                  <a:lnTo>
                    <a:pt x="89" y="137"/>
                  </a:lnTo>
                  <a:cubicBezTo>
                    <a:pt x="102" y="126"/>
                    <a:pt x="115" y="116"/>
                    <a:pt x="128" y="106"/>
                  </a:cubicBezTo>
                  <a:lnTo>
                    <a:pt x="129" y="105"/>
                  </a:lnTo>
                  <a:cubicBezTo>
                    <a:pt x="142" y="95"/>
                    <a:pt x="156" y="85"/>
                    <a:pt x="170" y="77"/>
                  </a:cubicBezTo>
                  <a:lnTo>
                    <a:pt x="171" y="76"/>
                  </a:lnTo>
                  <a:cubicBezTo>
                    <a:pt x="185" y="67"/>
                    <a:pt x="199" y="58"/>
                    <a:pt x="214" y="51"/>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p:cNvSpPr>
            <p:nvPr/>
          </p:nvSpPr>
          <p:spPr bwMode="auto">
            <a:xfrm>
              <a:off x="8226426" y="3965576"/>
              <a:ext cx="207963" cy="130175"/>
            </a:xfrm>
            <a:custGeom>
              <a:avLst/>
              <a:gdLst>
                <a:gd name="T0" fmla="*/ 353 w 406"/>
                <a:gd name="T1" fmla="*/ 23 h 254"/>
                <a:gd name="T2" fmla="*/ 369 w 406"/>
                <a:gd name="T3" fmla="*/ 28 h 254"/>
                <a:gd name="T4" fmla="*/ 370 w 406"/>
                <a:gd name="T5" fmla="*/ 28 h 254"/>
                <a:gd name="T6" fmla="*/ 387 w 406"/>
                <a:gd name="T7" fmla="*/ 33 h 254"/>
                <a:gd name="T8" fmla="*/ 388 w 406"/>
                <a:gd name="T9" fmla="*/ 34 h 254"/>
                <a:gd name="T10" fmla="*/ 406 w 406"/>
                <a:gd name="T11" fmla="*/ 40 h 254"/>
                <a:gd name="T12" fmla="*/ 192 w 406"/>
                <a:gd name="T13" fmla="*/ 254 h 254"/>
                <a:gd name="T14" fmla="*/ 0 w 406"/>
                <a:gd name="T15" fmla="*/ 21 h 254"/>
                <a:gd name="T16" fmla="*/ 1 w 406"/>
                <a:gd name="T17" fmla="*/ 21 h 254"/>
                <a:gd name="T18" fmla="*/ 59 w 406"/>
                <a:gd name="T19" fmla="*/ 9 h 254"/>
                <a:gd name="T20" fmla="*/ 62 w 406"/>
                <a:gd name="T21" fmla="*/ 8 h 254"/>
                <a:gd name="T22" fmla="*/ 79 w 406"/>
                <a:gd name="T23" fmla="*/ 6 h 254"/>
                <a:gd name="T24" fmla="*/ 82 w 406"/>
                <a:gd name="T25" fmla="*/ 5 h 254"/>
                <a:gd name="T26" fmla="*/ 100 w 406"/>
                <a:gd name="T27" fmla="*/ 3 h 254"/>
                <a:gd name="T28" fmla="*/ 101 w 406"/>
                <a:gd name="T29" fmla="*/ 3 h 254"/>
                <a:gd name="T30" fmla="*/ 142 w 406"/>
                <a:gd name="T31" fmla="*/ 0 h 254"/>
                <a:gd name="T32" fmla="*/ 144 w 406"/>
                <a:gd name="T33" fmla="*/ 0 h 254"/>
                <a:gd name="T34" fmla="*/ 161 w 406"/>
                <a:gd name="T35" fmla="*/ 0 h 254"/>
                <a:gd name="T36" fmla="*/ 166 w 406"/>
                <a:gd name="T37" fmla="*/ 0 h 254"/>
                <a:gd name="T38" fmla="*/ 181 w 406"/>
                <a:gd name="T39" fmla="*/ 0 h 254"/>
                <a:gd name="T40" fmla="*/ 186 w 406"/>
                <a:gd name="T41" fmla="*/ 0 h 254"/>
                <a:gd name="T42" fmla="*/ 201 w 406"/>
                <a:gd name="T43" fmla="*/ 0 h 254"/>
                <a:gd name="T44" fmla="*/ 206 w 406"/>
                <a:gd name="T45" fmla="*/ 0 h 254"/>
                <a:gd name="T46" fmla="*/ 245 w 406"/>
                <a:gd name="T47" fmla="*/ 3 h 254"/>
                <a:gd name="T48" fmla="*/ 251 w 406"/>
                <a:gd name="T49" fmla="*/ 4 h 254"/>
                <a:gd name="T50" fmla="*/ 265 w 406"/>
                <a:gd name="T51" fmla="*/ 6 h 254"/>
                <a:gd name="T52" fmla="*/ 272 w 406"/>
                <a:gd name="T53" fmla="*/ 7 h 254"/>
                <a:gd name="T54" fmla="*/ 285 w 406"/>
                <a:gd name="T55" fmla="*/ 9 h 254"/>
                <a:gd name="T56" fmla="*/ 292 w 406"/>
                <a:gd name="T57" fmla="*/ 10 h 254"/>
                <a:gd name="T58" fmla="*/ 305 w 406"/>
                <a:gd name="T59" fmla="*/ 12 h 254"/>
                <a:gd name="T60" fmla="*/ 311 w 406"/>
                <a:gd name="T61" fmla="*/ 14 h 254"/>
                <a:gd name="T62" fmla="*/ 331 w 406"/>
                <a:gd name="T63" fmla="*/ 18 h 254"/>
                <a:gd name="T64" fmla="*/ 350 w 406"/>
                <a:gd name="T65" fmla="*/ 22 h 254"/>
                <a:gd name="T66" fmla="*/ 353 w 406"/>
                <a:gd name="T67" fmla="*/ 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 h="254">
                  <a:moveTo>
                    <a:pt x="353" y="23"/>
                  </a:moveTo>
                  <a:cubicBezTo>
                    <a:pt x="358" y="25"/>
                    <a:pt x="363" y="26"/>
                    <a:pt x="369" y="28"/>
                  </a:cubicBezTo>
                  <a:lnTo>
                    <a:pt x="370" y="28"/>
                  </a:lnTo>
                  <a:cubicBezTo>
                    <a:pt x="376" y="30"/>
                    <a:pt x="382" y="32"/>
                    <a:pt x="387" y="33"/>
                  </a:cubicBezTo>
                  <a:lnTo>
                    <a:pt x="388" y="34"/>
                  </a:lnTo>
                  <a:cubicBezTo>
                    <a:pt x="394" y="36"/>
                    <a:pt x="400" y="38"/>
                    <a:pt x="406" y="40"/>
                  </a:cubicBezTo>
                  <a:cubicBezTo>
                    <a:pt x="340" y="91"/>
                    <a:pt x="266" y="164"/>
                    <a:pt x="192" y="254"/>
                  </a:cubicBezTo>
                  <a:cubicBezTo>
                    <a:pt x="47" y="179"/>
                    <a:pt x="4" y="96"/>
                    <a:pt x="0" y="21"/>
                  </a:cubicBezTo>
                  <a:lnTo>
                    <a:pt x="1" y="21"/>
                  </a:lnTo>
                  <a:cubicBezTo>
                    <a:pt x="20" y="16"/>
                    <a:pt x="40" y="12"/>
                    <a:pt x="59" y="9"/>
                  </a:cubicBezTo>
                  <a:lnTo>
                    <a:pt x="62" y="8"/>
                  </a:lnTo>
                  <a:cubicBezTo>
                    <a:pt x="67" y="7"/>
                    <a:pt x="73" y="7"/>
                    <a:pt x="79" y="6"/>
                  </a:cubicBezTo>
                  <a:lnTo>
                    <a:pt x="82" y="5"/>
                  </a:lnTo>
                  <a:cubicBezTo>
                    <a:pt x="88" y="5"/>
                    <a:pt x="94" y="4"/>
                    <a:pt x="100" y="3"/>
                  </a:cubicBezTo>
                  <a:lnTo>
                    <a:pt x="101" y="3"/>
                  </a:lnTo>
                  <a:cubicBezTo>
                    <a:pt x="115" y="2"/>
                    <a:pt x="128" y="1"/>
                    <a:pt x="142" y="0"/>
                  </a:cubicBezTo>
                  <a:lnTo>
                    <a:pt x="144" y="0"/>
                  </a:lnTo>
                  <a:cubicBezTo>
                    <a:pt x="149" y="0"/>
                    <a:pt x="155" y="0"/>
                    <a:pt x="161" y="0"/>
                  </a:cubicBezTo>
                  <a:lnTo>
                    <a:pt x="166" y="0"/>
                  </a:lnTo>
                  <a:cubicBezTo>
                    <a:pt x="171" y="0"/>
                    <a:pt x="176" y="0"/>
                    <a:pt x="181" y="0"/>
                  </a:cubicBezTo>
                  <a:cubicBezTo>
                    <a:pt x="182" y="0"/>
                    <a:pt x="184" y="0"/>
                    <a:pt x="186" y="0"/>
                  </a:cubicBezTo>
                  <a:cubicBezTo>
                    <a:pt x="191" y="0"/>
                    <a:pt x="196" y="0"/>
                    <a:pt x="201" y="0"/>
                  </a:cubicBezTo>
                  <a:cubicBezTo>
                    <a:pt x="203" y="0"/>
                    <a:pt x="204" y="0"/>
                    <a:pt x="206" y="0"/>
                  </a:cubicBezTo>
                  <a:cubicBezTo>
                    <a:pt x="219" y="1"/>
                    <a:pt x="232" y="2"/>
                    <a:pt x="245" y="3"/>
                  </a:cubicBezTo>
                  <a:cubicBezTo>
                    <a:pt x="247" y="4"/>
                    <a:pt x="249" y="4"/>
                    <a:pt x="251" y="4"/>
                  </a:cubicBezTo>
                  <a:cubicBezTo>
                    <a:pt x="255" y="5"/>
                    <a:pt x="260" y="5"/>
                    <a:pt x="265" y="6"/>
                  </a:cubicBezTo>
                  <a:cubicBezTo>
                    <a:pt x="267" y="6"/>
                    <a:pt x="269" y="6"/>
                    <a:pt x="272" y="7"/>
                  </a:cubicBezTo>
                  <a:cubicBezTo>
                    <a:pt x="276" y="7"/>
                    <a:pt x="280" y="8"/>
                    <a:pt x="285" y="9"/>
                  </a:cubicBezTo>
                  <a:cubicBezTo>
                    <a:pt x="287" y="9"/>
                    <a:pt x="289" y="9"/>
                    <a:pt x="292" y="10"/>
                  </a:cubicBezTo>
                  <a:cubicBezTo>
                    <a:pt x="296" y="11"/>
                    <a:pt x="301" y="12"/>
                    <a:pt x="305" y="12"/>
                  </a:cubicBezTo>
                  <a:cubicBezTo>
                    <a:pt x="307" y="13"/>
                    <a:pt x="309" y="13"/>
                    <a:pt x="311" y="14"/>
                  </a:cubicBezTo>
                  <a:cubicBezTo>
                    <a:pt x="318" y="15"/>
                    <a:pt x="325" y="16"/>
                    <a:pt x="331" y="18"/>
                  </a:cubicBezTo>
                  <a:cubicBezTo>
                    <a:pt x="337" y="19"/>
                    <a:pt x="344" y="21"/>
                    <a:pt x="350" y="22"/>
                  </a:cubicBezTo>
                  <a:lnTo>
                    <a:pt x="353" y="23"/>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p:cNvSpPr>
            <p:nvPr/>
          </p:nvSpPr>
          <p:spPr bwMode="auto">
            <a:xfrm>
              <a:off x="8343901" y="3994151"/>
              <a:ext cx="290513" cy="166688"/>
            </a:xfrm>
            <a:custGeom>
              <a:avLst/>
              <a:gdLst>
                <a:gd name="T0" fmla="*/ 356 w 565"/>
                <a:gd name="T1" fmla="*/ 292 h 325"/>
                <a:gd name="T2" fmla="*/ 0 w 565"/>
                <a:gd name="T3" fmla="*/ 216 h 325"/>
                <a:gd name="T4" fmla="*/ 219 w 565"/>
                <a:gd name="T5" fmla="*/ 0 h 325"/>
                <a:gd name="T6" fmla="*/ 228 w 565"/>
                <a:gd name="T7" fmla="*/ 4 h 325"/>
                <a:gd name="T8" fmla="*/ 234 w 565"/>
                <a:gd name="T9" fmla="*/ 7 h 325"/>
                <a:gd name="T10" fmla="*/ 242 w 565"/>
                <a:gd name="T11" fmla="*/ 11 h 325"/>
                <a:gd name="T12" fmla="*/ 249 w 565"/>
                <a:gd name="T13" fmla="*/ 14 h 325"/>
                <a:gd name="T14" fmla="*/ 257 w 565"/>
                <a:gd name="T15" fmla="*/ 18 h 325"/>
                <a:gd name="T16" fmla="*/ 263 w 565"/>
                <a:gd name="T17" fmla="*/ 21 h 325"/>
                <a:gd name="T18" fmla="*/ 272 w 565"/>
                <a:gd name="T19" fmla="*/ 25 h 325"/>
                <a:gd name="T20" fmla="*/ 278 w 565"/>
                <a:gd name="T21" fmla="*/ 29 h 325"/>
                <a:gd name="T22" fmla="*/ 286 w 565"/>
                <a:gd name="T23" fmla="*/ 33 h 325"/>
                <a:gd name="T24" fmla="*/ 292 w 565"/>
                <a:gd name="T25" fmla="*/ 37 h 325"/>
                <a:gd name="T26" fmla="*/ 300 w 565"/>
                <a:gd name="T27" fmla="*/ 41 h 325"/>
                <a:gd name="T28" fmla="*/ 305 w 565"/>
                <a:gd name="T29" fmla="*/ 45 h 325"/>
                <a:gd name="T30" fmla="*/ 314 w 565"/>
                <a:gd name="T31" fmla="*/ 50 h 325"/>
                <a:gd name="T32" fmla="*/ 318 w 565"/>
                <a:gd name="T33" fmla="*/ 53 h 325"/>
                <a:gd name="T34" fmla="*/ 362 w 565"/>
                <a:gd name="T35" fmla="*/ 83 h 325"/>
                <a:gd name="T36" fmla="*/ 365 w 565"/>
                <a:gd name="T37" fmla="*/ 85 h 325"/>
                <a:gd name="T38" fmla="*/ 374 w 565"/>
                <a:gd name="T39" fmla="*/ 92 h 325"/>
                <a:gd name="T40" fmla="*/ 378 w 565"/>
                <a:gd name="T41" fmla="*/ 95 h 325"/>
                <a:gd name="T42" fmla="*/ 386 w 565"/>
                <a:gd name="T43" fmla="*/ 102 h 325"/>
                <a:gd name="T44" fmla="*/ 390 w 565"/>
                <a:gd name="T45" fmla="*/ 105 h 325"/>
                <a:gd name="T46" fmla="*/ 398 w 565"/>
                <a:gd name="T47" fmla="*/ 112 h 325"/>
                <a:gd name="T48" fmla="*/ 402 w 565"/>
                <a:gd name="T49" fmla="*/ 115 h 325"/>
                <a:gd name="T50" fmla="*/ 410 w 565"/>
                <a:gd name="T51" fmla="*/ 123 h 325"/>
                <a:gd name="T52" fmla="*/ 413 w 565"/>
                <a:gd name="T53" fmla="*/ 125 h 325"/>
                <a:gd name="T54" fmla="*/ 422 w 565"/>
                <a:gd name="T55" fmla="*/ 133 h 325"/>
                <a:gd name="T56" fmla="*/ 424 w 565"/>
                <a:gd name="T57" fmla="*/ 135 h 325"/>
                <a:gd name="T58" fmla="*/ 483 w 565"/>
                <a:gd name="T59" fmla="*/ 199 h 325"/>
                <a:gd name="T60" fmla="*/ 484 w 565"/>
                <a:gd name="T61" fmla="*/ 200 h 325"/>
                <a:gd name="T62" fmla="*/ 493 w 565"/>
                <a:gd name="T63" fmla="*/ 211 h 325"/>
                <a:gd name="T64" fmla="*/ 493 w 565"/>
                <a:gd name="T65" fmla="*/ 212 h 325"/>
                <a:gd name="T66" fmla="*/ 502 w 565"/>
                <a:gd name="T67" fmla="*/ 223 h 325"/>
                <a:gd name="T68" fmla="*/ 502 w 565"/>
                <a:gd name="T69" fmla="*/ 224 h 325"/>
                <a:gd name="T70" fmla="*/ 565 w 565"/>
                <a:gd name="T71" fmla="*/ 325 h 325"/>
                <a:gd name="T72" fmla="*/ 356 w 565"/>
                <a:gd name="T73" fmla="*/ 29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5" h="325">
                  <a:moveTo>
                    <a:pt x="356" y="292"/>
                  </a:moveTo>
                  <a:cubicBezTo>
                    <a:pt x="244" y="282"/>
                    <a:pt x="122" y="270"/>
                    <a:pt x="0" y="216"/>
                  </a:cubicBezTo>
                  <a:cubicBezTo>
                    <a:pt x="77" y="122"/>
                    <a:pt x="154" y="47"/>
                    <a:pt x="219" y="0"/>
                  </a:cubicBezTo>
                  <a:cubicBezTo>
                    <a:pt x="222" y="1"/>
                    <a:pt x="225" y="3"/>
                    <a:pt x="228" y="4"/>
                  </a:cubicBezTo>
                  <a:cubicBezTo>
                    <a:pt x="230" y="5"/>
                    <a:pt x="232" y="6"/>
                    <a:pt x="234" y="7"/>
                  </a:cubicBezTo>
                  <a:cubicBezTo>
                    <a:pt x="237" y="8"/>
                    <a:pt x="240" y="9"/>
                    <a:pt x="242" y="11"/>
                  </a:cubicBezTo>
                  <a:cubicBezTo>
                    <a:pt x="245" y="12"/>
                    <a:pt x="247" y="13"/>
                    <a:pt x="249" y="14"/>
                  </a:cubicBezTo>
                  <a:cubicBezTo>
                    <a:pt x="252" y="15"/>
                    <a:pt x="254" y="16"/>
                    <a:pt x="257" y="18"/>
                  </a:cubicBezTo>
                  <a:cubicBezTo>
                    <a:pt x="259" y="19"/>
                    <a:pt x="261" y="20"/>
                    <a:pt x="263" y="21"/>
                  </a:cubicBezTo>
                  <a:cubicBezTo>
                    <a:pt x="266" y="22"/>
                    <a:pt x="269" y="24"/>
                    <a:pt x="272" y="25"/>
                  </a:cubicBezTo>
                  <a:cubicBezTo>
                    <a:pt x="274" y="26"/>
                    <a:pt x="276" y="28"/>
                    <a:pt x="278" y="29"/>
                  </a:cubicBezTo>
                  <a:cubicBezTo>
                    <a:pt x="280" y="30"/>
                    <a:pt x="283" y="32"/>
                    <a:pt x="286" y="33"/>
                  </a:cubicBezTo>
                  <a:cubicBezTo>
                    <a:pt x="288" y="34"/>
                    <a:pt x="290" y="35"/>
                    <a:pt x="292" y="37"/>
                  </a:cubicBezTo>
                  <a:cubicBezTo>
                    <a:pt x="295" y="38"/>
                    <a:pt x="297" y="40"/>
                    <a:pt x="300" y="41"/>
                  </a:cubicBezTo>
                  <a:cubicBezTo>
                    <a:pt x="302" y="42"/>
                    <a:pt x="304" y="43"/>
                    <a:pt x="305" y="45"/>
                  </a:cubicBezTo>
                  <a:cubicBezTo>
                    <a:pt x="308" y="46"/>
                    <a:pt x="311" y="48"/>
                    <a:pt x="314" y="50"/>
                  </a:cubicBezTo>
                  <a:lnTo>
                    <a:pt x="318" y="53"/>
                  </a:lnTo>
                  <a:cubicBezTo>
                    <a:pt x="333" y="62"/>
                    <a:pt x="348" y="72"/>
                    <a:pt x="362" y="83"/>
                  </a:cubicBezTo>
                  <a:lnTo>
                    <a:pt x="365" y="85"/>
                  </a:lnTo>
                  <a:cubicBezTo>
                    <a:pt x="368" y="88"/>
                    <a:pt x="371" y="90"/>
                    <a:pt x="374" y="92"/>
                  </a:cubicBezTo>
                  <a:lnTo>
                    <a:pt x="378" y="95"/>
                  </a:lnTo>
                  <a:cubicBezTo>
                    <a:pt x="381" y="97"/>
                    <a:pt x="384" y="100"/>
                    <a:pt x="386" y="102"/>
                  </a:cubicBezTo>
                  <a:lnTo>
                    <a:pt x="390" y="105"/>
                  </a:lnTo>
                  <a:cubicBezTo>
                    <a:pt x="393" y="107"/>
                    <a:pt x="396" y="110"/>
                    <a:pt x="398" y="112"/>
                  </a:cubicBezTo>
                  <a:lnTo>
                    <a:pt x="402" y="115"/>
                  </a:lnTo>
                  <a:cubicBezTo>
                    <a:pt x="405" y="117"/>
                    <a:pt x="408" y="120"/>
                    <a:pt x="410" y="123"/>
                  </a:cubicBezTo>
                  <a:lnTo>
                    <a:pt x="413" y="125"/>
                  </a:lnTo>
                  <a:cubicBezTo>
                    <a:pt x="416" y="128"/>
                    <a:pt x="419" y="131"/>
                    <a:pt x="422" y="133"/>
                  </a:cubicBezTo>
                  <a:lnTo>
                    <a:pt x="424" y="135"/>
                  </a:lnTo>
                  <a:cubicBezTo>
                    <a:pt x="445" y="155"/>
                    <a:pt x="465" y="176"/>
                    <a:pt x="483" y="199"/>
                  </a:cubicBezTo>
                  <a:lnTo>
                    <a:pt x="484" y="200"/>
                  </a:lnTo>
                  <a:cubicBezTo>
                    <a:pt x="487" y="204"/>
                    <a:pt x="490" y="207"/>
                    <a:pt x="493" y="211"/>
                  </a:cubicBezTo>
                  <a:lnTo>
                    <a:pt x="493" y="212"/>
                  </a:lnTo>
                  <a:cubicBezTo>
                    <a:pt x="496" y="216"/>
                    <a:pt x="499" y="219"/>
                    <a:pt x="502" y="223"/>
                  </a:cubicBezTo>
                  <a:lnTo>
                    <a:pt x="502" y="224"/>
                  </a:lnTo>
                  <a:cubicBezTo>
                    <a:pt x="526" y="256"/>
                    <a:pt x="547" y="289"/>
                    <a:pt x="565" y="325"/>
                  </a:cubicBezTo>
                  <a:cubicBezTo>
                    <a:pt x="502" y="307"/>
                    <a:pt x="432" y="300"/>
                    <a:pt x="356" y="292"/>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p:cNvSpPr>
            <p:nvPr/>
          </p:nvSpPr>
          <p:spPr bwMode="auto">
            <a:xfrm>
              <a:off x="7958139" y="4117976"/>
              <a:ext cx="300038" cy="228600"/>
            </a:xfrm>
            <a:custGeom>
              <a:avLst/>
              <a:gdLst>
                <a:gd name="T0" fmla="*/ 24 w 585"/>
                <a:gd name="T1" fmla="*/ 218 h 445"/>
                <a:gd name="T2" fmla="*/ 27 w 585"/>
                <a:gd name="T3" fmla="*/ 207 h 445"/>
                <a:gd name="T4" fmla="*/ 29 w 585"/>
                <a:gd name="T5" fmla="*/ 200 h 445"/>
                <a:gd name="T6" fmla="*/ 32 w 585"/>
                <a:gd name="T7" fmla="*/ 190 h 445"/>
                <a:gd name="T8" fmla="*/ 34 w 585"/>
                <a:gd name="T9" fmla="*/ 183 h 445"/>
                <a:gd name="T10" fmla="*/ 37 w 585"/>
                <a:gd name="T11" fmla="*/ 174 h 445"/>
                <a:gd name="T12" fmla="*/ 40 w 585"/>
                <a:gd name="T13" fmla="*/ 166 h 445"/>
                <a:gd name="T14" fmla="*/ 43 w 585"/>
                <a:gd name="T15" fmla="*/ 158 h 445"/>
                <a:gd name="T16" fmla="*/ 46 w 585"/>
                <a:gd name="T17" fmla="*/ 149 h 445"/>
                <a:gd name="T18" fmla="*/ 49 w 585"/>
                <a:gd name="T19" fmla="*/ 142 h 445"/>
                <a:gd name="T20" fmla="*/ 53 w 585"/>
                <a:gd name="T21" fmla="*/ 133 h 445"/>
                <a:gd name="T22" fmla="*/ 55 w 585"/>
                <a:gd name="T23" fmla="*/ 127 h 445"/>
                <a:gd name="T24" fmla="*/ 59 w 585"/>
                <a:gd name="T25" fmla="*/ 118 h 445"/>
                <a:gd name="T26" fmla="*/ 62 w 585"/>
                <a:gd name="T27" fmla="*/ 111 h 445"/>
                <a:gd name="T28" fmla="*/ 66 w 585"/>
                <a:gd name="T29" fmla="*/ 102 h 445"/>
                <a:gd name="T30" fmla="*/ 69 w 585"/>
                <a:gd name="T31" fmla="*/ 96 h 445"/>
                <a:gd name="T32" fmla="*/ 74 w 585"/>
                <a:gd name="T33" fmla="*/ 87 h 445"/>
                <a:gd name="T34" fmla="*/ 76 w 585"/>
                <a:gd name="T35" fmla="*/ 81 h 445"/>
                <a:gd name="T36" fmla="*/ 82 w 585"/>
                <a:gd name="T37" fmla="*/ 72 h 445"/>
                <a:gd name="T38" fmla="*/ 84 w 585"/>
                <a:gd name="T39" fmla="*/ 67 h 445"/>
                <a:gd name="T40" fmla="*/ 90 w 585"/>
                <a:gd name="T41" fmla="*/ 57 h 445"/>
                <a:gd name="T42" fmla="*/ 92 w 585"/>
                <a:gd name="T43" fmla="*/ 53 h 445"/>
                <a:gd name="T44" fmla="*/ 98 w 585"/>
                <a:gd name="T45" fmla="*/ 42 h 445"/>
                <a:gd name="T46" fmla="*/ 100 w 585"/>
                <a:gd name="T47" fmla="*/ 39 h 445"/>
                <a:gd name="T48" fmla="*/ 107 w 585"/>
                <a:gd name="T49" fmla="*/ 28 h 445"/>
                <a:gd name="T50" fmla="*/ 109 w 585"/>
                <a:gd name="T51" fmla="*/ 25 h 445"/>
                <a:gd name="T52" fmla="*/ 116 w 585"/>
                <a:gd name="T53" fmla="*/ 14 h 445"/>
                <a:gd name="T54" fmla="*/ 117 w 585"/>
                <a:gd name="T55" fmla="*/ 12 h 445"/>
                <a:gd name="T56" fmla="*/ 125 w 585"/>
                <a:gd name="T57" fmla="*/ 1 h 445"/>
                <a:gd name="T58" fmla="*/ 125 w 585"/>
                <a:gd name="T59" fmla="*/ 0 h 445"/>
                <a:gd name="T60" fmla="*/ 585 w 585"/>
                <a:gd name="T61" fmla="*/ 137 h 445"/>
                <a:gd name="T62" fmla="*/ 511 w 585"/>
                <a:gd name="T63" fmla="*/ 259 h 445"/>
                <a:gd name="T64" fmla="*/ 137 w 585"/>
                <a:gd name="T65" fmla="*/ 323 h 445"/>
                <a:gd name="T66" fmla="*/ 1 w 585"/>
                <a:gd name="T67" fmla="*/ 445 h 445"/>
                <a:gd name="T68" fmla="*/ 0 w 585"/>
                <a:gd name="T69" fmla="*/ 408 h 445"/>
                <a:gd name="T70" fmla="*/ 0 w 585"/>
                <a:gd name="T71" fmla="*/ 406 h 445"/>
                <a:gd name="T72" fmla="*/ 0 w 585"/>
                <a:gd name="T73" fmla="*/ 373 h 445"/>
                <a:gd name="T74" fmla="*/ 1 w 585"/>
                <a:gd name="T75" fmla="*/ 368 h 445"/>
                <a:gd name="T76" fmla="*/ 1 w 585"/>
                <a:gd name="T77" fmla="*/ 359 h 445"/>
                <a:gd name="T78" fmla="*/ 1 w 585"/>
                <a:gd name="T79" fmla="*/ 352 h 445"/>
                <a:gd name="T80" fmla="*/ 2 w 585"/>
                <a:gd name="T81" fmla="*/ 344 h 445"/>
                <a:gd name="T82" fmla="*/ 3 w 585"/>
                <a:gd name="T83" fmla="*/ 330 h 445"/>
                <a:gd name="T84" fmla="*/ 4 w 585"/>
                <a:gd name="T85" fmla="*/ 324 h 445"/>
                <a:gd name="T86" fmla="*/ 5 w 585"/>
                <a:gd name="T87" fmla="*/ 315 h 445"/>
                <a:gd name="T88" fmla="*/ 6 w 585"/>
                <a:gd name="T89" fmla="*/ 308 h 445"/>
                <a:gd name="T90" fmla="*/ 7 w 585"/>
                <a:gd name="T91" fmla="*/ 297 h 445"/>
                <a:gd name="T92" fmla="*/ 8 w 585"/>
                <a:gd name="T93" fmla="*/ 293 h 445"/>
                <a:gd name="T94" fmla="*/ 11 w 585"/>
                <a:gd name="T95" fmla="*/ 278 h 445"/>
                <a:gd name="T96" fmla="*/ 11 w 585"/>
                <a:gd name="T97" fmla="*/ 273 h 445"/>
                <a:gd name="T98" fmla="*/ 14 w 585"/>
                <a:gd name="T99" fmla="*/ 261 h 445"/>
                <a:gd name="T100" fmla="*/ 15 w 585"/>
                <a:gd name="T101" fmla="*/ 257 h 445"/>
                <a:gd name="T102" fmla="*/ 18 w 585"/>
                <a:gd name="T103" fmla="*/ 241 h 445"/>
                <a:gd name="T104" fmla="*/ 22 w 585"/>
                <a:gd name="T105" fmla="*/ 224 h 445"/>
                <a:gd name="T106" fmla="*/ 24 w 585"/>
                <a:gd name="T107" fmla="*/ 21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5" h="445">
                  <a:moveTo>
                    <a:pt x="24" y="218"/>
                  </a:moveTo>
                  <a:cubicBezTo>
                    <a:pt x="25" y="214"/>
                    <a:pt x="26" y="211"/>
                    <a:pt x="27" y="207"/>
                  </a:cubicBezTo>
                  <a:cubicBezTo>
                    <a:pt x="28" y="205"/>
                    <a:pt x="28" y="202"/>
                    <a:pt x="29" y="200"/>
                  </a:cubicBezTo>
                  <a:cubicBezTo>
                    <a:pt x="30" y="197"/>
                    <a:pt x="31" y="194"/>
                    <a:pt x="32" y="190"/>
                  </a:cubicBezTo>
                  <a:cubicBezTo>
                    <a:pt x="33" y="188"/>
                    <a:pt x="34" y="185"/>
                    <a:pt x="34" y="183"/>
                  </a:cubicBezTo>
                  <a:cubicBezTo>
                    <a:pt x="35" y="180"/>
                    <a:pt x="36" y="177"/>
                    <a:pt x="37" y="174"/>
                  </a:cubicBezTo>
                  <a:cubicBezTo>
                    <a:pt x="38" y="171"/>
                    <a:pt x="39" y="169"/>
                    <a:pt x="40" y="166"/>
                  </a:cubicBezTo>
                  <a:cubicBezTo>
                    <a:pt x="41" y="163"/>
                    <a:pt x="42" y="161"/>
                    <a:pt x="43" y="158"/>
                  </a:cubicBezTo>
                  <a:cubicBezTo>
                    <a:pt x="44" y="155"/>
                    <a:pt x="45" y="152"/>
                    <a:pt x="46" y="149"/>
                  </a:cubicBezTo>
                  <a:cubicBezTo>
                    <a:pt x="47" y="147"/>
                    <a:pt x="48" y="145"/>
                    <a:pt x="49" y="142"/>
                  </a:cubicBezTo>
                  <a:cubicBezTo>
                    <a:pt x="50" y="139"/>
                    <a:pt x="51" y="136"/>
                    <a:pt x="53" y="133"/>
                  </a:cubicBezTo>
                  <a:cubicBezTo>
                    <a:pt x="53" y="131"/>
                    <a:pt x="54" y="129"/>
                    <a:pt x="55" y="127"/>
                  </a:cubicBezTo>
                  <a:cubicBezTo>
                    <a:pt x="57" y="124"/>
                    <a:pt x="58" y="121"/>
                    <a:pt x="59" y="118"/>
                  </a:cubicBezTo>
                  <a:cubicBezTo>
                    <a:pt x="60" y="115"/>
                    <a:pt x="61" y="113"/>
                    <a:pt x="62" y="111"/>
                  </a:cubicBezTo>
                  <a:cubicBezTo>
                    <a:pt x="63" y="108"/>
                    <a:pt x="65" y="105"/>
                    <a:pt x="66" y="102"/>
                  </a:cubicBezTo>
                  <a:cubicBezTo>
                    <a:pt x="67" y="100"/>
                    <a:pt x="68" y="98"/>
                    <a:pt x="69" y="96"/>
                  </a:cubicBezTo>
                  <a:cubicBezTo>
                    <a:pt x="71" y="93"/>
                    <a:pt x="72" y="90"/>
                    <a:pt x="74" y="87"/>
                  </a:cubicBezTo>
                  <a:cubicBezTo>
                    <a:pt x="75" y="85"/>
                    <a:pt x="76" y="83"/>
                    <a:pt x="76" y="81"/>
                  </a:cubicBezTo>
                  <a:cubicBezTo>
                    <a:pt x="78" y="78"/>
                    <a:pt x="80" y="75"/>
                    <a:pt x="82" y="72"/>
                  </a:cubicBezTo>
                  <a:cubicBezTo>
                    <a:pt x="82" y="70"/>
                    <a:pt x="83" y="68"/>
                    <a:pt x="84" y="67"/>
                  </a:cubicBezTo>
                  <a:cubicBezTo>
                    <a:pt x="86" y="63"/>
                    <a:pt x="88" y="60"/>
                    <a:pt x="90" y="57"/>
                  </a:cubicBezTo>
                  <a:lnTo>
                    <a:pt x="92" y="53"/>
                  </a:lnTo>
                  <a:cubicBezTo>
                    <a:pt x="94" y="49"/>
                    <a:pt x="96" y="46"/>
                    <a:pt x="98" y="42"/>
                  </a:cubicBezTo>
                  <a:lnTo>
                    <a:pt x="100" y="39"/>
                  </a:lnTo>
                  <a:cubicBezTo>
                    <a:pt x="102" y="35"/>
                    <a:pt x="104" y="32"/>
                    <a:pt x="107" y="28"/>
                  </a:cubicBezTo>
                  <a:lnTo>
                    <a:pt x="109" y="25"/>
                  </a:lnTo>
                  <a:cubicBezTo>
                    <a:pt x="111" y="21"/>
                    <a:pt x="113" y="18"/>
                    <a:pt x="116" y="14"/>
                  </a:cubicBezTo>
                  <a:lnTo>
                    <a:pt x="117" y="12"/>
                  </a:lnTo>
                  <a:cubicBezTo>
                    <a:pt x="120" y="8"/>
                    <a:pt x="122" y="4"/>
                    <a:pt x="125" y="1"/>
                  </a:cubicBezTo>
                  <a:lnTo>
                    <a:pt x="125" y="0"/>
                  </a:lnTo>
                  <a:cubicBezTo>
                    <a:pt x="257" y="21"/>
                    <a:pt x="420" y="67"/>
                    <a:pt x="585" y="137"/>
                  </a:cubicBezTo>
                  <a:cubicBezTo>
                    <a:pt x="560" y="176"/>
                    <a:pt x="535" y="217"/>
                    <a:pt x="511" y="259"/>
                  </a:cubicBezTo>
                  <a:cubicBezTo>
                    <a:pt x="374" y="201"/>
                    <a:pt x="244" y="246"/>
                    <a:pt x="137" y="323"/>
                  </a:cubicBezTo>
                  <a:cubicBezTo>
                    <a:pt x="86" y="359"/>
                    <a:pt x="40" y="402"/>
                    <a:pt x="1" y="445"/>
                  </a:cubicBezTo>
                  <a:cubicBezTo>
                    <a:pt x="1" y="433"/>
                    <a:pt x="0" y="421"/>
                    <a:pt x="0" y="408"/>
                  </a:cubicBezTo>
                  <a:lnTo>
                    <a:pt x="0" y="406"/>
                  </a:lnTo>
                  <a:cubicBezTo>
                    <a:pt x="0" y="395"/>
                    <a:pt x="0" y="384"/>
                    <a:pt x="0" y="373"/>
                  </a:cubicBezTo>
                  <a:cubicBezTo>
                    <a:pt x="0" y="371"/>
                    <a:pt x="0" y="369"/>
                    <a:pt x="1" y="368"/>
                  </a:cubicBezTo>
                  <a:cubicBezTo>
                    <a:pt x="1" y="365"/>
                    <a:pt x="1" y="362"/>
                    <a:pt x="1" y="359"/>
                  </a:cubicBezTo>
                  <a:cubicBezTo>
                    <a:pt x="1" y="357"/>
                    <a:pt x="1" y="354"/>
                    <a:pt x="1" y="352"/>
                  </a:cubicBezTo>
                  <a:cubicBezTo>
                    <a:pt x="2" y="350"/>
                    <a:pt x="2" y="347"/>
                    <a:pt x="2" y="344"/>
                  </a:cubicBezTo>
                  <a:cubicBezTo>
                    <a:pt x="2" y="340"/>
                    <a:pt x="3" y="335"/>
                    <a:pt x="3" y="330"/>
                  </a:cubicBezTo>
                  <a:cubicBezTo>
                    <a:pt x="4" y="328"/>
                    <a:pt x="4" y="326"/>
                    <a:pt x="4" y="324"/>
                  </a:cubicBezTo>
                  <a:cubicBezTo>
                    <a:pt x="4" y="321"/>
                    <a:pt x="5" y="318"/>
                    <a:pt x="5" y="315"/>
                  </a:cubicBezTo>
                  <a:cubicBezTo>
                    <a:pt x="5" y="313"/>
                    <a:pt x="6" y="310"/>
                    <a:pt x="6" y="308"/>
                  </a:cubicBezTo>
                  <a:cubicBezTo>
                    <a:pt x="6" y="305"/>
                    <a:pt x="7" y="301"/>
                    <a:pt x="7" y="297"/>
                  </a:cubicBezTo>
                  <a:lnTo>
                    <a:pt x="8" y="293"/>
                  </a:lnTo>
                  <a:cubicBezTo>
                    <a:pt x="9" y="288"/>
                    <a:pt x="10" y="283"/>
                    <a:pt x="11" y="278"/>
                  </a:cubicBezTo>
                  <a:cubicBezTo>
                    <a:pt x="11" y="276"/>
                    <a:pt x="11" y="275"/>
                    <a:pt x="11" y="273"/>
                  </a:cubicBezTo>
                  <a:cubicBezTo>
                    <a:pt x="12" y="269"/>
                    <a:pt x="13" y="265"/>
                    <a:pt x="14" y="261"/>
                  </a:cubicBezTo>
                  <a:cubicBezTo>
                    <a:pt x="14" y="260"/>
                    <a:pt x="14" y="258"/>
                    <a:pt x="15" y="257"/>
                  </a:cubicBezTo>
                  <a:cubicBezTo>
                    <a:pt x="16" y="251"/>
                    <a:pt x="17" y="246"/>
                    <a:pt x="18" y="241"/>
                  </a:cubicBezTo>
                  <a:cubicBezTo>
                    <a:pt x="19" y="235"/>
                    <a:pt x="21" y="230"/>
                    <a:pt x="22" y="224"/>
                  </a:cubicBezTo>
                  <a:cubicBezTo>
                    <a:pt x="23" y="222"/>
                    <a:pt x="23" y="220"/>
                    <a:pt x="24" y="21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5"/>
            <p:cNvSpPr>
              <a:spLocks noEditPoints="1"/>
            </p:cNvSpPr>
            <p:nvPr/>
          </p:nvSpPr>
          <p:spPr bwMode="auto">
            <a:xfrm>
              <a:off x="8107364" y="3611563"/>
              <a:ext cx="1228725" cy="968375"/>
            </a:xfrm>
            <a:custGeom>
              <a:avLst/>
              <a:gdLst>
                <a:gd name="T0" fmla="*/ 1427 w 2396"/>
                <a:gd name="T1" fmla="*/ 976 h 1886"/>
                <a:gd name="T2" fmla="*/ 1605 w 2396"/>
                <a:gd name="T3" fmla="*/ 778 h 1886"/>
                <a:gd name="T4" fmla="*/ 1829 w 2396"/>
                <a:gd name="T5" fmla="*/ 623 h 1886"/>
                <a:gd name="T6" fmla="*/ 2155 w 2396"/>
                <a:gd name="T7" fmla="*/ 469 h 1886"/>
                <a:gd name="T8" fmla="*/ 2367 w 2396"/>
                <a:gd name="T9" fmla="*/ 446 h 1886"/>
                <a:gd name="T10" fmla="*/ 1806 w 2396"/>
                <a:gd name="T11" fmla="*/ 485 h 1886"/>
                <a:gd name="T12" fmla="*/ 1236 w 2396"/>
                <a:gd name="T13" fmla="*/ 846 h 1886"/>
                <a:gd name="T14" fmla="*/ 1123 w 2396"/>
                <a:gd name="T15" fmla="*/ 799 h 1886"/>
                <a:gd name="T16" fmla="*/ 1307 w 2396"/>
                <a:gd name="T17" fmla="*/ 475 h 1886"/>
                <a:gd name="T18" fmla="*/ 1724 w 2396"/>
                <a:gd name="T19" fmla="*/ 243 h 1886"/>
                <a:gd name="T20" fmla="*/ 965 w 2396"/>
                <a:gd name="T21" fmla="*/ 528 h 1886"/>
                <a:gd name="T22" fmla="*/ 764 w 2396"/>
                <a:gd name="T23" fmla="*/ 540 h 1886"/>
                <a:gd name="T24" fmla="*/ 804 w 2396"/>
                <a:gd name="T25" fmla="*/ 416 h 1886"/>
                <a:gd name="T26" fmla="*/ 643 w 2396"/>
                <a:gd name="T27" fmla="*/ 456 h 1886"/>
                <a:gd name="T28" fmla="*/ 500 w 2396"/>
                <a:gd name="T29" fmla="*/ 531 h 1886"/>
                <a:gd name="T30" fmla="*/ 420 w 2396"/>
                <a:gd name="T31" fmla="*/ 585 h 1886"/>
                <a:gd name="T32" fmla="*/ 435 w 2396"/>
                <a:gd name="T33" fmla="*/ 532 h 1886"/>
                <a:gd name="T34" fmla="*/ 1396 w 2396"/>
                <a:gd name="T35" fmla="*/ 0 h 1886"/>
                <a:gd name="T36" fmla="*/ 746 w 2396"/>
                <a:gd name="T37" fmla="*/ 159 h 1886"/>
                <a:gd name="T38" fmla="*/ 457 w 2396"/>
                <a:gd name="T39" fmla="*/ 282 h 1886"/>
                <a:gd name="T40" fmla="*/ 198 w 2396"/>
                <a:gd name="T41" fmla="*/ 458 h 1886"/>
                <a:gd name="T42" fmla="*/ 47 w 2396"/>
                <a:gd name="T43" fmla="*/ 635 h 1886"/>
                <a:gd name="T44" fmla="*/ 280 w 2396"/>
                <a:gd name="T45" fmla="*/ 438 h 1886"/>
                <a:gd name="T46" fmla="*/ 550 w 2396"/>
                <a:gd name="T47" fmla="*/ 298 h 1886"/>
                <a:gd name="T48" fmla="*/ 619 w 2396"/>
                <a:gd name="T49" fmla="*/ 299 h 1886"/>
                <a:gd name="T50" fmla="*/ 346 w 2396"/>
                <a:gd name="T51" fmla="*/ 601 h 1886"/>
                <a:gd name="T52" fmla="*/ 440 w 2396"/>
                <a:gd name="T53" fmla="*/ 670 h 1886"/>
                <a:gd name="T54" fmla="*/ 500 w 2396"/>
                <a:gd name="T55" fmla="*/ 623 h 1886"/>
                <a:gd name="T56" fmla="*/ 590 w 2396"/>
                <a:gd name="T57" fmla="*/ 548 h 1886"/>
                <a:gd name="T58" fmla="*/ 690 w 2396"/>
                <a:gd name="T59" fmla="*/ 504 h 1886"/>
                <a:gd name="T60" fmla="*/ 844 w 2396"/>
                <a:gd name="T61" fmla="*/ 588 h 1886"/>
                <a:gd name="T62" fmla="*/ 1096 w 2396"/>
                <a:gd name="T63" fmla="*/ 552 h 1886"/>
                <a:gd name="T64" fmla="*/ 1029 w 2396"/>
                <a:gd name="T65" fmla="*/ 798 h 1886"/>
                <a:gd name="T66" fmla="*/ 1188 w 2396"/>
                <a:gd name="T67" fmla="*/ 927 h 1886"/>
                <a:gd name="T68" fmla="*/ 1633 w 2396"/>
                <a:gd name="T69" fmla="*/ 625 h 1886"/>
                <a:gd name="T70" fmla="*/ 1935 w 2396"/>
                <a:gd name="T71" fmla="*/ 521 h 1886"/>
                <a:gd name="T72" fmla="*/ 1619 w 2396"/>
                <a:gd name="T73" fmla="*/ 681 h 1886"/>
                <a:gd name="T74" fmla="*/ 1405 w 2396"/>
                <a:gd name="T75" fmla="*/ 875 h 1886"/>
                <a:gd name="T76" fmla="*/ 1285 w 2396"/>
                <a:gd name="T77" fmla="*/ 1079 h 1886"/>
                <a:gd name="T78" fmla="*/ 1422 w 2396"/>
                <a:gd name="T79" fmla="*/ 1181 h 1886"/>
                <a:gd name="T80" fmla="*/ 1480 w 2396"/>
                <a:gd name="T81" fmla="*/ 1202 h 1886"/>
                <a:gd name="T82" fmla="*/ 1218 w 2396"/>
                <a:gd name="T83" fmla="*/ 1436 h 1886"/>
                <a:gd name="T84" fmla="*/ 1385 w 2396"/>
                <a:gd name="T85" fmla="*/ 1524 h 1886"/>
                <a:gd name="T86" fmla="*/ 1636 w 2396"/>
                <a:gd name="T87" fmla="*/ 1442 h 1886"/>
                <a:gd name="T88" fmla="*/ 1517 w 2396"/>
                <a:gd name="T89" fmla="*/ 1593 h 1886"/>
                <a:gd name="T90" fmla="*/ 1329 w 2396"/>
                <a:gd name="T91" fmla="*/ 1733 h 1886"/>
                <a:gd name="T92" fmla="*/ 1115 w 2396"/>
                <a:gd name="T93" fmla="*/ 1840 h 1886"/>
                <a:gd name="T94" fmla="*/ 1237 w 2396"/>
                <a:gd name="T95" fmla="*/ 1820 h 1886"/>
                <a:gd name="T96" fmla="*/ 1509 w 2396"/>
                <a:gd name="T97" fmla="*/ 1677 h 1886"/>
                <a:gd name="T98" fmla="*/ 1686 w 2396"/>
                <a:gd name="T99" fmla="*/ 1498 h 1886"/>
                <a:gd name="T100" fmla="*/ 1768 w 2396"/>
                <a:gd name="T101" fmla="*/ 1192 h 1886"/>
                <a:gd name="T102" fmla="*/ 1500 w 2396"/>
                <a:gd name="T103" fmla="*/ 1428 h 1886"/>
                <a:gd name="T104" fmla="*/ 1310 w 2396"/>
                <a:gd name="T105" fmla="*/ 1435 h 1886"/>
                <a:gd name="T106" fmla="*/ 1368 w 2396"/>
                <a:gd name="T107" fmla="*/ 1347 h 1886"/>
                <a:gd name="T108" fmla="*/ 1750 w 2396"/>
                <a:gd name="T109" fmla="*/ 1129 h 1886"/>
                <a:gd name="T110" fmla="*/ 2030 w 2396"/>
                <a:gd name="T111" fmla="*/ 976 h 1886"/>
                <a:gd name="T112" fmla="*/ 2011 w 2396"/>
                <a:gd name="T113" fmla="*/ 944 h 1886"/>
                <a:gd name="T114" fmla="*/ 1785 w 2396"/>
                <a:gd name="T115" fmla="*/ 1049 h 1886"/>
                <a:gd name="T116" fmla="*/ 1552 w 2396"/>
                <a:gd name="T117" fmla="*/ 1112 h 1886"/>
                <a:gd name="T118" fmla="*/ 1440 w 2396"/>
                <a:gd name="T119" fmla="*/ 1108 h 1886"/>
                <a:gd name="T120" fmla="*/ 1393 w 2396"/>
                <a:gd name="T121" fmla="*/ 103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6" h="1886">
                  <a:moveTo>
                    <a:pt x="1290" y="1429"/>
                  </a:moveTo>
                  <a:lnTo>
                    <a:pt x="1290" y="1429"/>
                  </a:lnTo>
                  <a:lnTo>
                    <a:pt x="1290" y="1429"/>
                  </a:lnTo>
                  <a:close/>
                  <a:moveTo>
                    <a:pt x="1427" y="976"/>
                  </a:moveTo>
                  <a:cubicBezTo>
                    <a:pt x="1439" y="958"/>
                    <a:pt x="1450" y="938"/>
                    <a:pt x="1465" y="922"/>
                  </a:cubicBezTo>
                  <a:lnTo>
                    <a:pt x="1507" y="871"/>
                  </a:lnTo>
                  <a:lnTo>
                    <a:pt x="1555" y="823"/>
                  </a:lnTo>
                  <a:cubicBezTo>
                    <a:pt x="1570" y="806"/>
                    <a:pt x="1588" y="793"/>
                    <a:pt x="1605" y="778"/>
                  </a:cubicBezTo>
                  <a:cubicBezTo>
                    <a:pt x="1622" y="763"/>
                    <a:pt x="1639" y="748"/>
                    <a:pt x="1657" y="735"/>
                  </a:cubicBezTo>
                  <a:cubicBezTo>
                    <a:pt x="1676" y="722"/>
                    <a:pt x="1694" y="708"/>
                    <a:pt x="1712" y="695"/>
                  </a:cubicBezTo>
                  <a:lnTo>
                    <a:pt x="1770" y="657"/>
                  </a:lnTo>
                  <a:cubicBezTo>
                    <a:pt x="1789" y="645"/>
                    <a:pt x="1809" y="634"/>
                    <a:pt x="1829" y="623"/>
                  </a:cubicBezTo>
                  <a:cubicBezTo>
                    <a:pt x="1848" y="610"/>
                    <a:pt x="1869" y="600"/>
                    <a:pt x="1889" y="589"/>
                  </a:cubicBezTo>
                  <a:cubicBezTo>
                    <a:pt x="1909" y="578"/>
                    <a:pt x="1930" y="568"/>
                    <a:pt x="1950" y="558"/>
                  </a:cubicBezTo>
                  <a:cubicBezTo>
                    <a:pt x="1992" y="537"/>
                    <a:pt x="2034" y="518"/>
                    <a:pt x="2077" y="500"/>
                  </a:cubicBezTo>
                  <a:cubicBezTo>
                    <a:pt x="2103" y="489"/>
                    <a:pt x="2129" y="479"/>
                    <a:pt x="2155" y="469"/>
                  </a:cubicBezTo>
                  <a:cubicBezTo>
                    <a:pt x="2158" y="469"/>
                    <a:pt x="2161" y="468"/>
                    <a:pt x="2163" y="468"/>
                  </a:cubicBezTo>
                  <a:cubicBezTo>
                    <a:pt x="2211" y="461"/>
                    <a:pt x="2253" y="459"/>
                    <a:pt x="2287" y="455"/>
                  </a:cubicBezTo>
                  <a:cubicBezTo>
                    <a:pt x="2356" y="451"/>
                    <a:pt x="2396" y="448"/>
                    <a:pt x="2396" y="448"/>
                  </a:cubicBezTo>
                  <a:cubicBezTo>
                    <a:pt x="2396" y="448"/>
                    <a:pt x="2386" y="448"/>
                    <a:pt x="2367" y="446"/>
                  </a:cubicBezTo>
                  <a:cubicBezTo>
                    <a:pt x="2349" y="445"/>
                    <a:pt x="2322" y="442"/>
                    <a:pt x="2287" y="440"/>
                  </a:cubicBezTo>
                  <a:cubicBezTo>
                    <a:pt x="2252" y="439"/>
                    <a:pt x="2210" y="436"/>
                    <a:pt x="2161" y="438"/>
                  </a:cubicBezTo>
                  <a:cubicBezTo>
                    <a:pt x="2112" y="439"/>
                    <a:pt x="2057" y="441"/>
                    <a:pt x="1998" y="449"/>
                  </a:cubicBezTo>
                  <a:cubicBezTo>
                    <a:pt x="1938" y="455"/>
                    <a:pt x="1873" y="467"/>
                    <a:pt x="1806" y="485"/>
                  </a:cubicBezTo>
                  <a:cubicBezTo>
                    <a:pt x="1739" y="504"/>
                    <a:pt x="1669" y="529"/>
                    <a:pt x="1600" y="564"/>
                  </a:cubicBezTo>
                  <a:cubicBezTo>
                    <a:pt x="1532" y="599"/>
                    <a:pt x="1465" y="644"/>
                    <a:pt x="1405" y="697"/>
                  </a:cubicBezTo>
                  <a:cubicBezTo>
                    <a:pt x="1375" y="724"/>
                    <a:pt x="1346" y="752"/>
                    <a:pt x="1318" y="779"/>
                  </a:cubicBezTo>
                  <a:cubicBezTo>
                    <a:pt x="1290" y="806"/>
                    <a:pt x="1261" y="834"/>
                    <a:pt x="1236" y="846"/>
                  </a:cubicBezTo>
                  <a:cubicBezTo>
                    <a:pt x="1223" y="853"/>
                    <a:pt x="1214" y="853"/>
                    <a:pt x="1202" y="851"/>
                  </a:cubicBezTo>
                  <a:cubicBezTo>
                    <a:pt x="1191" y="850"/>
                    <a:pt x="1177" y="842"/>
                    <a:pt x="1164" y="834"/>
                  </a:cubicBezTo>
                  <a:lnTo>
                    <a:pt x="1145" y="819"/>
                  </a:lnTo>
                  <a:lnTo>
                    <a:pt x="1123" y="799"/>
                  </a:lnTo>
                  <a:cubicBezTo>
                    <a:pt x="1113" y="788"/>
                    <a:pt x="1101" y="775"/>
                    <a:pt x="1095" y="762"/>
                  </a:cubicBezTo>
                  <a:cubicBezTo>
                    <a:pt x="1081" y="737"/>
                    <a:pt x="1079" y="710"/>
                    <a:pt x="1090" y="682"/>
                  </a:cubicBezTo>
                  <a:cubicBezTo>
                    <a:pt x="1100" y="653"/>
                    <a:pt x="1122" y="626"/>
                    <a:pt x="1145" y="601"/>
                  </a:cubicBezTo>
                  <a:cubicBezTo>
                    <a:pt x="1193" y="551"/>
                    <a:pt x="1251" y="510"/>
                    <a:pt x="1307" y="475"/>
                  </a:cubicBezTo>
                  <a:cubicBezTo>
                    <a:pt x="1364" y="439"/>
                    <a:pt x="1419" y="408"/>
                    <a:pt x="1471" y="381"/>
                  </a:cubicBezTo>
                  <a:cubicBezTo>
                    <a:pt x="1576" y="327"/>
                    <a:pt x="1666" y="286"/>
                    <a:pt x="1730" y="257"/>
                  </a:cubicBezTo>
                  <a:cubicBezTo>
                    <a:pt x="1793" y="229"/>
                    <a:pt x="1830" y="214"/>
                    <a:pt x="1830" y="214"/>
                  </a:cubicBezTo>
                  <a:cubicBezTo>
                    <a:pt x="1830" y="214"/>
                    <a:pt x="1791" y="223"/>
                    <a:pt x="1724" y="243"/>
                  </a:cubicBezTo>
                  <a:cubicBezTo>
                    <a:pt x="1658" y="263"/>
                    <a:pt x="1563" y="294"/>
                    <a:pt x="1453" y="340"/>
                  </a:cubicBezTo>
                  <a:cubicBezTo>
                    <a:pt x="1397" y="364"/>
                    <a:pt x="1338" y="391"/>
                    <a:pt x="1277" y="425"/>
                  </a:cubicBezTo>
                  <a:cubicBezTo>
                    <a:pt x="1254" y="438"/>
                    <a:pt x="1229" y="452"/>
                    <a:pt x="1205" y="468"/>
                  </a:cubicBezTo>
                  <a:cubicBezTo>
                    <a:pt x="1125" y="491"/>
                    <a:pt x="1046" y="513"/>
                    <a:pt x="965" y="528"/>
                  </a:cubicBezTo>
                  <a:cubicBezTo>
                    <a:pt x="937" y="534"/>
                    <a:pt x="910" y="538"/>
                    <a:pt x="882" y="541"/>
                  </a:cubicBezTo>
                  <a:cubicBezTo>
                    <a:pt x="868" y="543"/>
                    <a:pt x="854" y="545"/>
                    <a:pt x="841" y="545"/>
                  </a:cubicBezTo>
                  <a:cubicBezTo>
                    <a:pt x="827" y="546"/>
                    <a:pt x="813" y="547"/>
                    <a:pt x="800" y="546"/>
                  </a:cubicBezTo>
                  <a:cubicBezTo>
                    <a:pt x="787" y="545"/>
                    <a:pt x="775" y="543"/>
                    <a:pt x="764" y="540"/>
                  </a:cubicBezTo>
                  <a:cubicBezTo>
                    <a:pt x="753" y="536"/>
                    <a:pt x="745" y="531"/>
                    <a:pt x="743" y="527"/>
                  </a:cubicBezTo>
                  <a:cubicBezTo>
                    <a:pt x="741" y="523"/>
                    <a:pt x="740" y="517"/>
                    <a:pt x="744" y="507"/>
                  </a:cubicBezTo>
                  <a:cubicBezTo>
                    <a:pt x="746" y="498"/>
                    <a:pt x="753" y="486"/>
                    <a:pt x="759" y="478"/>
                  </a:cubicBezTo>
                  <a:lnTo>
                    <a:pt x="804" y="416"/>
                  </a:lnTo>
                  <a:lnTo>
                    <a:pt x="731" y="434"/>
                  </a:lnTo>
                  <a:lnTo>
                    <a:pt x="687" y="445"/>
                  </a:lnTo>
                  <a:lnTo>
                    <a:pt x="665" y="450"/>
                  </a:lnTo>
                  <a:cubicBezTo>
                    <a:pt x="658" y="452"/>
                    <a:pt x="650" y="453"/>
                    <a:pt x="643" y="456"/>
                  </a:cubicBezTo>
                  <a:lnTo>
                    <a:pt x="600" y="473"/>
                  </a:lnTo>
                  <a:cubicBezTo>
                    <a:pt x="586" y="478"/>
                    <a:pt x="572" y="485"/>
                    <a:pt x="559" y="493"/>
                  </a:cubicBezTo>
                  <a:cubicBezTo>
                    <a:pt x="545" y="501"/>
                    <a:pt x="531" y="507"/>
                    <a:pt x="519" y="516"/>
                  </a:cubicBezTo>
                  <a:lnTo>
                    <a:pt x="500" y="531"/>
                  </a:lnTo>
                  <a:cubicBezTo>
                    <a:pt x="494" y="536"/>
                    <a:pt x="487" y="540"/>
                    <a:pt x="481" y="545"/>
                  </a:cubicBezTo>
                  <a:cubicBezTo>
                    <a:pt x="470" y="557"/>
                    <a:pt x="458" y="567"/>
                    <a:pt x="448" y="580"/>
                  </a:cubicBezTo>
                  <a:cubicBezTo>
                    <a:pt x="444" y="585"/>
                    <a:pt x="440" y="590"/>
                    <a:pt x="436" y="595"/>
                  </a:cubicBezTo>
                  <a:cubicBezTo>
                    <a:pt x="431" y="591"/>
                    <a:pt x="423" y="588"/>
                    <a:pt x="420" y="585"/>
                  </a:cubicBezTo>
                  <a:cubicBezTo>
                    <a:pt x="419" y="583"/>
                    <a:pt x="417" y="581"/>
                    <a:pt x="415" y="580"/>
                  </a:cubicBezTo>
                  <a:cubicBezTo>
                    <a:pt x="415" y="578"/>
                    <a:pt x="414" y="577"/>
                    <a:pt x="413" y="576"/>
                  </a:cubicBezTo>
                  <a:cubicBezTo>
                    <a:pt x="414" y="574"/>
                    <a:pt x="412" y="572"/>
                    <a:pt x="414" y="567"/>
                  </a:cubicBezTo>
                  <a:cubicBezTo>
                    <a:pt x="416" y="559"/>
                    <a:pt x="424" y="545"/>
                    <a:pt x="435" y="532"/>
                  </a:cubicBezTo>
                  <a:cubicBezTo>
                    <a:pt x="446" y="520"/>
                    <a:pt x="459" y="507"/>
                    <a:pt x="472" y="495"/>
                  </a:cubicBezTo>
                  <a:cubicBezTo>
                    <a:pt x="527" y="447"/>
                    <a:pt x="593" y="405"/>
                    <a:pt x="659" y="365"/>
                  </a:cubicBezTo>
                  <a:cubicBezTo>
                    <a:pt x="792" y="287"/>
                    <a:pt x="930" y="215"/>
                    <a:pt x="1071" y="151"/>
                  </a:cubicBezTo>
                  <a:lnTo>
                    <a:pt x="1396" y="0"/>
                  </a:lnTo>
                  <a:lnTo>
                    <a:pt x="1049" y="80"/>
                  </a:lnTo>
                  <a:lnTo>
                    <a:pt x="896" y="115"/>
                  </a:lnTo>
                  <a:lnTo>
                    <a:pt x="821" y="137"/>
                  </a:lnTo>
                  <a:cubicBezTo>
                    <a:pt x="796" y="144"/>
                    <a:pt x="770" y="150"/>
                    <a:pt x="746" y="159"/>
                  </a:cubicBezTo>
                  <a:lnTo>
                    <a:pt x="672" y="186"/>
                  </a:lnTo>
                  <a:cubicBezTo>
                    <a:pt x="647" y="195"/>
                    <a:pt x="623" y="204"/>
                    <a:pt x="599" y="215"/>
                  </a:cubicBezTo>
                  <a:lnTo>
                    <a:pt x="527" y="247"/>
                  </a:lnTo>
                  <a:lnTo>
                    <a:pt x="457" y="282"/>
                  </a:lnTo>
                  <a:cubicBezTo>
                    <a:pt x="434" y="294"/>
                    <a:pt x="411" y="307"/>
                    <a:pt x="389" y="321"/>
                  </a:cubicBezTo>
                  <a:cubicBezTo>
                    <a:pt x="367" y="335"/>
                    <a:pt x="344" y="347"/>
                    <a:pt x="323" y="363"/>
                  </a:cubicBezTo>
                  <a:cubicBezTo>
                    <a:pt x="301" y="378"/>
                    <a:pt x="279" y="392"/>
                    <a:pt x="259" y="408"/>
                  </a:cubicBezTo>
                  <a:cubicBezTo>
                    <a:pt x="238" y="425"/>
                    <a:pt x="218" y="441"/>
                    <a:pt x="198" y="458"/>
                  </a:cubicBezTo>
                  <a:cubicBezTo>
                    <a:pt x="179" y="476"/>
                    <a:pt x="159" y="493"/>
                    <a:pt x="141" y="511"/>
                  </a:cubicBezTo>
                  <a:cubicBezTo>
                    <a:pt x="123" y="530"/>
                    <a:pt x="104" y="548"/>
                    <a:pt x="88" y="568"/>
                  </a:cubicBezTo>
                  <a:cubicBezTo>
                    <a:pt x="53" y="607"/>
                    <a:pt x="23" y="650"/>
                    <a:pt x="0" y="696"/>
                  </a:cubicBezTo>
                  <a:cubicBezTo>
                    <a:pt x="13" y="675"/>
                    <a:pt x="30" y="655"/>
                    <a:pt x="47" y="635"/>
                  </a:cubicBezTo>
                  <a:cubicBezTo>
                    <a:pt x="64" y="616"/>
                    <a:pt x="81" y="597"/>
                    <a:pt x="100" y="580"/>
                  </a:cubicBezTo>
                  <a:cubicBezTo>
                    <a:pt x="118" y="562"/>
                    <a:pt x="137" y="545"/>
                    <a:pt x="156" y="528"/>
                  </a:cubicBezTo>
                  <a:cubicBezTo>
                    <a:pt x="176" y="512"/>
                    <a:pt x="197" y="497"/>
                    <a:pt x="217" y="481"/>
                  </a:cubicBezTo>
                  <a:cubicBezTo>
                    <a:pt x="237" y="466"/>
                    <a:pt x="259" y="453"/>
                    <a:pt x="280" y="438"/>
                  </a:cubicBezTo>
                  <a:cubicBezTo>
                    <a:pt x="301" y="425"/>
                    <a:pt x="323" y="412"/>
                    <a:pt x="345" y="399"/>
                  </a:cubicBezTo>
                  <a:cubicBezTo>
                    <a:pt x="366" y="385"/>
                    <a:pt x="390" y="374"/>
                    <a:pt x="412" y="362"/>
                  </a:cubicBezTo>
                  <a:cubicBezTo>
                    <a:pt x="434" y="350"/>
                    <a:pt x="457" y="339"/>
                    <a:pt x="480" y="329"/>
                  </a:cubicBezTo>
                  <a:lnTo>
                    <a:pt x="550" y="298"/>
                  </a:lnTo>
                  <a:lnTo>
                    <a:pt x="621" y="270"/>
                  </a:lnTo>
                  <a:cubicBezTo>
                    <a:pt x="645" y="261"/>
                    <a:pt x="668" y="253"/>
                    <a:pt x="693" y="245"/>
                  </a:cubicBezTo>
                  <a:lnTo>
                    <a:pt x="739" y="231"/>
                  </a:lnTo>
                  <a:cubicBezTo>
                    <a:pt x="699" y="253"/>
                    <a:pt x="658" y="275"/>
                    <a:pt x="619" y="299"/>
                  </a:cubicBezTo>
                  <a:cubicBezTo>
                    <a:pt x="551" y="341"/>
                    <a:pt x="484" y="384"/>
                    <a:pt x="422" y="439"/>
                  </a:cubicBezTo>
                  <a:cubicBezTo>
                    <a:pt x="407" y="453"/>
                    <a:pt x="392" y="468"/>
                    <a:pt x="378" y="486"/>
                  </a:cubicBezTo>
                  <a:cubicBezTo>
                    <a:pt x="364" y="503"/>
                    <a:pt x="350" y="523"/>
                    <a:pt x="343" y="553"/>
                  </a:cubicBezTo>
                  <a:cubicBezTo>
                    <a:pt x="339" y="567"/>
                    <a:pt x="341" y="585"/>
                    <a:pt x="346" y="601"/>
                  </a:cubicBezTo>
                  <a:cubicBezTo>
                    <a:pt x="350" y="609"/>
                    <a:pt x="354" y="617"/>
                    <a:pt x="359" y="624"/>
                  </a:cubicBezTo>
                  <a:cubicBezTo>
                    <a:pt x="364" y="629"/>
                    <a:pt x="369" y="634"/>
                    <a:pt x="375" y="639"/>
                  </a:cubicBezTo>
                  <a:cubicBezTo>
                    <a:pt x="386" y="649"/>
                    <a:pt x="397" y="653"/>
                    <a:pt x="408" y="659"/>
                  </a:cubicBezTo>
                  <a:lnTo>
                    <a:pt x="440" y="670"/>
                  </a:lnTo>
                  <a:lnTo>
                    <a:pt x="469" y="680"/>
                  </a:lnTo>
                  <a:lnTo>
                    <a:pt x="481" y="651"/>
                  </a:lnTo>
                  <a:cubicBezTo>
                    <a:pt x="482" y="649"/>
                    <a:pt x="487" y="642"/>
                    <a:pt x="489" y="638"/>
                  </a:cubicBezTo>
                  <a:cubicBezTo>
                    <a:pt x="493" y="633"/>
                    <a:pt x="497" y="628"/>
                    <a:pt x="500" y="623"/>
                  </a:cubicBezTo>
                  <a:cubicBezTo>
                    <a:pt x="508" y="613"/>
                    <a:pt x="518" y="604"/>
                    <a:pt x="526" y="595"/>
                  </a:cubicBezTo>
                  <a:cubicBezTo>
                    <a:pt x="531" y="590"/>
                    <a:pt x="536" y="586"/>
                    <a:pt x="541" y="582"/>
                  </a:cubicBezTo>
                  <a:lnTo>
                    <a:pt x="557" y="570"/>
                  </a:lnTo>
                  <a:cubicBezTo>
                    <a:pt x="566" y="561"/>
                    <a:pt x="579" y="555"/>
                    <a:pt x="590" y="548"/>
                  </a:cubicBezTo>
                  <a:cubicBezTo>
                    <a:pt x="601" y="541"/>
                    <a:pt x="613" y="534"/>
                    <a:pt x="625" y="529"/>
                  </a:cubicBezTo>
                  <a:lnTo>
                    <a:pt x="663" y="512"/>
                  </a:lnTo>
                  <a:cubicBezTo>
                    <a:pt x="669" y="509"/>
                    <a:pt x="676" y="508"/>
                    <a:pt x="682" y="506"/>
                  </a:cubicBezTo>
                  <a:lnTo>
                    <a:pt x="690" y="504"/>
                  </a:lnTo>
                  <a:cubicBezTo>
                    <a:pt x="688" y="520"/>
                    <a:pt x="689" y="539"/>
                    <a:pt x="701" y="555"/>
                  </a:cubicBezTo>
                  <a:cubicBezTo>
                    <a:pt x="715" y="575"/>
                    <a:pt x="735" y="582"/>
                    <a:pt x="751" y="587"/>
                  </a:cubicBezTo>
                  <a:cubicBezTo>
                    <a:pt x="768" y="590"/>
                    <a:pt x="784" y="592"/>
                    <a:pt x="799" y="591"/>
                  </a:cubicBezTo>
                  <a:cubicBezTo>
                    <a:pt x="815" y="591"/>
                    <a:pt x="830" y="590"/>
                    <a:pt x="844" y="588"/>
                  </a:cubicBezTo>
                  <a:cubicBezTo>
                    <a:pt x="859" y="586"/>
                    <a:pt x="874" y="584"/>
                    <a:pt x="888" y="581"/>
                  </a:cubicBezTo>
                  <a:cubicBezTo>
                    <a:pt x="917" y="576"/>
                    <a:pt x="945" y="568"/>
                    <a:pt x="973" y="561"/>
                  </a:cubicBezTo>
                  <a:cubicBezTo>
                    <a:pt x="1039" y="541"/>
                    <a:pt x="1103" y="519"/>
                    <a:pt x="1166" y="495"/>
                  </a:cubicBezTo>
                  <a:cubicBezTo>
                    <a:pt x="1142" y="512"/>
                    <a:pt x="1119" y="531"/>
                    <a:pt x="1096" y="552"/>
                  </a:cubicBezTo>
                  <a:cubicBezTo>
                    <a:pt x="1068" y="581"/>
                    <a:pt x="1040" y="612"/>
                    <a:pt x="1022" y="655"/>
                  </a:cubicBezTo>
                  <a:cubicBezTo>
                    <a:pt x="1014" y="677"/>
                    <a:pt x="1008" y="701"/>
                    <a:pt x="1009" y="726"/>
                  </a:cubicBezTo>
                  <a:cubicBezTo>
                    <a:pt x="1010" y="739"/>
                    <a:pt x="1010" y="752"/>
                    <a:pt x="1015" y="763"/>
                  </a:cubicBezTo>
                  <a:cubicBezTo>
                    <a:pt x="1018" y="775"/>
                    <a:pt x="1022" y="788"/>
                    <a:pt x="1029" y="798"/>
                  </a:cubicBezTo>
                  <a:cubicBezTo>
                    <a:pt x="1040" y="820"/>
                    <a:pt x="1055" y="836"/>
                    <a:pt x="1071" y="854"/>
                  </a:cubicBezTo>
                  <a:lnTo>
                    <a:pt x="1092" y="874"/>
                  </a:lnTo>
                  <a:lnTo>
                    <a:pt x="1120" y="896"/>
                  </a:lnTo>
                  <a:cubicBezTo>
                    <a:pt x="1139" y="909"/>
                    <a:pt x="1160" y="922"/>
                    <a:pt x="1188" y="927"/>
                  </a:cubicBezTo>
                  <a:cubicBezTo>
                    <a:pt x="1215" y="933"/>
                    <a:pt x="1247" y="928"/>
                    <a:pt x="1270" y="916"/>
                  </a:cubicBezTo>
                  <a:cubicBezTo>
                    <a:pt x="1315" y="892"/>
                    <a:pt x="1342" y="862"/>
                    <a:pt x="1371" y="834"/>
                  </a:cubicBezTo>
                  <a:cubicBezTo>
                    <a:pt x="1399" y="806"/>
                    <a:pt x="1427" y="779"/>
                    <a:pt x="1455" y="754"/>
                  </a:cubicBezTo>
                  <a:cubicBezTo>
                    <a:pt x="1511" y="704"/>
                    <a:pt x="1570" y="659"/>
                    <a:pt x="1633" y="625"/>
                  </a:cubicBezTo>
                  <a:cubicBezTo>
                    <a:pt x="1696" y="590"/>
                    <a:pt x="1760" y="562"/>
                    <a:pt x="1823" y="541"/>
                  </a:cubicBezTo>
                  <a:cubicBezTo>
                    <a:pt x="1886" y="521"/>
                    <a:pt x="1947" y="504"/>
                    <a:pt x="2005" y="493"/>
                  </a:cubicBezTo>
                  <a:cubicBezTo>
                    <a:pt x="2020" y="490"/>
                    <a:pt x="2034" y="488"/>
                    <a:pt x="2048" y="485"/>
                  </a:cubicBezTo>
                  <a:cubicBezTo>
                    <a:pt x="2010" y="496"/>
                    <a:pt x="1972" y="508"/>
                    <a:pt x="1935" y="521"/>
                  </a:cubicBezTo>
                  <a:cubicBezTo>
                    <a:pt x="1913" y="529"/>
                    <a:pt x="1891" y="538"/>
                    <a:pt x="1869" y="547"/>
                  </a:cubicBezTo>
                  <a:cubicBezTo>
                    <a:pt x="1847" y="556"/>
                    <a:pt x="1825" y="565"/>
                    <a:pt x="1804" y="576"/>
                  </a:cubicBezTo>
                  <a:cubicBezTo>
                    <a:pt x="1761" y="595"/>
                    <a:pt x="1720" y="619"/>
                    <a:pt x="1679" y="642"/>
                  </a:cubicBezTo>
                  <a:cubicBezTo>
                    <a:pt x="1658" y="655"/>
                    <a:pt x="1638" y="668"/>
                    <a:pt x="1619" y="681"/>
                  </a:cubicBezTo>
                  <a:cubicBezTo>
                    <a:pt x="1598" y="694"/>
                    <a:pt x="1580" y="709"/>
                    <a:pt x="1561" y="724"/>
                  </a:cubicBezTo>
                  <a:cubicBezTo>
                    <a:pt x="1542" y="739"/>
                    <a:pt x="1522" y="752"/>
                    <a:pt x="1505" y="770"/>
                  </a:cubicBezTo>
                  <a:lnTo>
                    <a:pt x="1452" y="819"/>
                  </a:lnTo>
                  <a:lnTo>
                    <a:pt x="1405" y="875"/>
                  </a:lnTo>
                  <a:cubicBezTo>
                    <a:pt x="1388" y="893"/>
                    <a:pt x="1376" y="914"/>
                    <a:pt x="1362" y="934"/>
                  </a:cubicBezTo>
                  <a:cubicBezTo>
                    <a:pt x="1349" y="955"/>
                    <a:pt x="1334" y="974"/>
                    <a:pt x="1324" y="997"/>
                  </a:cubicBezTo>
                  <a:lnTo>
                    <a:pt x="1293" y="1063"/>
                  </a:lnTo>
                  <a:lnTo>
                    <a:pt x="1285" y="1079"/>
                  </a:lnTo>
                  <a:lnTo>
                    <a:pt x="1293" y="1094"/>
                  </a:lnTo>
                  <a:cubicBezTo>
                    <a:pt x="1303" y="1112"/>
                    <a:pt x="1311" y="1120"/>
                    <a:pt x="1321" y="1130"/>
                  </a:cubicBezTo>
                  <a:cubicBezTo>
                    <a:pt x="1331" y="1139"/>
                    <a:pt x="1342" y="1148"/>
                    <a:pt x="1353" y="1154"/>
                  </a:cubicBezTo>
                  <a:cubicBezTo>
                    <a:pt x="1375" y="1167"/>
                    <a:pt x="1399" y="1176"/>
                    <a:pt x="1422" y="1181"/>
                  </a:cubicBezTo>
                  <a:cubicBezTo>
                    <a:pt x="1434" y="1185"/>
                    <a:pt x="1446" y="1186"/>
                    <a:pt x="1458" y="1187"/>
                  </a:cubicBezTo>
                  <a:cubicBezTo>
                    <a:pt x="1470" y="1188"/>
                    <a:pt x="1481" y="1190"/>
                    <a:pt x="1493" y="1190"/>
                  </a:cubicBezTo>
                  <a:cubicBezTo>
                    <a:pt x="1497" y="1189"/>
                    <a:pt x="1502" y="1189"/>
                    <a:pt x="1506" y="1189"/>
                  </a:cubicBezTo>
                  <a:cubicBezTo>
                    <a:pt x="1497" y="1193"/>
                    <a:pt x="1489" y="1198"/>
                    <a:pt x="1480" y="1202"/>
                  </a:cubicBezTo>
                  <a:cubicBezTo>
                    <a:pt x="1429" y="1230"/>
                    <a:pt x="1378" y="1258"/>
                    <a:pt x="1328" y="1293"/>
                  </a:cubicBezTo>
                  <a:cubicBezTo>
                    <a:pt x="1304" y="1310"/>
                    <a:pt x="1280" y="1329"/>
                    <a:pt x="1257" y="1352"/>
                  </a:cubicBezTo>
                  <a:cubicBezTo>
                    <a:pt x="1245" y="1365"/>
                    <a:pt x="1234" y="1378"/>
                    <a:pt x="1225" y="1397"/>
                  </a:cubicBezTo>
                  <a:cubicBezTo>
                    <a:pt x="1221" y="1408"/>
                    <a:pt x="1216" y="1420"/>
                    <a:pt x="1218" y="1436"/>
                  </a:cubicBezTo>
                  <a:cubicBezTo>
                    <a:pt x="1219" y="1451"/>
                    <a:pt x="1227" y="1467"/>
                    <a:pt x="1236" y="1477"/>
                  </a:cubicBezTo>
                  <a:cubicBezTo>
                    <a:pt x="1256" y="1496"/>
                    <a:pt x="1272" y="1502"/>
                    <a:pt x="1292" y="1508"/>
                  </a:cubicBezTo>
                  <a:lnTo>
                    <a:pt x="1334" y="1518"/>
                  </a:lnTo>
                  <a:cubicBezTo>
                    <a:pt x="1351" y="1520"/>
                    <a:pt x="1368" y="1522"/>
                    <a:pt x="1385" y="1524"/>
                  </a:cubicBezTo>
                  <a:cubicBezTo>
                    <a:pt x="1401" y="1523"/>
                    <a:pt x="1417" y="1523"/>
                    <a:pt x="1433" y="1522"/>
                  </a:cubicBezTo>
                  <a:cubicBezTo>
                    <a:pt x="1465" y="1518"/>
                    <a:pt x="1497" y="1512"/>
                    <a:pt x="1527" y="1501"/>
                  </a:cubicBezTo>
                  <a:cubicBezTo>
                    <a:pt x="1557" y="1490"/>
                    <a:pt x="1586" y="1476"/>
                    <a:pt x="1612" y="1459"/>
                  </a:cubicBezTo>
                  <a:cubicBezTo>
                    <a:pt x="1620" y="1454"/>
                    <a:pt x="1628" y="1448"/>
                    <a:pt x="1636" y="1442"/>
                  </a:cubicBezTo>
                  <a:cubicBezTo>
                    <a:pt x="1633" y="1448"/>
                    <a:pt x="1629" y="1454"/>
                    <a:pt x="1626" y="1460"/>
                  </a:cubicBezTo>
                  <a:cubicBezTo>
                    <a:pt x="1616" y="1476"/>
                    <a:pt x="1606" y="1492"/>
                    <a:pt x="1594" y="1507"/>
                  </a:cubicBezTo>
                  <a:cubicBezTo>
                    <a:pt x="1582" y="1521"/>
                    <a:pt x="1570" y="1537"/>
                    <a:pt x="1557" y="1551"/>
                  </a:cubicBezTo>
                  <a:lnTo>
                    <a:pt x="1517" y="1593"/>
                  </a:lnTo>
                  <a:lnTo>
                    <a:pt x="1473" y="1631"/>
                  </a:lnTo>
                  <a:cubicBezTo>
                    <a:pt x="1459" y="1644"/>
                    <a:pt x="1442" y="1655"/>
                    <a:pt x="1427" y="1667"/>
                  </a:cubicBezTo>
                  <a:cubicBezTo>
                    <a:pt x="1411" y="1678"/>
                    <a:pt x="1396" y="1691"/>
                    <a:pt x="1379" y="1701"/>
                  </a:cubicBezTo>
                  <a:lnTo>
                    <a:pt x="1329" y="1733"/>
                  </a:lnTo>
                  <a:cubicBezTo>
                    <a:pt x="1312" y="1743"/>
                    <a:pt x="1294" y="1752"/>
                    <a:pt x="1277" y="1761"/>
                  </a:cubicBezTo>
                  <a:cubicBezTo>
                    <a:pt x="1259" y="1771"/>
                    <a:pt x="1242" y="1781"/>
                    <a:pt x="1224" y="1790"/>
                  </a:cubicBezTo>
                  <a:lnTo>
                    <a:pt x="1170" y="1815"/>
                  </a:lnTo>
                  <a:cubicBezTo>
                    <a:pt x="1151" y="1823"/>
                    <a:pt x="1134" y="1833"/>
                    <a:pt x="1115" y="1840"/>
                  </a:cubicBezTo>
                  <a:cubicBezTo>
                    <a:pt x="1078" y="1855"/>
                    <a:pt x="1040" y="1870"/>
                    <a:pt x="1003" y="1886"/>
                  </a:cubicBezTo>
                  <a:cubicBezTo>
                    <a:pt x="1042" y="1877"/>
                    <a:pt x="1082" y="1867"/>
                    <a:pt x="1121" y="1857"/>
                  </a:cubicBezTo>
                  <a:cubicBezTo>
                    <a:pt x="1141" y="1852"/>
                    <a:pt x="1160" y="1845"/>
                    <a:pt x="1179" y="1839"/>
                  </a:cubicBezTo>
                  <a:lnTo>
                    <a:pt x="1237" y="1820"/>
                  </a:lnTo>
                  <a:cubicBezTo>
                    <a:pt x="1256" y="1813"/>
                    <a:pt x="1275" y="1804"/>
                    <a:pt x="1294" y="1797"/>
                  </a:cubicBezTo>
                  <a:cubicBezTo>
                    <a:pt x="1312" y="1788"/>
                    <a:pt x="1331" y="1781"/>
                    <a:pt x="1350" y="1772"/>
                  </a:cubicBezTo>
                  <a:cubicBezTo>
                    <a:pt x="1386" y="1752"/>
                    <a:pt x="1423" y="1735"/>
                    <a:pt x="1457" y="1712"/>
                  </a:cubicBezTo>
                  <a:cubicBezTo>
                    <a:pt x="1475" y="1700"/>
                    <a:pt x="1493" y="1690"/>
                    <a:pt x="1509" y="1677"/>
                  </a:cubicBezTo>
                  <a:lnTo>
                    <a:pt x="1558" y="1639"/>
                  </a:lnTo>
                  <a:lnTo>
                    <a:pt x="1605" y="1596"/>
                  </a:lnTo>
                  <a:cubicBezTo>
                    <a:pt x="1620" y="1581"/>
                    <a:pt x="1633" y="1565"/>
                    <a:pt x="1647" y="1549"/>
                  </a:cubicBezTo>
                  <a:cubicBezTo>
                    <a:pt x="1661" y="1533"/>
                    <a:pt x="1673" y="1515"/>
                    <a:pt x="1686" y="1498"/>
                  </a:cubicBezTo>
                  <a:cubicBezTo>
                    <a:pt x="1696" y="1479"/>
                    <a:pt x="1709" y="1462"/>
                    <a:pt x="1718" y="1442"/>
                  </a:cubicBezTo>
                  <a:cubicBezTo>
                    <a:pt x="1728" y="1423"/>
                    <a:pt x="1736" y="1402"/>
                    <a:pt x="1744" y="1382"/>
                  </a:cubicBezTo>
                  <a:cubicBezTo>
                    <a:pt x="1750" y="1360"/>
                    <a:pt x="1756" y="1341"/>
                    <a:pt x="1758" y="1313"/>
                  </a:cubicBezTo>
                  <a:lnTo>
                    <a:pt x="1768" y="1192"/>
                  </a:lnTo>
                  <a:lnTo>
                    <a:pt x="1690" y="1289"/>
                  </a:lnTo>
                  <a:cubicBezTo>
                    <a:pt x="1675" y="1308"/>
                    <a:pt x="1655" y="1328"/>
                    <a:pt x="1635" y="1345"/>
                  </a:cubicBezTo>
                  <a:cubicBezTo>
                    <a:pt x="1615" y="1363"/>
                    <a:pt x="1593" y="1379"/>
                    <a:pt x="1571" y="1393"/>
                  </a:cubicBezTo>
                  <a:cubicBezTo>
                    <a:pt x="1548" y="1407"/>
                    <a:pt x="1525" y="1419"/>
                    <a:pt x="1500" y="1428"/>
                  </a:cubicBezTo>
                  <a:cubicBezTo>
                    <a:pt x="1476" y="1437"/>
                    <a:pt x="1451" y="1443"/>
                    <a:pt x="1426" y="1446"/>
                  </a:cubicBezTo>
                  <a:cubicBezTo>
                    <a:pt x="1413" y="1447"/>
                    <a:pt x="1400" y="1447"/>
                    <a:pt x="1387" y="1448"/>
                  </a:cubicBezTo>
                  <a:lnTo>
                    <a:pt x="1352" y="1445"/>
                  </a:lnTo>
                  <a:lnTo>
                    <a:pt x="1310" y="1435"/>
                  </a:lnTo>
                  <a:cubicBezTo>
                    <a:pt x="1302" y="1434"/>
                    <a:pt x="1293" y="1429"/>
                    <a:pt x="1290" y="1427"/>
                  </a:cubicBezTo>
                  <a:lnTo>
                    <a:pt x="1291" y="1426"/>
                  </a:lnTo>
                  <a:cubicBezTo>
                    <a:pt x="1293" y="1419"/>
                    <a:pt x="1300" y="1409"/>
                    <a:pt x="1308" y="1400"/>
                  </a:cubicBezTo>
                  <a:cubicBezTo>
                    <a:pt x="1325" y="1381"/>
                    <a:pt x="1346" y="1363"/>
                    <a:pt x="1368" y="1347"/>
                  </a:cubicBezTo>
                  <a:cubicBezTo>
                    <a:pt x="1457" y="1279"/>
                    <a:pt x="1557" y="1221"/>
                    <a:pt x="1657" y="1163"/>
                  </a:cubicBezTo>
                  <a:lnTo>
                    <a:pt x="1660" y="1162"/>
                  </a:lnTo>
                  <a:lnTo>
                    <a:pt x="1690" y="1153"/>
                  </a:lnTo>
                  <a:lnTo>
                    <a:pt x="1750" y="1129"/>
                  </a:lnTo>
                  <a:cubicBezTo>
                    <a:pt x="1770" y="1122"/>
                    <a:pt x="1790" y="1113"/>
                    <a:pt x="1809" y="1103"/>
                  </a:cubicBezTo>
                  <a:lnTo>
                    <a:pt x="1867" y="1075"/>
                  </a:lnTo>
                  <a:cubicBezTo>
                    <a:pt x="1886" y="1065"/>
                    <a:pt x="1904" y="1054"/>
                    <a:pt x="1922" y="1043"/>
                  </a:cubicBezTo>
                  <a:cubicBezTo>
                    <a:pt x="1959" y="1022"/>
                    <a:pt x="1996" y="1000"/>
                    <a:pt x="2030" y="976"/>
                  </a:cubicBezTo>
                  <a:cubicBezTo>
                    <a:pt x="2065" y="951"/>
                    <a:pt x="2101" y="929"/>
                    <a:pt x="2134" y="902"/>
                  </a:cubicBezTo>
                  <a:cubicBezTo>
                    <a:pt x="2167" y="876"/>
                    <a:pt x="2200" y="850"/>
                    <a:pt x="2233" y="824"/>
                  </a:cubicBezTo>
                  <a:cubicBezTo>
                    <a:pt x="2196" y="844"/>
                    <a:pt x="2159" y="864"/>
                    <a:pt x="2122" y="885"/>
                  </a:cubicBezTo>
                  <a:cubicBezTo>
                    <a:pt x="2086" y="906"/>
                    <a:pt x="2049" y="925"/>
                    <a:pt x="2011" y="944"/>
                  </a:cubicBezTo>
                  <a:lnTo>
                    <a:pt x="1956" y="973"/>
                  </a:lnTo>
                  <a:lnTo>
                    <a:pt x="1899" y="999"/>
                  </a:lnTo>
                  <a:cubicBezTo>
                    <a:pt x="1880" y="1008"/>
                    <a:pt x="1862" y="1017"/>
                    <a:pt x="1843" y="1025"/>
                  </a:cubicBezTo>
                  <a:lnTo>
                    <a:pt x="1785" y="1049"/>
                  </a:lnTo>
                  <a:cubicBezTo>
                    <a:pt x="1766" y="1057"/>
                    <a:pt x="1747" y="1064"/>
                    <a:pt x="1728" y="1070"/>
                  </a:cubicBezTo>
                  <a:lnTo>
                    <a:pt x="1670" y="1089"/>
                  </a:lnTo>
                  <a:lnTo>
                    <a:pt x="1611" y="1103"/>
                  </a:lnTo>
                  <a:cubicBezTo>
                    <a:pt x="1591" y="1108"/>
                    <a:pt x="1572" y="1109"/>
                    <a:pt x="1552" y="1112"/>
                  </a:cubicBezTo>
                  <a:cubicBezTo>
                    <a:pt x="1540" y="1115"/>
                    <a:pt x="1528" y="1115"/>
                    <a:pt x="1516" y="1114"/>
                  </a:cubicBezTo>
                  <a:cubicBezTo>
                    <a:pt x="1509" y="1114"/>
                    <a:pt x="1502" y="1114"/>
                    <a:pt x="1494" y="1115"/>
                  </a:cubicBezTo>
                  <a:cubicBezTo>
                    <a:pt x="1485" y="1115"/>
                    <a:pt x="1476" y="1113"/>
                    <a:pt x="1467" y="1112"/>
                  </a:cubicBezTo>
                  <a:cubicBezTo>
                    <a:pt x="1457" y="1112"/>
                    <a:pt x="1448" y="1110"/>
                    <a:pt x="1440" y="1108"/>
                  </a:cubicBezTo>
                  <a:cubicBezTo>
                    <a:pt x="1423" y="1104"/>
                    <a:pt x="1407" y="1097"/>
                    <a:pt x="1393" y="1089"/>
                  </a:cubicBezTo>
                  <a:cubicBezTo>
                    <a:pt x="1386" y="1085"/>
                    <a:pt x="1380" y="1080"/>
                    <a:pt x="1375" y="1075"/>
                  </a:cubicBezTo>
                  <a:lnTo>
                    <a:pt x="1373" y="1074"/>
                  </a:lnTo>
                  <a:lnTo>
                    <a:pt x="1393" y="1033"/>
                  </a:lnTo>
                  <a:cubicBezTo>
                    <a:pt x="1402" y="1013"/>
                    <a:pt x="1415" y="995"/>
                    <a:pt x="1427" y="976"/>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38"/>
            <p:cNvSpPr>
              <a:spLocks/>
            </p:cNvSpPr>
            <p:nvPr/>
          </p:nvSpPr>
          <p:spPr bwMode="auto">
            <a:xfrm>
              <a:off x="8316913" y="4278313"/>
              <a:ext cx="17463" cy="34925"/>
            </a:xfrm>
            <a:custGeom>
              <a:avLst/>
              <a:gdLst>
                <a:gd name="T0" fmla="*/ 18 w 32"/>
                <a:gd name="T1" fmla="*/ 68 h 68"/>
                <a:gd name="T2" fmla="*/ 10 w 32"/>
                <a:gd name="T3" fmla="*/ 0 h 68"/>
                <a:gd name="T4" fmla="*/ 10 w 32"/>
                <a:gd name="T5" fmla="*/ 0 h 68"/>
                <a:gd name="T6" fmla="*/ 18 w 32"/>
                <a:gd name="T7" fmla="*/ 68 h 68"/>
              </a:gdLst>
              <a:ahLst/>
              <a:cxnLst>
                <a:cxn ang="0">
                  <a:pos x="T0" y="T1"/>
                </a:cxn>
                <a:cxn ang="0">
                  <a:pos x="T2" y="T3"/>
                </a:cxn>
                <a:cxn ang="0">
                  <a:pos x="T4" y="T5"/>
                </a:cxn>
                <a:cxn ang="0">
                  <a:pos x="T6" y="T7"/>
                </a:cxn>
              </a:cxnLst>
              <a:rect l="0" t="0" r="r" b="b"/>
              <a:pathLst>
                <a:path w="32" h="68">
                  <a:moveTo>
                    <a:pt x="18" y="68"/>
                  </a:moveTo>
                  <a:cubicBezTo>
                    <a:pt x="0" y="66"/>
                    <a:pt x="15" y="21"/>
                    <a:pt x="10" y="0"/>
                  </a:cubicBezTo>
                  <a:lnTo>
                    <a:pt x="10" y="0"/>
                  </a:lnTo>
                  <a:cubicBezTo>
                    <a:pt x="32" y="0"/>
                    <a:pt x="29" y="54"/>
                    <a:pt x="18"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850"/>
            <p:cNvSpPr>
              <a:spLocks noEditPoints="1"/>
            </p:cNvSpPr>
            <p:nvPr/>
          </p:nvSpPr>
          <p:spPr bwMode="auto">
            <a:xfrm>
              <a:off x="8785226" y="3835400"/>
              <a:ext cx="550863" cy="692150"/>
            </a:xfrm>
            <a:custGeom>
              <a:avLst/>
              <a:gdLst>
                <a:gd name="T0" fmla="*/ 3 w 1073"/>
                <a:gd name="T1" fmla="*/ 1342 h 1347"/>
                <a:gd name="T2" fmla="*/ 30 w 1073"/>
                <a:gd name="T3" fmla="*/ 1325 h 1347"/>
                <a:gd name="T4" fmla="*/ 27 w 1073"/>
                <a:gd name="T5" fmla="*/ 1335 h 1347"/>
                <a:gd name="T6" fmla="*/ 385 w 1073"/>
                <a:gd name="T7" fmla="*/ 881 h 1347"/>
                <a:gd name="T8" fmla="*/ 367 w 1073"/>
                <a:gd name="T9" fmla="*/ 852 h 1347"/>
                <a:gd name="T10" fmla="*/ 440 w 1073"/>
                <a:gd name="T11" fmla="*/ 812 h 1347"/>
                <a:gd name="T12" fmla="*/ 403 w 1073"/>
                <a:gd name="T13" fmla="*/ 810 h 1347"/>
                <a:gd name="T14" fmla="*/ 403 w 1073"/>
                <a:gd name="T15" fmla="*/ 864 h 1347"/>
                <a:gd name="T16" fmla="*/ 240 w 1073"/>
                <a:gd name="T17" fmla="*/ 781 h 1347"/>
                <a:gd name="T18" fmla="*/ 70 w 1073"/>
                <a:gd name="T19" fmla="*/ 652 h 1347"/>
                <a:gd name="T20" fmla="*/ 144 w 1073"/>
                <a:gd name="T21" fmla="*/ 675 h 1347"/>
                <a:gd name="T22" fmla="*/ 189 w 1073"/>
                <a:gd name="T23" fmla="*/ 677 h 1347"/>
                <a:gd name="T24" fmla="*/ 197 w 1073"/>
                <a:gd name="T25" fmla="*/ 678 h 1347"/>
                <a:gd name="T26" fmla="*/ 288 w 1073"/>
                <a:gd name="T27" fmla="*/ 666 h 1347"/>
                <a:gd name="T28" fmla="*/ 417 w 1073"/>
                <a:gd name="T29" fmla="*/ 696 h 1347"/>
                <a:gd name="T30" fmla="*/ 361 w 1073"/>
                <a:gd name="T31" fmla="*/ 680 h 1347"/>
                <a:gd name="T32" fmla="*/ 400 w 1073"/>
                <a:gd name="T33" fmla="*/ 703 h 1347"/>
                <a:gd name="T34" fmla="*/ 337 w 1073"/>
                <a:gd name="T35" fmla="*/ 725 h 1347"/>
                <a:gd name="T36" fmla="*/ 240 w 1073"/>
                <a:gd name="T37" fmla="*/ 781 h 1347"/>
                <a:gd name="T38" fmla="*/ 518 w 1073"/>
                <a:gd name="T39" fmla="*/ 614 h 1347"/>
                <a:gd name="T40" fmla="*/ 522 w 1073"/>
                <a:gd name="T41" fmla="*/ 605 h 1347"/>
                <a:gd name="T42" fmla="*/ 537 w 1073"/>
                <a:gd name="T43" fmla="*/ 581 h 1347"/>
                <a:gd name="T44" fmla="*/ 576 w 1073"/>
                <a:gd name="T45" fmla="*/ 562 h 1347"/>
                <a:gd name="T46" fmla="*/ 688 w 1073"/>
                <a:gd name="T47" fmla="*/ 507 h 1347"/>
                <a:gd name="T48" fmla="*/ 910 w 1073"/>
                <a:gd name="T49" fmla="*/ 387 h 1347"/>
                <a:gd name="T50" fmla="*/ 707 w 1073"/>
                <a:gd name="T51" fmla="*/ 539 h 1347"/>
                <a:gd name="T52" fmla="*/ 544 w 1073"/>
                <a:gd name="T53" fmla="*/ 638 h 1347"/>
                <a:gd name="T54" fmla="*/ 51 w 1073"/>
                <a:gd name="T55" fmla="*/ 635 h 1347"/>
                <a:gd name="T56" fmla="*/ 54 w 1073"/>
                <a:gd name="T57" fmla="*/ 629 h 1347"/>
                <a:gd name="T58" fmla="*/ 347 w 1073"/>
                <a:gd name="T59" fmla="*/ 290 h 1347"/>
                <a:gd name="T60" fmla="*/ 363 w 1073"/>
                <a:gd name="T61" fmla="*/ 246 h 1347"/>
                <a:gd name="T62" fmla="*/ 500 w 1073"/>
                <a:gd name="T63" fmla="*/ 166 h 1347"/>
                <a:gd name="T64" fmla="*/ 517 w 1073"/>
                <a:gd name="T65" fmla="*/ 165 h 1347"/>
                <a:gd name="T66" fmla="*/ 526 w 1073"/>
                <a:gd name="T67" fmla="*/ 119 h 1347"/>
                <a:gd name="T68" fmla="*/ 612 w 1073"/>
                <a:gd name="T69" fmla="*/ 84 h 1347"/>
                <a:gd name="T70" fmla="*/ 682 w 1073"/>
                <a:gd name="T71" fmla="*/ 56 h 1347"/>
                <a:gd name="T72" fmla="*/ 537 w 1073"/>
                <a:gd name="T73" fmla="*/ 83 h 1347"/>
                <a:gd name="T74" fmla="*/ 549 w 1073"/>
                <a:gd name="T75" fmla="*/ 32 h 1347"/>
                <a:gd name="T76" fmla="*/ 838 w 1073"/>
                <a:gd name="T77" fmla="*/ 1 h 1347"/>
                <a:gd name="T78" fmla="*/ 964 w 1073"/>
                <a:gd name="T79" fmla="*/ 3 h 1347"/>
                <a:gd name="T80" fmla="*/ 1073 w 1073"/>
                <a:gd name="T81" fmla="*/ 11 h 1347"/>
                <a:gd name="T82" fmla="*/ 840 w 1073"/>
                <a:gd name="T83" fmla="*/ 31 h 1347"/>
                <a:gd name="T84" fmla="*/ 754 w 1073"/>
                <a:gd name="T85" fmla="*/ 63 h 1347"/>
                <a:gd name="T86" fmla="*/ 566 w 1073"/>
                <a:gd name="T87" fmla="*/ 152 h 1347"/>
                <a:gd name="T88" fmla="*/ 447 w 1073"/>
                <a:gd name="T89" fmla="*/ 220 h 1347"/>
                <a:gd name="T90" fmla="*/ 347 w 1073"/>
                <a:gd name="T91" fmla="*/ 290 h 1347"/>
                <a:gd name="T92" fmla="*/ 498 w 1073"/>
                <a:gd name="T93" fmla="*/ 44 h 1347"/>
                <a:gd name="T94" fmla="*/ 509 w 1073"/>
                <a:gd name="T95" fmla="*/ 6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3" h="1347">
                  <a:moveTo>
                    <a:pt x="0" y="1347"/>
                  </a:moveTo>
                  <a:cubicBezTo>
                    <a:pt x="1" y="1345"/>
                    <a:pt x="2" y="1344"/>
                    <a:pt x="3" y="1342"/>
                  </a:cubicBezTo>
                  <a:cubicBezTo>
                    <a:pt x="9" y="1335"/>
                    <a:pt x="16" y="1329"/>
                    <a:pt x="25" y="1324"/>
                  </a:cubicBezTo>
                  <a:cubicBezTo>
                    <a:pt x="27" y="1325"/>
                    <a:pt x="28" y="1325"/>
                    <a:pt x="30" y="1325"/>
                  </a:cubicBezTo>
                  <a:cubicBezTo>
                    <a:pt x="33" y="1326"/>
                    <a:pt x="37" y="1326"/>
                    <a:pt x="41" y="1327"/>
                  </a:cubicBezTo>
                  <a:cubicBezTo>
                    <a:pt x="36" y="1330"/>
                    <a:pt x="31" y="1332"/>
                    <a:pt x="27" y="1335"/>
                  </a:cubicBezTo>
                  <a:cubicBezTo>
                    <a:pt x="18" y="1339"/>
                    <a:pt x="9" y="1343"/>
                    <a:pt x="0" y="1347"/>
                  </a:cubicBezTo>
                  <a:moveTo>
                    <a:pt x="385" y="881"/>
                  </a:moveTo>
                  <a:cubicBezTo>
                    <a:pt x="376" y="875"/>
                    <a:pt x="367" y="868"/>
                    <a:pt x="358" y="862"/>
                  </a:cubicBezTo>
                  <a:cubicBezTo>
                    <a:pt x="362" y="859"/>
                    <a:pt x="365" y="855"/>
                    <a:pt x="367" y="852"/>
                  </a:cubicBezTo>
                  <a:lnTo>
                    <a:pt x="445" y="755"/>
                  </a:lnTo>
                  <a:lnTo>
                    <a:pt x="440" y="812"/>
                  </a:lnTo>
                  <a:cubicBezTo>
                    <a:pt x="437" y="812"/>
                    <a:pt x="434" y="812"/>
                    <a:pt x="430" y="812"/>
                  </a:cubicBezTo>
                  <a:cubicBezTo>
                    <a:pt x="422" y="812"/>
                    <a:pt x="413" y="811"/>
                    <a:pt x="403" y="810"/>
                  </a:cubicBezTo>
                  <a:cubicBezTo>
                    <a:pt x="402" y="818"/>
                    <a:pt x="394" y="819"/>
                    <a:pt x="392" y="826"/>
                  </a:cubicBezTo>
                  <a:cubicBezTo>
                    <a:pt x="388" y="846"/>
                    <a:pt x="404" y="847"/>
                    <a:pt x="403" y="864"/>
                  </a:cubicBezTo>
                  <a:cubicBezTo>
                    <a:pt x="397" y="869"/>
                    <a:pt x="390" y="875"/>
                    <a:pt x="385" y="881"/>
                  </a:cubicBezTo>
                  <a:moveTo>
                    <a:pt x="240" y="781"/>
                  </a:moveTo>
                  <a:cubicBezTo>
                    <a:pt x="152" y="720"/>
                    <a:pt x="80" y="668"/>
                    <a:pt x="58" y="643"/>
                  </a:cubicBezTo>
                  <a:cubicBezTo>
                    <a:pt x="61" y="646"/>
                    <a:pt x="65" y="649"/>
                    <a:pt x="70" y="652"/>
                  </a:cubicBezTo>
                  <a:cubicBezTo>
                    <a:pt x="84" y="660"/>
                    <a:pt x="100" y="667"/>
                    <a:pt x="117" y="671"/>
                  </a:cubicBezTo>
                  <a:cubicBezTo>
                    <a:pt x="125" y="673"/>
                    <a:pt x="134" y="675"/>
                    <a:pt x="144" y="675"/>
                  </a:cubicBezTo>
                  <a:cubicBezTo>
                    <a:pt x="153" y="676"/>
                    <a:pt x="162" y="678"/>
                    <a:pt x="171" y="678"/>
                  </a:cubicBezTo>
                  <a:cubicBezTo>
                    <a:pt x="177" y="678"/>
                    <a:pt x="183" y="677"/>
                    <a:pt x="189" y="677"/>
                  </a:cubicBezTo>
                  <a:lnTo>
                    <a:pt x="193" y="677"/>
                  </a:lnTo>
                  <a:cubicBezTo>
                    <a:pt x="194" y="677"/>
                    <a:pt x="196" y="678"/>
                    <a:pt x="197" y="678"/>
                  </a:cubicBezTo>
                  <a:cubicBezTo>
                    <a:pt x="208" y="678"/>
                    <a:pt x="218" y="677"/>
                    <a:pt x="229" y="675"/>
                  </a:cubicBezTo>
                  <a:cubicBezTo>
                    <a:pt x="249" y="672"/>
                    <a:pt x="268" y="671"/>
                    <a:pt x="288" y="666"/>
                  </a:cubicBezTo>
                  <a:lnTo>
                    <a:pt x="342" y="653"/>
                  </a:lnTo>
                  <a:cubicBezTo>
                    <a:pt x="361" y="664"/>
                    <a:pt x="387" y="679"/>
                    <a:pt x="417" y="696"/>
                  </a:cubicBezTo>
                  <a:lnTo>
                    <a:pt x="401" y="703"/>
                  </a:lnTo>
                  <a:cubicBezTo>
                    <a:pt x="380" y="691"/>
                    <a:pt x="366" y="684"/>
                    <a:pt x="361" y="680"/>
                  </a:cubicBezTo>
                  <a:cubicBezTo>
                    <a:pt x="370" y="688"/>
                    <a:pt x="354" y="706"/>
                    <a:pt x="364" y="706"/>
                  </a:cubicBezTo>
                  <a:cubicBezTo>
                    <a:pt x="375" y="705"/>
                    <a:pt x="387" y="704"/>
                    <a:pt x="400" y="703"/>
                  </a:cubicBezTo>
                  <a:lnTo>
                    <a:pt x="367" y="716"/>
                  </a:lnTo>
                  <a:lnTo>
                    <a:pt x="337" y="725"/>
                  </a:lnTo>
                  <a:lnTo>
                    <a:pt x="334" y="726"/>
                  </a:lnTo>
                  <a:cubicBezTo>
                    <a:pt x="303" y="744"/>
                    <a:pt x="271" y="763"/>
                    <a:pt x="240" y="781"/>
                  </a:cubicBezTo>
                  <a:moveTo>
                    <a:pt x="496" y="661"/>
                  </a:moveTo>
                  <a:cubicBezTo>
                    <a:pt x="502" y="644"/>
                    <a:pt x="506" y="626"/>
                    <a:pt x="518" y="614"/>
                  </a:cubicBezTo>
                  <a:cubicBezTo>
                    <a:pt x="514" y="609"/>
                    <a:pt x="506" y="609"/>
                    <a:pt x="508" y="600"/>
                  </a:cubicBezTo>
                  <a:cubicBezTo>
                    <a:pt x="512" y="602"/>
                    <a:pt x="515" y="605"/>
                    <a:pt x="522" y="605"/>
                  </a:cubicBezTo>
                  <a:lnTo>
                    <a:pt x="523" y="605"/>
                  </a:lnTo>
                  <a:cubicBezTo>
                    <a:pt x="504" y="586"/>
                    <a:pt x="526" y="595"/>
                    <a:pt x="537" y="581"/>
                  </a:cubicBezTo>
                  <a:lnTo>
                    <a:pt x="537" y="581"/>
                  </a:lnTo>
                  <a:cubicBezTo>
                    <a:pt x="550" y="575"/>
                    <a:pt x="563" y="568"/>
                    <a:pt x="576" y="562"/>
                  </a:cubicBezTo>
                  <a:lnTo>
                    <a:pt x="633" y="536"/>
                  </a:lnTo>
                  <a:lnTo>
                    <a:pt x="688" y="507"/>
                  </a:lnTo>
                  <a:cubicBezTo>
                    <a:pt x="726" y="488"/>
                    <a:pt x="763" y="469"/>
                    <a:pt x="799" y="448"/>
                  </a:cubicBezTo>
                  <a:cubicBezTo>
                    <a:pt x="836" y="427"/>
                    <a:pt x="873" y="407"/>
                    <a:pt x="910" y="387"/>
                  </a:cubicBezTo>
                  <a:cubicBezTo>
                    <a:pt x="877" y="413"/>
                    <a:pt x="844" y="439"/>
                    <a:pt x="811" y="465"/>
                  </a:cubicBezTo>
                  <a:cubicBezTo>
                    <a:pt x="778" y="492"/>
                    <a:pt x="742" y="514"/>
                    <a:pt x="707" y="539"/>
                  </a:cubicBezTo>
                  <a:cubicBezTo>
                    <a:pt x="673" y="563"/>
                    <a:pt x="636" y="585"/>
                    <a:pt x="599" y="606"/>
                  </a:cubicBezTo>
                  <a:cubicBezTo>
                    <a:pt x="581" y="617"/>
                    <a:pt x="563" y="628"/>
                    <a:pt x="544" y="638"/>
                  </a:cubicBezTo>
                  <a:lnTo>
                    <a:pt x="496" y="661"/>
                  </a:lnTo>
                  <a:moveTo>
                    <a:pt x="51" y="635"/>
                  </a:moveTo>
                  <a:cubicBezTo>
                    <a:pt x="50" y="633"/>
                    <a:pt x="50" y="631"/>
                    <a:pt x="51" y="630"/>
                  </a:cubicBezTo>
                  <a:cubicBezTo>
                    <a:pt x="52" y="630"/>
                    <a:pt x="53" y="630"/>
                    <a:pt x="54" y="629"/>
                  </a:cubicBezTo>
                  <a:lnTo>
                    <a:pt x="51" y="635"/>
                  </a:lnTo>
                  <a:moveTo>
                    <a:pt x="347" y="290"/>
                  </a:moveTo>
                  <a:cubicBezTo>
                    <a:pt x="347" y="283"/>
                    <a:pt x="347" y="277"/>
                    <a:pt x="347" y="270"/>
                  </a:cubicBezTo>
                  <a:cubicBezTo>
                    <a:pt x="352" y="261"/>
                    <a:pt x="357" y="253"/>
                    <a:pt x="363" y="246"/>
                  </a:cubicBezTo>
                  <a:cubicBezTo>
                    <a:pt x="393" y="209"/>
                    <a:pt x="440" y="187"/>
                    <a:pt x="470" y="150"/>
                  </a:cubicBezTo>
                  <a:cubicBezTo>
                    <a:pt x="476" y="161"/>
                    <a:pt x="487" y="165"/>
                    <a:pt x="500" y="166"/>
                  </a:cubicBezTo>
                  <a:cubicBezTo>
                    <a:pt x="502" y="166"/>
                    <a:pt x="503" y="166"/>
                    <a:pt x="505" y="166"/>
                  </a:cubicBezTo>
                  <a:cubicBezTo>
                    <a:pt x="509" y="166"/>
                    <a:pt x="513" y="166"/>
                    <a:pt x="517" y="165"/>
                  </a:cubicBezTo>
                  <a:cubicBezTo>
                    <a:pt x="518" y="160"/>
                    <a:pt x="515" y="157"/>
                    <a:pt x="511" y="145"/>
                  </a:cubicBezTo>
                  <a:cubicBezTo>
                    <a:pt x="525" y="138"/>
                    <a:pt x="526" y="133"/>
                    <a:pt x="526" y="119"/>
                  </a:cubicBezTo>
                  <a:cubicBezTo>
                    <a:pt x="532" y="116"/>
                    <a:pt x="539" y="113"/>
                    <a:pt x="546" y="110"/>
                  </a:cubicBezTo>
                  <a:cubicBezTo>
                    <a:pt x="568" y="101"/>
                    <a:pt x="590" y="92"/>
                    <a:pt x="612" y="84"/>
                  </a:cubicBezTo>
                  <a:cubicBezTo>
                    <a:pt x="649" y="71"/>
                    <a:pt x="687" y="59"/>
                    <a:pt x="725" y="48"/>
                  </a:cubicBezTo>
                  <a:cubicBezTo>
                    <a:pt x="711" y="51"/>
                    <a:pt x="697" y="53"/>
                    <a:pt x="682" y="56"/>
                  </a:cubicBezTo>
                  <a:cubicBezTo>
                    <a:pt x="632" y="66"/>
                    <a:pt x="580" y="79"/>
                    <a:pt x="525" y="96"/>
                  </a:cubicBezTo>
                  <a:cubicBezTo>
                    <a:pt x="527" y="88"/>
                    <a:pt x="534" y="83"/>
                    <a:pt x="537" y="83"/>
                  </a:cubicBezTo>
                  <a:cubicBezTo>
                    <a:pt x="539" y="83"/>
                    <a:pt x="540" y="85"/>
                    <a:pt x="537" y="89"/>
                  </a:cubicBezTo>
                  <a:cubicBezTo>
                    <a:pt x="546" y="76"/>
                    <a:pt x="548" y="56"/>
                    <a:pt x="549" y="32"/>
                  </a:cubicBezTo>
                  <a:cubicBezTo>
                    <a:pt x="592" y="23"/>
                    <a:pt x="635" y="16"/>
                    <a:pt x="675" y="12"/>
                  </a:cubicBezTo>
                  <a:cubicBezTo>
                    <a:pt x="734" y="4"/>
                    <a:pt x="789" y="2"/>
                    <a:pt x="838" y="1"/>
                  </a:cubicBezTo>
                  <a:cubicBezTo>
                    <a:pt x="849" y="0"/>
                    <a:pt x="860" y="0"/>
                    <a:pt x="871" y="0"/>
                  </a:cubicBezTo>
                  <a:cubicBezTo>
                    <a:pt x="906" y="0"/>
                    <a:pt x="937" y="3"/>
                    <a:pt x="964" y="3"/>
                  </a:cubicBezTo>
                  <a:cubicBezTo>
                    <a:pt x="999" y="5"/>
                    <a:pt x="1026" y="8"/>
                    <a:pt x="1044" y="9"/>
                  </a:cubicBezTo>
                  <a:cubicBezTo>
                    <a:pt x="1063" y="11"/>
                    <a:pt x="1073" y="11"/>
                    <a:pt x="1073" y="11"/>
                  </a:cubicBezTo>
                  <a:cubicBezTo>
                    <a:pt x="1073" y="11"/>
                    <a:pt x="1033" y="14"/>
                    <a:pt x="964" y="18"/>
                  </a:cubicBezTo>
                  <a:cubicBezTo>
                    <a:pt x="930" y="22"/>
                    <a:pt x="888" y="24"/>
                    <a:pt x="840" y="31"/>
                  </a:cubicBezTo>
                  <a:cubicBezTo>
                    <a:pt x="838" y="31"/>
                    <a:pt x="835" y="32"/>
                    <a:pt x="832" y="32"/>
                  </a:cubicBezTo>
                  <a:cubicBezTo>
                    <a:pt x="806" y="42"/>
                    <a:pt x="780" y="52"/>
                    <a:pt x="754" y="63"/>
                  </a:cubicBezTo>
                  <a:cubicBezTo>
                    <a:pt x="711" y="81"/>
                    <a:pt x="669" y="100"/>
                    <a:pt x="627" y="121"/>
                  </a:cubicBezTo>
                  <a:cubicBezTo>
                    <a:pt x="607" y="131"/>
                    <a:pt x="586" y="141"/>
                    <a:pt x="566" y="152"/>
                  </a:cubicBezTo>
                  <a:cubicBezTo>
                    <a:pt x="546" y="163"/>
                    <a:pt x="525" y="173"/>
                    <a:pt x="506" y="186"/>
                  </a:cubicBezTo>
                  <a:cubicBezTo>
                    <a:pt x="486" y="197"/>
                    <a:pt x="466" y="208"/>
                    <a:pt x="447" y="220"/>
                  </a:cubicBezTo>
                  <a:lnTo>
                    <a:pt x="389" y="258"/>
                  </a:lnTo>
                  <a:cubicBezTo>
                    <a:pt x="375" y="268"/>
                    <a:pt x="361" y="279"/>
                    <a:pt x="347" y="290"/>
                  </a:cubicBezTo>
                  <a:close/>
                  <a:moveTo>
                    <a:pt x="509" y="62"/>
                  </a:moveTo>
                  <a:cubicBezTo>
                    <a:pt x="504" y="56"/>
                    <a:pt x="500" y="50"/>
                    <a:pt x="498" y="44"/>
                  </a:cubicBezTo>
                  <a:cubicBezTo>
                    <a:pt x="502" y="43"/>
                    <a:pt x="506" y="42"/>
                    <a:pt x="509" y="41"/>
                  </a:cubicBezTo>
                  <a:cubicBezTo>
                    <a:pt x="509" y="48"/>
                    <a:pt x="509" y="55"/>
                    <a:pt x="509" y="6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 name="Picture Placeholder 10">
            <a:extLst>
              <a:ext uri="{FF2B5EF4-FFF2-40B4-BE49-F238E27FC236}">
                <a16:creationId xmlns:a16="http://schemas.microsoft.com/office/drawing/2014/main" id="{C091CE8A-8F19-423E-BD62-43CE7D1B35D8}"/>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37" r="16637"/>
          <a:stretch>
            <a:fillRect/>
          </a:stretch>
        </p:blipFill>
        <p:spPr/>
      </p:pic>
      <p:pic>
        <p:nvPicPr>
          <p:cNvPr id="14" name="Picture Placeholder 13">
            <a:extLst>
              <a:ext uri="{FF2B5EF4-FFF2-40B4-BE49-F238E27FC236}">
                <a16:creationId xmlns:a16="http://schemas.microsoft.com/office/drawing/2014/main" id="{E14FC90C-7416-4AE9-94A0-545D72AF7D96}"/>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686" r="16686"/>
          <a:stretch>
            <a:fillRect/>
          </a:stretch>
        </p:blipFill>
        <p:spPr/>
      </p:pic>
    </p:spTree>
    <p:extLst>
      <p:ext uri="{BB962C8B-B14F-4D97-AF65-F5344CB8AC3E}">
        <p14:creationId xmlns:p14="http://schemas.microsoft.com/office/powerpoint/2010/main" val="29832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fltVal val="0"/>
                                          </p:val>
                                        </p:tav>
                                        <p:tav tm="100000">
                                          <p:val>
                                            <p:strVal val="#ppt_h"/>
                                          </p:val>
                                        </p:tav>
                                      </p:tavLst>
                                    </p:anim>
                                    <p:animEffect transition="in" filter="fade">
                                      <p:cBhvr>
                                        <p:cTn id="17" dur="500"/>
                                        <p:tgtEl>
                                          <p:spTgt spid="10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2" grpId="0"/>
      <p:bldP spid="34" grpId="0"/>
      <p:bldP spid="37" grpId="0" animBg="1"/>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55634" y="655095"/>
            <a:ext cx="4280732" cy="584775"/>
          </a:xfrm>
          <a:prstGeom prst="rect">
            <a:avLst/>
          </a:prstGeom>
          <a:noFill/>
        </p:spPr>
        <p:txBody>
          <a:bodyPr wrap="square" rtlCol="0">
            <a:spAutoFit/>
          </a:bodyPr>
          <a:lstStyle/>
          <a:p>
            <a:pPr algn="ctr"/>
            <a:r>
              <a:rPr lang="en-US" sz="3200" b="1" dirty="0">
                <a:solidFill>
                  <a:schemeClr val="accent1"/>
                </a:solidFill>
                <a:latin typeface="+mj-lt"/>
              </a:rPr>
              <a:t>Coaching</a:t>
            </a:r>
            <a:r>
              <a:rPr lang="en-US" sz="3200" b="1" dirty="0">
                <a:solidFill>
                  <a:schemeClr val="tx1">
                    <a:lumMod val="75000"/>
                    <a:lumOff val="25000"/>
                  </a:schemeClr>
                </a:solidFill>
                <a:latin typeface="+mj-lt"/>
              </a:rPr>
              <a:t> Model</a:t>
            </a:r>
            <a:endParaRPr lang="en-US" sz="3200" b="1" dirty="0">
              <a:solidFill>
                <a:schemeClr val="accent1"/>
              </a:solidFill>
              <a:latin typeface="+mj-lt"/>
            </a:endParaRPr>
          </a:p>
        </p:txBody>
      </p:sp>
      <p:sp>
        <p:nvSpPr>
          <p:cNvPr id="16" name="Rectangle 15"/>
          <p:cNvSpPr/>
          <p:nvPr/>
        </p:nvSpPr>
        <p:spPr>
          <a:xfrm>
            <a:off x="1600417" y="1600803"/>
            <a:ext cx="8845769" cy="600164"/>
          </a:xfrm>
          <a:prstGeom prst="rect">
            <a:avLst/>
          </a:prstGeom>
        </p:spPr>
        <p:txBody>
          <a:bodyPr wrap="square">
            <a:spAutoFit/>
          </a:bodyPr>
          <a:lstStyle/>
          <a:p>
            <a:pPr algn="ctr">
              <a:lnSpc>
                <a:spcPct val="150000"/>
              </a:lnSpc>
            </a:pPr>
            <a:r>
              <a:rPr lang="en-US" sz="1100" dirty="0">
                <a:solidFill>
                  <a:schemeClr val="tx1">
                    <a:lumMod val="75000"/>
                    <a:lumOff val="25000"/>
                  </a:schemeClr>
                </a:solidFill>
              </a:rPr>
              <a:t>Lorem Ipsum is simply dummy text of the printing industry's standard dummy text ever since the 1500s, when an unknown printer took a simply dummy text of the printing and typesetting industry.  and typesetting industry. Lorem</a:t>
            </a:r>
          </a:p>
        </p:txBody>
      </p:sp>
      <p:sp>
        <p:nvSpPr>
          <p:cNvPr id="23" name="Rectangle 22"/>
          <p:cNvSpPr/>
          <p:nvPr/>
        </p:nvSpPr>
        <p:spPr>
          <a:xfrm>
            <a:off x="4918138" y="2561900"/>
            <a:ext cx="1105164" cy="330958"/>
          </a:xfrm>
          <a:prstGeom prst="rect">
            <a:avLst/>
          </a:prstGeom>
          <a:solidFill>
            <a:schemeClr val="accent5"/>
          </a:solidFill>
          <a:ln>
            <a:no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Find</a:t>
            </a:r>
          </a:p>
        </p:txBody>
      </p:sp>
      <p:sp>
        <p:nvSpPr>
          <p:cNvPr id="24" name="Rectangle 23"/>
          <p:cNvSpPr/>
          <p:nvPr/>
        </p:nvSpPr>
        <p:spPr>
          <a:xfrm>
            <a:off x="6168698" y="2561900"/>
            <a:ext cx="1105164" cy="330958"/>
          </a:xfrm>
          <a:prstGeom prst="rect">
            <a:avLst/>
          </a:prstGeom>
          <a:noFill/>
          <a:ln>
            <a:solidFill>
              <a:schemeClr val="bg1">
                <a:lumMod val="75000"/>
              </a:schemeClr>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More</a:t>
            </a:r>
          </a:p>
        </p:txBody>
      </p:sp>
      <p:sp>
        <p:nvSpPr>
          <p:cNvPr id="25" name="Rectangle 24"/>
          <p:cNvSpPr/>
          <p:nvPr/>
        </p:nvSpPr>
        <p:spPr>
          <a:xfrm>
            <a:off x="1091819" y="3384644"/>
            <a:ext cx="4844955" cy="2601337"/>
          </a:xfrm>
          <a:prstGeom prst="rect">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3"/>
          <p:cNvSpPr txBox="1">
            <a:spLocks/>
          </p:cNvSpPr>
          <p:nvPr/>
        </p:nvSpPr>
        <p:spPr>
          <a:xfrm>
            <a:off x="2668267" y="4043598"/>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lgn="r">
              <a:buNone/>
            </a:pPr>
            <a:r>
              <a:rPr lang="en-US" sz="1600" dirty="0">
                <a:solidFill>
                  <a:schemeClr val="tx1">
                    <a:lumMod val="75000"/>
                    <a:lumOff val="25000"/>
                  </a:schemeClr>
                </a:solidFill>
                <a:ea typeface="Lato" charset="0"/>
                <a:cs typeface="Lato" charset="0"/>
              </a:rPr>
              <a:t>Est. 1997</a:t>
            </a:r>
          </a:p>
        </p:txBody>
      </p:sp>
      <p:sp>
        <p:nvSpPr>
          <p:cNvPr id="28" name="Rectangle 27"/>
          <p:cNvSpPr/>
          <p:nvPr/>
        </p:nvSpPr>
        <p:spPr>
          <a:xfrm>
            <a:off x="1733266" y="4424968"/>
            <a:ext cx="3671826" cy="1081002"/>
          </a:xfrm>
          <a:prstGeom prst="rect">
            <a:avLst/>
          </a:prstGeom>
        </p:spPr>
        <p:txBody>
          <a:bodyPr wrap="square">
            <a:spAutoFit/>
          </a:bodyPr>
          <a:lstStyle/>
          <a:p>
            <a:pPr algn="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a:t>
            </a:r>
          </a:p>
        </p:txBody>
      </p:sp>
      <p:sp>
        <p:nvSpPr>
          <p:cNvPr id="30" name="Oval 29"/>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32" name="Group 31"/>
          <p:cNvGrpSpPr/>
          <p:nvPr/>
        </p:nvGrpSpPr>
        <p:grpSpPr>
          <a:xfrm>
            <a:off x="429694" y="6543103"/>
            <a:ext cx="591913" cy="144733"/>
            <a:chOff x="5496363" y="4799863"/>
            <a:chExt cx="1189085" cy="290751"/>
          </a:xfrm>
          <a:solidFill>
            <a:schemeClr val="bg1">
              <a:lumMod val="65000"/>
            </a:schemeClr>
          </a:solidFill>
        </p:grpSpPr>
        <p:sp>
          <p:nvSpPr>
            <p:cNvPr id="33"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4"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5" name="Group 34"/>
            <p:cNvGrpSpPr/>
            <p:nvPr/>
          </p:nvGrpSpPr>
          <p:grpSpPr>
            <a:xfrm>
              <a:off x="5496363" y="4811569"/>
              <a:ext cx="266859" cy="279045"/>
              <a:chOff x="4467475" y="4076700"/>
              <a:chExt cx="247694" cy="259005"/>
            </a:xfrm>
            <a:grpFill/>
          </p:grpSpPr>
          <p:sp>
            <p:nvSpPr>
              <p:cNvPr id="36"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7"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38" name="Oval 37"/>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918138" y="3930200"/>
            <a:ext cx="343419" cy="389812"/>
            <a:chOff x="5076826" y="3355975"/>
            <a:chExt cx="1022350" cy="1160463"/>
          </a:xfrm>
        </p:grpSpPr>
        <p:sp>
          <p:nvSpPr>
            <p:cNvPr id="21" name="Rectangle 691"/>
            <p:cNvSpPr>
              <a:spLocks noChangeArrowheads="1"/>
            </p:cNvSpPr>
            <p:nvPr/>
          </p:nvSpPr>
          <p:spPr bwMode="auto">
            <a:xfrm>
              <a:off x="5538788" y="3787775"/>
              <a:ext cx="131763" cy="120650"/>
            </a:xfrm>
            <a:prstGeom prst="rect">
              <a:avLst/>
            </a:prstGeom>
            <a:solidFill>
              <a:srgbClr val="E0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92"/>
            <p:cNvSpPr>
              <a:spLocks/>
            </p:cNvSpPr>
            <p:nvPr/>
          </p:nvSpPr>
          <p:spPr bwMode="auto">
            <a:xfrm>
              <a:off x="5076826" y="3355975"/>
              <a:ext cx="544513" cy="617538"/>
            </a:xfrm>
            <a:custGeom>
              <a:avLst/>
              <a:gdLst>
                <a:gd name="T0" fmla="*/ 343 w 343"/>
                <a:gd name="T1" fmla="*/ 371 h 389"/>
                <a:gd name="T2" fmla="*/ 316 w 343"/>
                <a:gd name="T3" fmla="*/ 389 h 389"/>
                <a:gd name="T4" fmla="*/ 0 w 343"/>
                <a:gd name="T5" fmla="*/ 0 h 389"/>
                <a:gd name="T6" fmla="*/ 102 w 343"/>
                <a:gd name="T7" fmla="*/ 0 h 389"/>
                <a:gd name="T8" fmla="*/ 343 w 343"/>
                <a:gd name="T9" fmla="*/ 371 h 389"/>
              </a:gdLst>
              <a:ahLst/>
              <a:cxnLst>
                <a:cxn ang="0">
                  <a:pos x="T0" y="T1"/>
                </a:cxn>
                <a:cxn ang="0">
                  <a:pos x="T2" y="T3"/>
                </a:cxn>
                <a:cxn ang="0">
                  <a:pos x="T4" y="T5"/>
                </a:cxn>
                <a:cxn ang="0">
                  <a:pos x="T6" y="T7"/>
                </a:cxn>
                <a:cxn ang="0">
                  <a:pos x="T8" y="T9"/>
                </a:cxn>
              </a:cxnLst>
              <a:rect l="0" t="0" r="r" b="b"/>
              <a:pathLst>
                <a:path w="343" h="389">
                  <a:moveTo>
                    <a:pt x="343" y="371"/>
                  </a:moveTo>
                  <a:lnTo>
                    <a:pt x="316" y="389"/>
                  </a:lnTo>
                  <a:lnTo>
                    <a:pt x="0" y="0"/>
                  </a:lnTo>
                  <a:lnTo>
                    <a:pt x="102" y="0"/>
                  </a:lnTo>
                  <a:lnTo>
                    <a:pt x="343" y="371"/>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93"/>
            <p:cNvSpPr>
              <a:spLocks/>
            </p:cNvSpPr>
            <p:nvPr/>
          </p:nvSpPr>
          <p:spPr bwMode="auto">
            <a:xfrm>
              <a:off x="5556251" y="3355975"/>
              <a:ext cx="542925" cy="617538"/>
            </a:xfrm>
            <a:custGeom>
              <a:avLst/>
              <a:gdLst>
                <a:gd name="T0" fmla="*/ 0 w 342"/>
                <a:gd name="T1" fmla="*/ 371 h 389"/>
                <a:gd name="T2" fmla="*/ 27 w 342"/>
                <a:gd name="T3" fmla="*/ 389 h 389"/>
                <a:gd name="T4" fmla="*/ 342 w 342"/>
                <a:gd name="T5" fmla="*/ 0 h 389"/>
                <a:gd name="T6" fmla="*/ 241 w 342"/>
                <a:gd name="T7" fmla="*/ 0 h 389"/>
                <a:gd name="T8" fmla="*/ 0 w 342"/>
                <a:gd name="T9" fmla="*/ 371 h 389"/>
              </a:gdLst>
              <a:ahLst/>
              <a:cxnLst>
                <a:cxn ang="0">
                  <a:pos x="T0" y="T1"/>
                </a:cxn>
                <a:cxn ang="0">
                  <a:pos x="T2" y="T3"/>
                </a:cxn>
                <a:cxn ang="0">
                  <a:pos x="T4" y="T5"/>
                </a:cxn>
                <a:cxn ang="0">
                  <a:pos x="T6" y="T7"/>
                </a:cxn>
                <a:cxn ang="0">
                  <a:pos x="T8" y="T9"/>
                </a:cxn>
              </a:cxnLst>
              <a:rect l="0" t="0" r="r" b="b"/>
              <a:pathLst>
                <a:path w="342" h="389">
                  <a:moveTo>
                    <a:pt x="0" y="371"/>
                  </a:moveTo>
                  <a:lnTo>
                    <a:pt x="27" y="389"/>
                  </a:lnTo>
                  <a:lnTo>
                    <a:pt x="342" y="0"/>
                  </a:lnTo>
                  <a:lnTo>
                    <a:pt x="241" y="0"/>
                  </a:lnTo>
                  <a:lnTo>
                    <a:pt x="0" y="371"/>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94"/>
            <p:cNvSpPr>
              <a:spLocks/>
            </p:cNvSpPr>
            <p:nvPr/>
          </p:nvSpPr>
          <p:spPr bwMode="auto">
            <a:xfrm>
              <a:off x="5313363" y="3898900"/>
              <a:ext cx="617538" cy="617538"/>
            </a:xfrm>
            <a:custGeom>
              <a:avLst/>
              <a:gdLst>
                <a:gd name="T0" fmla="*/ 0 w 571"/>
                <a:gd name="T1" fmla="*/ 285 h 570"/>
                <a:gd name="T2" fmla="*/ 4 w 571"/>
                <a:gd name="T3" fmla="*/ 236 h 570"/>
                <a:gd name="T4" fmla="*/ 6 w 571"/>
                <a:gd name="T5" fmla="*/ 225 h 570"/>
                <a:gd name="T6" fmla="*/ 100 w 571"/>
                <a:gd name="T7" fmla="*/ 68 h 570"/>
                <a:gd name="T8" fmla="*/ 110 w 571"/>
                <a:gd name="T9" fmla="*/ 60 h 570"/>
                <a:gd name="T10" fmla="*/ 285 w 571"/>
                <a:gd name="T11" fmla="*/ 0 h 570"/>
                <a:gd name="T12" fmla="*/ 325 w 571"/>
                <a:gd name="T13" fmla="*/ 2 h 570"/>
                <a:gd name="T14" fmla="*/ 338 w 571"/>
                <a:gd name="T15" fmla="*/ 4 h 570"/>
                <a:gd name="T16" fmla="*/ 375 w 571"/>
                <a:gd name="T17" fmla="*/ 14 h 570"/>
                <a:gd name="T18" fmla="*/ 491 w 571"/>
                <a:gd name="T19" fmla="*/ 87 h 570"/>
                <a:gd name="T20" fmla="*/ 536 w 571"/>
                <a:gd name="T21" fmla="*/ 149 h 570"/>
                <a:gd name="T22" fmla="*/ 542 w 571"/>
                <a:gd name="T23" fmla="*/ 160 h 570"/>
                <a:gd name="T24" fmla="*/ 570 w 571"/>
                <a:gd name="T25" fmla="*/ 263 h 570"/>
                <a:gd name="T26" fmla="*/ 571 w 571"/>
                <a:gd name="T27" fmla="*/ 275 h 570"/>
                <a:gd name="T28" fmla="*/ 571 w 571"/>
                <a:gd name="T29" fmla="*/ 285 h 570"/>
                <a:gd name="T30" fmla="*/ 538 w 571"/>
                <a:gd name="T31" fmla="*/ 417 h 570"/>
                <a:gd name="T32" fmla="*/ 537 w 571"/>
                <a:gd name="T33" fmla="*/ 419 h 570"/>
                <a:gd name="T34" fmla="*/ 532 w 571"/>
                <a:gd name="T35" fmla="*/ 428 h 570"/>
                <a:gd name="T36" fmla="*/ 531 w 571"/>
                <a:gd name="T37" fmla="*/ 430 h 570"/>
                <a:gd name="T38" fmla="*/ 309 w 571"/>
                <a:gd name="T39" fmla="*/ 569 h 570"/>
                <a:gd name="T40" fmla="*/ 296 w 571"/>
                <a:gd name="T41" fmla="*/ 570 h 570"/>
                <a:gd name="T42" fmla="*/ 285 w 571"/>
                <a:gd name="T43" fmla="*/ 570 h 570"/>
                <a:gd name="T44" fmla="*/ 114 w 571"/>
                <a:gd name="T45" fmla="*/ 513 h 570"/>
                <a:gd name="T46" fmla="*/ 113 w 571"/>
                <a:gd name="T47" fmla="*/ 512 h 570"/>
                <a:gd name="T48" fmla="*/ 104 w 571"/>
                <a:gd name="T49" fmla="*/ 505 h 570"/>
                <a:gd name="T50" fmla="*/ 103 w 571"/>
                <a:gd name="T51" fmla="*/ 504 h 570"/>
                <a:gd name="T52" fmla="*/ 89 w 571"/>
                <a:gd name="T53" fmla="*/ 492 h 570"/>
                <a:gd name="T54" fmla="*/ 15 w 571"/>
                <a:gd name="T55" fmla="*/ 378 h 570"/>
                <a:gd name="T56" fmla="*/ 0 w 571"/>
                <a:gd name="T57" fmla="*/ 285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1" h="570">
                  <a:moveTo>
                    <a:pt x="0" y="285"/>
                  </a:moveTo>
                  <a:cubicBezTo>
                    <a:pt x="0" y="268"/>
                    <a:pt x="2" y="252"/>
                    <a:pt x="4" y="236"/>
                  </a:cubicBezTo>
                  <a:cubicBezTo>
                    <a:pt x="5" y="232"/>
                    <a:pt x="6" y="228"/>
                    <a:pt x="6" y="225"/>
                  </a:cubicBezTo>
                  <a:cubicBezTo>
                    <a:pt x="20" y="163"/>
                    <a:pt x="53" y="108"/>
                    <a:pt x="100" y="68"/>
                  </a:cubicBezTo>
                  <a:cubicBezTo>
                    <a:pt x="103" y="65"/>
                    <a:pt x="106" y="63"/>
                    <a:pt x="110" y="60"/>
                  </a:cubicBezTo>
                  <a:cubicBezTo>
                    <a:pt x="158" y="22"/>
                    <a:pt x="219" y="0"/>
                    <a:pt x="285" y="0"/>
                  </a:cubicBezTo>
                  <a:cubicBezTo>
                    <a:pt x="299" y="0"/>
                    <a:pt x="312" y="0"/>
                    <a:pt x="325" y="2"/>
                  </a:cubicBezTo>
                  <a:cubicBezTo>
                    <a:pt x="330" y="3"/>
                    <a:pt x="334" y="4"/>
                    <a:pt x="338" y="4"/>
                  </a:cubicBezTo>
                  <a:cubicBezTo>
                    <a:pt x="351" y="7"/>
                    <a:pt x="363" y="10"/>
                    <a:pt x="375" y="14"/>
                  </a:cubicBezTo>
                  <a:cubicBezTo>
                    <a:pt x="419" y="28"/>
                    <a:pt x="459" y="54"/>
                    <a:pt x="491" y="87"/>
                  </a:cubicBezTo>
                  <a:cubicBezTo>
                    <a:pt x="509" y="105"/>
                    <a:pt x="524" y="126"/>
                    <a:pt x="536" y="149"/>
                  </a:cubicBezTo>
                  <a:cubicBezTo>
                    <a:pt x="538" y="153"/>
                    <a:pt x="540" y="156"/>
                    <a:pt x="542" y="160"/>
                  </a:cubicBezTo>
                  <a:cubicBezTo>
                    <a:pt x="558" y="192"/>
                    <a:pt x="567" y="226"/>
                    <a:pt x="570" y="263"/>
                  </a:cubicBezTo>
                  <a:cubicBezTo>
                    <a:pt x="570" y="267"/>
                    <a:pt x="571" y="271"/>
                    <a:pt x="571" y="275"/>
                  </a:cubicBezTo>
                  <a:cubicBezTo>
                    <a:pt x="571" y="278"/>
                    <a:pt x="571" y="281"/>
                    <a:pt x="571" y="285"/>
                  </a:cubicBezTo>
                  <a:cubicBezTo>
                    <a:pt x="571" y="333"/>
                    <a:pt x="559" y="378"/>
                    <a:pt x="538" y="417"/>
                  </a:cubicBezTo>
                  <a:lnTo>
                    <a:pt x="537" y="419"/>
                  </a:lnTo>
                  <a:cubicBezTo>
                    <a:pt x="536" y="422"/>
                    <a:pt x="534" y="425"/>
                    <a:pt x="532" y="428"/>
                  </a:cubicBezTo>
                  <a:lnTo>
                    <a:pt x="531" y="430"/>
                  </a:lnTo>
                  <a:cubicBezTo>
                    <a:pt x="486" y="508"/>
                    <a:pt x="404" y="562"/>
                    <a:pt x="309" y="569"/>
                  </a:cubicBezTo>
                  <a:cubicBezTo>
                    <a:pt x="304" y="570"/>
                    <a:pt x="300" y="570"/>
                    <a:pt x="296" y="570"/>
                  </a:cubicBezTo>
                  <a:cubicBezTo>
                    <a:pt x="292" y="570"/>
                    <a:pt x="289" y="570"/>
                    <a:pt x="285" y="570"/>
                  </a:cubicBezTo>
                  <a:cubicBezTo>
                    <a:pt x="221" y="570"/>
                    <a:pt x="161" y="549"/>
                    <a:pt x="114" y="513"/>
                  </a:cubicBezTo>
                  <a:lnTo>
                    <a:pt x="113" y="512"/>
                  </a:lnTo>
                  <a:cubicBezTo>
                    <a:pt x="110" y="510"/>
                    <a:pt x="107" y="507"/>
                    <a:pt x="104" y="505"/>
                  </a:cubicBezTo>
                  <a:lnTo>
                    <a:pt x="103" y="504"/>
                  </a:lnTo>
                  <a:cubicBezTo>
                    <a:pt x="98" y="500"/>
                    <a:pt x="93" y="496"/>
                    <a:pt x="89" y="492"/>
                  </a:cubicBezTo>
                  <a:cubicBezTo>
                    <a:pt x="56" y="460"/>
                    <a:pt x="30" y="421"/>
                    <a:pt x="15" y="378"/>
                  </a:cubicBezTo>
                  <a:cubicBezTo>
                    <a:pt x="5" y="349"/>
                    <a:pt x="0" y="317"/>
                    <a:pt x="0" y="285"/>
                  </a:cubicBez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695"/>
            <p:cNvSpPr>
              <a:spLocks noChangeArrowheads="1"/>
            </p:cNvSpPr>
            <p:nvPr/>
          </p:nvSpPr>
          <p:spPr bwMode="auto">
            <a:xfrm>
              <a:off x="5521326" y="3787775"/>
              <a:ext cx="133350" cy="120650"/>
            </a:xfrm>
            <a:prstGeom prst="rect">
              <a:avLst/>
            </a:prstGeom>
            <a:solidFill>
              <a:srgbClr val="FFCD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96"/>
            <p:cNvSpPr>
              <a:spLocks/>
            </p:cNvSpPr>
            <p:nvPr/>
          </p:nvSpPr>
          <p:spPr bwMode="auto">
            <a:xfrm>
              <a:off x="5321301" y="3941763"/>
              <a:ext cx="458788" cy="457200"/>
            </a:xfrm>
            <a:custGeom>
              <a:avLst/>
              <a:gdLst>
                <a:gd name="T0" fmla="*/ 424 w 424"/>
                <a:gd name="T1" fmla="*/ 76 h 423"/>
                <a:gd name="T2" fmla="*/ 76 w 424"/>
                <a:gd name="T3" fmla="*/ 423 h 423"/>
                <a:gd name="T4" fmla="*/ 14 w 424"/>
                <a:gd name="T5" fmla="*/ 326 h 423"/>
                <a:gd name="T6" fmla="*/ 0 w 424"/>
                <a:gd name="T7" fmla="*/ 246 h 423"/>
                <a:gd name="T8" fmla="*/ 4 w 424"/>
                <a:gd name="T9" fmla="*/ 204 h 423"/>
                <a:gd name="T10" fmla="*/ 6 w 424"/>
                <a:gd name="T11" fmla="*/ 194 h 423"/>
                <a:gd name="T12" fmla="*/ 6 w 424"/>
                <a:gd name="T13" fmla="*/ 192 h 423"/>
                <a:gd name="T14" fmla="*/ 86 w 424"/>
                <a:gd name="T15" fmla="*/ 59 h 423"/>
                <a:gd name="T16" fmla="*/ 95 w 424"/>
                <a:gd name="T17" fmla="*/ 52 h 423"/>
                <a:gd name="T18" fmla="*/ 193 w 424"/>
                <a:gd name="T19" fmla="*/ 6 h 423"/>
                <a:gd name="T20" fmla="*/ 193 w 424"/>
                <a:gd name="T21" fmla="*/ 6 h 423"/>
                <a:gd name="T22" fmla="*/ 246 w 424"/>
                <a:gd name="T23" fmla="*/ 0 h 423"/>
                <a:gd name="T24" fmla="*/ 281 w 424"/>
                <a:gd name="T25" fmla="*/ 2 h 423"/>
                <a:gd name="T26" fmla="*/ 292 w 424"/>
                <a:gd name="T27" fmla="*/ 4 h 423"/>
                <a:gd name="T28" fmla="*/ 323 w 424"/>
                <a:gd name="T29" fmla="*/ 12 h 423"/>
                <a:gd name="T30" fmla="*/ 424 w 424"/>
                <a:gd name="T31" fmla="*/ 75 h 423"/>
                <a:gd name="T32" fmla="*/ 424 w 424"/>
                <a:gd name="T33" fmla="*/ 7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423">
                  <a:moveTo>
                    <a:pt x="424" y="76"/>
                  </a:moveTo>
                  <a:lnTo>
                    <a:pt x="76" y="423"/>
                  </a:lnTo>
                  <a:cubicBezTo>
                    <a:pt x="48" y="397"/>
                    <a:pt x="26" y="363"/>
                    <a:pt x="14" y="326"/>
                  </a:cubicBezTo>
                  <a:cubicBezTo>
                    <a:pt x="5" y="301"/>
                    <a:pt x="0" y="274"/>
                    <a:pt x="0" y="246"/>
                  </a:cubicBezTo>
                  <a:cubicBezTo>
                    <a:pt x="0" y="232"/>
                    <a:pt x="1" y="217"/>
                    <a:pt x="4" y="204"/>
                  </a:cubicBezTo>
                  <a:lnTo>
                    <a:pt x="6" y="194"/>
                  </a:lnTo>
                  <a:lnTo>
                    <a:pt x="6" y="192"/>
                  </a:lnTo>
                  <a:cubicBezTo>
                    <a:pt x="18" y="139"/>
                    <a:pt x="47" y="93"/>
                    <a:pt x="86" y="59"/>
                  </a:cubicBezTo>
                  <a:cubicBezTo>
                    <a:pt x="89" y="56"/>
                    <a:pt x="92" y="54"/>
                    <a:pt x="95" y="52"/>
                  </a:cubicBezTo>
                  <a:cubicBezTo>
                    <a:pt x="123" y="30"/>
                    <a:pt x="156" y="14"/>
                    <a:pt x="193" y="6"/>
                  </a:cubicBezTo>
                  <a:lnTo>
                    <a:pt x="193" y="6"/>
                  </a:lnTo>
                  <a:cubicBezTo>
                    <a:pt x="210" y="2"/>
                    <a:pt x="228"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4" y="76"/>
                  </a:lnTo>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97"/>
            <p:cNvSpPr>
              <a:spLocks/>
            </p:cNvSpPr>
            <p:nvPr/>
          </p:nvSpPr>
          <p:spPr bwMode="auto">
            <a:xfrm>
              <a:off x="5432426" y="4052888"/>
              <a:ext cx="401638" cy="401638"/>
            </a:xfrm>
            <a:custGeom>
              <a:avLst/>
              <a:gdLst>
                <a:gd name="T0" fmla="*/ 371 w 371"/>
                <a:gd name="T1" fmla="*/ 49 h 371"/>
                <a:gd name="T2" fmla="*/ 50 w 371"/>
                <a:gd name="T3" fmla="*/ 371 h 371"/>
                <a:gd name="T4" fmla="*/ 0 w 371"/>
                <a:gd name="T5" fmla="*/ 343 h 371"/>
                <a:gd name="T6" fmla="*/ 344 w 371"/>
                <a:gd name="T7" fmla="*/ 0 h 371"/>
                <a:gd name="T8" fmla="*/ 360 w 371"/>
                <a:gd name="T9" fmla="*/ 25 h 371"/>
                <a:gd name="T10" fmla="*/ 365 w 371"/>
                <a:gd name="T11" fmla="*/ 35 h 371"/>
                <a:gd name="T12" fmla="*/ 371 w 371"/>
                <a:gd name="T13" fmla="*/ 49 h 371"/>
              </a:gdLst>
              <a:ahLst/>
              <a:cxnLst>
                <a:cxn ang="0">
                  <a:pos x="T0" y="T1"/>
                </a:cxn>
                <a:cxn ang="0">
                  <a:pos x="T2" y="T3"/>
                </a:cxn>
                <a:cxn ang="0">
                  <a:pos x="T4" y="T5"/>
                </a:cxn>
                <a:cxn ang="0">
                  <a:pos x="T6" y="T7"/>
                </a:cxn>
                <a:cxn ang="0">
                  <a:pos x="T8" y="T9"/>
                </a:cxn>
                <a:cxn ang="0">
                  <a:pos x="T10" y="T11"/>
                </a:cxn>
                <a:cxn ang="0">
                  <a:pos x="T12" y="T13"/>
                </a:cxn>
              </a:cxnLst>
              <a:rect l="0" t="0" r="r" b="b"/>
              <a:pathLst>
                <a:path w="371" h="371">
                  <a:moveTo>
                    <a:pt x="371" y="49"/>
                  </a:moveTo>
                  <a:lnTo>
                    <a:pt x="50" y="371"/>
                  </a:lnTo>
                  <a:cubicBezTo>
                    <a:pt x="32" y="364"/>
                    <a:pt x="16" y="354"/>
                    <a:pt x="0" y="343"/>
                  </a:cubicBezTo>
                  <a:lnTo>
                    <a:pt x="344" y="0"/>
                  </a:lnTo>
                  <a:cubicBezTo>
                    <a:pt x="350" y="8"/>
                    <a:pt x="355" y="17"/>
                    <a:pt x="360" y="25"/>
                  </a:cubicBezTo>
                  <a:cubicBezTo>
                    <a:pt x="362" y="29"/>
                    <a:pt x="363" y="32"/>
                    <a:pt x="365" y="35"/>
                  </a:cubicBezTo>
                  <a:cubicBezTo>
                    <a:pt x="367" y="40"/>
                    <a:pt x="369" y="45"/>
                    <a:pt x="371" y="49"/>
                  </a:cubicBezTo>
                  <a:close/>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698"/>
            <p:cNvSpPr>
              <a:spLocks noChangeArrowheads="1"/>
            </p:cNvSpPr>
            <p:nvPr/>
          </p:nvSpPr>
          <p:spPr bwMode="auto">
            <a:xfrm>
              <a:off x="5521326" y="3860800"/>
              <a:ext cx="133350" cy="47625"/>
            </a:xfrm>
            <a:prstGeom prst="rect">
              <a:avLst/>
            </a:prstGeom>
            <a:solidFill>
              <a:srgbClr val="F1B4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699"/>
            <p:cNvSpPr>
              <a:spLocks/>
            </p:cNvSpPr>
            <p:nvPr/>
          </p:nvSpPr>
          <p:spPr bwMode="auto">
            <a:xfrm>
              <a:off x="5278438" y="3898900"/>
              <a:ext cx="617538" cy="617538"/>
            </a:xfrm>
            <a:custGeom>
              <a:avLst/>
              <a:gdLst>
                <a:gd name="T0" fmla="*/ 0 w 571"/>
                <a:gd name="T1" fmla="*/ 285 h 570"/>
                <a:gd name="T2" fmla="*/ 4 w 571"/>
                <a:gd name="T3" fmla="*/ 236 h 570"/>
                <a:gd name="T4" fmla="*/ 6 w 571"/>
                <a:gd name="T5" fmla="*/ 225 h 570"/>
                <a:gd name="T6" fmla="*/ 100 w 571"/>
                <a:gd name="T7" fmla="*/ 68 h 570"/>
                <a:gd name="T8" fmla="*/ 110 w 571"/>
                <a:gd name="T9" fmla="*/ 60 h 570"/>
                <a:gd name="T10" fmla="*/ 285 w 571"/>
                <a:gd name="T11" fmla="*/ 0 h 570"/>
                <a:gd name="T12" fmla="*/ 325 w 571"/>
                <a:gd name="T13" fmla="*/ 2 h 570"/>
                <a:gd name="T14" fmla="*/ 338 w 571"/>
                <a:gd name="T15" fmla="*/ 4 h 570"/>
                <a:gd name="T16" fmla="*/ 375 w 571"/>
                <a:gd name="T17" fmla="*/ 14 h 570"/>
                <a:gd name="T18" fmla="*/ 491 w 571"/>
                <a:gd name="T19" fmla="*/ 87 h 570"/>
                <a:gd name="T20" fmla="*/ 536 w 571"/>
                <a:gd name="T21" fmla="*/ 149 h 570"/>
                <a:gd name="T22" fmla="*/ 542 w 571"/>
                <a:gd name="T23" fmla="*/ 160 h 570"/>
                <a:gd name="T24" fmla="*/ 570 w 571"/>
                <a:gd name="T25" fmla="*/ 263 h 570"/>
                <a:gd name="T26" fmla="*/ 571 w 571"/>
                <a:gd name="T27" fmla="*/ 275 h 570"/>
                <a:gd name="T28" fmla="*/ 571 w 571"/>
                <a:gd name="T29" fmla="*/ 285 h 570"/>
                <a:gd name="T30" fmla="*/ 538 w 571"/>
                <a:gd name="T31" fmla="*/ 417 h 570"/>
                <a:gd name="T32" fmla="*/ 537 w 571"/>
                <a:gd name="T33" fmla="*/ 419 h 570"/>
                <a:gd name="T34" fmla="*/ 532 w 571"/>
                <a:gd name="T35" fmla="*/ 428 h 570"/>
                <a:gd name="T36" fmla="*/ 531 w 571"/>
                <a:gd name="T37" fmla="*/ 430 h 570"/>
                <a:gd name="T38" fmla="*/ 309 w 571"/>
                <a:gd name="T39" fmla="*/ 569 h 570"/>
                <a:gd name="T40" fmla="*/ 296 w 571"/>
                <a:gd name="T41" fmla="*/ 570 h 570"/>
                <a:gd name="T42" fmla="*/ 285 w 571"/>
                <a:gd name="T43" fmla="*/ 570 h 570"/>
                <a:gd name="T44" fmla="*/ 113 w 571"/>
                <a:gd name="T45" fmla="*/ 513 h 570"/>
                <a:gd name="T46" fmla="*/ 113 w 571"/>
                <a:gd name="T47" fmla="*/ 512 h 570"/>
                <a:gd name="T48" fmla="*/ 104 w 571"/>
                <a:gd name="T49" fmla="*/ 505 h 570"/>
                <a:gd name="T50" fmla="*/ 103 w 571"/>
                <a:gd name="T51" fmla="*/ 504 h 570"/>
                <a:gd name="T52" fmla="*/ 89 w 571"/>
                <a:gd name="T53" fmla="*/ 492 h 570"/>
                <a:gd name="T54" fmla="*/ 15 w 571"/>
                <a:gd name="T55" fmla="*/ 378 h 570"/>
                <a:gd name="T56" fmla="*/ 0 w 571"/>
                <a:gd name="T57" fmla="*/ 285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1" h="570">
                  <a:moveTo>
                    <a:pt x="0" y="285"/>
                  </a:moveTo>
                  <a:cubicBezTo>
                    <a:pt x="0" y="268"/>
                    <a:pt x="1" y="252"/>
                    <a:pt x="4" y="236"/>
                  </a:cubicBezTo>
                  <a:cubicBezTo>
                    <a:pt x="5" y="232"/>
                    <a:pt x="6" y="228"/>
                    <a:pt x="6" y="225"/>
                  </a:cubicBezTo>
                  <a:cubicBezTo>
                    <a:pt x="20" y="163"/>
                    <a:pt x="53" y="108"/>
                    <a:pt x="100" y="68"/>
                  </a:cubicBezTo>
                  <a:cubicBezTo>
                    <a:pt x="103" y="65"/>
                    <a:pt x="106" y="63"/>
                    <a:pt x="110" y="60"/>
                  </a:cubicBezTo>
                  <a:cubicBezTo>
                    <a:pt x="158" y="22"/>
                    <a:pt x="219" y="0"/>
                    <a:pt x="285" y="0"/>
                  </a:cubicBezTo>
                  <a:cubicBezTo>
                    <a:pt x="299" y="0"/>
                    <a:pt x="312" y="0"/>
                    <a:pt x="325" y="2"/>
                  </a:cubicBezTo>
                  <a:cubicBezTo>
                    <a:pt x="330" y="3"/>
                    <a:pt x="334" y="4"/>
                    <a:pt x="338" y="4"/>
                  </a:cubicBezTo>
                  <a:cubicBezTo>
                    <a:pt x="351" y="7"/>
                    <a:pt x="363" y="10"/>
                    <a:pt x="375" y="14"/>
                  </a:cubicBezTo>
                  <a:cubicBezTo>
                    <a:pt x="419" y="28"/>
                    <a:pt x="459" y="54"/>
                    <a:pt x="491" y="87"/>
                  </a:cubicBezTo>
                  <a:cubicBezTo>
                    <a:pt x="509" y="105"/>
                    <a:pt x="524" y="126"/>
                    <a:pt x="536" y="149"/>
                  </a:cubicBezTo>
                  <a:cubicBezTo>
                    <a:pt x="538" y="153"/>
                    <a:pt x="540" y="156"/>
                    <a:pt x="542" y="160"/>
                  </a:cubicBezTo>
                  <a:cubicBezTo>
                    <a:pt x="558" y="192"/>
                    <a:pt x="567" y="226"/>
                    <a:pt x="570" y="263"/>
                  </a:cubicBezTo>
                  <a:cubicBezTo>
                    <a:pt x="570" y="267"/>
                    <a:pt x="571" y="271"/>
                    <a:pt x="571" y="275"/>
                  </a:cubicBezTo>
                  <a:cubicBezTo>
                    <a:pt x="571" y="278"/>
                    <a:pt x="571" y="281"/>
                    <a:pt x="571" y="285"/>
                  </a:cubicBezTo>
                  <a:cubicBezTo>
                    <a:pt x="571" y="333"/>
                    <a:pt x="559" y="378"/>
                    <a:pt x="538" y="417"/>
                  </a:cubicBezTo>
                  <a:lnTo>
                    <a:pt x="537" y="419"/>
                  </a:lnTo>
                  <a:cubicBezTo>
                    <a:pt x="536" y="422"/>
                    <a:pt x="534" y="425"/>
                    <a:pt x="532" y="428"/>
                  </a:cubicBezTo>
                  <a:lnTo>
                    <a:pt x="531" y="430"/>
                  </a:lnTo>
                  <a:cubicBezTo>
                    <a:pt x="486" y="508"/>
                    <a:pt x="404" y="562"/>
                    <a:pt x="309" y="569"/>
                  </a:cubicBezTo>
                  <a:cubicBezTo>
                    <a:pt x="304" y="570"/>
                    <a:pt x="300" y="570"/>
                    <a:pt x="296" y="570"/>
                  </a:cubicBezTo>
                  <a:cubicBezTo>
                    <a:pt x="292" y="570"/>
                    <a:pt x="289" y="570"/>
                    <a:pt x="285" y="570"/>
                  </a:cubicBezTo>
                  <a:cubicBezTo>
                    <a:pt x="221" y="570"/>
                    <a:pt x="161" y="549"/>
                    <a:pt x="113" y="513"/>
                  </a:cubicBezTo>
                  <a:lnTo>
                    <a:pt x="113" y="512"/>
                  </a:lnTo>
                  <a:cubicBezTo>
                    <a:pt x="110" y="510"/>
                    <a:pt x="107" y="507"/>
                    <a:pt x="104" y="505"/>
                  </a:cubicBezTo>
                  <a:lnTo>
                    <a:pt x="103" y="504"/>
                  </a:lnTo>
                  <a:cubicBezTo>
                    <a:pt x="98" y="500"/>
                    <a:pt x="93" y="496"/>
                    <a:pt x="89" y="492"/>
                  </a:cubicBezTo>
                  <a:cubicBezTo>
                    <a:pt x="56" y="460"/>
                    <a:pt x="30" y="421"/>
                    <a:pt x="15" y="378"/>
                  </a:cubicBezTo>
                  <a:cubicBezTo>
                    <a:pt x="5" y="349"/>
                    <a:pt x="0" y="317"/>
                    <a:pt x="0" y="285"/>
                  </a:cubicBezTo>
                  <a:close/>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00"/>
            <p:cNvSpPr>
              <a:spLocks/>
            </p:cNvSpPr>
            <p:nvPr/>
          </p:nvSpPr>
          <p:spPr bwMode="auto">
            <a:xfrm>
              <a:off x="5321301" y="3941763"/>
              <a:ext cx="533400" cy="533400"/>
            </a:xfrm>
            <a:custGeom>
              <a:avLst/>
              <a:gdLst>
                <a:gd name="T0" fmla="*/ 0 w 493"/>
                <a:gd name="T1" fmla="*/ 246 h 492"/>
                <a:gd name="T2" fmla="*/ 4 w 493"/>
                <a:gd name="T3" fmla="*/ 204 h 492"/>
                <a:gd name="T4" fmla="*/ 6 w 493"/>
                <a:gd name="T5" fmla="*/ 194 h 492"/>
                <a:gd name="T6" fmla="*/ 86 w 493"/>
                <a:gd name="T7" fmla="*/ 59 h 492"/>
                <a:gd name="T8" fmla="*/ 95 w 493"/>
                <a:gd name="T9" fmla="*/ 52 h 492"/>
                <a:gd name="T10" fmla="*/ 246 w 493"/>
                <a:gd name="T11" fmla="*/ 0 h 492"/>
                <a:gd name="T12" fmla="*/ 281 w 493"/>
                <a:gd name="T13" fmla="*/ 2 h 492"/>
                <a:gd name="T14" fmla="*/ 292 w 493"/>
                <a:gd name="T15" fmla="*/ 4 h 492"/>
                <a:gd name="T16" fmla="*/ 323 w 493"/>
                <a:gd name="T17" fmla="*/ 12 h 492"/>
                <a:gd name="T18" fmla="*/ 424 w 493"/>
                <a:gd name="T19" fmla="*/ 75 h 492"/>
                <a:gd name="T20" fmla="*/ 463 w 493"/>
                <a:gd name="T21" fmla="*/ 129 h 492"/>
                <a:gd name="T22" fmla="*/ 468 w 493"/>
                <a:gd name="T23" fmla="*/ 138 h 492"/>
                <a:gd name="T24" fmla="*/ 492 w 493"/>
                <a:gd name="T25" fmla="*/ 227 h 492"/>
                <a:gd name="T26" fmla="*/ 492 w 493"/>
                <a:gd name="T27" fmla="*/ 237 h 492"/>
                <a:gd name="T28" fmla="*/ 493 w 493"/>
                <a:gd name="T29" fmla="*/ 246 h 492"/>
                <a:gd name="T30" fmla="*/ 465 w 493"/>
                <a:gd name="T31" fmla="*/ 360 h 492"/>
                <a:gd name="T32" fmla="*/ 459 w 493"/>
                <a:gd name="T33" fmla="*/ 369 h 492"/>
                <a:gd name="T34" fmla="*/ 267 w 493"/>
                <a:gd name="T35" fmla="*/ 491 h 492"/>
                <a:gd name="T36" fmla="*/ 255 w 493"/>
                <a:gd name="T37" fmla="*/ 492 h 492"/>
                <a:gd name="T38" fmla="*/ 246 w 493"/>
                <a:gd name="T39" fmla="*/ 492 h 492"/>
                <a:gd name="T40" fmla="*/ 97 w 493"/>
                <a:gd name="T41" fmla="*/ 442 h 492"/>
                <a:gd name="T42" fmla="*/ 89 w 493"/>
                <a:gd name="T43" fmla="*/ 435 h 492"/>
                <a:gd name="T44" fmla="*/ 77 w 493"/>
                <a:gd name="T45" fmla="*/ 424 h 492"/>
                <a:gd name="T46" fmla="*/ 14 w 493"/>
                <a:gd name="T47" fmla="*/ 326 h 492"/>
                <a:gd name="T48" fmla="*/ 0 w 493"/>
                <a:gd name="T49"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492">
                  <a:moveTo>
                    <a:pt x="0" y="246"/>
                  </a:moveTo>
                  <a:cubicBezTo>
                    <a:pt x="0" y="231"/>
                    <a:pt x="1" y="217"/>
                    <a:pt x="4" y="204"/>
                  </a:cubicBezTo>
                  <a:cubicBezTo>
                    <a:pt x="4" y="200"/>
                    <a:pt x="5" y="197"/>
                    <a:pt x="6" y="194"/>
                  </a:cubicBezTo>
                  <a:cubicBezTo>
                    <a:pt x="17" y="140"/>
                    <a:pt x="46" y="93"/>
                    <a:pt x="86" y="59"/>
                  </a:cubicBezTo>
                  <a:cubicBezTo>
                    <a:pt x="89" y="56"/>
                    <a:pt x="92" y="54"/>
                    <a:pt x="95" y="52"/>
                  </a:cubicBezTo>
                  <a:cubicBezTo>
                    <a:pt x="137" y="19"/>
                    <a:pt x="189" y="0"/>
                    <a:pt x="246" y="0"/>
                  </a:cubicBezTo>
                  <a:cubicBezTo>
                    <a:pt x="258" y="0"/>
                    <a:pt x="270" y="1"/>
                    <a:pt x="281" y="2"/>
                  </a:cubicBezTo>
                  <a:cubicBezTo>
                    <a:pt x="285" y="3"/>
                    <a:pt x="288" y="3"/>
                    <a:pt x="292" y="4"/>
                  </a:cubicBezTo>
                  <a:cubicBezTo>
                    <a:pt x="303" y="6"/>
                    <a:pt x="313" y="9"/>
                    <a:pt x="323" y="12"/>
                  </a:cubicBezTo>
                  <a:cubicBezTo>
                    <a:pt x="362" y="25"/>
                    <a:pt x="396" y="47"/>
                    <a:pt x="424" y="75"/>
                  </a:cubicBezTo>
                  <a:cubicBezTo>
                    <a:pt x="439" y="91"/>
                    <a:pt x="452" y="109"/>
                    <a:pt x="463" y="129"/>
                  </a:cubicBezTo>
                  <a:cubicBezTo>
                    <a:pt x="465" y="132"/>
                    <a:pt x="466" y="135"/>
                    <a:pt x="468" y="138"/>
                  </a:cubicBezTo>
                  <a:cubicBezTo>
                    <a:pt x="481" y="165"/>
                    <a:pt x="489" y="195"/>
                    <a:pt x="492" y="227"/>
                  </a:cubicBezTo>
                  <a:cubicBezTo>
                    <a:pt x="492" y="230"/>
                    <a:pt x="492" y="234"/>
                    <a:pt x="492" y="237"/>
                  </a:cubicBezTo>
                  <a:cubicBezTo>
                    <a:pt x="493" y="240"/>
                    <a:pt x="493" y="243"/>
                    <a:pt x="493" y="246"/>
                  </a:cubicBezTo>
                  <a:cubicBezTo>
                    <a:pt x="493" y="287"/>
                    <a:pt x="482" y="326"/>
                    <a:pt x="465" y="360"/>
                  </a:cubicBezTo>
                  <a:cubicBezTo>
                    <a:pt x="463" y="363"/>
                    <a:pt x="461" y="366"/>
                    <a:pt x="459" y="369"/>
                  </a:cubicBezTo>
                  <a:cubicBezTo>
                    <a:pt x="420" y="437"/>
                    <a:pt x="349" y="485"/>
                    <a:pt x="267" y="491"/>
                  </a:cubicBezTo>
                  <a:cubicBezTo>
                    <a:pt x="263" y="492"/>
                    <a:pt x="259" y="492"/>
                    <a:pt x="255" y="492"/>
                  </a:cubicBezTo>
                  <a:cubicBezTo>
                    <a:pt x="252" y="492"/>
                    <a:pt x="249" y="492"/>
                    <a:pt x="246" y="492"/>
                  </a:cubicBezTo>
                  <a:cubicBezTo>
                    <a:pt x="190" y="492"/>
                    <a:pt x="139" y="473"/>
                    <a:pt x="97" y="442"/>
                  </a:cubicBezTo>
                  <a:cubicBezTo>
                    <a:pt x="95" y="440"/>
                    <a:pt x="92" y="438"/>
                    <a:pt x="89" y="435"/>
                  </a:cubicBezTo>
                  <a:cubicBezTo>
                    <a:pt x="85" y="432"/>
                    <a:pt x="81" y="428"/>
                    <a:pt x="77" y="424"/>
                  </a:cubicBezTo>
                  <a:cubicBezTo>
                    <a:pt x="48" y="397"/>
                    <a:pt x="26" y="364"/>
                    <a:pt x="14" y="326"/>
                  </a:cubicBezTo>
                  <a:cubicBezTo>
                    <a:pt x="5" y="301"/>
                    <a:pt x="0" y="274"/>
                    <a:pt x="0" y="246"/>
                  </a:cubicBezTo>
                </a:path>
              </a:pathLst>
            </a:custGeom>
            <a:solidFill>
              <a:srgbClr val="FFF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01"/>
            <p:cNvSpPr>
              <a:spLocks/>
            </p:cNvSpPr>
            <p:nvPr/>
          </p:nvSpPr>
          <p:spPr bwMode="auto">
            <a:xfrm>
              <a:off x="5321301" y="3941763"/>
              <a:ext cx="458788" cy="457200"/>
            </a:xfrm>
            <a:custGeom>
              <a:avLst/>
              <a:gdLst>
                <a:gd name="T0" fmla="*/ 424 w 424"/>
                <a:gd name="T1" fmla="*/ 76 h 423"/>
                <a:gd name="T2" fmla="*/ 76 w 424"/>
                <a:gd name="T3" fmla="*/ 423 h 423"/>
                <a:gd name="T4" fmla="*/ 14 w 424"/>
                <a:gd name="T5" fmla="*/ 326 h 423"/>
                <a:gd name="T6" fmla="*/ 0 w 424"/>
                <a:gd name="T7" fmla="*/ 246 h 423"/>
                <a:gd name="T8" fmla="*/ 4 w 424"/>
                <a:gd name="T9" fmla="*/ 204 h 423"/>
                <a:gd name="T10" fmla="*/ 6 w 424"/>
                <a:gd name="T11" fmla="*/ 194 h 423"/>
                <a:gd name="T12" fmla="*/ 6 w 424"/>
                <a:gd name="T13" fmla="*/ 192 h 423"/>
                <a:gd name="T14" fmla="*/ 59 w 424"/>
                <a:gd name="T15" fmla="*/ 103 h 423"/>
                <a:gd name="T16" fmla="*/ 123 w 424"/>
                <a:gd name="T17" fmla="*/ 44 h 423"/>
                <a:gd name="T18" fmla="*/ 193 w 424"/>
                <a:gd name="T19" fmla="*/ 6 h 423"/>
                <a:gd name="T20" fmla="*/ 193 w 424"/>
                <a:gd name="T21" fmla="*/ 6 h 423"/>
                <a:gd name="T22" fmla="*/ 246 w 424"/>
                <a:gd name="T23" fmla="*/ 0 h 423"/>
                <a:gd name="T24" fmla="*/ 281 w 424"/>
                <a:gd name="T25" fmla="*/ 2 h 423"/>
                <a:gd name="T26" fmla="*/ 292 w 424"/>
                <a:gd name="T27" fmla="*/ 4 h 423"/>
                <a:gd name="T28" fmla="*/ 323 w 424"/>
                <a:gd name="T29" fmla="*/ 12 h 423"/>
                <a:gd name="T30" fmla="*/ 424 w 424"/>
                <a:gd name="T31" fmla="*/ 75 h 423"/>
                <a:gd name="T32" fmla="*/ 424 w 424"/>
                <a:gd name="T33" fmla="*/ 7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423">
                  <a:moveTo>
                    <a:pt x="424" y="76"/>
                  </a:moveTo>
                  <a:lnTo>
                    <a:pt x="76" y="423"/>
                  </a:lnTo>
                  <a:cubicBezTo>
                    <a:pt x="48" y="397"/>
                    <a:pt x="26" y="363"/>
                    <a:pt x="14" y="326"/>
                  </a:cubicBezTo>
                  <a:cubicBezTo>
                    <a:pt x="5" y="301"/>
                    <a:pt x="0" y="274"/>
                    <a:pt x="0" y="246"/>
                  </a:cubicBezTo>
                  <a:cubicBezTo>
                    <a:pt x="0" y="232"/>
                    <a:pt x="1" y="217"/>
                    <a:pt x="4" y="204"/>
                  </a:cubicBezTo>
                  <a:lnTo>
                    <a:pt x="6" y="194"/>
                  </a:lnTo>
                  <a:lnTo>
                    <a:pt x="6" y="192"/>
                  </a:lnTo>
                  <a:lnTo>
                    <a:pt x="59" y="103"/>
                  </a:lnTo>
                  <a:lnTo>
                    <a:pt x="123" y="44"/>
                  </a:lnTo>
                  <a:lnTo>
                    <a:pt x="193" y="6"/>
                  </a:lnTo>
                  <a:lnTo>
                    <a:pt x="193" y="6"/>
                  </a:lnTo>
                  <a:cubicBezTo>
                    <a:pt x="210" y="2"/>
                    <a:pt x="228"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4" y="76"/>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702"/>
            <p:cNvSpPr>
              <a:spLocks/>
            </p:cNvSpPr>
            <p:nvPr/>
          </p:nvSpPr>
          <p:spPr bwMode="auto">
            <a:xfrm>
              <a:off x="5321301" y="3941763"/>
              <a:ext cx="461963" cy="463550"/>
            </a:xfrm>
            <a:custGeom>
              <a:avLst/>
              <a:gdLst>
                <a:gd name="T0" fmla="*/ 427 w 427"/>
                <a:gd name="T1" fmla="*/ 79 h 428"/>
                <a:gd name="T2" fmla="*/ 339 w 427"/>
                <a:gd name="T3" fmla="*/ 28 h 428"/>
                <a:gd name="T4" fmla="*/ 308 w 427"/>
                <a:gd name="T5" fmla="*/ 20 h 428"/>
                <a:gd name="T6" fmla="*/ 297 w 427"/>
                <a:gd name="T7" fmla="*/ 18 h 428"/>
                <a:gd name="T8" fmla="*/ 262 w 427"/>
                <a:gd name="T9" fmla="*/ 16 h 428"/>
                <a:gd name="T10" fmla="*/ 111 w 427"/>
                <a:gd name="T11" fmla="*/ 68 h 428"/>
                <a:gd name="T12" fmla="*/ 102 w 427"/>
                <a:gd name="T13" fmla="*/ 75 h 428"/>
                <a:gd name="T14" fmla="*/ 22 w 427"/>
                <a:gd name="T15" fmla="*/ 210 h 428"/>
                <a:gd name="T16" fmla="*/ 20 w 427"/>
                <a:gd name="T17" fmla="*/ 220 h 428"/>
                <a:gd name="T18" fmla="*/ 16 w 427"/>
                <a:gd name="T19" fmla="*/ 262 h 428"/>
                <a:gd name="T20" fmla="*/ 30 w 427"/>
                <a:gd name="T21" fmla="*/ 342 h 428"/>
                <a:gd name="T22" fmla="*/ 80 w 427"/>
                <a:gd name="T23" fmla="*/ 428 h 428"/>
                <a:gd name="T24" fmla="*/ 77 w 427"/>
                <a:gd name="T25" fmla="*/ 424 h 428"/>
                <a:gd name="T26" fmla="*/ 14 w 427"/>
                <a:gd name="T27" fmla="*/ 326 h 428"/>
                <a:gd name="T28" fmla="*/ 0 w 427"/>
                <a:gd name="T29" fmla="*/ 246 h 428"/>
                <a:gd name="T30" fmla="*/ 4 w 427"/>
                <a:gd name="T31" fmla="*/ 204 h 428"/>
                <a:gd name="T32" fmla="*/ 6 w 427"/>
                <a:gd name="T33" fmla="*/ 194 h 428"/>
                <a:gd name="T34" fmla="*/ 86 w 427"/>
                <a:gd name="T35" fmla="*/ 59 h 428"/>
                <a:gd name="T36" fmla="*/ 95 w 427"/>
                <a:gd name="T37" fmla="*/ 52 h 428"/>
                <a:gd name="T38" fmla="*/ 246 w 427"/>
                <a:gd name="T39" fmla="*/ 0 h 428"/>
                <a:gd name="T40" fmla="*/ 281 w 427"/>
                <a:gd name="T41" fmla="*/ 2 h 428"/>
                <a:gd name="T42" fmla="*/ 292 w 427"/>
                <a:gd name="T43" fmla="*/ 4 h 428"/>
                <a:gd name="T44" fmla="*/ 323 w 427"/>
                <a:gd name="T45" fmla="*/ 12 h 428"/>
                <a:gd name="T46" fmla="*/ 424 w 427"/>
                <a:gd name="T47" fmla="*/ 75 h 428"/>
                <a:gd name="T48" fmla="*/ 427 w 427"/>
                <a:gd name="T49" fmla="*/ 7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7" h="428">
                  <a:moveTo>
                    <a:pt x="427" y="79"/>
                  </a:moveTo>
                  <a:cubicBezTo>
                    <a:pt x="402" y="56"/>
                    <a:pt x="372" y="39"/>
                    <a:pt x="339" y="28"/>
                  </a:cubicBezTo>
                  <a:cubicBezTo>
                    <a:pt x="329" y="25"/>
                    <a:pt x="319" y="22"/>
                    <a:pt x="308" y="20"/>
                  </a:cubicBezTo>
                  <a:cubicBezTo>
                    <a:pt x="304" y="19"/>
                    <a:pt x="301" y="19"/>
                    <a:pt x="297" y="18"/>
                  </a:cubicBezTo>
                  <a:cubicBezTo>
                    <a:pt x="286" y="16"/>
                    <a:pt x="274" y="16"/>
                    <a:pt x="262" y="16"/>
                  </a:cubicBezTo>
                  <a:cubicBezTo>
                    <a:pt x="205" y="16"/>
                    <a:pt x="153" y="35"/>
                    <a:pt x="111" y="68"/>
                  </a:cubicBezTo>
                  <a:cubicBezTo>
                    <a:pt x="108" y="70"/>
                    <a:pt x="105" y="72"/>
                    <a:pt x="102" y="75"/>
                  </a:cubicBezTo>
                  <a:cubicBezTo>
                    <a:pt x="62" y="109"/>
                    <a:pt x="33" y="156"/>
                    <a:pt x="22" y="210"/>
                  </a:cubicBezTo>
                  <a:lnTo>
                    <a:pt x="20" y="220"/>
                  </a:lnTo>
                  <a:cubicBezTo>
                    <a:pt x="17" y="233"/>
                    <a:pt x="16" y="248"/>
                    <a:pt x="16" y="262"/>
                  </a:cubicBezTo>
                  <a:cubicBezTo>
                    <a:pt x="16" y="290"/>
                    <a:pt x="21" y="317"/>
                    <a:pt x="30" y="342"/>
                  </a:cubicBezTo>
                  <a:cubicBezTo>
                    <a:pt x="40" y="374"/>
                    <a:pt x="58" y="403"/>
                    <a:pt x="80" y="428"/>
                  </a:cubicBezTo>
                  <a:lnTo>
                    <a:pt x="77" y="424"/>
                  </a:lnTo>
                  <a:cubicBezTo>
                    <a:pt x="48" y="397"/>
                    <a:pt x="26" y="364"/>
                    <a:pt x="14" y="326"/>
                  </a:cubicBezTo>
                  <a:cubicBezTo>
                    <a:pt x="5" y="301"/>
                    <a:pt x="0" y="274"/>
                    <a:pt x="0" y="246"/>
                  </a:cubicBezTo>
                  <a:cubicBezTo>
                    <a:pt x="0" y="232"/>
                    <a:pt x="1" y="217"/>
                    <a:pt x="4" y="204"/>
                  </a:cubicBezTo>
                  <a:lnTo>
                    <a:pt x="6" y="194"/>
                  </a:lnTo>
                  <a:cubicBezTo>
                    <a:pt x="17" y="140"/>
                    <a:pt x="46" y="93"/>
                    <a:pt x="86" y="59"/>
                  </a:cubicBezTo>
                  <a:cubicBezTo>
                    <a:pt x="89" y="56"/>
                    <a:pt x="92" y="54"/>
                    <a:pt x="95" y="52"/>
                  </a:cubicBezTo>
                  <a:cubicBezTo>
                    <a:pt x="137" y="19"/>
                    <a:pt x="189"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7" y="79"/>
                  </a:ln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03"/>
            <p:cNvSpPr>
              <a:spLocks/>
            </p:cNvSpPr>
            <p:nvPr/>
          </p:nvSpPr>
          <p:spPr bwMode="auto">
            <a:xfrm>
              <a:off x="5432426" y="4052888"/>
              <a:ext cx="401638" cy="401638"/>
            </a:xfrm>
            <a:custGeom>
              <a:avLst/>
              <a:gdLst>
                <a:gd name="T0" fmla="*/ 371 w 371"/>
                <a:gd name="T1" fmla="*/ 49 h 371"/>
                <a:gd name="T2" fmla="*/ 50 w 371"/>
                <a:gd name="T3" fmla="*/ 371 h 371"/>
                <a:gd name="T4" fmla="*/ 0 w 371"/>
                <a:gd name="T5" fmla="*/ 343 h 371"/>
                <a:gd name="T6" fmla="*/ 344 w 371"/>
                <a:gd name="T7" fmla="*/ 0 h 371"/>
                <a:gd name="T8" fmla="*/ 360 w 371"/>
                <a:gd name="T9" fmla="*/ 25 h 371"/>
                <a:gd name="T10" fmla="*/ 365 w 371"/>
                <a:gd name="T11" fmla="*/ 35 h 371"/>
                <a:gd name="T12" fmla="*/ 371 w 371"/>
                <a:gd name="T13" fmla="*/ 49 h 371"/>
              </a:gdLst>
              <a:ahLst/>
              <a:cxnLst>
                <a:cxn ang="0">
                  <a:pos x="T0" y="T1"/>
                </a:cxn>
                <a:cxn ang="0">
                  <a:pos x="T2" y="T3"/>
                </a:cxn>
                <a:cxn ang="0">
                  <a:pos x="T4" y="T5"/>
                </a:cxn>
                <a:cxn ang="0">
                  <a:pos x="T6" y="T7"/>
                </a:cxn>
                <a:cxn ang="0">
                  <a:pos x="T8" y="T9"/>
                </a:cxn>
                <a:cxn ang="0">
                  <a:pos x="T10" y="T11"/>
                </a:cxn>
                <a:cxn ang="0">
                  <a:pos x="T12" y="T13"/>
                </a:cxn>
              </a:cxnLst>
              <a:rect l="0" t="0" r="r" b="b"/>
              <a:pathLst>
                <a:path w="371" h="371">
                  <a:moveTo>
                    <a:pt x="371" y="49"/>
                  </a:moveTo>
                  <a:lnTo>
                    <a:pt x="50" y="371"/>
                  </a:lnTo>
                  <a:cubicBezTo>
                    <a:pt x="32" y="364"/>
                    <a:pt x="16" y="354"/>
                    <a:pt x="0" y="343"/>
                  </a:cubicBezTo>
                  <a:lnTo>
                    <a:pt x="344" y="0"/>
                  </a:lnTo>
                  <a:cubicBezTo>
                    <a:pt x="350" y="8"/>
                    <a:pt x="355" y="17"/>
                    <a:pt x="360" y="25"/>
                  </a:cubicBezTo>
                  <a:cubicBezTo>
                    <a:pt x="362" y="29"/>
                    <a:pt x="363" y="32"/>
                    <a:pt x="365" y="35"/>
                  </a:cubicBezTo>
                  <a:cubicBezTo>
                    <a:pt x="367" y="40"/>
                    <a:pt x="369" y="45"/>
                    <a:pt x="371" y="49"/>
                  </a:cubicBezTo>
                  <a:close/>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04"/>
            <p:cNvSpPr>
              <a:spLocks/>
            </p:cNvSpPr>
            <p:nvPr/>
          </p:nvSpPr>
          <p:spPr bwMode="auto">
            <a:xfrm>
              <a:off x="5538788" y="4041775"/>
              <a:ext cx="88900" cy="319088"/>
            </a:xfrm>
            <a:custGeom>
              <a:avLst/>
              <a:gdLst>
                <a:gd name="T0" fmla="*/ 37 w 82"/>
                <a:gd name="T1" fmla="*/ 294 h 294"/>
                <a:gd name="T2" fmla="*/ 37 w 82"/>
                <a:gd name="T3" fmla="*/ 68 h 294"/>
                <a:gd name="T4" fmla="*/ 0 w 82"/>
                <a:gd name="T5" fmla="*/ 68 h 294"/>
                <a:gd name="T6" fmla="*/ 0 w 82"/>
                <a:gd name="T7" fmla="*/ 37 h 294"/>
                <a:gd name="T8" fmla="*/ 30 w 82"/>
                <a:gd name="T9" fmla="*/ 25 h 294"/>
                <a:gd name="T10" fmla="*/ 51 w 82"/>
                <a:gd name="T11" fmla="*/ 0 h 294"/>
                <a:gd name="T12" fmla="*/ 82 w 82"/>
                <a:gd name="T13" fmla="*/ 0 h 294"/>
                <a:gd name="T14" fmla="*/ 82 w 82"/>
                <a:gd name="T15" fmla="*/ 294 h 294"/>
                <a:gd name="T16" fmla="*/ 37 w 82"/>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4">
                  <a:moveTo>
                    <a:pt x="37" y="294"/>
                  </a:moveTo>
                  <a:lnTo>
                    <a:pt x="37" y="68"/>
                  </a:lnTo>
                  <a:lnTo>
                    <a:pt x="0" y="68"/>
                  </a:lnTo>
                  <a:lnTo>
                    <a:pt x="0" y="37"/>
                  </a:lnTo>
                  <a:cubicBezTo>
                    <a:pt x="10" y="36"/>
                    <a:pt x="20" y="32"/>
                    <a:pt x="30" y="25"/>
                  </a:cubicBezTo>
                  <a:cubicBezTo>
                    <a:pt x="40" y="18"/>
                    <a:pt x="46" y="10"/>
                    <a:pt x="51" y="0"/>
                  </a:cubicBezTo>
                  <a:lnTo>
                    <a:pt x="82" y="0"/>
                  </a:lnTo>
                  <a:lnTo>
                    <a:pt x="82" y="294"/>
                  </a:lnTo>
                  <a:lnTo>
                    <a:pt x="37" y="294"/>
                  </a:ln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05"/>
            <p:cNvSpPr>
              <a:spLocks/>
            </p:cNvSpPr>
            <p:nvPr/>
          </p:nvSpPr>
          <p:spPr bwMode="auto">
            <a:xfrm>
              <a:off x="5521326" y="4041775"/>
              <a:ext cx="88900" cy="319088"/>
            </a:xfrm>
            <a:custGeom>
              <a:avLst/>
              <a:gdLst>
                <a:gd name="T0" fmla="*/ 37 w 82"/>
                <a:gd name="T1" fmla="*/ 294 h 294"/>
                <a:gd name="T2" fmla="*/ 37 w 82"/>
                <a:gd name="T3" fmla="*/ 68 h 294"/>
                <a:gd name="T4" fmla="*/ 0 w 82"/>
                <a:gd name="T5" fmla="*/ 68 h 294"/>
                <a:gd name="T6" fmla="*/ 0 w 82"/>
                <a:gd name="T7" fmla="*/ 37 h 294"/>
                <a:gd name="T8" fmla="*/ 30 w 82"/>
                <a:gd name="T9" fmla="*/ 25 h 294"/>
                <a:gd name="T10" fmla="*/ 51 w 82"/>
                <a:gd name="T11" fmla="*/ 0 h 294"/>
                <a:gd name="T12" fmla="*/ 82 w 82"/>
                <a:gd name="T13" fmla="*/ 0 h 294"/>
                <a:gd name="T14" fmla="*/ 82 w 82"/>
                <a:gd name="T15" fmla="*/ 294 h 294"/>
                <a:gd name="T16" fmla="*/ 37 w 82"/>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4">
                  <a:moveTo>
                    <a:pt x="37" y="294"/>
                  </a:moveTo>
                  <a:lnTo>
                    <a:pt x="37" y="68"/>
                  </a:lnTo>
                  <a:lnTo>
                    <a:pt x="0" y="68"/>
                  </a:lnTo>
                  <a:lnTo>
                    <a:pt x="0" y="37"/>
                  </a:lnTo>
                  <a:cubicBezTo>
                    <a:pt x="10" y="36"/>
                    <a:pt x="20" y="32"/>
                    <a:pt x="30" y="25"/>
                  </a:cubicBezTo>
                  <a:cubicBezTo>
                    <a:pt x="40" y="18"/>
                    <a:pt x="46" y="10"/>
                    <a:pt x="51" y="0"/>
                  </a:cubicBezTo>
                  <a:lnTo>
                    <a:pt x="82" y="0"/>
                  </a:lnTo>
                  <a:lnTo>
                    <a:pt x="82" y="294"/>
                  </a:lnTo>
                  <a:lnTo>
                    <a:pt x="37" y="294"/>
                  </a:lnTo>
                  <a:close/>
                </a:path>
              </a:pathLst>
            </a:custGeom>
            <a:solidFill>
              <a:srgbClr val="FFF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06"/>
            <p:cNvSpPr>
              <a:spLocks/>
            </p:cNvSpPr>
            <p:nvPr/>
          </p:nvSpPr>
          <p:spPr bwMode="auto">
            <a:xfrm>
              <a:off x="5675313" y="4230688"/>
              <a:ext cx="171450" cy="169863"/>
            </a:xfrm>
            <a:custGeom>
              <a:avLst/>
              <a:gdLst>
                <a:gd name="T0" fmla="*/ 158 w 158"/>
                <a:gd name="T1" fmla="*/ 78 h 157"/>
                <a:gd name="T2" fmla="*/ 79 w 158"/>
                <a:gd name="T3" fmla="*/ 157 h 157"/>
                <a:gd name="T4" fmla="*/ 0 w 158"/>
                <a:gd name="T5" fmla="*/ 78 h 157"/>
                <a:gd name="T6" fmla="*/ 79 w 158"/>
                <a:gd name="T7" fmla="*/ 0 h 157"/>
                <a:gd name="T8" fmla="*/ 158 w 158"/>
                <a:gd name="T9" fmla="*/ 78 h 157"/>
              </a:gdLst>
              <a:ahLst/>
              <a:cxnLst>
                <a:cxn ang="0">
                  <a:pos x="T0" y="T1"/>
                </a:cxn>
                <a:cxn ang="0">
                  <a:pos x="T2" y="T3"/>
                </a:cxn>
                <a:cxn ang="0">
                  <a:pos x="T4" y="T5"/>
                </a:cxn>
                <a:cxn ang="0">
                  <a:pos x="T6" y="T7"/>
                </a:cxn>
                <a:cxn ang="0">
                  <a:pos x="T8" y="T9"/>
                </a:cxn>
              </a:cxnLst>
              <a:rect l="0" t="0" r="r" b="b"/>
              <a:pathLst>
                <a:path w="158" h="157">
                  <a:moveTo>
                    <a:pt x="158" y="78"/>
                  </a:moveTo>
                  <a:cubicBezTo>
                    <a:pt x="98" y="89"/>
                    <a:pt x="90" y="98"/>
                    <a:pt x="79" y="157"/>
                  </a:cubicBezTo>
                  <a:cubicBezTo>
                    <a:pt x="69" y="98"/>
                    <a:pt x="60" y="89"/>
                    <a:pt x="0" y="78"/>
                  </a:cubicBezTo>
                  <a:cubicBezTo>
                    <a:pt x="60" y="68"/>
                    <a:pt x="69" y="59"/>
                    <a:pt x="79" y="0"/>
                  </a:cubicBezTo>
                  <a:cubicBezTo>
                    <a:pt x="90" y="59"/>
                    <a:pt x="98" y="68"/>
                    <a:pt x="158"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707"/>
            <p:cNvSpPr>
              <a:spLocks/>
            </p:cNvSpPr>
            <p:nvPr/>
          </p:nvSpPr>
          <p:spPr bwMode="auto">
            <a:xfrm>
              <a:off x="5357813" y="3965575"/>
              <a:ext cx="150813" cy="150813"/>
            </a:xfrm>
            <a:custGeom>
              <a:avLst/>
              <a:gdLst>
                <a:gd name="T0" fmla="*/ 139 w 139"/>
                <a:gd name="T1" fmla="*/ 69 h 139"/>
                <a:gd name="T2" fmla="*/ 69 w 139"/>
                <a:gd name="T3" fmla="*/ 139 h 139"/>
                <a:gd name="T4" fmla="*/ 0 w 139"/>
                <a:gd name="T5" fmla="*/ 69 h 139"/>
                <a:gd name="T6" fmla="*/ 69 w 139"/>
                <a:gd name="T7" fmla="*/ 0 h 139"/>
                <a:gd name="T8" fmla="*/ 139 w 139"/>
                <a:gd name="T9" fmla="*/ 69 h 139"/>
              </a:gdLst>
              <a:ahLst/>
              <a:cxnLst>
                <a:cxn ang="0">
                  <a:pos x="T0" y="T1"/>
                </a:cxn>
                <a:cxn ang="0">
                  <a:pos x="T2" y="T3"/>
                </a:cxn>
                <a:cxn ang="0">
                  <a:pos x="T4" y="T5"/>
                </a:cxn>
                <a:cxn ang="0">
                  <a:pos x="T6" y="T7"/>
                </a:cxn>
                <a:cxn ang="0">
                  <a:pos x="T8" y="T9"/>
                </a:cxn>
              </a:cxnLst>
              <a:rect l="0" t="0" r="r" b="b"/>
              <a:pathLst>
                <a:path w="139" h="139">
                  <a:moveTo>
                    <a:pt x="139" y="69"/>
                  </a:moveTo>
                  <a:cubicBezTo>
                    <a:pt x="86" y="79"/>
                    <a:pt x="79" y="86"/>
                    <a:pt x="69" y="139"/>
                  </a:cubicBezTo>
                  <a:cubicBezTo>
                    <a:pt x="60" y="86"/>
                    <a:pt x="52" y="79"/>
                    <a:pt x="0" y="69"/>
                  </a:cubicBezTo>
                  <a:cubicBezTo>
                    <a:pt x="52" y="60"/>
                    <a:pt x="60" y="53"/>
                    <a:pt x="69" y="0"/>
                  </a:cubicBezTo>
                  <a:cubicBezTo>
                    <a:pt x="79" y="53"/>
                    <a:pt x="86" y="60"/>
                    <a:pt x="13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08"/>
            <p:cNvSpPr>
              <a:spLocks/>
            </p:cNvSpPr>
            <p:nvPr/>
          </p:nvSpPr>
          <p:spPr bwMode="auto">
            <a:xfrm>
              <a:off x="5503863" y="3808413"/>
              <a:ext cx="46038" cy="46038"/>
            </a:xfrm>
            <a:custGeom>
              <a:avLst/>
              <a:gdLst>
                <a:gd name="T0" fmla="*/ 43 w 43"/>
                <a:gd name="T1" fmla="*/ 21 h 43"/>
                <a:gd name="T2" fmla="*/ 22 w 43"/>
                <a:gd name="T3" fmla="*/ 43 h 43"/>
                <a:gd name="T4" fmla="*/ 0 w 43"/>
                <a:gd name="T5" fmla="*/ 21 h 43"/>
                <a:gd name="T6" fmla="*/ 22 w 43"/>
                <a:gd name="T7" fmla="*/ 0 h 43"/>
                <a:gd name="T8" fmla="*/ 43 w 43"/>
                <a:gd name="T9" fmla="*/ 21 h 43"/>
              </a:gdLst>
              <a:ahLst/>
              <a:cxnLst>
                <a:cxn ang="0">
                  <a:pos x="T0" y="T1"/>
                </a:cxn>
                <a:cxn ang="0">
                  <a:pos x="T2" y="T3"/>
                </a:cxn>
                <a:cxn ang="0">
                  <a:pos x="T4" y="T5"/>
                </a:cxn>
                <a:cxn ang="0">
                  <a:pos x="T6" y="T7"/>
                </a:cxn>
                <a:cxn ang="0">
                  <a:pos x="T8" y="T9"/>
                </a:cxn>
              </a:cxnLst>
              <a:rect l="0" t="0" r="r" b="b"/>
              <a:pathLst>
                <a:path w="43" h="43">
                  <a:moveTo>
                    <a:pt x="43" y="21"/>
                  </a:moveTo>
                  <a:cubicBezTo>
                    <a:pt x="27" y="24"/>
                    <a:pt x="25" y="26"/>
                    <a:pt x="22" y="43"/>
                  </a:cubicBezTo>
                  <a:cubicBezTo>
                    <a:pt x="19" y="26"/>
                    <a:pt x="17" y="24"/>
                    <a:pt x="0" y="21"/>
                  </a:cubicBezTo>
                  <a:cubicBezTo>
                    <a:pt x="17" y="18"/>
                    <a:pt x="19" y="16"/>
                    <a:pt x="22" y="0"/>
                  </a:cubicBezTo>
                  <a:cubicBezTo>
                    <a:pt x="25" y="16"/>
                    <a:pt x="27" y="18"/>
                    <a:pt x="43"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Placeholder 4">
            <a:extLst>
              <a:ext uri="{FF2B5EF4-FFF2-40B4-BE49-F238E27FC236}">
                <a16:creationId xmlns:a16="http://schemas.microsoft.com/office/drawing/2014/main" id="{93882B92-1084-41BB-AA2E-16C72309591A}"/>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9723" b="9723"/>
          <a:stretch>
            <a:fillRect/>
          </a:stretch>
        </p:blipFill>
        <p:spPr/>
      </p:pic>
    </p:spTree>
    <p:extLst>
      <p:ext uri="{BB962C8B-B14F-4D97-AF65-F5344CB8AC3E}">
        <p14:creationId xmlns:p14="http://schemas.microsoft.com/office/powerpoint/2010/main" val="306794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right)">
                                      <p:cBhvr>
                                        <p:cTn id="33" dur="500"/>
                                        <p:tgtEl>
                                          <p:spTgt spid="27"/>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animBg="1"/>
      <p:bldP spid="24" grpId="0" animBg="1"/>
      <p:bldP spid="25" grpId="0" animBg="1"/>
      <p:bldP spid="27" grpId="0"/>
      <p:bldP spid="28" grpId="0"/>
      <p:bldP spid="30" grpId="0" animBg="1"/>
      <p:bldP spid="31" grpId="0"/>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46189FD-1F25-456A-A9E9-538CEB200D02}"/>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7754" b="7754"/>
          <a:stretch>
            <a:fillRect/>
          </a:stretch>
        </p:blipFill>
        <p:spPr/>
      </p:pic>
      <p:sp>
        <p:nvSpPr>
          <p:cNvPr id="19" name="Rectangle 18"/>
          <p:cNvSpPr/>
          <p:nvPr/>
        </p:nvSpPr>
        <p:spPr>
          <a:xfrm>
            <a:off x="0" y="-16079"/>
            <a:ext cx="12192000" cy="6874079"/>
          </a:xfrm>
          <a:prstGeom prst="rect">
            <a:avLst/>
          </a:prstGeom>
          <a:gradFill>
            <a:gsLst>
              <a:gs pos="0">
                <a:schemeClr val="tx1">
                  <a:alpha val="35000"/>
                </a:schemeClr>
              </a:gs>
              <a:gs pos="55000">
                <a:srgbClr val="000000">
                  <a:alpha val="65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391773" y="1109860"/>
            <a:ext cx="2540503" cy="2292824"/>
          </a:xfrm>
          <a:prstGeom prst="roundRect">
            <a:avLst>
              <a:gd name="adj" fmla="val 4232"/>
            </a:avLst>
          </a:prstGeom>
          <a:solidFill>
            <a:schemeClr val="accent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13"/>
          <p:cNvSpPr txBox="1">
            <a:spLocks/>
          </p:cNvSpPr>
          <p:nvPr/>
        </p:nvSpPr>
        <p:spPr>
          <a:xfrm>
            <a:off x="1746912" y="186919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Subtitle Here</a:t>
            </a:r>
          </a:p>
        </p:txBody>
      </p:sp>
      <p:sp>
        <p:nvSpPr>
          <p:cNvPr id="44" name="Rectangle 43"/>
          <p:cNvSpPr/>
          <p:nvPr/>
        </p:nvSpPr>
        <p:spPr>
          <a:xfrm>
            <a:off x="1780755" y="2183564"/>
            <a:ext cx="1904439" cy="854080"/>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a:t>
            </a:r>
          </a:p>
        </p:txBody>
      </p:sp>
      <p:sp>
        <p:nvSpPr>
          <p:cNvPr id="50" name="Rounded Rectangle 49"/>
          <p:cNvSpPr/>
          <p:nvPr/>
        </p:nvSpPr>
        <p:spPr>
          <a:xfrm>
            <a:off x="4159077" y="1109859"/>
            <a:ext cx="2540503" cy="2292825"/>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13"/>
          <p:cNvSpPr txBox="1">
            <a:spLocks/>
          </p:cNvSpPr>
          <p:nvPr/>
        </p:nvSpPr>
        <p:spPr>
          <a:xfrm>
            <a:off x="4612679" y="186919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60" name="Rectangle 59"/>
          <p:cNvSpPr/>
          <p:nvPr/>
        </p:nvSpPr>
        <p:spPr>
          <a:xfrm>
            <a:off x="4646522" y="2183564"/>
            <a:ext cx="1904439"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a:t>
            </a:r>
          </a:p>
        </p:txBody>
      </p:sp>
      <p:sp>
        <p:nvSpPr>
          <p:cNvPr id="62" name="Rounded Rectangle 61"/>
          <p:cNvSpPr/>
          <p:nvPr/>
        </p:nvSpPr>
        <p:spPr>
          <a:xfrm>
            <a:off x="1391773" y="3549826"/>
            <a:ext cx="2540503" cy="2292825"/>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13"/>
          <p:cNvSpPr txBox="1">
            <a:spLocks/>
          </p:cNvSpPr>
          <p:nvPr/>
        </p:nvSpPr>
        <p:spPr>
          <a:xfrm>
            <a:off x="1713069" y="4382719"/>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67" name="Rectangle 66"/>
          <p:cNvSpPr/>
          <p:nvPr/>
        </p:nvSpPr>
        <p:spPr>
          <a:xfrm>
            <a:off x="1746912" y="4697091"/>
            <a:ext cx="1904439"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a:t>
            </a:r>
          </a:p>
        </p:txBody>
      </p:sp>
      <p:sp>
        <p:nvSpPr>
          <p:cNvPr id="68" name="Rounded Rectangle 67"/>
          <p:cNvSpPr/>
          <p:nvPr/>
        </p:nvSpPr>
        <p:spPr>
          <a:xfrm>
            <a:off x="4159077" y="3549825"/>
            <a:ext cx="2540503" cy="2292825"/>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13"/>
          <p:cNvSpPr txBox="1">
            <a:spLocks/>
          </p:cNvSpPr>
          <p:nvPr/>
        </p:nvSpPr>
        <p:spPr>
          <a:xfrm>
            <a:off x="4578836" y="4382719"/>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73" name="Rectangle 72"/>
          <p:cNvSpPr/>
          <p:nvPr/>
        </p:nvSpPr>
        <p:spPr>
          <a:xfrm>
            <a:off x="4612679" y="4697091"/>
            <a:ext cx="1904439"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a:t>
            </a:r>
          </a:p>
        </p:txBody>
      </p:sp>
      <p:sp>
        <p:nvSpPr>
          <p:cNvPr id="74" name="TextBox 73"/>
          <p:cNvSpPr txBox="1"/>
          <p:nvPr/>
        </p:nvSpPr>
        <p:spPr>
          <a:xfrm>
            <a:off x="7599141" y="1334761"/>
            <a:ext cx="3523141" cy="584775"/>
          </a:xfrm>
          <a:prstGeom prst="rect">
            <a:avLst/>
          </a:prstGeom>
          <a:noFill/>
        </p:spPr>
        <p:txBody>
          <a:bodyPr wrap="square" rtlCol="0">
            <a:spAutoFit/>
          </a:bodyPr>
          <a:lstStyle/>
          <a:p>
            <a:r>
              <a:rPr lang="en-US" sz="3200" b="1" dirty="0">
                <a:solidFill>
                  <a:schemeClr val="bg1"/>
                </a:solidFill>
                <a:latin typeface="+mj-lt"/>
              </a:rPr>
              <a:t>Our Facilities</a:t>
            </a:r>
          </a:p>
        </p:txBody>
      </p:sp>
      <p:sp>
        <p:nvSpPr>
          <p:cNvPr id="75" name="Rectangle 74"/>
          <p:cNvSpPr/>
          <p:nvPr/>
        </p:nvSpPr>
        <p:spPr>
          <a:xfrm>
            <a:off x="7599142" y="2183564"/>
            <a:ext cx="3259516" cy="2377574"/>
          </a:xfrm>
          <a:prstGeom prst="rect">
            <a:avLst/>
          </a:prstGeom>
        </p:spPr>
        <p:txBody>
          <a:bodyPr wrap="square">
            <a:spAutoFit/>
          </a:bodyPr>
          <a:lstStyle/>
          <a:p>
            <a:pPr>
              <a:lnSpc>
                <a:spcPct val="150000"/>
              </a:lnSpc>
            </a:pPr>
            <a:r>
              <a:rPr lang="en-US" sz="1100" dirty="0">
                <a:solidFill>
                  <a:schemeClr val="bg1"/>
                </a:solidFill>
              </a:rPr>
              <a:t>Lorem Ipsum is simply dummy text of the printing industry's standard dummy text ever since the 1500s, when an unknown printer took a simply dummy text of the printing and typesetting industry.  and typesetting industry. Lorem Ipsum has been the industry's standard dummy text ever since the 1500s, when an unknown printer took a simply dummy text of the printing and</a:t>
            </a:r>
          </a:p>
        </p:txBody>
      </p:sp>
      <p:sp>
        <p:nvSpPr>
          <p:cNvPr id="76" name="Rectangle 75"/>
          <p:cNvSpPr/>
          <p:nvPr/>
        </p:nvSpPr>
        <p:spPr>
          <a:xfrm>
            <a:off x="7715346" y="5029830"/>
            <a:ext cx="1105164" cy="33095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Find</a:t>
            </a:r>
          </a:p>
        </p:txBody>
      </p:sp>
      <p:sp>
        <p:nvSpPr>
          <p:cNvPr id="77" name="Rectangle 76"/>
          <p:cNvSpPr/>
          <p:nvPr/>
        </p:nvSpPr>
        <p:spPr>
          <a:xfrm>
            <a:off x="8965906" y="5029830"/>
            <a:ext cx="1105164" cy="330958"/>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More</a:t>
            </a:r>
          </a:p>
        </p:txBody>
      </p:sp>
      <p:sp>
        <p:nvSpPr>
          <p:cNvPr id="87" name="Oval 86"/>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89" name="Group 88"/>
          <p:cNvGrpSpPr/>
          <p:nvPr/>
        </p:nvGrpSpPr>
        <p:grpSpPr>
          <a:xfrm>
            <a:off x="429694" y="6543103"/>
            <a:ext cx="591913" cy="144733"/>
            <a:chOff x="5496363" y="4799863"/>
            <a:chExt cx="1189085" cy="290751"/>
          </a:xfrm>
          <a:solidFill>
            <a:schemeClr val="bg1">
              <a:lumMod val="65000"/>
            </a:schemeClr>
          </a:solidFill>
        </p:grpSpPr>
        <p:sp>
          <p:nvSpPr>
            <p:cNvPr id="90"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91"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92" name="Group 91"/>
            <p:cNvGrpSpPr/>
            <p:nvPr/>
          </p:nvGrpSpPr>
          <p:grpSpPr>
            <a:xfrm>
              <a:off x="5496363" y="4811569"/>
              <a:ext cx="266859" cy="279045"/>
              <a:chOff x="4467475" y="4076700"/>
              <a:chExt cx="247694" cy="259005"/>
            </a:xfrm>
            <a:grpFill/>
          </p:grpSpPr>
          <p:sp>
            <p:nvSpPr>
              <p:cNvPr id="93"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94"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grpSp>
        <p:nvGrpSpPr>
          <p:cNvPr id="61" name="Group 60"/>
          <p:cNvGrpSpPr/>
          <p:nvPr/>
        </p:nvGrpSpPr>
        <p:grpSpPr>
          <a:xfrm>
            <a:off x="1848199" y="1569420"/>
            <a:ext cx="462680" cy="253035"/>
            <a:chOff x="3250479" y="1123950"/>
            <a:chExt cx="1608138" cy="879475"/>
          </a:xfrm>
        </p:grpSpPr>
        <p:sp>
          <p:nvSpPr>
            <p:cNvPr id="78" name="Rectangle 49"/>
            <p:cNvSpPr>
              <a:spLocks noChangeArrowheads="1"/>
            </p:cNvSpPr>
            <p:nvPr/>
          </p:nvSpPr>
          <p:spPr bwMode="auto">
            <a:xfrm>
              <a:off x="3283817" y="1154113"/>
              <a:ext cx="1530350" cy="811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0"/>
            <p:cNvSpPr>
              <a:spLocks/>
            </p:cNvSpPr>
            <p:nvPr/>
          </p:nvSpPr>
          <p:spPr bwMode="auto">
            <a:xfrm>
              <a:off x="4280767" y="1446213"/>
              <a:ext cx="168275" cy="231775"/>
            </a:xfrm>
            <a:custGeom>
              <a:avLst/>
              <a:gdLst>
                <a:gd name="T0" fmla="*/ 0 w 328"/>
                <a:gd name="T1" fmla="*/ 451 h 451"/>
                <a:gd name="T2" fmla="*/ 0 w 328"/>
                <a:gd name="T3" fmla="*/ 377 h 451"/>
                <a:gd name="T4" fmla="*/ 61 w 328"/>
                <a:gd name="T5" fmla="*/ 323 h 451"/>
                <a:gd name="T6" fmla="*/ 198 w 328"/>
                <a:gd name="T7" fmla="*/ 154 h 451"/>
                <a:gd name="T8" fmla="*/ 131 w 328"/>
                <a:gd name="T9" fmla="*/ 99 h 451"/>
                <a:gd name="T10" fmla="*/ 37 w 328"/>
                <a:gd name="T11" fmla="*/ 135 h 451"/>
                <a:gd name="T12" fmla="*/ 3 w 328"/>
                <a:gd name="T13" fmla="*/ 47 h 451"/>
                <a:gd name="T14" fmla="*/ 156 w 328"/>
                <a:gd name="T15" fmla="*/ 0 h 451"/>
                <a:gd name="T16" fmla="*/ 320 w 328"/>
                <a:gd name="T17" fmla="*/ 144 h 451"/>
                <a:gd name="T18" fmla="*/ 217 w 328"/>
                <a:gd name="T19" fmla="*/ 315 h 451"/>
                <a:gd name="T20" fmla="*/ 174 w 328"/>
                <a:gd name="T21" fmla="*/ 349 h 451"/>
                <a:gd name="T22" fmla="*/ 174 w 328"/>
                <a:gd name="T23" fmla="*/ 350 h 451"/>
                <a:gd name="T24" fmla="*/ 328 w 328"/>
                <a:gd name="T25" fmla="*/ 350 h 451"/>
                <a:gd name="T26" fmla="*/ 328 w 328"/>
                <a:gd name="T27" fmla="*/ 451 h 451"/>
                <a:gd name="T28" fmla="*/ 0 w 328"/>
                <a:gd name="T29"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451">
                  <a:moveTo>
                    <a:pt x="0" y="451"/>
                  </a:moveTo>
                  <a:lnTo>
                    <a:pt x="0" y="377"/>
                  </a:lnTo>
                  <a:lnTo>
                    <a:pt x="61" y="323"/>
                  </a:lnTo>
                  <a:cubicBezTo>
                    <a:pt x="151" y="245"/>
                    <a:pt x="197" y="199"/>
                    <a:pt x="198" y="154"/>
                  </a:cubicBezTo>
                  <a:cubicBezTo>
                    <a:pt x="198" y="122"/>
                    <a:pt x="176" y="99"/>
                    <a:pt x="131" y="99"/>
                  </a:cubicBezTo>
                  <a:cubicBezTo>
                    <a:pt x="95" y="99"/>
                    <a:pt x="61" y="117"/>
                    <a:pt x="37" y="135"/>
                  </a:cubicBezTo>
                  <a:lnTo>
                    <a:pt x="3" y="47"/>
                  </a:lnTo>
                  <a:cubicBezTo>
                    <a:pt x="37" y="21"/>
                    <a:pt x="93" y="0"/>
                    <a:pt x="156" y="0"/>
                  </a:cubicBezTo>
                  <a:cubicBezTo>
                    <a:pt x="259" y="0"/>
                    <a:pt x="320" y="56"/>
                    <a:pt x="320" y="144"/>
                  </a:cubicBezTo>
                  <a:cubicBezTo>
                    <a:pt x="320" y="215"/>
                    <a:pt x="270" y="272"/>
                    <a:pt x="217" y="315"/>
                  </a:cubicBezTo>
                  <a:lnTo>
                    <a:pt x="174" y="349"/>
                  </a:lnTo>
                  <a:lnTo>
                    <a:pt x="174" y="350"/>
                  </a:lnTo>
                  <a:lnTo>
                    <a:pt x="328" y="350"/>
                  </a:lnTo>
                  <a:lnTo>
                    <a:pt x="328" y="451"/>
                  </a:lnTo>
                  <a:lnTo>
                    <a:pt x="0" y="45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1"/>
            <p:cNvSpPr>
              <a:spLocks noEditPoints="1"/>
            </p:cNvSpPr>
            <p:nvPr/>
          </p:nvSpPr>
          <p:spPr bwMode="auto">
            <a:xfrm>
              <a:off x="4477617" y="1446213"/>
              <a:ext cx="177800" cy="236538"/>
            </a:xfrm>
            <a:custGeom>
              <a:avLst/>
              <a:gdLst>
                <a:gd name="T0" fmla="*/ 122 w 348"/>
                <a:gd name="T1" fmla="*/ 229 h 459"/>
                <a:gd name="T2" fmla="*/ 175 w 348"/>
                <a:gd name="T3" fmla="*/ 367 h 459"/>
                <a:gd name="T4" fmla="*/ 225 w 348"/>
                <a:gd name="T5" fmla="*/ 229 h 459"/>
                <a:gd name="T6" fmla="*/ 174 w 348"/>
                <a:gd name="T7" fmla="*/ 93 h 459"/>
                <a:gd name="T8" fmla="*/ 122 w 348"/>
                <a:gd name="T9" fmla="*/ 229 h 459"/>
                <a:gd name="T10" fmla="*/ 348 w 348"/>
                <a:gd name="T11" fmla="*/ 229 h 459"/>
                <a:gd name="T12" fmla="*/ 173 w 348"/>
                <a:gd name="T13" fmla="*/ 459 h 459"/>
                <a:gd name="T14" fmla="*/ 0 w 348"/>
                <a:gd name="T15" fmla="*/ 230 h 459"/>
                <a:gd name="T16" fmla="*/ 174 w 348"/>
                <a:gd name="T17" fmla="*/ 0 h 459"/>
                <a:gd name="T18" fmla="*/ 348 w 348"/>
                <a:gd name="T19" fmla="*/ 22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459">
                  <a:moveTo>
                    <a:pt x="122" y="229"/>
                  </a:moveTo>
                  <a:cubicBezTo>
                    <a:pt x="122" y="326"/>
                    <a:pt x="142" y="367"/>
                    <a:pt x="175" y="367"/>
                  </a:cubicBezTo>
                  <a:cubicBezTo>
                    <a:pt x="206" y="367"/>
                    <a:pt x="225" y="325"/>
                    <a:pt x="225" y="229"/>
                  </a:cubicBezTo>
                  <a:cubicBezTo>
                    <a:pt x="225" y="136"/>
                    <a:pt x="207" y="93"/>
                    <a:pt x="174" y="93"/>
                  </a:cubicBezTo>
                  <a:cubicBezTo>
                    <a:pt x="143" y="93"/>
                    <a:pt x="122" y="134"/>
                    <a:pt x="122" y="229"/>
                  </a:cubicBezTo>
                  <a:close/>
                  <a:moveTo>
                    <a:pt x="348" y="229"/>
                  </a:moveTo>
                  <a:cubicBezTo>
                    <a:pt x="348" y="360"/>
                    <a:pt x="293" y="459"/>
                    <a:pt x="173" y="459"/>
                  </a:cubicBezTo>
                  <a:cubicBezTo>
                    <a:pt x="47" y="459"/>
                    <a:pt x="0" y="347"/>
                    <a:pt x="0" y="230"/>
                  </a:cubicBezTo>
                  <a:cubicBezTo>
                    <a:pt x="0" y="110"/>
                    <a:pt x="49" y="0"/>
                    <a:pt x="174" y="0"/>
                  </a:cubicBezTo>
                  <a:cubicBezTo>
                    <a:pt x="304" y="0"/>
                    <a:pt x="348" y="116"/>
                    <a:pt x="348" y="229"/>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2"/>
            <p:cNvSpPr>
              <a:spLocks/>
            </p:cNvSpPr>
            <p:nvPr/>
          </p:nvSpPr>
          <p:spPr bwMode="auto">
            <a:xfrm>
              <a:off x="3450504" y="1446213"/>
              <a:ext cx="168275" cy="236538"/>
            </a:xfrm>
            <a:custGeom>
              <a:avLst/>
              <a:gdLst>
                <a:gd name="T0" fmla="*/ 24 w 329"/>
                <a:gd name="T1" fmla="*/ 335 h 459"/>
                <a:gd name="T2" fmla="*/ 129 w 329"/>
                <a:gd name="T3" fmla="*/ 362 h 459"/>
                <a:gd name="T4" fmla="*/ 202 w 329"/>
                <a:gd name="T5" fmla="*/ 315 h 459"/>
                <a:gd name="T6" fmla="*/ 123 w 329"/>
                <a:gd name="T7" fmla="*/ 262 h 459"/>
                <a:gd name="T8" fmla="*/ 78 w 329"/>
                <a:gd name="T9" fmla="*/ 262 h 459"/>
                <a:gd name="T10" fmla="*/ 78 w 329"/>
                <a:gd name="T11" fmla="*/ 174 h 459"/>
                <a:gd name="T12" fmla="*/ 121 w 329"/>
                <a:gd name="T13" fmla="*/ 174 h 459"/>
                <a:gd name="T14" fmla="*/ 191 w 329"/>
                <a:gd name="T15" fmla="*/ 134 h 459"/>
                <a:gd name="T16" fmla="*/ 131 w 329"/>
                <a:gd name="T17" fmla="*/ 96 h 459"/>
                <a:gd name="T18" fmla="*/ 37 w 329"/>
                <a:gd name="T19" fmla="*/ 122 h 459"/>
                <a:gd name="T20" fmla="*/ 13 w 329"/>
                <a:gd name="T21" fmla="*/ 34 h 459"/>
                <a:gd name="T22" fmla="*/ 159 w 329"/>
                <a:gd name="T23" fmla="*/ 0 h 459"/>
                <a:gd name="T24" fmla="*/ 316 w 329"/>
                <a:gd name="T25" fmla="*/ 113 h 459"/>
                <a:gd name="T26" fmla="*/ 234 w 329"/>
                <a:gd name="T27" fmla="*/ 215 h 459"/>
                <a:gd name="T28" fmla="*/ 234 w 329"/>
                <a:gd name="T29" fmla="*/ 217 h 459"/>
                <a:gd name="T30" fmla="*/ 329 w 329"/>
                <a:gd name="T31" fmla="*/ 322 h 459"/>
                <a:gd name="T32" fmla="*/ 140 w 329"/>
                <a:gd name="T33" fmla="*/ 459 h 459"/>
                <a:gd name="T34" fmla="*/ 0 w 329"/>
                <a:gd name="T35" fmla="*/ 427 h 459"/>
                <a:gd name="T36" fmla="*/ 24 w 329"/>
                <a:gd name="T37" fmla="*/ 33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459">
                  <a:moveTo>
                    <a:pt x="24" y="335"/>
                  </a:moveTo>
                  <a:cubicBezTo>
                    <a:pt x="43" y="345"/>
                    <a:pt x="87" y="362"/>
                    <a:pt x="129" y="362"/>
                  </a:cubicBezTo>
                  <a:cubicBezTo>
                    <a:pt x="173" y="362"/>
                    <a:pt x="202" y="346"/>
                    <a:pt x="202" y="315"/>
                  </a:cubicBezTo>
                  <a:cubicBezTo>
                    <a:pt x="202" y="279"/>
                    <a:pt x="164" y="262"/>
                    <a:pt x="123" y="262"/>
                  </a:cubicBezTo>
                  <a:lnTo>
                    <a:pt x="78" y="262"/>
                  </a:lnTo>
                  <a:lnTo>
                    <a:pt x="78" y="174"/>
                  </a:lnTo>
                  <a:lnTo>
                    <a:pt x="121" y="174"/>
                  </a:lnTo>
                  <a:cubicBezTo>
                    <a:pt x="152" y="174"/>
                    <a:pt x="191" y="165"/>
                    <a:pt x="191" y="134"/>
                  </a:cubicBezTo>
                  <a:cubicBezTo>
                    <a:pt x="191" y="112"/>
                    <a:pt x="170" y="96"/>
                    <a:pt x="131" y="96"/>
                  </a:cubicBezTo>
                  <a:cubicBezTo>
                    <a:pt x="94" y="96"/>
                    <a:pt x="54" y="112"/>
                    <a:pt x="37" y="122"/>
                  </a:cubicBezTo>
                  <a:lnTo>
                    <a:pt x="13" y="34"/>
                  </a:lnTo>
                  <a:cubicBezTo>
                    <a:pt x="41" y="17"/>
                    <a:pt x="98" y="0"/>
                    <a:pt x="159" y="0"/>
                  </a:cubicBezTo>
                  <a:cubicBezTo>
                    <a:pt x="258" y="0"/>
                    <a:pt x="316" y="49"/>
                    <a:pt x="316" y="113"/>
                  </a:cubicBezTo>
                  <a:cubicBezTo>
                    <a:pt x="316" y="160"/>
                    <a:pt x="289" y="196"/>
                    <a:pt x="234" y="215"/>
                  </a:cubicBezTo>
                  <a:lnTo>
                    <a:pt x="234" y="217"/>
                  </a:lnTo>
                  <a:cubicBezTo>
                    <a:pt x="287" y="225"/>
                    <a:pt x="329" y="265"/>
                    <a:pt x="329" y="322"/>
                  </a:cubicBezTo>
                  <a:cubicBezTo>
                    <a:pt x="329" y="403"/>
                    <a:pt x="254" y="459"/>
                    <a:pt x="140" y="459"/>
                  </a:cubicBezTo>
                  <a:cubicBezTo>
                    <a:pt x="79" y="459"/>
                    <a:pt x="28" y="444"/>
                    <a:pt x="0" y="427"/>
                  </a:cubicBezTo>
                  <a:lnTo>
                    <a:pt x="24" y="33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3"/>
            <p:cNvSpPr>
              <a:spLocks noEditPoints="1"/>
            </p:cNvSpPr>
            <p:nvPr/>
          </p:nvSpPr>
          <p:spPr bwMode="auto">
            <a:xfrm>
              <a:off x="3648942" y="1446213"/>
              <a:ext cx="177800" cy="236538"/>
            </a:xfrm>
            <a:custGeom>
              <a:avLst/>
              <a:gdLst>
                <a:gd name="T0" fmla="*/ 122 w 348"/>
                <a:gd name="T1" fmla="*/ 229 h 459"/>
                <a:gd name="T2" fmla="*/ 175 w 348"/>
                <a:gd name="T3" fmla="*/ 367 h 459"/>
                <a:gd name="T4" fmla="*/ 225 w 348"/>
                <a:gd name="T5" fmla="*/ 229 h 459"/>
                <a:gd name="T6" fmla="*/ 174 w 348"/>
                <a:gd name="T7" fmla="*/ 93 h 459"/>
                <a:gd name="T8" fmla="*/ 122 w 348"/>
                <a:gd name="T9" fmla="*/ 229 h 459"/>
                <a:gd name="T10" fmla="*/ 348 w 348"/>
                <a:gd name="T11" fmla="*/ 229 h 459"/>
                <a:gd name="T12" fmla="*/ 174 w 348"/>
                <a:gd name="T13" fmla="*/ 459 h 459"/>
                <a:gd name="T14" fmla="*/ 0 w 348"/>
                <a:gd name="T15" fmla="*/ 230 h 459"/>
                <a:gd name="T16" fmla="*/ 174 w 348"/>
                <a:gd name="T17" fmla="*/ 0 h 459"/>
                <a:gd name="T18" fmla="*/ 348 w 348"/>
                <a:gd name="T19" fmla="*/ 22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459">
                  <a:moveTo>
                    <a:pt x="122" y="229"/>
                  </a:moveTo>
                  <a:cubicBezTo>
                    <a:pt x="122" y="326"/>
                    <a:pt x="142" y="367"/>
                    <a:pt x="175" y="367"/>
                  </a:cubicBezTo>
                  <a:cubicBezTo>
                    <a:pt x="206" y="367"/>
                    <a:pt x="225" y="325"/>
                    <a:pt x="225" y="229"/>
                  </a:cubicBezTo>
                  <a:cubicBezTo>
                    <a:pt x="225" y="136"/>
                    <a:pt x="207" y="93"/>
                    <a:pt x="174" y="93"/>
                  </a:cubicBezTo>
                  <a:cubicBezTo>
                    <a:pt x="143" y="93"/>
                    <a:pt x="122" y="134"/>
                    <a:pt x="122" y="229"/>
                  </a:cubicBezTo>
                  <a:close/>
                  <a:moveTo>
                    <a:pt x="348" y="229"/>
                  </a:moveTo>
                  <a:cubicBezTo>
                    <a:pt x="348" y="360"/>
                    <a:pt x="293" y="459"/>
                    <a:pt x="174" y="459"/>
                  </a:cubicBezTo>
                  <a:cubicBezTo>
                    <a:pt x="47" y="459"/>
                    <a:pt x="0" y="347"/>
                    <a:pt x="0" y="230"/>
                  </a:cubicBezTo>
                  <a:cubicBezTo>
                    <a:pt x="0" y="110"/>
                    <a:pt x="49" y="0"/>
                    <a:pt x="174" y="0"/>
                  </a:cubicBezTo>
                  <a:cubicBezTo>
                    <a:pt x="304" y="0"/>
                    <a:pt x="348" y="116"/>
                    <a:pt x="348" y="229"/>
                  </a:cubicBez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4"/>
            <p:cNvSpPr>
              <a:spLocks noEditPoints="1"/>
            </p:cNvSpPr>
            <p:nvPr/>
          </p:nvSpPr>
          <p:spPr bwMode="auto">
            <a:xfrm>
              <a:off x="3250479" y="1123950"/>
              <a:ext cx="1608138" cy="879475"/>
            </a:xfrm>
            <a:custGeom>
              <a:avLst/>
              <a:gdLst>
                <a:gd name="T0" fmla="*/ 2925 w 3140"/>
                <a:gd name="T1" fmla="*/ 1436 h 1712"/>
                <a:gd name="T2" fmla="*/ 1852 w 3140"/>
                <a:gd name="T3" fmla="*/ 1436 h 1712"/>
                <a:gd name="T4" fmla="*/ 1852 w 3140"/>
                <a:gd name="T5" fmla="*/ 292 h 1712"/>
                <a:gd name="T6" fmla="*/ 2925 w 3140"/>
                <a:gd name="T7" fmla="*/ 292 h 1712"/>
                <a:gd name="T8" fmla="*/ 2925 w 3140"/>
                <a:gd name="T9" fmla="*/ 1436 h 1712"/>
                <a:gd name="T10" fmla="*/ 1557 w 3140"/>
                <a:gd name="T11" fmla="*/ 641 h 1712"/>
                <a:gd name="T12" fmla="*/ 1460 w 3140"/>
                <a:gd name="T13" fmla="*/ 544 h 1712"/>
                <a:gd name="T14" fmla="*/ 1557 w 3140"/>
                <a:gd name="T15" fmla="*/ 446 h 1712"/>
                <a:gd name="T16" fmla="*/ 1655 w 3140"/>
                <a:gd name="T17" fmla="*/ 544 h 1712"/>
                <a:gd name="T18" fmla="*/ 1557 w 3140"/>
                <a:gd name="T19" fmla="*/ 641 h 1712"/>
                <a:gd name="T20" fmla="*/ 1557 w 3140"/>
                <a:gd name="T21" fmla="*/ 1274 h 1712"/>
                <a:gd name="T22" fmla="*/ 1460 w 3140"/>
                <a:gd name="T23" fmla="*/ 1176 h 1712"/>
                <a:gd name="T24" fmla="*/ 1557 w 3140"/>
                <a:gd name="T25" fmla="*/ 1079 h 1712"/>
                <a:gd name="T26" fmla="*/ 1655 w 3140"/>
                <a:gd name="T27" fmla="*/ 1176 h 1712"/>
                <a:gd name="T28" fmla="*/ 1557 w 3140"/>
                <a:gd name="T29" fmla="*/ 1274 h 1712"/>
                <a:gd name="T30" fmla="*/ 1287 w 3140"/>
                <a:gd name="T31" fmla="*/ 1436 h 1712"/>
                <a:gd name="T32" fmla="*/ 215 w 3140"/>
                <a:gd name="T33" fmla="*/ 1436 h 1712"/>
                <a:gd name="T34" fmla="*/ 215 w 3140"/>
                <a:gd name="T35" fmla="*/ 292 h 1712"/>
                <a:gd name="T36" fmla="*/ 1287 w 3140"/>
                <a:gd name="T37" fmla="*/ 292 h 1712"/>
                <a:gd name="T38" fmla="*/ 1287 w 3140"/>
                <a:gd name="T39" fmla="*/ 1436 h 1712"/>
                <a:gd name="T40" fmla="*/ 0 w 3140"/>
                <a:gd name="T41" fmla="*/ 0 h 1712"/>
                <a:gd name="T42" fmla="*/ 0 w 3140"/>
                <a:gd name="T43" fmla="*/ 1712 h 1712"/>
                <a:gd name="T44" fmla="*/ 3140 w 3140"/>
                <a:gd name="T45" fmla="*/ 1712 h 1712"/>
                <a:gd name="T46" fmla="*/ 3140 w 3140"/>
                <a:gd name="T47" fmla="*/ 0 h 1712"/>
                <a:gd name="T48" fmla="*/ 0 w 3140"/>
                <a:gd name="T49" fmla="*/ 0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0" h="1712">
                  <a:moveTo>
                    <a:pt x="2925" y="1436"/>
                  </a:moveTo>
                  <a:lnTo>
                    <a:pt x="1852" y="1436"/>
                  </a:lnTo>
                  <a:lnTo>
                    <a:pt x="1852" y="292"/>
                  </a:lnTo>
                  <a:lnTo>
                    <a:pt x="2925" y="292"/>
                  </a:lnTo>
                  <a:lnTo>
                    <a:pt x="2925" y="1436"/>
                  </a:lnTo>
                  <a:moveTo>
                    <a:pt x="1557" y="641"/>
                  </a:moveTo>
                  <a:cubicBezTo>
                    <a:pt x="1503" y="641"/>
                    <a:pt x="1460" y="598"/>
                    <a:pt x="1460" y="544"/>
                  </a:cubicBezTo>
                  <a:cubicBezTo>
                    <a:pt x="1460" y="490"/>
                    <a:pt x="1503" y="446"/>
                    <a:pt x="1557" y="446"/>
                  </a:cubicBezTo>
                  <a:cubicBezTo>
                    <a:pt x="1611" y="446"/>
                    <a:pt x="1655" y="490"/>
                    <a:pt x="1655" y="544"/>
                  </a:cubicBezTo>
                  <a:cubicBezTo>
                    <a:pt x="1655" y="598"/>
                    <a:pt x="1611" y="641"/>
                    <a:pt x="1557" y="641"/>
                  </a:cubicBezTo>
                  <a:close/>
                  <a:moveTo>
                    <a:pt x="1557" y="1274"/>
                  </a:moveTo>
                  <a:cubicBezTo>
                    <a:pt x="1503" y="1274"/>
                    <a:pt x="1460" y="1230"/>
                    <a:pt x="1460" y="1176"/>
                  </a:cubicBezTo>
                  <a:cubicBezTo>
                    <a:pt x="1460" y="1123"/>
                    <a:pt x="1503" y="1079"/>
                    <a:pt x="1557" y="1079"/>
                  </a:cubicBezTo>
                  <a:cubicBezTo>
                    <a:pt x="1611" y="1079"/>
                    <a:pt x="1655" y="1123"/>
                    <a:pt x="1655" y="1176"/>
                  </a:cubicBezTo>
                  <a:cubicBezTo>
                    <a:pt x="1655" y="1230"/>
                    <a:pt x="1611" y="1274"/>
                    <a:pt x="1557" y="1274"/>
                  </a:cubicBezTo>
                  <a:close/>
                  <a:moveTo>
                    <a:pt x="1287" y="1436"/>
                  </a:moveTo>
                  <a:lnTo>
                    <a:pt x="215" y="1436"/>
                  </a:lnTo>
                  <a:lnTo>
                    <a:pt x="215" y="292"/>
                  </a:lnTo>
                  <a:lnTo>
                    <a:pt x="1287" y="292"/>
                  </a:lnTo>
                  <a:lnTo>
                    <a:pt x="1287" y="1436"/>
                  </a:lnTo>
                  <a:close/>
                  <a:moveTo>
                    <a:pt x="0" y="0"/>
                  </a:moveTo>
                  <a:lnTo>
                    <a:pt x="0" y="1712"/>
                  </a:lnTo>
                  <a:lnTo>
                    <a:pt x="3140" y="1712"/>
                  </a:lnTo>
                  <a:lnTo>
                    <a:pt x="314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6"/>
            <p:cNvSpPr>
              <a:spLocks/>
            </p:cNvSpPr>
            <p:nvPr/>
          </p:nvSpPr>
          <p:spPr bwMode="auto">
            <a:xfrm>
              <a:off x="3494954" y="1220788"/>
              <a:ext cx="39688" cy="42863"/>
            </a:xfrm>
            <a:custGeom>
              <a:avLst/>
              <a:gdLst>
                <a:gd name="T0" fmla="*/ 17 w 76"/>
                <a:gd name="T1" fmla="*/ 83 h 83"/>
                <a:gd name="T2" fmla="*/ 25 w 76"/>
                <a:gd name="T3" fmla="*/ 1 h 83"/>
                <a:gd name="T4" fmla="*/ 35 w 76"/>
                <a:gd name="T5" fmla="*/ 0 h 83"/>
                <a:gd name="T6" fmla="*/ 69 w 76"/>
                <a:gd name="T7" fmla="*/ 12 h 83"/>
                <a:gd name="T8" fmla="*/ 17 w 76"/>
                <a:gd name="T9" fmla="*/ 83 h 83"/>
              </a:gdLst>
              <a:ahLst/>
              <a:cxnLst>
                <a:cxn ang="0">
                  <a:pos x="T0" y="T1"/>
                </a:cxn>
                <a:cxn ang="0">
                  <a:pos x="T2" y="T3"/>
                </a:cxn>
                <a:cxn ang="0">
                  <a:pos x="T4" y="T5"/>
                </a:cxn>
                <a:cxn ang="0">
                  <a:pos x="T6" y="T7"/>
                </a:cxn>
                <a:cxn ang="0">
                  <a:pos x="T8" y="T9"/>
                </a:cxn>
              </a:cxnLst>
              <a:rect l="0" t="0" r="r" b="b"/>
              <a:pathLst>
                <a:path w="76" h="83">
                  <a:moveTo>
                    <a:pt x="17" y="83"/>
                  </a:moveTo>
                  <a:cubicBezTo>
                    <a:pt x="0" y="58"/>
                    <a:pt x="16" y="21"/>
                    <a:pt x="25" y="1"/>
                  </a:cubicBezTo>
                  <a:cubicBezTo>
                    <a:pt x="29" y="0"/>
                    <a:pt x="32" y="0"/>
                    <a:pt x="35" y="0"/>
                  </a:cubicBezTo>
                  <a:cubicBezTo>
                    <a:pt x="49" y="0"/>
                    <a:pt x="55" y="12"/>
                    <a:pt x="69" y="12"/>
                  </a:cubicBezTo>
                  <a:cubicBezTo>
                    <a:pt x="76" y="68"/>
                    <a:pt x="45" y="73"/>
                    <a:pt x="17"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19"/>
            <p:cNvSpPr>
              <a:spLocks/>
            </p:cNvSpPr>
            <p:nvPr/>
          </p:nvSpPr>
          <p:spPr bwMode="auto">
            <a:xfrm>
              <a:off x="3845791" y="1368425"/>
              <a:ext cx="28575" cy="58738"/>
            </a:xfrm>
            <a:custGeom>
              <a:avLst/>
              <a:gdLst>
                <a:gd name="T0" fmla="*/ 14 w 54"/>
                <a:gd name="T1" fmla="*/ 112 h 112"/>
                <a:gd name="T2" fmla="*/ 6 w 54"/>
                <a:gd name="T3" fmla="*/ 0 h 112"/>
                <a:gd name="T4" fmla="*/ 54 w 54"/>
                <a:gd name="T5" fmla="*/ 0 h 112"/>
                <a:gd name="T6" fmla="*/ 54 w 54"/>
                <a:gd name="T7" fmla="*/ 78 h 112"/>
                <a:gd name="T8" fmla="*/ 14 w 54"/>
                <a:gd name="T9" fmla="*/ 112 h 112"/>
              </a:gdLst>
              <a:ahLst/>
              <a:cxnLst>
                <a:cxn ang="0">
                  <a:pos x="T0" y="T1"/>
                </a:cxn>
                <a:cxn ang="0">
                  <a:pos x="T2" y="T3"/>
                </a:cxn>
                <a:cxn ang="0">
                  <a:pos x="T4" y="T5"/>
                </a:cxn>
                <a:cxn ang="0">
                  <a:pos x="T6" y="T7"/>
                </a:cxn>
                <a:cxn ang="0">
                  <a:pos x="T8" y="T9"/>
                </a:cxn>
              </a:cxnLst>
              <a:rect l="0" t="0" r="r" b="b"/>
              <a:pathLst>
                <a:path w="54" h="112">
                  <a:moveTo>
                    <a:pt x="14" y="112"/>
                  </a:moveTo>
                  <a:cubicBezTo>
                    <a:pt x="0" y="91"/>
                    <a:pt x="8" y="38"/>
                    <a:pt x="6" y="0"/>
                  </a:cubicBezTo>
                  <a:lnTo>
                    <a:pt x="54" y="0"/>
                  </a:lnTo>
                  <a:cubicBezTo>
                    <a:pt x="47" y="9"/>
                    <a:pt x="37" y="72"/>
                    <a:pt x="54" y="78"/>
                  </a:cubicBezTo>
                  <a:cubicBezTo>
                    <a:pt x="48" y="100"/>
                    <a:pt x="33" y="108"/>
                    <a:pt x="14" y="11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20"/>
            <p:cNvSpPr>
              <a:spLocks/>
            </p:cNvSpPr>
            <p:nvPr/>
          </p:nvSpPr>
          <p:spPr bwMode="auto">
            <a:xfrm>
              <a:off x="3809279" y="1333500"/>
              <a:ext cx="39688" cy="23813"/>
            </a:xfrm>
            <a:custGeom>
              <a:avLst/>
              <a:gdLst>
                <a:gd name="T0" fmla="*/ 0 w 77"/>
                <a:gd name="T1" fmla="*/ 45 h 45"/>
                <a:gd name="T2" fmla="*/ 55 w 77"/>
                <a:gd name="T3" fmla="*/ 0 h 45"/>
                <a:gd name="T4" fmla="*/ 71 w 77"/>
                <a:gd name="T5" fmla="*/ 45 h 45"/>
                <a:gd name="T6" fmla="*/ 35 w 77"/>
                <a:gd name="T7" fmla="*/ 38 h 45"/>
                <a:gd name="T8" fmla="*/ 0 w 77"/>
                <a:gd name="T9" fmla="*/ 45 h 45"/>
              </a:gdLst>
              <a:ahLst/>
              <a:cxnLst>
                <a:cxn ang="0">
                  <a:pos x="T0" y="T1"/>
                </a:cxn>
                <a:cxn ang="0">
                  <a:pos x="T2" y="T3"/>
                </a:cxn>
                <a:cxn ang="0">
                  <a:pos x="T4" y="T5"/>
                </a:cxn>
                <a:cxn ang="0">
                  <a:pos x="T6" y="T7"/>
                </a:cxn>
                <a:cxn ang="0">
                  <a:pos x="T8" y="T9"/>
                </a:cxn>
              </a:cxnLst>
              <a:rect l="0" t="0" r="r" b="b"/>
              <a:pathLst>
                <a:path w="77" h="45">
                  <a:moveTo>
                    <a:pt x="0" y="45"/>
                  </a:moveTo>
                  <a:cubicBezTo>
                    <a:pt x="10" y="19"/>
                    <a:pt x="35" y="13"/>
                    <a:pt x="55" y="0"/>
                  </a:cubicBezTo>
                  <a:cubicBezTo>
                    <a:pt x="55" y="22"/>
                    <a:pt x="77" y="14"/>
                    <a:pt x="71" y="45"/>
                  </a:cubicBezTo>
                  <a:cubicBezTo>
                    <a:pt x="55" y="41"/>
                    <a:pt x="45" y="38"/>
                    <a:pt x="35" y="38"/>
                  </a:cubicBezTo>
                  <a:cubicBezTo>
                    <a:pt x="25" y="38"/>
                    <a:pt x="15" y="41"/>
                    <a:pt x="0" y="4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21"/>
            <p:cNvSpPr>
              <a:spLocks/>
            </p:cNvSpPr>
            <p:nvPr/>
          </p:nvSpPr>
          <p:spPr bwMode="auto">
            <a:xfrm>
              <a:off x="3836266" y="1716088"/>
              <a:ext cx="55563" cy="30163"/>
            </a:xfrm>
            <a:custGeom>
              <a:avLst/>
              <a:gdLst>
                <a:gd name="T0" fmla="*/ 15 w 111"/>
                <a:gd name="T1" fmla="*/ 59 h 59"/>
                <a:gd name="T2" fmla="*/ 0 w 111"/>
                <a:gd name="T3" fmla="*/ 54 h 59"/>
                <a:gd name="T4" fmla="*/ 63 w 111"/>
                <a:gd name="T5" fmla="*/ 0 h 59"/>
                <a:gd name="T6" fmla="*/ 111 w 111"/>
                <a:gd name="T7" fmla="*/ 33 h 59"/>
                <a:gd name="T8" fmla="*/ 82 w 111"/>
                <a:gd name="T9" fmla="*/ 22 h 59"/>
                <a:gd name="T10" fmla="*/ 46 w 111"/>
                <a:gd name="T11" fmla="*/ 41 h 59"/>
                <a:gd name="T12" fmla="*/ 15 w 111"/>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11" h="59">
                  <a:moveTo>
                    <a:pt x="15" y="59"/>
                  </a:moveTo>
                  <a:cubicBezTo>
                    <a:pt x="10" y="59"/>
                    <a:pt x="5" y="57"/>
                    <a:pt x="0" y="54"/>
                  </a:cubicBezTo>
                  <a:cubicBezTo>
                    <a:pt x="4" y="21"/>
                    <a:pt x="35" y="0"/>
                    <a:pt x="63" y="0"/>
                  </a:cubicBezTo>
                  <a:cubicBezTo>
                    <a:pt x="83" y="0"/>
                    <a:pt x="103" y="10"/>
                    <a:pt x="111" y="33"/>
                  </a:cubicBezTo>
                  <a:cubicBezTo>
                    <a:pt x="100" y="26"/>
                    <a:pt x="90" y="22"/>
                    <a:pt x="82" y="22"/>
                  </a:cubicBezTo>
                  <a:cubicBezTo>
                    <a:pt x="67" y="22"/>
                    <a:pt x="56" y="32"/>
                    <a:pt x="46" y="41"/>
                  </a:cubicBezTo>
                  <a:cubicBezTo>
                    <a:pt x="36" y="50"/>
                    <a:pt x="26" y="59"/>
                    <a:pt x="15" y="5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22"/>
            <p:cNvSpPr>
              <a:spLocks/>
            </p:cNvSpPr>
            <p:nvPr/>
          </p:nvSpPr>
          <p:spPr bwMode="auto">
            <a:xfrm>
              <a:off x="3714029" y="1687513"/>
              <a:ext cx="128588" cy="173038"/>
            </a:xfrm>
            <a:custGeom>
              <a:avLst/>
              <a:gdLst>
                <a:gd name="T0" fmla="*/ 232 w 253"/>
                <a:gd name="T1" fmla="*/ 339 h 339"/>
                <a:gd name="T2" fmla="*/ 223 w 253"/>
                <a:gd name="T3" fmla="*/ 339 h 339"/>
                <a:gd name="T4" fmla="*/ 193 w 253"/>
                <a:gd name="T5" fmla="*/ 272 h 339"/>
                <a:gd name="T6" fmla="*/ 59 w 253"/>
                <a:gd name="T7" fmla="*/ 111 h 339"/>
                <a:gd name="T8" fmla="*/ 50 w 253"/>
                <a:gd name="T9" fmla="*/ 109 h 339"/>
                <a:gd name="T10" fmla="*/ 0 w 253"/>
                <a:gd name="T11" fmla="*/ 152 h 339"/>
                <a:gd name="T12" fmla="*/ 59 w 253"/>
                <a:gd name="T13" fmla="*/ 0 h 339"/>
                <a:gd name="T14" fmla="*/ 168 w 253"/>
                <a:gd name="T15" fmla="*/ 95 h 339"/>
                <a:gd name="T16" fmla="*/ 193 w 253"/>
                <a:gd name="T17" fmla="*/ 91 h 339"/>
                <a:gd name="T18" fmla="*/ 238 w 253"/>
                <a:gd name="T19" fmla="*/ 202 h 339"/>
                <a:gd name="T20" fmla="*/ 208 w 253"/>
                <a:gd name="T21" fmla="*/ 272 h 339"/>
                <a:gd name="T22" fmla="*/ 232 w 253"/>
                <a:gd name="T23"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3" h="339">
                  <a:moveTo>
                    <a:pt x="232" y="339"/>
                  </a:moveTo>
                  <a:lnTo>
                    <a:pt x="223" y="339"/>
                  </a:lnTo>
                  <a:cubicBezTo>
                    <a:pt x="203" y="326"/>
                    <a:pt x="212" y="304"/>
                    <a:pt x="193" y="272"/>
                  </a:cubicBezTo>
                  <a:cubicBezTo>
                    <a:pt x="109" y="272"/>
                    <a:pt x="105" y="164"/>
                    <a:pt x="59" y="111"/>
                  </a:cubicBezTo>
                  <a:cubicBezTo>
                    <a:pt x="56" y="110"/>
                    <a:pt x="52" y="109"/>
                    <a:pt x="50" y="109"/>
                  </a:cubicBezTo>
                  <a:cubicBezTo>
                    <a:pt x="23" y="109"/>
                    <a:pt x="26" y="151"/>
                    <a:pt x="0" y="152"/>
                  </a:cubicBezTo>
                  <a:cubicBezTo>
                    <a:pt x="0" y="75"/>
                    <a:pt x="31" y="40"/>
                    <a:pt x="59" y="0"/>
                  </a:cubicBezTo>
                  <a:cubicBezTo>
                    <a:pt x="111" y="10"/>
                    <a:pt x="109" y="95"/>
                    <a:pt x="168" y="95"/>
                  </a:cubicBezTo>
                  <a:cubicBezTo>
                    <a:pt x="175" y="95"/>
                    <a:pt x="183" y="93"/>
                    <a:pt x="193" y="91"/>
                  </a:cubicBezTo>
                  <a:cubicBezTo>
                    <a:pt x="192" y="149"/>
                    <a:pt x="230" y="153"/>
                    <a:pt x="238" y="202"/>
                  </a:cubicBezTo>
                  <a:cubicBezTo>
                    <a:pt x="243" y="246"/>
                    <a:pt x="214" y="243"/>
                    <a:pt x="208" y="272"/>
                  </a:cubicBezTo>
                  <a:cubicBezTo>
                    <a:pt x="204" y="311"/>
                    <a:pt x="253" y="305"/>
                    <a:pt x="232" y="33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23"/>
            <p:cNvSpPr>
              <a:spLocks/>
            </p:cNvSpPr>
            <p:nvPr/>
          </p:nvSpPr>
          <p:spPr bwMode="auto">
            <a:xfrm>
              <a:off x="3828329" y="1860550"/>
              <a:ext cx="4763" cy="3175"/>
            </a:xfrm>
            <a:custGeom>
              <a:avLst/>
              <a:gdLst>
                <a:gd name="T0" fmla="*/ 7 w 9"/>
                <a:gd name="T1" fmla="*/ 4 h 4"/>
                <a:gd name="T2" fmla="*/ 0 w 9"/>
                <a:gd name="T3" fmla="*/ 0 h 4"/>
                <a:gd name="T4" fmla="*/ 9 w 9"/>
                <a:gd name="T5" fmla="*/ 0 h 4"/>
                <a:gd name="T6" fmla="*/ 7 w 9"/>
                <a:gd name="T7" fmla="*/ 4 h 4"/>
              </a:gdLst>
              <a:ahLst/>
              <a:cxnLst>
                <a:cxn ang="0">
                  <a:pos x="T0" y="T1"/>
                </a:cxn>
                <a:cxn ang="0">
                  <a:pos x="T2" y="T3"/>
                </a:cxn>
                <a:cxn ang="0">
                  <a:pos x="T4" y="T5"/>
                </a:cxn>
                <a:cxn ang="0">
                  <a:pos x="T6" y="T7"/>
                </a:cxn>
              </a:cxnLst>
              <a:rect l="0" t="0" r="r" b="b"/>
              <a:pathLst>
                <a:path w="9" h="4">
                  <a:moveTo>
                    <a:pt x="7" y="4"/>
                  </a:moveTo>
                  <a:cubicBezTo>
                    <a:pt x="4" y="3"/>
                    <a:pt x="2" y="2"/>
                    <a:pt x="0" y="0"/>
                  </a:cubicBezTo>
                  <a:lnTo>
                    <a:pt x="9" y="0"/>
                  </a:lnTo>
                  <a:cubicBezTo>
                    <a:pt x="8" y="1"/>
                    <a:pt x="7" y="3"/>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26"/>
            <p:cNvSpPr>
              <a:spLocks noEditPoints="1"/>
            </p:cNvSpPr>
            <p:nvPr/>
          </p:nvSpPr>
          <p:spPr bwMode="auto">
            <a:xfrm>
              <a:off x="3572741" y="1274763"/>
              <a:ext cx="142875" cy="14288"/>
            </a:xfrm>
            <a:custGeom>
              <a:avLst/>
              <a:gdLst>
                <a:gd name="T0" fmla="*/ 99 w 279"/>
                <a:gd name="T1" fmla="*/ 28 h 28"/>
                <a:gd name="T2" fmla="*/ 1 w 279"/>
                <a:gd name="T3" fmla="*/ 9 h 28"/>
                <a:gd name="T4" fmla="*/ 0 w 279"/>
                <a:gd name="T5" fmla="*/ 0 h 28"/>
                <a:gd name="T6" fmla="*/ 141 w 279"/>
                <a:gd name="T7" fmla="*/ 0 h 28"/>
                <a:gd name="T8" fmla="*/ 150 w 279"/>
                <a:gd name="T9" fmla="*/ 8 h 28"/>
                <a:gd name="T10" fmla="*/ 150 w 279"/>
                <a:gd name="T11" fmla="*/ 0 h 28"/>
                <a:gd name="T12" fmla="*/ 206 w 279"/>
                <a:gd name="T13" fmla="*/ 0 h 28"/>
                <a:gd name="T14" fmla="*/ 201 w 279"/>
                <a:gd name="T15" fmla="*/ 8 h 28"/>
                <a:gd name="T16" fmla="*/ 99 w 279"/>
                <a:gd name="T17" fmla="*/ 28 h 28"/>
                <a:gd name="T18" fmla="*/ 253 w 279"/>
                <a:gd name="T19" fmla="*/ 8 h 28"/>
                <a:gd name="T20" fmla="*/ 247 w 279"/>
                <a:gd name="T21" fmla="*/ 0 h 28"/>
                <a:gd name="T22" fmla="*/ 279 w 279"/>
                <a:gd name="T23" fmla="*/ 0 h 28"/>
                <a:gd name="T24" fmla="*/ 253 w 279"/>
                <a:gd name="T2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28">
                  <a:moveTo>
                    <a:pt x="99" y="28"/>
                  </a:moveTo>
                  <a:cubicBezTo>
                    <a:pt x="63" y="28"/>
                    <a:pt x="27" y="22"/>
                    <a:pt x="1" y="9"/>
                  </a:cubicBezTo>
                  <a:cubicBezTo>
                    <a:pt x="1" y="6"/>
                    <a:pt x="0" y="3"/>
                    <a:pt x="0" y="0"/>
                  </a:cubicBezTo>
                  <a:lnTo>
                    <a:pt x="141" y="0"/>
                  </a:lnTo>
                  <a:cubicBezTo>
                    <a:pt x="143" y="3"/>
                    <a:pt x="146" y="6"/>
                    <a:pt x="150" y="8"/>
                  </a:cubicBezTo>
                  <a:cubicBezTo>
                    <a:pt x="150" y="5"/>
                    <a:pt x="150" y="3"/>
                    <a:pt x="150" y="0"/>
                  </a:cubicBezTo>
                  <a:lnTo>
                    <a:pt x="206" y="0"/>
                  </a:lnTo>
                  <a:cubicBezTo>
                    <a:pt x="205" y="4"/>
                    <a:pt x="204" y="7"/>
                    <a:pt x="201" y="8"/>
                  </a:cubicBezTo>
                  <a:cubicBezTo>
                    <a:pt x="173" y="21"/>
                    <a:pt x="136" y="28"/>
                    <a:pt x="99" y="28"/>
                  </a:cubicBezTo>
                  <a:moveTo>
                    <a:pt x="253" y="8"/>
                  </a:moveTo>
                  <a:cubicBezTo>
                    <a:pt x="250" y="6"/>
                    <a:pt x="249" y="3"/>
                    <a:pt x="247" y="0"/>
                  </a:cubicBezTo>
                  <a:lnTo>
                    <a:pt x="279" y="0"/>
                  </a:lnTo>
                  <a:cubicBezTo>
                    <a:pt x="271" y="4"/>
                    <a:pt x="262" y="7"/>
                    <a:pt x="253" y="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27"/>
            <p:cNvSpPr>
              <a:spLocks noEditPoints="1"/>
            </p:cNvSpPr>
            <p:nvPr/>
          </p:nvSpPr>
          <p:spPr bwMode="auto">
            <a:xfrm>
              <a:off x="3572741" y="1211263"/>
              <a:ext cx="184150" cy="63500"/>
            </a:xfrm>
            <a:custGeom>
              <a:avLst/>
              <a:gdLst>
                <a:gd name="T0" fmla="*/ 279 w 360"/>
                <a:gd name="T1" fmla="*/ 124 h 124"/>
                <a:gd name="T2" fmla="*/ 247 w 360"/>
                <a:gd name="T3" fmla="*/ 124 h 124"/>
                <a:gd name="T4" fmla="*/ 218 w 360"/>
                <a:gd name="T5" fmla="*/ 71 h 124"/>
                <a:gd name="T6" fmla="*/ 215 w 360"/>
                <a:gd name="T7" fmla="*/ 71 h 124"/>
                <a:gd name="T8" fmla="*/ 206 w 360"/>
                <a:gd name="T9" fmla="*/ 124 h 124"/>
                <a:gd name="T10" fmla="*/ 150 w 360"/>
                <a:gd name="T11" fmla="*/ 124 h 124"/>
                <a:gd name="T12" fmla="*/ 156 w 360"/>
                <a:gd name="T13" fmla="*/ 0 h 124"/>
                <a:gd name="T14" fmla="*/ 172 w 360"/>
                <a:gd name="T15" fmla="*/ 0 h 124"/>
                <a:gd name="T16" fmla="*/ 312 w 360"/>
                <a:gd name="T17" fmla="*/ 51 h 124"/>
                <a:gd name="T18" fmla="*/ 316 w 360"/>
                <a:gd name="T19" fmla="*/ 52 h 124"/>
                <a:gd name="T20" fmla="*/ 332 w 360"/>
                <a:gd name="T21" fmla="*/ 30 h 124"/>
                <a:gd name="T22" fmla="*/ 347 w 360"/>
                <a:gd name="T23" fmla="*/ 8 h 124"/>
                <a:gd name="T24" fmla="*/ 356 w 360"/>
                <a:gd name="T25" fmla="*/ 10 h 124"/>
                <a:gd name="T26" fmla="*/ 350 w 360"/>
                <a:gd name="T27" fmla="*/ 81 h 124"/>
                <a:gd name="T28" fmla="*/ 279 w 360"/>
                <a:gd name="T29" fmla="*/ 124 h 124"/>
                <a:gd name="T30" fmla="*/ 141 w 360"/>
                <a:gd name="T31" fmla="*/ 124 h 124"/>
                <a:gd name="T32" fmla="*/ 0 w 360"/>
                <a:gd name="T33" fmla="*/ 124 h 124"/>
                <a:gd name="T34" fmla="*/ 8 w 360"/>
                <a:gd name="T35" fmla="*/ 71 h 124"/>
                <a:gd name="T36" fmla="*/ 22 w 360"/>
                <a:gd name="T37" fmla="*/ 70 h 124"/>
                <a:gd name="T38" fmla="*/ 68 w 360"/>
                <a:gd name="T39" fmla="*/ 82 h 124"/>
                <a:gd name="T40" fmla="*/ 97 w 360"/>
                <a:gd name="T41" fmla="*/ 1 h 124"/>
                <a:gd name="T42" fmla="*/ 141 w 360"/>
                <a:gd name="T4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0" h="124">
                  <a:moveTo>
                    <a:pt x="279" y="124"/>
                  </a:moveTo>
                  <a:lnTo>
                    <a:pt x="247" y="124"/>
                  </a:lnTo>
                  <a:cubicBezTo>
                    <a:pt x="238" y="106"/>
                    <a:pt x="241" y="71"/>
                    <a:pt x="218" y="71"/>
                  </a:cubicBezTo>
                  <a:cubicBezTo>
                    <a:pt x="217" y="71"/>
                    <a:pt x="216" y="71"/>
                    <a:pt x="215" y="71"/>
                  </a:cubicBezTo>
                  <a:cubicBezTo>
                    <a:pt x="202" y="75"/>
                    <a:pt x="210" y="108"/>
                    <a:pt x="206" y="124"/>
                  </a:cubicBezTo>
                  <a:lnTo>
                    <a:pt x="150" y="124"/>
                  </a:lnTo>
                  <a:cubicBezTo>
                    <a:pt x="153" y="83"/>
                    <a:pt x="161" y="54"/>
                    <a:pt x="156" y="0"/>
                  </a:cubicBezTo>
                  <a:cubicBezTo>
                    <a:pt x="162" y="0"/>
                    <a:pt x="167" y="0"/>
                    <a:pt x="172" y="0"/>
                  </a:cubicBezTo>
                  <a:cubicBezTo>
                    <a:pt x="226" y="0"/>
                    <a:pt x="260" y="29"/>
                    <a:pt x="312" y="51"/>
                  </a:cubicBezTo>
                  <a:cubicBezTo>
                    <a:pt x="314" y="52"/>
                    <a:pt x="315" y="52"/>
                    <a:pt x="316" y="52"/>
                  </a:cubicBezTo>
                  <a:cubicBezTo>
                    <a:pt x="326" y="52"/>
                    <a:pt x="329" y="41"/>
                    <a:pt x="332" y="30"/>
                  </a:cubicBezTo>
                  <a:cubicBezTo>
                    <a:pt x="334" y="19"/>
                    <a:pt x="337" y="8"/>
                    <a:pt x="347" y="8"/>
                  </a:cubicBezTo>
                  <a:cubicBezTo>
                    <a:pt x="350" y="8"/>
                    <a:pt x="353" y="8"/>
                    <a:pt x="356" y="10"/>
                  </a:cubicBezTo>
                  <a:cubicBezTo>
                    <a:pt x="360" y="42"/>
                    <a:pt x="343" y="46"/>
                    <a:pt x="350" y="81"/>
                  </a:cubicBezTo>
                  <a:cubicBezTo>
                    <a:pt x="322" y="90"/>
                    <a:pt x="304" y="112"/>
                    <a:pt x="279" y="124"/>
                  </a:cubicBezTo>
                  <a:moveTo>
                    <a:pt x="141" y="124"/>
                  </a:moveTo>
                  <a:lnTo>
                    <a:pt x="0" y="124"/>
                  </a:lnTo>
                  <a:cubicBezTo>
                    <a:pt x="0" y="102"/>
                    <a:pt x="1" y="82"/>
                    <a:pt x="8" y="71"/>
                  </a:cubicBezTo>
                  <a:cubicBezTo>
                    <a:pt x="13" y="71"/>
                    <a:pt x="18" y="70"/>
                    <a:pt x="22" y="70"/>
                  </a:cubicBezTo>
                  <a:cubicBezTo>
                    <a:pt x="40" y="70"/>
                    <a:pt x="53" y="77"/>
                    <a:pt x="68" y="82"/>
                  </a:cubicBezTo>
                  <a:cubicBezTo>
                    <a:pt x="104" y="71"/>
                    <a:pt x="72" y="8"/>
                    <a:pt x="97" y="1"/>
                  </a:cubicBezTo>
                  <a:cubicBezTo>
                    <a:pt x="117" y="26"/>
                    <a:pt x="112" y="92"/>
                    <a:pt x="141" y="12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28"/>
            <p:cNvSpPr>
              <a:spLocks/>
            </p:cNvSpPr>
            <p:nvPr/>
          </p:nvSpPr>
          <p:spPr bwMode="auto">
            <a:xfrm>
              <a:off x="3736254" y="1493838"/>
              <a:ext cx="19050" cy="20638"/>
            </a:xfrm>
            <a:custGeom>
              <a:avLst/>
              <a:gdLst>
                <a:gd name="T0" fmla="*/ 30 w 37"/>
                <a:gd name="T1" fmla="*/ 39 h 39"/>
                <a:gd name="T2" fmla="*/ 0 w 37"/>
                <a:gd name="T3" fmla="*/ 0 h 39"/>
                <a:gd name="T4" fmla="*/ 2 w 37"/>
                <a:gd name="T5" fmla="*/ 0 h 39"/>
                <a:gd name="T6" fmla="*/ 36 w 37"/>
                <a:gd name="T7" fmla="*/ 24 h 39"/>
                <a:gd name="T8" fmla="*/ 37 w 37"/>
                <a:gd name="T9" fmla="*/ 38 h 39"/>
                <a:gd name="T10" fmla="*/ 30 w 37"/>
                <a:gd name="T11" fmla="*/ 39 h 39"/>
              </a:gdLst>
              <a:ahLst/>
              <a:cxnLst>
                <a:cxn ang="0">
                  <a:pos x="T0" y="T1"/>
                </a:cxn>
                <a:cxn ang="0">
                  <a:pos x="T2" y="T3"/>
                </a:cxn>
                <a:cxn ang="0">
                  <a:pos x="T4" y="T5"/>
                </a:cxn>
                <a:cxn ang="0">
                  <a:pos x="T6" y="T7"/>
                </a:cxn>
                <a:cxn ang="0">
                  <a:pos x="T8" y="T9"/>
                </a:cxn>
                <a:cxn ang="0">
                  <a:pos x="T10" y="T11"/>
                </a:cxn>
              </a:cxnLst>
              <a:rect l="0" t="0" r="r" b="b"/>
              <a:pathLst>
                <a:path w="37" h="39">
                  <a:moveTo>
                    <a:pt x="30" y="39"/>
                  </a:moveTo>
                  <a:cubicBezTo>
                    <a:pt x="12" y="39"/>
                    <a:pt x="1" y="20"/>
                    <a:pt x="0" y="0"/>
                  </a:cubicBezTo>
                  <a:cubicBezTo>
                    <a:pt x="0" y="0"/>
                    <a:pt x="1" y="0"/>
                    <a:pt x="2" y="0"/>
                  </a:cubicBezTo>
                  <a:cubicBezTo>
                    <a:pt x="16" y="0"/>
                    <a:pt x="28" y="8"/>
                    <a:pt x="36" y="24"/>
                  </a:cubicBezTo>
                  <a:cubicBezTo>
                    <a:pt x="36" y="29"/>
                    <a:pt x="37" y="33"/>
                    <a:pt x="37" y="38"/>
                  </a:cubicBezTo>
                  <a:cubicBezTo>
                    <a:pt x="34" y="38"/>
                    <a:pt x="32" y="39"/>
                    <a:pt x="30" y="3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29"/>
            <p:cNvSpPr>
              <a:spLocks/>
            </p:cNvSpPr>
            <p:nvPr/>
          </p:nvSpPr>
          <p:spPr bwMode="auto">
            <a:xfrm>
              <a:off x="3736254" y="1477963"/>
              <a:ext cx="19050" cy="28575"/>
            </a:xfrm>
            <a:custGeom>
              <a:avLst/>
              <a:gdLst>
                <a:gd name="T0" fmla="*/ 38 w 38"/>
                <a:gd name="T1" fmla="*/ 55 h 55"/>
                <a:gd name="T2" fmla="*/ 4 w 38"/>
                <a:gd name="T3" fmla="*/ 31 h 55"/>
                <a:gd name="T4" fmla="*/ 2 w 38"/>
                <a:gd name="T5" fmla="*/ 31 h 55"/>
                <a:gd name="T6" fmla="*/ 7 w 38"/>
                <a:gd name="T7" fmla="*/ 0 h 55"/>
                <a:gd name="T8" fmla="*/ 38 w 38"/>
                <a:gd name="T9" fmla="*/ 55 h 55"/>
              </a:gdLst>
              <a:ahLst/>
              <a:cxnLst>
                <a:cxn ang="0">
                  <a:pos x="T0" y="T1"/>
                </a:cxn>
                <a:cxn ang="0">
                  <a:pos x="T2" y="T3"/>
                </a:cxn>
                <a:cxn ang="0">
                  <a:pos x="T4" y="T5"/>
                </a:cxn>
                <a:cxn ang="0">
                  <a:pos x="T6" y="T7"/>
                </a:cxn>
                <a:cxn ang="0">
                  <a:pos x="T8" y="T9"/>
                </a:cxn>
              </a:cxnLst>
              <a:rect l="0" t="0" r="r" b="b"/>
              <a:pathLst>
                <a:path w="38" h="55">
                  <a:moveTo>
                    <a:pt x="38" y="55"/>
                  </a:moveTo>
                  <a:cubicBezTo>
                    <a:pt x="30" y="39"/>
                    <a:pt x="18" y="31"/>
                    <a:pt x="4" y="31"/>
                  </a:cubicBezTo>
                  <a:cubicBezTo>
                    <a:pt x="3" y="31"/>
                    <a:pt x="2" y="31"/>
                    <a:pt x="2" y="31"/>
                  </a:cubicBezTo>
                  <a:cubicBezTo>
                    <a:pt x="0" y="20"/>
                    <a:pt x="2" y="9"/>
                    <a:pt x="7" y="0"/>
                  </a:cubicBezTo>
                  <a:cubicBezTo>
                    <a:pt x="30" y="1"/>
                    <a:pt x="36" y="25"/>
                    <a:pt x="38" y="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3"/>
            <p:cNvSpPr>
              <a:spLocks/>
            </p:cNvSpPr>
            <p:nvPr/>
          </p:nvSpPr>
          <p:spPr bwMode="auto">
            <a:xfrm>
              <a:off x="4412529" y="1550988"/>
              <a:ext cx="12700" cy="26988"/>
            </a:xfrm>
            <a:custGeom>
              <a:avLst/>
              <a:gdLst>
                <a:gd name="T0" fmla="*/ 6 w 25"/>
                <a:gd name="T1" fmla="*/ 51 h 51"/>
                <a:gd name="T2" fmla="*/ 1 w 25"/>
                <a:gd name="T3" fmla="*/ 50 h 51"/>
                <a:gd name="T4" fmla="*/ 18 w 25"/>
                <a:gd name="T5" fmla="*/ 0 h 51"/>
                <a:gd name="T6" fmla="*/ 23 w 25"/>
                <a:gd name="T7" fmla="*/ 0 h 51"/>
                <a:gd name="T8" fmla="*/ 6 w 25"/>
                <a:gd name="T9" fmla="*/ 51 h 51"/>
              </a:gdLst>
              <a:ahLst/>
              <a:cxnLst>
                <a:cxn ang="0">
                  <a:pos x="T0" y="T1"/>
                </a:cxn>
                <a:cxn ang="0">
                  <a:pos x="T2" y="T3"/>
                </a:cxn>
                <a:cxn ang="0">
                  <a:pos x="T4" y="T5"/>
                </a:cxn>
                <a:cxn ang="0">
                  <a:pos x="T6" y="T7"/>
                </a:cxn>
                <a:cxn ang="0">
                  <a:pos x="T8" y="T9"/>
                </a:cxn>
              </a:cxnLst>
              <a:rect l="0" t="0" r="r" b="b"/>
              <a:pathLst>
                <a:path w="25" h="51">
                  <a:moveTo>
                    <a:pt x="6" y="51"/>
                  </a:moveTo>
                  <a:cubicBezTo>
                    <a:pt x="5" y="51"/>
                    <a:pt x="3" y="51"/>
                    <a:pt x="1" y="50"/>
                  </a:cubicBezTo>
                  <a:cubicBezTo>
                    <a:pt x="0" y="24"/>
                    <a:pt x="1" y="0"/>
                    <a:pt x="18" y="0"/>
                  </a:cubicBezTo>
                  <a:cubicBezTo>
                    <a:pt x="20" y="0"/>
                    <a:pt x="22" y="0"/>
                    <a:pt x="23" y="0"/>
                  </a:cubicBezTo>
                  <a:cubicBezTo>
                    <a:pt x="25" y="27"/>
                    <a:pt x="24" y="51"/>
                    <a:pt x="6" y="5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4"/>
            <p:cNvSpPr>
              <a:spLocks/>
            </p:cNvSpPr>
            <p:nvPr/>
          </p:nvSpPr>
          <p:spPr bwMode="auto">
            <a:xfrm>
              <a:off x="4431579" y="1274763"/>
              <a:ext cx="22225" cy="22225"/>
            </a:xfrm>
            <a:custGeom>
              <a:avLst/>
              <a:gdLst>
                <a:gd name="T0" fmla="*/ 29 w 43"/>
                <a:gd name="T1" fmla="*/ 43 h 43"/>
                <a:gd name="T2" fmla="*/ 0 w 43"/>
                <a:gd name="T3" fmla="*/ 0 h 43"/>
                <a:gd name="T4" fmla="*/ 29 w 43"/>
                <a:gd name="T5" fmla="*/ 0 h 43"/>
                <a:gd name="T6" fmla="*/ 43 w 43"/>
                <a:gd name="T7" fmla="*/ 35 h 43"/>
                <a:gd name="T8" fmla="*/ 29 w 43"/>
                <a:gd name="T9" fmla="*/ 43 h 43"/>
              </a:gdLst>
              <a:ahLst/>
              <a:cxnLst>
                <a:cxn ang="0">
                  <a:pos x="T0" y="T1"/>
                </a:cxn>
                <a:cxn ang="0">
                  <a:pos x="T2" y="T3"/>
                </a:cxn>
                <a:cxn ang="0">
                  <a:pos x="T4" y="T5"/>
                </a:cxn>
                <a:cxn ang="0">
                  <a:pos x="T6" y="T7"/>
                </a:cxn>
                <a:cxn ang="0">
                  <a:pos x="T8" y="T9"/>
                </a:cxn>
              </a:cxnLst>
              <a:rect l="0" t="0" r="r" b="b"/>
              <a:pathLst>
                <a:path w="43" h="43">
                  <a:moveTo>
                    <a:pt x="29" y="43"/>
                  </a:moveTo>
                  <a:cubicBezTo>
                    <a:pt x="16" y="43"/>
                    <a:pt x="3" y="24"/>
                    <a:pt x="0" y="0"/>
                  </a:cubicBezTo>
                  <a:lnTo>
                    <a:pt x="29" y="0"/>
                  </a:lnTo>
                  <a:cubicBezTo>
                    <a:pt x="37" y="8"/>
                    <a:pt x="42" y="18"/>
                    <a:pt x="43" y="35"/>
                  </a:cubicBezTo>
                  <a:cubicBezTo>
                    <a:pt x="39" y="40"/>
                    <a:pt x="34" y="43"/>
                    <a:pt x="29" y="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95"/>
            <p:cNvSpPr>
              <a:spLocks/>
            </p:cNvSpPr>
            <p:nvPr/>
          </p:nvSpPr>
          <p:spPr bwMode="auto">
            <a:xfrm>
              <a:off x="4431579" y="1266825"/>
              <a:ext cx="15875" cy="7938"/>
            </a:xfrm>
            <a:custGeom>
              <a:avLst/>
              <a:gdLst>
                <a:gd name="T0" fmla="*/ 30 w 30"/>
                <a:gd name="T1" fmla="*/ 15 h 15"/>
                <a:gd name="T2" fmla="*/ 1 w 30"/>
                <a:gd name="T3" fmla="*/ 15 h 15"/>
                <a:gd name="T4" fmla="*/ 0 w 30"/>
                <a:gd name="T5" fmla="*/ 0 h 15"/>
                <a:gd name="T6" fmla="*/ 30 w 30"/>
                <a:gd name="T7" fmla="*/ 15 h 15"/>
              </a:gdLst>
              <a:ahLst/>
              <a:cxnLst>
                <a:cxn ang="0">
                  <a:pos x="T0" y="T1"/>
                </a:cxn>
                <a:cxn ang="0">
                  <a:pos x="T2" y="T3"/>
                </a:cxn>
                <a:cxn ang="0">
                  <a:pos x="T4" y="T5"/>
                </a:cxn>
                <a:cxn ang="0">
                  <a:pos x="T6" y="T7"/>
                </a:cxn>
              </a:cxnLst>
              <a:rect l="0" t="0" r="r" b="b"/>
              <a:pathLst>
                <a:path w="30" h="15">
                  <a:moveTo>
                    <a:pt x="30" y="15"/>
                  </a:moveTo>
                  <a:lnTo>
                    <a:pt x="1" y="15"/>
                  </a:lnTo>
                  <a:cubicBezTo>
                    <a:pt x="0" y="10"/>
                    <a:pt x="0" y="5"/>
                    <a:pt x="0" y="0"/>
                  </a:cubicBezTo>
                  <a:cubicBezTo>
                    <a:pt x="11" y="3"/>
                    <a:pt x="22" y="7"/>
                    <a:pt x="30" y="1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04"/>
            <p:cNvSpPr>
              <a:spLocks/>
            </p:cNvSpPr>
            <p:nvPr/>
          </p:nvSpPr>
          <p:spPr bwMode="auto">
            <a:xfrm>
              <a:off x="4304579" y="1525588"/>
              <a:ext cx="20638" cy="31750"/>
            </a:xfrm>
            <a:custGeom>
              <a:avLst/>
              <a:gdLst>
                <a:gd name="T0" fmla="*/ 9 w 38"/>
                <a:gd name="T1" fmla="*/ 61 h 61"/>
                <a:gd name="T2" fmla="*/ 16 w 38"/>
                <a:gd name="T3" fmla="*/ 0 h 61"/>
                <a:gd name="T4" fmla="*/ 38 w 38"/>
                <a:gd name="T5" fmla="*/ 21 h 61"/>
                <a:gd name="T6" fmla="*/ 9 w 38"/>
                <a:gd name="T7" fmla="*/ 61 h 61"/>
              </a:gdLst>
              <a:ahLst/>
              <a:cxnLst>
                <a:cxn ang="0">
                  <a:pos x="T0" y="T1"/>
                </a:cxn>
                <a:cxn ang="0">
                  <a:pos x="T2" y="T3"/>
                </a:cxn>
                <a:cxn ang="0">
                  <a:pos x="T4" y="T5"/>
                </a:cxn>
                <a:cxn ang="0">
                  <a:pos x="T6" y="T7"/>
                </a:cxn>
              </a:cxnLst>
              <a:rect l="0" t="0" r="r" b="b"/>
              <a:pathLst>
                <a:path w="38" h="61">
                  <a:moveTo>
                    <a:pt x="9" y="61"/>
                  </a:moveTo>
                  <a:cubicBezTo>
                    <a:pt x="0" y="31"/>
                    <a:pt x="7" y="26"/>
                    <a:pt x="16" y="0"/>
                  </a:cubicBezTo>
                  <a:cubicBezTo>
                    <a:pt x="26" y="4"/>
                    <a:pt x="28" y="19"/>
                    <a:pt x="38" y="21"/>
                  </a:cubicBezTo>
                  <a:cubicBezTo>
                    <a:pt x="38" y="46"/>
                    <a:pt x="28" y="59"/>
                    <a:pt x="9" y="6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18"/>
            <p:cNvSpPr>
              <a:spLocks/>
            </p:cNvSpPr>
            <p:nvPr/>
          </p:nvSpPr>
          <p:spPr bwMode="auto">
            <a:xfrm>
              <a:off x="4437929" y="1374775"/>
              <a:ext cx="26988" cy="52388"/>
            </a:xfrm>
            <a:custGeom>
              <a:avLst/>
              <a:gdLst>
                <a:gd name="T0" fmla="*/ 17 w 54"/>
                <a:gd name="T1" fmla="*/ 102 h 102"/>
                <a:gd name="T2" fmla="*/ 9 w 54"/>
                <a:gd name="T3" fmla="*/ 12 h 102"/>
                <a:gd name="T4" fmla="*/ 17 w 54"/>
                <a:gd name="T5" fmla="*/ 13 h 102"/>
                <a:gd name="T6" fmla="*/ 32 w 54"/>
                <a:gd name="T7" fmla="*/ 7 h 102"/>
                <a:gd name="T8" fmla="*/ 47 w 54"/>
                <a:gd name="T9" fmla="*/ 0 h 102"/>
                <a:gd name="T10" fmla="*/ 54 w 54"/>
                <a:gd name="T11" fmla="*/ 2 h 102"/>
                <a:gd name="T12" fmla="*/ 17 w 54"/>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54" h="102">
                  <a:moveTo>
                    <a:pt x="17" y="102"/>
                  </a:moveTo>
                  <a:cubicBezTo>
                    <a:pt x="0" y="92"/>
                    <a:pt x="14" y="39"/>
                    <a:pt x="9" y="12"/>
                  </a:cubicBezTo>
                  <a:cubicBezTo>
                    <a:pt x="12" y="13"/>
                    <a:pt x="15" y="13"/>
                    <a:pt x="17" y="13"/>
                  </a:cubicBezTo>
                  <a:cubicBezTo>
                    <a:pt x="24" y="13"/>
                    <a:pt x="28" y="10"/>
                    <a:pt x="32" y="7"/>
                  </a:cubicBezTo>
                  <a:cubicBezTo>
                    <a:pt x="36" y="4"/>
                    <a:pt x="40" y="0"/>
                    <a:pt x="47" y="0"/>
                  </a:cubicBezTo>
                  <a:cubicBezTo>
                    <a:pt x="49" y="0"/>
                    <a:pt x="51" y="1"/>
                    <a:pt x="54" y="2"/>
                  </a:cubicBezTo>
                  <a:cubicBezTo>
                    <a:pt x="31" y="21"/>
                    <a:pt x="35" y="77"/>
                    <a:pt x="17" y="10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518"/>
            <p:cNvSpPr>
              <a:spLocks/>
            </p:cNvSpPr>
            <p:nvPr/>
          </p:nvSpPr>
          <p:spPr bwMode="auto">
            <a:xfrm>
              <a:off x="4712566" y="1404938"/>
              <a:ext cx="30163" cy="61913"/>
            </a:xfrm>
            <a:custGeom>
              <a:avLst/>
              <a:gdLst>
                <a:gd name="T0" fmla="*/ 0 w 58"/>
                <a:gd name="T1" fmla="*/ 123 h 123"/>
                <a:gd name="T2" fmla="*/ 8 w 58"/>
                <a:gd name="T3" fmla="*/ 13 h 123"/>
                <a:gd name="T4" fmla="*/ 12 w 58"/>
                <a:gd name="T5" fmla="*/ 13 h 123"/>
                <a:gd name="T6" fmla="*/ 24 w 58"/>
                <a:gd name="T7" fmla="*/ 7 h 123"/>
                <a:gd name="T8" fmla="*/ 37 w 58"/>
                <a:gd name="T9" fmla="*/ 0 h 123"/>
                <a:gd name="T10" fmla="*/ 45 w 58"/>
                <a:gd name="T11" fmla="*/ 2 h 123"/>
                <a:gd name="T12" fmla="*/ 47 w 58"/>
                <a:gd name="T13" fmla="*/ 31 h 123"/>
                <a:gd name="T14" fmla="*/ 52 w 58"/>
                <a:gd name="T15" fmla="*/ 23 h 123"/>
                <a:gd name="T16" fmla="*/ 0 w 58"/>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3">
                  <a:moveTo>
                    <a:pt x="0" y="123"/>
                  </a:moveTo>
                  <a:cubicBezTo>
                    <a:pt x="18" y="87"/>
                    <a:pt x="6" y="69"/>
                    <a:pt x="8" y="13"/>
                  </a:cubicBezTo>
                  <a:cubicBezTo>
                    <a:pt x="9" y="13"/>
                    <a:pt x="11" y="13"/>
                    <a:pt x="12" y="13"/>
                  </a:cubicBezTo>
                  <a:cubicBezTo>
                    <a:pt x="18" y="13"/>
                    <a:pt x="21" y="10"/>
                    <a:pt x="24" y="7"/>
                  </a:cubicBezTo>
                  <a:cubicBezTo>
                    <a:pt x="28" y="3"/>
                    <a:pt x="31" y="0"/>
                    <a:pt x="37" y="0"/>
                  </a:cubicBezTo>
                  <a:cubicBezTo>
                    <a:pt x="39" y="0"/>
                    <a:pt x="42" y="1"/>
                    <a:pt x="45" y="2"/>
                  </a:cubicBezTo>
                  <a:cubicBezTo>
                    <a:pt x="34" y="9"/>
                    <a:pt x="41" y="31"/>
                    <a:pt x="47" y="31"/>
                  </a:cubicBezTo>
                  <a:cubicBezTo>
                    <a:pt x="49" y="31"/>
                    <a:pt x="51" y="29"/>
                    <a:pt x="52" y="23"/>
                  </a:cubicBezTo>
                  <a:cubicBezTo>
                    <a:pt x="58" y="47"/>
                    <a:pt x="20" y="101"/>
                    <a:pt x="0" y="12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541"/>
            <p:cNvSpPr>
              <a:spLocks/>
            </p:cNvSpPr>
            <p:nvPr/>
          </p:nvSpPr>
          <p:spPr bwMode="auto">
            <a:xfrm>
              <a:off x="4079154" y="1617663"/>
              <a:ext cx="20638" cy="33338"/>
            </a:xfrm>
            <a:custGeom>
              <a:avLst/>
              <a:gdLst>
                <a:gd name="T0" fmla="*/ 32 w 40"/>
                <a:gd name="T1" fmla="*/ 68 h 68"/>
                <a:gd name="T2" fmla="*/ 7 w 40"/>
                <a:gd name="T3" fmla="*/ 56 h 68"/>
                <a:gd name="T4" fmla="*/ 23 w 40"/>
                <a:gd name="T5" fmla="*/ 0 h 68"/>
                <a:gd name="T6" fmla="*/ 39 w 40"/>
                <a:gd name="T7" fmla="*/ 67 h 68"/>
                <a:gd name="T8" fmla="*/ 32 w 40"/>
                <a:gd name="T9" fmla="*/ 68 h 68"/>
              </a:gdLst>
              <a:ahLst/>
              <a:cxnLst>
                <a:cxn ang="0">
                  <a:pos x="T0" y="T1"/>
                </a:cxn>
                <a:cxn ang="0">
                  <a:pos x="T2" y="T3"/>
                </a:cxn>
                <a:cxn ang="0">
                  <a:pos x="T4" y="T5"/>
                </a:cxn>
                <a:cxn ang="0">
                  <a:pos x="T6" y="T7"/>
                </a:cxn>
                <a:cxn ang="0">
                  <a:pos x="T8" y="T9"/>
                </a:cxn>
              </a:cxnLst>
              <a:rect l="0" t="0" r="r" b="b"/>
              <a:pathLst>
                <a:path w="40" h="68">
                  <a:moveTo>
                    <a:pt x="32" y="68"/>
                  </a:moveTo>
                  <a:cubicBezTo>
                    <a:pt x="21" y="68"/>
                    <a:pt x="16" y="59"/>
                    <a:pt x="7" y="56"/>
                  </a:cubicBezTo>
                  <a:cubicBezTo>
                    <a:pt x="0" y="20"/>
                    <a:pt x="20" y="21"/>
                    <a:pt x="23" y="0"/>
                  </a:cubicBezTo>
                  <a:cubicBezTo>
                    <a:pt x="37" y="10"/>
                    <a:pt x="40" y="35"/>
                    <a:pt x="39" y="67"/>
                  </a:cubicBezTo>
                  <a:cubicBezTo>
                    <a:pt x="36" y="68"/>
                    <a:pt x="34" y="68"/>
                    <a:pt x="32"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542"/>
            <p:cNvSpPr>
              <a:spLocks/>
            </p:cNvSpPr>
            <p:nvPr/>
          </p:nvSpPr>
          <p:spPr bwMode="auto">
            <a:xfrm>
              <a:off x="4096616" y="1557338"/>
              <a:ext cx="20638" cy="25400"/>
            </a:xfrm>
            <a:custGeom>
              <a:avLst/>
              <a:gdLst>
                <a:gd name="T0" fmla="*/ 15 w 41"/>
                <a:gd name="T1" fmla="*/ 50 h 50"/>
                <a:gd name="T2" fmla="*/ 8 w 41"/>
                <a:gd name="T3" fmla="*/ 0 h 50"/>
                <a:gd name="T4" fmla="*/ 38 w 41"/>
                <a:gd name="T5" fmla="*/ 0 h 50"/>
                <a:gd name="T6" fmla="*/ 16 w 41"/>
                <a:gd name="T7" fmla="*/ 50 h 50"/>
                <a:gd name="T8" fmla="*/ 15 w 41"/>
                <a:gd name="T9" fmla="*/ 50 h 50"/>
              </a:gdLst>
              <a:ahLst/>
              <a:cxnLst>
                <a:cxn ang="0">
                  <a:pos x="T0" y="T1"/>
                </a:cxn>
                <a:cxn ang="0">
                  <a:pos x="T2" y="T3"/>
                </a:cxn>
                <a:cxn ang="0">
                  <a:pos x="T4" y="T5"/>
                </a:cxn>
                <a:cxn ang="0">
                  <a:pos x="T6" y="T7"/>
                </a:cxn>
                <a:cxn ang="0">
                  <a:pos x="T8" y="T9"/>
                </a:cxn>
              </a:cxnLst>
              <a:rect l="0" t="0" r="r" b="b"/>
              <a:pathLst>
                <a:path w="41" h="50">
                  <a:moveTo>
                    <a:pt x="15" y="50"/>
                  </a:moveTo>
                  <a:cubicBezTo>
                    <a:pt x="0" y="50"/>
                    <a:pt x="12" y="13"/>
                    <a:pt x="8" y="0"/>
                  </a:cubicBezTo>
                  <a:lnTo>
                    <a:pt x="38" y="0"/>
                  </a:lnTo>
                  <a:cubicBezTo>
                    <a:pt x="41" y="32"/>
                    <a:pt x="18" y="26"/>
                    <a:pt x="16" y="50"/>
                  </a:cubicBezTo>
                  <a:cubicBezTo>
                    <a:pt x="15" y="50"/>
                    <a:pt x="15" y="50"/>
                    <a:pt x="15" y="5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549"/>
            <p:cNvSpPr>
              <a:spLocks/>
            </p:cNvSpPr>
            <p:nvPr/>
          </p:nvSpPr>
          <p:spPr bwMode="auto">
            <a:xfrm>
              <a:off x="3898179" y="1644650"/>
              <a:ext cx="11113" cy="19050"/>
            </a:xfrm>
            <a:custGeom>
              <a:avLst/>
              <a:gdLst>
                <a:gd name="T0" fmla="*/ 8 w 22"/>
                <a:gd name="T1" fmla="*/ 39 h 39"/>
                <a:gd name="T2" fmla="*/ 0 w 22"/>
                <a:gd name="T3" fmla="*/ 38 h 39"/>
                <a:gd name="T4" fmla="*/ 22 w 22"/>
                <a:gd name="T5" fmla="*/ 0 h 39"/>
                <a:gd name="T6" fmla="*/ 22 w 22"/>
                <a:gd name="T7" fmla="*/ 38 h 39"/>
                <a:gd name="T8" fmla="*/ 8 w 22"/>
                <a:gd name="T9" fmla="*/ 39 h 39"/>
              </a:gdLst>
              <a:ahLst/>
              <a:cxnLst>
                <a:cxn ang="0">
                  <a:pos x="T0" y="T1"/>
                </a:cxn>
                <a:cxn ang="0">
                  <a:pos x="T2" y="T3"/>
                </a:cxn>
                <a:cxn ang="0">
                  <a:pos x="T4" y="T5"/>
                </a:cxn>
                <a:cxn ang="0">
                  <a:pos x="T6" y="T7"/>
                </a:cxn>
                <a:cxn ang="0">
                  <a:pos x="T8" y="T9"/>
                </a:cxn>
              </a:cxnLst>
              <a:rect l="0" t="0" r="r" b="b"/>
              <a:pathLst>
                <a:path w="22" h="39">
                  <a:moveTo>
                    <a:pt x="8" y="39"/>
                  </a:moveTo>
                  <a:cubicBezTo>
                    <a:pt x="6" y="39"/>
                    <a:pt x="3" y="38"/>
                    <a:pt x="0" y="38"/>
                  </a:cubicBezTo>
                  <a:cubicBezTo>
                    <a:pt x="3" y="19"/>
                    <a:pt x="11" y="7"/>
                    <a:pt x="22" y="0"/>
                  </a:cubicBezTo>
                  <a:lnTo>
                    <a:pt x="22" y="38"/>
                  </a:lnTo>
                  <a:cubicBezTo>
                    <a:pt x="18" y="38"/>
                    <a:pt x="13" y="39"/>
                    <a:pt x="8" y="3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550"/>
            <p:cNvSpPr>
              <a:spLocks/>
            </p:cNvSpPr>
            <p:nvPr/>
          </p:nvSpPr>
          <p:spPr bwMode="auto">
            <a:xfrm>
              <a:off x="3909291" y="1635125"/>
              <a:ext cx="55563" cy="33338"/>
            </a:xfrm>
            <a:custGeom>
              <a:avLst/>
              <a:gdLst>
                <a:gd name="T0" fmla="*/ 82 w 106"/>
                <a:gd name="T1" fmla="*/ 66 h 66"/>
                <a:gd name="T2" fmla="*/ 36 w 106"/>
                <a:gd name="T3" fmla="*/ 52 h 66"/>
                <a:gd name="T4" fmla="*/ 10 w 106"/>
                <a:gd name="T5" fmla="*/ 54 h 66"/>
                <a:gd name="T6" fmla="*/ 0 w 106"/>
                <a:gd name="T7" fmla="*/ 56 h 66"/>
                <a:gd name="T8" fmla="*/ 0 w 106"/>
                <a:gd name="T9" fmla="*/ 18 h 66"/>
                <a:gd name="T10" fmla="*/ 58 w 106"/>
                <a:gd name="T11" fmla="*/ 0 h 66"/>
                <a:gd name="T12" fmla="*/ 58 w 106"/>
                <a:gd name="T13" fmla="*/ 44 h 66"/>
                <a:gd name="T14" fmla="*/ 65 w 106"/>
                <a:gd name="T15" fmla="*/ 45 h 66"/>
                <a:gd name="T16" fmla="*/ 78 w 106"/>
                <a:gd name="T17" fmla="*/ 33 h 66"/>
                <a:gd name="T18" fmla="*/ 92 w 106"/>
                <a:gd name="T19" fmla="*/ 20 h 66"/>
                <a:gd name="T20" fmla="*/ 98 w 106"/>
                <a:gd name="T21" fmla="*/ 21 h 66"/>
                <a:gd name="T22" fmla="*/ 82 w 106"/>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66">
                  <a:moveTo>
                    <a:pt x="82" y="66"/>
                  </a:moveTo>
                  <a:cubicBezTo>
                    <a:pt x="66" y="55"/>
                    <a:pt x="50" y="52"/>
                    <a:pt x="36" y="52"/>
                  </a:cubicBezTo>
                  <a:cubicBezTo>
                    <a:pt x="27" y="52"/>
                    <a:pt x="18" y="53"/>
                    <a:pt x="10" y="54"/>
                  </a:cubicBezTo>
                  <a:cubicBezTo>
                    <a:pt x="7" y="55"/>
                    <a:pt x="4" y="55"/>
                    <a:pt x="0" y="56"/>
                  </a:cubicBezTo>
                  <a:lnTo>
                    <a:pt x="0" y="18"/>
                  </a:lnTo>
                  <a:cubicBezTo>
                    <a:pt x="16" y="7"/>
                    <a:pt x="38" y="4"/>
                    <a:pt x="58" y="0"/>
                  </a:cubicBezTo>
                  <a:cubicBezTo>
                    <a:pt x="58" y="29"/>
                    <a:pt x="45" y="22"/>
                    <a:pt x="58" y="44"/>
                  </a:cubicBezTo>
                  <a:cubicBezTo>
                    <a:pt x="61" y="45"/>
                    <a:pt x="63" y="45"/>
                    <a:pt x="65" y="45"/>
                  </a:cubicBezTo>
                  <a:cubicBezTo>
                    <a:pt x="72" y="45"/>
                    <a:pt x="75" y="39"/>
                    <a:pt x="78" y="33"/>
                  </a:cubicBezTo>
                  <a:cubicBezTo>
                    <a:pt x="81" y="26"/>
                    <a:pt x="84" y="20"/>
                    <a:pt x="92" y="20"/>
                  </a:cubicBezTo>
                  <a:cubicBezTo>
                    <a:pt x="94" y="20"/>
                    <a:pt x="96" y="21"/>
                    <a:pt x="98" y="21"/>
                  </a:cubicBezTo>
                  <a:cubicBezTo>
                    <a:pt x="106" y="57"/>
                    <a:pt x="85" y="49"/>
                    <a:pt x="82" y="6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554"/>
            <p:cNvSpPr>
              <a:spLocks/>
            </p:cNvSpPr>
            <p:nvPr/>
          </p:nvSpPr>
          <p:spPr bwMode="auto">
            <a:xfrm>
              <a:off x="4336329" y="1285875"/>
              <a:ext cx="26988" cy="26988"/>
            </a:xfrm>
            <a:custGeom>
              <a:avLst/>
              <a:gdLst>
                <a:gd name="T0" fmla="*/ 1 w 53"/>
                <a:gd name="T1" fmla="*/ 52 h 52"/>
                <a:gd name="T2" fmla="*/ 0 w 53"/>
                <a:gd name="T3" fmla="*/ 52 h 52"/>
                <a:gd name="T4" fmla="*/ 33 w 53"/>
                <a:gd name="T5" fmla="*/ 0 h 52"/>
                <a:gd name="T6" fmla="*/ 44 w 53"/>
                <a:gd name="T7" fmla="*/ 1 h 52"/>
                <a:gd name="T8" fmla="*/ 52 w 53"/>
                <a:gd name="T9" fmla="*/ 42 h 52"/>
                <a:gd name="T10" fmla="*/ 39 w 53"/>
                <a:gd name="T11" fmla="*/ 33 h 52"/>
                <a:gd name="T12" fmla="*/ 22 w 53"/>
                <a:gd name="T13" fmla="*/ 43 h 52"/>
                <a:gd name="T14" fmla="*/ 1 w 53"/>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1" y="52"/>
                  </a:moveTo>
                  <a:cubicBezTo>
                    <a:pt x="0" y="52"/>
                    <a:pt x="0" y="52"/>
                    <a:pt x="0" y="52"/>
                  </a:cubicBezTo>
                  <a:cubicBezTo>
                    <a:pt x="3" y="23"/>
                    <a:pt x="9" y="0"/>
                    <a:pt x="33" y="0"/>
                  </a:cubicBezTo>
                  <a:cubicBezTo>
                    <a:pt x="37" y="0"/>
                    <a:pt x="40" y="1"/>
                    <a:pt x="44" y="1"/>
                  </a:cubicBezTo>
                  <a:cubicBezTo>
                    <a:pt x="44" y="20"/>
                    <a:pt x="53" y="23"/>
                    <a:pt x="52" y="42"/>
                  </a:cubicBezTo>
                  <a:cubicBezTo>
                    <a:pt x="47" y="35"/>
                    <a:pt x="43" y="33"/>
                    <a:pt x="39" y="33"/>
                  </a:cubicBezTo>
                  <a:cubicBezTo>
                    <a:pt x="33" y="33"/>
                    <a:pt x="28" y="38"/>
                    <a:pt x="22" y="43"/>
                  </a:cubicBezTo>
                  <a:cubicBezTo>
                    <a:pt x="16" y="47"/>
                    <a:pt x="9" y="52"/>
                    <a:pt x="1" y="5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11"/>
            <p:cNvSpPr>
              <a:spLocks/>
            </p:cNvSpPr>
            <p:nvPr/>
          </p:nvSpPr>
          <p:spPr bwMode="auto">
            <a:xfrm>
              <a:off x="4255366" y="1274762"/>
              <a:ext cx="7938" cy="0"/>
            </a:xfrm>
            <a:custGeom>
              <a:avLst/>
              <a:gdLst>
                <a:gd name="T0" fmla="*/ 8 w 16"/>
                <a:gd name="T1" fmla="*/ 1 h 1"/>
                <a:gd name="T2" fmla="*/ 0 w 16"/>
                <a:gd name="T3" fmla="*/ 0 h 1"/>
                <a:gd name="T4" fmla="*/ 16 w 16"/>
                <a:gd name="T5" fmla="*/ 0 h 1"/>
                <a:gd name="T6" fmla="*/ 8 w 16"/>
                <a:gd name="T7" fmla="*/ 1 h 1"/>
              </a:gdLst>
              <a:ahLst/>
              <a:cxnLst>
                <a:cxn ang="0">
                  <a:pos x="T0" y="T1"/>
                </a:cxn>
                <a:cxn ang="0">
                  <a:pos x="T2" y="T3"/>
                </a:cxn>
                <a:cxn ang="0">
                  <a:pos x="T4" y="T5"/>
                </a:cxn>
                <a:cxn ang="0">
                  <a:pos x="T6" y="T7"/>
                </a:cxn>
              </a:cxnLst>
              <a:rect l="0" t="0" r="r" b="b"/>
              <a:pathLst>
                <a:path w="16" h="1">
                  <a:moveTo>
                    <a:pt x="8" y="1"/>
                  </a:moveTo>
                  <a:cubicBezTo>
                    <a:pt x="5" y="1"/>
                    <a:pt x="3" y="1"/>
                    <a:pt x="0" y="0"/>
                  </a:cubicBezTo>
                  <a:lnTo>
                    <a:pt x="16" y="0"/>
                  </a:lnTo>
                  <a:cubicBezTo>
                    <a:pt x="13" y="1"/>
                    <a:pt x="11" y="1"/>
                    <a:pt x="8" y="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12"/>
            <p:cNvSpPr>
              <a:spLocks/>
            </p:cNvSpPr>
            <p:nvPr/>
          </p:nvSpPr>
          <p:spPr bwMode="auto">
            <a:xfrm>
              <a:off x="4249016" y="1230312"/>
              <a:ext cx="49213" cy="44450"/>
            </a:xfrm>
            <a:custGeom>
              <a:avLst/>
              <a:gdLst>
                <a:gd name="T0" fmla="*/ 27 w 96"/>
                <a:gd name="T1" fmla="*/ 87 h 87"/>
                <a:gd name="T2" fmla="*/ 11 w 96"/>
                <a:gd name="T3" fmla="*/ 87 h 87"/>
                <a:gd name="T4" fmla="*/ 0 w 96"/>
                <a:gd name="T5" fmla="*/ 83 h 87"/>
                <a:gd name="T6" fmla="*/ 88 w 96"/>
                <a:gd name="T7" fmla="*/ 0 h 87"/>
                <a:gd name="T8" fmla="*/ 96 w 96"/>
                <a:gd name="T9" fmla="*/ 1 h 87"/>
                <a:gd name="T10" fmla="*/ 27 w 96"/>
                <a:gd name="T11" fmla="*/ 87 h 87"/>
              </a:gdLst>
              <a:ahLst/>
              <a:cxnLst>
                <a:cxn ang="0">
                  <a:pos x="T0" y="T1"/>
                </a:cxn>
                <a:cxn ang="0">
                  <a:pos x="T2" y="T3"/>
                </a:cxn>
                <a:cxn ang="0">
                  <a:pos x="T4" y="T5"/>
                </a:cxn>
                <a:cxn ang="0">
                  <a:pos x="T6" y="T7"/>
                </a:cxn>
                <a:cxn ang="0">
                  <a:pos x="T8" y="T9"/>
                </a:cxn>
                <a:cxn ang="0">
                  <a:pos x="T10" y="T11"/>
                </a:cxn>
              </a:cxnLst>
              <a:rect l="0" t="0" r="r" b="b"/>
              <a:pathLst>
                <a:path w="96" h="87">
                  <a:moveTo>
                    <a:pt x="27" y="87"/>
                  </a:moveTo>
                  <a:lnTo>
                    <a:pt x="11" y="87"/>
                  </a:lnTo>
                  <a:cubicBezTo>
                    <a:pt x="8" y="86"/>
                    <a:pt x="4" y="85"/>
                    <a:pt x="0" y="83"/>
                  </a:cubicBezTo>
                  <a:cubicBezTo>
                    <a:pt x="20" y="49"/>
                    <a:pt x="57" y="0"/>
                    <a:pt x="88" y="0"/>
                  </a:cubicBezTo>
                  <a:cubicBezTo>
                    <a:pt x="91" y="0"/>
                    <a:pt x="94" y="1"/>
                    <a:pt x="96" y="1"/>
                  </a:cubicBezTo>
                  <a:cubicBezTo>
                    <a:pt x="79" y="30"/>
                    <a:pt x="57" y="80"/>
                    <a:pt x="27" y="8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13"/>
            <p:cNvSpPr>
              <a:spLocks/>
            </p:cNvSpPr>
            <p:nvPr/>
          </p:nvSpPr>
          <p:spPr bwMode="auto">
            <a:xfrm>
              <a:off x="4218854" y="1506537"/>
              <a:ext cx="19050" cy="34925"/>
            </a:xfrm>
            <a:custGeom>
              <a:avLst/>
              <a:gdLst>
                <a:gd name="T0" fmla="*/ 20 w 36"/>
                <a:gd name="T1" fmla="*/ 69 h 69"/>
                <a:gd name="T2" fmla="*/ 4 w 36"/>
                <a:gd name="T3" fmla="*/ 1 h 69"/>
                <a:gd name="T4" fmla="*/ 11 w 36"/>
                <a:gd name="T5" fmla="*/ 0 h 69"/>
                <a:gd name="T6" fmla="*/ 22 w 36"/>
                <a:gd name="T7" fmla="*/ 17 h 69"/>
                <a:gd name="T8" fmla="*/ 34 w 36"/>
                <a:gd name="T9" fmla="*/ 35 h 69"/>
                <a:gd name="T10" fmla="*/ 36 w 36"/>
                <a:gd name="T11" fmla="*/ 35 h 69"/>
                <a:gd name="T12" fmla="*/ 20 w 3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36" h="69">
                  <a:moveTo>
                    <a:pt x="20" y="69"/>
                  </a:moveTo>
                  <a:cubicBezTo>
                    <a:pt x="0" y="67"/>
                    <a:pt x="4" y="32"/>
                    <a:pt x="4" y="1"/>
                  </a:cubicBezTo>
                  <a:cubicBezTo>
                    <a:pt x="7" y="0"/>
                    <a:pt x="9" y="0"/>
                    <a:pt x="11" y="0"/>
                  </a:cubicBezTo>
                  <a:cubicBezTo>
                    <a:pt x="19" y="0"/>
                    <a:pt x="20" y="9"/>
                    <a:pt x="22" y="17"/>
                  </a:cubicBezTo>
                  <a:cubicBezTo>
                    <a:pt x="24" y="26"/>
                    <a:pt x="26" y="35"/>
                    <a:pt x="34" y="35"/>
                  </a:cubicBezTo>
                  <a:cubicBezTo>
                    <a:pt x="34" y="35"/>
                    <a:pt x="35" y="35"/>
                    <a:pt x="36" y="35"/>
                  </a:cubicBezTo>
                  <a:cubicBezTo>
                    <a:pt x="33" y="50"/>
                    <a:pt x="22" y="53"/>
                    <a:pt x="20" y="6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14"/>
            <p:cNvSpPr>
              <a:spLocks/>
            </p:cNvSpPr>
            <p:nvPr/>
          </p:nvSpPr>
          <p:spPr bwMode="auto">
            <a:xfrm>
              <a:off x="4276004" y="1862137"/>
              <a:ext cx="20638" cy="46038"/>
            </a:xfrm>
            <a:custGeom>
              <a:avLst/>
              <a:gdLst>
                <a:gd name="T0" fmla="*/ 4 w 39"/>
                <a:gd name="T1" fmla="*/ 92 h 92"/>
                <a:gd name="T2" fmla="*/ 0 w 39"/>
                <a:gd name="T3" fmla="*/ 92 h 92"/>
                <a:gd name="T4" fmla="*/ 7 w 39"/>
                <a:gd name="T5" fmla="*/ 1 h 92"/>
                <a:gd name="T6" fmla="*/ 14 w 39"/>
                <a:gd name="T7" fmla="*/ 0 h 92"/>
                <a:gd name="T8" fmla="*/ 35 w 39"/>
                <a:gd name="T9" fmla="*/ 46 h 92"/>
                <a:gd name="T10" fmla="*/ 4 w 39"/>
                <a:gd name="T11" fmla="*/ 92 h 92"/>
              </a:gdLst>
              <a:ahLst/>
              <a:cxnLst>
                <a:cxn ang="0">
                  <a:pos x="T0" y="T1"/>
                </a:cxn>
                <a:cxn ang="0">
                  <a:pos x="T2" y="T3"/>
                </a:cxn>
                <a:cxn ang="0">
                  <a:pos x="T4" y="T5"/>
                </a:cxn>
                <a:cxn ang="0">
                  <a:pos x="T6" y="T7"/>
                </a:cxn>
                <a:cxn ang="0">
                  <a:pos x="T8" y="T9"/>
                </a:cxn>
                <a:cxn ang="0">
                  <a:pos x="T10" y="T11"/>
                </a:cxn>
              </a:cxnLst>
              <a:rect l="0" t="0" r="r" b="b"/>
              <a:pathLst>
                <a:path w="39" h="92">
                  <a:moveTo>
                    <a:pt x="4" y="92"/>
                  </a:moveTo>
                  <a:cubicBezTo>
                    <a:pt x="3" y="92"/>
                    <a:pt x="2" y="92"/>
                    <a:pt x="0" y="92"/>
                  </a:cubicBezTo>
                  <a:cubicBezTo>
                    <a:pt x="8" y="53"/>
                    <a:pt x="18" y="45"/>
                    <a:pt x="7" y="1"/>
                  </a:cubicBezTo>
                  <a:cubicBezTo>
                    <a:pt x="10" y="1"/>
                    <a:pt x="12" y="0"/>
                    <a:pt x="14" y="0"/>
                  </a:cubicBezTo>
                  <a:cubicBezTo>
                    <a:pt x="34" y="0"/>
                    <a:pt x="39" y="23"/>
                    <a:pt x="35" y="46"/>
                  </a:cubicBezTo>
                  <a:cubicBezTo>
                    <a:pt x="32" y="69"/>
                    <a:pt x="19" y="92"/>
                    <a:pt x="4"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84"/>
            <p:cNvSpPr>
              <a:spLocks/>
            </p:cNvSpPr>
            <p:nvPr/>
          </p:nvSpPr>
          <p:spPr bwMode="auto">
            <a:xfrm>
              <a:off x="4560166" y="1274762"/>
              <a:ext cx="19050" cy="20638"/>
            </a:xfrm>
            <a:custGeom>
              <a:avLst/>
              <a:gdLst>
                <a:gd name="T0" fmla="*/ 18 w 37"/>
                <a:gd name="T1" fmla="*/ 40 h 40"/>
                <a:gd name="T2" fmla="*/ 0 w 37"/>
                <a:gd name="T3" fmla="*/ 25 h 40"/>
                <a:gd name="T4" fmla="*/ 14 w 37"/>
                <a:gd name="T5" fmla="*/ 0 h 40"/>
                <a:gd name="T6" fmla="*/ 31 w 37"/>
                <a:gd name="T7" fmla="*/ 0 h 40"/>
                <a:gd name="T8" fmla="*/ 37 w 37"/>
                <a:gd name="T9" fmla="*/ 25 h 40"/>
                <a:gd name="T10" fmla="*/ 18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18" y="40"/>
                  </a:moveTo>
                  <a:cubicBezTo>
                    <a:pt x="13" y="40"/>
                    <a:pt x="8" y="35"/>
                    <a:pt x="0" y="25"/>
                  </a:cubicBezTo>
                  <a:cubicBezTo>
                    <a:pt x="0" y="11"/>
                    <a:pt x="11" y="10"/>
                    <a:pt x="14" y="0"/>
                  </a:cubicBezTo>
                  <a:lnTo>
                    <a:pt x="31" y="0"/>
                  </a:lnTo>
                  <a:cubicBezTo>
                    <a:pt x="35" y="6"/>
                    <a:pt x="37" y="13"/>
                    <a:pt x="37" y="25"/>
                  </a:cubicBezTo>
                  <a:cubicBezTo>
                    <a:pt x="28" y="35"/>
                    <a:pt x="23" y="40"/>
                    <a:pt x="18" y="4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85"/>
            <p:cNvSpPr>
              <a:spLocks/>
            </p:cNvSpPr>
            <p:nvPr/>
          </p:nvSpPr>
          <p:spPr bwMode="auto">
            <a:xfrm>
              <a:off x="4568104" y="1266825"/>
              <a:ext cx="7938" cy="7938"/>
            </a:xfrm>
            <a:custGeom>
              <a:avLst/>
              <a:gdLst>
                <a:gd name="T0" fmla="*/ 17 w 17"/>
                <a:gd name="T1" fmla="*/ 16 h 16"/>
                <a:gd name="T2" fmla="*/ 0 w 17"/>
                <a:gd name="T3" fmla="*/ 16 h 16"/>
                <a:gd name="T4" fmla="*/ 1 w 17"/>
                <a:gd name="T5" fmla="*/ 0 h 16"/>
                <a:gd name="T6" fmla="*/ 17 w 17"/>
                <a:gd name="T7" fmla="*/ 16 h 16"/>
              </a:gdLst>
              <a:ahLst/>
              <a:cxnLst>
                <a:cxn ang="0">
                  <a:pos x="T0" y="T1"/>
                </a:cxn>
                <a:cxn ang="0">
                  <a:pos x="T2" y="T3"/>
                </a:cxn>
                <a:cxn ang="0">
                  <a:pos x="T4" y="T5"/>
                </a:cxn>
                <a:cxn ang="0">
                  <a:pos x="T6" y="T7"/>
                </a:cxn>
              </a:cxnLst>
              <a:rect l="0" t="0" r="r" b="b"/>
              <a:pathLst>
                <a:path w="17" h="16">
                  <a:moveTo>
                    <a:pt x="17" y="16"/>
                  </a:moveTo>
                  <a:lnTo>
                    <a:pt x="0" y="16"/>
                  </a:lnTo>
                  <a:cubicBezTo>
                    <a:pt x="2" y="13"/>
                    <a:pt x="2" y="8"/>
                    <a:pt x="1" y="0"/>
                  </a:cubicBezTo>
                  <a:cubicBezTo>
                    <a:pt x="6" y="5"/>
                    <a:pt x="13" y="9"/>
                    <a:pt x="17"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30"/>
            <p:cNvSpPr>
              <a:spLocks/>
            </p:cNvSpPr>
            <p:nvPr/>
          </p:nvSpPr>
          <p:spPr bwMode="auto">
            <a:xfrm>
              <a:off x="3737841" y="1882775"/>
              <a:ext cx="19050" cy="41275"/>
            </a:xfrm>
            <a:custGeom>
              <a:avLst/>
              <a:gdLst>
                <a:gd name="T0" fmla="*/ 14 w 37"/>
                <a:gd name="T1" fmla="*/ 81 h 81"/>
                <a:gd name="T2" fmla="*/ 4 w 37"/>
                <a:gd name="T3" fmla="*/ 79 h 81"/>
                <a:gd name="T4" fmla="*/ 11 w 37"/>
                <a:gd name="T5" fmla="*/ 0 h 81"/>
                <a:gd name="T6" fmla="*/ 13 w 37"/>
                <a:gd name="T7" fmla="*/ 0 h 81"/>
                <a:gd name="T8" fmla="*/ 36 w 37"/>
                <a:gd name="T9" fmla="*/ 40 h 81"/>
                <a:gd name="T10" fmla="*/ 14 w 37"/>
                <a:gd name="T11" fmla="*/ 81 h 81"/>
              </a:gdLst>
              <a:ahLst/>
              <a:cxnLst>
                <a:cxn ang="0">
                  <a:pos x="T0" y="T1"/>
                </a:cxn>
                <a:cxn ang="0">
                  <a:pos x="T2" y="T3"/>
                </a:cxn>
                <a:cxn ang="0">
                  <a:pos x="T4" y="T5"/>
                </a:cxn>
                <a:cxn ang="0">
                  <a:pos x="T6" y="T7"/>
                </a:cxn>
                <a:cxn ang="0">
                  <a:pos x="T8" y="T9"/>
                </a:cxn>
                <a:cxn ang="0">
                  <a:pos x="T10" y="T11"/>
                </a:cxn>
              </a:cxnLst>
              <a:rect l="0" t="0" r="r" b="b"/>
              <a:pathLst>
                <a:path w="37" h="81">
                  <a:moveTo>
                    <a:pt x="14" y="81"/>
                  </a:moveTo>
                  <a:cubicBezTo>
                    <a:pt x="11" y="81"/>
                    <a:pt x="7" y="81"/>
                    <a:pt x="4" y="79"/>
                  </a:cubicBezTo>
                  <a:cubicBezTo>
                    <a:pt x="4" y="49"/>
                    <a:pt x="0" y="14"/>
                    <a:pt x="11" y="0"/>
                  </a:cubicBezTo>
                  <a:cubicBezTo>
                    <a:pt x="11" y="0"/>
                    <a:pt x="12" y="0"/>
                    <a:pt x="13" y="0"/>
                  </a:cubicBezTo>
                  <a:cubicBezTo>
                    <a:pt x="27" y="0"/>
                    <a:pt x="35" y="20"/>
                    <a:pt x="36" y="40"/>
                  </a:cubicBezTo>
                  <a:cubicBezTo>
                    <a:pt x="37" y="61"/>
                    <a:pt x="30" y="81"/>
                    <a:pt x="14"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40"/>
            <p:cNvSpPr>
              <a:spLocks/>
            </p:cNvSpPr>
            <p:nvPr/>
          </p:nvSpPr>
          <p:spPr bwMode="auto">
            <a:xfrm>
              <a:off x="3539404" y="1797050"/>
              <a:ext cx="33338" cy="25400"/>
            </a:xfrm>
            <a:custGeom>
              <a:avLst/>
              <a:gdLst>
                <a:gd name="T0" fmla="*/ 55 w 66"/>
                <a:gd name="T1" fmla="*/ 51 h 51"/>
                <a:gd name="T2" fmla="*/ 0 w 66"/>
                <a:gd name="T3" fmla="*/ 19 h 51"/>
                <a:gd name="T4" fmla="*/ 17 w 66"/>
                <a:gd name="T5" fmla="*/ 0 h 51"/>
                <a:gd name="T6" fmla="*/ 66 w 66"/>
                <a:gd name="T7" fmla="*/ 50 h 51"/>
                <a:gd name="T8" fmla="*/ 55 w 66"/>
                <a:gd name="T9" fmla="*/ 51 h 51"/>
              </a:gdLst>
              <a:ahLst/>
              <a:cxnLst>
                <a:cxn ang="0">
                  <a:pos x="T0" y="T1"/>
                </a:cxn>
                <a:cxn ang="0">
                  <a:pos x="T2" y="T3"/>
                </a:cxn>
                <a:cxn ang="0">
                  <a:pos x="T4" y="T5"/>
                </a:cxn>
                <a:cxn ang="0">
                  <a:pos x="T6" y="T7"/>
                </a:cxn>
                <a:cxn ang="0">
                  <a:pos x="T8" y="T9"/>
                </a:cxn>
              </a:cxnLst>
              <a:rect l="0" t="0" r="r" b="b"/>
              <a:pathLst>
                <a:path w="66" h="51">
                  <a:moveTo>
                    <a:pt x="55" y="51"/>
                  </a:moveTo>
                  <a:cubicBezTo>
                    <a:pt x="29" y="51"/>
                    <a:pt x="24" y="22"/>
                    <a:pt x="0" y="19"/>
                  </a:cubicBezTo>
                  <a:cubicBezTo>
                    <a:pt x="3" y="5"/>
                    <a:pt x="9" y="0"/>
                    <a:pt x="17" y="0"/>
                  </a:cubicBezTo>
                  <a:cubicBezTo>
                    <a:pt x="36" y="0"/>
                    <a:pt x="63" y="32"/>
                    <a:pt x="66" y="50"/>
                  </a:cubicBezTo>
                  <a:cubicBezTo>
                    <a:pt x="62" y="51"/>
                    <a:pt x="58" y="51"/>
                    <a:pt x="55" y="5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45"/>
            <p:cNvSpPr>
              <a:spLocks/>
            </p:cNvSpPr>
            <p:nvPr/>
          </p:nvSpPr>
          <p:spPr bwMode="auto">
            <a:xfrm>
              <a:off x="3720379" y="1827213"/>
              <a:ext cx="26988" cy="22225"/>
            </a:xfrm>
            <a:custGeom>
              <a:avLst/>
              <a:gdLst>
                <a:gd name="T0" fmla="*/ 34 w 52"/>
                <a:gd name="T1" fmla="*/ 43 h 43"/>
                <a:gd name="T2" fmla="*/ 0 w 52"/>
                <a:gd name="T3" fmla="*/ 21 h 43"/>
                <a:gd name="T4" fmla="*/ 25 w 52"/>
                <a:gd name="T5" fmla="*/ 0 h 43"/>
                <a:gd name="T6" fmla="*/ 52 w 52"/>
                <a:gd name="T7" fmla="*/ 11 h 43"/>
                <a:gd name="T8" fmla="*/ 45 w 52"/>
                <a:gd name="T9" fmla="*/ 41 h 43"/>
                <a:gd name="T10" fmla="*/ 34 w 52"/>
                <a:gd name="T11" fmla="*/ 43 h 43"/>
              </a:gdLst>
              <a:ahLst/>
              <a:cxnLst>
                <a:cxn ang="0">
                  <a:pos x="T0" y="T1"/>
                </a:cxn>
                <a:cxn ang="0">
                  <a:pos x="T2" y="T3"/>
                </a:cxn>
                <a:cxn ang="0">
                  <a:pos x="T4" y="T5"/>
                </a:cxn>
                <a:cxn ang="0">
                  <a:pos x="T6" y="T7"/>
                </a:cxn>
                <a:cxn ang="0">
                  <a:pos x="T8" y="T9"/>
                </a:cxn>
                <a:cxn ang="0">
                  <a:pos x="T10" y="T11"/>
                </a:cxn>
              </a:cxnLst>
              <a:rect l="0" t="0" r="r" b="b"/>
              <a:pathLst>
                <a:path w="52" h="43">
                  <a:moveTo>
                    <a:pt x="34" y="43"/>
                  </a:moveTo>
                  <a:cubicBezTo>
                    <a:pt x="17" y="43"/>
                    <a:pt x="12" y="29"/>
                    <a:pt x="0" y="21"/>
                  </a:cubicBezTo>
                  <a:cubicBezTo>
                    <a:pt x="1" y="5"/>
                    <a:pt x="12" y="0"/>
                    <a:pt x="25" y="0"/>
                  </a:cubicBezTo>
                  <a:cubicBezTo>
                    <a:pt x="36" y="0"/>
                    <a:pt x="48" y="4"/>
                    <a:pt x="52" y="11"/>
                  </a:cubicBezTo>
                  <a:cubicBezTo>
                    <a:pt x="49" y="19"/>
                    <a:pt x="45" y="27"/>
                    <a:pt x="45" y="41"/>
                  </a:cubicBezTo>
                  <a:cubicBezTo>
                    <a:pt x="41" y="43"/>
                    <a:pt x="37" y="43"/>
                    <a:pt x="34" y="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49"/>
            <p:cNvSpPr>
              <a:spLocks/>
            </p:cNvSpPr>
            <p:nvPr/>
          </p:nvSpPr>
          <p:spPr bwMode="auto">
            <a:xfrm>
              <a:off x="3671166" y="1304925"/>
              <a:ext cx="44450" cy="61913"/>
            </a:xfrm>
            <a:custGeom>
              <a:avLst/>
              <a:gdLst>
                <a:gd name="T0" fmla="*/ 52 w 87"/>
                <a:gd name="T1" fmla="*/ 121 h 121"/>
                <a:gd name="T2" fmla="*/ 30 w 87"/>
                <a:gd name="T3" fmla="*/ 94 h 121"/>
                <a:gd name="T4" fmla="*/ 8 w 87"/>
                <a:gd name="T5" fmla="*/ 68 h 121"/>
                <a:gd name="T6" fmla="*/ 2 w 87"/>
                <a:gd name="T7" fmla="*/ 69 h 121"/>
                <a:gd name="T8" fmla="*/ 38 w 87"/>
                <a:gd name="T9" fmla="*/ 18 h 121"/>
                <a:gd name="T10" fmla="*/ 38 w 87"/>
                <a:gd name="T11" fmla="*/ 18 h 121"/>
                <a:gd name="T12" fmla="*/ 66 w 87"/>
                <a:gd name="T13" fmla="*/ 0 h 121"/>
                <a:gd name="T14" fmla="*/ 78 w 87"/>
                <a:gd name="T15" fmla="*/ 1 h 121"/>
                <a:gd name="T16" fmla="*/ 86 w 87"/>
                <a:gd name="T17" fmla="*/ 69 h 121"/>
                <a:gd name="T18" fmla="*/ 53 w 87"/>
                <a:gd name="T19" fmla="*/ 69 h 121"/>
                <a:gd name="T20" fmla="*/ 61 w 87"/>
                <a:gd name="T21" fmla="*/ 119 h 121"/>
                <a:gd name="T22" fmla="*/ 52 w 87"/>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1">
                  <a:moveTo>
                    <a:pt x="52" y="121"/>
                  </a:moveTo>
                  <a:cubicBezTo>
                    <a:pt x="38" y="121"/>
                    <a:pt x="34" y="108"/>
                    <a:pt x="30" y="94"/>
                  </a:cubicBezTo>
                  <a:cubicBezTo>
                    <a:pt x="26" y="81"/>
                    <a:pt x="22" y="68"/>
                    <a:pt x="8" y="68"/>
                  </a:cubicBezTo>
                  <a:cubicBezTo>
                    <a:pt x="6" y="68"/>
                    <a:pt x="4" y="68"/>
                    <a:pt x="2" y="69"/>
                  </a:cubicBezTo>
                  <a:cubicBezTo>
                    <a:pt x="0" y="33"/>
                    <a:pt x="13" y="18"/>
                    <a:pt x="38" y="18"/>
                  </a:cubicBezTo>
                  <a:lnTo>
                    <a:pt x="38" y="18"/>
                  </a:lnTo>
                  <a:cubicBezTo>
                    <a:pt x="44" y="7"/>
                    <a:pt x="52" y="0"/>
                    <a:pt x="66" y="0"/>
                  </a:cubicBezTo>
                  <a:cubicBezTo>
                    <a:pt x="69" y="0"/>
                    <a:pt x="73" y="0"/>
                    <a:pt x="78" y="1"/>
                  </a:cubicBezTo>
                  <a:cubicBezTo>
                    <a:pt x="87" y="14"/>
                    <a:pt x="87" y="41"/>
                    <a:pt x="86" y="69"/>
                  </a:cubicBezTo>
                  <a:cubicBezTo>
                    <a:pt x="76" y="69"/>
                    <a:pt x="64" y="69"/>
                    <a:pt x="53" y="69"/>
                  </a:cubicBezTo>
                  <a:cubicBezTo>
                    <a:pt x="58" y="84"/>
                    <a:pt x="61" y="99"/>
                    <a:pt x="61" y="119"/>
                  </a:cubicBezTo>
                  <a:cubicBezTo>
                    <a:pt x="58" y="120"/>
                    <a:pt x="55" y="121"/>
                    <a:pt x="52" y="12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50"/>
            <p:cNvSpPr>
              <a:spLocks/>
            </p:cNvSpPr>
            <p:nvPr/>
          </p:nvSpPr>
          <p:spPr bwMode="auto">
            <a:xfrm>
              <a:off x="3614016" y="1584325"/>
              <a:ext cx="61913" cy="139700"/>
            </a:xfrm>
            <a:custGeom>
              <a:avLst/>
              <a:gdLst>
                <a:gd name="T0" fmla="*/ 3 w 122"/>
                <a:gd name="T1" fmla="*/ 271 h 271"/>
                <a:gd name="T2" fmla="*/ 71 w 122"/>
                <a:gd name="T3" fmla="*/ 0 h 271"/>
                <a:gd name="T4" fmla="*/ 103 w 122"/>
                <a:gd name="T5" fmla="*/ 111 h 271"/>
                <a:gd name="T6" fmla="*/ 122 w 122"/>
                <a:gd name="T7" fmla="*/ 160 h 271"/>
                <a:gd name="T8" fmla="*/ 3 w 122"/>
                <a:gd name="T9" fmla="*/ 271 h 271"/>
              </a:gdLst>
              <a:ahLst/>
              <a:cxnLst>
                <a:cxn ang="0">
                  <a:pos x="T0" y="T1"/>
                </a:cxn>
                <a:cxn ang="0">
                  <a:pos x="T2" y="T3"/>
                </a:cxn>
                <a:cxn ang="0">
                  <a:pos x="T4" y="T5"/>
                </a:cxn>
                <a:cxn ang="0">
                  <a:pos x="T6" y="T7"/>
                </a:cxn>
                <a:cxn ang="0">
                  <a:pos x="T8" y="T9"/>
                </a:cxn>
              </a:cxnLst>
              <a:rect l="0" t="0" r="r" b="b"/>
              <a:pathLst>
                <a:path w="122" h="271">
                  <a:moveTo>
                    <a:pt x="3" y="271"/>
                  </a:moveTo>
                  <a:cubicBezTo>
                    <a:pt x="21" y="175"/>
                    <a:pt x="0" y="26"/>
                    <a:pt x="71" y="0"/>
                  </a:cubicBezTo>
                  <a:cubicBezTo>
                    <a:pt x="74" y="41"/>
                    <a:pt x="85" y="80"/>
                    <a:pt x="103" y="111"/>
                  </a:cubicBezTo>
                  <a:cubicBezTo>
                    <a:pt x="104" y="131"/>
                    <a:pt x="109" y="148"/>
                    <a:pt x="122" y="160"/>
                  </a:cubicBezTo>
                  <a:cubicBezTo>
                    <a:pt x="83" y="199"/>
                    <a:pt x="56" y="254"/>
                    <a:pt x="3" y="27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51"/>
            <p:cNvSpPr>
              <a:spLocks/>
            </p:cNvSpPr>
            <p:nvPr/>
          </p:nvSpPr>
          <p:spPr bwMode="auto">
            <a:xfrm>
              <a:off x="3648941" y="1584325"/>
              <a:ext cx="22225" cy="57150"/>
            </a:xfrm>
            <a:custGeom>
              <a:avLst/>
              <a:gdLst>
                <a:gd name="T0" fmla="*/ 32 w 43"/>
                <a:gd name="T1" fmla="*/ 113 h 113"/>
                <a:gd name="T2" fmla="*/ 0 w 43"/>
                <a:gd name="T3" fmla="*/ 2 h 113"/>
                <a:gd name="T4" fmla="*/ 6 w 43"/>
                <a:gd name="T5" fmla="*/ 0 h 113"/>
                <a:gd name="T6" fmla="*/ 32 w 43"/>
                <a:gd name="T7" fmla="*/ 113 h 113"/>
              </a:gdLst>
              <a:ahLst/>
              <a:cxnLst>
                <a:cxn ang="0">
                  <a:pos x="T0" y="T1"/>
                </a:cxn>
                <a:cxn ang="0">
                  <a:pos x="T2" y="T3"/>
                </a:cxn>
                <a:cxn ang="0">
                  <a:pos x="T4" y="T5"/>
                </a:cxn>
                <a:cxn ang="0">
                  <a:pos x="T6" y="T7"/>
                </a:cxn>
              </a:cxnLst>
              <a:rect l="0" t="0" r="r" b="b"/>
              <a:pathLst>
                <a:path w="43" h="113">
                  <a:moveTo>
                    <a:pt x="32" y="113"/>
                  </a:moveTo>
                  <a:cubicBezTo>
                    <a:pt x="14" y="82"/>
                    <a:pt x="3" y="43"/>
                    <a:pt x="0" y="2"/>
                  </a:cubicBezTo>
                  <a:cubicBezTo>
                    <a:pt x="2" y="2"/>
                    <a:pt x="4" y="1"/>
                    <a:pt x="6" y="0"/>
                  </a:cubicBezTo>
                  <a:cubicBezTo>
                    <a:pt x="43" y="15"/>
                    <a:pt x="30" y="69"/>
                    <a:pt x="32" y="11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52"/>
            <p:cNvSpPr>
              <a:spLocks/>
            </p:cNvSpPr>
            <p:nvPr/>
          </p:nvSpPr>
          <p:spPr bwMode="auto">
            <a:xfrm>
              <a:off x="3577504" y="1774825"/>
              <a:ext cx="25400" cy="15875"/>
            </a:xfrm>
            <a:custGeom>
              <a:avLst/>
              <a:gdLst>
                <a:gd name="T0" fmla="*/ 36 w 52"/>
                <a:gd name="T1" fmla="*/ 32 h 32"/>
                <a:gd name="T2" fmla="*/ 0 w 52"/>
                <a:gd name="T3" fmla="*/ 13 h 32"/>
                <a:gd name="T4" fmla="*/ 19 w 52"/>
                <a:gd name="T5" fmla="*/ 0 h 32"/>
                <a:gd name="T6" fmla="*/ 52 w 52"/>
                <a:gd name="T7" fmla="*/ 12 h 32"/>
                <a:gd name="T8" fmla="*/ 36 w 52"/>
                <a:gd name="T9" fmla="*/ 32 h 32"/>
              </a:gdLst>
              <a:ahLst/>
              <a:cxnLst>
                <a:cxn ang="0">
                  <a:pos x="T0" y="T1"/>
                </a:cxn>
                <a:cxn ang="0">
                  <a:pos x="T2" y="T3"/>
                </a:cxn>
                <a:cxn ang="0">
                  <a:pos x="T4" y="T5"/>
                </a:cxn>
                <a:cxn ang="0">
                  <a:pos x="T6" y="T7"/>
                </a:cxn>
                <a:cxn ang="0">
                  <a:pos x="T8" y="T9"/>
                </a:cxn>
              </a:cxnLst>
              <a:rect l="0" t="0" r="r" b="b"/>
              <a:pathLst>
                <a:path w="52" h="32">
                  <a:moveTo>
                    <a:pt x="36" y="32"/>
                  </a:moveTo>
                  <a:cubicBezTo>
                    <a:pt x="23" y="32"/>
                    <a:pt x="8" y="19"/>
                    <a:pt x="0" y="13"/>
                  </a:cubicBezTo>
                  <a:cubicBezTo>
                    <a:pt x="2" y="3"/>
                    <a:pt x="10" y="0"/>
                    <a:pt x="19" y="0"/>
                  </a:cubicBezTo>
                  <a:cubicBezTo>
                    <a:pt x="33" y="0"/>
                    <a:pt x="48" y="7"/>
                    <a:pt x="52" y="12"/>
                  </a:cubicBezTo>
                  <a:cubicBezTo>
                    <a:pt x="49" y="27"/>
                    <a:pt x="43" y="32"/>
                    <a:pt x="36" y="3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54"/>
            <p:cNvSpPr>
              <a:spLocks/>
            </p:cNvSpPr>
            <p:nvPr/>
          </p:nvSpPr>
          <p:spPr bwMode="auto">
            <a:xfrm>
              <a:off x="3655291" y="1479550"/>
              <a:ext cx="15875" cy="25400"/>
            </a:xfrm>
            <a:custGeom>
              <a:avLst/>
              <a:gdLst>
                <a:gd name="T0" fmla="*/ 6 w 31"/>
                <a:gd name="T1" fmla="*/ 50 h 50"/>
                <a:gd name="T2" fmla="*/ 10 w 31"/>
                <a:gd name="T3" fmla="*/ 1 h 50"/>
                <a:gd name="T4" fmla="*/ 21 w 31"/>
                <a:gd name="T5" fmla="*/ 0 h 50"/>
                <a:gd name="T6" fmla="*/ 31 w 31"/>
                <a:gd name="T7" fmla="*/ 2 h 50"/>
                <a:gd name="T8" fmla="*/ 6 w 31"/>
                <a:gd name="T9" fmla="*/ 50 h 50"/>
              </a:gdLst>
              <a:ahLst/>
              <a:cxnLst>
                <a:cxn ang="0">
                  <a:pos x="T0" y="T1"/>
                </a:cxn>
                <a:cxn ang="0">
                  <a:pos x="T2" y="T3"/>
                </a:cxn>
                <a:cxn ang="0">
                  <a:pos x="T4" y="T5"/>
                </a:cxn>
                <a:cxn ang="0">
                  <a:pos x="T6" y="T7"/>
                </a:cxn>
                <a:cxn ang="0">
                  <a:pos x="T8" y="T9"/>
                </a:cxn>
              </a:cxnLst>
              <a:rect l="0" t="0" r="r" b="b"/>
              <a:pathLst>
                <a:path w="31" h="50">
                  <a:moveTo>
                    <a:pt x="6" y="50"/>
                  </a:moveTo>
                  <a:cubicBezTo>
                    <a:pt x="3" y="33"/>
                    <a:pt x="0" y="15"/>
                    <a:pt x="10" y="1"/>
                  </a:cubicBezTo>
                  <a:cubicBezTo>
                    <a:pt x="14" y="1"/>
                    <a:pt x="17" y="0"/>
                    <a:pt x="21" y="0"/>
                  </a:cubicBezTo>
                  <a:cubicBezTo>
                    <a:pt x="24" y="0"/>
                    <a:pt x="28" y="1"/>
                    <a:pt x="31" y="2"/>
                  </a:cubicBezTo>
                  <a:cubicBezTo>
                    <a:pt x="21" y="16"/>
                    <a:pt x="13" y="33"/>
                    <a:pt x="6" y="50"/>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55"/>
            <p:cNvSpPr>
              <a:spLocks/>
            </p:cNvSpPr>
            <p:nvPr/>
          </p:nvSpPr>
          <p:spPr bwMode="auto">
            <a:xfrm>
              <a:off x="3658466" y="1481138"/>
              <a:ext cx="20638" cy="34925"/>
            </a:xfrm>
            <a:custGeom>
              <a:avLst/>
              <a:gdLst>
                <a:gd name="T0" fmla="*/ 5 w 43"/>
                <a:gd name="T1" fmla="*/ 70 h 70"/>
                <a:gd name="T2" fmla="*/ 0 w 43"/>
                <a:gd name="T3" fmla="*/ 48 h 70"/>
                <a:gd name="T4" fmla="*/ 25 w 43"/>
                <a:gd name="T5" fmla="*/ 0 h 70"/>
                <a:gd name="T6" fmla="*/ 42 w 43"/>
                <a:gd name="T7" fmla="*/ 10 h 70"/>
                <a:gd name="T8" fmla="*/ 5 w 43"/>
                <a:gd name="T9" fmla="*/ 70 h 70"/>
              </a:gdLst>
              <a:ahLst/>
              <a:cxnLst>
                <a:cxn ang="0">
                  <a:pos x="T0" y="T1"/>
                </a:cxn>
                <a:cxn ang="0">
                  <a:pos x="T2" y="T3"/>
                </a:cxn>
                <a:cxn ang="0">
                  <a:pos x="T4" y="T5"/>
                </a:cxn>
                <a:cxn ang="0">
                  <a:pos x="T6" y="T7"/>
                </a:cxn>
                <a:cxn ang="0">
                  <a:pos x="T8" y="T9"/>
                </a:cxn>
              </a:cxnLst>
              <a:rect l="0" t="0" r="r" b="b"/>
              <a:pathLst>
                <a:path w="43" h="70">
                  <a:moveTo>
                    <a:pt x="5" y="70"/>
                  </a:moveTo>
                  <a:cubicBezTo>
                    <a:pt x="4" y="63"/>
                    <a:pt x="2" y="56"/>
                    <a:pt x="0" y="48"/>
                  </a:cubicBezTo>
                  <a:cubicBezTo>
                    <a:pt x="7" y="31"/>
                    <a:pt x="15" y="14"/>
                    <a:pt x="25" y="0"/>
                  </a:cubicBezTo>
                  <a:cubicBezTo>
                    <a:pt x="32" y="2"/>
                    <a:pt x="37" y="5"/>
                    <a:pt x="42" y="10"/>
                  </a:cubicBezTo>
                  <a:cubicBezTo>
                    <a:pt x="43" y="48"/>
                    <a:pt x="27" y="64"/>
                    <a:pt x="5" y="7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056"/>
            <p:cNvSpPr>
              <a:spLocks/>
            </p:cNvSpPr>
            <p:nvPr/>
          </p:nvSpPr>
          <p:spPr bwMode="auto">
            <a:xfrm>
              <a:off x="4350616" y="1416050"/>
              <a:ext cx="85725" cy="68263"/>
            </a:xfrm>
            <a:custGeom>
              <a:avLst/>
              <a:gdLst>
                <a:gd name="T0" fmla="*/ 167 w 167"/>
                <a:gd name="T1" fmla="*/ 133 h 133"/>
                <a:gd name="T2" fmla="*/ 70 w 167"/>
                <a:gd name="T3" fmla="*/ 64 h 133"/>
                <a:gd name="T4" fmla="*/ 60 w 167"/>
                <a:gd name="T5" fmla="*/ 40 h 133"/>
                <a:gd name="T6" fmla="*/ 37 w 167"/>
                <a:gd name="T7" fmla="*/ 59 h 133"/>
                <a:gd name="T8" fmla="*/ 18 w 167"/>
                <a:gd name="T9" fmla="*/ 58 h 133"/>
                <a:gd name="T10" fmla="*/ 0 w 167"/>
                <a:gd name="T11" fmla="*/ 59 h 133"/>
                <a:gd name="T12" fmla="*/ 1 w 167"/>
                <a:gd name="T13" fmla="*/ 31 h 133"/>
                <a:gd name="T14" fmla="*/ 82 w 167"/>
                <a:gd name="T15" fmla="*/ 0 h 133"/>
                <a:gd name="T16" fmla="*/ 128 w 167"/>
                <a:gd name="T17" fmla="*/ 49 h 133"/>
                <a:gd name="T18" fmla="*/ 164 w 167"/>
                <a:gd name="T19" fmla="*/ 40 h 133"/>
                <a:gd name="T20" fmla="*/ 167 w 167"/>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33">
                  <a:moveTo>
                    <a:pt x="167" y="133"/>
                  </a:moveTo>
                  <a:cubicBezTo>
                    <a:pt x="149" y="98"/>
                    <a:pt x="115" y="74"/>
                    <a:pt x="70" y="64"/>
                  </a:cubicBezTo>
                  <a:cubicBezTo>
                    <a:pt x="66" y="56"/>
                    <a:pt x="63" y="48"/>
                    <a:pt x="60" y="40"/>
                  </a:cubicBezTo>
                  <a:cubicBezTo>
                    <a:pt x="49" y="41"/>
                    <a:pt x="42" y="49"/>
                    <a:pt x="37" y="59"/>
                  </a:cubicBezTo>
                  <a:cubicBezTo>
                    <a:pt x="31" y="59"/>
                    <a:pt x="24" y="58"/>
                    <a:pt x="18" y="58"/>
                  </a:cubicBezTo>
                  <a:cubicBezTo>
                    <a:pt x="12" y="58"/>
                    <a:pt x="6" y="59"/>
                    <a:pt x="0" y="59"/>
                  </a:cubicBezTo>
                  <a:cubicBezTo>
                    <a:pt x="2" y="51"/>
                    <a:pt x="3" y="42"/>
                    <a:pt x="1" y="31"/>
                  </a:cubicBezTo>
                  <a:cubicBezTo>
                    <a:pt x="31" y="30"/>
                    <a:pt x="52" y="22"/>
                    <a:pt x="82" y="0"/>
                  </a:cubicBezTo>
                  <a:cubicBezTo>
                    <a:pt x="86" y="34"/>
                    <a:pt x="105" y="49"/>
                    <a:pt x="128" y="49"/>
                  </a:cubicBezTo>
                  <a:cubicBezTo>
                    <a:pt x="140" y="49"/>
                    <a:pt x="152" y="46"/>
                    <a:pt x="164" y="40"/>
                  </a:cubicBezTo>
                  <a:cubicBezTo>
                    <a:pt x="165" y="75"/>
                    <a:pt x="166" y="106"/>
                    <a:pt x="167" y="13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057"/>
            <p:cNvSpPr>
              <a:spLocks noEditPoints="1"/>
            </p:cNvSpPr>
            <p:nvPr/>
          </p:nvSpPr>
          <p:spPr bwMode="auto">
            <a:xfrm>
              <a:off x="4339504" y="1446213"/>
              <a:ext cx="96838" cy="100013"/>
            </a:xfrm>
            <a:custGeom>
              <a:avLst/>
              <a:gdLst>
                <a:gd name="T0" fmla="*/ 181 w 191"/>
                <a:gd name="T1" fmla="*/ 195 h 195"/>
                <a:gd name="T2" fmla="*/ 133 w 191"/>
                <a:gd name="T3" fmla="*/ 76 h 195"/>
                <a:gd name="T4" fmla="*/ 129 w 191"/>
                <a:gd name="T5" fmla="*/ 83 h 195"/>
                <a:gd name="T6" fmla="*/ 118 w 191"/>
                <a:gd name="T7" fmla="*/ 50 h 195"/>
                <a:gd name="T8" fmla="*/ 94 w 191"/>
                <a:gd name="T9" fmla="*/ 6 h 195"/>
                <a:gd name="T10" fmla="*/ 191 w 191"/>
                <a:gd name="T11" fmla="*/ 75 h 195"/>
                <a:gd name="T12" fmla="*/ 181 w 191"/>
                <a:gd name="T13" fmla="*/ 195 h 195"/>
                <a:gd name="T14" fmla="*/ 17 w 191"/>
                <a:gd name="T15" fmla="*/ 63 h 195"/>
                <a:gd name="T16" fmla="*/ 24 w 191"/>
                <a:gd name="T17" fmla="*/ 1 h 195"/>
                <a:gd name="T18" fmla="*/ 42 w 191"/>
                <a:gd name="T19" fmla="*/ 0 h 195"/>
                <a:gd name="T20" fmla="*/ 61 w 191"/>
                <a:gd name="T21" fmla="*/ 1 h 195"/>
                <a:gd name="T22" fmla="*/ 17 w 191"/>
                <a:gd name="T23" fmla="*/ 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195">
                  <a:moveTo>
                    <a:pt x="181" y="195"/>
                  </a:moveTo>
                  <a:cubicBezTo>
                    <a:pt x="171" y="146"/>
                    <a:pt x="153" y="111"/>
                    <a:pt x="133" y="76"/>
                  </a:cubicBezTo>
                  <a:cubicBezTo>
                    <a:pt x="131" y="79"/>
                    <a:pt x="130" y="80"/>
                    <a:pt x="129" y="83"/>
                  </a:cubicBezTo>
                  <a:cubicBezTo>
                    <a:pt x="111" y="78"/>
                    <a:pt x="112" y="64"/>
                    <a:pt x="118" y="50"/>
                  </a:cubicBezTo>
                  <a:cubicBezTo>
                    <a:pt x="109" y="36"/>
                    <a:pt x="101" y="22"/>
                    <a:pt x="94" y="6"/>
                  </a:cubicBezTo>
                  <a:cubicBezTo>
                    <a:pt x="139" y="16"/>
                    <a:pt x="173" y="40"/>
                    <a:pt x="191" y="75"/>
                  </a:cubicBezTo>
                  <a:cubicBezTo>
                    <a:pt x="191" y="126"/>
                    <a:pt x="189" y="164"/>
                    <a:pt x="181" y="195"/>
                  </a:cubicBezTo>
                  <a:moveTo>
                    <a:pt x="17" y="63"/>
                  </a:moveTo>
                  <a:cubicBezTo>
                    <a:pt x="0" y="37"/>
                    <a:pt x="18" y="25"/>
                    <a:pt x="24" y="1"/>
                  </a:cubicBezTo>
                  <a:cubicBezTo>
                    <a:pt x="30" y="1"/>
                    <a:pt x="36" y="0"/>
                    <a:pt x="42" y="0"/>
                  </a:cubicBezTo>
                  <a:cubicBezTo>
                    <a:pt x="48" y="0"/>
                    <a:pt x="55" y="1"/>
                    <a:pt x="61" y="1"/>
                  </a:cubicBezTo>
                  <a:cubicBezTo>
                    <a:pt x="49" y="25"/>
                    <a:pt x="46" y="62"/>
                    <a:pt x="17"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74"/>
            <p:cNvSpPr>
              <a:spLocks/>
            </p:cNvSpPr>
            <p:nvPr/>
          </p:nvSpPr>
          <p:spPr bwMode="auto">
            <a:xfrm>
              <a:off x="4493491" y="1824038"/>
              <a:ext cx="22225" cy="17463"/>
            </a:xfrm>
            <a:custGeom>
              <a:avLst/>
              <a:gdLst>
                <a:gd name="T0" fmla="*/ 29 w 44"/>
                <a:gd name="T1" fmla="*/ 32 h 32"/>
                <a:gd name="T2" fmla="*/ 0 w 44"/>
                <a:gd name="T3" fmla="*/ 12 h 32"/>
                <a:gd name="T4" fmla="*/ 11 w 44"/>
                <a:gd name="T5" fmla="*/ 0 h 32"/>
                <a:gd name="T6" fmla="*/ 27 w 44"/>
                <a:gd name="T7" fmla="*/ 6 h 32"/>
                <a:gd name="T8" fmla="*/ 42 w 44"/>
                <a:gd name="T9" fmla="*/ 12 h 32"/>
                <a:gd name="T10" fmla="*/ 44 w 44"/>
                <a:gd name="T11" fmla="*/ 12 h 32"/>
                <a:gd name="T12" fmla="*/ 29 w 4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44" h="32">
                  <a:moveTo>
                    <a:pt x="29" y="32"/>
                  </a:moveTo>
                  <a:cubicBezTo>
                    <a:pt x="18" y="32"/>
                    <a:pt x="6" y="20"/>
                    <a:pt x="0" y="12"/>
                  </a:cubicBezTo>
                  <a:cubicBezTo>
                    <a:pt x="2" y="3"/>
                    <a:pt x="6" y="0"/>
                    <a:pt x="11" y="0"/>
                  </a:cubicBezTo>
                  <a:cubicBezTo>
                    <a:pt x="15" y="0"/>
                    <a:pt x="21" y="3"/>
                    <a:pt x="27" y="6"/>
                  </a:cubicBezTo>
                  <a:cubicBezTo>
                    <a:pt x="32" y="9"/>
                    <a:pt x="38" y="12"/>
                    <a:pt x="42" y="12"/>
                  </a:cubicBezTo>
                  <a:cubicBezTo>
                    <a:pt x="43" y="12"/>
                    <a:pt x="43" y="12"/>
                    <a:pt x="44" y="12"/>
                  </a:cubicBezTo>
                  <a:cubicBezTo>
                    <a:pt x="42" y="27"/>
                    <a:pt x="36" y="32"/>
                    <a:pt x="29" y="3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75"/>
            <p:cNvSpPr>
              <a:spLocks/>
            </p:cNvSpPr>
            <p:nvPr/>
          </p:nvSpPr>
          <p:spPr bwMode="auto">
            <a:xfrm>
              <a:off x="4517304" y="1274763"/>
              <a:ext cx="9525" cy="12700"/>
            </a:xfrm>
            <a:custGeom>
              <a:avLst/>
              <a:gdLst>
                <a:gd name="T0" fmla="*/ 19 w 21"/>
                <a:gd name="T1" fmla="*/ 25 h 25"/>
                <a:gd name="T2" fmla="*/ 0 w 21"/>
                <a:gd name="T3" fmla="*/ 0 h 25"/>
                <a:gd name="T4" fmla="*/ 20 w 21"/>
                <a:gd name="T5" fmla="*/ 0 h 25"/>
                <a:gd name="T6" fmla="*/ 19 w 21"/>
                <a:gd name="T7" fmla="*/ 25 h 25"/>
              </a:gdLst>
              <a:ahLst/>
              <a:cxnLst>
                <a:cxn ang="0">
                  <a:pos x="T0" y="T1"/>
                </a:cxn>
                <a:cxn ang="0">
                  <a:pos x="T2" y="T3"/>
                </a:cxn>
                <a:cxn ang="0">
                  <a:pos x="T4" y="T5"/>
                </a:cxn>
                <a:cxn ang="0">
                  <a:pos x="T6" y="T7"/>
                </a:cxn>
              </a:cxnLst>
              <a:rect l="0" t="0" r="r" b="b"/>
              <a:pathLst>
                <a:path w="21" h="25">
                  <a:moveTo>
                    <a:pt x="19" y="25"/>
                  </a:moveTo>
                  <a:cubicBezTo>
                    <a:pt x="12" y="17"/>
                    <a:pt x="6" y="9"/>
                    <a:pt x="0" y="0"/>
                  </a:cubicBezTo>
                  <a:lnTo>
                    <a:pt x="20" y="0"/>
                  </a:lnTo>
                  <a:cubicBezTo>
                    <a:pt x="21" y="7"/>
                    <a:pt x="21" y="15"/>
                    <a:pt x="19"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076"/>
            <p:cNvSpPr>
              <a:spLocks/>
            </p:cNvSpPr>
            <p:nvPr/>
          </p:nvSpPr>
          <p:spPr bwMode="auto">
            <a:xfrm>
              <a:off x="4507779" y="1250950"/>
              <a:ext cx="19050" cy="23813"/>
            </a:xfrm>
            <a:custGeom>
              <a:avLst/>
              <a:gdLst>
                <a:gd name="T0" fmla="*/ 38 w 38"/>
                <a:gd name="T1" fmla="*/ 45 h 45"/>
                <a:gd name="T2" fmla="*/ 18 w 38"/>
                <a:gd name="T3" fmla="*/ 45 h 45"/>
                <a:gd name="T4" fmla="*/ 0 w 38"/>
                <a:gd name="T5" fmla="*/ 0 h 45"/>
                <a:gd name="T6" fmla="*/ 38 w 38"/>
                <a:gd name="T7" fmla="*/ 45 h 45"/>
              </a:gdLst>
              <a:ahLst/>
              <a:cxnLst>
                <a:cxn ang="0">
                  <a:pos x="T0" y="T1"/>
                </a:cxn>
                <a:cxn ang="0">
                  <a:pos x="T2" y="T3"/>
                </a:cxn>
                <a:cxn ang="0">
                  <a:pos x="T4" y="T5"/>
                </a:cxn>
                <a:cxn ang="0">
                  <a:pos x="T6" y="T7"/>
                </a:cxn>
              </a:cxnLst>
              <a:rect l="0" t="0" r="r" b="b"/>
              <a:pathLst>
                <a:path w="38" h="45">
                  <a:moveTo>
                    <a:pt x="38" y="45"/>
                  </a:moveTo>
                  <a:lnTo>
                    <a:pt x="18" y="45"/>
                  </a:lnTo>
                  <a:cubicBezTo>
                    <a:pt x="10" y="32"/>
                    <a:pt x="3" y="18"/>
                    <a:pt x="0" y="0"/>
                  </a:cubicBezTo>
                  <a:cubicBezTo>
                    <a:pt x="12" y="15"/>
                    <a:pt x="34" y="18"/>
                    <a:pt x="38"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089"/>
            <p:cNvSpPr>
              <a:spLocks/>
            </p:cNvSpPr>
            <p:nvPr/>
          </p:nvSpPr>
          <p:spPr bwMode="auto">
            <a:xfrm>
              <a:off x="4022004" y="1414463"/>
              <a:ext cx="20638" cy="34925"/>
            </a:xfrm>
            <a:custGeom>
              <a:avLst/>
              <a:gdLst>
                <a:gd name="T0" fmla="*/ 39 w 41"/>
                <a:gd name="T1" fmla="*/ 70 h 70"/>
                <a:gd name="T2" fmla="*/ 15 w 41"/>
                <a:gd name="T3" fmla="*/ 70 h 70"/>
                <a:gd name="T4" fmla="*/ 0 w 41"/>
                <a:gd name="T5" fmla="*/ 62 h 70"/>
                <a:gd name="T6" fmla="*/ 7 w 41"/>
                <a:gd name="T7" fmla="*/ 2 h 70"/>
                <a:gd name="T8" fmla="*/ 18 w 41"/>
                <a:gd name="T9" fmla="*/ 0 h 70"/>
                <a:gd name="T10" fmla="*/ 39 w 41"/>
                <a:gd name="T11" fmla="*/ 70 h 70"/>
              </a:gdLst>
              <a:ahLst/>
              <a:cxnLst>
                <a:cxn ang="0">
                  <a:pos x="T0" y="T1"/>
                </a:cxn>
                <a:cxn ang="0">
                  <a:pos x="T2" y="T3"/>
                </a:cxn>
                <a:cxn ang="0">
                  <a:pos x="T4" y="T5"/>
                </a:cxn>
                <a:cxn ang="0">
                  <a:pos x="T6" y="T7"/>
                </a:cxn>
                <a:cxn ang="0">
                  <a:pos x="T8" y="T9"/>
                </a:cxn>
                <a:cxn ang="0">
                  <a:pos x="T10" y="T11"/>
                </a:cxn>
              </a:cxnLst>
              <a:rect l="0" t="0" r="r" b="b"/>
              <a:pathLst>
                <a:path w="41" h="70">
                  <a:moveTo>
                    <a:pt x="39" y="70"/>
                  </a:moveTo>
                  <a:lnTo>
                    <a:pt x="15" y="70"/>
                  </a:lnTo>
                  <a:cubicBezTo>
                    <a:pt x="9" y="67"/>
                    <a:pt x="4" y="65"/>
                    <a:pt x="0" y="62"/>
                  </a:cubicBezTo>
                  <a:cubicBezTo>
                    <a:pt x="2" y="41"/>
                    <a:pt x="12" y="33"/>
                    <a:pt x="7" y="2"/>
                  </a:cubicBezTo>
                  <a:cubicBezTo>
                    <a:pt x="11" y="1"/>
                    <a:pt x="15" y="0"/>
                    <a:pt x="18" y="0"/>
                  </a:cubicBezTo>
                  <a:cubicBezTo>
                    <a:pt x="41" y="0"/>
                    <a:pt x="41" y="34"/>
                    <a:pt x="39" y="7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90"/>
            <p:cNvSpPr>
              <a:spLocks/>
            </p:cNvSpPr>
            <p:nvPr/>
          </p:nvSpPr>
          <p:spPr bwMode="auto">
            <a:xfrm>
              <a:off x="4020416" y="1446213"/>
              <a:ext cx="9525" cy="3175"/>
            </a:xfrm>
            <a:custGeom>
              <a:avLst/>
              <a:gdLst>
                <a:gd name="T0" fmla="*/ 16 w 16"/>
                <a:gd name="T1" fmla="*/ 8 h 8"/>
                <a:gd name="T2" fmla="*/ 0 w 16"/>
                <a:gd name="T3" fmla="*/ 8 h 8"/>
                <a:gd name="T4" fmla="*/ 1 w 16"/>
                <a:gd name="T5" fmla="*/ 0 h 8"/>
                <a:gd name="T6" fmla="*/ 16 w 16"/>
                <a:gd name="T7" fmla="*/ 8 h 8"/>
              </a:gdLst>
              <a:ahLst/>
              <a:cxnLst>
                <a:cxn ang="0">
                  <a:pos x="T0" y="T1"/>
                </a:cxn>
                <a:cxn ang="0">
                  <a:pos x="T2" y="T3"/>
                </a:cxn>
                <a:cxn ang="0">
                  <a:pos x="T4" y="T5"/>
                </a:cxn>
                <a:cxn ang="0">
                  <a:pos x="T6" y="T7"/>
                </a:cxn>
              </a:cxnLst>
              <a:rect l="0" t="0" r="r" b="b"/>
              <a:pathLst>
                <a:path w="16" h="8">
                  <a:moveTo>
                    <a:pt x="16" y="8"/>
                  </a:moveTo>
                  <a:lnTo>
                    <a:pt x="0" y="8"/>
                  </a:lnTo>
                  <a:cubicBezTo>
                    <a:pt x="0" y="5"/>
                    <a:pt x="0" y="2"/>
                    <a:pt x="1" y="0"/>
                  </a:cubicBezTo>
                  <a:cubicBezTo>
                    <a:pt x="5" y="3"/>
                    <a:pt x="10" y="5"/>
                    <a:pt x="16"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34"/>
          <p:cNvGrpSpPr/>
          <p:nvPr/>
        </p:nvGrpSpPr>
        <p:grpSpPr>
          <a:xfrm rot="5400000" flipH="1">
            <a:off x="4737578" y="1549318"/>
            <a:ext cx="204419" cy="317675"/>
            <a:chOff x="1762919" y="4091782"/>
            <a:chExt cx="1630364" cy="2533649"/>
          </a:xfrm>
        </p:grpSpPr>
        <p:sp>
          <p:nvSpPr>
            <p:cNvPr id="136" name="Rectangle 23"/>
            <p:cNvSpPr>
              <a:spLocks noChangeArrowheads="1"/>
            </p:cNvSpPr>
            <p:nvPr/>
          </p:nvSpPr>
          <p:spPr bwMode="auto">
            <a:xfrm>
              <a:off x="1856582" y="4121944"/>
              <a:ext cx="1519238" cy="2493963"/>
            </a:xfrm>
            <a:prstGeom prst="rect">
              <a:avLst/>
            </a:prstGeom>
            <a:solidFill>
              <a:srgbClr val="EF59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4"/>
            <p:cNvSpPr>
              <a:spLocks/>
            </p:cNvSpPr>
            <p:nvPr/>
          </p:nvSpPr>
          <p:spPr bwMode="auto">
            <a:xfrm>
              <a:off x="2737645" y="4502944"/>
              <a:ext cx="31750" cy="30163"/>
            </a:xfrm>
            <a:custGeom>
              <a:avLst/>
              <a:gdLst>
                <a:gd name="T0" fmla="*/ 46 w 63"/>
                <a:gd name="T1" fmla="*/ 59 h 59"/>
                <a:gd name="T2" fmla="*/ 63 w 63"/>
                <a:gd name="T3" fmla="*/ 42 h 59"/>
                <a:gd name="T4" fmla="*/ 14 w 63"/>
                <a:gd name="T5" fmla="*/ 0 h 59"/>
                <a:gd name="T6" fmla="*/ 0 w 63"/>
                <a:gd name="T7" fmla="*/ 20 h 59"/>
                <a:gd name="T8" fmla="*/ 46 w 63"/>
                <a:gd name="T9" fmla="*/ 59 h 59"/>
              </a:gdLst>
              <a:ahLst/>
              <a:cxnLst>
                <a:cxn ang="0">
                  <a:pos x="T0" y="T1"/>
                </a:cxn>
                <a:cxn ang="0">
                  <a:pos x="T2" y="T3"/>
                </a:cxn>
                <a:cxn ang="0">
                  <a:pos x="T4" y="T5"/>
                </a:cxn>
                <a:cxn ang="0">
                  <a:pos x="T6" y="T7"/>
                </a:cxn>
                <a:cxn ang="0">
                  <a:pos x="T8" y="T9"/>
                </a:cxn>
              </a:cxnLst>
              <a:rect l="0" t="0" r="r" b="b"/>
              <a:pathLst>
                <a:path w="63" h="59">
                  <a:moveTo>
                    <a:pt x="46" y="59"/>
                  </a:moveTo>
                  <a:lnTo>
                    <a:pt x="63" y="42"/>
                  </a:lnTo>
                  <a:cubicBezTo>
                    <a:pt x="48" y="26"/>
                    <a:pt x="31" y="12"/>
                    <a:pt x="14" y="0"/>
                  </a:cubicBezTo>
                  <a:lnTo>
                    <a:pt x="0" y="20"/>
                  </a:lnTo>
                  <a:cubicBezTo>
                    <a:pt x="16" y="32"/>
                    <a:pt x="32" y="45"/>
                    <a:pt x="46"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5"/>
            <p:cNvSpPr>
              <a:spLocks/>
            </p:cNvSpPr>
            <p:nvPr/>
          </p:nvSpPr>
          <p:spPr bwMode="auto">
            <a:xfrm>
              <a:off x="2620170" y="4461669"/>
              <a:ext cx="33338" cy="15875"/>
            </a:xfrm>
            <a:custGeom>
              <a:avLst/>
              <a:gdLst>
                <a:gd name="T0" fmla="*/ 60 w 64"/>
                <a:gd name="T1" fmla="*/ 29 h 29"/>
                <a:gd name="T2" fmla="*/ 64 w 64"/>
                <a:gd name="T3" fmla="*/ 5 h 29"/>
                <a:gd name="T4" fmla="*/ 0 w 64"/>
                <a:gd name="T5" fmla="*/ 0 h 29"/>
                <a:gd name="T6" fmla="*/ 0 w 64"/>
                <a:gd name="T7" fmla="*/ 0 h 29"/>
                <a:gd name="T8" fmla="*/ 0 w 64"/>
                <a:gd name="T9" fmla="*/ 25 h 29"/>
                <a:gd name="T10" fmla="*/ 60 w 64"/>
                <a:gd name="T11" fmla="*/ 29 h 29"/>
              </a:gdLst>
              <a:ahLst/>
              <a:cxnLst>
                <a:cxn ang="0">
                  <a:pos x="T0" y="T1"/>
                </a:cxn>
                <a:cxn ang="0">
                  <a:pos x="T2" y="T3"/>
                </a:cxn>
                <a:cxn ang="0">
                  <a:pos x="T4" y="T5"/>
                </a:cxn>
                <a:cxn ang="0">
                  <a:pos x="T6" y="T7"/>
                </a:cxn>
                <a:cxn ang="0">
                  <a:pos x="T8" y="T9"/>
                </a:cxn>
                <a:cxn ang="0">
                  <a:pos x="T10" y="T11"/>
                </a:cxn>
              </a:cxnLst>
              <a:rect l="0" t="0" r="r" b="b"/>
              <a:pathLst>
                <a:path w="64" h="29">
                  <a:moveTo>
                    <a:pt x="60" y="29"/>
                  </a:moveTo>
                  <a:lnTo>
                    <a:pt x="64" y="5"/>
                  </a:lnTo>
                  <a:cubicBezTo>
                    <a:pt x="43" y="2"/>
                    <a:pt x="22" y="0"/>
                    <a:pt x="0" y="0"/>
                  </a:cubicBezTo>
                  <a:lnTo>
                    <a:pt x="0" y="0"/>
                  </a:lnTo>
                  <a:lnTo>
                    <a:pt x="0" y="25"/>
                  </a:lnTo>
                  <a:cubicBezTo>
                    <a:pt x="20" y="25"/>
                    <a:pt x="41" y="26"/>
                    <a:pt x="60"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6"/>
            <p:cNvSpPr>
              <a:spLocks/>
            </p:cNvSpPr>
            <p:nvPr/>
          </p:nvSpPr>
          <p:spPr bwMode="auto">
            <a:xfrm>
              <a:off x="2682082" y="4472782"/>
              <a:ext cx="33338" cy="23813"/>
            </a:xfrm>
            <a:custGeom>
              <a:avLst/>
              <a:gdLst>
                <a:gd name="T0" fmla="*/ 56 w 67"/>
                <a:gd name="T1" fmla="*/ 46 h 46"/>
                <a:gd name="T2" fmla="*/ 67 w 67"/>
                <a:gd name="T3" fmla="*/ 24 h 46"/>
                <a:gd name="T4" fmla="*/ 8 w 67"/>
                <a:gd name="T5" fmla="*/ 0 h 46"/>
                <a:gd name="T6" fmla="*/ 0 w 67"/>
                <a:gd name="T7" fmla="*/ 23 h 46"/>
                <a:gd name="T8" fmla="*/ 56 w 67"/>
                <a:gd name="T9" fmla="*/ 46 h 46"/>
              </a:gdLst>
              <a:ahLst/>
              <a:cxnLst>
                <a:cxn ang="0">
                  <a:pos x="T0" y="T1"/>
                </a:cxn>
                <a:cxn ang="0">
                  <a:pos x="T2" y="T3"/>
                </a:cxn>
                <a:cxn ang="0">
                  <a:pos x="T4" y="T5"/>
                </a:cxn>
                <a:cxn ang="0">
                  <a:pos x="T6" y="T7"/>
                </a:cxn>
                <a:cxn ang="0">
                  <a:pos x="T8" y="T9"/>
                </a:cxn>
              </a:cxnLst>
              <a:rect l="0" t="0" r="r" b="b"/>
              <a:pathLst>
                <a:path w="67" h="46">
                  <a:moveTo>
                    <a:pt x="56" y="46"/>
                  </a:moveTo>
                  <a:lnTo>
                    <a:pt x="67" y="24"/>
                  </a:lnTo>
                  <a:cubicBezTo>
                    <a:pt x="48" y="15"/>
                    <a:pt x="28" y="6"/>
                    <a:pt x="8" y="0"/>
                  </a:cubicBezTo>
                  <a:lnTo>
                    <a:pt x="0" y="23"/>
                  </a:lnTo>
                  <a:cubicBezTo>
                    <a:pt x="19" y="29"/>
                    <a:pt x="38" y="37"/>
                    <a:pt x="56"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7"/>
            <p:cNvSpPr>
              <a:spLocks/>
            </p:cNvSpPr>
            <p:nvPr/>
          </p:nvSpPr>
          <p:spPr bwMode="auto">
            <a:xfrm>
              <a:off x="2450307" y="4523582"/>
              <a:ext cx="30163" cy="33338"/>
            </a:xfrm>
            <a:custGeom>
              <a:avLst/>
              <a:gdLst>
                <a:gd name="T0" fmla="*/ 42 w 59"/>
                <a:gd name="T1" fmla="*/ 0 h 63"/>
                <a:gd name="T2" fmla="*/ 0 w 59"/>
                <a:gd name="T3" fmla="*/ 49 h 63"/>
                <a:gd name="T4" fmla="*/ 20 w 59"/>
                <a:gd name="T5" fmla="*/ 63 h 63"/>
                <a:gd name="T6" fmla="*/ 59 w 59"/>
                <a:gd name="T7" fmla="*/ 17 h 63"/>
                <a:gd name="T8" fmla="*/ 42 w 59"/>
                <a:gd name="T9" fmla="*/ 0 h 63"/>
              </a:gdLst>
              <a:ahLst/>
              <a:cxnLst>
                <a:cxn ang="0">
                  <a:pos x="T0" y="T1"/>
                </a:cxn>
                <a:cxn ang="0">
                  <a:pos x="T2" y="T3"/>
                </a:cxn>
                <a:cxn ang="0">
                  <a:pos x="T4" y="T5"/>
                </a:cxn>
                <a:cxn ang="0">
                  <a:pos x="T6" y="T7"/>
                </a:cxn>
                <a:cxn ang="0">
                  <a:pos x="T8" y="T9"/>
                </a:cxn>
              </a:cxnLst>
              <a:rect l="0" t="0" r="r" b="b"/>
              <a:pathLst>
                <a:path w="59" h="63">
                  <a:moveTo>
                    <a:pt x="42" y="0"/>
                  </a:moveTo>
                  <a:cubicBezTo>
                    <a:pt x="26" y="15"/>
                    <a:pt x="12" y="31"/>
                    <a:pt x="0" y="49"/>
                  </a:cubicBezTo>
                  <a:lnTo>
                    <a:pt x="20" y="63"/>
                  </a:lnTo>
                  <a:cubicBezTo>
                    <a:pt x="32" y="47"/>
                    <a:pt x="45" y="31"/>
                    <a:pt x="59" y="17"/>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8"/>
            <p:cNvSpPr>
              <a:spLocks/>
            </p:cNvSpPr>
            <p:nvPr/>
          </p:nvSpPr>
          <p:spPr bwMode="auto">
            <a:xfrm>
              <a:off x="2780507" y="4548982"/>
              <a:ext cx="26988" cy="33338"/>
            </a:xfrm>
            <a:custGeom>
              <a:avLst/>
              <a:gdLst>
                <a:gd name="T0" fmla="*/ 32 w 54"/>
                <a:gd name="T1" fmla="*/ 66 h 66"/>
                <a:gd name="T2" fmla="*/ 54 w 54"/>
                <a:gd name="T3" fmla="*/ 55 h 66"/>
                <a:gd name="T4" fmla="*/ 20 w 54"/>
                <a:gd name="T5" fmla="*/ 0 h 66"/>
                <a:gd name="T6" fmla="*/ 0 w 54"/>
                <a:gd name="T7" fmla="*/ 15 h 66"/>
                <a:gd name="T8" fmla="*/ 32 w 54"/>
                <a:gd name="T9" fmla="*/ 66 h 66"/>
              </a:gdLst>
              <a:ahLst/>
              <a:cxnLst>
                <a:cxn ang="0">
                  <a:pos x="T0" y="T1"/>
                </a:cxn>
                <a:cxn ang="0">
                  <a:pos x="T2" y="T3"/>
                </a:cxn>
                <a:cxn ang="0">
                  <a:pos x="T4" y="T5"/>
                </a:cxn>
                <a:cxn ang="0">
                  <a:pos x="T6" y="T7"/>
                </a:cxn>
                <a:cxn ang="0">
                  <a:pos x="T8" y="T9"/>
                </a:cxn>
              </a:cxnLst>
              <a:rect l="0" t="0" r="r" b="b"/>
              <a:pathLst>
                <a:path w="54" h="66">
                  <a:moveTo>
                    <a:pt x="32" y="66"/>
                  </a:moveTo>
                  <a:lnTo>
                    <a:pt x="54" y="55"/>
                  </a:lnTo>
                  <a:cubicBezTo>
                    <a:pt x="44" y="36"/>
                    <a:pt x="33" y="18"/>
                    <a:pt x="20" y="0"/>
                  </a:cubicBezTo>
                  <a:lnTo>
                    <a:pt x="0" y="15"/>
                  </a:lnTo>
                  <a:cubicBezTo>
                    <a:pt x="12" y="31"/>
                    <a:pt x="23" y="48"/>
                    <a:pt x="32"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9"/>
            <p:cNvSpPr>
              <a:spLocks/>
            </p:cNvSpPr>
            <p:nvPr/>
          </p:nvSpPr>
          <p:spPr bwMode="auto">
            <a:xfrm>
              <a:off x="2555082" y="4464844"/>
              <a:ext cx="34925" cy="20638"/>
            </a:xfrm>
            <a:custGeom>
              <a:avLst/>
              <a:gdLst>
                <a:gd name="T0" fmla="*/ 62 w 66"/>
                <a:gd name="T1" fmla="*/ 0 h 39"/>
                <a:gd name="T2" fmla="*/ 0 w 66"/>
                <a:gd name="T3" fmla="*/ 15 h 39"/>
                <a:gd name="T4" fmla="*/ 7 w 66"/>
                <a:gd name="T5" fmla="*/ 39 h 39"/>
                <a:gd name="T6" fmla="*/ 66 w 66"/>
                <a:gd name="T7" fmla="*/ 24 h 39"/>
                <a:gd name="T8" fmla="*/ 62 w 66"/>
                <a:gd name="T9" fmla="*/ 0 h 39"/>
              </a:gdLst>
              <a:ahLst/>
              <a:cxnLst>
                <a:cxn ang="0">
                  <a:pos x="T0" y="T1"/>
                </a:cxn>
                <a:cxn ang="0">
                  <a:pos x="T2" y="T3"/>
                </a:cxn>
                <a:cxn ang="0">
                  <a:pos x="T4" y="T5"/>
                </a:cxn>
                <a:cxn ang="0">
                  <a:pos x="T6" y="T7"/>
                </a:cxn>
                <a:cxn ang="0">
                  <a:pos x="T8" y="T9"/>
                </a:cxn>
              </a:cxnLst>
              <a:rect l="0" t="0" r="r" b="b"/>
              <a:pathLst>
                <a:path w="66" h="39">
                  <a:moveTo>
                    <a:pt x="62" y="0"/>
                  </a:moveTo>
                  <a:cubicBezTo>
                    <a:pt x="41" y="4"/>
                    <a:pt x="20" y="9"/>
                    <a:pt x="0" y="15"/>
                  </a:cubicBezTo>
                  <a:lnTo>
                    <a:pt x="7" y="39"/>
                  </a:lnTo>
                  <a:cubicBezTo>
                    <a:pt x="27" y="32"/>
                    <a:pt x="46" y="28"/>
                    <a:pt x="66" y="24"/>
                  </a:cubicBezTo>
                  <a:lnTo>
                    <a:pt x="6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
            <p:cNvSpPr>
              <a:spLocks/>
            </p:cNvSpPr>
            <p:nvPr/>
          </p:nvSpPr>
          <p:spPr bwMode="auto">
            <a:xfrm>
              <a:off x="2496345" y="4485482"/>
              <a:ext cx="34925" cy="26988"/>
            </a:xfrm>
            <a:custGeom>
              <a:avLst/>
              <a:gdLst>
                <a:gd name="T0" fmla="*/ 54 w 66"/>
                <a:gd name="T1" fmla="*/ 0 h 54"/>
                <a:gd name="T2" fmla="*/ 0 w 66"/>
                <a:gd name="T3" fmla="*/ 34 h 54"/>
                <a:gd name="T4" fmla="*/ 14 w 66"/>
                <a:gd name="T5" fmla="*/ 54 h 54"/>
                <a:gd name="T6" fmla="*/ 66 w 66"/>
                <a:gd name="T7" fmla="*/ 22 h 54"/>
                <a:gd name="T8" fmla="*/ 54 w 66"/>
                <a:gd name="T9" fmla="*/ 0 h 54"/>
              </a:gdLst>
              <a:ahLst/>
              <a:cxnLst>
                <a:cxn ang="0">
                  <a:pos x="T0" y="T1"/>
                </a:cxn>
                <a:cxn ang="0">
                  <a:pos x="T2" y="T3"/>
                </a:cxn>
                <a:cxn ang="0">
                  <a:pos x="T4" y="T5"/>
                </a:cxn>
                <a:cxn ang="0">
                  <a:pos x="T6" y="T7"/>
                </a:cxn>
                <a:cxn ang="0">
                  <a:pos x="T8" y="T9"/>
                </a:cxn>
              </a:cxnLst>
              <a:rect l="0" t="0" r="r" b="b"/>
              <a:pathLst>
                <a:path w="66" h="54">
                  <a:moveTo>
                    <a:pt x="54" y="0"/>
                  </a:moveTo>
                  <a:cubicBezTo>
                    <a:pt x="35" y="10"/>
                    <a:pt x="17" y="21"/>
                    <a:pt x="0" y="34"/>
                  </a:cubicBezTo>
                  <a:lnTo>
                    <a:pt x="14" y="54"/>
                  </a:lnTo>
                  <a:cubicBezTo>
                    <a:pt x="30" y="42"/>
                    <a:pt x="48" y="31"/>
                    <a:pt x="66" y="22"/>
                  </a:cubicBezTo>
                  <a:lnTo>
                    <a:pt x="5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1"/>
            <p:cNvSpPr>
              <a:spLocks noEditPoints="1"/>
            </p:cNvSpPr>
            <p:nvPr/>
          </p:nvSpPr>
          <p:spPr bwMode="auto">
            <a:xfrm>
              <a:off x="1856582" y="4121944"/>
              <a:ext cx="1519238" cy="2493963"/>
            </a:xfrm>
            <a:custGeom>
              <a:avLst/>
              <a:gdLst>
                <a:gd name="T0" fmla="*/ 1526 w 2965"/>
                <a:gd name="T1" fmla="*/ 3377 h 4862"/>
                <a:gd name="T2" fmla="*/ 1457 w 2965"/>
                <a:gd name="T3" fmla="*/ 3377 h 4862"/>
                <a:gd name="T4" fmla="*/ 25 w 2965"/>
                <a:gd name="T5" fmla="*/ 4838 h 4862"/>
                <a:gd name="T6" fmla="*/ 1483 w 2965"/>
                <a:gd name="T7" fmla="*/ 3131 h 4862"/>
                <a:gd name="T8" fmla="*/ 2941 w 2965"/>
                <a:gd name="T9" fmla="*/ 4838 h 4862"/>
                <a:gd name="T10" fmla="*/ 1899 w 2965"/>
                <a:gd name="T11" fmla="*/ 3789 h 4862"/>
                <a:gd name="T12" fmla="*/ 1856 w 2965"/>
                <a:gd name="T13" fmla="*/ 3603 h 4862"/>
                <a:gd name="T14" fmla="*/ 1733 w 2965"/>
                <a:gd name="T15" fmla="*/ 3457 h 4862"/>
                <a:gd name="T16" fmla="*/ 2606 w 2965"/>
                <a:gd name="T17" fmla="*/ 4482 h 4862"/>
                <a:gd name="T18" fmla="*/ 1105 w 2965"/>
                <a:gd name="T19" fmla="*/ 4838 h 4862"/>
                <a:gd name="T20" fmla="*/ 1147 w 2965"/>
                <a:gd name="T21" fmla="*/ 3962 h 4862"/>
                <a:gd name="T22" fmla="*/ 1105 w 2965"/>
                <a:gd name="T23" fmla="*/ 3848 h 4862"/>
                <a:gd name="T24" fmla="*/ 1875 w 2965"/>
                <a:gd name="T25" fmla="*/ 3798 h 4862"/>
                <a:gd name="T26" fmla="*/ 1858 w 2965"/>
                <a:gd name="T27" fmla="*/ 3908 h 4862"/>
                <a:gd name="T28" fmla="*/ 1105 w 2965"/>
                <a:gd name="T29" fmla="*/ 4838 h 4862"/>
                <a:gd name="T30" fmla="*/ 1491 w 2965"/>
                <a:gd name="T31" fmla="*/ 3401 h 4862"/>
                <a:gd name="T32" fmla="*/ 1110 w 2965"/>
                <a:gd name="T33" fmla="*/ 3727 h 4862"/>
                <a:gd name="T34" fmla="*/ 1124 w 2965"/>
                <a:gd name="T35" fmla="*/ 3668 h 4862"/>
                <a:gd name="T36" fmla="*/ 1179 w 2965"/>
                <a:gd name="T37" fmla="*/ 3560 h 4862"/>
                <a:gd name="T38" fmla="*/ 1219 w 2965"/>
                <a:gd name="T39" fmla="*/ 3514 h 4862"/>
                <a:gd name="T40" fmla="*/ 1316 w 2965"/>
                <a:gd name="T41" fmla="*/ 3443 h 4862"/>
                <a:gd name="T42" fmla="*/ 1372 w 2965"/>
                <a:gd name="T43" fmla="*/ 3420 h 4862"/>
                <a:gd name="T44" fmla="*/ 1461 w 2965"/>
                <a:gd name="T45" fmla="*/ 3403 h 4862"/>
                <a:gd name="T46" fmla="*/ 1332 w 2965"/>
                <a:gd name="T47" fmla="*/ 3409 h 4862"/>
                <a:gd name="T48" fmla="*/ 1081 w 2965"/>
                <a:gd name="T49" fmla="*/ 3788 h 4862"/>
                <a:gd name="T50" fmla="*/ 1483 w 2965"/>
                <a:gd name="T51" fmla="*/ 3106 h 4862"/>
                <a:gd name="T52" fmla="*/ 1483 w 2965"/>
                <a:gd name="T53" fmla="*/ 3106 h 4862"/>
                <a:gd name="T54" fmla="*/ 808 w 2965"/>
                <a:gd name="T55" fmla="*/ 2418 h 4862"/>
                <a:gd name="T56" fmla="*/ 352 w 2965"/>
                <a:gd name="T57" fmla="*/ 25 h 4862"/>
                <a:gd name="T58" fmla="*/ 1491 w 2965"/>
                <a:gd name="T59" fmla="*/ 1485 h 4862"/>
                <a:gd name="T60" fmla="*/ 2630 w 2965"/>
                <a:gd name="T61" fmla="*/ 381 h 4862"/>
                <a:gd name="T62" fmla="*/ 2941 w 2965"/>
                <a:gd name="T63" fmla="*/ 2418 h 4862"/>
                <a:gd name="T64" fmla="*/ 783 w 2965"/>
                <a:gd name="T65" fmla="*/ 2418 h 4862"/>
                <a:gd name="T66" fmla="*/ 1081 w 2965"/>
                <a:gd name="T67" fmla="*/ 25 h 4862"/>
                <a:gd name="T68" fmla="*/ 1081 w 2965"/>
                <a:gd name="T69" fmla="*/ 1076 h 4862"/>
                <a:gd name="T70" fmla="*/ 377 w 2965"/>
                <a:gd name="T71" fmla="*/ 25 h 4862"/>
                <a:gd name="T72" fmla="*/ 1875 w 2965"/>
                <a:gd name="T73" fmla="*/ 949 h 4862"/>
                <a:gd name="T74" fmla="*/ 1875 w 2965"/>
                <a:gd name="T75" fmla="*/ 1013 h 4862"/>
                <a:gd name="T76" fmla="*/ 1110 w 2965"/>
                <a:gd name="T77" fmla="*/ 1015 h 4862"/>
                <a:gd name="T78" fmla="*/ 1124 w 2965"/>
                <a:gd name="T79" fmla="*/ 956 h 4862"/>
                <a:gd name="T80" fmla="*/ 1105 w 2965"/>
                <a:gd name="T81" fmla="*/ 935 h 4862"/>
                <a:gd name="T82" fmla="*/ 1431 w 2965"/>
                <a:gd name="T83" fmla="*/ 1456 h 4862"/>
                <a:gd name="T84" fmla="*/ 1316 w 2965"/>
                <a:gd name="T85" fmla="*/ 1419 h 4862"/>
                <a:gd name="T86" fmla="*/ 1265 w 2965"/>
                <a:gd name="T87" fmla="*/ 1387 h 4862"/>
                <a:gd name="T88" fmla="*/ 1179 w 2965"/>
                <a:gd name="T89" fmla="*/ 1302 h 4862"/>
                <a:gd name="T90" fmla="*/ 1147 w 2965"/>
                <a:gd name="T91" fmla="*/ 1250 h 4862"/>
                <a:gd name="T92" fmla="*/ 1110 w 2965"/>
                <a:gd name="T93" fmla="*/ 1135 h 4862"/>
                <a:gd name="T94" fmla="*/ 1874 w 2965"/>
                <a:gd name="T95" fmla="*/ 1088 h 4862"/>
                <a:gd name="T96" fmla="*/ 1461 w 2965"/>
                <a:gd name="T97" fmla="*/ 1460 h 4862"/>
                <a:gd name="T98" fmla="*/ 2606 w 2965"/>
                <a:gd name="T99" fmla="*/ 25 h 4862"/>
                <a:gd name="T100" fmla="*/ 1679 w 2965"/>
                <a:gd name="T101" fmla="*/ 1439 h 4862"/>
                <a:gd name="T102" fmla="*/ 1733 w 2965"/>
                <a:gd name="T103" fmla="*/ 1405 h 4862"/>
                <a:gd name="T104" fmla="*/ 1856 w 2965"/>
                <a:gd name="T105" fmla="*/ 1259 h 4862"/>
                <a:gd name="T106" fmla="*/ 1899 w 2965"/>
                <a:gd name="T107" fmla="*/ 1074 h 4862"/>
                <a:gd name="T108" fmla="*/ 2965 w 2965"/>
                <a:gd name="T109" fmla="*/ 2443 h 4862"/>
                <a:gd name="T110" fmla="*/ 2630 w 2965"/>
                <a:gd name="T111" fmla="*/ 0 h 4862"/>
                <a:gd name="T112" fmla="*/ 1875 w 2965"/>
                <a:gd name="T113" fmla="*/ 0 h 4862"/>
                <a:gd name="T114" fmla="*/ 377 w 2965"/>
                <a:gd name="T115" fmla="*/ 0 h 4862"/>
                <a:gd name="T116" fmla="*/ 0 w 2965"/>
                <a:gd name="T117" fmla="*/ 2419 h 4862"/>
                <a:gd name="T118" fmla="*/ 352 w 2965"/>
                <a:gd name="T119" fmla="*/ 4862 h 4862"/>
                <a:gd name="T120" fmla="*/ 1105 w 2965"/>
                <a:gd name="T121" fmla="*/ 4862 h 4862"/>
                <a:gd name="T122" fmla="*/ 2606 w 2965"/>
                <a:gd name="T123" fmla="*/ 4862 h 4862"/>
                <a:gd name="T124" fmla="*/ 2965 w 2965"/>
                <a:gd name="T125" fmla="*/ 2443 h 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5" h="4862">
                  <a:moveTo>
                    <a:pt x="2630" y="4838"/>
                  </a:moveTo>
                  <a:lnTo>
                    <a:pt x="2630" y="4482"/>
                  </a:lnTo>
                  <a:cubicBezTo>
                    <a:pt x="2630" y="3873"/>
                    <a:pt x="2135" y="3377"/>
                    <a:pt x="1526" y="3377"/>
                  </a:cubicBezTo>
                  <a:lnTo>
                    <a:pt x="1493" y="3377"/>
                  </a:lnTo>
                  <a:lnTo>
                    <a:pt x="1491" y="3377"/>
                  </a:lnTo>
                  <a:lnTo>
                    <a:pt x="1457" y="3377"/>
                  </a:lnTo>
                  <a:cubicBezTo>
                    <a:pt x="848" y="3377"/>
                    <a:pt x="352" y="3873"/>
                    <a:pt x="352" y="4482"/>
                  </a:cubicBezTo>
                  <a:lnTo>
                    <a:pt x="352" y="4838"/>
                  </a:lnTo>
                  <a:lnTo>
                    <a:pt x="25" y="4838"/>
                  </a:lnTo>
                  <a:lnTo>
                    <a:pt x="25" y="2444"/>
                  </a:lnTo>
                  <a:lnTo>
                    <a:pt x="783" y="2444"/>
                  </a:lnTo>
                  <a:cubicBezTo>
                    <a:pt x="790" y="2824"/>
                    <a:pt x="1101" y="3131"/>
                    <a:pt x="1483" y="3131"/>
                  </a:cubicBezTo>
                  <a:cubicBezTo>
                    <a:pt x="1865" y="3131"/>
                    <a:pt x="2176" y="2824"/>
                    <a:pt x="2182" y="2444"/>
                  </a:cubicBezTo>
                  <a:lnTo>
                    <a:pt x="2941" y="2444"/>
                  </a:lnTo>
                  <a:lnTo>
                    <a:pt x="2941" y="4838"/>
                  </a:lnTo>
                  <a:lnTo>
                    <a:pt x="2630" y="4838"/>
                  </a:lnTo>
                  <a:close/>
                  <a:moveTo>
                    <a:pt x="1899" y="4838"/>
                  </a:moveTo>
                  <a:lnTo>
                    <a:pt x="1899" y="3789"/>
                  </a:lnTo>
                  <a:lnTo>
                    <a:pt x="1895" y="3725"/>
                  </a:lnTo>
                  <a:cubicBezTo>
                    <a:pt x="1891" y="3704"/>
                    <a:pt x="1886" y="3683"/>
                    <a:pt x="1880" y="3663"/>
                  </a:cubicBezTo>
                  <a:lnTo>
                    <a:pt x="1856" y="3603"/>
                  </a:lnTo>
                  <a:cubicBezTo>
                    <a:pt x="1846" y="3584"/>
                    <a:pt x="1835" y="3566"/>
                    <a:pt x="1823" y="3549"/>
                  </a:cubicBezTo>
                  <a:lnTo>
                    <a:pt x="1782" y="3499"/>
                  </a:lnTo>
                  <a:cubicBezTo>
                    <a:pt x="1767" y="3484"/>
                    <a:pt x="1750" y="3470"/>
                    <a:pt x="1733" y="3457"/>
                  </a:cubicBezTo>
                  <a:lnTo>
                    <a:pt x="1679" y="3423"/>
                  </a:lnTo>
                  <a:cubicBezTo>
                    <a:pt x="1668" y="3418"/>
                    <a:pt x="1658" y="3413"/>
                    <a:pt x="1647" y="3408"/>
                  </a:cubicBezTo>
                  <a:cubicBezTo>
                    <a:pt x="2186" y="3469"/>
                    <a:pt x="2606" y="3927"/>
                    <a:pt x="2606" y="4482"/>
                  </a:cubicBezTo>
                  <a:lnTo>
                    <a:pt x="2606" y="4838"/>
                  </a:lnTo>
                  <a:lnTo>
                    <a:pt x="1899" y="4838"/>
                  </a:lnTo>
                  <a:moveTo>
                    <a:pt x="1105" y="4838"/>
                  </a:moveTo>
                  <a:lnTo>
                    <a:pt x="1105" y="3927"/>
                  </a:lnTo>
                  <a:cubicBezTo>
                    <a:pt x="1111" y="3943"/>
                    <a:pt x="1118" y="3959"/>
                    <a:pt x="1125" y="3974"/>
                  </a:cubicBezTo>
                  <a:lnTo>
                    <a:pt x="1147" y="3962"/>
                  </a:lnTo>
                  <a:cubicBezTo>
                    <a:pt x="1138" y="3944"/>
                    <a:pt x="1130" y="3926"/>
                    <a:pt x="1124" y="3906"/>
                  </a:cubicBezTo>
                  <a:lnTo>
                    <a:pt x="1105" y="3912"/>
                  </a:lnTo>
                  <a:lnTo>
                    <a:pt x="1105" y="3848"/>
                  </a:lnTo>
                  <a:lnTo>
                    <a:pt x="1110" y="3848"/>
                  </a:lnTo>
                  <a:cubicBezTo>
                    <a:pt x="1107" y="3831"/>
                    <a:pt x="1106" y="3815"/>
                    <a:pt x="1106" y="3798"/>
                  </a:cubicBezTo>
                  <a:lnTo>
                    <a:pt x="1875" y="3798"/>
                  </a:lnTo>
                  <a:lnTo>
                    <a:pt x="1875" y="3849"/>
                  </a:lnTo>
                  <a:lnTo>
                    <a:pt x="1873" y="3849"/>
                  </a:lnTo>
                  <a:cubicBezTo>
                    <a:pt x="1870" y="3869"/>
                    <a:pt x="1865" y="3889"/>
                    <a:pt x="1858" y="3908"/>
                  </a:cubicBezTo>
                  <a:lnTo>
                    <a:pt x="1875" y="3913"/>
                  </a:lnTo>
                  <a:lnTo>
                    <a:pt x="1875" y="4838"/>
                  </a:lnTo>
                  <a:lnTo>
                    <a:pt x="1105" y="4838"/>
                  </a:lnTo>
                  <a:moveTo>
                    <a:pt x="1461" y="3403"/>
                  </a:moveTo>
                  <a:lnTo>
                    <a:pt x="1461" y="3403"/>
                  </a:lnTo>
                  <a:cubicBezTo>
                    <a:pt x="1471" y="3402"/>
                    <a:pt x="1481" y="3401"/>
                    <a:pt x="1491" y="3401"/>
                  </a:cubicBezTo>
                  <a:cubicBezTo>
                    <a:pt x="1698" y="3402"/>
                    <a:pt x="1868" y="3568"/>
                    <a:pt x="1874" y="3774"/>
                  </a:cubicBezTo>
                  <a:lnTo>
                    <a:pt x="1106" y="3774"/>
                  </a:lnTo>
                  <a:cubicBezTo>
                    <a:pt x="1106" y="3758"/>
                    <a:pt x="1108" y="3742"/>
                    <a:pt x="1110" y="3727"/>
                  </a:cubicBezTo>
                  <a:lnTo>
                    <a:pt x="1110" y="3727"/>
                  </a:lnTo>
                  <a:cubicBezTo>
                    <a:pt x="1113" y="3707"/>
                    <a:pt x="1118" y="3687"/>
                    <a:pt x="1124" y="3668"/>
                  </a:cubicBezTo>
                  <a:lnTo>
                    <a:pt x="1124" y="3668"/>
                  </a:lnTo>
                  <a:cubicBezTo>
                    <a:pt x="1130" y="3648"/>
                    <a:pt x="1138" y="3630"/>
                    <a:pt x="1147" y="3612"/>
                  </a:cubicBezTo>
                  <a:lnTo>
                    <a:pt x="1147" y="3612"/>
                  </a:lnTo>
                  <a:cubicBezTo>
                    <a:pt x="1157" y="3594"/>
                    <a:pt x="1167" y="3577"/>
                    <a:pt x="1179" y="3560"/>
                  </a:cubicBezTo>
                  <a:lnTo>
                    <a:pt x="1179" y="3560"/>
                  </a:lnTo>
                  <a:cubicBezTo>
                    <a:pt x="1191" y="3544"/>
                    <a:pt x="1204" y="3528"/>
                    <a:pt x="1218" y="3514"/>
                  </a:cubicBezTo>
                  <a:lnTo>
                    <a:pt x="1219" y="3514"/>
                  </a:lnTo>
                  <a:cubicBezTo>
                    <a:pt x="1233" y="3500"/>
                    <a:pt x="1248" y="3487"/>
                    <a:pt x="1265" y="3475"/>
                  </a:cubicBezTo>
                  <a:lnTo>
                    <a:pt x="1264" y="3475"/>
                  </a:lnTo>
                  <a:cubicBezTo>
                    <a:pt x="1281" y="3463"/>
                    <a:pt x="1298" y="3452"/>
                    <a:pt x="1316" y="3443"/>
                  </a:cubicBezTo>
                  <a:lnTo>
                    <a:pt x="1316" y="3443"/>
                  </a:lnTo>
                  <a:cubicBezTo>
                    <a:pt x="1334" y="3434"/>
                    <a:pt x="1353" y="3426"/>
                    <a:pt x="1372" y="3420"/>
                  </a:cubicBezTo>
                  <a:lnTo>
                    <a:pt x="1372" y="3420"/>
                  </a:lnTo>
                  <a:cubicBezTo>
                    <a:pt x="1391" y="3414"/>
                    <a:pt x="1411" y="3409"/>
                    <a:pt x="1431" y="3406"/>
                  </a:cubicBezTo>
                  <a:lnTo>
                    <a:pt x="1431" y="3406"/>
                  </a:lnTo>
                  <a:cubicBezTo>
                    <a:pt x="1441" y="3405"/>
                    <a:pt x="1451" y="3403"/>
                    <a:pt x="1461" y="3403"/>
                  </a:cubicBezTo>
                  <a:moveTo>
                    <a:pt x="377" y="4838"/>
                  </a:moveTo>
                  <a:lnTo>
                    <a:pt x="377" y="4482"/>
                  </a:lnTo>
                  <a:cubicBezTo>
                    <a:pt x="377" y="3929"/>
                    <a:pt x="795" y="3471"/>
                    <a:pt x="1332" y="3409"/>
                  </a:cubicBezTo>
                  <a:cubicBezTo>
                    <a:pt x="1184" y="3471"/>
                    <a:pt x="1081" y="3617"/>
                    <a:pt x="1081" y="3786"/>
                  </a:cubicBezTo>
                  <a:lnTo>
                    <a:pt x="1081" y="3787"/>
                  </a:lnTo>
                  <a:lnTo>
                    <a:pt x="1081" y="3788"/>
                  </a:lnTo>
                  <a:lnTo>
                    <a:pt x="1081" y="4838"/>
                  </a:lnTo>
                  <a:lnTo>
                    <a:pt x="377" y="4838"/>
                  </a:lnTo>
                  <a:close/>
                  <a:moveTo>
                    <a:pt x="1483" y="3106"/>
                  </a:moveTo>
                  <a:cubicBezTo>
                    <a:pt x="1115" y="3106"/>
                    <a:pt x="815" y="2810"/>
                    <a:pt x="808" y="2444"/>
                  </a:cubicBezTo>
                  <a:lnTo>
                    <a:pt x="2158" y="2444"/>
                  </a:lnTo>
                  <a:cubicBezTo>
                    <a:pt x="2151" y="2810"/>
                    <a:pt x="1851" y="3106"/>
                    <a:pt x="1483" y="3106"/>
                  </a:cubicBezTo>
                  <a:close/>
                  <a:moveTo>
                    <a:pt x="1483" y="1756"/>
                  </a:moveTo>
                  <a:cubicBezTo>
                    <a:pt x="1851" y="1756"/>
                    <a:pt x="2151" y="2052"/>
                    <a:pt x="2158" y="2418"/>
                  </a:cubicBezTo>
                  <a:lnTo>
                    <a:pt x="808" y="2418"/>
                  </a:lnTo>
                  <a:cubicBezTo>
                    <a:pt x="815" y="2052"/>
                    <a:pt x="1115" y="1756"/>
                    <a:pt x="1483" y="1756"/>
                  </a:cubicBezTo>
                  <a:close/>
                  <a:moveTo>
                    <a:pt x="25" y="25"/>
                  </a:moveTo>
                  <a:lnTo>
                    <a:pt x="352" y="25"/>
                  </a:lnTo>
                  <a:lnTo>
                    <a:pt x="352" y="381"/>
                  </a:lnTo>
                  <a:cubicBezTo>
                    <a:pt x="352" y="990"/>
                    <a:pt x="848" y="1485"/>
                    <a:pt x="1457" y="1485"/>
                  </a:cubicBezTo>
                  <a:lnTo>
                    <a:pt x="1491" y="1485"/>
                  </a:lnTo>
                  <a:lnTo>
                    <a:pt x="1493" y="1485"/>
                  </a:lnTo>
                  <a:lnTo>
                    <a:pt x="1526" y="1485"/>
                  </a:lnTo>
                  <a:cubicBezTo>
                    <a:pt x="2135" y="1485"/>
                    <a:pt x="2630" y="990"/>
                    <a:pt x="2630" y="381"/>
                  </a:cubicBezTo>
                  <a:lnTo>
                    <a:pt x="2630" y="25"/>
                  </a:lnTo>
                  <a:lnTo>
                    <a:pt x="2941" y="25"/>
                  </a:lnTo>
                  <a:lnTo>
                    <a:pt x="2941" y="2418"/>
                  </a:lnTo>
                  <a:lnTo>
                    <a:pt x="2182" y="2418"/>
                  </a:lnTo>
                  <a:cubicBezTo>
                    <a:pt x="2176" y="2038"/>
                    <a:pt x="1865" y="1731"/>
                    <a:pt x="1483" y="1731"/>
                  </a:cubicBezTo>
                  <a:cubicBezTo>
                    <a:pt x="1101" y="1731"/>
                    <a:pt x="790" y="2038"/>
                    <a:pt x="783" y="2418"/>
                  </a:cubicBezTo>
                  <a:lnTo>
                    <a:pt x="25" y="2418"/>
                  </a:lnTo>
                  <a:lnTo>
                    <a:pt x="25" y="25"/>
                  </a:lnTo>
                  <a:moveTo>
                    <a:pt x="1081" y="25"/>
                  </a:moveTo>
                  <a:lnTo>
                    <a:pt x="1081" y="1075"/>
                  </a:lnTo>
                  <a:lnTo>
                    <a:pt x="1081" y="1075"/>
                  </a:lnTo>
                  <a:lnTo>
                    <a:pt x="1081" y="1076"/>
                  </a:lnTo>
                  <a:cubicBezTo>
                    <a:pt x="1081" y="1246"/>
                    <a:pt x="1184" y="1391"/>
                    <a:pt x="1332" y="1453"/>
                  </a:cubicBezTo>
                  <a:cubicBezTo>
                    <a:pt x="795" y="1391"/>
                    <a:pt x="377" y="934"/>
                    <a:pt x="377" y="381"/>
                  </a:cubicBezTo>
                  <a:lnTo>
                    <a:pt x="377" y="25"/>
                  </a:lnTo>
                  <a:lnTo>
                    <a:pt x="1081" y="25"/>
                  </a:lnTo>
                  <a:moveTo>
                    <a:pt x="1875" y="25"/>
                  </a:moveTo>
                  <a:lnTo>
                    <a:pt x="1875" y="949"/>
                  </a:lnTo>
                  <a:lnTo>
                    <a:pt x="1858" y="954"/>
                  </a:lnTo>
                  <a:cubicBezTo>
                    <a:pt x="1865" y="973"/>
                    <a:pt x="1870" y="993"/>
                    <a:pt x="1873" y="1013"/>
                  </a:cubicBezTo>
                  <a:lnTo>
                    <a:pt x="1875" y="1013"/>
                  </a:lnTo>
                  <a:lnTo>
                    <a:pt x="1875" y="1064"/>
                  </a:lnTo>
                  <a:lnTo>
                    <a:pt x="1106" y="1064"/>
                  </a:lnTo>
                  <a:cubicBezTo>
                    <a:pt x="1106" y="1047"/>
                    <a:pt x="1107" y="1031"/>
                    <a:pt x="1110" y="1015"/>
                  </a:cubicBezTo>
                  <a:lnTo>
                    <a:pt x="1105" y="1014"/>
                  </a:lnTo>
                  <a:lnTo>
                    <a:pt x="1105" y="950"/>
                  </a:lnTo>
                  <a:lnTo>
                    <a:pt x="1124" y="956"/>
                  </a:lnTo>
                  <a:cubicBezTo>
                    <a:pt x="1130" y="937"/>
                    <a:pt x="1138" y="918"/>
                    <a:pt x="1147" y="900"/>
                  </a:cubicBezTo>
                  <a:lnTo>
                    <a:pt x="1125" y="889"/>
                  </a:lnTo>
                  <a:cubicBezTo>
                    <a:pt x="1118" y="904"/>
                    <a:pt x="1111" y="919"/>
                    <a:pt x="1105" y="935"/>
                  </a:cubicBezTo>
                  <a:lnTo>
                    <a:pt x="1105" y="25"/>
                  </a:lnTo>
                  <a:lnTo>
                    <a:pt x="1875" y="25"/>
                  </a:lnTo>
                  <a:moveTo>
                    <a:pt x="1431" y="1456"/>
                  </a:moveTo>
                  <a:cubicBezTo>
                    <a:pt x="1411" y="1453"/>
                    <a:pt x="1391" y="1448"/>
                    <a:pt x="1372" y="1442"/>
                  </a:cubicBezTo>
                  <a:lnTo>
                    <a:pt x="1372" y="1442"/>
                  </a:lnTo>
                  <a:cubicBezTo>
                    <a:pt x="1353" y="1436"/>
                    <a:pt x="1334" y="1428"/>
                    <a:pt x="1316" y="1419"/>
                  </a:cubicBezTo>
                  <a:lnTo>
                    <a:pt x="1316" y="1419"/>
                  </a:lnTo>
                  <a:cubicBezTo>
                    <a:pt x="1298" y="1410"/>
                    <a:pt x="1281" y="1399"/>
                    <a:pt x="1264" y="1387"/>
                  </a:cubicBezTo>
                  <a:lnTo>
                    <a:pt x="1265" y="1387"/>
                  </a:lnTo>
                  <a:cubicBezTo>
                    <a:pt x="1248" y="1375"/>
                    <a:pt x="1233" y="1362"/>
                    <a:pt x="1219" y="1348"/>
                  </a:cubicBezTo>
                  <a:lnTo>
                    <a:pt x="1218" y="1348"/>
                  </a:lnTo>
                  <a:cubicBezTo>
                    <a:pt x="1204" y="1334"/>
                    <a:pt x="1191" y="1318"/>
                    <a:pt x="1179" y="1302"/>
                  </a:cubicBezTo>
                  <a:lnTo>
                    <a:pt x="1179" y="1302"/>
                  </a:lnTo>
                  <a:cubicBezTo>
                    <a:pt x="1167" y="1286"/>
                    <a:pt x="1157" y="1268"/>
                    <a:pt x="1147" y="1250"/>
                  </a:cubicBezTo>
                  <a:lnTo>
                    <a:pt x="1147" y="1250"/>
                  </a:lnTo>
                  <a:cubicBezTo>
                    <a:pt x="1138" y="1232"/>
                    <a:pt x="1130" y="1214"/>
                    <a:pt x="1124" y="1194"/>
                  </a:cubicBezTo>
                  <a:lnTo>
                    <a:pt x="1124" y="1194"/>
                  </a:lnTo>
                  <a:cubicBezTo>
                    <a:pt x="1118" y="1175"/>
                    <a:pt x="1113" y="1155"/>
                    <a:pt x="1110" y="1135"/>
                  </a:cubicBezTo>
                  <a:lnTo>
                    <a:pt x="1110" y="1135"/>
                  </a:lnTo>
                  <a:cubicBezTo>
                    <a:pt x="1108" y="1120"/>
                    <a:pt x="1106" y="1104"/>
                    <a:pt x="1106" y="1088"/>
                  </a:cubicBezTo>
                  <a:lnTo>
                    <a:pt x="1874" y="1088"/>
                  </a:lnTo>
                  <a:cubicBezTo>
                    <a:pt x="1868" y="1295"/>
                    <a:pt x="1698" y="1460"/>
                    <a:pt x="1491" y="1461"/>
                  </a:cubicBezTo>
                  <a:cubicBezTo>
                    <a:pt x="1481" y="1461"/>
                    <a:pt x="1471" y="1460"/>
                    <a:pt x="1461" y="1460"/>
                  </a:cubicBezTo>
                  <a:lnTo>
                    <a:pt x="1461" y="1460"/>
                  </a:lnTo>
                  <a:cubicBezTo>
                    <a:pt x="1451" y="1459"/>
                    <a:pt x="1441" y="1458"/>
                    <a:pt x="1431" y="1456"/>
                  </a:cubicBezTo>
                  <a:lnTo>
                    <a:pt x="1431" y="1456"/>
                  </a:lnTo>
                  <a:moveTo>
                    <a:pt x="2606" y="25"/>
                  </a:moveTo>
                  <a:lnTo>
                    <a:pt x="2606" y="381"/>
                  </a:lnTo>
                  <a:cubicBezTo>
                    <a:pt x="2606" y="935"/>
                    <a:pt x="2186" y="1393"/>
                    <a:pt x="1647" y="1454"/>
                  </a:cubicBezTo>
                  <a:cubicBezTo>
                    <a:pt x="1658" y="1449"/>
                    <a:pt x="1668" y="1444"/>
                    <a:pt x="1679" y="1439"/>
                  </a:cubicBezTo>
                  <a:lnTo>
                    <a:pt x="1679" y="1440"/>
                  </a:lnTo>
                  <a:cubicBezTo>
                    <a:pt x="1698" y="1430"/>
                    <a:pt x="1717" y="1419"/>
                    <a:pt x="1734" y="1406"/>
                  </a:cubicBezTo>
                  <a:lnTo>
                    <a:pt x="1733" y="1405"/>
                  </a:lnTo>
                  <a:cubicBezTo>
                    <a:pt x="1750" y="1392"/>
                    <a:pt x="1767" y="1378"/>
                    <a:pt x="1782" y="1363"/>
                  </a:cubicBezTo>
                  <a:lnTo>
                    <a:pt x="1823" y="1314"/>
                  </a:lnTo>
                  <a:cubicBezTo>
                    <a:pt x="1835" y="1296"/>
                    <a:pt x="1846" y="1278"/>
                    <a:pt x="1856" y="1259"/>
                  </a:cubicBezTo>
                  <a:lnTo>
                    <a:pt x="1880" y="1200"/>
                  </a:lnTo>
                  <a:cubicBezTo>
                    <a:pt x="1886" y="1179"/>
                    <a:pt x="1891" y="1159"/>
                    <a:pt x="1895" y="1137"/>
                  </a:cubicBezTo>
                  <a:lnTo>
                    <a:pt x="1899" y="1074"/>
                  </a:lnTo>
                  <a:lnTo>
                    <a:pt x="1899" y="25"/>
                  </a:lnTo>
                  <a:lnTo>
                    <a:pt x="2606" y="25"/>
                  </a:lnTo>
                  <a:close/>
                  <a:moveTo>
                    <a:pt x="2965" y="2443"/>
                  </a:moveTo>
                  <a:lnTo>
                    <a:pt x="2965" y="2419"/>
                  </a:lnTo>
                  <a:lnTo>
                    <a:pt x="2965" y="0"/>
                  </a:lnTo>
                  <a:lnTo>
                    <a:pt x="2630" y="0"/>
                  </a:lnTo>
                  <a:lnTo>
                    <a:pt x="2606" y="0"/>
                  </a:lnTo>
                  <a:lnTo>
                    <a:pt x="1899" y="0"/>
                  </a:lnTo>
                  <a:lnTo>
                    <a:pt x="1875" y="0"/>
                  </a:lnTo>
                  <a:lnTo>
                    <a:pt x="1105" y="0"/>
                  </a:lnTo>
                  <a:lnTo>
                    <a:pt x="1081" y="0"/>
                  </a:lnTo>
                  <a:lnTo>
                    <a:pt x="377" y="0"/>
                  </a:lnTo>
                  <a:lnTo>
                    <a:pt x="352" y="0"/>
                  </a:lnTo>
                  <a:lnTo>
                    <a:pt x="0" y="0"/>
                  </a:lnTo>
                  <a:lnTo>
                    <a:pt x="0" y="2419"/>
                  </a:lnTo>
                  <a:lnTo>
                    <a:pt x="0" y="2443"/>
                  </a:lnTo>
                  <a:lnTo>
                    <a:pt x="0" y="4862"/>
                  </a:lnTo>
                  <a:lnTo>
                    <a:pt x="352" y="4862"/>
                  </a:lnTo>
                  <a:lnTo>
                    <a:pt x="377" y="4862"/>
                  </a:lnTo>
                  <a:lnTo>
                    <a:pt x="1081" y="4862"/>
                  </a:lnTo>
                  <a:lnTo>
                    <a:pt x="1105" y="4862"/>
                  </a:lnTo>
                  <a:lnTo>
                    <a:pt x="1875" y="4862"/>
                  </a:lnTo>
                  <a:lnTo>
                    <a:pt x="1899" y="4862"/>
                  </a:lnTo>
                  <a:lnTo>
                    <a:pt x="2606" y="4862"/>
                  </a:lnTo>
                  <a:lnTo>
                    <a:pt x="2630" y="4862"/>
                  </a:lnTo>
                  <a:lnTo>
                    <a:pt x="2965" y="4862"/>
                  </a:lnTo>
                  <a:lnTo>
                    <a:pt x="2965" y="2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2"/>
            <p:cNvSpPr>
              <a:spLocks/>
            </p:cNvSpPr>
            <p:nvPr/>
          </p:nvSpPr>
          <p:spPr bwMode="auto">
            <a:xfrm>
              <a:off x="2737645" y="6204744"/>
              <a:ext cx="31750" cy="30163"/>
            </a:xfrm>
            <a:custGeom>
              <a:avLst/>
              <a:gdLst>
                <a:gd name="T0" fmla="*/ 14 w 63"/>
                <a:gd name="T1" fmla="*/ 59 h 59"/>
                <a:gd name="T2" fmla="*/ 63 w 63"/>
                <a:gd name="T3" fmla="*/ 18 h 59"/>
                <a:gd name="T4" fmla="*/ 46 w 63"/>
                <a:gd name="T5" fmla="*/ 0 h 59"/>
                <a:gd name="T6" fmla="*/ 0 w 63"/>
                <a:gd name="T7" fmla="*/ 40 h 59"/>
                <a:gd name="T8" fmla="*/ 14 w 63"/>
                <a:gd name="T9" fmla="*/ 59 h 59"/>
              </a:gdLst>
              <a:ahLst/>
              <a:cxnLst>
                <a:cxn ang="0">
                  <a:pos x="T0" y="T1"/>
                </a:cxn>
                <a:cxn ang="0">
                  <a:pos x="T2" y="T3"/>
                </a:cxn>
                <a:cxn ang="0">
                  <a:pos x="T4" y="T5"/>
                </a:cxn>
                <a:cxn ang="0">
                  <a:pos x="T6" y="T7"/>
                </a:cxn>
                <a:cxn ang="0">
                  <a:pos x="T8" y="T9"/>
                </a:cxn>
              </a:cxnLst>
              <a:rect l="0" t="0" r="r" b="b"/>
              <a:pathLst>
                <a:path w="63" h="59">
                  <a:moveTo>
                    <a:pt x="14" y="59"/>
                  </a:moveTo>
                  <a:cubicBezTo>
                    <a:pt x="31" y="47"/>
                    <a:pt x="48" y="33"/>
                    <a:pt x="63" y="18"/>
                  </a:cubicBezTo>
                  <a:lnTo>
                    <a:pt x="46" y="0"/>
                  </a:lnTo>
                  <a:cubicBezTo>
                    <a:pt x="32" y="14"/>
                    <a:pt x="16" y="28"/>
                    <a:pt x="0" y="40"/>
                  </a:cubicBezTo>
                  <a:lnTo>
                    <a:pt x="14"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
            <p:cNvSpPr>
              <a:spLocks/>
            </p:cNvSpPr>
            <p:nvPr/>
          </p:nvSpPr>
          <p:spPr bwMode="auto">
            <a:xfrm>
              <a:off x="2620170" y="6260307"/>
              <a:ext cx="33338" cy="14288"/>
            </a:xfrm>
            <a:custGeom>
              <a:avLst/>
              <a:gdLst>
                <a:gd name="T0" fmla="*/ 0 w 64"/>
                <a:gd name="T1" fmla="*/ 5 h 29"/>
                <a:gd name="T2" fmla="*/ 0 w 64"/>
                <a:gd name="T3" fmla="*/ 29 h 29"/>
                <a:gd name="T4" fmla="*/ 0 w 64"/>
                <a:gd name="T5" fmla="*/ 29 h 29"/>
                <a:gd name="T6" fmla="*/ 64 w 64"/>
                <a:gd name="T7" fmla="*/ 24 h 29"/>
                <a:gd name="T8" fmla="*/ 60 w 64"/>
                <a:gd name="T9" fmla="*/ 0 h 29"/>
                <a:gd name="T10" fmla="*/ 0 w 64"/>
                <a:gd name="T11" fmla="*/ 5 h 29"/>
              </a:gdLst>
              <a:ahLst/>
              <a:cxnLst>
                <a:cxn ang="0">
                  <a:pos x="T0" y="T1"/>
                </a:cxn>
                <a:cxn ang="0">
                  <a:pos x="T2" y="T3"/>
                </a:cxn>
                <a:cxn ang="0">
                  <a:pos x="T4" y="T5"/>
                </a:cxn>
                <a:cxn ang="0">
                  <a:pos x="T6" y="T7"/>
                </a:cxn>
                <a:cxn ang="0">
                  <a:pos x="T8" y="T9"/>
                </a:cxn>
                <a:cxn ang="0">
                  <a:pos x="T10" y="T11"/>
                </a:cxn>
              </a:cxnLst>
              <a:rect l="0" t="0" r="r" b="b"/>
              <a:pathLst>
                <a:path w="64" h="29">
                  <a:moveTo>
                    <a:pt x="0" y="5"/>
                  </a:moveTo>
                  <a:lnTo>
                    <a:pt x="0" y="29"/>
                  </a:lnTo>
                  <a:lnTo>
                    <a:pt x="0" y="29"/>
                  </a:lnTo>
                  <a:cubicBezTo>
                    <a:pt x="22" y="29"/>
                    <a:pt x="43" y="28"/>
                    <a:pt x="64" y="24"/>
                  </a:cubicBezTo>
                  <a:lnTo>
                    <a:pt x="60" y="0"/>
                  </a:lnTo>
                  <a:cubicBezTo>
                    <a:pt x="41" y="3"/>
                    <a:pt x="20"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4"/>
            <p:cNvSpPr>
              <a:spLocks/>
            </p:cNvSpPr>
            <p:nvPr/>
          </p:nvSpPr>
          <p:spPr bwMode="auto">
            <a:xfrm>
              <a:off x="2682082" y="6241257"/>
              <a:ext cx="33338" cy="23813"/>
            </a:xfrm>
            <a:custGeom>
              <a:avLst/>
              <a:gdLst>
                <a:gd name="T0" fmla="*/ 8 w 67"/>
                <a:gd name="T1" fmla="*/ 47 h 47"/>
                <a:gd name="T2" fmla="*/ 67 w 67"/>
                <a:gd name="T3" fmla="*/ 22 h 47"/>
                <a:gd name="T4" fmla="*/ 56 w 67"/>
                <a:gd name="T5" fmla="*/ 0 h 47"/>
                <a:gd name="T6" fmla="*/ 0 w 67"/>
                <a:gd name="T7" fmla="*/ 23 h 47"/>
                <a:gd name="T8" fmla="*/ 8 w 67"/>
                <a:gd name="T9" fmla="*/ 47 h 47"/>
              </a:gdLst>
              <a:ahLst/>
              <a:cxnLst>
                <a:cxn ang="0">
                  <a:pos x="T0" y="T1"/>
                </a:cxn>
                <a:cxn ang="0">
                  <a:pos x="T2" y="T3"/>
                </a:cxn>
                <a:cxn ang="0">
                  <a:pos x="T4" y="T5"/>
                </a:cxn>
                <a:cxn ang="0">
                  <a:pos x="T6" y="T7"/>
                </a:cxn>
                <a:cxn ang="0">
                  <a:pos x="T8" y="T9"/>
                </a:cxn>
              </a:cxnLst>
              <a:rect l="0" t="0" r="r" b="b"/>
              <a:pathLst>
                <a:path w="67" h="47">
                  <a:moveTo>
                    <a:pt x="8" y="47"/>
                  </a:moveTo>
                  <a:cubicBezTo>
                    <a:pt x="28" y="40"/>
                    <a:pt x="48" y="32"/>
                    <a:pt x="67" y="22"/>
                  </a:cubicBezTo>
                  <a:lnTo>
                    <a:pt x="56" y="0"/>
                  </a:lnTo>
                  <a:cubicBezTo>
                    <a:pt x="38" y="9"/>
                    <a:pt x="19" y="17"/>
                    <a:pt x="0" y="23"/>
                  </a:cubicBezTo>
                  <a:lnTo>
                    <a:pt x="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5"/>
            <p:cNvSpPr>
              <a:spLocks/>
            </p:cNvSpPr>
            <p:nvPr/>
          </p:nvSpPr>
          <p:spPr bwMode="auto">
            <a:xfrm>
              <a:off x="2450307" y="6180932"/>
              <a:ext cx="30163" cy="31750"/>
            </a:xfrm>
            <a:custGeom>
              <a:avLst/>
              <a:gdLst>
                <a:gd name="T0" fmla="*/ 0 w 59"/>
                <a:gd name="T1" fmla="*/ 15 h 64"/>
                <a:gd name="T2" fmla="*/ 42 w 59"/>
                <a:gd name="T3" fmla="*/ 64 h 64"/>
                <a:gd name="T4" fmla="*/ 59 w 59"/>
                <a:gd name="T5" fmla="*/ 46 h 64"/>
                <a:gd name="T6" fmla="*/ 20 w 59"/>
                <a:gd name="T7" fmla="*/ 0 h 64"/>
                <a:gd name="T8" fmla="*/ 0 w 59"/>
                <a:gd name="T9" fmla="*/ 15 h 64"/>
              </a:gdLst>
              <a:ahLst/>
              <a:cxnLst>
                <a:cxn ang="0">
                  <a:pos x="T0" y="T1"/>
                </a:cxn>
                <a:cxn ang="0">
                  <a:pos x="T2" y="T3"/>
                </a:cxn>
                <a:cxn ang="0">
                  <a:pos x="T4" y="T5"/>
                </a:cxn>
                <a:cxn ang="0">
                  <a:pos x="T6" y="T7"/>
                </a:cxn>
                <a:cxn ang="0">
                  <a:pos x="T8" y="T9"/>
                </a:cxn>
              </a:cxnLst>
              <a:rect l="0" t="0" r="r" b="b"/>
              <a:pathLst>
                <a:path w="59" h="64">
                  <a:moveTo>
                    <a:pt x="0" y="15"/>
                  </a:moveTo>
                  <a:cubicBezTo>
                    <a:pt x="12" y="32"/>
                    <a:pt x="26" y="48"/>
                    <a:pt x="42" y="64"/>
                  </a:cubicBezTo>
                  <a:lnTo>
                    <a:pt x="59" y="46"/>
                  </a:lnTo>
                  <a:cubicBezTo>
                    <a:pt x="45" y="32"/>
                    <a:pt x="32" y="16"/>
                    <a:pt x="20" y="0"/>
                  </a:cubicBezTo>
                  <a:lnTo>
                    <a:pt x="0" y="1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6"/>
            <p:cNvSpPr>
              <a:spLocks/>
            </p:cNvSpPr>
            <p:nvPr/>
          </p:nvSpPr>
          <p:spPr bwMode="auto">
            <a:xfrm>
              <a:off x="2780507" y="6155532"/>
              <a:ext cx="26988" cy="33338"/>
            </a:xfrm>
            <a:custGeom>
              <a:avLst/>
              <a:gdLst>
                <a:gd name="T0" fmla="*/ 20 w 54"/>
                <a:gd name="T1" fmla="*/ 66 h 66"/>
                <a:gd name="T2" fmla="*/ 54 w 54"/>
                <a:gd name="T3" fmla="*/ 11 h 66"/>
                <a:gd name="T4" fmla="*/ 32 w 54"/>
                <a:gd name="T5" fmla="*/ 0 h 66"/>
                <a:gd name="T6" fmla="*/ 0 w 54"/>
                <a:gd name="T7" fmla="*/ 51 h 66"/>
                <a:gd name="T8" fmla="*/ 20 w 54"/>
                <a:gd name="T9" fmla="*/ 66 h 66"/>
              </a:gdLst>
              <a:ahLst/>
              <a:cxnLst>
                <a:cxn ang="0">
                  <a:pos x="T0" y="T1"/>
                </a:cxn>
                <a:cxn ang="0">
                  <a:pos x="T2" y="T3"/>
                </a:cxn>
                <a:cxn ang="0">
                  <a:pos x="T4" y="T5"/>
                </a:cxn>
                <a:cxn ang="0">
                  <a:pos x="T6" y="T7"/>
                </a:cxn>
                <a:cxn ang="0">
                  <a:pos x="T8" y="T9"/>
                </a:cxn>
              </a:cxnLst>
              <a:rect l="0" t="0" r="r" b="b"/>
              <a:pathLst>
                <a:path w="54" h="66">
                  <a:moveTo>
                    <a:pt x="20" y="66"/>
                  </a:moveTo>
                  <a:cubicBezTo>
                    <a:pt x="33" y="49"/>
                    <a:pt x="44" y="30"/>
                    <a:pt x="54" y="11"/>
                  </a:cubicBezTo>
                  <a:lnTo>
                    <a:pt x="32" y="0"/>
                  </a:lnTo>
                  <a:cubicBezTo>
                    <a:pt x="23" y="18"/>
                    <a:pt x="12" y="35"/>
                    <a:pt x="0" y="51"/>
                  </a:cubicBezTo>
                  <a:lnTo>
                    <a:pt x="20" y="6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7"/>
            <p:cNvSpPr>
              <a:spLocks/>
            </p:cNvSpPr>
            <p:nvPr/>
          </p:nvSpPr>
          <p:spPr bwMode="auto">
            <a:xfrm>
              <a:off x="2555082" y="6252369"/>
              <a:ext cx="34925" cy="20638"/>
            </a:xfrm>
            <a:custGeom>
              <a:avLst/>
              <a:gdLst>
                <a:gd name="T0" fmla="*/ 7 w 66"/>
                <a:gd name="T1" fmla="*/ 0 h 38"/>
                <a:gd name="T2" fmla="*/ 0 w 66"/>
                <a:gd name="T3" fmla="*/ 23 h 38"/>
                <a:gd name="T4" fmla="*/ 62 w 66"/>
                <a:gd name="T5" fmla="*/ 38 h 38"/>
                <a:gd name="T6" fmla="*/ 66 w 66"/>
                <a:gd name="T7" fmla="*/ 14 h 38"/>
                <a:gd name="T8" fmla="*/ 7 w 66"/>
                <a:gd name="T9" fmla="*/ 0 h 38"/>
              </a:gdLst>
              <a:ahLst/>
              <a:cxnLst>
                <a:cxn ang="0">
                  <a:pos x="T0" y="T1"/>
                </a:cxn>
                <a:cxn ang="0">
                  <a:pos x="T2" y="T3"/>
                </a:cxn>
                <a:cxn ang="0">
                  <a:pos x="T4" y="T5"/>
                </a:cxn>
                <a:cxn ang="0">
                  <a:pos x="T6" y="T7"/>
                </a:cxn>
                <a:cxn ang="0">
                  <a:pos x="T8" y="T9"/>
                </a:cxn>
              </a:cxnLst>
              <a:rect l="0" t="0" r="r" b="b"/>
              <a:pathLst>
                <a:path w="66" h="38">
                  <a:moveTo>
                    <a:pt x="7" y="0"/>
                  </a:moveTo>
                  <a:lnTo>
                    <a:pt x="0" y="23"/>
                  </a:lnTo>
                  <a:cubicBezTo>
                    <a:pt x="20" y="30"/>
                    <a:pt x="41" y="35"/>
                    <a:pt x="62" y="38"/>
                  </a:cubicBezTo>
                  <a:lnTo>
                    <a:pt x="66" y="14"/>
                  </a:lnTo>
                  <a:cubicBezTo>
                    <a:pt x="46" y="11"/>
                    <a:pt x="27" y="6"/>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8"/>
            <p:cNvSpPr>
              <a:spLocks/>
            </p:cNvSpPr>
            <p:nvPr/>
          </p:nvSpPr>
          <p:spPr bwMode="auto">
            <a:xfrm>
              <a:off x="2496345" y="6225382"/>
              <a:ext cx="34925" cy="26988"/>
            </a:xfrm>
            <a:custGeom>
              <a:avLst/>
              <a:gdLst>
                <a:gd name="T0" fmla="*/ 0 w 66"/>
                <a:gd name="T1" fmla="*/ 19 h 53"/>
                <a:gd name="T2" fmla="*/ 54 w 66"/>
                <a:gd name="T3" fmla="*/ 53 h 53"/>
                <a:gd name="T4" fmla="*/ 66 w 66"/>
                <a:gd name="T5" fmla="*/ 31 h 53"/>
                <a:gd name="T6" fmla="*/ 14 w 66"/>
                <a:gd name="T7" fmla="*/ 0 h 53"/>
                <a:gd name="T8" fmla="*/ 0 w 66"/>
                <a:gd name="T9" fmla="*/ 19 h 53"/>
              </a:gdLst>
              <a:ahLst/>
              <a:cxnLst>
                <a:cxn ang="0">
                  <a:pos x="T0" y="T1"/>
                </a:cxn>
                <a:cxn ang="0">
                  <a:pos x="T2" y="T3"/>
                </a:cxn>
                <a:cxn ang="0">
                  <a:pos x="T4" y="T5"/>
                </a:cxn>
                <a:cxn ang="0">
                  <a:pos x="T6" y="T7"/>
                </a:cxn>
                <a:cxn ang="0">
                  <a:pos x="T8" y="T9"/>
                </a:cxn>
              </a:cxnLst>
              <a:rect l="0" t="0" r="r" b="b"/>
              <a:pathLst>
                <a:path w="66" h="53">
                  <a:moveTo>
                    <a:pt x="0" y="19"/>
                  </a:moveTo>
                  <a:cubicBezTo>
                    <a:pt x="17" y="32"/>
                    <a:pt x="35" y="43"/>
                    <a:pt x="54" y="53"/>
                  </a:cubicBezTo>
                  <a:lnTo>
                    <a:pt x="66" y="31"/>
                  </a:lnTo>
                  <a:cubicBezTo>
                    <a:pt x="48" y="22"/>
                    <a:pt x="30" y="12"/>
                    <a:pt x="14" y="0"/>
                  </a:cubicBezTo>
                  <a:lnTo>
                    <a:pt x="0" y="1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1"/>
            <p:cNvSpPr>
              <a:spLocks/>
            </p:cNvSpPr>
            <p:nvPr/>
          </p:nvSpPr>
          <p:spPr bwMode="auto">
            <a:xfrm>
              <a:off x="2262982" y="4466432"/>
              <a:ext cx="4763" cy="3175"/>
            </a:xfrm>
            <a:custGeom>
              <a:avLst/>
              <a:gdLst>
                <a:gd name="T0" fmla="*/ 0 w 10"/>
                <a:gd name="T1" fmla="*/ 7 h 7"/>
                <a:gd name="T2" fmla="*/ 3 w 10"/>
                <a:gd name="T3" fmla="*/ 0 h 7"/>
                <a:gd name="T4" fmla="*/ 3 w 10"/>
                <a:gd name="T5" fmla="*/ 0 h 7"/>
                <a:gd name="T6" fmla="*/ 3 w 10"/>
                <a:gd name="T7" fmla="*/ 0 h 7"/>
                <a:gd name="T8" fmla="*/ 4 w 10"/>
                <a:gd name="T9" fmla="*/ 0 h 7"/>
                <a:gd name="T10" fmla="*/ 4 w 10"/>
                <a:gd name="T11" fmla="*/ 0 h 7"/>
                <a:gd name="T12" fmla="*/ 4 w 10"/>
                <a:gd name="T13" fmla="*/ 0 h 7"/>
                <a:gd name="T14" fmla="*/ 9 w 10"/>
                <a:gd name="T15" fmla="*/ 2 h 7"/>
                <a:gd name="T16" fmla="*/ 9 w 10"/>
                <a:gd name="T17" fmla="*/ 2 h 7"/>
                <a:gd name="T18" fmla="*/ 10 w 10"/>
                <a:gd name="T19" fmla="*/ 2 h 7"/>
                <a:gd name="T20" fmla="*/ 10 w 10"/>
                <a:gd name="T21" fmla="*/ 2 h 7"/>
                <a:gd name="T22" fmla="*/ 0 w 10"/>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0" y="7"/>
                  </a:moveTo>
                  <a:cubicBezTo>
                    <a:pt x="1" y="4"/>
                    <a:pt x="2" y="3"/>
                    <a:pt x="3" y="0"/>
                  </a:cubicBezTo>
                  <a:lnTo>
                    <a:pt x="3" y="0"/>
                  </a:lnTo>
                  <a:cubicBezTo>
                    <a:pt x="3" y="0"/>
                    <a:pt x="3" y="0"/>
                    <a:pt x="3" y="0"/>
                  </a:cubicBezTo>
                  <a:lnTo>
                    <a:pt x="4" y="0"/>
                  </a:lnTo>
                  <a:lnTo>
                    <a:pt x="4" y="0"/>
                  </a:lnTo>
                  <a:lnTo>
                    <a:pt x="4" y="0"/>
                  </a:lnTo>
                  <a:cubicBezTo>
                    <a:pt x="6" y="0"/>
                    <a:pt x="8" y="1"/>
                    <a:pt x="9" y="2"/>
                  </a:cubicBezTo>
                  <a:lnTo>
                    <a:pt x="9" y="2"/>
                  </a:lnTo>
                  <a:lnTo>
                    <a:pt x="10" y="2"/>
                  </a:lnTo>
                  <a:cubicBezTo>
                    <a:pt x="10" y="2"/>
                    <a:pt x="10" y="2"/>
                    <a:pt x="10" y="2"/>
                  </a:cubicBezTo>
                  <a:cubicBezTo>
                    <a:pt x="7" y="4"/>
                    <a:pt x="3" y="5"/>
                    <a:pt x="0" y="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2"/>
            <p:cNvSpPr>
              <a:spLocks/>
            </p:cNvSpPr>
            <p:nvPr/>
          </p:nvSpPr>
          <p:spPr bwMode="auto">
            <a:xfrm>
              <a:off x="2239170" y="4425157"/>
              <a:ext cx="22225" cy="12700"/>
            </a:xfrm>
            <a:custGeom>
              <a:avLst/>
              <a:gdLst>
                <a:gd name="T0" fmla="*/ 26 w 42"/>
                <a:gd name="T1" fmla="*/ 23 h 23"/>
                <a:gd name="T2" fmla="*/ 0 w 42"/>
                <a:gd name="T3" fmla="*/ 9 h 23"/>
                <a:gd name="T4" fmla="*/ 42 w 42"/>
                <a:gd name="T5" fmla="*/ 0 h 23"/>
                <a:gd name="T6" fmla="*/ 26 w 42"/>
                <a:gd name="T7" fmla="*/ 23 h 23"/>
              </a:gdLst>
              <a:ahLst/>
              <a:cxnLst>
                <a:cxn ang="0">
                  <a:pos x="T0" y="T1"/>
                </a:cxn>
                <a:cxn ang="0">
                  <a:pos x="T2" y="T3"/>
                </a:cxn>
                <a:cxn ang="0">
                  <a:pos x="T4" y="T5"/>
                </a:cxn>
                <a:cxn ang="0">
                  <a:pos x="T6" y="T7"/>
                </a:cxn>
              </a:cxnLst>
              <a:rect l="0" t="0" r="r" b="b"/>
              <a:pathLst>
                <a:path w="42" h="23">
                  <a:moveTo>
                    <a:pt x="26" y="23"/>
                  </a:moveTo>
                  <a:cubicBezTo>
                    <a:pt x="15" y="21"/>
                    <a:pt x="7" y="16"/>
                    <a:pt x="0" y="9"/>
                  </a:cubicBezTo>
                  <a:cubicBezTo>
                    <a:pt x="14" y="4"/>
                    <a:pt x="28" y="2"/>
                    <a:pt x="42" y="0"/>
                  </a:cubicBezTo>
                  <a:cubicBezTo>
                    <a:pt x="40" y="10"/>
                    <a:pt x="36" y="21"/>
                    <a:pt x="26" y="2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3"/>
            <p:cNvSpPr>
              <a:spLocks/>
            </p:cNvSpPr>
            <p:nvPr/>
          </p:nvSpPr>
          <p:spPr bwMode="auto">
            <a:xfrm>
              <a:off x="2201070" y="4280694"/>
              <a:ext cx="11113" cy="17463"/>
            </a:xfrm>
            <a:custGeom>
              <a:avLst/>
              <a:gdLst>
                <a:gd name="T0" fmla="*/ 4 w 21"/>
                <a:gd name="T1" fmla="*/ 35 h 35"/>
                <a:gd name="T2" fmla="*/ 0 w 21"/>
                <a:gd name="T3" fmla="*/ 10 h 35"/>
                <a:gd name="T4" fmla="*/ 5 w 21"/>
                <a:gd name="T5" fmla="*/ 0 h 35"/>
                <a:gd name="T6" fmla="*/ 21 w 21"/>
                <a:gd name="T7" fmla="*/ 30 h 35"/>
                <a:gd name="T8" fmla="*/ 4 w 21"/>
                <a:gd name="T9" fmla="*/ 35 h 35"/>
              </a:gdLst>
              <a:ahLst/>
              <a:cxnLst>
                <a:cxn ang="0">
                  <a:pos x="T0" y="T1"/>
                </a:cxn>
                <a:cxn ang="0">
                  <a:pos x="T2" y="T3"/>
                </a:cxn>
                <a:cxn ang="0">
                  <a:pos x="T4" y="T5"/>
                </a:cxn>
                <a:cxn ang="0">
                  <a:pos x="T6" y="T7"/>
                </a:cxn>
                <a:cxn ang="0">
                  <a:pos x="T8" y="T9"/>
                </a:cxn>
              </a:cxnLst>
              <a:rect l="0" t="0" r="r" b="b"/>
              <a:pathLst>
                <a:path w="21" h="35">
                  <a:moveTo>
                    <a:pt x="4" y="35"/>
                  </a:moveTo>
                  <a:cubicBezTo>
                    <a:pt x="1" y="21"/>
                    <a:pt x="0" y="14"/>
                    <a:pt x="0" y="10"/>
                  </a:cubicBezTo>
                  <a:cubicBezTo>
                    <a:pt x="0" y="6"/>
                    <a:pt x="1" y="5"/>
                    <a:pt x="5" y="0"/>
                  </a:cubicBezTo>
                  <a:cubicBezTo>
                    <a:pt x="12" y="9"/>
                    <a:pt x="16" y="18"/>
                    <a:pt x="21" y="30"/>
                  </a:cubicBezTo>
                  <a:cubicBezTo>
                    <a:pt x="16" y="33"/>
                    <a:pt x="11" y="35"/>
                    <a:pt x="4" y="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4"/>
            <p:cNvSpPr>
              <a:spLocks/>
            </p:cNvSpPr>
            <p:nvPr/>
          </p:nvSpPr>
          <p:spPr bwMode="auto">
            <a:xfrm>
              <a:off x="2466182" y="5149057"/>
              <a:ext cx="7938" cy="14288"/>
            </a:xfrm>
            <a:custGeom>
              <a:avLst/>
              <a:gdLst>
                <a:gd name="T0" fmla="*/ 0 w 16"/>
                <a:gd name="T1" fmla="*/ 28 h 28"/>
                <a:gd name="T2" fmla="*/ 1 w 16"/>
                <a:gd name="T3" fmla="*/ 0 h 28"/>
                <a:gd name="T4" fmla="*/ 1 w 16"/>
                <a:gd name="T5" fmla="*/ 0 h 28"/>
                <a:gd name="T6" fmla="*/ 1 w 16"/>
                <a:gd name="T7" fmla="*/ 0 h 28"/>
                <a:gd name="T8" fmla="*/ 1 w 16"/>
                <a:gd name="T9" fmla="*/ 0 h 28"/>
                <a:gd name="T10" fmla="*/ 9 w 16"/>
                <a:gd name="T11" fmla="*/ 1 h 28"/>
                <a:gd name="T12" fmla="*/ 9 w 16"/>
                <a:gd name="T13" fmla="*/ 1 h 28"/>
                <a:gd name="T14" fmla="*/ 9 w 16"/>
                <a:gd name="T15" fmla="*/ 1 h 28"/>
                <a:gd name="T16" fmla="*/ 9 w 16"/>
                <a:gd name="T17" fmla="*/ 1 h 28"/>
                <a:gd name="T18" fmla="*/ 9 w 16"/>
                <a:gd name="T19" fmla="*/ 1 h 28"/>
                <a:gd name="T20" fmla="*/ 16 w 16"/>
                <a:gd name="T21" fmla="*/ 0 h 28"/>
                <a:gd name="T22" fmla="*/ 16 w 16"/>
                <a:gd name="T23" fmla="*/ 0 h 28"/>
                <a:gd name="T24" fmla="*/ 16 w 16"/>
                <a:gd name="T25" fmla="*/ 0 h 28"/>
                <a:gd name="T26" fmla="*/ 0 w 16"/>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8">
                  <a:moveTo>
                    <a:pt x="0" y="28"/>
                  </a:moveTo>
                  <a:cubicBezTo>
                    <a:pt x="0" y="21"/>
                    <a:pt x="0" y="11"/>
                    <a:pt x="1" y="0"/>
                  </a:cubicBezTo>
                  <a:lnTo>
                    <a:pt x="1" y="0"/>
                  </a:lnTo>
                  <a:cubicBezTo>
                    <a:pt x="1" y="0"/>
                    <a:pt x="1" y="0"/>
                    <a:pt x="1" y="0"/>
                  </a:cubicBezTo>
                  <a:cubicBezTo>
                    <a:pt x="1" y="0"/>
                    <a:pt x="1" y="0"/>
                    <a:pt x="1" y="0"/>
                  </a:cubicBezTo>
                  <a:cubicBezTo>
                    <a:pt x="4" y="1"/>
                    <a:pt x="6" y="1"/>
                    <a:pt x="9" y="1"/>
                  </a:cubicBezTo>
                  <a:lnTo>
                    <a:pt x="9" y="1"/>
                  </a:lnTo>
                  <a:lnTo>
                    <a:pt x="9" y="1"/>
                  </a:lnTo>
                  <a:lnTo>
                    <a:pt x="9" y="1"/>
                  </a:lnTo>
                  <a:lnTo>
                    <a:pt x="9" y="1"/>
                  </a:lnTo>
                  <a:cubicBezTo>
                    <a:pt x="11" y="1"/>
                    <a:pt x="14" y="1"/>
                    <a:pt x="16" y="0"/>
                  </a:cubicBezTo>
                  <a:cubicBezTo>
                    <a:pt x="16" y="0"/>
                    <a:pt x="16" y="0"/>
                    <a:pt x="16" y="0"/>
                  </a:cubicBezTo>
                  <a:cubicBezTo>
                    <a:pt x="16" y="0"/>
                    <a:pt x="16" y="0"/>
                    <a:pt x="16" y="0"/>
                  </a:cubicBezTo>
                  <a:cubicBezTo>
                    <a:pt x="11" y="9"/>
                    <a:pt x="6" y="19"/>
                    <a:pt x="0" y="2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5"/>
            <p:cNvSpPr>
              <a:spLocks/>
            </p:cNvSpPr>
            <p:nvPr/>
          </p:nvSpPr>
          <p:spPr bwMode="auto">
            <a:xfrm>
              <a:off x="2056607" y="5130007"/>
              <a:ext cx="28575" cy="52388"/>
            </a:xfrm>
            <a:custGeom>
              <a:avLst/>
              <a:gdLst>
                <a:gd name="T0" fmla="*/ 56 w 56"/>
                <a:gd name="T1" fmla="*/ 101 h 101"/>
                <a:gd name="T2" fmla="*/ 0 w 56"/>
                <a:gd name="T3" fmla="*/ 0 h 101"/>
                <a:gd name="T4" fmla="*/ 56 w 56"/>
                <a:gd name="T5" fmla="*/ 101 h 101"/>
              </a:gdLst>
              <a:ahLst/>
              <a:cxnLst>
                <a:cxn ang="0">
                  <a:pos x="T0" y="T1"/>
                </a:cxn>
                <a:cxn ang="0">
                  <a:pos x="T2" y="T3"/>
                </a:cxn>
                <a:cxn ang="0">
                  <a:pos x="T4" y="T5"/>
                </a:cxn>
              </a:cxnLst>
              <a:rect l="0" t="0" r="r" b="b"/>
              <a:pathLst>
                <a:path w="56" h="101">
                  <a:moveTo>
                    <a:pt x="56" y="101"/>
                  </a:moveTo>
                  <a:cubicBezTo>
                    <a:pt x="27" y="66"/>
                    <a:pt x="12" y="68"/>
                    <a:pt x="0" y="0"/>
                  </a:cubicBezTo>
                  <a:cubicBezTo>
                    <a:pt x="37" y="8"/>
                    <a:pt x="47" y="53"/>
                    <a:pt x="56" y="10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7"/>
            <p:cNvSpPr>
              <a:spLocks/>
            </p:cNvSpPr>
            <p:nvPr/>
          </p:nvSpPr>
          <p:spPr bwMode="auto">
            <a:xfrm>
              <a:off x="2209007" y="5758657"/>
              <a:ext cx="15875" cy="36513"/>
            </a:xfrm>
            <a:custGeom>
              <a:avLst/>
              <a:gdLst>
                <a:gd name="T0" fmla="*/ 6 w 33"/>
                <a:gd name="T1" fmla="*/ 69 h 69"/>
                <a:gd name="T2" fmla="*/ 6 w 33"/>
                <a:gd name="T3" fmla="*/ 69 h 69"/>
                <a:gd name="T4" fmla="*/ 1 w 33"/>
                <a:gd name="T5" fmla="*/ 69 h 69"/>
                <a:gd name="T6" fmla="*/ 0 w 33"/>
                <a:gd name="T7" fmla="*/ 56 h 69"/>
                <a:gd name="T8" fmla="*/ 10 w 33"/>
                <a:gd name="T9" fmla="*/ 12 h 69"/>
                <a:gd name="T10" fmla="*/ 9 w 33"/>
                <a:gd name="T11" fmla="*/ 1 h 69"/>
                <a:gd name="T12" fmla="*/ 11 w 33"/>
                <a:gd name="T13" fmla="*/ 0 h 69"/>
                <a:gd name="T14" fmla="*/ 11 w 33"/>
                <a:gd name="T15" fmla="*/ 0 h 69"/>
                <a:gd name="T16" fmla="*/ 11 w 33"/>
                <a:gd name="T17" fmla="*/ 0 h 69"/>
                <a:gd name="T18" fmla="*/ 11 w 33"/>
                <a:gd name="T19" fmla="*/ 0 h 69"/>
                <a:gd name="T20" fmla="*/ 11 w 33"/>
                <a:gd name="T21" fmla="*/ 0 h 69"/>
                <a:gd name="T22" fmla="*/ 11 w 33"/>
                <a:gd name="T23" fmla="*/ 0 h 69"/>
                <a:gd name="T24" fmla="*/ 11 w 33"/>
                <a:gd name="T25" fmla="*/ 0 h 69"/>
                <a:gd name="T26" fmla="*/ 12 w 33"/>
                <a:gd name="T27" fmla="*/ 0 h 69"/>
                <a:gd name="T28" fmla="*/ 32 w 33"/>
                <a:gd name="T29" fmla="*/ 28 h 69"/>
                <a:gd name="T30" fmla="*/ 32 w 33"/>
                <a:gd name="T31" fmla="*/ 35 h 69"/>
                <a:gd name="T32" fmla="*/ 32 w 33"/>
                <a:gd name="T33" fmla="*/ 35 h 69"/>
                <a:gd name="T34" fmla="*/ 32 w 33"/>
                <a:gd name="T35" fmla="*/ 35 h 69"/>
                <a:gd name="T36" fmla="*/ 32 w 33"/>
                <a:gd name="T37" fmla="*/ 36 h 69"/>
                <a:gd name="T38" fmla="*/ 32 w 33"/>
                <a:gd name="T39" fmla="*/ 36 h 69"/>
                <a:gd name="T40" fmla="*/ 6 w 33"/>
                <a:gd name="T41" fmla="*/ 69 h 69"/>
                <a:gd name="T42" fmla="*/ 6 w 33"/>
                <a:gd name="T4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69">
                  <a:moveTo>
                    <a:pt x="6" y="69"/>
                  </a:moveTo>
                  <a:lnTo>
                    <a:pt x="6" y="69"/>
                  </a:lnTo>
                  <a:cubicBezTo>
                    <a:pt x="4" y="69"/>
                    <a:pt x="3" y="69"/>
                    <a:pt x="1" y="69"/>
                  </a:cubicBezTo>
                  <a:cubicBezTo>
                    <a:pt x="0" y="64"/>
                    <a:pt x="0" y="60"/>
                    <a:pt x="0" y="56"/>
                  </a:cubicBezTo>
                  <a:cubicBezTo>
                    <a:pt x="0" y="37"/>
                    <a:pt x="10" y="32"/>
                    <a:pt x="10" y="12"/>
                  </a:cubicBezTo>
                  <a:cubicBezTo>
                    <a:pt x="10" y="9"/>
                    <a:pt x="10" y="5"/>
                    <a:pt x="9" y="1"/>
                  </a:cubicBezTo>
                  <a:cubicBezTo>
                    <a:pt x="10" y="0"/>
                    <a:pt x="10" y="0"/>
                    <a:pt x="11" y="0"/>
                  </a:cubicBezTo>
                  <a:cubicBezTo>
                    <a:pt x="11" y="0"/>
                    <a:pt x="11" y="0"/>
                    <a:pt x="11" y="0"/>
                  </a:cubicBezTo>
                  <a:lnTo>
                    <a:pt x="11" y="0"/>
                  </a:lnTo>
                  <a:lnTo>
                    <a:pt x="11" y="0"/>
                  </a:lnTo>
                  <a:cubicBezTo>
                    <a:pt x="11" y="0"/>
                    <a:pt x="11" y="0"/>
                    <a:pt x="11" y="0"/>
                  </a:cubicBezTo>
                  <a:lnTo>
                    <a:pt x="11" y="0"/>
                  </a:lnTo>
                  <a:lnTo>
                    <a:pt x="11" y="0"/>
                  </a:lnTo>
                  <a:cubicBezTo>
                    <a:pt x="11" y="0"/>
                    <a:pt x="12" y="0"/>
                    <a:pt x="12" y="0"/>
                  </a:cubicBezTo>
                  <a:cubicBezTo>
                    <a:pt x="27" y="0"/>
                    <a:pt x="33" y="14"/>
                    <a:pt x="32" y="28"/>
                  </a:cubicBezTo>
                  <a:cubicBezTo>
                    <a:pt x="32" y="31"/>
                    <a:pt x="32" y="33"/>
                    <a:pt x="32" y="35"/>
                  </a:cubicBezTo>
                  <a:lnTo>
                    <a:pt x="32" y="35"/>
                  </a:lnTo>
                  <a:cubicBezTo>
                    <a:pt x="32" y="35"/>
                    <a:pt x="32" y="35"/>
                    <a:pt x="32" y="35"/>
                  </a:cubicBezTo>
                  <a:cubicBezTo>
                    <a:pt x="32" y="35"/>
                    <a:pt x="32" y="35"/>
                    <a:pt x="32" y="36"/>
                  </a:cubicBezTo>
                  <a:cubicBezTo>
                    <a:pt x="32" y="36"/>
                    <a:pt x="32" y="36"/>
                    <a:pt x="32" y="36"/>
                  </a:cubicBezTo>
                  <a:cubicBezTo>
                    <a:pt x="29" y="53"/>
                    <a:pt x="19" y="69"/>
                    <a:pt x="6" y="69"/>
                  </a:cubicBezTo>
                  <a:lnTo>
                    <a:pt x="6" y="69"/>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7"/>
            <p:cNvSpPr>
              <a:spLocks/>
            </p:cNvSpPr>
            <p:nvPr/>
          </p:nvSpPr>
          <p:spPr bwMode="auto">
            <a:xfrm>
              <a:off x="2348707" y="4325144"/>
              <a:ext cx="61913" cy="82550"/>
            </a:xfrm>
            <a:custGeom>
              <a:avLst/>
              <a:gdLst>
                <a:gd name="T0" fmla="*/ 52 w 122"/>
                <a:gd name="T1" fmla="*/ 162 h 162"/>
                <a:gd name="T2" fmla="*/ 0 w 122"/>
                <a:gd name="T3" fmla="*/ 121 h 162"/>
                <a:gd name="T4" fmla="*/ 74 w 122"/>
                <a:gd name="T5" fmla="*/ 0 h 162"/>
                <a:gd name="T6" fmla="*/ 97 w 122"/>
                <a:gd name="T7" fmla="*/ 12 h 162"/>
                <a:gd name="T8" fmla="*/ 76 w 122"/>
                <a:gd name="T9" fmla="*/ 72 h 162"/>
                <a:gd name="T10" fmla="*/ 77 w 122"/>
                <a:gd name="T11" fmla="*/ 83 h 162"/>
                <a:gd name="T12" fmla="*/ 120 w 122"/>
                <a:gd name="T13" fmla="*/ 35 h 162"/>
                <a:gd name="T14" fmla="*/ 122 w 122"/>
                <a:gd name="T15" fmla="*/ 38 h 162"/>
                <a:gd name="T16" fmla="*/ 122 w 122"/>
                <a:gd name="T17" fmla="*/ 111 h 162"/>
                <a:gd name="T18" fmla="*/ 52 w 122"/>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2">
                  <a:moveTo>
                    <a:pt x="52" y="162"/>
                  </a:moveTo>
                  <a:cubicBezTo>
                    <a:pt x="44" y="135"/>
                    <a:pt x="8" y="148"/>
                    <a:pt x="0" y="121"/>
                  </a:cubicBezTo>
                  <a:cubicBezTo>
                    <a:pt x="37" y="98"/>
                    <a:pt x="40" y="27"/>
                    <a:pt x="74" y="0"/>
                  </a:cubicBezTo>
                  <a:cubicBezTo>
                    <a:pt x="82" y="2"/>
                    <a:pt x="90" y="6"/>
                    <a:pt x="97" y="12"/>
                  </a:cubicBezTo>
                  <a:cubicBezTo>
                    <a:pt x="86" y="27"/>
                    <a:pt x="76" y="42"/>
                    <a:pt x="76" y="72"/>
                  </a:cubicBezTo>
                  <a:cubicBezTo>
                    <a:pt x="76" y="76"/>
                    <a:pt x="77" y="79"/>
                    <a:pt x="77" y="83"/>
                  </a:cubicBezTo>
                  <a:cubicBezTo>
                    <a:pt x="92" y="79"/>
                    <a:pt x="109" y="59"/>
                    <a:pt x="120" y="35"/>
                  </a:cubicBezTo>
                  <a:cubicBezTo>
                    <a:pt x="120" y="36"/>
                    <a:pt x="121" y="37"/>
                    <a:pt x="122" y="38"/>
                  </a:cubicBezTo>
                  <a:lnTo>
                    <a:pt x="122" y="111"/>
                  </a:lnTo>
                  <a:cubicBezTo>
                    <a:pt x="88" y="115"/>
                    <a:pt x="86" y="158"/>
                    <a:pt x="52" y="16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8"/>
            <p:cNvSpPr>
              <a:spLocks/>
            </p:cNvSpPr>
            <p:nvPr/>
          </p:nvSpPr>
          <p:spPr bwMode="auto">
            <a:xfrm>
              <a:off x="2410620" y="4344194"/>
              <a:ext cx="11113" cy="38100"/>
            </a:xfrm>
            <a:custGeom>
              <a:avLst/>
              <a:gdLst>
                <a:gd name="T0" fmla="*/ 0 w 23"/>
                <a:gd name="T1" fmla="*/ 73 h 73"/>
                <a:gd name="T2" fmla="*/ 0 w 23"/>
                <a:gd name="T3" fmla="*/ 0 h 73"/>
                <a:gd name="T4" fmla="*/ 23 w 23"/>
                <a:gd name="T5" fmla="*/ 33 h 73"/>
                <a:gd name="T6" fmla="*/ 2 w 23"/>
                <a:gd name="T7" fmla="*/ 73 h 73"/>
                <a:gd name="T8" fmla="*/ 0 w 23"/>
                <a:gd name="T9" fmla="*/ 73 h 73"/>
              </a:gdLst>
              <a:ahLst/>
              <a:cxnLst>
                <a:cxn ang="0">
                  <a:pos x="T0" y="T1"/>
                </a:cxn>
                <a:cxn ang="0">
                  <a:pos x="T2" y="T3"/>
                </a:cxn>
                <a:cxn ang="0">
                  <a:pos x="T4" y="T5"/>
                </a:cxn>
                <a:cxn ang="0">
                  <a:pos x="T6" y="T7"/>
                </a:cxn>
                <a:cxn ang="0">
                  <a:pos x="T8" y="T9"/>
                </a:cxn>
              </a:cxnLst>
              <a:rect l="0" t="0" r="r" b="b"/>
              <a:pathLst>
                <a:path w="23" h="73">
                  <a:moveTo>
                    <a:pt x="0" y="73"/>
                  </a:moveTo>
                  <a:lnTo>
                    <a:pt x="0" y="0"/>
                  </a:lnTo>
                  <a:cubicBezTo>
                    <a:pt x="7" y="11"/>
                    <a:pt x="15" y="22"/>
                    <a:pt x="23" y="33"/>
                  </a:cubicBezTo>
                  <a:cubicBezTo>
                    <a:pt x="15" y="47"/>
                    <a:pt x="9" y="60"/>
                    <a:pt x="2" y="73"/>
                  </a:cubicBezTo>
                  <a:cubicBezTo>
                    <a:pt x="1" y="73"/>
                    <a:pt x="1" y="73"/>
                    <a:pt x="0" y="7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2536032" y="4880769"/>
              <a:ext cx="3175" cy="6350"/>
            </a:xfrm>
            <a:custGeom>
              <a:avLst/>
              <a:gdLst>
                <a:gd name="T0" fmla="*/ 7 w 8"/>
                <a:gd name="T1" fmla="*/ 12 h 12"/>
                <a:gd name="T2" fmla="*/ 0 w 8"/>
                <a:gd name="T3" fmla="*/ 0 h 12"/>
                <a:gd name="T4" fmla="*/ 8 w 8"/>
                <a:gd name="T5" fmla="*/ 8 h 12"/>
                <a:gd name="T6" fmla="*/ 7 w 8"/>
                <a:gd name="T7" fmla="*/ 12 h 12"/>
              </a:gdLst>
              <a:ahLst/>
              <a:cxnLst>
                <a:cxn ang="0">
                  <a:pos x="T0" y="T1"/>
                </a:cxn>
                <a:cxn ang="0">
                  <a:pos x="T2" y="T3"/>
                </a:cxn>
                <a:cxn ang="0">
                  <a:pos x="T4" y="T5"/>
                </a:cxn>
                <a:cxn ang="0">
                  <a:pos x="T6" y="T7"/>
                </a:cxn>
              </a:cxnLst>
              <a:rect l="0" t="0" r="r" b="b"/>
              <a:pathLst>
                <a:path w="8" h="12">
                  <a:moveTo>
                    <a:pt x="7" y="12"/>
                  </a:moveTo>
                  <a:cubicBezTo>
                    <a:pt x="5" y="7"/>
                    <a:pt x="2" y="3"/>
                    <a:pt x="0" y="0"/>
                  </a:cubicBezTo>
                  <a:cubicBezTo>
                    <a:pt x="3" y="3"/>
                    <a:pt x="5" y="5"/>
                    <a:pt x="8" y="8"/>
                  </a:cubicBezTo>
                  <a:lnTo>
                    <a:pt x="7" y="12"/>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0"/>
            <p:cNvSpPr>
              <a:spLocks/>
            </p:cNvSpPr>
            <p:nvPr/>
          </p:nvSpPr>
          <p:spPr bwMode="auto">
            <a:xfrm>
              <a:off x="2561432" y="4728369"/>
              <a:ext cx="22225" cy="31750"/>
            </a:xfrm>
            <a:custGeom>
              <a:avLst/>
              <a:gdLst>
                <a:gd name="T0" fmla="*/ 45 w 45"/>
                <a:gd name="T1" fmla="*/ 61 h 61"/>
                <a:gd name="T2" fmla="*/ 0 w 45"/>
                <a:gd name="T3" fmla="*/ 41 h 61"/>
                <a:gd name="T4" fmla="*/ 0 w 45"/>
                <a:gd name="T5" fmla="*/ 1 h 61"/>
                <a:gd name="T6" fmla="*/ 0 w 45"/>
                <a:gd name="T7" fmla="*/ 1 h 61"/>
                <a:gd name="T8" fmla="*/ 0 w 45"/>
                <a:gd name="T9" fmla="*/ 1 h 61"/>
                <a:gd name="T10" fmla="*/ 7 w 45"/>
                <a:gd name="T11" fmla="*/ 0 h 61"/>
                <a:gd name="T12" fmla="*/ 7 w 45"/>
                <a:gd name="T13" fmla="*/ 0 h 61"/>
                <a:gd name="T14" fmla="*/ 7 w 45"/>
                <a:gd name="T15" fmla="*/ 0 h 61"/>
                <a:gd name="T16" fmla="*/ 45 w 45"/>
                <a:gd name="T17" fmla="*/ 61 h 61"/>
                <a:gd name="T18" fmla="*/ 45 w 45"/>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1">
                  <a:moveTo>
                    <a:pt x="45" y="61"/>
                  </a:moveTo>
                  <a:cubicBezTo>
                    <a:pt x="35" y="47"/>
                    <a:pt x="9" y="55"/>
                    <a:pt x="0" y="41"/>
                  </a:cubicBezTo>
                  <a:lnTo>
                    <a:pt x="0" y="1"/>
                  </a:lnTo>
                  <a:lnTo>
                    <a:pt x="0" y="1"/>
                  </a:lnTo>
                  <a:cubicBezTo>
                    <a:pt x="0" y="1"/>
                    <a:pt x="0" y="1"/>
                    <a:pt x="0" y="1"/>
                  </a:cubicBezTo>
                  <a:cubicBezTo>
                    <a:pt x="3" y="0"/>
                    <a:pt x="5" y="0"/>
                    <a:pt x="7" y="0"/>
                  </a:cubicBezTo>
                  <a:lnTo>
                    <a:pt x="7" y="0"/>
                  </a:lnTo>
                  <a:lnTo>
                    <a:pt x="7" y="0"/>
                  </a:lnTo>
                  <a:cubicBezTo>
                    <a:pt x="35" y="0"/>
                    <a:pt x="41" y="29"/>
                    <a:pt x="45" y="61"/>
                  </a:cubicBezTo>
                  <a:lnTo>
                    <a:pt x="45" y="61"/>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2443957" y="4593432"/>
              <a:ext cx="33338" cy="58738"/>
            </a:xfrm>
            <a:custGeom>
              <a:avLst/>
              <a:gdLst>
                <a:gd name="T0" fmla="*/ 34 w 67"/>
                <a:gd name="T1" fmla="*/ 115 h 115"/>
                <a:gd name="T2" fmla="*/ 34 w 67"/>
                <a:gd name="T3" fmla="*/ 115 h 115"/>
                <a:gd name="T4" fmla="*/ 1 w 67"/>
                <a:gd name="T5" fmla="*/ 93 h 115"/>
                <a:gd name="T6" fmla="*/ 1 w 67"/>
                <a:gd name="T7" fmla="*/ 93 h 115"/>
                <a:gd name="T8" fmla="*/ 1 w 67"/>
                <a:gd name="T9" fmla="*/ 93 h 115"/>
                <a:gd name="T10" fmla="*/ 1 w 67"/>
                <a:gd name="T11" fmla="*/ 93 h 115"/>
                <a:gd name="T12" fmla="*/ 0 w 67"/>
                <a:gd name="T13" fmla="*/ 92 h 115"/>
                <a:gd name="T14" fmla="*/ 37 w 67"/>
                <a:gd name="T15" fmla="*/ 1 h 115"/>
                <a:gd name="T16" fmla="*/ 37 w 67"/>
                <a:gd name="T17" fmla="*/ 1 h 115"/>
                <a:gd name="T18" fmla="*/ 37 w 67"/>
                <a:gd name="T19" fmla="*/ 1 h 115"/>
                <a:gd name="T20" fmla="*/ 43 w 67"/>
                <a:gd name="T21" fmla="*/ 0 h 115"/>
                <a:gd name="T22" fmla="*/ 43 w 67"/>
                <a:gd name="T23" fmla="*/ 0 h 115"/>
                <a:gd name="T24" fmla="*/ 43 w 67"/>
                <a:gd name="T25" fmla="*/ 0 h 115"/>
                <a:gd name="T26" fmla="*/ 60 w 67"/>
                <a:gd name="T27" fmla="*/ 19 h 115"/>
                <a:gd name="T28" fmla="*/ 67 w 67"/>
                <a:gd name="T29" fmla="*/ 22 h 115"/>
                <a:gd name="T30" fmla="*/ 44 w 67"/>
                <a:gd name="T31" fmla="*/ 113 h 115"/>
                <a:gd name="T32" fmla="*/ 43 w 67"/>
                <a:gd name="T33" fmla="*/ 113 h 115"/>
                <a:gd name="T34" fmla="*/ 34 w 67"/>
                <a:gd name="T35" fmla="*/ 115 h 115"/>
                <a:gd name="T36" fmla="*/ 34 w 67"/>
                <a:gd name="T3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15">
                  <a:moveTo>
                    <a:pt x="34" y="115"/>
                  </a:moveTo>
                  <a:lnTo>
                    <a:pt x="34" y="115"/>
                  </a:lnTo>
                  <a:cubicBezTo>
                    <a:pt x="17" y="115"/>
                    <a:pt x="11" y="101"/>
                    <a:pt x="1" y="93"/>
                  </a:cubicBezTo>
                  <a:cubicBezTo>
                    <a:pt x="1" y="93"/>
                    <a:pt x="1" y="93"/>
                    <a:pt x="1" y="93"/>
                  </a:cubicBezTo>
                  <a:cubicBezTo>
                    <a:pt x="1" y="93"/>
                    <a:pt x="1" y="93"/>
                    <a:pt x="1" y="93"/>
                  </a:cubicBezTo>
                  <a:lnTo>
                    <a:pt x="1" y="93"/>
                  </a:lnTo>
                  <a:cubicBezTo>
                    <a:pt x="0" y="93"/>
                    <a:pt x="0" y="93"/>
                    <a:pt x="0" y="92"/>
                  </a:cubicBezTo>
                  <a:cubicBezTo>
                    <a:pt x="12" y="63"/>
                    <a:pt x="31" y="42"/>
                    <a:pt x="37" y="1"/>
                  </a:cubicBezTo>
                  <a:lnTo>
                    <a:pt x="37" y="1"/>
                  </a:lnTo>
                  <a:cubicBezTo>
                    <a:pt x="37" y="1"/>
                    <a:pt x="37" y="1"/>
                    <a:pt x="37" y="1"/>
                  </a:cubicBezTo>
                  <a:cubicBezTo>
                    <a:pt x="39" y="1"/>
                    <a:pt x="41" y="0"/>
                    <a:pt x="43" y="0"/>
                  </a:cubicBezTo>
                  <a:lnTo>
                    <a:pt x="43" y="0"/>
                  </a:lnTo>
                  <a:lnTo>
                    <a:pt x="43" y="0"/>
                  </a:lnTo>
                  <a:cubicBezTo>
                    <a:pt x="53" y="0"/>
                    <a:pt x="54" y="13"/>
                    <a:pt x="60" y="19"/>
                  </a:cubicBezTo>
                  <a:cubicBezTo>
                    <a:pt x="62" y="20"/>
                    <a:pt x="64" y="22"/>
                    <a:pt x="67" y="22"/>
                  </a:cubicBezTo>
                  <a:cubicBezTo>
                    <a:pt x="57" y="48"/>
                    <a:pt x="52" y="83"/>
                    <a:pt x="44" y="113"/>
                  </a:cubicBezTo>
                  <a:cubicBezTo>
                    <a:pt x="44" y="113"/>
                    <a:pt x="44" y="113"/>
                    <a:pt x="43" y="113"/>
                  </a:cubicBezTo>
                  <a:cubicBezTo>
                    <a:pt x="40" y="114"/>
                    <a:pt x="37" y="115"/>
                    <a:pt x="34" y="115"/>
                  </a:cubicBezTo>
                  <a:lnTo>
                    <a:pt x="34" y="115"/>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2496345" y="4555332"/>
              <a:ext cx="26988" cy="46038"/>
            </a:xfrm>
            <a:custGeom>
              <a:avLst/>
              <a:gdLst>
                <a:gd name="T0" fmla="*/ 14 w 52"/>
                <a:gd name="T1" fmla="*/ 89 h 89"/>
                <a:gd name="T2" fmla="*/ 0 w 52"/>
                <a:gd name="T3" fmla="*/ 29 h 89"/>
                <a:gd name="T4" fmla="*/ 0 w 52"/>
                <a:gd name="T5" fmla="*/ 16 h 89"/>
                <a:gd name="T6" fmla="*/ 26 w 52"/>
                <a:gd name="T7" fmla="*/ 0 h 89"/>
                <a:gd name="T8" fmla="*/ 26 w 52"/>
                <a:gd name="T9" fmla="*/ 0 h 89"/>
                <a:gd name="T10" fmla="*/ 26 w 52"/>
                <a:gd name="T11" fmla="*/ 0 h 89"/>
                <a:gd name="T12" fmla="*/ 52 w 52"/>
                <a:gd name="T13" fmla="*/ 8 h 89"/>
                <a:gd name="T14" fmla="*/ 52 w 52"/>
                <a:gd name="T15" fmla="*/ 8 h 89"/>
                <a:gd name="T16" fmla="*/ 14 w 52"/>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14" y="89"/>
                  </a:moveTo>
                  <a:cubicBezTo>
                    <a:pt x="4" y="77"/>
                    <a:pt x="0" y="55"/>
                    <a:pt x="0" y="29"/>
                  </a:cubicBezTo>
                  <a:cubicBezTo>
                    <a:pt x="0" y="25"/>
                    <a:pt x="0" y="21"/>
                    <a:pt x="0" y="16"/>
                  </a:cubicBezTo>
                  <a:cubicBezTo>
                    <a:pt x="9" y="4"/>
                    <a:pt x="17" y="0"/>
                    <a:pt x="26" y="0"/>
                  </a:cubicBezTo>
                  <a:lnTo>
                    <a:pt x="26" y="0"/>
                  </a:lnTo>
                  <a:lnTo>
                    <a:pt x="26" y="0"/>
                  </a:lnTo>
                  <a:cubicBezTo>
                    <a:pt x="34" y="0"/>
                    <a:pt x="43" y="4"/>
                    <a:pt x="52" y="8"/>
                  </a:cubicBezTo>
                  <a:lnTo>
                    <a:pt x="52" y="8"/>
                  </a:lnTo>
                  <a:cubicBezTo>
                    <a:pt x="41" y="38"/>
                    <a:pt x="27" y="63"/>
                    <a:pt x="14" y="8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3"/>
            <p:cNvSpPr>
              <a:spLocks/>
            </p:cNvSpPr>
            <p:nvPr/>
          </p:nvSpPr>
          <p:spPr bwMode="auto">
            <a:xfrm>
              <a:off x="2442370" y="4206082"/>
              <a:ext cx="15875" cy="36513"/>
            </a:xfrm>
            <a:custGeom>
              <a:avLst/>
              <a:gdLst>
                <a:gd name="T0" fmla="*/ 24 w 32"/>
                <a:gd name="T1" fmla="*/ 71 h 71"/>
                <a:gd name="T2" fmla="*/ 24 w 32"/>
                <a:gd name="T3" fmla="*/ 71 h 71"/>
                <a:gd name="T4" fmla="*/ 2 w 32"/>
                <a:gd name="T5" fmla="*/ 1 h 71"/>
                <a:gd name="T6" fmla="*/ 6 w 32"/>
                <a:gd name="T7" fmla="*/ 0 h 71"/>
                <a:gd name="T8" fmla="*/ 6 w 32"/>
                <a:gd name="T9" fmla="*/ 0 h 71"/>
                <a:gd name="T10" fmla="*/ 6 w 32"/>
                <a:gd name="T11" fmla="*/ 0 h 71"/>
                <a:gd name="T12" fmla="*/ 31 w 32"/>
                <a:gd name="T13" fmla="*/ 69 h 71"/>
                <a:gd name="T14" fmla="*/ 31 w 32"/>
                <a:gd name="T15" fmla="*/ 69 h 71"/>
                <a:gd name="T16" fmla="*/ 32 w 32"/>
                <a:gd name="T17" fmla="*/ 70 h 71"/>
                <a:gd name="T18" fmla="*/ 32 w 32"/>
                <a:gd name="T19" fmla="*/ 70 h 71"/>
                <a:gd name="T20" fmla="*/ 32 w 32"/>
                <a:gd name="T21" fmla="*/ 71 h 71"/>
                <a:gd name="T22" fmla="*/ 24 w 32"/>
                <a:gd name="T23" fmla="*/ 71 h 71"/>
                <a:gd name="T24" fmla="*/ 24 w 32"/>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71">
                  <a:moveTo>
                    <a:pt x="24" y="71"/>
                  </a:moveTo>
                  <a:lnTo>
                    <a:pt x="24" y="71"/>
                  </a:lnTo>
                  <a:cubicBezTo>
                    <a:pt x="0" y="71"/>
                    <a:pt x="2" y="34"/>
                    <a:pt x="2" y="1"/>
                  </a:cubicBezTo>
                  <a:cubicBezTo>
                    <a:pt x="3" y="0"/>
                    <a:pt x="5" y="0"/>
                    <a:pt x="6" y="0"/>
                  </a:cubicBezTo>
                  <a:lnTo>
                    <a:pt x="6" y="0"/>
                  </a:lnTo>
                  <a:lnTo>
                    <a:pt x="6" y="0"/>
                  </a:lnTo>
                  <a:cubicBezTo>
                    <a:pt x="32" y="0"/>
                    <a:pt x="23" y="47"/>
                    <a:pt x="31" y="69"/>
                  </a:cubicBezTo>
                  <a:cubicBezTo>
                    <a:pt x="31" y="69"/>
                    <a:pt x="31" y="69"/>
                    <a:pt x="31" y="69"/>
                  </a:cubicBezTo>
                  <a:cubicBezTo>
                    <a:pt x="32" y="70"/>
                    <a:pt x="32" y="70"/>
                    <a:pt x="32" y="70"/>
                  </a:cubicBezTo>
                  <a:cubicBezTo>
                    <a:pt x="32" y="70"/>
                    <a:pt x="32" y="70"/>
                    <a:pt x="32" y="70"/>
                  </a:cubicBezTo>
                  <a:cubicBezTo>
                    <a:pt x="32" y="71"/>
                    <a:pt x="32" y="71"/>
                    <a:pt x="32" y="71"/>
                  </a:cubicBezTo>
                  <a:cubicBezTo>
                    <a:pt x="29" y="71"/>
                    <a:pt x="27" y="71"/>
                    <a:pt x="24" y="71"/>
                  </a:cubicBezTo>
                  <a:lnTo>
                    <a:pt x="24" y="71"/>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4"/>
            <p:cNvSpPr>
              <a:spLocks/>
            </p:cNvSpPr>
            <p:nvPr/>
          </p:nvSpPr>
          <p:spPr bwMode="auto">
            <a:xfrm>
              <a:off x="2493170" y="4620419"/>
              <a:ext cx="26988" cy="41275"/>
            </a:xfrm>
            <a:custGeom>
              <a:avLst/>
              <a:gdLst>
                <a:gd name="T0" fmla="*/ 15 w 52"/>
                <a:gd name="T1" fmla="*/ 80 h 80"/>
                <a:gd name="T2" fmla="*/ 0 w 52"/>
                <a:gd name="T3" fmla="*/ 54 h 80"/>
                <a:gd name="T4" fmla="*/ 1 w 52"/>
                <a:gd name="T5" fmla="*/ 46 h 80"/>
                <a:gd name="T6" fmla="*/ 52 w 52"/>
                <a:gd name="T7" fmla="*/ 0 h 80"/>
                <a:gd name="T8" fmla="*/ 15 w 52"/>
                <a:gd name="T9" fmla="*/ 80 h 80"/>
              </a:gdLst>
              <a:ahLst/>
              <a:cxnLst>
                <a:cxn ang="0">
                  <a:pos x="T0" y="T1"/>
                </a:cxn>
                <a:cxn ang="0">
                  <a:pos x="T2" y="T3"/>
                </a:cxn>
                <a:cxn ang="0">
                  <a:pos x="T4" y="T5"/>
                </a:cxn>
                <a:cxn ang="0">
                  <a:pos x="T6" y="T7"/>
                </a:cxn>
                <a:cxn ang="0">
                  <a:pos x="T8" y="T9"/>
                </a:cxn>
              </a:cxnLst>
              <a:rect l="0" t="0" r="r" b="b"/>
              <a:pathLst>
                <a:path w="52" h="80">
                  <a:moveTo>
                    <a:pt x="15" y="80"/>
                  </a:moveTo>
                  <a:cubicBezTo>
                    <a:pt x="8" y="76"/>
                    <a:pt x="0" y="69"/>
                    <a:pt x="0" y="54"/>
                  </a:cubicBezTo>
                  <a:cubicBezTo>
                    <a:pt x="0" y="52"/>
                    <a:pt x="1" y="49"/>
                    <a:pt x="1" y="46"/>
                  </a:cubicBezTo>
                  <a:cubicBezTo>
                    <a:pt x="5" y="13"/>
                    <a:pt x="24" y="0"/>
                    <a:pt x="52" y="0"/>
                  </a:cubicBezTo>
                  <a:cubicBezTo>
                    <a:pt x="41" y="24"/>
                    <a:pt x="30" y="60"/>
                    <a:pt x="15" y="8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08"/>
            <p:cNvSpPr>
              <a:spLocks noEditPoints="1"/>
            </p:cNvSpPr>
            <p:nvPr/>
          </p:nvSpPr>
          <p:spPr bwMode="auto">
            <a:xfrm>
              <a:off x="2020094" y="4171157"/>
              <a:ext cx="46038" cy="76200"/>
            </a:xfrm>
            <a:custGeom>
              <a:avLst/>
              <a:gdLst>
                <a:gd name="T0" fmla="*/ 77 w 90"/>
                <a:gd name="T1" fmla="*/ 146 h 146"/>
                <a:gd name="T2" fmla="*/ 57 w 90"/>
                <a:gd name="T3" fmla="*/ 129 h 146"/>
                <a:gd name="T4" fmla="*/ 57 w 90"/>
                <a:gd name="T5" fmla="*/ 29 h 146"/>
                <a:gd name="T6" fmla="*/ 58 w 90"/>
                <a:gd name="T7" fmla="*/ 29 h 146"/>
                <a:gd name="T8" fmla="*/ 61 w 90"/>
                <a:gd name="T9" fmla="*/ 0 h 146"/>
                <a:gd name="T10" fmla="*/ 77 w 90"/>
                <a:gd name="T11" fmla="*/ 146 h 146"/>
                <a:gd name="T12" fmla="*/ 32 w 90"/>
                <a:gd name="T13" fmla="*/ 104 h 146"/>
                <a:gd name="T14" fmla="*/ 13 w 90"/>
                <a:gd name="T15" fmla="*/ 10 h 146"/>
                <a:gd name="T16" fmla="*/ 24 w 90"/>
                <a:gd name="T17" fmla="*/ 7 h 146"/>
                <a:gd name="T18" fmla="*/ 32 w 90"/>
                <a:gd name="T19" fmla="*/ 9 h 146"/>
                <a:gd name="T20" fmla="*/ 32 w 90"/>
                <a:gd name="T21"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46">
                  <a:moveTo>
                    <a:pt x="77" y="146"/>
                  </a:moveTo>
                  <a:cubicBezTo>
                    <a:pt x="71" y="141"/>
                    <a:pt x="64" y="135"/>
                    <a:pt x="57" y="129"/>
                  </a:cubicBezTo>
                  <a:lnTo>
                    <a:pt x="57" y="29"/>
                  </a:lnTo>
                  <a:cubicBezTo>
                    <a:pt x="57" y="29"/>
                    <a:pt x="58" y="29"/>
                    <a:pt x="58" y="29"/>
                  </a:cubicBezTo>
                  <a:cubicBezTo>
                    <a:pt x="61" y="29"/>
                    <a:pt x="62" y="22"/>
                    <a:pt x="61" y="0"/>
                  </a:cubicBezTo>
                  <a:cubicBezTo>
                    <a:pt x="74" y="49"/>
                    <a:pt x="90" y="93"/>
                    <a:pt x="77" y="146"/>
                  </a:cubicBezTo>
                  <a:close/>
                  <a:moveTo>
                    <a:pt x="32" y="104"/>
                  </a:moveTo>
                  <a:cubicBezTo>
                    <a:pt x="13" y="80"/>
                    <a:pt x="0" y="49"/>
                    <a:pt x="13" y="10"/>
                  </a:cubicBezTo>
                  <a:cubicBezTo>
                    <a:pt x="17" y="8"/>
                    <a:pt x="21" y="7"/>
                    <a:pt x="24" y="7"/>
                  </a:cubicBezTo>
                  <a:cubicBezTo>
                    <a:pt x="27" y="7"/>
                    <a:pt x="30" y="8"/>
                    <a:pt x="32" y="9"/>
                  </a:cubicBezTo>
                  <a:lnTo>
                    <a:pt x="32" y="104"/>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09"/>
            <p:cNvSpPr>
              <a:spLocks/>
            </p:cNvSpPr>
            <p:nvPr/>
          </p:nvSpPr>
          <p:spPr bwMode="auto">
            <a:xfrm>
              <a:off x="2037557" y="4175919"/>
              <a:ext cx="12700" cy="61913"/>
            </a:xfrm>
            <a:custGeom>
              <a:avLst/>
              <a:gdLst>
                <a:gd name="T0" fmla="*/ 25 w 25"/>
                <a:gd name="T1" fmla="*/ 120 h 120"/>
                <a:gd name="T2" fmla="*/ 0 w 25"/>
                <a:gd name="T3" fmla="*/ 95 h 120"/>
                <a:gd name="T4" fmla="*/ 0 w 25"/>
                <a:gd name="T5" fmla="*/ 0 h 120"/>
                <a:gd name="T6" fmla="*/ 13 w 25"/>
                <a:gd name="T7" fmla="*/ 9 h 120"/>
                <a:gd name="T8" fmla="*/ 25 w 25"/>
                <a:gd name="T9" fmla="*/ 20 h 120"/>
                <a:gd name="T10" fmla="*/ 25 w 25"/>
                <a:gd name="T11" fmla="*/ 120 h 120"/>
              </a:gdLst>
              <a:ahLst/>
              <a:cxnLst>
                <a:cxn ang="0">
                  <a:pos x="T0" y="T1"/>
                </a:cxn>
                <a:cxn ang="0">
                  <a:pos x="T2" y="T3"/>
                </a:cxn>
                <a:cxn ang="0">
                  <a:pos x="T4" y="T5"/>
                </a:cxn>
                <a:cxn ang="0">
                  <a:pos x="T6" y="T7"/>
                </a:cxn>
                <a:cxn ang="0">
                  <a:pos x="T8" y="T9"/>
                </a:cxn>
                <a:cxn ang="0">
                  <a:pos x="T10" y="T11"/>
                </a:cxn>
              </a:cxnLst>
              <a:rect l="0" t="0" r="r" b="b"/>
              <a:pathLst>
                <a:path w="25" h="120">
                  <a:moveTo>
                    <a:pt x="25" y="120"/>
                  </a:moveTo>
                  <a:cubicBezTo>
                    <a:pt x="17" y="113"/>
                    <a:pt x="8" y="105"/>
                    <a:pt x="0" y="95"/>
                  </a:cubicBezTo>
                  <a:lnTo>
                    <a:pt x="0" y="0"/>
                  </a:lnTo>
                  <a:cubicBezTo>
                    <a:pt x="5" y="2"/>
                    <a:pt x="9" y="5"/>
                    <a:pt x="13" y="9"/>
                  </a:cubicBezTo>
                  <a:cubicBezTo>
                    <a:pt x="18" y="14"/>
                    <a:pt x="22" y="19"/>
                    <a:pt x="25" y="20"/>
                  </a:cubicBezTo>
                  <a:lnTo>
                    <a:pt x="25" y="12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13"/>
            <p:cNvSpPr>
              <a:spLocks/>
            </p:cNvSpPr>
            <p:nvPr/>
          </p:nvSpPr>
          <p:spPr bwMode="auto">
            <a:xfrm>
              <a:off x="1955007" y="4134644"/>
              <a:ext cx="41275" cy="60325"/>
            </a:xfrm>
            <a:custGeom>
              <a:avLst/>
              <a:gdLst>
                <a:gd name="T0" fmla="*/ 53 w 78"/>
                <a:gd name="T1" fmla="*/ 118 h 118"/>
                <a:gd name="T2" fmla="*/ 26 w 78"/>
                <a:gd name="T3" fmla="*/ 0 h 118"/>
                <a:gd name="T4" fmla="*/ 70 w 78"/>
                <a:gd name="T5" fmla="*/ 0 h 118"/>
                <a:gd name="T6" fmla="*/ 77 w 78"/>
                <a:gd name="T7" fmla="*/ 28 h 118"/>
                <a:gd name="T8" fmla="*/ 72 w 78"/>
                <a:gd name="T9" fmla="*/ 27 h 118"/>
                <a:gd name="T10" fmla="*/ 53 w 78"/>
                <a:gd name="T11" fmla="*/ 118 h 118"/>
              </a:gdLst>
              <a:ahLst/>
              <a:cxnLst>
                <a:cxn ang="0">
                  <a:pos x="T0" y="T1"/>
                </a:cxn>
                <a:cxn ang="0">
                  <a:pos x="T2" y="T3"/>
                </a:cxn>
                <a:cxn ang="0">
                  <a:pos x="T4" y="T5"/>
                </a:cxn>
                <a:cxn ang="0">
                  <a:pos x="T6" y="T7"/>
                </a:cxn>
                <a:cxn ang="0">
                  <a:pos x="T8" y="T9"/>
                </a:cxn>
                <a:cxn ang="0">
                  <a:pos x="T10" y="T11"/>
                </a:cxn>
              </a:cxnLst>
              <a:rect l="0" t="0" r="r" b="b"/>
              <a:pathLst>
                <a:path w="78" h="118">
                  <a:moveTo>
                    <a:pt x="53" y="118"/>
                  </a:moveTo>
                  <a:cubicBezTo>
                    <a:pt x="0" y="112"/>
                    <a:pt x="0" y="45"/>
                    <a:pt x="26" y="0"/>
                  </a:cubicBezTo>
                  <a:lnTo>
                    <a:pt x="70" y="0"/>
                  </a:lnTo>
                  <a:cubicBezTo>
                    <a:pt x="76" y="4"/>
                    <a:pt x="78" y="13"/>
                    <a:pt x="77" y="28"/>
                  </a:cubicBezTo>
                  <a:cubicBezTo>
                    <a:pt x="75" y="28"/>
                    <a:pt x="74" y="27"/>
                    <a:pt x="72" y="27"/>
                  </a:cubicBezTo>
                  <a:cubicBezTo>
                    <a:pt x="34" y="27"/>
                    <a:pt x="49" y="80"/>
                    <a:pt x="53" y="11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4"/>
            <p:cNvSpPr>
              <a:spLocks/>
            </p:cNvSpPr>
            <p:nvPr/>
          </p:nvSpPr>
          <p:spPr bwMode="auto">
            <a:xfrm>
              <a:off x="1969294" y="4131469"/>
              <a:ext cx="22225" cy="3175"/>
            </a:xfrm>
            <a:custGeom>
              <a:avLst/>
              <a:gdLst>
                <a:gd name="T0" fmla="*/ 44 w 44"/>
                <a:gd name="T1" fmla="*/ 7 h 7"/>
                <a:gd name="T2" fmla="*/ 0 w 44"/>
                <a:gd name="T3" fmla="*/ 7 h 7"/>
                <a:gd name="T4" fmla="*/ 3 w 44"/>
                <a:gd name="T5" fmla="*/ 1 h 7"/>
                <a:gd name="T6" fmla="*/ 23 w 44"/>
                <a:gd name="T7" fmla="*/ 0 h 7"/>
                <a:gd name="T8" fmla="*/ 44 w 44"/>
                <a:gd name="T9" fmla="*/ 7 h 7"/>
              </a:gdLst>
              <a:ahLst/>
              <a:cxnLst>
                <a:cxn ang="0">
                  <a:pos x="T0" y="T1"/>
                </a:cxn>
                <a:cxn ang="0">
                  <a:pos x="T2" y="T3"/>
                </a:cxn>
                <a:cxn ang="0">
                  <a:pos x="T4" y="T5"/>
                </a:cxn>
                <a:cxn ang="0">
                  <a:pos x="T6" y="T7"/>
                </a:cxn>
                <a:cxn ang="0">
                  <a:pos x="T8" y="T9"/>
                </a:cxn>
              </a:cxnLst>
              <a:rect l="0" t="0" r="r" b="b"/>
              <a:pathLst>
                <a:path w="44" h="7">
                  <a:moveTo>
                    <a:pt x="44" y="7"/>
                  </a:moveTo>
                  <a:lnTo>
                    <a:pt x="0" y="7"/>
                  </a:lnTo>
                  <a:cubicBezTo>
                    <a:pt x="1" y="5"/>
                    <a:pt x="2" y="3"/>
                    <a:pt x="3" y="1"/>
                  </a:cubicBezTo>
                  <a:cubicBezTo>
                    <a:pt x="9" y="1"/>
                    <a:pt x="16" y="0"/>
                    <a:pt x="23" y="0"/>
                  </a:cubicBezTo>
                  <a:cubicBezTo>
                    <a:pt x="31" y="0"/>
                    <a:pt x="39" y="2"/>
                    <a:pt x="44" y="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15"/>
            <p:cNvSpPr>
              <a:spLocks/>
            </p:cNvSpPr>
            <p:nvPr/>
          </p:nvSpPr>
          <p:spPr bwMode="auto">
            <a:xfrm>
              <a:off x="1924844" y="4275932"/>
              <a:ext cx="22225" cy="28575"/>
            </a:xfrm>
            <a:custGeom>
              <a:avLst/>
              <a:gdLst>
                <a:gd name="T0" fmla="*/ 22 w 42"/>
                <a:gd name="T1" fmla="*/ 57 h 57"/>
                <a:gd name="T2" fmla="*/ 16 w 42"/>
                <a:gd name="T3" fmla="*/ 57 h 57"/>
                <a:gd name="T4" fmla="*/ 39 w 42"/>
                <a:gd name="T5" fmla="*/ 0 h 57"/>
                <a:gd name="T6" fmla="*/ 40 w 42"/>
                <a:gd name="T7" fmla="*/ 0 h 57"/>
                <a:gd name="T8" fmla="*/ 22 w 42"/>
                <a:gd name="T9" fmla="*/ 57 h 57"/>
              </a:gdLst>
              <a:ahLst/>
              <a:cxnLst>
                <a:cxn ang="0">
                  <a:pos x="T0" y="T1"/>
                </a:cxn>
                <a:cxn ang="0">
                  <a:pos x="T2" y="T3"/>
                </a:cxn>
                <a:cxn ang="0">
                  <a:pos x="T4" y="T5"/>
                </a:cxn>
                <a:cxn ang="0">
                  <a:pos x="T6" y="T7"/>
                </a:cxn>
                <a:cxn ang="0">
                  <a:pos x="T8" y="T9"/>
                </a:cxn>
              </a:cxnLst>
              <a:rect l="0" t="0" r="r" b="b"/>
              <a:pathLst>
                <a:path w="42" h="57">
                  <a:moveTo>
                    <a:pt x="22" y="57"/>
                  </a:moveTo>
                  <a:cubicBezTo>
                    <a:pt x="20" y="57"/>
                    <a:pt x="19" y="57"/>
                    <a:pt x="16" y="57"/>
                  </a:cubicBezTo>
                  <a:cubicBezTo>
                    <a:pt x="0" y="34"/>
                    <a:pt x="16" y="0"/>
                    <a:pt x="39" y="0"/>
                  </a:cubicBezTo>
                  <a:cubicBezTo>
                    <a:pt x="40" y="0"/>
                    <a:pt x="40" y="0"/>
                    <a:pt x="40" y="0"/>
                  </a:cubicBezTo>
                  <a:cubicBezTo>
                    <a:pt x="42" y="31"/>
                    <a:pt x="42" y="57"/>
                    <a:pt x="22" y="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46"/>
            <p:cNvSpPr>
              <a:spLocks/>
            </p:cNvSpPr>
            <p:nvPr/>
          </p:nvSpPr>
          <p:spPr bwMode="auto">
            <a:xfrm>
              <a:off x="1845469" y="4091782"/>
              <a:ext cx="26988" cy="46038"/>
            </a:xfrm>
            <a:custGeom>
              <a:avLst/>
              <a:gdLst>
                <a:gd name="T0" fmla="*/ 22 w 53"/>
                <a:gd name="T1" fmla="*/ 92 h 92"/>
                <a:gd name="T2" fmla="*/ 4 w 53"/>
                <a:gd name="T3" fmla="*/ 90 h 92"/>
                <a:gd name="T4" fmla="*/ 13 w 53"/>
                <a:gd name="T5" fmla="*/ 0 h 92"/>
                <a:gd name="T6" fmla="*/ 53 w 53"/>
                <a:gd name="T7" fmla="*/ 59 h 92"/>
                <a:gd name="T8" fmla="*/ 22 w 53"/>
                <a:gd name="T9" fmla="*/ 59 h 92"/>
                <a:gd name="T10" fmla="*/ 22 w 53"/>
                <a:gd name="T11" fmla="*/ 92 h 92"/>
              </a:gdLst>
              <a:ahLst/>
              <a:cxnLst>
                <a:cxn ang="0">
                  <a:pos x="T0" y="T1"/>
                </a:cxn>
                <a:cxn ang="0">
                  <a:pos x="T2" y="T3"/>
                </a:cxn>
                <a:cxn ang="0">
                  <a:pos x="T4" y="T5"/>
                </a:cxn>
                <a:cxn ang="0">
                  <a:pos x="T6" y="T7"/>
                </a:cxn>
                <a:cxn ang="0">
                  <a:pos x="T8" y="T9"/>
                </a:cxn>
                <a:cxn ang="0">
                  <a:pos x="T10" y="T11"/>
                </a:cxn>
              </a:cxnLst>
              <a:rect l="0" t="0" r="r" b="b"/>
              <a:pathLst>
                <a:path w="53" h="92">
                  <a:moveTo>
                    <a:pt x="22" y="92"/>
                  </a:moveTo>
                  <a:cubicBezTo>
                    <a:pt x="18" y="91"/>
                    <a:pt x="13" y="90"/>
                    <a:pt x="4" y="90"/>
                  </a:cubicBezTo>
                  <a:cubicBezTo>
                    <a:pt x="5" y="57"/>
                    <a:pt x="0" y="16"/>
                    <a:pt x="13" y="0"/>
                  </a:cubicBezTo>
                  <a:cubicBezTo>
                    <a:pt x="39" y="1"/>
                    <a:pt x="51" y="23"/>
                    <a:pt x="53" y="59"/>
                  </a:cubicBezTo>
                  <a:lnTo>
                    <a:pt x="22" y="59"/>
                  </a:lnTo>
                  <a:lnTo>
                    <a:pt x="22" y="92"/>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47"/>
            <p:cNvSpPr>
              <a:spLocks/>
            </p:cNvSpPr>
            <p:nvPr/>
          </p:nvSpPr>
          <p:spPr bwMode="auto">
            <a:xfrm>
              <a:off x="1869282" y="4134644"/>
              <a:ext cx="3175" cy="3175"/>
            </a:xfrm>
            <a:custGeom>
              <a:avLst/>
              <a:gdLst>
                <a:gd name="T0" fmla="*/ 0 w 6"/>
                <a:gd name="T1" fmla="*/ 8 h 8"/>
                <a:gd name="T2" fmla="*/ 0 w 6"/>
                <a:gd name="T3" fmla="*/ 0 h 8"/>
                <a:gd name="T4" fmla="*/ 6 w 6"/>
                <a:gd name="T5" fmla="*/ 0 h 8"/>
                <a:gd name="T6" fmla="*/ 6 w 6"/>
                <a:gd name="T7" fmla="*/ 6 h 8"/>
                <a:gd name="T8" fmla="*/ 0 w 6"/>
                <a:gd name="T9" fmla="*/ 8 h 8"/>
              </a:gdLst>
              <a:ahLst/>
              <a:cxnLst>
                <a:cxn ang="0">
                  <a:pos x="T0" y="T1"/>
                </a:cxn>
                <a:cxn ang="0">
                  <a:pos x="T2" y="T3"/>
                </a:cxn>
                <a:cxn ang="0">
                  <a:pos x="T4" y="T5"/>
                </a:cxn>
                <a:cxn ang="0">
                  <a:pos x="T6" y="T7"/>
                </a:cxn>
                <a:cxn ang="0">
                  <a:pos x="T8" y="T9"/>
                </a:cxn>
              </a:cxnLst>
              <a:rect l="0" t="0" r="r" b="b"/>
              <a:pathLst>
                <a:path w="6" h="8">
                  <a:moveTo>
                    <a:pt x="0" y="8"/>
                  </a:moveTo>
                  <a:lnTo>
                    <a:pt x="0" y="0"/>
                  </a:lnTo>
                  <a:lnTo>
                    <a:pt x="6" y="0"/>
                  </a:lnTo>
                  <a:cubicBezTo>
                    <a:pt x="6" y="2"/>
                    <a:pt x="6" y="4"/>
                    <a:pt x="6" y="6"/>
                  </a:cubicBezTo>
                  <a:cubicBezTo>
                    <a:pt x="4" y="7"/>
                    <a:pt x="2" y="8"/>
                    <a:pt x="0" y="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48"/>
            <p:cNvSpPr>
              <a:spLocks/>
            </p:cNvSpPr>
            <p:nvPr/>
          </p:nvSpPr>
          <p:spPr bwMode="auto">
            <a:xfrm>
              <a:off x="1856582" y="4121944"/>
              <a:ext cx="15875" cy="19050"/>
            </a:xfrm>
            <a:custGeom>
              <a:avLst/>
              <a:gdLst>
                <a:gd name="T0" fmla="*/ 13 w 31"/>
                <a:gd name="T1" fmla="*/ 37 h 37"/>
                <a:gd name="T2" fmla="*/ 0 w 31"/>
                <a:gd name="T3" fmla="*/ 33 h 37"/>
                <a:gd name="T4" fmla="*/ 0 w 31"/>
                <a:gd name="T5" fmla="*/ 0 h 37"/>
                <a:gd name="T6" fmla="*/ 31 w 31"/>
                <a:gd name="T7" fmla="*/ 0 h 37"/>
                <a:gd name="T8" fmla="*/ 31 w 31"/>
                <a:gd name="T9" fmla="*/ 25 h 37"/>
                <a:gd name="T10" fmla="*/ 25 w 31"/>
                <a:gd name="T11" fmla="*/ 25 h 37"/>
                <a:gd name="T12" fmla="*/ 25 w 31"/>
                <a:gd name="T13" fmla="*/ 33 h 37"/>
                <a:gd name="T14" fmla="*/ 13 w 3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7">
                  <a:moveTo>
                    <a:pt x="13" y="37"/>
                  </a:moveTo>
                  <a:cubicBezTo>
                    <a:pt x="9" y="37"/>
                    <a:pt x="6" y="35"/>
                    <a:pt x="0" y="33"/>
                  </a:cubicBezTo>
                  <a:lnTo>
                    <a:pt x="0" y="0"/>
                  </a:lnTo>
                  <a:lnTo>
                    <a:pt x="31" y="0"/>
                  </a:lnTo>
                  <a:cubicBezTo>
                    <a:pt x="31" y="8"/>
                    <a:pt x="31" y="16"/>
                    <a:pt x="31" y="25"/>
                  </a:cubicBezTo>
                  <a:lnTo>
                    <a:pt x="25" y="25"/>
                  </a:lnTo>
                  <a:lnTo>
                    <a:pt x="25" y="33"/>
                  </a:lnTo>
                  <a:cubicBezTo>
                    <a:pt x="20" y="36"/>
                    <a:pt x="16" y="37"/>
                    <a:pt x="13" y="3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56"/>
            <p:cNvSpPr>
              <a:spLocks/>
            </p:cNvSpPr>
            <p:nvPr/>
          </p:nvSpPr>
          <p:spPr bwMode="auto">
            <a:xfrm>
              <a:off x="1904207" y="4310857"/>
              <a:ext cx="128588" cy="155575"/>
            </a:xfrm>
            <a:custGeom>
              <a:avLst/>
              <a:gdLst>
                <a:gd name="T0" fmla="*/ 41 w 250"/>
                <a:gd name="T1" fmla="*/ 304 h 304"/>
                <a:gd name="T2" fmla="*/ 17 w 250"/>
                <a:gd name="T3" fmla="*/ 203 h 304"/>
                <a:gd name="T4" fmla="*/ 46 w 250"/>
                <a:gd name="T5" fmla="*/ 219 h 304"/>
                <a:gd name="T6" fmla="*/ 73 w 250"/>
                <a:gd name="T7" fmla="*/ 214 h 304"/>
                <a:gd name="T8" fmla="*/ 96 w 250"/>
                <a:gd name="T9" fmla="*/ 135 h 304"/>
                <a:gd name="T10" fmla="*/ 88 w 250"/>
                <a:gd name="T11" fmla="*/ 128 h 304"/>
                <a:gd name="T12" fmla="*/ 69 w 250"/>
                <a:gd name="T13" fmla="*/ 149 h 304"/>
                <a:gd name="T14" fmla="*/ 43 w 250"/>
                <a:gd name="T15" fmla="*/ 169 h 304"/>
                <a:gd name="T16" fmla="*/ 41 w 250"/>
                <a:gd name="T17" fmla="*/ 169 h 304"/>
                <a:gd name="T18" fmla="*/ 0 w 250"/>
                <a:gd name="T19" fmla="*/ 34 h 304"/>
                <a:gd name="T20" fmla="*/ 14 w 250"/>
                <a:gd name="T21" fmla="*/ 35 h 304"/>
                <a:gd name="T22" fmla="*/ 32 w 250"/>
                <a:gd name="T23" fmla="*/ 0 h 304"/>
                <a:gd name="T24" fmla="*/ 192 w 250"/>
                <a:gd name="T25" fmla="*/ 89 h 304"/>
                <a:gd name="T26" fmla="*/ 248 w 250"/>
                <a:gd name="T27" fmla="*/ 78 h 304"/>
                <a:gd name="T28" fmla="*/ 192 w 250"/>
                <a:gd name="T29" fmla="*/ 162 h 304"/>
                <a:gd name="T30" fmla="*/ 176 w 250"/>
                <a:gd name="T31" fmla="*/ 157 h 304"/>
                <a:gd name="T32" fmla="*/ 41 w 250"/>
                <a:gd name="T3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304">
                  <a:moveTo>
                    <a:pt x="41" y="304"/>
                  </a:moveTo>
                  <a:cubicBezTo>
                    <a:pt x="47" y="250"/>
                    <a:pt x="13" y="254"/>
                    <a:pt x="17" y="203"/>
                  </a:cubicBezTo>
                  <a:cubicBezTo>
                    <a:pt x="30" y="215"/>
                    <a:pt x="36" y="219"/>
                    <a:pt x="46" y="219"/>
                  </a:cubicBezTo>
                  <a:cubicBezTo>
                    <a:pt x="52" y="219"/>
                    <a:pt x="60" y="217"/>
                    <a:pt x="73" y="214"/>
                  </a:cubicBezTo>
                  <a:cubicBezTo>
                    <a:pt x="95" y="208"/>
                    <a:pt x="87" y="160"/>
                    <a:pt x="96" y="135"/>
                  </a:cubicBezTo>
                  <a:cubicBezTo>
                    <a:pt x="94" y="130"/>
                    <a:pt x="91" y="128"/>
                    <a:pt x="88" y="128"/>
                  </a:cubicBezTo>
                  <a:cubicBezTo>
                    <a:pt x="82" y="128"/>
                    <a:pt x="76" y="138"/>
                    <a:pt x="69" y="149"/>
                  </a:cubicBezTo>
                  <a:cubicBezTo>
                    <a:pt x="61" y="159"/>
                    <a:pt x="53" y="169"/>
                    <a:pt x="43" y="169"/>
                  </a:cubicBezTo>
                  <a:cubicBezTo>
                    <a:pt x="42" y="169"/>
                    <a:pt x="42" y="169"/>
                    <a:pt x="41" y="169"/>
                  </a:cubicBezTo>
                  <a:cubicBezTo>
                    <a:pt x="25" y="128"/>
                    <a:pt x="0" y="99"/>
                    <a:pt x="0" y="34"/>
                  </a:cubicBezTo>
                  <a:cubicBezTo>
                    <a:pt x="5" y="35"/>
                    <a:pt x="10" y="35"/>
                    <a:pt x="14" y="35"/>
                  </a:cubicBezTo>
                  <a:cubicBezTo>
                    <a:pt x="29" y="35"/>
                    <a:pt x="39" y="29"/>
                    <a:pt x="32" y="0"/>
                  </a:cubicBezTo>
                  <a:cubicBezTo>
                    <a:pt x="75" y="51"/>
                    <a:pt x="131" y="89"/>
                    <a:pt x="192" y="89"/>
                  </a:cubicBezTo>
                  <a:cubicBezTo>
                    <a:pt x="210" y="89"/>
                    <a:pt x="229" y="85"/>
                    <a:pt x="248" y="78"/>
                  </a:cubicBezTo>
                  <a:cubicBezTo>
                    <a:pt x="250" y="127"/>
                    <a:pt x="219" y="162"/>
                    <a:pt x="192" y="162"/>
                  </a:cubicBezTo>
                  <a:cubicBezTo>
                    <a:pt x="186" y="162"/>
                    <a:pt x="181" y="161"/>
                    <a:pt x="176" y="157"/>
                  </a:cubicBezTo>
                  <a:cubicBezTo>
                    <a:pt x="160" y="247"/>
                    <a:pt x="113" y="294"/>
                    <a:pt x="41" y="30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63"/>
            <p:cNvSpPr>
              <a:spLocks noEditPoints="1"/>
            </p:cNvSpPr>
            <p:nvPr/>
          </p:nvSpPr>
          <p:spPr bwMode="auto">
            <a:xfrm>
              <a:off x="1966119" y="5677694"/>
              <a:ext cx="293688" cy="233363"/>
            </a:xfrm>
            <a:custGeom>
              <a:avLst/>
              <a:gdLst>
                <a:gd name="T0" fmla="*/ 34 w 575"/>
                <a:gd name="T1" fmla="*/ 452 h 452"/>
                <a:gd name="T2" fmla="*/ 27 w 575"/>
                <a:gd name="T3" fmla="*/ 451 h 452"/>
                <a:gd name="T4" fmla="*/ 27 w 575"/>
                <a:gd name="T5" fmla="*/ 226 h 452"/>
                <a:gd name="T6" fmla="*/ 171 w 575"/>
                <a:gd name="T7" fmla="*/ 79 h 452"/>
                <a:gd name="T8" fmla="*/ 187 w 575"/>
                <a:gd name="T9" fmla="*/ 169 h 452"/>
                <a:gd name="T10" fmla="*/ 174 w 575"/>
                <a:gd name="T11" fmla="*/ 179 h 452"/>
                <a:gd name="T12" fmla="*/ 165 w 575"/>
                <a:gd name="T13" fmla="*/ 176 h 452"/>
                <a:gd name="T14" fmla="*/ 157 w 575"/>
                <a:gd name="T15" fmla="*/ 174 h 452"/>
                <a:gd name="T16" fmla="*/ 147 w 575"/>
                <a:gd name="T17" fmla="*/ 181 h 452"/>
                <a:gd name="T18" fmla="*/ 139 w 575"/>
                <a:gd name="T19" fmla="*/ 249 h 452"/>
                <a:gd name="T20" fmla="*/ 151 w 575"/>
                <a:gd name="T21" fmla="*/ 249 h 452"/>
                <a:gd name="T22" fmla="*/ 377 w 575"/>
                <a:gd name="T23" fmla="*/ 139 h 452"/>
                <a:gd name="T24" fmla="*/ 377 w 575"/>
                <a:gd name="T25" fmla="*/ 118 h 452"/>
                <a:gd name="T26" fmla="*/ 383 w 575"/>
                <a:gd name="T27" fmla="*/ 117 h 452"/>
                <a:gd name="T28" fmla="*/ 394 w 575"/>
                <a:gd name="T29" fmla="*/ 124 h 452"/>
                <a:gd name="T30" fmla="*/ 401 w 575"/>
                <a:gd name="T31" fmla="*/ 141 h 452"/>
                <a:gd name="T32" fmla="*/ 434 w 575"/>
                <a:gd name="T33" fmla="*/ 203 h 452"/>
                <a:gd name="T34" fmla="*/ 513 w 575"/>
                <a:gd name="T35" fmla="*/ 0 h 452"/>
                <a:gd name="T36" fmla="*/ 522 w 575"/>
                <a:gd name="T37" fmla="*/ 327 h 452"/>
                <a:gd name="T38" fmla="*/ 479 w 575"/>
                <a:gd name="T39" fmla="*/ 314 h 452"/>
                <a:gd name="T40" fmla="*/ 466 w 575"/>
                <a:gd name="T41" fmla="*/ 315 h 452"/>
                <a:gd name="T42" fmla="*/ 450 w 575"/>
                <a:gd name="T43" fmla="*/ 371 h 452"/>
                <a:gd name="T44" fmla="*/ 434 w 575"/>
                <a:gd name="T45" fmla="*/ 368 h 452"/>
                <a:gd name="T46" fmla="*/ 378 w 575"/>
                <a:gd name="T47" fmla="*/ 406 h 452"/>
                <a:gd name="T48" fmla="*/ 386 w 575"/>
                <a:gd name="T49" fmla="*/ 315 h 452"/>
                <a:gd name="T50" fmla="*/ 362 w 575"/>
                <a:gd name="T51" fmla="*/ 281 h 452"/>
                <a:gd name="T52" fmla="*/ 203 w 575"/>
                <a:gd name="T53" fmla="*/ 394 h 452"/>
                <a:gd name="T54" fmla="*/ 171 w 575"/>
                <a:gd name="T55" fmla="*/ 350 h 452"/>
                <a:gd name="T56" fmla="*/ 166 w 575"/>
                <a:gd name="T57" fmla="*/ 349 h 452"/>
                <a:gd name="T58" fmla="*/ 139 w 575"/>
                <a:gd name="T59" fmla="*/ 394 h 452"/>
                <a:gd name="T60" fmla="*/ 107 w 575"/>
                <a:gd name="T61" fmla="*/ 305 h 452"/>
                <a:gd name="T62" fmla="*/ 80 w 575"/>
                <a:gd name="T63" fmla="*/ 366 h 452"/>
                <a:gd name="T64" fmla="*/ 59 w 575"/>
                <a:gd name="T65" fmla="*/ 350 h 452"/>
                <a:gd name="T66" fmla="*/ 83 w 575"/>
                <a:gd name="T67" fmla="*/ 440 h 452"/>
                <a:gd name="T68" fmla="*/ 72 w 575"/>
                <a:gd name="T69" fmla="*/ 438 h 452"/>
                <a:gd name="T70" fmla="*/ 53 w 575"/>
                <a:gd name="T71" fmla="*/ 445 h 452"/>
                <a:gd name="T72" fmla="*/ 34 w 575"/>
                <a:gd name="T73" fmla="*/ 452 h 452"/>
                <a:gd name="T74" fmla="*/ 479 w 575"/>
                <a:gd name="T75" fmla="*/ 226 h 452"/>
                <a:gd name="T76" fmla="*/ 479 w 575"/>
                <a:gd name="T77" fmla="*/ 226 h 452"/>
                <a:gd name="T78" fmla="*/ 479 w 575"/>
                <a:gd name="T79" fmla="*/ 226 h 452"/>
                <a:gd name="T80" fmla="*/ 505 w 575"/>
                <a:gd name="T81" fmla="*/ 193 h 452"/>
                <a:gd name="T82" fmla="*/ 505 w 575"/>
                <a:gd name="T83" fmla="*/ 193 h 452"/>
                <a:gd name="T84" fmla="*/ 505 w 575"/>
                <a:gd name="T85" fmla="*/ 192 h 452"/>
                <a:gd name="T86" fmla="*/ 505 w 575"/>
                <a:gd name="T87" fmla="*/ 192 h 452"/>
                <a:gd name="T88" fmla="*/ 505 w 575"/>
                <a:gd name="T89" fmla="*/ 192 h 452"/>
                <a:gd name="T90" fmla="*/ 505 w 575"/>
                <a:gd name="T91" fmla="*/ 185 h 452"/>
                <a:gd name="T92" fmla="*/ 485 w 575"/>
                <a:gd name="T93" fmla="*/ 157 h 452"/>
                <a:gd name="T94" fmla="*/ 484 w 575"/>
                <a:gd name="T95" fmla="*/ 157 h 452"/>
                <a:gd name="T96" fmla="*/ 484 w 575"/>
                <a:gd name="T97" fmla="*/ 157 h 452"/>
                <a:gd name="T98" fmla="*/ 484 w 575"/>
                <a:gd name="T99" fmla="*/ 157 h 452"/>
                <a:gd name="T100" fmla="*/ 484 w 575"/>
                <a:gd name="T101" fmla="*/ 157 h 452"/>
                <a:gd name="T102" fmla="*/ 484 w 575"/>
                <a:gd name="T103" fmla="*/ 157 h 452"/>
                <a:gd name="T104" fmla="*/ 484 w 575"/>
                <a:gd name="T105" fmla="*/ 157 h 452"/>
                <a:gd name="T106" fmla="*/ 484 w 575"/>
                <a:gd name="T107" fmla="*/ 157 h 452"/>
                <a:gd name="T108" fmla="*/ 482 w 575"/>
                <a:gd name="T109" fmla="*/ 158 h 452"/>
                <a:gd name="T110" fmla="*/ 482 w 575"/>
                <a:gd name="T111" fmla="*/ 158 h 452"/>
                <a:gd name="T112" fmla="*/ 483 w 575"/>
                <a:gd name="T113" fmla="*/ 169 h 452"/>
                <a:gd name="T114" fmla="*/ 473 w 575"/>
                <a:gd name="T115" fmla="*/ 213 h 452"/>
                <a:gd name="T116" fmla="*/ 474 w 575"/>
                <a:gd name="T117" fmla="*/ 226 h 452"/>
                <a:gd name="T118" fmla="*/ 479 w 575"/>
                <a:gd name="T119" fmla="*/ 226 h 452"/>
                <a:gd name="T120" fmla="*/ 479 w 575"/>
                <a:gd name="T121" fmla="*/ 22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452">
                  <a:moveTo>
                    <a:pt x="34" y="452"/>
                  </a:moveTo>
                  <a:cubicBezTo>
                    <a:pt x="32" y="452"/>
                    <a:pt x="30" y="451"/>
                    <a:pt x="27" y="451"/>
                  </a:cubicBezTo>
                  <a:cubicBezTo>
                    <a:pt x="0" y="403"/>
                    <a:pt x="9" y="277"/>
                    <a:pt x="27" y="226"/>
                  </a:cubicBezTo>
                  <a:cubicBezTo>
                    <a:pt x="104" y="218"/>
                    <a:pt x="110" y="109"/>
                    <a:pt x="171" y="79"/>
                  </a:cubicBezTo>
                  <a:cubicBezTo>
                    <a:pt x="178" y="107"/>
                    <a:pt x="189" y="128"/>
                    <a:pt x="187" y="169"/>
                  </a:cubicBezTo>
                  <a:cubicBezTo>
                    <a:pt x="182" y="176"/>
                    <a:pt x="177" y="179"/>
                    <a:pt x="174" y="179"/>
                  </a:cubicBezTo>
                  <a:cubicBezTo>
                    <a:pt x="171" y="179"/>
                    <a:pt x="168" y="177"/>
                    <a:pt x="165" y="176"/>
                  </a:cubicBezTo>
                  <a:cubicBezTo>
                    <a:pt x="162" y="175"/>
                    <a:pt x="160" y="174"/>
                    <a:pt x="157" y="174"/>
                  </a:cubicBezTo>
                  <a:cubicBezTo>
                    <a:pt x="154" y="174"/>
                    <a:pt x="151" y="175"/>
                    <a:pt x="147" y="181"/>
                  </a:cubicBezTo>
                  <a:cubicBezTo>
                    <a:pt x="148" y="208"/>
                    <a:pt x="148" y="235"/>
                    <a:pt x="139" y="249"/>
                  </a:cubicBezTo>
                  <a:cubicBezTo>
                    <a:pt x="143" y="249"/>
                    <a:pt x="147" y="249"/>
                    <a:pt x="151" y="249"/>
                  </a:cubicBezTo>
                  <a:cubicBezTo>
                    <a:pt x="247" y="249"/>
                    <a:pt x="312" y="202"/>
                    <a:pt x="377" y="139"/>
                  </a:cubicBezTo>
                  <a:cubicBezTo>
                    <a:pt x="376" y="135"/>
                    <a:pt x="375" y="129"/>
                    <a:pt x="377" y="118"/>
                  </a:cubicBezTo>
                  <a:cubicBezTo>
                    <a:pt x="379" y="117"/>
                    <a:pt x="381" y="117"/>
                    <a:pt x="383" y="117"/>
                  </a:cubicBezTo>
                  <a:cubicBezTo>
                    <a:pt x="387" y="117"/>
                    <a:pt x="391" y="120"/>
                    <a:pt x="394" y="124"/>
                  </a:cubicBezTo>
                  <a:cubicBezTo>
                    <a:pt x="397" y="129"/>
                    <a:pt x="400" y="135"/>
                    <a:pt x="401" y="141"/>
                  </a:cubicBezTo>
                  <a:cubicBezTo>
                    <a:pt x="410" y="163"/>
                    <a:pt x="427" y="177"/>
                    <a:pt x="434" y="203"/>
                  </a:cubicBezTo>
                  <a:cubicBezTo>
                    <a:pt x="478" y="153"/>
                    <a:pt x="429" y="9"/>
                    <a:pt x="513" y="0"/>
                  </a:cubicBezTo>
                  <a:cubicBezTo>
                    <a:pt x="464" y="131"/>
                    <a:pt x="575" y="230"/>
                    <a:pt x="522" y="327"/>
                  </a:cubicBezTo>
                  <a:cubicBezTo>
                    <a:pt x="506" y="323"/>
                    <a:pt x="496" y="314"/>
                    <a:pt x="479" y="314"/>
                  </a:cubicBezTo>
                  <a:cubicBezTo>
                    <a:pt x="475" y="314"/>
                    <a:pt x="471" y="314"/>
                    <a:pt x="466" y="315"/>
                  </a:cubicBezTo>
                  <a:cubicBezTo>
                    <a:pt x="450" y="318"/>
                    <a:pt x="464" y="365"/>
                    <a:pt x="450" y="371"/>
                  </a:cubicBezTo>
                  <a:cubicBezTo>
                    <a:pt x="444" y="369"/>
                    <a:pt x="439" y="368"/>
                    <a:pt x="434" y="368"/>
                  </a:cubicBezTo>
                  <a:cubicBezTo>
                    <a:pt x="407" y="368"/>
                    <a:pt x="404" y="403"/>
                    <a:pt x="378" y="406"/>
                  </a:cubicBezTo>
                  <a:cubicBezTo>
                    <a:pt x="361" y="364"/>
                    <a:pt x="394" y="371"/>
                    <a:pt x="386" y="315"/>
                  </a:cubicBezTo>
                  <a:cubicBezTo>
                    <a:pt x="381" y="299"/>
                    <a:pt x="374" y="289"/>
                    <a:pt x="362" y="281"/>
                  </a:cubicBezTo>
                  <a:cubicBezTo>
                    <a:pt x="308" y="317"/>
                    <a:pt x="236" y="330"/>
                    <a:pt x="203" y="394"/>
                  </a:cubicBezTo>
                  <a:cubicBezTo>
                    <a:pt x="183" y="393"/>
                    <a:pt x="172" y="379"/>
                    <a:pt x="171" y="350"/>
                  </a:cubicBezTo>
                  <a:cubicBezTo>
                    <a:pt x="169" y="350"/>
                    <a:pt x="167" y="349"/>
                    <a:pt x="166" y="349"/>
                  </a:cubicBezTo>
                  <a:cubicBezTo>
                    <a:pt x="146" y="349"/>
                    <a:pt x="147" y="379"/>
                    <a:pt x="139" y="394"/>
                  </a:cubicBezTo>
                  <a:cubicBezTo>
                    <a:pt x="101" y="378"/>
                    <a:pt x="136" y="322"/>
                    <a:pt x="107" y="305"/>
                  </a:cubicBezTo>
                  <a:cubicBezTo>
                    <a:pt x="91" y="317"/>
                    <a:pt x="96" y="366"/>
                    <a:pt x="80" y="366"/>
                  </a:cubicBezTo>
                  <a:cubicBezTo>
                    <a:pt x="75" y="366"/>
                    <a:pt x="69" y="362"/>
                    <a:pt x="59" y="350"/>
                  </a:cubicBezTo>
                  <a:cubicBezTo>
                    <a:pt x="47" y="409"/>
                    <a:pt x="93" y="385"/>
                    <a:pt x="83" y="440"/>
                  </a:cubicBezTo>
                  <a:cubicBezTo>
                    <a:pt x="79" y="439"/>
                    <a:pt x="75" y="438"/>
                    <a:pt x="72" y="438"/>
                  </a:cubicBezTo>
                  <a:cubicBezTo>
                    <a:pt x="64" y="438"/>
                    <a:pt x="58" y="441"/>
                    <a:pt x="53" y="445"/>
                  </a:cubicBezTo>
                  <a:cubicBezTo>
                    <a:pt x="48" y="448"/>
                    <a:pt x="42" y="452"/>
                    <a:pt x="34" y="452"/>
                  </a:cubicBezTo>
                  <a:moveTo>
                    <a:pt x="479" y="226"/>
                  </a:moveTo>
                  <a:lnTo>
                    <a:pt x="479" y="226"/>
                  </a:lnTo>
                  <a:lnTo>
                    <a:pt x="479" y="226"/>
                  </a:lnTo>
                  <a:cubicBezTo>
                    <a:pt x="492" y="226"/>
                    <a:pt x="502" y="210"/>
                    <a:pt x="505" y="193"/>
                  </a:cubicBezTo>
                  <a:cubicBezTo>
                    <a:pt x="505" y="193"/>
                    <a:pt x="505" y="193"/>
                    <a:pt x="505" y="193"/>
                  </a:cubicBezTo>
                  <a:cubicBezTo>
                    <a:pt x="505" y="192"/>
                    <a:pt x="505" y="192"/>
                    <a:pt x="505" y="192"/>
                  </a:cubicBezTo>
                  <a:cubicBezTo>
                    <a:pt x="505" y="192"/>
                    <a:pt x="505" y="192"/>
                    <a:pt x="505" y="192"/>
                  </a:cubicBezTo>
                  <a:lnTo>
                    <a:pt x="505" y="192"/>
                  </a:lnTo>
                  <a:cubicBezTo>
                    <a:pt x="505" y="190"/>
                    <a:pt x="505" y="188"/>
                    <a:pt x="505" y="185"/>
                  </a:cubicBezTo>
                  <a:cubicBezTo>
                    <a:pt x="506" y="171"/>
                    <a:pt x="500" y="157"/>
                    <a:pt x="485" y="157"/>
                  </a:cubicBezTo>
                  <a:cubicBezTo>
                    <a:pt x="485" y="157"/>
                    <a:pt x="484" y="157"/>
                    <a:pt x="484" y="157"/>
                  </a:cubicBezTo>
                  <a:lnTo>
                    <a:pt x="484" y="157"/>
                  </a:lnTo>
                  <a:lnTo>
                    <a:pt x="484" y="157"/>
                  </a:lnTo>
                  <a:cubicBezTo>
                    <a:pt x="484" y="157"/>
                    <a:pt x="484" y="157"/>
                    <a:pt x="484" y="157"/>
                  </a:cubicBezTo>
                  <a:lnTo>
                    <a:pt x="484" y="157"/>
                  </a:lnTo>
                  <a:lnTo>
                    <a:pt x="484" y="157"/>
                  </a:lnTo>
                  <a:cubicBezTo>
                    <a:pt x="484" y="157"/>
                    <a:pt x="484" y="157"/>
                    <a:pt x="484" y="157"/>
                  </a:cubicBezTo>
                  <a:cubicBezTo>
                    <a:pt x="483" y="157"/>
                    <a:pt x="483" y="157"/>
                    <a:pt x="482" y="158"/>
                  </a:cubicBezTo>
                  <a:lnTo>
                    <a:pt x="482" y="158"/>
                  </a:lnTo>
                  <a:cubicBezTo>
                    <a:pt x="483" y="162"/>
                    <a:pt x="483" y="166"/>
                    <a:pt x="483" y="169"/>
                  </a:cubicBezTo>
                  <a:cubicBezTo>
                    <a:pt x="483" y="189"/>
                    <a:pt x="473" y="194"/>
                    <a:pt x="473" y="213"/>
                  </a:cubicBezTo>
                  <a:cubicBezTo>
                    <a:pt x="473" y="217"/>
                    <a:pt x="473" y="221"/>
                    <a:pt x="474" y="226"/>
                  </a:cubicBezTo>
                  <a:cubicBezTo>
                    <a:pt x="476" y="226"/>
                    <a:pt x="477" y="226"/>
                    <a:pt x="479" y="226"/>
                  </a:cubicBezTo>
                  <a:lnTo>
                    <a:pt x="479" y="226"/>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64"/>
            <p:cNvSpPr>
              <a:spLocks/>
            </p:cNvSpPr>
            <p:nvPr/>
          </p:nvSpPr>
          <p:spPr bwMode="auto">
            <a:xfrm>
              <a:off x="1831182" y="4790282"/>
              <a:ext cx="25400" cy="61913"/>
            </a:xfrm>
            <a:custGeom>
              <a:avLst/>
              <a:gdLst>
                <a:gd name="T0" fmla="*/ 12 w 49"/>
                <a:gd name="T1" fmla="*/ 120 h 120"/>
                <a:gd name="T2" fmla="*/ 1 w 49"/>
                <a:gd name="T3" fmla="*/ 112 h 120"/>
                <a:gd name="T4" fmla="*/ 49 w 49"/>
                <a:gd name="T5" fmla="*/ 0 h 120"/>
                <a:gd name="T6" fmla="*/ 49 w 49"/>
                <a:gd name="T7" fmla="*/ 111 h 120"/>
                <a:gd name="T8" fmla="*/ 45 w 49"/>
                <a:gd name="T9" fmla="*/ 110 h 120"/>
                <a:gd name="T10" fmla="*/ 26 w 49"/>
                <a:gd name="T11" fmla="*/ 115 h 120"/>
                <a:gd name="T12" fmla="*/ 12 w 49"/>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49" h="120">
                  <a:moveTo>
                    <a:pt x="12" y="120"/>
                  </a:moveTo>
                  <a:cubicBezTo>
                    <a:pt x="8" y="120"/>
                    <a:pt x="4" y="118"/>
                    <a:pt x="1" y="112"/>
                  </a:cubicBezTo>
                  <a:cubicBezTo>
                    <a:pt x="0" y="50"/>
                    <a:pt x="28" y="30"/>
                    <a:pt x="49" y="0"/>
                  </a:cubicBezTo>
                  <a:lnTo>
                    <a:pt x="49" y="111"/>
                  </a:lnTo>
                  <a:cubicBezTo>
                    <a:pt x="48" y="110"/>
                    <a:pt x="46" y="110"/>
                    <a:pt x="45" y="110"/>
                  </a:cubicBezTo>
                  <a:cubicBezTo>
                    <a:pt x="38" y="110"/>
                    <a:pt x="31" y="113"/>
                    <a:pt x="26" y="115"/>
                  </a:cubicBezTo>
                  <a:cubicBezTo>
                    <a:pt x="21" y="117"/>
                    <a:pt x="16" y="120"/>
                    <a:pt x="12" y="12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65"/>
            <p:cNvSpPr>
              <a:spLocks/>
            </p:cNvSpPr>
            <p:nvPr/>
          </p:nvSpPr>
          <p:spPr bwMode="auto">
            <a:xfrm>
              <a:off x="1869282" y="4787107"/>
              <a:ext cx="39688" cy="60325"/>
            </a:xfrm>
            <a:custGeom>
              <a:avLst/>
              <a:gdLst>
                <a:gd name="T0" fmla="*/ 46 w 78"/>
                <a:gd name="T1" fmla="*/ 117 h 117"/>
                <a:gd name="T2" fmla="*/ 1 w 78"/>
                <a:gd name="T3" fmla="*/ 70 h 117"/>
                <a:gd name="T4" fmla="*/ 0 w 78"/>
                <a:gd name="T5" fmla="*/ 70 h 117"/>
                <a:gd name="T6" fmla="*/ 0 w 78"/>
                <a:gd name="T7" fmla="*/ 0 h 117"/>
                <a:gd name="T8" fmla="*/ 70 w 78"/>
                <a:gd name="T9" fmla="*/ 62 h 117"/>
                <a:gd name="T10" fmla="*/ 78 w 78"/>
                <a:gd name="T11" fmla="*/ 61 h 117"/>
                <a:gd name="T12" fmla="*/ 46 w 78"/>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78" h="117">
                  <a:moveTo>
                    <a:pt x="46" y="117"/>
                  </a:moveTo>
                  <a:cubicBezTo>
                    <a:pt x="20" y="117"/>
                    <a:pt x="27" y="70"/>
                    <a:pt x="1" y="70"/>
                  </a:cubicBezTo>
                  <a:cubicBezTo>
                    <a:pt x="1" y="70"/>
                    <a:pt x="0" y="70"/>
                    <a:pt x="0" y="70"/>
                  </a:cubicBezTo>
                  <a:lnTo>
                    <a:pt x="0" y="0"/>
                  </a:lnTo>
                  <a:cubicBezTo>
                    <a:pt x="26" y="18"/>
                    <a:pt x="32" y="62"/>
                    <a:pt x="70" y="62"/>
                  </a:cubicBezTo>
                  <a:cubicBezTo>
                    <a:pt x="73" y="62"/>
                    <a:pt x="75" y="61"/>
                    <a:pt x="78" y="61"/>
                  </a:cubicBezTo>
                  <a:cubicBezTo>
                    <a:pt x="77" y="94"/>
                    <a:pt x="60" y="102"/>
                    <a:pt x="46" y="11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266"/>
            <p:cNvSpPr>
              <a:spLocks/>
            </p:cNvSpPr>
            <p:nvPr/>
          </p:nvSpPr>
          <p:spPr bwMode="auto">
            <a:xfrm>
              <a:off x="1856582" y="4783932"/>
              <a:ext cx="12700" cy="63500"/>
            </a:xfrm>
            <a:custGeom>
              <a:avLst/>
              <a:gdLst>
                <a:gd name="T0" fmla="*/ 8 w 25"/>
                <a:gd name="T1" fmla="*/ 124 h 124"/>
                <a:gd name="T2" fmla="*/ 0 w 25"/>
                <a:gd name="T3" fmla="*/ 123 h 124"/>
                <a:gd name="T4" fmla="*/ 0 w 25"/>
                <a:gd name="T5" fmla="*/ 12 h 124"/>
                <a:gd name="T6" fmla="*/ 8 w 25"/>
                <a:gd name="T7" fmla="*/ 0 h 124"/>
                <a:gd name="T8" fmla="*/ 25 w 25"/>
                <a:gd name="T9" fmla="*/ 7 h 124"/>
                <a:gd name="T10" fmla="*/ 25 w 25"/>
                <a:gd name="T11" fmla="*/ 77 h 124"/>
                <a:gd name="T12" fmla="*/ 15 w 25"/>
                <a:gd name="T13" fmla="*/ 79 h 124"/>
                <a:gd name="T14" fmla="*/ 8 w 25"/>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4">
                  <a:moveTo>
                    <a:pt x="8" y="124"/>
                  </a:moveTo>
                  <a:cubicBezTo>
                    <a:pt x="5" y="123"/>
                    <a:pt x="3" y="123"/>
                    <a:pt x="0" y="123"/>
                  </a:cubicBezTo>
                  <a:lnTo>
                    <a:pt x="0" y="12"/>
                  </a:lnTo>
                  <a:cubicBezTo>
                    <a:pt x="3" y="8"/>
                    <a:pt x="5" y="4"/>
                    <a:pt x="8" y="0"/>
                  </a:cubicBezTo>
                  <a:cubicBezTo>
                    <a:pt x="14" y="1"/>
                    <a:pt x="20" y="4"/>
                    <a:pt x="25" y="7"/>
                  </a:cubicBezTo>
                  <a:lnTo>
                    <a:pt x="25" y="77"/>
                  </a:lnTo>
                  <a:cubicBezTo>
                    <a:pt x="22" y="77"/>
                    <a:pt x="19" y="78"/>
                    <a:pt x="15" y="79"/>
                  </a:cubicBezTo>
                  <a:cubicBezTo>
                    <a:pt x="4" y="83"/>
                    <a:pt x="9" y="107"/>
                    <a:pt x="8" y="12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267"/>
            <p:cNvSpPr>
              <a:spLocks/>
            </p:cNvSpPr>
            <p:nvPr/>
          </p:nvSpPr>
          <p:spPr bwMode="auto">
            <a:xfrm>
              <a:off x="2228057" y="6487319"/>
              <a:ext cx="20638" cy="28575"/>
            </a:xfrm>
            <a:custGeom>
              <a:avLst/>
              <a:gdLst>
                <a:gd name="T0" fmla="*/ 12 w 40"/>
                <a:gd name="T1" fmla="*/ 58 h 58"/>
                <a:gd name="T2" fmla="*/ 1 w 40"/>
                <a:gd name="T3" fmla="*/ 56 h 58"/>
                <a:gd name="T4" fmla="*/ 21 w 40"/>
                <a:gd name="T5" fmla="*/ 0 h 58"/>
                <a:gd name="T6" fmla="*/ 26 w 40"/>
                <a:gd name="T7" fmla="*/ 0 h 58"/>
                <a:gd name="T8" fmla="*/ 12 w 40"/>
                <a:gd name="T9" fmla="*/ 58 h 58"/>
              </a:gdLst>
              <a:ahLst/>
              <a:cxnLst>
                <a:cxn ang="0">
                  <a:pos x="T0" y="T1"/>
                </a:cxn>
                <a:cxn ang="0">
                  <a:pos x="T2" y="T3"/>
                </a:cxn>
                <a:cxn ang="0">
                  <a:pos x="T4" y="T5"/>
                </a:cxn>
                <a:cxn ang="0">
                  <a:pos x="T6" y="T7"/>
                </a:cxn>
                <a:cxn ang="0">
                  <a:pos x="T8" y="T9"/>
                </a:cxn>
              </a:cxnLst>
              <a:rect l="0" t="0" r="r" b="b"/>
              <a:pathLst>
                <a:path w="40" h="58">
                  <a:moveTo>
                    <a:pt x="12" y="58"/>
                  </a:moveTo>
                  <a:cubicBezTo>
                    <a:pt x="9" y="58"/>
                    <a:pt x="5" y="58"/>
                    <a:pt x="1" y="56"/>
                  </a:cubicBezTo>
                  <a:cubicBezTo>
                    <a:pt x="0" y="27"/>
                    <a:pt x="1" y="0"/>
                    <a:pt x="21" y="0"/>
                  </a:cubicBezTo>
                  <a:cubicBezTo>
                    <a:pt x="23" y="0"/>
                    <a:pt x="24" y="0"/>
                    <a:pt x="26" y="0"/>
                  </a:cubicBezTo>
                  <a:cubicBezTo>
                    <a:pt x="40" y="19"/>
                    <a:pt x="36" y="58"/>
                    <a:pt x="12"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277"/>
            <p:cNvSpPr>
              <a:spLocks/>
            </p:cNvSpPr>
            <p:nvPr/>
          </p:nvSpPr>
          <p:spPr bwMode="auto">
            <a:xfrm>
              <a:off x="2216944" y="5591969"/>
              <a:ext cx="61913" cy="74613"/>
            </a:xfrm>
            <a:custGeom>
              <a:avLst/>
              <a:gdLst>
                <a:gd name="T0" fmla="*/ 96 w 122"/>
                <a:gd name="T1" fmla="*/ 147 h 147"/>
                <a:gd name="T2" fmla="*/ 88 w 122"/>
                <a:gd name="T3" fmla="*/ 146 h 147"/>
                <a:gd name="T4" fmla="*/ 0 w 122"/>
                <a:gd name="T5" fmla="*/ 0 h 147"/>
                <a:gd name="T6" fmla="*/ 120 w 122"/>
                <a:gd name="T7" fmla="*/ 112 h 147"/>
                <a:gd name="T8" fmla="*/ 96 w 122"/>
                <a:gd name="T9" fmla="*/ 147 h 147"/>
              </a:gdLst>
              <a:ahLst/>
              <a:cxnLst>
                <a:cxn ang="0">
                  <a:pos x="T0" y="T1"/>
                </a:cxn>
                <a:cxn ang="0">
                  <a:pos x="T2" y="T3"/>
                </a:cxn>
                <a:cxn ang="0">
                  <a:pos x="T4" y="T5"/>
                </a:cxn>
                <a:cxn ang="0">
                  <a:pos x="T6" y="T7"/>
                </a:cxn>
                <a:cxn ang="0">
                  <a:pos x="T8" y="T9"/>
                </a:cxn>
              </a:cxnLst>
              <a:rect l="0" t="0" r="r" b="b"/>
              <a:pathLst>
                <a:path w="122" h="147">
                  <a:moveTo>
                    <a:pt x="96" y="147"/>
                  </a:moveTo>
                  <a:cubicBezTo>
                    <a:pt x="94" y="147"/>
                    <a:pt x="91" y="147"/>
                    <a:pt x="88" y="146"/>
                  </a:cubicBezTo>
                  <a:cubicBezTo>
                    <a:pt x="99" y="42"/>
                    <a:pt x="12" y="75"/>
                    <a:pt x="0" y="0"/>
                  </a:cubicBezTo>
                  <a:cubicBezTo>
                    <a:pt x="66" y="1"/>
                    <a:pt x="79" y="77"/>
                    <a:pt x="120" y="112"/>
                  </a:cubicBezTo>
                  <a:cubicBezTo>
                    <a:pt x="122" y="139"/>
                    <a:pt x="113" y="147"/>
                    <a:pt x="96" y="14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279"/>
            <p:cNvSpPr>
              <a:spLocks/>
            </p:cNvSpPr>
            <p:nvPr/>
          </p:nvSpPr>
          <p:spPr bwMode="auto">
            <a:xfrm>
              <a:off x="2004219" y="6099969"/>
              <a:ext cx="111125" cy="87313"/>
            </a:xfrm>
            <a:custGeom>
              <a:avLst/>
              <a:gdLst>
                <a:gd name="T0" fmla="*/ 100 w 215"/>
                <a:gd name="T1" fmla="*/ 170 h 170"/>
                <a:gd name="T2" fmla="*/ 63 w 215"/>
                <a:gd name="T3" fmla="*/ 45 h 170"/>
                <a:gd name="T4" fmla="*/ 0 w 215"/>
                <a:gd name="T5" fmla="*/ 1 h 170"/>
                <a:gd name="T6" fmla="*/ 9 w 215"/>
                <a:gd name="T7" fmla="*/ 0 h 170"/>
                <a:gd name="T8" fmla="*/ 81 w 215"/>
                <a:gd name="T9" fmla="*/ 22 h 170"/>
                <a:gd name="T10" fmla="*/ 148 w 215"/>
                <a:gd name="T11" fmla="*/ 43 h 170"/>
                <a:gd name="T12" fmla="*/ 215 w 215"/>
                <a:gd name="T13" fmla="*/ 12 h 170"/>
                <a:gd name="T14" fmla="*/ 215 w 215"/>
                <a:gd name="T15" fmla="*/ 67 h 170"/>
                <a:gd name="T16" fmla="*/ 203 w 215"/>
                <a:gd name="T17" fmla="*/ 87 h 170"/>
                <a:gd name="T18" fmla="*/ 193 w 215"/>
                <a:gd name="T19" fmla="*/ 86 h 170"/>
                <a:gd name="T20" fmla="*/ 111 w 215"/>
                <a:gd name="T21" fmla="*/ 169 h 170"/>
                <a:gd name="T22" fmla="*/ 100 w 215"/>
                <a:gd name="T2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170">
                  <a:moveTo>
                    <a:pt x="100" y="170"/>
                  </a:moveTo>
                  <a:cubicBezTo>
                    <a:pt x="58" y="170"/>
                    <a:pt x="64" y="103"/>
                    <a:pt x="63" y="45"/>
                  </a:cubicBezTo>
                  <a:cubicBezTo>
                    <a:pt x="45" y="26"/>
                    <a:pt x="22" y="14"/>
                    <a:pt x="0" y="1"/>
                  </a:cubicBezTo>
                  <a:cubicBezTo>
                    <a:pt x="3" y="0"/>
                    <a:pt x="6" y="0"/>
                    <a:pt x="9" y="0"/>
                  </a:cubicBezTo>
                  <a:cubicBezTo>
                    <a:pt x="36" y="0"/>
                    <a:pt x="59" y="11"/>
                    <a:pt x="81" y="22"/>
                  </a:cubicBezTo>
                  <a:cubicBezTo>
                    <a:pt x="103" y="32"/>
                    <a:pt x="124" y="43"/>
                    <a:pt x="148" y="43"/>
                  </a:cubicBezTo>
                  <a:cubicBezTo>
                    <a:pt x="168" y="43"/>
                    <a:pt x="190" y="35"/>
                    <a:pt x="215" y="12"/>
                  </a:cubicBezTo>
                  <a:lnTo>
                    <a:pt x="215" y="67"/>
                  </a:lnTo>
                  <a:cubicBezTo>
                    <a:pt x="211" y="74"/>
                    <a:pt x="207" y="80"/>
                    <a:pt x="203" y="87"/>
                  </a:cubicBezTo>
                  <a:cubicBezTo>
                    <a:pt x="200" y="87"/>
                    <a:pt x="196" y="86"/>
                    <a:pt x="193" y="86"/>
                  </a:cubicBezTo>
                  <a:cubicBezTo>
                    <a:pt x="152" y="86"/>
                    <a:pt x="109" y="124"/>
                    <a:pt x="111" y="169"/>
                  </a:cubicBezTo>
                  <a:cubicBezTo>
                    <a:pt x="107" y="170"/>
                    <a:pt x="103" y="170"/>
                    <a:pt x="100" y="17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80"/>
            <p:cNvSpPr>
              <a:spLocks/>
            </p:cNvSpPr>
            <p:nvPr/>
          </p:nvSpPr>
          <p:spPr bwMode="auto">
            <a:xfrm>
              <a:off x="2108994" y="6134894"/>
              <a:ext cx="6350" cy="11113"/>
            </a:xfrm>
            <a:custGeom>
              <a:avLst/>
              <a:gdLst>
                <a:gd name="T0" fmla="*/ 12 w 12"/>
                <a:gd name="T1" fmla="*/ 23 h 23"/>
                <a:gd name="T2" fmla="*/ 0 w 12"/>
                <a:gd name="T3" fmla="*/ 20 h 23"/>
                <a:gd name="T4" fmla="*/ 12 w 12"/>
                <a:gd name="T5" fmla="*/ 0 h 23"/>
                <a:gd name="T6" fmla="*/ 12 w 12"/>
                <a:gd name="T7" fmla="*/ 23 h 23"/>
              </a:gdLst>
              <a:ahLst/>
              <a:cxnLst>
                <a:cxn ang="0">
                  <a:pos x="T0" y="T1"/>
                </a:cxn>
                <a:cxn ang="0">
                  <a:pos x="T2" y="T3"/>
                </a:cxn>
                <a:cxn ang="0">
                  <a:pos x="T4" y="T5"/>
                </a:cxn>
                <a:cxn ang="0">
                  <a:pos x="T6" y="T7"/>
                </a:cxn>
              </a:cxnLst>
              <a:rect l="0" t="0" r="r" b="b"/>
              <a:pathLst>
                <a:path w="12" h="23">
                  <a:moveTo>
                    <a:pt x="12" y="23"/>
                  </a:moveTo>
                  <a:cubicBezTo>
                    <a:pt x="8" y="22"/>
                    <a:pt x="4" y="21"/>
                    <a:pt x="0" y="20"/>
                  </a:cubicBezTo>
                  <a:cubicBezTo>
                    <a:pt x="4" y="13"/>
                    <a:pt x="8" y="7"/>
                    <a:pt x="12" y="0"/>
                  </a:cubicBezTo>
                  <a:lnTo>
                    <a:pt x="12" y="2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82"/>
            <p:cNvSpPr>
              <a:spLocks/>
            </p:cNvSpPr>
            <p:nvPr/>
          </p:nvSpPr>
          <p:spPr bwMode="auto">
            <a:xfrm>
              <a:off x="2056607" y="6193632"/>
              <a:ext cx="19050" cy="34925"/>
            </a:xfrm>
            <a:custGeom>
              <a:avLst/>
              <a:gdLst>
                <a:gd name="T0" fmla="*/ 18 w 37"/>
                <a:gd name="T1" fmla="*/ 68 h 68"/>
                <a:gd name="T2" fmla="*/ 9 w 37"/>
                <a:gd name="T3" fmla="*/ 67 h 68"/>
                <a:gd name="T4" fmla="*/ 2 w 37"/>
                <a:gd name="T5" fmla="*/ 0 h 68"/>
                <a:gd name="T6" fmla="*/ 37 w 37"/>
                <a:gd name="T7" fmla="*/ 42 h 68"/>
                <a:gd name="T8" fmla="*/ 28 w 37"/>
                <a:gd name="T9" fmla="*/ 66 h 68"/>
                <a:gd name="T10" fmla="*/ 18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18" y="68"/>
                  </a:moveTo>
                  <a:cubicBezTo>
                    <a:pt x="16" y="68"/>
                    <a:pt x="13" y="68"/>
                    <a:pt x="9" y="67"/>
                  </a:cubicBezTo>
                  <a:cubicBezTo>
                    <a:pt x="0" y="53"/>
                    <a:pt x="0" y="27"/>
                    <a:pt x="2" y="0"/>
                  </a:cubicBezTo>
                  <a:cubicBezTo>
                    <a:pt x="18" y="6"/>
                    <a:pt x="22" y="32"/>
                    <a:pt x="37" y="42"/>
                  </a:cubicBezTo>
                  <a:cubicBezTo>
                    <a:pt x="34" y="50"/>
                    <a:pt x="31" y="58"/>
                    <a:pt x="28" y="66"/>
                  </a:cubicBezTo>
                  <a:cubicBezTo>
                    <a:pt x="25" y="67"/>
                    <a:pt x="22" y="68"/>
                    <a:pt x="18"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83"/>
            <p:cNvSpPr>
              <a:spLocks/>
            </p:cNvSpPr>
            <p:nvPr/>
          </p:nvSpPr>
          <p:spPr bwMode="auto">
            <a:xfrm>
              <a:off x="2070894" y="6214269"/>
              <a:ext cx="7938" cy="12700"/>
            </a:xfrm>
            <a:custGeom>
              <a:avLst/>
              <a:gdLst>
                <a:gd name="T0" fmla="*/ 0 w 13"/>
                <a:gd name="T1" fmla="*/ 24 h 24"/>
                <a:gd name="T2" fmla="*/ 9 w 13"/>
                <a:gd name="T3" fmla="*/ 0 h 24"/>
                <a:gd name="T4" fmla="*/ 13 w 13"/>
                <a:gd name="T5" fmla="*/ 3 h 24"/>
                <a:gd name="T6" fmla="*/ 0 w 13"/>
                <a:gd name="T7" fmla="*/ 24 h 24"/>
              </a:gdLst>
              <a:ahLst/>
              <a:cxnLst>
                <a:cxn ang="0">
                  <a:pos x="T0" y="T1"/>
                </a:cxn>
                <a:cxn ang="0">
                  <a:pos x="T2" y="T3"/>
                </a:cxn>
                <a:cxn ang="0">
                  <a:pos x="T4" y="T5"/>
                </a:cxn>
                <a:cxn ang="0">
                  <a:pos x="T6" y="T7"/>
                </a:cxn>
              </a:cxnLst>
              <a:rect l="0" t="0" r="r" b="b"/>
              <a:pathLst>
                <a:path w="13" h="24">
                  <a:moveTo>
                    <a:pt x="0" y="24"/>
                  </a:moveTo>
                  <a:cubicBezTo>
                    <a:pt x="3" y="16"/>
                    <a:pt x="6" y="8"/>
                    <a:pt x="9" y="0"/>
                  </a:cubicBezTo>
                  <a:cubicBezTo>
                    <a:pt x="10" y="1"/>
                    <a:pt x="12" y="2"/>
                    <a:pt x="13" y="3"/>
                  </a:cubicBezTo>
                  <a:cubicBezTo>
                    <a:pt x="12" y="14"/>
                    <a:pt x="7" y="21"/>
                    <a:pt x="0" y="2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284"/>
            <p:cNvSpPr>
              <a:spLocks/>
            </p:cNvSpPr>
            <p:nvPr/>
          </p:nvSpPr>
          <p:spPr bwMode="auto">
            <a:xfrm>
              <a:off x="2070894" y="6065044"/>
              <a:ext cx="23813" cy="34925"/>
            </a:xfrm>
            <a:custGeom>
              <a:avLst/>
              <a:gdLst>
                <a:gd name="T0" fmla="*/ 31 w 47"/>
                <a:gd name="T1" fmla="*/ 67 h 67"/>
                <a:gd name="T2" fmla="*/ 15 w 47"/>
                <a:gd name="T3" fmla="*/ 0 h 67"/>
                <a:gd name="T4" fmla="*/ 47 w 47"/>
                <a:gd name="T5" fmla="*/ 45 h 67"/>
                <a:gd name="T6" fmla="*/ 31 w 47"/>
                <a:gd name="T7" fmla="*/ 67 h 67"/>
              </a:gdLst>
              <a:ahLst/>
              <a:cxnLst>
                <a:cxn ang="0">
                  <a:pos x="T0" y="T1"/>
                </a:cxn>
                <a:cxn ang="0">
                  <a:pos x="T2" y="T3"/>
                </a:cxn>
                <a:cxn ang="0">
                  <a:pos x="T4" y="T5"/>
                </a:cxn>
                <a:cxn ang="0">
                  <a:pos x="T6" y="T7"/>
                </a:cxn>
              </a:cxnLst>
              <a:rect l="0" t="0" r="r" b="b"/>
              <a:pathLst>
                <a:path w="47" h="67">
                  <a:moveTo>
                    <a:pt x="31" y="67"/>
                  </a:moveTo>
                  <a:cubicBezTo>
                    <a:pt x="14" y="59"/>
                    <a:pt x="0" y="21"/>
                    <a:pt x="15" y="0"/>
                  </a:cubicBezTo>
                  <a:cubicBezTo>
                    <a:pt x="35" y="1"/>
                    <a:pt x="46" y="17"/>
                    <a:pt x="47" y="45"/>
                  </a:cubicBezTo>
                  <a:cubicBezTo>
                    <a:pt x="40" y="50"/>
                    <a:pt x="33" y="54"/>
                    <a:pt x="31"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285"/>
            <p:cNvSpPr>
              <a:spLocks/>
            </p:cNvSpPr>
            <p:nvPr/>
          </p:nvSpPr>
          <p:spPr bwMode="auto">
            <a:xfrm>
              <a:off x="2008982" y="5887244"/>
              <a:ext cx="85725" cy="85725"/>
            </a:xfrm>
            <a:custGeom>
              <a:avLst/>
              <a:gdLst>
                <a:gd name="T0" fmla="*/ 104 w 168"/>
                <a:gd name="T1" fmla="*/ 168 h 168"/>
                <a:gd name="T2" fmla="*/ 40 w 168"/>
                <a:gd name="T3" fmla="*/ 140 h 168"/>
                <a:gd name="T4" fmla="*/ 8 w 168"/>
                <a:gd name="T5" fmla="*/ 146 h 168"/>
                <a:gd name="T6" fmla="*/ 0 w 168"/>
                <a:gd name="T7" fmla="*/ 101 h 168"/>
                <a:gd name="T8" fmla="*/ 104 w 168"/>
                <a:gd name="T9" fmla="*/ 0 h 168"/>
                <a:gd name="T10" fmla="*/ 168 w 168"/>
                <a:gd name="T11" fmla="*/ 33 h 168"/>
                <a:gd name="T12" fmla="*/ 168 w 168"/>
                <a:gd name="T13" fmla="*/ 101 h 168"/>
                <a:gd name="T14" fmla="*/ 104 w 168"/>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68">
                  <a:moveTo>
                    <a:pt x="104" y="168"/>
                  </a:moveTo>
                  <a:cubicBezTo>
                    <a:pt x="79" y="153"/>
                    <a:pt x="64" y="140"/>
                    <a:pt x="40" y="140"/>
                  </a:cubicBezTo>
                  <a:cubicBezTo>
                    <a:pt x="31" y="140"/>
                    <a:pt x="21" y="142"/>
                    <a:pt x="8" y="146"/>
                  </a:cubicBezTo>
                  <a:cubicBezTo>
                    <a:pt x="8" y="128"/>
                    <a:pt x="12" y="103"/>
                    <a:pt x="0" y="101"/>
                  </a:cubicBezTo>
                  <a:cubicBezTo>
                    <a:pt x="27" y="57"/>
                    <a:pt x="70" y="35"/>
                    <a:pt x="104" y="0"/>
                  </a:cubicBezTo>
                  <a:cubicBezTo>
                    <a:pt x="121" y="17"/>
                    <a:pt x="147" y="23"/>
                    <a:pt x="168" y="33"/>
                  </a:cubicBezTo>
                  <a:lnTo>
                    <a:pt x="168" y="101"/>
                  </a:lnTo>
                  <a:cubicBezTo>
                    <a:pt x="136" y="109"/>
                    <a:pt x="122" y="141"/>
                    <a:pt x="104" y="1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286"/>
            <p:cNvSpPr>
              <a:spLocks/>
            </p:cNvSpPr>
            <p:nvPr/>
          </p:nvSpPr>
          <p:spPr bwMode="auto">
            <a:xfrm>
              <a:off x="1820069" y="4669632"/>
              <a:ext cx="20638" cy="46038"/>
            </a:xfrm>
            <a:custGeom>
              <a:avLst/>
              <a:gdLst>
                <a:gd name="T0" fmla="*/ 5 w 40"/>
                <a:gd name="T1" fmla="*/ 90 h 90"/>
                <a:gd name="T2" fmla="*/ 0 w 40"/>
                <a:gd name="T3" fmla="*/ 89 h 90"/>
                <a:gd name="T4" fmla="*/ 15 w 40"/>
                <a:gd name="T5" fmla="*/ 0 h 90"/>
                <a:gd name="T6" fmla="*/ 18 w 40"/>
                <a:gd name="T7" fmla="*/ 0 h 90"/>
                <a:gd name="T8" fmla="*/ 36 w 40"/>
                <a:gd name="T9" fmla="*/ 45 h 90"/>
                <a:gd name="T10" fmla="*/ 5 w 40"/>
                <a:gd name="T11" fmla="*/ 90 h 90"/>
              </a:gdLst>
              <a:ahLst/>
              <a:cxnLst>
                <a:cxn ang="0">
                  <a:pos x="T0" y="T1"/>
                </a:cxn>
                <a:cxn ang="0">
                  <a:pos x="T2" y="T3"/>
                </a:cxn>
                <a:cxn ang="0">
                  <a:pos x="T4" y="T5"/>
                </a:cxn>
                <a:cxn ang="0">
                  <a:pos x="T6" y="T7"/>
                </a:cxn>
                <a:cxn ang="0">
                  <a:pos x="T8" y="T9"/>
                </a:cxn>
                <a:cxn ang="0">
                  <a:pos x="T10" y="T11"/>
                </a:cxn>
              </a:cxnLst>
              <a:rect l="0" t="0" r="r" b="b"/>
              <a:pathLst>
                <a:path w="40" h="90">
                  <a:moveTo>
                    <a:pt x="5" y="90"/>
                  </a:moveTo>
                  <a:cubicBezTo>
                    <a:pt x="3" y="90"/>
                    <a:pt x="2" y="90"/>
                    <a:pt x="0" y="89"/>
                  </a:cubicBezTo>
                  <a:cubicBezTo>
                    <a:pt x="8" y="54"/>
                    <a:pt x="33" y="42"/>
                    <a:pt x="15" y="0"/>
                  </a:cubicBezTo>
                  <a:cubicBezTo>
                    <a:pt x="16" y="0"/>
                    <a:pt x="17" y="0"/>
                    <a:pt x="18" y="0"/>
                  </a:cubicBezTo>
                  <a:cubicBezTo>
                    <a:pt x="36" y="0"/>
                    <a:pt x="40" y="22"/>
                    <a:pt x="36" y="45"/>
                  </a:cubicBezTo>
                  <a:cubicBezTo>
                    <a:pt x="32" y="67"/>
                    <a:pt x="20" y="90"/>
                    <a:pt x="5" y="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292"/>
            <p:cNvSpPr>
              <a:spLocks/>
            </p:cNvSpPr>
            <p:nvPr/>
          </p:nvSpPr>
          <p:spPr bwMode="auto">
            <a:xfrm>
              <a:off x="2907507" y="4396582"/>
              <a:ext cx="25400" cy="33338"/>
            </a:xfrm>
            <a:custGeom>
              <a:avLst/>
              <a:gdLst>
                <a:gd name="T0" fmla="*/ 24 w 52"/>
                <a:gd name="T1" fmla="*/ 66 h 66"/>
                <a:gd name="T2" fmla="*/ 0 w 52"/>
                <a:gd name="T3" fmla="*/ 10 h 66"/>
                <a:gd name="T4" fmla="*/ 8 w 52"/>
                <a:gd name="T5" fmla="*/ 11 h 66"/>
                <a:gd name="T6" fmla="*/ 22 w 52"/>
                <a:gd name="T7" fmla="*/ 0 h 66"/>
                <a:gd name="T8" fmla="*/ 29 w 52"/>
                <a:gd name="T9" fmla="*/ 61 h 66"/>
                <a:gd name="T10" fmla="*/ 24 w 52"/>
                <a:gd name="T11" fmla="*/ 66 h 66"/>
              </a:gdLst>
              <a:ahLst/>
              <a:cxnLst>
                <a:cxn ang="0">
                  <a:pos x="T0" y="T1"/>
                </a:cxn>
                <a:cxn ang="0">
                  <a:pos x="T2" y="T3"/>
                </a:cxn>
                <a:cxn ang="0">
                  <a:pos x="T4" y="T5"/>
                </a:cxn>
                <a:cxn ang="0">
                  <a:pos x="T6" y="T7"/>
                </a:cxn>
                <a:cxn ang="0">
                  <a:pos x="T8" y="T9"/>
                </a:cxn>
                <a:cxn ang="0">
                  <a:pos x="T10" y="T11"/>
                </a:cxn>
              </a:cxnLst>
              <a:rect l="0" t="0" r="r" b="b"/>
              <a:pathLst>
                <a:path w="52" h="66">
                  <a:moveTo>
                    <a:pt x="24" y="66"/>
                  </a:moveTo>
                  <a:cubicBezTo>
                    <a:pt x="14" y="66"/>
                    <a:pt x="0" y="30"/>
                    <a:pt x="0" y="10"/>
                  </a:cubicBezTo>
                  <a:cubicBezTo>
                    <a:pt x="3" y="11"/>
                    <a:pt x="6" y="11"/>
                    <a:pt x="8" y="11"/>
                  </a:cubicBezTo>
                  <a:cubicBezTo>
                    <a:pt x="15" y="11"/>
                    <a:pt x="21" y="9"/>
                    <a:pt x="22" y="0"/>
                  </a:cubicBezTo>
                  <a:cubicBezTo>
                    <a:pt x="52" y="14"/>
                    <a:pt x="14" y="51"/>
                    <a:pt x="29" y="61"/>
                  </a:cubicBezTo>
                  <a:cubicBezTo>
                    <a:pt x="28" y="65"/>
                    <a:pt x="26" y="66"/>
                    <a:pt x="24" y="6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296"/>
            <p:cNvSpPr>
              <a:spLocks/>
            </p:cNvSpPr>
            <p:nvPr/>
          </p:nvSpPr>
          <p:spPr bwMode="auto">
            <a:xfrm>
              <a:off x="2950369" y="4134644"/>
              <a:ext cx="26988" cy="17463"/>
            </a:xfrm>
            <a:custGeom>
              <a:avLst/>
              <a:gdLst>
                <a:gd name="T0" fmla="*/ 30 w 50"/>
                <a:gd name="T1" fmla="*/ 35 h 35"/>
                <a:gd name="T2" fmla="*/ 0 w 50"/>
                <a:gd name="T3" fmla="*/ 0 h 35"/>
                <a:gd name="T4" fmla="*/ 49 w 50"/>
                <a:gd name="T5" fmla="*/ 0 h 35"/>
                <a:gd name="T6" fmla="*/ 49 w 50"/>
                <a:gd name="T7" fmla="*/ 25 h 35"/>
                <a:gd name="T8" fmla="*/ 30 w 50"/>
                <a:gd name="T9" fmla="*/ 35 h 35"/>
              </a:gdLst>
              <a:ahLst/>
              <a:cxnLst>
                <a:cxn ang="0">
                  <a:pos x="T0" y="T1"/>
                </a:cxn>
                <a:cxn ang="0">
                  <a:pos x="T2" y="T3"/>
                </a:cxn>
                <a:cxn ang="0">
                  <a:pos x="T4" y="T5"/>
                </a:cxn>
                <a:cxn ang="0">
                  <a:pos x="T6" y="T7"/>
                </a:cxn>
                <a:cxn ang="0">
                  <a:pos x="T8" y="T9"/>
                </a:cxn>
              </a:cxnLst>
              <a:rect l="0" t="0" r="r" b="b"/>
              <a:pathLst>
                <a:path w="50" h="35">
                  <a:moveTo>
                    <a:pt x="30" y="35"/>
                  </a:moveTo>
                  <a:cubicBezTo>
                    <a:pt x="16" y="35"/>
                    <a:pt x="3" y="21"/>
                    <a:pt x="0" y="0"/>
                  </a:cubicBezTo>
                  <a:lnTo>
                    <a:pt x="49" y="0"/>
                  </a:lnTo>
                  <a:cubicBezTo>
                    <a:pt x="50" y="6"/>
                    <a:pt x="50" y="14"/>
                    <a:pt x="49" y="25"/>
                  </a:cubicBezTo>
                  <a:cubicBezTo>
                    <a:pt x="43" y="32"/>
                    <a:pt x="36" y="35"/>
                    <a:pt x="30" y="3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297"/>
            <p:cNvSpPr>
              <a:spLocks/>
            </p:cNvSpPr>
            <p:nvPr/>
          </p:nvSpPr>
          <p:spPr bwMode="auto">
            <a:xfrm>
              <a:off x="2950369" y="4123532"/>
              <a:ext cx="25400" cy="11113"/>
            </a:xfrm>
            <a:custGeom>
              <a:avLst/>
              <a:gdLst>
                <a:gd name="T0" fmla="*/ 49 w 49"/>
                <a:gd name="T1" fmla="*/ 22 h 22"/>
                <a:gd name="T2" fmla="*/ 0 w 49"/>
                <a:gd name="T3" fmla="*/ 22 h 22"/>
                <a:gd name="T4" fmla="*/ 1 w 49"/>
                <a:gd name="T5" fmla="*/ 2 h 22"/>
                <a:gd name="T6" fmla="*/ 18 w 49"/>
                <a:gd name="T7" fmla="*/ 0 h 22"/>
                <a:gd name="T8" fmla="*/ 49 w 49"/>
                <a:gd name="T9" fmla="*/ 22 h 22"/>
              </a:gdLst>
              <a:ahLst/>
              <a:cxnLst>
                <a:cxn ang="0">
                  <a:pos x="T0" y="T1"/>
                </a:cxn>
                <a:cxn ang="0">
                  <a:pos x="T2" y="T3"/>
                </a:cxn>
                <a:cxn ang="0">
                  <a:pos x="T4" y="T5"/>
                </a:cxn>
                <a:cxn ang="0">
                  <a:pos x="T6" y="T7"/>
                </a:cxn>
                <a:cxn ang="0">
                  <a:pos x="T8" y="T9"/>
                </a:cxn>
              </a:cxnLst>
              <a:rect l="0" t="0" r="r" b="b"/>
              <a:pathLst>
                <a:path w="49" h="22">
                  <a:moveTo>
                    <a:pt x="49" y="22"/>
                  </a:moveTo>
                  <a:lnTo>
                    <a:pt x="0" y="22"/>
                  </a:lnTo>
                  <a:cubicBezTo>
                    <a:pt x="0" y="15"/>
                    <a:pt x="0" y="9"/>
                    <a:pt x="1" y="2"/>
                  </a:cubicBezTo>
                  <a:cubicBezTo>
                    <a:pt x="6" y="1"/>
                    <a:pt x="12" y="0"/>
                    <a:pt x="18" y="0"/>
                  </a:cubicBezTo>
                  <a:cubicBezTo>
                    <a:pt x="33" y="0"/>
                    <a:pt x="45" y="5"/>
                    <a:pt x="49" y="2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298"/>
            <p:cNvSpPr>
              <a:spLocks/>
            </p:cNvSpPr>
            <p:nvPr/>
          </p:nvSpPr>
          <p:spPr bwMode="auto">
            <a:xfrm>
              <a:off x="2948782" y="4307682"/>
              <a:ext cx="42863" cy="41275"/>
            </a:xfrm>
            <a:custGeom>
              <a:avLst/>
              <a:gdLst>
                <a:gd name="T0" fmla="*/ 13 w 83"/>
                <a:gd name="T1" fmla="*/ 79 h 79"/>
                <a:gd name="T2" fmla="*/ 76 w 83"/>
                <a:gd name="T3" fmla="*/ 0 h 79"/>
                <a:gd name="T4" fmla="*/ 68 w 83"/>
                <a:gd name="T5" fmla="*/ 67 h 79"/>
                <a:gd name="T6" fmla="*/ 39 w 83"/>
                <a:gd name="T7" fmla="*/ 59 h 79"/>
                <a:gd name="T8" fmla="*/ 13 w 83"/>
                <a:gd name="T9" fmla="*/ 79 h 79"/>
              </a:gdLst>
              <a:ahLst/>
              <a:cxnLst>
                <a:cxn ang="0">
                  <a:pos x="T0" y="T1"/>
                </a:cxn>
                <a:cxn ang="0">
                  <a:pos x="T2" y="T3"/>
                </a:cxn>
                <a:cxn ang="0">
                  <a:pos x="T4" y="T5"/>
                </a:cxn>
                <a:cxn ang="0">
                  <a:pos x="T6" y="T7"/>
                </a:cxn>
                <a:cxn ang="0">
                  <a:pos x="T8" y="T9"/>
                </a:cxn>
              </a:cxnLst>
              <a:rect l="0" t="0" r="r" b="b"/>
              <a:pathLst>
                <a:path w="83" h="79">
                  <a:moveTo>
                    <a:pt x="13" y="79"/>
                  </a:moveTo>
                  <a:cubicBezTo>
                    <a:pt x="0" y="50"/>
                    <a:pt x="49" y="10"/>
                    <a:pt x="76" y="0"/>
                  </a:cubicBezTo>
                  <a:cubicBezTo>
                    <a:pt x="83" y="35"/>
                    <a:pt x="69" y="41"/>
                    <a:pt x="68" y="67"/>
                  </a:cubicBezTo>
                  <a:cubicBezTo>
                    <a:pt x="59" y="63"/>
                    <a:pt x="49" y="59"/>
                    <a:pt x="39" y="59"/>
                  </a:cubicBezTo>
                  <a:cubicBezTo>
                    <a:pt x="28" y="59"/>
                    <a:pt x="19" y="64"/>
                    <a:pt x="13" y="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299"/>
            <p:cNvSpPr>
              <a:spLocks/>
            </p:cNvSpPr>
            <p:nvPr/>
          </p:nvSpPr>
          <p:spPr bwMode="auto">
            <a:xfrm>
              <a:off x="2882107" y="4488657"/>
              <a:ext cx="44450" cy="131763"/>
            </a:xfrm>
            <a:custGeom>
              <a:avLst/>
              <a:gdLst>
                <a:gd name="T0" fmla="*/ 42 w 88"/>
                <a:gd name="T1" fmla="*/ 259 h 259"/>
                <a:gd name="T2" fmla="*/ 26 w 88"/>
                <a:gd name="T3" fmla="*/ 241 h 259"/>
                <a:gd name="T4" fmla="*/ 11 w 88"/>
                <a:gd name="T5" fmla="*/ 222 h 259"/>
                <a:gd name="T6" fmla="*/ 0 w 88"/>
                <a:gd name="T7" fmla="*/ 225 h 259"/>
                <a:gd name="T8" fmla="*/ 64 w 88"/>
                <a:gd name="T9" fmla="*/ 0 h 259"/>
                <a:gd name="T10" fmla="*/ 88 w 88"/>
                <a:gd name="T11" fmla="*/ 146 h 259"/>
                <a:gd name="T12" fmla="*/ 41 w 88"/>
                <a:gd name="T13" fmla="*/ 169 h 259"/>
                <a:gd name="T14" fmla="*/ 48 w 88"/>
                <a:gd name="T15" fmla="*/ 258 h 259"/>
                <a:gd name="T16" fmla="*/ 42 w 88"/>
                <a:gd name="T1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59">
                  <a:moveTo>
                    <a:pt x="42" y="259"/>
                  </a:moveTo>
                  <a:cubicBezTo>
                    <a:pt x="32" y="259"/>
                    <a:pt x="29" y="250"/>
                    <a:pt x="26" y="241"/>
                  </a:cubicBezTo>
                  <a:cubicBezTo>
                    <a:pt x="23" y="232"/>
                    <a:pt x="20" y="222"/>
                    <a:pt x="11" y="222"/>
                  </a:cubicBezTo>
                  <a:cubicBezTo>
                    <a:pt x="8" y="222"/>
                    <a:pt x="4" y="223"/>
                    <a:pt x="0" y="225"/>
                  </a:cubicBezTo>
                  <a:cubicBezTo>
                    <a:pt x="36" y="144"/>
                    <a:pt x="33" y="76"/>
                    <a:pt x="64" y="0"/>
                  </a:cubicBezTo>
                  <a:cubicBezTo>
                    <a:pt x="79" y="39"/>
                    <a:pt x="69" y="112"/>
                    <a:pt x="88" y="146"/>
                  </a:cubicBezTo>
                  <a:cubicBezTo>
                    <a:pt x="78" y="162"/>
                    <a:pt x="51" y="153"/>
                    <a:pt x="41" y="169"/>
                  </a:cubicBezTo>
                  <a:cubicBezTo>
                    <a:pt x="34" y="211"/>
                    <a:pt x="50" y="222"/>
                    <a:pt x="48" y="258"/>
                  </a:cubicBezTo>
                  <a:cubicBezTo>
                    <a:pt x="46" y="259"/>
                    <a:pt x="44" y="259"/>
                    <a:pt x="42" y="25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300"/>
            <p:cNvSpPr>
              <a:spLocks noEditPoints="1"/>
            </p:cNvSpPr>
            <p:nvPr/>
          </p:nvSpPr>
          <p:spPr bwMode="auto">
            <a:xfrm>
              <a:off x="2964657" y="4712494"/>
              <a:ext cx="38100" cy="66675"/>
            </a:xfrm>
            <a:custGeom>
              <a:avLst/>
              <a:gdLst>
                <a:gd name="T0" fmla="*/ 74 w 74"/>
                <a:gd name="T1" fmla="*/ 130 h 130"/>
                <a:gd name="T2" fmla="*/ 47 w 74"/>
                <a:gd name="T3" fmla="*/ 95 h 130"/>
                <a:gd name="T4" fmla="*/ 63 w 74"/>
                <a:gd name="T5" fmla="*/ 82 h 130"/>
                <a:gd name="T6" fmla="*/ 74 w 74"/>
                <a:gd name="T7" fmla="*/ 130 h 130"/>
                <a:gd name="T8" fmla="*/ 37 w 74"/>
                <a:gd name="T9" fmla="*/ 71 h 130"/>
                <a:gd name="T10" fmla="*/ 9 w 74"/>
                <a:gd name="T11" fmla="*/ 50 h 130"/>
                <a:gd name="T12" fmla="*/ 7 w 74"/>
                <a:gd name="T13" fmla="*/ 50 h 130"/>
                <a:gd name="T14" fmla="*/ 0 w 74"/>
                <a:gd name="T15" fmla="*/ 9 h 130"/>
                <a:gd name="T16" fmla="*/ 14 w 74"/>
                <a:gd name="T17" fmla="*/ 0 h 130"/>
                <a:gd name="T18" fmla="*/ 55 w 74"/>
                <a:gd name="T19" fmla="*/ 57 h 130"/>
                <a:gd name="T20" fmla="*/ 37 w 74"/>
                <a:gd name="T21"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30">
                  <a:moveTo>
                    <a:pt x="74" y="130"/>
                  </a:moveTo>
                  <a:cubicBezTo>
                    <a:pt x="59" y="126"/>
                    <a:pt x="53" y="111"/>
                    <a:pt x="47" y="95"/>
                  </a:cubicBezTo>
                  <a:cubicBezTo>
                    <a:pt x="52" y="91"/>
                    <a:pt x="58" y="86"/>
                    <a:pt x="63" y="82"/>
                  </a:cubicBezTo>
                  <a:cubicBezTo>
                    <a:pt x="68" y="99"/>
                    <a:pt x="72" y="116"/>
                    <a:pt x="74" y="130"/>
                  </a:cubicBezTo>
                  <a:close/>
                  <a:moveTo>
                    <a:pt x="37" y="71"/>
                  </a:moveTo>
                  <a:cubicBezTo>
                    <a:pt x="31" y="59"/>
                    <a:pt x="23" y="50"/>
                    <a:pt x="9" y="50"/>
                  </a:cubicBezTo>
                  <a:cubicBezTo>
                    <a:pt x="8" y="50"/>
                    <a:pt x="8" y="50"/>
                    <a:pt x="7" y="50"/>
                  </a:cubicBezTo>
                  <a:cubicBezTo>
                    <a:pt x="6" y="34"/>
                    <a:pt x="10" y="11"/>
                    <a:pt x="0" y="9"/>
                  </a:cubicBezTo>
                  <a:cubicBezTo>
                    <a:pt x="4" y="2"/>
                    <a:pt x="9" y="0"/>
                    <a:pt x="14" y="0"/>
                  </a:cubicBezTo>
                  <a:cubicBezTo>
                    <a:pt x="29" y="0"/>
                    <a:pt x="44" y="26"/>
                    <a:pt x="55" y="57"/>
                  </a:cubicBezTo>
                  <a:cubicBezTo>
                    <a:pt x="49" y="62"/>
                    <a:pt x="43" y="67"/>
                    <a:pt x="37"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301"/>
            <p:cNvSpPr>
              <a:spLocks/>
            </p:cNvSpPr>
            <p:nvPr/>
          </p:nvSpPr>
          <p:spPr bwMode="auto">
            <a:xfrm>
              <a:off x="2983707" y="4742657"/>
              <a:ext cx="12700" cy="19050"/>
            </a:xfrm>
            <a:custGeom>
              <a:avLst/>
              <a:gdLst>
                <a:gd name="T0" fmla="*/ 10 w 26"/>
                <a:gd name="T1" fmla="*/ 38 h 38"/>
                <a:gd name="T2" fmla="*/ 0 w 26"/>
                <a:gd name="T3" fmla="*/ 14 h 38"/>
                <a:gd name="T4" fmla="*/ 18 w 26"/>
                <a:gd name="T5" fmla="*/ 0 h 38"/>
                <a:gd name="T6" fmla="*/ 26 w 26"/>
                <a:gd name="T7" fmla="*/ 25 h 38"/>
                <a:gd name="T8" fmla="*/ 10 w 26"/>
                <a:gd name="T9" fmla="*/ 38 h 38"/>
              </a:gdLst>
              <a:ahLst/>
              <a:cxnLst>
                <a:cxn ang="0">
                  <a:pos x="T0" y="T1"/>
                </a:cxn>
                <a:cxn ang="0">
                  <a:pos x="T2" y="T3"/>
                </a:cxn>
                <a:cxn ang="0">
                  <a:pos x="T4" y="T5"/>
                </a:cxn>
                <a:cxn ang="0">
                  <a:pos x="T6" y="T7"/>
                </a:cxn>
                <a:cxn ang="0">
                  <a:pos x="T8" y="T9"/>
                </a:cxn>
              </a:cxnLst>
              <a:rect l="0" t="0" r="r" b="b"/>
              <a:pathLst>
                <a:path w="26" h="38">
                  <a:moveTo>
                    <a:pt x="10" y="38"/>
                  </a:moveTo>
                  <a:cubicBezTo>
                    <a:pt x="7" y="30"/>
                    <a:pt x="4" y="22"/>
                    <a:pt x="0" y="14"/>
                  </a:cubicBezTo>
                  <a:cubicBezTo>
                    <a:pt x="6" y="10"/>
                    <a:pt x="12" y="5"/>
                    <a:pt x="18" y="0"/>
                  </a:cubicBezTo>
                  <a:cubicBezTo>
                    <a:pt x="21" y="8"/>
                    <a:pt x="24" y="16"/>
                    <a:pt x="26" y="25"/>
                  </a:cubicBezTo>
                  <a:cubicBezTo>
                    <a:pt x="21" y="29"/>
                    <a:pt x="15" y="34"/>
                    <a:pt x="10" y="3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302"/>
            <p:cNvSpPr>
              <a:spLocks/>
            </p:cNvSpPr>
            <p:nvPr/>
          </p:nvSpPr>
          <p:spPr bwMode="auto">
            <a:xfrm>
              <a:off x="2931319" y="4493419"/>
              <a:ext cx="63500" cy="90488"/>
            </a:xfrm>
            <a:custGeom>
              <a:avLst/>
              <a:gdLst>
                <a:gd name="T0" fmla="*/ 116 w 125"/>
                <a:gd name="T1" fmla="*/ 176 h 176"/>
                <a:gd name="T2" fmla="*/ 77 w 125"/>
                <a:gd name="T3" fmla="*/ 147 h 176"/>
                <a:gd name="T4" fmla="*/ 24 w 125"/>
                <a:gd name="T5" fmla="*/ 167 h 176"/>
                <a:gd name="T6" fmla="*/ 0 w 125"/>
                <a:gd name="T7" fmla="*/ 147 h 176"/>
                <a:gd name="T8" fmla="*/ 34 w 125"/>
                <a:gd name="T9" fmla="*/ 62 h 176"/>
                <a:gd name="T10" fmla="*/ 27 w 125"/>
                <a:gd name="T11" fmla="*/ 44 h 176"/>
                <a:gd name="T12" fmla="*/ 41 w 125"/>
                <a:gd name="T13" fmla="*/ 37 h 176"/>
                <a:gd name="T14" fmla="*/ 48 w 125"/>
                <a:gd name="T15" fmla="*/ 0 h 176"/>
                <a:gd name="T16" fmla="*/ 78 w 125"/>
                <a:gd name="T17" fmla="*/ 54 h 176"/>
                <a:gd name="T18" fmla="*/ 116 w 125"/>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76">
                  <a:moveTo>
                    <a:pt x="116" y="176"/>
                  </a:moveTo>
                  <a:cubicBezTo>
                    <a:pt x="100" y="170"/>
                    <a:pt x="88" y="160"/>
                    <a:pt x="77" y="147"/>
                  </a:cubicBezTo>
                  <a:cubicBezTo>
                    <a:pt x="56" y="150"/>
                    <a:pt x="39" y="167"/>
                    <a:pt x="24" y="167"/>
                  </a:cubicBezTo>
                  <a:cubicBezTo>
                    <a:pt x="16" y="167"/>
                    <a:pt x="8" y="162"/>
                    <a:pt x="0" y="147"/>
                  </a:cubicBezTo>
                  <a:cubicBezTo>
                    <a:pt x="13" y="120"/>
                    <a:pt x="25" y="92"/>
                    <a:pt x="34" y="62"/>
                  </a:cubicBezTo>
                  <a:cubicBezTo>
                    <a:pt x="32" y="56"/>
                    <a:pt x="29" y="50"/>
                    <a:pt x="27" y="44"/>
                  </a:cubicBezTo>
                  <a:cubicBezTo>
                    <a:pt x="31" y="40"/>
                    <a:pt x="36" y="39"/>
                    <a:pt x="41" y="37"/>
                  </a:cubicBezTo>
                  <a:cubicBezTo>
                    <a:pt x="44" y="26"/>
                    <a:pt x="46" y="14"/>
                    <a:pt x="48" y="0"/>
                  </a:cubicBezTo>
                  <a:cubicBezTo>
                    <a:pt x="70" y="12"/>
                    <a:pt x="77" y="29"/>
                    <a:pt x="78" y="54"/>
                  </a:cubicBezTo>
                  <a:cubicBezTo>
                    <a:pt x="104" y="80"/>
                    <a:pt x="125" y="130"/>
                    <a:pt x="116" y="17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303"/>
            <p:cNvSpPr>
              <a:spLocks/>
            </p:cNvSpPr>
            <p:nvPr/>
          </p:nvSpPr>
          <p:spPr bwMode="auto">
            <a:xfrm>
              <a:off x="2909094" y="4634707"/>
              <a:ext cx="39688" cy="55563"/>
            </a:xfrm>
            <a:custGeom>
              <a:avLst/>
              <a:gdLst>
                <a:gd name="T0" fmla="*/ 40 w 78"/>
                <a:gd name="T1" fmla="*/ 109 h 109"/>
                <a:gd name="T2" fmla="*/ 33 w 78"/>
                <a:gd name="T3" fmla="*/ 19 h 109"/>
                <a:gd name="T4" fmla="*/ 26 w 78"/>
                <a:gd name="T5" fmla="*/ 0 h 109"/>
                <a:gd name="T6" fmla="*/ 78 w 78"/>
                <a:gd name="T7" fmla="*/ 82 h 109"/>
                <a:gd name="T8" fmla="*/ 51 w 78"/>
                <a:gd name="T9" fmla="*/ 53 h 109"/>
                <a:gd name="T10" fmla="*/ 51 w 78"/>
                <a:gd name="T11" fmla="*/ 107 h 109"/>
                <a:gd name="T12" fmla="*/ 40 w 78"/>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78" h="109">
                  <a:moveTo>
                    <a:pt x="40" y="109"/>
                  </a:moveTo>
                  <a:cubicBezTo>
                    <a:pt x="0" y="109"/>
                    <a:pt x="12" y="40"/>
                    <a:pt x="33" y="19"/>
                  </a:cubicBezTo>
                  <a:cubicBezTo>
                    <a:pt x="30" y="13"/>
                    <a:pt x="28" y="8"/>
                    <a:pt x="26" y="0"/>
                  </a:cubicBezTo>
                  <a:cubicBezTo>
                    <a:pt x="54" y="13"/>
                    <a:pt x="63" y="50"/>
                    <a:pt x="78" y="82"/>
                  </a:cubicBezTo>
                  <a:cubicBezTo>
                    <a:pt x="68" y="73"/>
                    <a:pt x="59" y="64"/>
                    <a:pt x="51" y="53"/>
                  </a:cubicBezTo>
                  <a:cubicBezTo>
                    <a:pt x="52" y="71"/>
                    <a:pt x="50" y="91"/>
                    <a:pt x="51" y="107"/>
                  </a:cubicBezTo>
                  <a:cubicBezTo>
                    <a:pt x="47" y="109"/>
                    <a:pt x="43" y="109"/>
                    <a:pt x="40" y="10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306"/>
            <p:cNvSpPr>
              <a:spLocks/>
            </p:cNvSpPr>
            <p:nvPr/>
          </p:nvSpPr>
          <p:spPr bwMode="auto">
            <a:xfrm>
              <a:off x="2921794" y="4377532"/>
              <a:ext cx="66675" cy="76200"/>
            </a:xfrm>
            <a:custGeom>
              <a:avLst/>
              <a:gdLst>
                <a:gd name="T0" fmla="*/ 76 w 130"/>
                <a:gd name="T1" fmla="*/ 149 h 149"/>
                <a:gd name="T2" fmla="*/ 44 w 130"/>
                <a:gd name="T3" fmla="*/ 137 h 149"/>
                <a:gd name="T4" fmla="*/ 13 w 130"/>
                <a:gd name="T5" fmla="*/ 124 h 149"/>
                <a:gd name="T6" fmla="*/ 3 w 130"/>
                <a:gd name="T7" fmla="*/ 125 h 149"/>
                <a:gd name="T8" fmla="*/ 67 w 130"/>
                <a:gd name="T9" fmla="*/ 0 h 149"/>
                <a:gd name="T10" fmla="*/ 91 w 130"/>
                <a:gd name="T11" fmla="*/ 147 h 149"/>
                <a:gd name="T12" fmla="*/ 76 w 13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130" h="149">
                  <a:moveTo>
                    <a:pt x="76" y="149"/>
                  </a:moveTo>
                  <a:cubicBezTo>
                    <a:pt x="63" y="149"/>
                    <a:pt x="54" y="143"/>
                    <a:pt x="44" y="137"/>
                  </a:cubicBezTo>
                  <a:cubicBezTo>
                    <a:pt x="35" y="130"/>
                    <a:pt x="26" y="124"/>
                    <a:pt x="13" y="124"/>
                  </a:cubicBezTo>
                  <a:cubicBezTo>
                    <a:pt x="10" y="124"/>
                    <a:pt x="6" y="124"/>
                    <a:pt x="3" y="125"/>
                  </a:cubicBezTo>
                  <a:cubicBezTo>
                    <a:pt x="0" y="49"/>
                    <a:pt x="64" y="68"/>
                    <a:pt x="67" y="0"/>
                  </a:cubicBezTo>
                  <a:cubicBezTo>
                    <a:pt x="111" y="11"/>
                    <a:pt x="130" y="113"/>
                    <a:pt x="91" y="147"/>
                  </a:cubicBezTo>
                  <a:cubicBezTo>
                    <a:pt x="85" y="149"/>
                    <a:pt x="81" y="149"/>
                    <a:pt x="76" y="1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7"/>
            <p:cNvSpPr>
              <a:spLocks noEditPoints="1"/>
            </p:cNvSpPr>
            <p:nvPr/>
          </p:nvSpPr>
          <p:spPr bwMode="auto">
            <a:xfrm>
              <a:off x="2809082" y="4388644"/>
              <a:ext cx="139700" cy="339725"/>
            </a:xfrm>
            <a:custGeom>
              <a:avLst/>
              <a:gdLst>
                <a:gd name="T0" fmla="*/ 257 w 272"/>
                <a:gd name="T1" fmla="*/ 661 h 661"/>
                <a:gd name="T2" fmla="*/ 80 w 272"/>
                <a:gd name="T3" fmla="*/ 459 h 661"/>
                <a:gd name="T4" fmla="*/ 36 w 272"/>
                <a:gd name="T5" fmla="*/ 651 h 661"/>
                <a:gd name="T6" fmla="*/ 31 w 272"/>
                <a:gd name="T7" fmla="*/ 638 h 661"/>
                <a:gd name="T8" fmla="*/ 36 w 272"/>
                <a:gd name="T9" fmla="*/ 615 h 661"/>
                <a:gd name="T10" fmla="*/ 40 w 272"/>
                <a:gd name="T11" fmla="*/ 552 h 661"/>
                <a:gd name="T12" fmla="*/ 40 w 272"/>
                <a:gd name="T13" fmla="*/ 430 h 661"/>
                <a:gd name="T14" fmla="*/ 42 w 272"/>
                <a:gd name="T15" fmla="*/ 428 h 661"/>
                <a:gd name="T16" fmla="*/ 42 w 272"/>
                <a:gd name="T17" fmla="*/ 368 h 661"/>
                <a:gd name="T18" fmla="*/ 87 w 272"/>
                <a:gd name="T19" fmla="*/ 348 h 661"/>
                <a:gd name="T20" fmla="*/ 42 w 272"/>
                <a:gd name="T21" fmla="*/ 186 h 661"/>
                <a:gd name="T22" fmla="*/ 50 w 272"/>
                <a:gd name="T23" fmla="*/ 187 h 661"/>
                <a:gd name="T24" fmla="*/ 85 w 272"/>
                <a:gd name="T25" fmla="*/ 164 h 661"/>
                <a:gd name="T26" fmla="*/ 95 w 272"/>
                <a:gd name="T27" fmla="*/ 68 h 661"/>
                <a:gd name="T28" fmla="*/ 99 w 272"/>
                <a:gd name="T29" fmla="*/ 68 h 661"/>
                <a:gd name="T30" fmla="*/ 174 w 272"/>
                <a:gd name="T31" fmla="*/ 0 h 661"/>
                <a:gd name="T32" fmla="*/ 151 w 272"/>
                <a:gd name="T33" fmla="*/ 170 h 661"/>
                <a:gd name="T34" fmla="*/ 107 w 272"/>
                <a:gd name="T35" fmla="*/ 201 h 661"/>
                <a:gd name="T36" fmla="*/ 153 w 272"/>
                <a:gd name="T37" fmla="*/ 307 h 661"/>
                <a:gd name="T38" fmla="*/ 124 w 272"/>
                <a:gd name="T39" fmla="*/ 408 h 661"/>
                <a:gd name="T40" fmla="*/ 199 w 272"/>
                <a:gd name="T41" fmla="*/ 519 h 661"/>
                <a:gd name="T42" fmla="*/ 199 w 272"/>
                <a:gd name="T43" fmla="*/ 590 h 661"/>
                <a:gd name="T44" fmla="*/ 265 w 272"/>
                <a:gd name="T45" fmla="*/ 660 h 661"/>
                <a:gd name="T46" fmla="*/ 257 w 272"/>
                <a:gd name="T47" fmla="*/ 661 h 661"/>
                <a:gd name="T48" fmla="*/ 14 w 272"/>
                <a:gd name="T49" fmla="*/ 586 h 661"/>
                <a:gd name="T50" fmla="*/ 9 w 272"/>
                <a:gd name="T51" fmla="*/ 566 h 661"/>
                <a:gd name="T52" fmla="*/ 15 w 272"/>
                <a:gd name="T53" fmla="*/ 566 h 661"/>
                <a:gd name="T54" fmla="*/ 14 w 272"/>
                <a:gd name="T55" fmla="*/ 586 h 661"/>
                <a:gd name="T56" fmla="*/ 16 w 272"/>
                <a:gd name="T57" fmla="*/ 542 h 661"/>
                <a:gd name="T58" fmla="*/ 4 w 272"/>
                <a:gd name="T59" fmla="*/ 542 h 661"/>
                <a:gd name="T60" fmla="*/ 9 w 272"/>
                <a:gd name="T61" fmla="*/ 468 h 661"/>
                <a:gd name="T62" fmla="*/ 14 w 272"/>
                <a:gd name="T63" fmla="*/ 491 h 661"/>
                <a:gd name="T64" fmla="*/ 16 w 272"/>
                <a:gd name="T65" fmla="*/ 491 h 661"/>
                <a:gd name="T66" fmla="*/ 16 w 272"/>
                <a:gd name="T67" fmla="*/ 54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661">
                  <a:moveTo>
                    <a:pt x="257" y="661"/>
                  </a:moveTo>
                  <a:cubicBezTo>
                    <a:pt x="174" y="661"/>
                    <a:pt x="168" y="479"/>
                    <a:pt x="80" y="459"/>
                  </a:cubicBezTo>
                  <a:cubicBezTo>
                    <a:pt x="48" y="507"/>
                    <a:pt x="36" y="619"/>
                    <a:pt x="36" y="651"/>
                  </a:cubicBezTo>
                  <a:cubicBezTo>
                    <a:pt x="34" y="647"/>
                    <a:pt x="33" y="643"/>
                    <a:pt x="31" y="638"/>
                  </a:cubicBezTo>
                  <a:cubicBezTo>
                    <a:pt x="33" y="631"/>
                    <a:pt x="34" y="623"/>
                    <a:pt x="36" y="615"/>
                  </a:cubicBezTo>
                  <a:lnTo>
                    <a:pt x="40" y="552"/>
                  </a:lnTo>
                  <a:lnTo>
                    <a:pt x="40" y="430"/>
                  </a:lnTo>
                  <a:cubicBezTo>
                    <a:pt x="41" y="429"/>
                    <a:pt x="42" y="429"/>
                    <a:pt x="42" y="428"/>
                  </a:cubicBezTo>
                  <a:lnTo>
                    <a:pt x="42" y="368"/>
                  </a:lnTo>
                  <a:cubicBezTo>
                    <a:pt x="52" y="354"/>
                    <a:pt x="78" y="362"/>
                    <a:pt x="87" y="348"/>
                  </a:cubicBezTo>
                  <a:cubicBezTo>
                    <a:pt x="32" y="315"/>
                    <a:pt x="75" y="245"/>
                    <a:pt x="42" y="186"/>
                  </a:cubicBezTo>
                  <a:cubicBezTo>
                    <a:pt x="45" y="187"/>
                    <a:pt x="47" y="187"/>
                    <a:pt x="50" y="187"/>
                  </a:cubicBezTo>
                  <a:cubicBezTo>
                    <a:pt x="67" y="187"/>
                    <a:pt x="70" y="168"/>
                    <a:pt x="85" y="164"/>
                  </a:cubicBezTo>
                  <a:cubicBezTo>
                    <a:pt x="97" y="134"/>
                    <a:pt x="109" y="107"/>
                    <a:pt x="95" y="68"/>
                  </a:cubicBezTo>
                  <a:cubicBezTo>
                    <a:pt x="96" y="68"/>
                    <a:pt x="97" y="68"/>
                    <a:pt x="99" y="68"/>
                  </a:cubicBezTo>
                  <a:cubicBezTo>
                    <a:pt x="140" y="68"/>
                    <a:pt x="146" y="19"/>
                    <a:pt x="174" y="0"/>
                  </a:cubicBezTo>
                  <a:cubicBezTo>
                    <a:pt x="170" y="62"/>
                    <a:pt x="140" y="86"/>
                    <a:pt x="151" y="170"/>
                  </a:cubicBezTo>
                  <a:cubicBezTo>
                    <a:pt x="135" y="178"/>
                    <a:pt x="121" y="190"/>
                    <a:pt x="107" y="201"/>
                  </a:cubicBezTo>
                  <a:cubicBezTo>
                    <a:pt x="113" y="254"/>
                    <a:pt x="110" y="293"/>
                    <a:pt x="153" y="307"/>
                  </a:cubicBezTo>
                  <a:cubicBezTo>
                    <a:pt x="156" y="357"/>
                    <a:pt x="129" y="368"/>
                    <a:pt x="124" y="408"/>
                  </a:cubicBezTo>
                  <a:cubicBezTo>
                    <a:pt x="136" y="464"/>
                    <a:pt x="161" y="499"/>
                    <a:pt x="199" y="519"/>
                  </a:cubicBezTo>
                  <a:lnTo>
                    <a:pt x="199" y="590"/>
                  </a:lnTo>
                  <a:cubicBezTo>
                    <a:pt x="209" y="630"/>
                    <a:pt x="272" y="597"/>
                    <a:pt x="265" y="660"/>
                  </a:cubicBezTo>
                  <a:cubicBezTo>
                    <a:pt x="263" y="661"/>
                    <a:pt x="260" y="661"/>
                    <a:pt x="257" y="661"/>
                  </a:cubicBezTo>
                  <a:moveTo>
                    <a:pt x="14" y="586"/>
                  </a:moveTo>
                  <a:cubicBezTo>
                    <a:pt x="12" y="579"/>
                    <a:pt x="11" y="573"/>
                    <a:pt x="9" y="566"/>
                  </a:cubicBezTo>
                  <a:lnTo>
                    <a:pt x="15" y="566"/>
                  </a:lnTo>
                  <a:cubicBezTo>
                    <a:pt x="15" y="573"/>
                    <a:pt x="15" y="579"/>
                    <a:pt x="14" y="586"/>
                  </a:cubicBezTo>
                  <a:close/>
                  <a:moveTo>
                    <a:pt x="16" y="542"/>
                  </a:moveTo>
                  <a:lnTo>
                    <a:pt x="4" y="542"/>
                  </a:lnTo>
                  <a:cubicBezTo>
                    <a:pt x="0" y="516"/>
                    <a:pt x="0" y="490"/>
                    <a:pt x="9" y="468"/>
                  </a:cubicBezTo>
                  <a:cubicBezTo>
                    <a:pt x="11" y="476"/>
                    <a:pt x="12" y="483"/>
                    <a:pt x="14" y="491"/>
                  </a:cubicBezTo>
                  <a:lnTo>
                    <a:pt x="16" y="491"/>
                  </a:lnTo>
                  <a:lnTo>
                    <a:pt x="16" y="542"/>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08"/>
            <p:cNvSpPr>
              <a:spLocks/>
            </p:cNvSpPr>
            <p:nvPr/>
          </p:nvSpPr>
          <p:spPr bwMode="auto">
            <a:xfrm>
              <a:off x="2810669" y="4609307"/>
              <a:ext cx="19050" cy="107950"/>
            </a:xfrm>
            <a:custGeom>
              <a:avLst/>
              <a:gdLst>
                <a:gd name="T0" fmla="*/ 27 w 36"/>
                <a:gd name="T1" fmla="*/ 208 h 208"/>
                <a:gd name="T2" fmla="*/ 10 w 36"/>
                <a:gd name="T3" fmla="*/ 156 h 208"/>
                <a:gd name="T4" fmla="*/ 11 w 36"/>
                <a:gd name="T5" fmla="*/ 136 h 208"/>
                <a:gd name="T6" fmla="*/ 5 w 36"/>
                <a:gd name="T7" fmla="*/ 136 h 208"/>
                <a:gd name="T8" fmla="*/ 0 w 36"/>
                <a:gd name="T9" fmla="*/ 112 h 208"/>
                <a:gd name="T10" fmla="*/ 12 w 36"/>
                <a:gd name="T11" fmla="*/ 112 h 208"/>
                <a:gd name="T12" fmla="*/ 12 w 36"/>
                <a:gd name="T13" fmla="*/ 61 h 208"/>
                <a:gd name="T14" fmla="*/ 10 w 36"/>
                <a:gd name="T15" fmla="*/ 61 h 208"/>
                <a:gd name="T16" fmla="*/ 5 w 36"/>
                <a:gd name="T17" fmla="*/ 38 h 208"/>
                <a:gd name="T18" fmla="*/ 36 w 36"/>
                <a:gd name="T19" fmla="*/ 0 h 208"/>
                <a:gd name="T20" fmla="*/ 36 w 36"/>
                <a:gd name="T21" fmla="*/ 122 h 208"/>
                <a:gd name="T22" fmla="*/ 32 w 36"/>
                <a:gd name="T23" fmla="*/ 185 h 208"/>
                <a:gd name="T24" fmla="*/ 27 w 36"/>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8">
                  <a:moveTo>
                    <a:pt x="27" y="208"/>
                  </a:moveTo>
                  <a:cubicBezTo>
                    <a:pt x="22" y="192"/>
                    <a:pt x="16" y="174"/>
                    <a:pt x="10" y="156"/>
                  </a:cubicBezTo>
                  <a:cubicBezTo>
                    <a:pt x="11" y="149"/>
                    <a:pt x="11" y="143"/>
                    <a:pt x="11" y="136"/>
                  </a:cubicBezTo>
                  <a:lnTo>
                    <a:pt x="5" y="136"/>
                  </a:lnTo>
                  <a:cubicBezTo>
                    <a:pt x="3" y="128"/>
                    <a:pt x="1" y="120"/>
                    <a:pt x="0" y="112"/>
                  </a:cubicBezTo>
                  <a:lnTo>
                    <a:pt x="12" y="112"/>
                  </a:lnTo>
                  <a:lnTo>
                    <a:pt x="12" y="61"/>
                  </a:lnTo>
                  <a:lnTo>
                    <a:pt x="10" y="61"/>
                  </a:lnTo>
                  <a:cubicBezTo>
                    <a:pt x="8" y="53"/>
                    <a:pt x="7" y="46"/>
                    <a:pt x="5" y="38"/>
                  </a:cubicBezTo>
                  <a:cubicBezTo>
                    <a:pt x="11" y="23"/>
                    <a:pt x="21" y="10"/>
                    <a:pt x="36" y="0"/>
                  </a:cubicBezTo>
                  <a:lnTo>
                    <a:pt x="36" y="122"/>
                  </a:lnTo>
                  <a:lnTo>
                    <a:pt x="32" y="185"/>
                  </a:lnTo>
                  <a:cubicBezTo>
                    <a:pt x="30" y="193"/>
                    <a:pt x="29" y="201"/>
                    <a:pt x="27" y="20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309"/>
            <p:cNvSpPr>
              <a:spLocks/>
            </p:cNvSpPr>
            <p:nvPr/>
          </p:nvSpPr>
          <p:spPr bwMode="auto">
            <a:xfrm>
              <a:off x="2978944" y="5995194"/>
              <a:ext cx="20638" cy="20638"/>
            </a:xfrm>
            <a:custGeom>
              <a:avLst/>
              <a:gdLst>
                <a:gd name="T0" fmla="*/ 14 w 39"/>
                <a:gd name="T1" fmla="*/ 41 h 41"/>
                <a:gd name="T2" fmla="*/ 3 w 39"/>
                <a:gd name="T3" fmla="*/ 34 h 41"/>
                <a:gd name="T4" fmla="*/ 24 w 39"/>
                <a:gd name="T5" fmla="*/ 0 h 41"/>
                <a:gd name="T6" fmla="*/ 39 w 39"/>
                <a:gd name="T7" fmla="*/ 13 h 41"/>
                <a:gd name="T8" fmla="*/ 14 w 39"/>
                <a:gd name="T9" fmla="*/ 41 h 41"/>
              </a:gdLst>
              <a:ahLst/>
              <a:cxnLst>
                <a:cxn ang="0">
                  <a:pos x="T0" y="T1"/>
                </a:cxn>
                <a:cxn ang="0">
                  <a:pos x="T2" y="T3"/>
                </a:cxn>
                <a:cxn ang="0">
                  <a:pos x="T4" y="T5"/>
                </a:cxn>
                <a:cxn ang="0">
                  <a:pos x="T6" y="T7"/>
                </a:cxn>
                <a:cxn ang="0">
                  <a:pos x="T8" y="T9"/>
                </a:cxn>
              </a:cxnLst>
              <a:rect l="0" t="0" r="r" b="b"/>
              <a:pathLst>
                <a:path w="39" h="41">
                  <a:moveTo>
                    <a:pt x="14" y="41"/>
                  </a:moveTo>
                  <a:cubicBezTo>
                    <a:pt x="10" y="41"/>
                    <a:pt x="7" y="39"/>
                    <a:pt x="3" y="34"/>
                  </a:cubicBezTo>
                  <a:cubicBezTo>
                    <a:pt x="0" y="9"/>
                    <a:pt x="10" y="2"/>
                    <a:pt x="24" y="0"/>
                  </a:cubicBezTo>
                  <a:cubicBezTo>
                    <a:pt x="29" y="4"/>
                    <a:pt x="34" y="9"/>
                    <a:pt x="39" y="13"/>
                  </a:cubicBezTo>
                  <a:cubicBezTo>
                    <a:pt x="30" y="26"/>
                    <a:pt x="22" y="41"/>
                    <a:pt x="14" y="4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310"/>
            <p:cNvSpPr>
              <a:spLocks/>
            </p:cNvSpPr>
            <p:nvPr/>
          </p:nvSpPr>
          <p:spPr bwMode="auto">
            <a:xfrm>
              <a:off x="2991644" y="5995194"/>
              <a:ext cx="14288" cy="6350"/>
            </a:xfrm>
            <a:custGeom>
              <a:avLst/>
              <a:gdLst>
                <a:gd name="T0" fmla="*/ 15 w 27"/>
                <a:gd name="T1" fmla="*/ 13 h 13"/>
                <a:gd name="T2" fmla="*/ 0 w 27"/>
                <a:gd name="T3" fmla="*/ 0 h 13"/>
                <a:gd name="T4" fmla="*/ 8 w 27"/>
                <a:gd name="T5" fmla="*/ 0 h 13"/>
                <a:gd name="T6" fmla="*/ 27 w 27"/>
                <a:gd name="T7" fmla="*/ 0 h 13"/>
                <a:gd name="T8" fmla="*/ 15 w 27"/>
                <a:gd name="T9" fmla="*/ 13 h 13"/>
              </a:gdLst>
              <a:ahLst/>
              <a:cxnLst>
                <a:cxn ang="0">
                  <a:pos x="T0" y="T1"/>
                </a:cxn>
                <a:cxn ang="0">
                  <a:pos x="T2" y="T3"/>
                </a:cxn>
                <a:cxn ang="0">
                  <a:pos x="T4" y="T5"/>
                </a:cxn>
                <a:cxn ang="0">
                  <a:pos x="T6" y="T7"/>
                </a:cxn>
                <a:cxn ang="0">
                  <a:pos x="T8" y="T9"/>
                </a:cxn>
              </a:cxnLst>
              <a:rect l="0" t="0" r="r" b="b"/>
              <a:pathLst>
                <a:path w="27" h="13">
                  <a:moveTo>
                    <a:pt x="15" y="13"/>
                  </a:moveTo>
                  <a:cubicBezTo>
                    <a:pt x="10" y="9"/>
                    <a:pt x="5" y="4"/>
                    <a:pt x="0" y="0"/>
                  </a:cubicBezTo>
                  <a:cubicBezTo>
                    <a:pt x="2" y="0"/>
                    <a:pt x="5" y="0"/>
                    <a:pt x="8" y="0"/>
                  </a:cubicBezTo>
                  <a:cubicBezTo>
                    <a:pt x="14" y="0"/>
                    <a:pt x="21" y="0"/>
                    <a:pt x="27" y="0"/>
                  </a:cubicBezTo>
                  <a:cubicBezTo>
                    <a:pt x="23" y="3"/>
                    <a:pt x="19" y="8"/>
                    <a:pt x="15" y="1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311"/>
            <p:cNvSpPr>
              <a:spLocks noEditPoints="1"/>
            </p:cNvSpPr>
            <p:nvPr/>
          </p:nvSpPr>
          <p:spPr bwMode="auto">
            <a:xfrm>
              <a:off x="2801144" y="6341269"/>
              <a:ext cx="30163" cy="52388"/>
            </a:xfrm>
            <a:custGeom>
              <a:avLst/>
              <a:gdLst>
                <a:gd name="T0" fmla="*/ 56 w 57"/>
                <a:gd name="T1" fmla="*/ 102 h 102"/>
                <a:gd name="T2" fmla="*/ 55 w 57"/>
                <a:gd name="T3" fmla="*/ 102 h 102"/>
                <a:gd name="T4" fmla="*/ 55 w 57"/>
                <a:gd name="T5" fmla="*/ 74 h 102"/>
                <a:gd name="T6" fmla="*/ 56 w 57"/>
                <a:gd name="T7" fmla="*/ 102 h 102"/>
                <a:gd name="T8" fmla="*/ 31 w 57"/>
                <a:gd name="T9" fmla="*/ 93 h 102"/>
                <a:gd name="T10" fmla="*/ 0 w 57"/>
                <a:gd name="T11" fmla="*/ 68 h 102"/>
                <a:gd name="T12" fmla="*/ 0 w 57"/>
                <a:gd name="T13" fmla="*/ 12 h 102"/>
                <a:gd name="T14" fmla="*/ 4 w 57"/>
                <a:gd name="T15" fmla="*/ 12 h 102"/>
                <a:gd name="T16" fmla="*/ 16 w 57"/>
                <a:gd name="T17" fmla="*/ 0 h 102"/>
                <a:gd name="T18" fmla="*/ 31 w 57"/>
                <a:gd name="T19" fmla="*/ 21 h 102"/>
                <a:gd name="T20" fmla="*/ 31 w 57"/>
                <a:gd name="T21"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02">
                  <a:moveTo>
                    <a:pt x="56" y="102"/>
                  </a:moveTo>
                  <a:cubicBezTo>
                    <a:pt x="56" y="102"/>
                    <a:pt x="55" y="102"/>
                    <a:pt x="55" y="102"/>
                  </a:cubicBezTo>
                  <a:lnTo>
                    <a:pt x="55" y="74"/>
                  </a:lnTo>
                  <a:cubicBezTo>
                    <a:pt x="56" y="82"/>
                    <a:pt x="57" y="92"/>
                    <a:pt x="56" y="102"/>
                  </a:cubicBezTo>
                  <a:close/>
                  <a:moveTo>
                    <a:pt x="31" y="93"/>
                  </a:moveTo>
                  <a:cubicBezTo>
                    <a:pt x="19" y="86"/>
                    <a:pt x="9" y="78"/>
                    <a:pt x="0" y="68"/>
                  </a:cubicBezTo>
                  <a:cubicBezTo>
                    <a:pt x="15" y="46"/>
                    <a:pt x="1" y="40"/>
                    <a:pt x="0" y="12"/>
                  </a:cubicBezTo>
                  <a:cubicBezTo>
                    <a:pt x="2" y="12"/>
                    <a:pt x="3" y="12"/>
                    <a:pt x="4" y="12"/>
                  </a:cubicBezTo>
                  <a:cubicBezTo>
                    <a:pt x="11" y="12"/>
                    <a:pt x="15" y="8"/>
                    <a:pt x="16" y="0"/>
                  </a:cubicBezTo>
                  <a:cubicBezTo>
                    <a:pt x="21" y="8"/>
                    <a:pt x="26" y="14"/>
                    <a:pt x="31" y="21"/>
                  </a:cubicBezTo>
                  <a:lnTo>
                    <a:pt x="31" y="93"/>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312"/>
            <p:cNvSpPr>
              <a:spLocks/>
            </p:cNvSpPr>
            <p:nvPr/>
          </p:nvSpPr>
          <p:spPr bwMode="auto">
            <a:xfrm>
              <a:off x="2817019" y="6352382"/>
              <a:ext cx="12700" cy="41275"/>
            </a:xfrm>
            <a:custGeom>
              <a:avLst/>
              <a:gdLst>
                <a:gd name="T0" fmla="*/ 24 w 24"/>
                <a:gd name="T1" fmla="*/ 81 h 81"/>
                <a:gd name="T2" fmla="*/ 0 w 24"/>
                <a:gd name="T3" fmla="*/ 72 h 81"/>
                <a:gd name="T4" fmla="*/ 0 w 24"/>
                <a:gd name="T5" fmla="*/ 0 h 81"/>
                <a:gd name="T6" fmla="*/ 24 w 24"/>
                <a:gd name="T7" fmla="*/ 53 h 81"/>
                <a:gd name="T8" fmla="*/ 24 w 24"/>
                <a:gd name="T9" fmla="*/ 81 h 81"/>
              </a:gdLst>
              <a:ahLst/>
              <a:cxnLst>
                <a:cxn ang="0">
                  <a:pos x="T0" y="T1"/>
                </a:cxn>
                <a:cxn ang="0">
                  <a:pos x="T2" y="T3"/>
                </a:cxn>
                <a:cxn ang="0">
                  <a:pos x="T4" y="T5"/>
                </a:cxn>
                <a:cxn ang="0">
                  <a:pos x="T6" y="T7"/>
                </a:cxn>
                <a:cxn ang="0">
                  <a:pos x="T8" y="T9"/>
                </a:cxn>
              </a:cxnLst>
              <a:rect l="0" t="0" r="r" b="b"/>
              <a:pathLst>
                <a:path w="24" h="81">
                  <a:moveTo>
                    <a:pt x="24" y="81"/>
                  </a:moveTo>
                  <a:cubicBezTo>
                    <a:pt x="15" y="79"/>
                    <a:pt x="7" y="76"/>
                    <a:pt x="0" y="72"/>
                  </a:cubicBezTo>
                  <a:lnTo>
                    <a:pt x="0" y="0"/>
                  </a:lnTo>
                  <a:cubicBezTo>
                    <a:pt x="10" y="14"/>
                    <a:pt x="21" y="29"/>
                    <a:pt x="24" y="53"/>
                  </a:cubicBezTo>
                  <a:lnTo>
                    <a:pt x="24" y="81"/>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317"/>
            <p:cNvSpPr>
              <a:spLocks/>
            </p:cNvSpPr>
            <p:nvPr/>
          </p:nvSpPr>
          <p:spPr bwMode="auto">
            <a:xfrm>
              <a:off x="2717007" y="5442744"/>
              <a:ext cx="68263" cy="119063"/>
            </a:xfrm>
            <a:custGeom>
              <a:avLst/>
              <a:gdLst>
                <a:gd name="T0" fmla="*/ 0 w 132"/>
                <a:gd name="T1" fmla="*/ 232 h 232"/>
                <a:gd name="T2" fmla="*/ 67 w 132"/>
                <a:gd name="T3" fmla="*/ 0 h 232"/>
                <a:gd name="T4" fmla="*/ 120 w 132"/>
                <a:gd name="T5" fmla="*/ 51 h 232"/>
                <a:gd name="T6" fmla="*/ 126 w 132"/>
                <a:gd name="T7" fmla="*/ 50 h 232"/>
                <a:gd name="T8" fmla="*/ 89 w 132"/>
                <a:gd name="T9" fmla="*/ 171 h 232"/>
                <a:gd name="T10" fmla="*/ 83 w 132"/>
                <a:gd name="T11" fmla="*/ 172 h 232"/>
                <a:gd name="T12" fmla="*/ 59 w 132"/>
                <a:gd name="T13" fmla="*/ 150 h 232"/>
                <a:gd name="T14" fmla="*/ 59 w 132"/>
                <a:gd name="T15" fmla="*/ 201 h 232"/>
                <a:gd name="T16" fmla="*/ 0 w 1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32">
                  <a:moveTo>
                    <a:pt x="0" y="232"/>
                  </a:moveTo>
                  <a:cubicBezTo>
                    <a:pt x="23" y="155"/>
                    <a:pt x="56" y="92"/>
                    <a:pt x="67" y="0"/>
                  </a:cubicBezTo>
                  <a:cubicBezTo>
                    <a:pt x="96" y="0"/>
                    <a:pt x="90" y="51"/>
                    <a:pt x="120" y="51"/>
                  </a:cubicBezTo>
                  <a:cubicBezTo>
                    <a:pt x="122" y="51"/>
                    <a:pt x="124" y="50"/>
                    <a:pt x="126" y="50"/>
                  </a:cubicBezTo>
                  <a:cubicBezTo>
                    <a:pt x="132" y="115"/>
                    <a:pt x="109" y="139"/>
                    <a:pt x="89" y="171"/>
                  </a:cubicBezTo>
                  <a:cubicBezTo>
                    <a:pt x="87" y="172"/>
                    <a:pt x="85" y="172"/>
                    <a:pt x="83" y="172"/>
                  </a:cubicBezTo>
                  <a:cubicBezTo>
                    <a:pt x="70" y="172"/>
                    <a:pt x="72" y="151"/>
                    <a:pt x="59" y="150"/>
                  </a:cubicBezTo>
                  <a:cubicBezTo>
                    <a:pt x="38" y="159"/>
                    <a:pt x="69" y="176"/>
                    <a:pt x="59" y="201"/>
                  </a:cubicBezTo>
                  <a:cubicBezTo>
                    <a:pt x="46" y="220"/>
                    <a:pt x="22" y="224"/>
                    <a:pt x="0" y="23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320"/>
            <p:cNvSpPr>
              <a:spLocks/>
            </p:cNvSpPr>
            <p:nvPr/>
          </p:nvSpPr>
          <p:spPr bwMode="auto">
            <a:xfrm>
              <a:off x="2947194" y="4810919"/>
              <a:ext cx="34925" cy="38100"/>
            </a:xfrm>
            <a:custGeom>
              <a:avLst/>
              <a:gdLst>
                <a:gd name="T0" fmla="*/ 60 w 70"/>
                <a:gd name="T1" fmla="*/ 74 h 74"/>
                <a:gd name="T2" fmla="*/ 19 w 70"/>
                <a:gd name="T3" fmla="*/ 0 h 74"/>
                <a:gd name="T4" fmla="*/ 70 w 70"/>
                <a:gd name="T5" fmla="*/ 70 h 74"/>
                <a:gd name="T6" fmla="*/ 60 w 70"/>
                <a:gd name="T7" fmla="*/ 74 h 74"/>
              </a:gdLst>
              <a:ahLst/>
              <a:cxnLst>
                <a:cxn ang="0">
                  <a:pos x="T0" y="T1"/>
                </a:cxn>
                <a:cxn ang="0">
                  <a:pos x="T2" y="T3"/>
                </a:cxn>
                <a:cxn ang="0">
                  <a:pos x="T4" y="T5"/>
                </a:cxn>
                <a:cxn ang="0">
                  <a:pos x="T6" y="T7"/>
                </a:cxn>
              </a:cxnLst>
              <a:rect l="0" t="0" r="r" b="b"/>
              <a:pathLst>
                <a:path w="70" h="74">
                  <a:moveTo>
                    <a:pt x="60" y="74"/>
                  </a:moveTo>
                  <a:cubicBezTo>
                    <a:pt x="37" y="74"/>
                    <a:pt x="0" y="32"/>
                    <a:pt x="19" y="0"/>
                  </a:cubicBezTo>
                  <a:cubicBezTo>
                    <a:pt x="45" y="11"/>
                    <a:pt x="62" y="34"/>
                    <a:pt x="70" y="70"/>
                  </a:cubicBezTo>
                  <a:cubicBezTo>
                    <a:pt x="67" y="73"/>
                    <a:pt x="64" y="74"/>
                    <a:pt x="60" y="7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321"/>
            <p:cNvSpPr>
              <a:spLocks/>
            </p:cNvSpPr>
            <p:nvPr/>
          </p:nvSpPr>
          <p:spPr bwMode="auto">
            <a:xfrm>
              <a:off x="2983707" y="5826919"/>
              <a:ext cx="15875" cy="28575"/>
            </a:xfrm>
            <a:custGeom>
              <a:avLst/>
              <a:gdLst>
                <a:gd name="T0" fmla="*/ 20 w 32"/>
                <a:gd name="T1" fmla="*/ 56 h 56"/>
                <a:gd name="T2" fmla="*/ 11 w 32"/>
                <a:gd name="T3" fmla="*/ 0 h 56"/>
                <a:gd name="T4" fmla="*/ 20 w 32"/>
                <a:gd name="T5" fmla="*/ 56 h 56"/>
              </a:gdLst>
              <a:ahLst/>
              <a:cxnLst>
                <a:cxn ang="0">
                  <a:pos x="T0" y="T1"/>
                </a:cxn>
                <a:cxn ang="0">
                  <a:pos x="T2" y="T3"/>
                </a:cxn>
                <a:cxn ang="0">
                  <a:pos x="T4" y="T5"/>
                </a:cxn>
              </a:cxnLst>
              <a:rect l="0" t="0" r="r" b="b"/>
              <a:pathLst>
                <a:path w="32" h="56">
                  <a:moveTo>
                    <a:pt x="20" y="56"/>
                  </a:moveTo>
                  <a:cubicBezTo>
                    <a:pt x="0" y="55"/>
                    <a:pt x="1" y="14"/>
                    <a:pt x="11" y="0"/>
                  </a:cubicBezTo>
                  <a:cubicBezTo>
                    <a:pt x="32" y="1"/>
                    <a:pt x="31" y="42"/>
                    <a:pt x="20"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22"/>
            <p:cNvSpPr>
              <a:spLocks noEditPoints="1"/>
            </p:cNvSpPr>
            <p:nvPr/>
          </p:nvSpPr>
          <p:spPr bwMode="auto">
            <a:xfrm>
              <a:off x="2883694" y="4782344"/>
              <a:ext cx="23813" cy="34925"/>
            </a:xfrm>
            <a:custGeom>
              <a:avLst/>
              <a:gdLst>
                <a:gd name="T0" fmla="*/ 39 w 44"/>
                <a:gd name="T1" fmla="*/ 67 h 67"/>
                <a:gd name="T2" fmla="*/ 44 w 44"/>
                <a:gd name="T3" fmla="*/ 65 h 67"/>
                <a:gd name="T4" fmla="*/ 44 w 44"/>
                <a:gd name="T5" fmla="*/ 67 h 67"/>
                <a:gd name="T6" fmla="*/ 39 w 44"/>
                <a:gd name="T7" fmla="*/ 67 h 67"/>
                <a:gd name="T8" fmla="*/ 7 w 44"/>
                <a:gd name="T9" fmla="*/ 57 h 67"/>
                <a:gd name="T10" fmla="*/ 20 w 44"/>
                <a:gd name="T11" fmla="*/ 0 h 67"/>
                <a:gd name="T12" fmla="*/ 21 w 44"/>
                <a:gd name="T13" fmla="*/ 0 h 67"/>
                <a:gd name="T14" fmla="*/ 43 w 44"/>
                <a:gd name="T15" fmla="*/ 37 h 67"/>
                <a:gd name="T16" fmla="*/ 7 w 44"/>
                <a:gd name="T1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7">
                  <a:moveTo>
                    <a:pt x="39" y="67"/>
                  </a:moveTo>
                  <a:cubicBezTo>
                    <a:pt x="41" y="67"/>
                    <a:pt x="42" y="66"/>
                    <a:pt x="44" y="65"/>
                  </a:cubicBezTo>
                  <a:cubicBezTo>
                    <a:pt x="44" y="66"/>
                    <a:pt x="44" y="67"/>
                    <a:pt x="44" y="67"/>
                  </a:cubicBezTo>
                  <a:lnTo>
                    <a:pt x="39" y="67"/>
                  </a:lnTo>
                  <a:moveTo>
                    <a:pt x="7" y="57"/>
                  </a:moveTo>
                  <a:cubicBezTo>
                    <a:pt x="0" y="36"/>
                    <a:pt x="1" y="0"/>
                    <a:pt x="20" y="0"/>
                  </a:cubicBezTo>
                  <a:cubicBezTo>
                    <a:pt x="20" y="0"/>
                    <a:pt x="20" y="0"/>
                    <a:pt x="21" y="0"/>
                  </a:cubicBezTo>
                  <a:cubicBezTo>
                    <a:pt x="37" y="0"/>
                    <a:pt x="42" y="16"/>
                    <a:pt x="43" y="37"/>
                  </a:cubicBezTo>
                  <a:cubicBezTo>
                    <a:pt x="31" y="44"/>
                    <a:pt x="19" y="50"/>
                    <a:pt x="7" y="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23"/>
            <p:cNvSpPr>
              <a:spLocks/>
            </p:cNvSpPr>
            <p:nvPr/>
          </p:nvSpPr>
          <p:spPr bwMode="auto">
            <a:xfrm>
              <a:off x="2888457" y="4801394"/>
              <a:ext cx="19050" cy="15875"/>
            </a:xfrm>
            <a:custGeom>
              <a:avLst/>
              <a:gdLst>
                <a:gd name="T0" fmla="*/ 5 w 37"/>
                <a:gd name="T1" fmla="*/ 31 h 31"/>
                <a:gd name="T2" fmla="*/ 0 w 37"/>
                <a:gd name="T3" fmla="*/ 20 h 31"/>
                <a:gd name="T4" fmla="*/ 36 w 37"/>
                <a:gd name="T5" fmla="*/ 0 h 31"/>
                <a:gd name="T6" fmla="*/ 37 w 37"/>
                <a:gd name="T7" fmla="*/ 28 h 31"/>
                <a:gd name="T8" fmla="*/ 32 w 37"/>
                <a:gd name="T9" fmla="*/ 30 h 31"/>
                <a:gd name="T10" fmla="*/ 5 w 37"/>
                <a:gd name="T11" fmla="*/ 31 h 31"/>
              </a:gdLst>
              <a:ahLst/>
              <a:cxnLst>
                <a:cxn ang="0">
                  <a:pos x="T0" y="T1"/>
                </a:cxn>
                <a:cxn ang="0">
                  <a:pos x="T2" y="T3"/>
                </a:cxn>
                <a:cxn ang="0">
                  <a:pos x="T4" y="T5"/>
                </a:cxn>
                <a:cxn ang="0">
                  <a:pos x="T6" y="T7"/>
                </a:cxn>
                <a:cxn ang="0">
                  <a:pos x="T8" y="T9"/>
                </a:cxn>
                <a:cxn ang="0">
                  <a:pos x="T10" y="T11"/>
                </a:cxn>
              </a:cxnLst>
              <a:rect l="0" t="0" r="r" b="b"/>
              <a:pathLst>
                <a:path w="37" h="31">
                  <a:moveTo>
                    <a:pt x="5" y="31"/>
                  </a:moveTo>
                  <a:cubicBezTo>
                    <a:pt x="3" y="28"/>
                    <a:pt x="1" y="24"/>
                    <a:pt x="0" y="20"/>
                  </a:cubicBezTo>
                  <a:cubicBezTo>
                    <a:pt x="12" y="13"/>
                    <a:pt x="24" y="7"/>
                    <a:pt x="36" y="0"/>
                  </a:cubicBezTo>
                  <a:cubicBezTo>
                    <a:pt x="37" y="9"/>
                    <a:pt x="37" y="18"/>
                    <a:pt x="37" y="28"/>
                  </a:cubicBezTo>
                  <a:cubicBezTo>
                    <a:pt x="35" y="29"/>
                    <a:pt x="34" y="30"/>
                    <a:pt x="32" y="30"/>
                  </a:cubicBezTo>
                  <a:lnTo>
                    <a:pt x="5" y="31"/>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24"/>
            <p:cNvSpPr>
              <a:spLocks/>
            </p:cNvSpPr>
            <p:nvPr/>
          </p:nvSpPr>
          <p:spPr bwMode="auto">
            <a:xfrm>
              <a:off x="2885282" y="4723607"/>
              <a:ext cx="42863" cy="26988"/>
            </a:xfrm>
            <a:custGeom>
              <a:avLst/>
              <a:gdLst>
                <a:gd name="T0" fmla="*/ 62 w 82"/>
                <a:gd name="T1" fmla="*/ 52 h 52"/>
                <a:gd name="T2" fmla="*/ 2 w 82"/>
                <a:gd name="T3" fmla="*/ 25 h 52"/>
                <a:gd name="T4" fmla="*/ 22 w 82"/>
                <a:gd name="T5" fmla="*/ 0 h 52"/>
                <a:gd name="T6" fmla="*/ 42 w 82"/>
                <a:gd name="T7" fmla="*/ 2 h 52"/>
                <a:gd name="T8" fmla="*/ 62 w 82"/>
                <a:gd name="T9" fmla="*/ 4 h 52"/>
                <a:gd name="T10" fmla="*/ 73 w 82"/>
                <a:gd name="T11" fmla="*/ 2 h 52"/>
                <a:gd name="T12" fmla="*/ 82 w 82"/>
                <a:gd name="T13" fmla="*/ 25 h 52"/>
                <a:gd name="T14" fmla="*/ 62 w 8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62" y="52"/>
                  </a:moveTo>
                  <a:cubicBezTo>
                    <a:pt x="46" y="52"/>
                    <a:pt x="25" y="26"/>
                    <a:pt x="2" y="25"/>
                  </a:cubicBezTo>
                  <a:cubicBezTo>
                    <a:pt x="0" y="5"/>
                    <a:pt x="10" y="0"/>
                    <a:pt x="22" y="0"/>
                  </a:cubicBezTo>
                  <a:cubicBezTo>
                    <a:pt x="28" y="0"/>
                    <a:pt x="35" y="1"/>
                    <a:pt x="42" y="2"/>
                  </a:cubicBezTo>
                  <a:cubicBezTo>
                    <a:pt x="49" y="3"/>
                    <a:pt x="56" y="4"/>
                    <a:pt x="62" y="4"/>
                  </a:cubicBezTo>
                  <a:cubicBezTo>
                    <a:pt x="66" y="4"/>
                    <a:pt x="70" y="4"/>
                    <a:pt x="73" y="2"/>
                  </a:cubicBezTo>
                  <a:cubicBezTo>
                    <a:pt x="72" y="15"/>
                    <a:pt x="76" y="22"/>
                    <a:pt x="82" y="25"/>
                  </a:cubicBezTo>
                  <a:cubicBezTo>
                    <a:pt x="77" y="45"/>
                    <a:pt x="70" y="52"/>
                    <a:pt x="62" y="5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25"/>
            <p:cNvSpPr>
              <a:spLocks noEditPoints="1"/>
            </p:cNvSpPr>
            <p:nvPr/>
          </p:nvSpPr>
          <p:spPr bwMode="auto">
            <a:xfrm>
              <a:off x="2905919" y="5168107"/>
              <a:ext cx="50800" cy="39688"/>
            </a:xfrm>
            <a:custGeom>
              <a:avLst/>
              <a:gdLst>
                <a:gd name="T0" fmla="*/ 31 w 97"/>
                <a:gd name="T1" fmla="*/ 79 h 79"/>
                <a:gd name="T2" fmla="*/ 1 w 97"/>
                <a:gd name="T3" fmla="*/ 70 h 79"/>
                <a:gd name="T4" fmla="*/ 3 w 97"/>
                <a:gd name="T5" fmla="*/ 30 h 79"/>
                <a:gd name="T6" fmla="*/ 32 w 97"/>
                <a:gd name="T7" fmla="*/ 79 h 79"/>
                <a:gd name="T8" fmla="*/ 31 w 97"/>
                <a:gd name="T9" fmla="*/ 79 h 79"/>
                <a:gd name="T10" fmla="*/ 56 w 97"/>
                <a:gd name="T11" fmla="*/ 72 h 79"/>
                <a:gd name="T12" fmla="*/ 29 w 97"/>
                <a:gd name="T13" fmla="*/ 24 h 79"/>
                <a:gd name="T14" fmla="*/ 36 w 97"/>
                <a:gd name="T15" fmla="*/ 24 h 79"/>
                <a:gd name="T16" fmla="*/ 66 w 97"/>
                <a:gd name="T17" fmla="*/ 12 h 79"/>
                <a:gd name="T18" fmla="*/ 90 w 97"/>
                <a:gd name="T19" fmla="*/ 0 h 79"/>
                <a:gd name="T20" fmla="*/ 97 w 97"/>
                <a:gd name="T21" fmla="*/ 2 h 79"/>
                <a:gd name="T22" fmla="*/ 56 w 97"/>
                <a:gd name="T2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79">
                  <a:moveTo>
                    <a:pt x="31" y="79"/>
                  </a:moveTo>
                  <a:cubicBezTo>
                    <a:pt x="21" y="79"/>
                    <a:pt x="11" y="76"/>
                    <a:pt x="1" y="70"/>
                  </a:cubicBezTo>
                  <a:cubicBezTo>
                    <a:pt x="0" y="53"/>
                    <a:pt x="1" y="40"/>
                    <a:pt x="3" y="30"/>
                  </a:cubicBezTo>
                  <a:cubicBezTo>
                    <a:pt x="13" y="45"/>
                    <a:pt x="23" y="62"/>
                    <a:pt x="32" y="79"/>
                  </a:cubicBezTo>
                  <a:cubicBezTo>
                    <a:pt x="31" y="79"/>
                    <a:pt x="31" y="79"/>
                    <a:pt x="31" y="79"/>
                  </a:cubicBezTo>
                  <a:close/>
                  <a:moveTo>
                    <a:pt x="56" y="72"/>
                  </a:moveTo>
                  <a:cubicBezTo>
                    <a:pt x="48" y="55"/>
                    <a:pt x="39" y="39"/>
                    <a:pt x="29" y="24"/>
                  </a:cubicBezTo>
                  <a:cubicBezTo>
                    <a:pt x="32" y="24"/>
                    <a:pt x="34" y="24"/>
                    <a:pt x="36" y="24"/>
                  </a:cubicBezTo>
                  <a:cubicBezTo>
                    <a:pt x="47" y="24"/>
                    <a:pt x="57" y="18"/>
                    <a:pt x="66" y="12"/>
                  </a:cubicBezTo>
                  <a:cubicBezTo>
                    <a:pt x="75" y="6"/>
                    <a:pt x="82" y="0"/>
                    <a:pt x="90" y="0"/>
                  </a:cubicBezTo>
                  <a:cubicBezTo>
                    <a:pt x="92" y="0"/>
                    <a:pt x="95" y="1"/>
                    <a:pt x="97" y="2"/>
                  </a:cubicBezTo>
                  <a:cubicBezTo>
                    <a:pt x="93" y="34"/>
                    <a:pt x="77" y="60"/>
                    <a:pt x="56" y="7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26"/>
            <p:cNvSpPr>
              <a:spLocks/>
            </p:cNvSpPr>
            <p:nvPr/>
          </p:nvSpPr>
          <p:spPr bwMode="auto">
            <a:xfrm>
              <a:off x="2907507" y="5174457"/>
              <a:ext cx="26988" cy="33338"/>
            </a:xfrm>
            <a:custGeom>
              <a:avLst/>
              <a:gdLst>
                <a:gd name="T0" fmla="*/ 29 w 53"/>
                <a:gd name="T1" fmla="*/ 66 h 66"/>
                <a:gd name="T2" fmla="*/ 0 w 53"/>
                <a:gd name="T3" fmla="*/ 17 h 66"/>
                <a:gd name="T4" fmla="*/ 7 w 53"/>
                <a:gd name="T5" fmla="*/ 0 h 66"/>
                <a:gd name="T6" fmla="*/ 26 w 53"/>
                <a:gd name="T7" fmla="*/ 11 h 66"/>
                <a:gd name="T8" fmla="*/ 53 w 53"/>
                <a:gd name="T9" fmla="*/ 59 h 66"/>
                <a:gd name="T10" fmla="*/ 29 w 53"/>
                <a:gd name="T11" fmla="*/ 66 h 66"/>
              </a:gdLst>
              <a:ahLst/>
              <a:cxnLst>
                <a:cxn ang="0">
                  <a:pos x="T0" y="T1"/>
                </a:cxn>
                <a:cxn ang="0">
                  <a:pos x="T2" y="T3"/>
                </a:cxn>
                <a:cxn ang="0">
                  <a:pos x="T4" y="T5"/>
                </a:cxn>
                <a:cxn ang="0">
                  <a:pos x="T6" y="T7"/>
                </a:cxn>
                <a:cxn ang="0">
                  <a:pos x="T8" y="T9"/>
                </a:cxn>
                <a:cxn ang="0">
                  <a:pos x="T10" y="T11"/>
                </a:cxn>
              </a:cxnLst>
              <a:rect l="0" t="0" r="r" b="b"/>
              <a:pathLst>
                <a:path w="53" h="66">
                  <a:moveTo>
                    <a:pt x="29" y="66"/>
                  </a:moveTo>
                  <a:cubicBezTo>
                    <a:pt x="20" y="49"/>
                    <a:pt x="10" y="32"/>
                    <a:pt x="0" y="17"/>
                  </a:cubicBezTo>
                  <a:cubicBezTo>
                    <a:pt x="2" y="10"/>
                    <a:pt x="4" y="5"/>
                    <a:pt x="7" y="0"/>
                  </a:cubicBezTo>
                  <a:cubicBezTo>
                    <a:pt x="14" y="6"/>
                    <a:pt x="20" y="9"/>
                    <a:pt x="26" y="11"/>
                  </a:cubicBezTo>
                  <a:cubicBezTo>
                    <a:pt x="36" y="26"/>
                    <a:pt x="45" y="42"/>
                    <a:pt x="53" y="59"/>
                  </a:cubicBezTo>
                  <a:cubicBezTo>
                    <a:pt x="46" y="63"/>
                    <a:pt x="37" y="65"/>
                    <a:pt x="29" y="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336"/>
            <p:cNvSpPr>
              <a:spLocks/>
            </p:cNvSpPr>
            <p:nvPr/>
          </p:nvSpPr>
          <p:spPr bwMode="auto">
            <a:xfrm>
              <a:off x="1774032" y="4304507"/>
              <a:ext cx="82550" cy="122238"/>
            </a:xfrm>
            <a:custGeom>
              <a:avLst/>
              <a:gdLst>
                <a:gd name="T0" fmla="*/ 146 w 163"/>
                <a:gd name="T1" fmla="*/ 238 h 238"/>
                <a:gd name="T2" fmla="*/ 130 w 163"/>
                <a:gd name="T3" fmla="*/ 236 h 238"/>
                <a:gd name="T4" fmla="*/ 130 w 163"/>
                <a:gd name="T5" fmla="*/ 169 h 238"/>
                <a:gd name="T6" fmla="*/ 98 w 163"/>
                <a:gd name="T7" fmla="*/ 214 h 238"/>
                <a:gd name="T8" fmla="*/ 90 w 163"/>
                <a:gd name="T9" fmla="*/ 215 h 238"/>
                <a:gd name="T10" fmla="*/ 67 w 163"/>
                <a:gd name="T11" fmla="*/ 203 h 238"/>
                <a:gd name="T12" fmla="*/ 44 w 163"/>
                <a:gd name="T13" fmla="*/ 191 h 238"/>
                <a:gd name="T14" fmla="*/ 42 w 163"/>
                <a:gd name="T15" fmla="*/ 191 h 238"/>
                <a:gd name="T16" fmla="*/ 58 w 163"/>
                <a:gd name="T17" fmla="*/ 0 h 238"/>
                <a:gd name="T18" fmla="*/ 90 w 163"/>
                <a:gd name="T19" fmla="*/ 158 h 238"/>
                <a:gd name="T20" fmla="*/ 143 w 163"/>
                <a:gd name="T21" fmla="*/ 131 h 238"/>
                <a:gd name="T22" fmla="*/ 163 w 163"/>
                <a:gd name="T23" fmla="*/ 133 h 238"/>
                <a:gd name="T24" fmla="*/ 163 w 163"/>
                <a:gd name="T25" fmla="*/ 236 h 238"/>
                <a:gd name="T26" fmla="*/ 146 w 163"/>
                <a:gd name="T2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238">
                  <a:moveTo>
                    <a:pt x="146" y="238"/>
                  </a:moveTo>
                  <a:cubicBezTo>
                    <a:pt x="141" y="238"/>
                    <a:pt x="136" y="238"/>
                    <a:pt x="130" y="236"/>
                  </a:cubicBezTo>
                  <a:cubicBezTo>
                    <a:pt x="139" y="200"/>
                    <a:pt x="131" y="210"/>
                    <a:pt x="130" y="169"/>
                  </a:cubicBezTo>
                  <a:cubicBezTo>
                    <a:pt x="109" y="171"/>
                    <a:pt x="119" y="213"/>
                    <a:pt x="98" y="214"/>
                  </a:cubicBezTo>
                  <a:cubicBezTo>
                    <a:pt x="95" y="215"/>
                    <a:pt x="92" y="215"/>
                    <a:pt x="90" y="215"/>
                  </a:cubicBezTo>
                  <a:cubicBezTo>
                    <a:pt x="79" y="215"/>
                    <a:pt x="73" y="209"/>
                    <a:pt x="67" y="203"/>
                  </a:cubicBezTo>
                  <a:cubicBezTo>
                    <a:pt x="61" y="197"/>
                    <a:pt x="55" y="191"/>
                    <a:pt x="44" y="191"/>
                  </a:cubicBezTo>
                  <a:cubicBezTo>
                    <a:pt x="43" y="191"/>
                    <a:pt x="43" y="191"/>
                    <a:pt x="42" y="191"/>
                  </a:cubicBezTo>
                  <a:cubicBezTo>
                    <a:pt x="64" y="136"/>
                    <a:pt x="0" y="32"/>
                    <a:pt x="58" y="0"/>
                  </a:cubicBezTo>
                  <a:cubicBezTo>
                    <a:pt x="76" y="60"/>
                    <a:pt x="47" y="127"/>
                    <a:pt x="90" y="158"/>
                  </a:cubicBezTo>
                  <a:cubicBezTo>
                    <a:pt x="115" y="139"/>
                    <a:pt x="122" y="131"/>
                    <a:pt x="143" y="131"/>
                  </a:cubicBezTo>
                  <a:cubicBezTo>
                    <a:pt x="149" y="131"/>
                    <a:pt x="155" y="132"/>
                    <a:pt x="163" y="133"/>
                  </a:cubicBezTo>
                  <a:lnTo>
                    <a:pt x="163" y="236"/>
                  </a:lnTo>
                  <a:cubicBezTo>
                    <a:pt x="158" y="237"/>
                    <a:pt x="152" y="238"/>
                    <a:pt x="146" y="23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337"/>
            <p:cNvSpPr>
              <a:spLocks/>
            </p:cNvSpPr>
            <p:nvPr/>
          </p:nvSpPr>
          <p:spPr bwMode="auto">
            <a:xfrm>
              <a:off x="1869282" y="4396582"/>
              <a:ext cx="6350" cy="23813"/>
            </a:xfrm>
            <a:custGeom>
              <a:avLst/>
              <a:gdLst>
                <a:gd name="T0" fmla="*/ 0 w 11"/>
                <a:gd name="T1" fmla="*/ 48 h 48"/>
                <a:gd name="T2" fmla="*/ 0 w 11"/>
                <a:gd name="T3" fmla="*/ 0 h 48"/>
                <a:gd name="T4" fmla="*/ 6 w 11"/>
                <a:gd name="T5" fmla="*/ 46 h 48"/>
                <a:gd name="T6" fmla="*/ 0 w 11"/>
                <a:gd name="T7" fmla="*/ 48 h 48"/>
              </a:gdLst>
              <a:ahLst/>
              <a:cxnLst>
                <a:cxn ang="0">
                  <a:pos x="T0" y="T1"/>
                </a:cxn>
                <a:cxn ang="0">
                  <a:pos x="T2" y="T3"/>
                </a:cxn>
                <a:cxn ang="0">
                  <a:pos x="T4" y="T5"/>
                </a:cxn>
                <a:cxn ang="0">
                  <a:pos x="T6" y="T7"/>
                </a:cxn>
              </a:cxnLst>
              <a:rect l="0" t="0" r="r" b="b"/>
              <a:pathLst>
                <a:path w="11" h="48">
                  <a:moveTo>
                    <a:pt x="0" y="48"/>
                  </a:moveTo>
                  <a:lnTo>
                    <a:pt x="0" y="0"/>
                  </a:lnTo>
                  <a:cubicBezTo>
                    <a:pt x="6" y="10"/>
                    <a:pt x="11" y="21"/>
                    <a:pt x="6" y="46"/>
                  </a:cubicBezTo>
                  <a:cubicBezTo>
                    <a:pt x="4" y="47"/>
                    <a:pt x="2" y="48"/>
                    <a:pt x="0" y="4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338"/>
            <p:cNvSpPr>
              <a:spLocks/>
            </p:cNvSpPr>
            <p:nvPr/>
          </p:nvSpPr>
          <p:spPr bwMode="auto">
            <a:xfrm>
              <a:off x="1856582" y="4372769"/>
              <a:ext cx="12700" cy="52388"/>
            </a:xfrm>
            <a:custGeom>
              <a:avLst/>
              <a:gdLst>
                <a:gd name="T0" fmla="*/ 0 w 25"/>
                <a:gd name="T1" fmla="*/ 103 h 103"/>
                <a:gd name="T2" fmla="*/ 0 w 25"/>
                <a:gd name="T3" fmla="*/ 0 h 103"/>
                <a:gd name="T4" fmla="*/ 15 w 25"/>
                <a:gd name="T5" fmla="*/ 2 h 103"/>
                <a:gd name="T6" fmla="*/ 25 w 25"/>
                <a:gd name="T7" fmla="*/ 46 h 103"/>
                <a:gd name="T8" fmla="*/ 25 w 25"/>
                <a:gd name="T9" fmla="*/ 94 h 103"/>
                <a:gd name="T10" fmla="*/ 0 w 25"/>
                <a:gd name="T11" fmla="*/ 103 h 103"/>
              </a:gdLst>
              <a:ahLst/>
              <a:cxnLst>
                <a:cxn ang="0">
                  <a:pos x="T0" y="T1"/>
                </a:cxn>
                <a:cxn ang="0">
                  <a:pos x="T2" y="T3"/>
                </a:cxn>
                <a:cxn ang="0">
                  <a:pos x="T4" y="T5"/>
                </a:cxn>
                <a:cxn ang="0">
                  <a:pos x="T6" y="T7"/>
                </a:cxn>
                <a:cxn ang="0">
                  <a:pos x="T8" y="T9"/>
                </a:cxn>
                <a:cxn ang="0">
                  <a:pos x="T10" y="T11"/>
                </a:cxn>
              </a:cxnLst>
              <a:rect l="0" t="0" r="r" b="b"/>
              <a:pathLst>
                <a:path w="25" h="103">
                  <a:moveTo>
                    <a:pt x="0" y="103"/>
                  </a:moveTo>
                  <a:lnTo>
                    <a:pt x="0" y="0"/>
                  </a:lnTo>
                  <a:cubicBezTo>
                    <a:pt x="5" y="1"/>
                    <a:pt x="9" y="1"/>
                    <a:pt x="15" y="2"/>
                  </a:cubicBezTo>
                  <a:cubicBezTo>
                    <a:pt x="12" y="26"/>
                    <a:pt x="19" y="35"/>
                    <a:pt x="25" y="46"/>
                  </a:cubicBezTo>
                  <a:lnTo>
                    <a:pt x="25" y="94"/>
                  </a:lnTo>
                  <a:cubicBezTo>
                    <a:pt x="17" y="98"/>
                    <a:pt x="9" y="101"/>
                    <a:pt x="0" y="10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356"/>
            <p:cNvSpPr>
              <a:spLocks/>
            </p:cNvSpPr>
            <p:nvPr/>
          </p:nvSpPr>
          <p:spPr bwMode="auto">
            <a:xfrm>
              <a:off x="1786732" y="5384007"/>
              <a:ext cx="33338" cy="39688"/>
            </a:xfrm>
            <a:custGeom>
              <a:avLst/>
              <a:gdLst>
                <a:gd name="T0" fmla="*/ 22 w 63"/>
                <a:gd name="T1" fmla="*/ 77 h 77"/>
                <a:gd name="T2" fmla="*/ 0 w 63"/>
                <a:gd name="T3" fmla="*/ 57 h 77"/>
                <a:gd name="T4" fmla="*/ 25 w 63"/>
                <a:gd name="T5" fmla="*/ 0 h 77"/>
                <a:gd name="T6" fmla="*/ 22 w 63"/>
                <a:gd name="T7" fmla="*/ 77 h 77"/>
              </a:gdLst>
              <a:ahLst/>
              <a:cxnLst>
                <a:cxn ang="0">
                  <a:pos x="T0" y="T1"/>
                </a:cxn>
                <a:cxn ang="0">
                  <a:pos x="T2" y="T3"/>
                </a:cxn>
                <a:cxn ang="0">
                  <a:pos x="T4" y="T5"/>
                </a:cxn>
                <a:cxn ang="0">
                  <a:pos x="T6" y="T7"/>
                </a:cxn>
              </a:cxnLst>
              <a:rect l="0" t="0" r="r" b="b"/>
              <a:pathLst>
                <a:path w="63" h="77">
                  <a:moveTo>
                    <a:pt x="22" y="77"/>
                  </a:moveTo>
                  <a:cubicBezTo>
                    <a:pt x="15" y="77"/>
                    <a:pt x="7" y="71"/>
                    <a:pt x="0" y="57"/>
                  </a:cubicBezTo>
                  <a:cubicBezTo>
                    <a:pt x="3" y="30"/>
                    <a:pt x="29" y="36"/>
                    <a:pt x="25" y="0"/>
                  </a:cubicBezTo>
                  <a:cubicBezTo>
                    <a:pt x="63" y="13"/>
                    <a:pt x="45" y="77"/>
                    <a:pt x="22" y="77"/>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358"/>
            <p:cNvSpPr>
              <a:spLocks/>
            </p:cNvSpPr>
            <p:nvPr/>
          </p:nvSpPr>
          <p:spPr bwMode="auto">
            <a:xfrm>
              <a:off x="1762919" y="5344319"/>
              <a:ext cx="23813" cy="34925"/>
            </a:xfrm>
            <a:custGeom>
              <a:avLst/>
              <a:gdLst>
                <a:gd name="T0" fmla="*/ 19 w 48"/>
                <a:gd name="T1" fmla="*/ 68 h 68"/>
                <a:gd name="T2" fmla="*/ 9 w 48"/>
                <a:gd name="T3" fmla="*/ 67 h 68"/>
                <a:gd name="T4" fmla="*/ 1 w 48"/>
                <a:gd name="T5" fmla="*/ 0 h 68"/>
                <a:gd name="T6" fmla="*/ 15 w 48"/>
                <a:gd name="T7" fmla="*/ 11 h 68"/>
                <a:gd name="T8" fmla="*/ 27 w 48"/>
                <a:gd name="T9" fmla="*/ 7 h 68"/>
                <a:gd name="T10" fmla="*/ 38 w 48"/>
                <a:gd name="T11" fmla="*/ 4 h 68"/>
                <a:gd name="T12" fmla="*/ 48 w 48"/>
                <a:gd name="T13" fmla="*/ 11 h 68"/>
                <a:gd name="T14" fmla="*/ 48 w 48"/>
                <a:gd name="T15" fmla="*/ 56 h 68"/>
                <a:gd name="T16" fmla="*/ 19 w 4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8">
                  <a:moveTo>
                    <a:pt x="19" y="68"/>
                  </a:moveTo>
                  <a:cubicBezTo>
                    <a:pt x="16" y="68"/>
                    <a:pt x="12" y="68"/>
                    <a:pt x="9" y="67"/>
                  </a:cubicBezTo>
                  <a:cubicBezTo>
                    <a:pt x="0" y="54"/>
                    <a:pt x="0" y="28"/>
                    <a:pt x="1" y="0"/>
                  </a:cubicBezTo>
                  <a:cubicBezTo>
                    <a:pt x="6" y="8"/>
                    <a:pt x="11" y="11"/>
                    <a:pt x="15" y="11"/>
                  </a:cubicBezTo>
                  <a:cubicBezTo>
                    <a:pt x="19" y="11"/>
                    <a:pt x="23" y="9"/>
                    <a:pt x="27" y="7"/>
                  </a:cubicBezTo>
                  <a:cubicBezTo>
                    <a:pt x="31" y="6"/>
                    <a:pt x="35" y="4"/>
                    <a:pt x="38" y="4"/>
                  </a:cubicBezTo>
                  <a:cubicBezTo>
                    <a:pt x="42" y="4"/>
                    <a:pt x="45" y="6"/>
                    <a:pt x="48" y="11"/>
                  </a:cubicBezTo>
                  <a:lnTo>
                    <a:pt x="48" y="56"/>
                  </a:lnTo>
                  <a:cubicBezTo>
                    <a:pt x="41" y="64"/>
                    <a:pt x="32" y="68"/>
                    <a:pt x="19" y="6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362"/>
            <p:cNvSpPr>
              <a:spLocks/>
            </p:cNvSpPr>
            <p:nvPr/>
          </p:nvSpPr>
          <p:spPr bwMode="auto">
            <a:xfrm>
              <a:off x="2082007" y="6311107"/>
              <a:ext cx="96838" cy="71438"/>
            </a:xfrm>
            <a:custGeom>
              <a:avLst/>
              <a:gdLst>
                <a:gd name="T0" fmla="*/ 168 w 189"/>
                <a:gd name="T1" fmla="*/ 142 h 142"/>
                <a:gd name="T2" fmla="*/ 119 w 189"/>
                <a:gd name="T3" fmla="*/ 132 h 142"/>
                <a:gd name="T4" fmla="*/ 94 w 189"/>
                <a:gd name="T5" fmla="*/ 133 h 142"/>
                <a:gd name="T6" fmla="*/ 71 w 189"/>
                <a:gd name="T7" fmla="*/ 135 h 142"/>
                <a:gd name="T8" fmla="*/ 25 w 189"/>
                <a:gd name="T9" fmla="*/ 108 h 142"/>
                <a:gd name="T10" fmla="*/ 0 w 189"/>
                <a:gd name="T11" fmla="*/ 6 h 142"/>
                <a:gd name="T12" fmla="*/ 21 w 189"/>
                <a:gd name="T13" fmla="*/ 0 h 142"/>
                <a:gd name="T14" fmla="*/ 81 w 189"/>
                <a:gd name="T15" fmla="*/ 52 h 142"/>
                <a:gd name="T16" fmla="*/ 118 w 189"/>
                <a:gd name="T17" fmla="*/ 20 h 142"/>
                <a:gd name="T18" fmla="*/ 168 w 189"/>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42">
                  <a:moveTo>
                    <a:pt x="168" y="142"/>
                  </a:moveTo>
                  <a:cubicBezTo>
                    <a:pt x="150" y="134"/>
                    <a:pt x="134" y="132"/>
                    <a:pt x="119" y="132"/>
                  </a:cubicBezTo>
                  <a:cubicBezTo>
                    <a:pt x="110" y="132"/>
                    <a:pt x="102" y="133"/>
                    <a:pt x="94" y="133"/>
                  </a:cubicBezTo>
                  <a:cubicBezTo>
                    <a:pt x="86" y="134"/>
                    <a:pt x="78" y="135"/>
                    <a:pt x="71" y="135"/>
                  </a:cubicBezTo>
                  <a:cubicBezTo>
                    <a:pt x="53" y="135"/>
                    <a:pt x="37" y="130"/>
                    <a:pt x="25" y="108"/>
                  </a:cubicBezTo>
                  <a:cubicBezTo>
                    <a:pt x="15" y="92"/>
                    <a:pt x="10" y="50"/>
                    <a:pt x="0" y="6"/>
                  </a:cubicBezTo>
                  <a:cubicBezTo>
                    <a:pt x="7" y="2"/>
                    <a:pt x="14" y="0"/>
                    <a:pt x="21" y="0"/>
                  </a:cubicBezTo>
                  <a:cubicBezTo>
                    <a:pt x="45" y="0"/>
                    <a:pt x="67" y="27"/>
                    <a:pt x="81" y="52"/>
                  </a:cubicBezTo>
                  <a:cubicBezTo>
                    <a:pt x="91" y="30"/>
                    <a:pt x="105" y="20"/>
                    <a:pt x="118" y="20"/>
                  </a:cubicBezTo>
                  <a:cubicBezTo>
                    <a:pt x="154" y="20"/>
                    <a:pt x="189" y="85"/>
                    <a:pt x="168" y="14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363"/>
            <p:cNvSpPr>
              <a:spLocks/>
            </p:cNvSpPr>
            <p:nvPr/>
          </p:nvSpPr>
          <p:spPr bwMode="auto">
            <a:xfrm>
              <a:off x="1856582" y="5268119"/>
              <a:ext cx="0" cy="6350"/>
            </a:xfrm>
            <a:custGeom>
              <a:avLst/>
              <a:gdLst>
                <a:gd name="T0" fmla="*/ 13 h 13"/>
                <a:gd name="T1" fmla="*/ 13 h 13"/>
                <a:gd name="T2" fmla="*/ 0 h 13"/>
                <a:gd name="T3" fmla="*/ 13 h 13"/>
              </a:gdLst>
              <a:ahLst/>
              <a:cxnLst>
                <a:cxn ang="0">
                  <a:pos x="0" y="T0"/>
                </a:cxn>
                <a:cxn ang="0">
                  <a:pos x="0" y="T1"/>
                </a:cxn>
                <a:cxn ang="0">
                  <a:pos x="0" y="T2"/>
                </a:cxn>
                <a:cxn ang="0">
                  <a:pos x="0" y="T3"/>
                </a:cxn>
              </a:cxnLst>
              <a:rect l="0" t="0" r="r" b="b"/>
              <a:pathLst>
                <a:path h="13">
                  <a:moveTo>
                    <a:pt x="0" y="13"/>
                  </a:moveTo>
                  <a:cubicBezTo>
                    <a:pt x="0" y="13"/>
                    <a:pt x="0" y="13"/>
                    <a:pt x="0" y="13"/>
                  </a:cubicBezTo>
                  <a:cubicBezTo>
                    <a:pt x="0" y="9"/>
                    <a:pt x="0" y="5"/>
                    <a:pt x="0" y="0"/>
                  </a:cubicBezTo>
                  <a:lnTo>
                    <a:pt x="0" y="1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364"/>
            <p:cNvSpPr>
              <a:spLocks/>
            </p:cNvSpPr>
            <p:nvPr/>
          </p:nvSpPr>
          <p:spPr bwMode="auto">
            <a:xfrm>
              <a:off x="1869282" y="5199857"/>
              <a:ext cx="15875" cy="69850"/>
            </a:xfrm>
            <a:custGeom>
              <a:avLst/>
              <a:gdLst>
                <a:gd name="T0" fmla="*/ 0 w 31"/>
                <a:gd name="T1" fmla="*/ 137 h 137"/>
                <a:gd name="T2" fmla="*/ 0 w 31"/>
                <a:gd name="T3" fmla="*/ 58 h 137"/>
                <a:gd name="T4" fmla="*/ 23 w 31"/>
                <a:gd name="T5" fmla="*/ 0 h 137"/>
                <a:gd name="T6" fmla="*/ 0 w 31"/>
                <a:gd name="T7" fmla="*/ 137 h 137"/>
              </a:gdLst>
              <a:ahLst/>
              <a:cxnLst>
                <a:cxn ang="0">
                  <a:pos x="T0" y="T1"/>
                </a:cxn>
                <a:cxn ang="0">
                  <a:pos x="T2" y="T3"/>
                </a:cxn>
                <a:cxn ang="0">
                  <a:pos x="T4" y="T5"/>
                </a:cxn>
                <a:cxn ang="0">
                  <a:pos x="T6" y="T7"/>
                </a:cxn>
              </a:cxnLst>
              <a:rect l="0" t="0" r="r" b="b"/>
              <a:pathLst>
                <a:path w="31" h="137">
                  <a:moveTo>
                    <a:pt x="0" y="137"/>
                  </a:moveTo>
                  <a:lnTo>
                    <a:pt x="0" y="58"/>
                  </a:lnTo>
                  <a:cubicBezTo>
                    <a:pt x="9" y="41"/>
                    <a:pt x="19" y="24"/>
                    <a:pt x="23" y="0"/>
                  </a:cubicBezTo>
                  <a:cubicBezTo>
                    <a:pt x="31" y="32"/>
                    <a:pt x="27" y="110"/>
                    <a:pt x="0" y="1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365"/>
            <p:cNvSpPr>
              <a:spLocks/>
            </p:cNvSpPr>
            <p:nvPr/>
          </p:nvSpPr>
          <p:spPr bwMode="auto">
            <a:xfrm>
              <a:off x="1856582" y="5230019"/>
              <a:ext cx="12700" cy="44450"/>
            </a:xfrm>
            <a:custGeom>
              <a:avLst/>
              <a:gdLst>
                <a:gd name="T0" fmla="*/ 4 w 25"/>
                <a:gd name="T1" fmla="*/ 89 h 89"/>
                <a:gd name="T2" fmla="*/ 0 w 25"/>
                <a:gd name="T3" fmla="*/ 88 h 89"/>
                <a:gd name="T4" fmla="*/ 0 w 25"/>
                <a:gd name="T5" fmla="*/ 75 h 89"/>
                <a:gd name="T6" fmla="*/ 25 w 25"/>
                <a:gd name="T7" fmla="*/ 0 h 89"/>
                <a:gd name="T8" fmla="*/ 25 w 25"/>
                <a:gd name="T9" fmla="*/ 79 h 89"/>
                <a:gd name="T10" fmla="*/ 4 w 25"/>
                <a:gd name="T11" fmla="*/ 89 h 89"/>
              </a:gdLst>
              <a:ahLst/>
              <a:cxnLst>
                <a:cxn ang="0">
                  <a:pos x="T0" y="T1"/>
                </a:cxn>
                <a:cxn ang="0">
                  <a:pos x="T2" y="T3"/>
                </a:cxn>
                <a:cxn ang="0">
                  <a:pos x="T4" y="T5"/>
                </a:cxn>
                <a:cxn ang="0">
                  <a:pos x="T6" y="T7"/>
                </a:cxn>
                <a:cxn ang="0">
                  <a:pos x="T8" y="T9"/>
                </a:cxn>
                <a:cxn ang="0">
                  <a:pos x="T10" y="T11"/>
                </a:cxn>
              </a:cxnLst>
              <a:rect l="0" t="0" r="r" b="b"/>
              <a:pathLst>
                <a:path w="25" h="89">
                  <a:moveTo>
                    <a:pt x="4" y="89"/>
                  </a:moveTo>
                  <a:cubicBezTo>
                    <a:pt x="3" y="89"/>
                    <a:pt x="2" y="89"/>
                    <a:pt x="0" y="88"/>
                  </a:cubicBezTo>
                  <a:lnTo>
                    <a:pt x="0" y="75"/>
                  </a:lnTo>
                  <a:cubicBezTo>
                    <a:pt x="2" y="41"/>
                    <a:pt x="14" y="21"/>
                    <a:pt x="25" y="0"/>
                  </a:cubicBezTo>
                  <a:lnTo>
                    <a:pt x="25" y="79"/>
                  </a:lnTo>
                  <a:cubicBezTo>
                    <a:pt x="19" y="85"/>
                    <a:pt x="12" y="89"/>
                    <a:pt x="4" y="8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66"/>
            <p:cNvSpPr>
              <a:spLocks/>
            </p:cNvSpPr>
            <p:nvPr/>
          </p:nvSpPr>
          <p:spPr bwMode="auto">
            <a:xfrm>
              <a:off x="1839119" y="5696744"/>
              <a:ext cx="17463" cy="28575"/>
            </a:xfrm>
            <a:custGeom>
              <a:avLst/>
              <a:gdLst>
                <a:gd name="T0" fmla="*/ 35 w 35"/>
                <a:gd name="T1" fmla="*/ 56 h 56"/>
                <a:gd name="T2" fmla="*/ 8 w 35"/>
                <a:gd name="T3" fmla="*/ 45 h 56"/>
                <a:gd name="T4" fmla="*/ 4 w 35"/>
                <a:gd name="T5" fmla="*/ 45 h 56"/>
                <a:gd name="T6" fmla="*/ 11 w 35"/>
                <a:gd name="T7" fmla="*/ 0 h 56"/>
                <a:gd name="T8" fmla="*/ 35 w 35"/>
                <a:gd name="T9" fmla="*/ 25 h 56"/>
                <a:gd name="T10" fmla="*/ 35 w 35"/>
                <a:gd name="T11" fmla="*/ 56 h 56"/>
              </a:gdLst>
              <a:ahLst/>
              <a:cxnLst>
                <a:cxn ang="0">
                  <a:pos x="T0" y="T1"/>
                </a:cxn>
                <a:cxn ang="0">
                  <a:pos x="T2" y="T3"/>
                </a:cxn>
                <a:cxn ang="0">
                  <a:pos x="T4" y="T5"/>
                </a:cxn>
                <a:cxn ang="0">
                  <a:pos x="T6" y="T7"/>
                </a:cxn>
                <a:cxn ang="0">
                  <a:pos x="T8" y="T9"/>
                </a:cxn>
                <a:cxn ang="0">
                  <a:pos x="T10" y="T11"/>
                </a:cxn>
              </a:cxnLst>
              <a:rect l="0" t="0" r="r" b="b"/>
              <a:pathLst>
                <a:path w="35" h="56">
                  <a:moveTo>
                    <a:pt x="35" y="56"/>
                  </a:moveTo>
                  <a:cubicBezTo>
                    <a:pt x="29" y="49"/>
                    <a:pt x="20" y="45"/>
                    <a:pt x="8" y="45"/>
                  </a:cubicBezTo>
                  <a:cubicBezTo>
                    <a:pt x="7" y="45"/>
                    <a:pt x="5" y="45"/>
                    <a:pt x="4" y="45"/>
                  </a:cubicBezTo>
                  <a:cubicBezTo>
                    <a:pt x="0" y="21"/>
                    <a:pt x="10" y="15"/>
                    <a:pt x="11" y="0"/>
                  </a:cubicBezTo>
                  <a:cubicBezTo>
                    <a:pt x="22" y="5"/>
                    <a:pt x="32" y="11"/>
                    <a:pt x="35" y="25"/>
                  </a:cubicBezTo>
                  <a:lnTo>
                    <a:pt x="35" y="56"/>
                  </a:ln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367"/>
            <p:cNvSpPr>
              <a:spLocks/>
            </p:cNvSpPr>
            <p:nvPr/>
          </p:nvSpPr>
          <p:spPr bwMode="auto">
            <a:xfrm>
              <a:off x="1856582" y="5709444"/>
              <a:ext cx="1588" cy="15875"/>
            </a:xfrm>
            <a:custGeom>
              <a:avLst/>
              <a:gdLst>
                <a:gd name="T0" fmla="*/ 1 w 3"/>
                <a:gd name="T1" fmla="*/ 32 h 32"/>
                <a:gd name="T2" fmla="*/ 0 w 3"/>
                <a:gd name="T3" fmla="*/ 31 h 32"/>
                <a:gd name="T4" fmla="*/ 0 w 3"/>
                <a:gd name="T5" fmla="*/ 0 h 32"/>
                <a:gd name="T6" fmla="*/ 1 w 3"/>
                <a:gd name="T7" fmla="*/ 32 h 32"/>
              </a:gdLst>
              <a:ahLst/>
              <a:cxnLst>
                <a:cxn ang="0">
                  <a:pos x="T0" y="T1"/>
                </a:cxn>
                <a:cxn ang="0">
                  <a:pos x="T2" y="T3"/>
                </a:cxn>
                <a:cxn ang="0">
                  <a:pos x="T4" y="T5"/>
                </a:cxn>
                <a:cxn ang="0">
                  <a:pos x="T6" y="T7"/>
                </a:cxn>
              </a:cxnLst>
              <a:rect l="0" t="0" r="r" b="b"/>
              <a:pathLst>
                <a:path w="3" h="32">
                  <a:moveTo>
                    <a:pt x="1" y="32"/>
                  </a:moveTo>
                  <a:cubicBezTo>
                    <a:pt x="1" y="31"/>
                    <a:pt x="1" y="31"/>
                    <a:pt x="0" y="31"/>
                  </a:cubicBezTo>
                  <a:lnTo>
                    <a:pt x="0" y="0"/>
                  </a:lnTo>
                  <a:cubicBezTo>
                    <a:pt x="3" y="8"/>
                    <a:pt x="3" y="18"/>
                    <a:pt x="1" y="3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368"/>
            <p:cNvSpPr>
              <a:spLocks/>
            </p:cNvSpPr>
            <p:nvPr/>
          </p:nvSpPr>
          <p:spPr bwMode="auto">
            <a:xfrm>
              <a:off x="1869282" y="5482432"/>
              <a:ext cx="46038" cy="66675"/>
            </a:xfrm>
            <a:custGeom>
              <a:avLst/>
              <a:gdLst>
                <a:gd name="T0" fmla="*/ 40 w 88"/>
                <a:gd name="T1" fmla="*/ 129 h 129"/>
                <a:gd name="T2" fmla="*/ 23 w 88"/>
                <a:gd name="T3" fmla="*/ 124 h 129"/>
                <a:gd name="T4" fmla="*/ 32 w 88"/>
                <a:gd name="T5" fmla="*/ 0 h 129"/>
                <a:gd name="T6" fmla="*/ 88 w 88"/>
                <a:gd name="T7" fmla="*/ 124 h 129"/>
                <a:gd name="T8" fmla="*/ 76 w 88"/>
                <a:gd name="T9" fmla="*/ 123 h 129"/>
                <a:gd name="T10" fmla="*/ 55 w 88"/>
                <a:gd name="T11" fmla="*/ 126 h 129"/>
                <a:gd name="T12" fmla="*/ 40 w 88"/>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88" h="129">
                  <a:moveTo>
                    <a:pt x="40" y="129"/>
                  </a:moveTo>
                  <a:cubicBezTo>
                    <a:pt x="35" y="129"/>
                    <a:pt x="30" y="128"/>
                    <a:pt x="23" y="124"/>
                  </a:cubicBezTo>
                  <a:cubicBezTo>
                    <a:pt x="0" y="80"/>
                    <a:pt x="11" y="36"/>
                    <a:pt x="32" y="0"/>
                  </a:cubicBezTo>
                  <a:cubicBezTo>
                    <a:pt x="52" y="37"/>
                    <a:pt x="81" y="65"/>
                    <a:pt x="88" y="124"/>
                  </a:cubicBezTo>
                  <a:cubicBezTo>
                    <a:pt x="83" y="123"/>
                    <a:pt x="79" y="123"/>
                    <a:pt x="76" y="123"/>
                  </a:cubicBezTo>
                  <a:cubicBezTo>
                    <a:pt x="67" y="123"/>
                    <a:pt x="61" y="124"/>
                    <a:pt x="55" y="126"/>
                  </a:cubicBezTo>
                  <a:cubicBezTo>
                    <a:pt x="50" y="128"/>
                    <a:pt x="45" y="129"/>
                    <a:pt x="40" y="12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369"/>
            <p:cNvSpPr>
              <a:spLocks/>
            </p:cNvSpPr>
            <p:nvPr/>
          </p:nvSpPr>
          <p:spPr bwMode="auto">
            <a:xfrm>
              <a:off x="1853407" y="5890419"/>
              <a:ext cx="3175" cy="12700"/>
            </a:xfrm>
            <a:custGeom>
              <a:avLst/>
              <a:gdLst>
                <a:gd name="T0" fmla="*/ 7 w 7"/>
                <a:gd name="T1" fmla="*/ 26 h 26"/>
                <a:gd name="T2" fmla="*/ 0 w 7"/>
                <a:gd name="T3" fmla="*/ 17 h 26"/>
                <a:gd name="T4" fmla="*/ 7 w 7"/>
                <a:gd name="T5" fmla="*/ 0 h 26"/>
                <a:gd name="T6" fmla="*/ 7 w 7"/>
                <a:gd name="T7" fmla="*/ 26 h 26"/>
              </a:gdLst>
              <a:ahLst/>
              <a:cxnLst>
                <a:cxn ang="0">
                  <a:pos x="T0" y="T1"/>
                </a:cxn>
                <a:cxn ang="0">
                  <a:pos x="T2" y="T3"/>
                </a:cxn>
                <a:cxn ang="0">
                  <a:pos x="T4" y="T5"/>
                </a:cxn>
                <a:cxn ang="0">
                  <a:pos x="T6" y="T7"/>
                </a:cxn>
              </a:cxnLst>
              <a:rect l="0" t="0" r="r" b="b"/>
              <a:pathLst>
                <a:path w="7" h="26">
                  <a:moveTo>
                    <a:pt x="7" y="26"/>
                  </a:moveTo>
                  <a:cubicBezTo>
                    <a:pt x="6" y="22"/>
                    <a:pt x="4" y="19"/>
                    <a:pt x="0" y="17"/>
                  </a:cubicBezTo>
                  <a:cubicBezTo>
                    <a:pt x="2" y="8"/>
                    <a:pt x="4" y="3"/>
                    <a:pt x="7" y="0"/>
                  </a:cubicBezTo>
                  <a:lnTo>
                    <a:pt x="7" y="26"/>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370"/>
            <p:cNvSpPr>
              <a:spLocks/>
            </p:cNvSpPr>
            <p:nvPr/>
          </p:nvSpPr>
          <p:spPr bwMode="auto">
            <a:xfrm>
              <a:off x="1869282" y="5892007"/>
              <a:ext cx="12700" cy="19050"/>
            </a:xfrm>
            <a:custGeom>
              <a:avLst/>
              <a:gdLst>
                <a:gd name="T0" fmla="*/ 0 w 24"/>
                <a:gd name="T1" fmla="*/ 37 h 37"/>
                <a:gd name="T2" fmla="*/ 0 w 24"/>
                <a:gd name="T3" fmla="*/ 0 h 37"/>
                <a:gd name="T4" fmla="*/ 24 w 24"/>
                <a:gd name="T5" fmla="*/ 14 h 37"/>
                <a:gd name="T6" fmla="*/ 0 w 24"/>
                <a:gd name="T7" fmla="*/ 37 h 37"/>
              </a:gdLst>
              <a:ahLst/>
              <a:cxnLst>
                <a:cxn ang="0">
                  <a:pos x="T0" y="T1"/>
                </a:cxn>
                <a:cxn ang="0">
                  <a:pos x="T2" y="T3"/>
                </a:cxn>
                <a:cxn ang="0">
                  <a:pos x="T4" y="T5"/>
                </a:cxn>
                <a:cxn ang="0">
                  <a:pos x="T6" y="T7"/>
                </a:cxn>
              </a:cxnLst>
              <a:rect l="0" t="0" r="r" b="b"/>
              <a:pathLst>
                <a:path w="24" h="37">
                  <a:moveTo>
                    <a:pt x="0" y="37"/>
                  </a:moveTo>
                  <a:lnTo>
                    <a:pt x="0" y="0"/>
                  </a:lnTo>
                  <a:cubicBezTo>
                    <a:pt x="9" y="5"/>
                    <a:pt x="17" y="11"/>
                    <a:pt x="24" y="14"/>
                  </a:cubicBezTo>
                  <a:cubicBezTo>
                    <a:pt x="24" y="32"/>
                    <a:pt x="13" y="36"/>
                    <a:pt x="0" y="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371"/>
            <p:cNvSpPr>
              <a:spLocks/>
            </p:cNvSpPr>
            <p:nvPr/>
          </p:nvSpPr>
          <p:spPr bwMode="auto">
            <a:xfrm>
              <a:off x="1856582" y="5888832"/>
              <a:ext cx="12700" cy="22225"/>
            </a:xfrm>
            <a:custGeom>
              <a:avLst/>
              <a:gdLst>
                <a:gd name="T0" fmla="*/ 22 w 25"/>
                <a:gd name="T1" fmla="*/ 43 h 43"/>
                <a:gd name="T2" fmla="*/ 1 w 25"/>
                <a:gd name="T3" fmla="*/ 42 h 43"/>
                <a:gd name="T4" fmla="*/ 0 w 25"/>
                <a:gd name="T5" fmla="*/ 29 h 43"/>
                <a:gd name="T6" fmla="*/ 0 w 25"/>
                <a:gd name="T7" fmla="*/ 3 h 43"/>
                <a:gd name="T8" fmla="*/ 8 w 25"/>
                <a:gd name="T9" fmla="*/ 0 h 43"/>
                <a:gd name="T10" fmla="*/ 25 w 25"/>
                <a:gd name="T11" fmla="*/ 6 h 43"/>
                <a:gd name="T12" fmla="*/ 25 w 25"/>
                <a:gd name="T13" fmla="*/ 43 h 43"/>
                <a:gd name="T14" fmla="*/ 22 w 2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22" y="43"/>
                  </a:moveTo>
                  <a:cubicBezTo>
                    <a:pt x="15" y="43"/>
                    <a:pt x="8" y="42"/>
                    <a:pt x="1" y="42"/>
                  </a:cubicBezTo>
                  <a:cubicBezTo>
                    <a:pt x="2" y="37"/>
                    <a:pt x="1" y="33"/>
                    <a:pt x="0" y="29"/>
                  </a:cubicBezTo>
                  <a:lnTo>
                    <a:pt x="0" y="3"/>
                  </a:lnTo>
                  <a:cubicBezTo>
                    <a:pt x="3" y="1"/>
                    <a:pt x="5" y="0"/>
                    <a:pt x="8" y="0"/>
                  </a:cubicBezTo>
                  <a:cubicBezTo>
                    <a:pt x="13" y="0"/>
                    <a:pt x="19" y="2"/>
                    <a:pt x="25" y="6"/>
                  </a:cubicBezTo>
                  <a:lnTo>
                    <a:pt x="25" y="43"/>
                  </a:lnTo>
                  <a:cubicBezTo>
                    <a:pt x="24" y="43"/>
                    <a:pt x="23" y="43"/>
                    <a:pt x="22" y="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392"/>
            <p:cNvSpPr>
              <a:spLocks/>
            </p:cNvSpPr>
            <p:nvPr/>
          </p:nvSpPr>
          <p:spPr bwMode="auto">
            <a:xfrm>
              <a:off x="1967707" y="4663282"/>
              <a:ext cx="61913" cy="120650"/>
            </a:xfrm>
            <a:custGeom>
              <a:avLst/>
              <a:gdLst>
                <a:gd name="T0" fmla="*/ 40 w 121"/>
                <a:gd name="T1" fmla="*/ 236 h 236"/>
                <a:gd name="T2" fmla="*/ 0 w 121"/>
                <a:gd name="T3" fmla="*/ 0 h 236"/>
                <a:gd name="T4" fmla="*/ 59 w 121"/>
                <a:gd name="T5" fmla="*/ 59 h 236"/>
                <a:gd name="T6" fmla="*/ 73 w 121"/>
                <a:gd name="T7" fmla="*/ 52 h 236"/>
                <a:gd name="T8" fmla="*/ 40 w 121"/>
                <a:gd name="T9" fmla="*/ 236 h 236"/>
              </a:gdLst>
              <a:ahLst/>
              <a:cxnLst>
                <a:cxn ang="0">
                  <a:pos x="T0" y="T1"/>
                </a:cxn>
                <a:cxn ang="0">
                  <a:pos x="T2" y="T3"/>
                </a:cxn>
                <a:cxn ang="0">
                  <a:pos x="T4" y="T5"/>
                </a:cxn>
                <a:cxn ang="0">
                  <a:pos x="T6" y="T7"/>
                </a:cxn>
                <a:cxn ang="0">
                  <a:pos x="T8" y="T9"/>
                </a:cxn>
              </a:cxnLst>
              <a:rect l="0" t="0" r="r" b="b"/>
              <a:pathLst>
                <a:path w="121" h="236">
                  <a:moveTo>
                    <a:pt x="40" y="236"/>
                  </a:moveTo>
                  <a:cubicBezTo>
                    <a:pt x="27" y="140"/>
                    <a:pt x="7" y="80"/>
                    <a:pt x="0" y="0"/>
                  </a:cubicBezTo>
                  <a:cubicBezTo>
                    <a:pt x="19" y="19"/>
                    <a:pt x="39" y="59"/>
                    <a:pt x="59" y="59"/>
                  </a:cubicBezTo>
                  <a:cubicBezTo>
                    <a:pt x="64" y="59"/>
                    <a:pt x="68" y="57"/>
                    <a:pt x="73" y="52"/>
                  </a:cubicBezTo>
                  <a:cubicBezTo>
                    <a:pt x="30" y="111"/>
                    <a:pt x="121" y="214"/>
                    <a:pt x="40" y="23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393"/>
            <p:cNvSpPr>
              <a:spLocks/>
            </p:cNvSpPr>
            <p:nvPr/>
          </p:nvSpPr>
          <p:spPr bwMode="auto">
            <a:xfrm>
              <a:off x="1921669" y="5068094"/>
              <a:ext cx="25400" cy="33338"/>
            </a:xfrm>
            <a:custGeom>
              <a:avLst/>
              <a:gdLst>
                <a:gd name="T0" fmla="*/ 9 w 48"/>
                <a:gd name="T1" fmla="*/ 65 h 65"/>
                <a:gd name="T2" fmla="*/ 0 w 48"/>
                <a:gd name="T3" fmla="*/ 32 h 65"/>
                <a:gd name="T4" fmla="*/ 33 w 48"/>
                <a:gd name="T5" fmla="*/ 0 h 65"/>
                <a:gd name="T6" fmla="*/ 48 w 48"/>
                <a:gd name="T7" fmla="*/ 9 h 65"/>
                <a:gd name="T8" fmla="*/ 9 w 48"/>
                <a:gd name="T9" fmla="*/ 65 h 65"/>
              </a:gdLst>
              <a:ahLst/>
              <a:cxnLst>
                <a:cxn ang="0">
                  <a:pos x="T0" y="T1"/>
                </a:cxn>
                <a:cxn ang="0">
                  <a:pos x="T2" y="T3"/>
                </a:cxn>
                <a:cxn ang="0">
                  <a:pos x="T4" y="T5"/>
                </a:cxn>
                <a:cxn ang="0">
                  <a:pos x="T6" y="T7"/>
                </a:cxn>
                <a:cxn ang="0">
                  <a:pos x="T8" y="T9"/>
                </a:cxn>
              </a:cxnLst>
              <a:rect l="0" t="0" r="r" b="b"/>
              <a:pathLst>
                <a:path w="48" h="65">
                  <a:moveTo>
                    <a:pt x="9" y="65"/>
                  </a:moveTo>
                  <a:cubicBezTo>
                    <a:pt x="10" y="49"/>
                    <a:pt x="10" y="34"/>
                    <a:pt x="0" y="32"/>
                  </a:cubicBezTo>
                  <a:cubicBezTo>
                    <a:pt x="5" y="15"/>
                    <a:pt x="19" y="0"/>
                    <a:pt x="33" y="0"/>
                  </a:cubicBezTo>
                  <a:cubicBezTo>
                    <a:pt x="38" y="0"/>
                    <a:pt x="44" y="3"/>
                    <a:pt x="48" y="9"/>
                  </a:cubicBezTo>
                  <a:cubicBezTo>
                    <a:pt x="42" y="37"/>
                    <a:pt x="28" y="55"/>
                    <a:pt x="9" y="6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394"/>
            <p:cNvSpPr>
              <a:spLocks/>
            </p:cNvSpPr>
            <p:nvPr/>
          </p:nvSpPr>
          <p:spPr bwMode="auto">
            <a:xfrm>
              <a:off x="1912144" y="4506119"/>
              <a:ext cx="55563" cy="104775"/>
            </a:xfrm>
            <a:custGeom>
              <a:avLst/>
              <a:gdLst>
                <a:gd name="T0" fmla="*/ 75 w 107"/>
                <a:gd name="T1" fmla="*/ 202 h 202"/>
                <a:gd name="T2" fmla="*/ 75 w 107"/>
                <a:gd name="T3" fmla="*/ 0 h 202"/>
                <a:gd name="T4" fmla="*/ 107 w 107"/>
                <a:gd name="T5" fmla="*/ 157 h 202"/>
                <a:gd name="T6" fmla="*/ 97 w 107"/>
                <a:gd name="T7" fmla="*/ 160 h 202"/>
                <a:gd name="T8" fmla="*/ 87 w 107"/>
                <a:gd name="T9" fmla="*/ 159 h 202"/>
                <a:gd name="T10" fmla="*/ 77 w 107"/>
                <a:gd name="T11" fmla="*/ 157 h 202"/>
                <a:gd name="T12" fmla="*/ 75 w 107"/>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107" h="202">
                  <a:moveTo>
                    <a:pt x="75" y="202"/>
                  </a:moveTo>
                  <a:cubicBezTo>
                    <a:pt x="0" y="194"/>
                    <a:pt x="48" y="51"/>
                    <a:pt x="75" y="0"/>
                  </a:cubicBezTo>
                  <a:cubicBezTo>
                    <a:pt x="104" y="26"/>
                    <a:pt x="73" y="136"/>
                    <a:pt x="107" y="157"/>
                  </a:cubicBezTo>
                  <a:cubicBezTo>
                    <a:pt x="104" y="159"/>
                    <a:pt x="101" y="160"/>
                    <a:pt x="97" y="160"/>
                  </a:cubicBezTo>
                  <a:cubicBezTo>
                    <a:pt x="94" y="160"/>
                    <a:pt x="90" y="159"/>
                    <a:pt x="87" y="159"/>
                  </a:cubicBezTo>
                  <a:cubicBezTo>
                    <a:pt x="83" y="158"/>
                    <a:pt x="80" y="157"/>
                    <a:pt x="77" y="157"/>
                  </a:cubicBezTo>
                  <a:cubicBezTo>
                    <a:pt x="68" y="157"/>
                    <a:pt x="64" y="164"/>
                    <a:pt x="75" y="20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395"/>
            <p:cNvSpPr>
              <a:spLocks/>
            </p:cNvSpPr>
            <p:nvPr/>
          </p:nvSpPr>
          <p:spPr bwMode="auto">
            <a:xfrm>
              <a:off x="2143919" y="6088857"/>
              <a:ext cx="63500" cy="57150"/>
            </a:xfrm>
            <a:custGeom>
              <a:avLst/>
              <a:gdLst>
                <a:gd name="T0" fmla="*/ 89 w 126"/>
                <a:gd name="T1" fmla="*/ 113 h 113"/>
                <a:gd name="T2" fmla="*/ 48 w 126"/>
                <a:gd name="T3" fmla="*/ 113 h 113"/>
                <a:gd name="T4" fmla="*/ 40 w 126"/>
                <a:gd name="T5" fmla="*/ 0 h 113"/>
                <a:gd name="T6" fmla="*/ 45 w 126"/>
                <a:gd name="T7" fmla="*/ 0 h 113"/>
                <a:gd name="T8" fmla="*/ 65 w 126"/>
                <a:gd name="T9" fmla="*/ 45 h 113"/>
                <a:gd name="T10" fmla="*/ 94 w 126"/>
                <a:gd name="T11" fmla="*/ 14 h 113"/>
                <a:gd name="T12" fmla="*/ 104 w 126"/>
                <a:gd name="T13" fmla="*/ 23 h 113"/>
                <a:gd name="T14" fmla="*/ 89 w 126"/>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3">
                  <a:moveTo>
                    <a:pt x="89" y="113"/>
                  </a:moveTo>
                  <a:lnTo>
                    <a:pt x="48" y="113"/>
                  </a:lnTo>
                  <a:cubicBezTo>
                    <a:pt x="59" y="52"/>
                    <a:pt x="0" y="40"/>
                    <a:pt x="40" y="0"/>
                  </a:cubicBezTo>
                  <a:cubicBezTo>
                    <a:pt x="42" y="0"/>
                    <a:pt x="43" y="0"/>
                    <a:pt x="45" y="0"/>
                  </a:cubicBezTo>
                  <a:cubicBezTo>
                    <a:pt x="62" y="0"/>
                    <a:pt x="67" y="18"/>
                    <a:pt x="65" y="45"/>
                  </a:cubicBezTo>
                  <a:cubicBezTo>
                    <a:pt x="79" y="41"/>
                    <a:pt x="84" y="14"/>
                    <a:pt x="94" y="14"/>
                  </a:cubicBezTo>
                  <a:cubicBezTo>
                    <a:pt x="97" y="14"/>
                    <a:pt x="100" y="17"/>
                    <a:pt x="104" y="23"/>
                  </a:cubicBezTo>
                  <a:cubicBezTo>
                    <a:pt x="126" y="56"/>
                    <a:pt x="75" y="56"/>
                    <a:pt x="89" y="11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396"/>
            <p:cNvSpPr>
              <a:spLocks/>
            </p:cNvSpPr>
            <p:nvPr/>
          </p:nvSpPr>
          <p:spPr bwMode="auto">
            <a:xfrm>
              <a:off x="1904207" y="4755357"/>
              <a:ext cx="28575" cy="46038"/>
            </a:xfrm>
            <a:custGeom>
              <a:avLst/>
              <a:gdLst>
                <a:gd name="T0" fmla="*/ 34 w 56"/>
                <a:gd name="T1" fmla="*/ 90 h 90"/>
                <a:gd name="T2" fmla="*/ 2 w 56"/>
                <a:gd name="T3" fmla="*/ 0 h 90"/>
                <a:gd name="T4" fmla="*/ 3 w 56"/>
                <a:gd name="T5" fmla="*/ 0 h 90"/>
                <a:gd name="T6" fmla="*/ 34 w 56"/>
                <a:gd name="T7" fmla="*/ 90 h 90"/>
              </a:gdLst>
              <a:ahLst/>
              <a:cxnLst>
                <a:cxn ang="0">
                  <a:pos x="T0" y="T1"/>
                </a:cxn>
                <a:cxn ang="0">
                  <a:pos x="T2" y="T3"/>
                </a:cxn>
                <a:cxn ang="0">
                  <a:pos x="T4" y="T5"/>
                </a:cxn>
                <a:cxn ang="0">
                  <a:pos x="T6" y="T7"/>
                </a:cxn>
              </a:cxnLst>
              <a:rect l="0" t="0" r="r" b="b"/>
              <a:pathLst>
                <a:path w="56" h="90">
                  <a:moveTo>
                    <a:pt x="34" y="90"/>
                  </a:moveTo>
                  <a:cubicBezTo>
                    <a:pt x="13" y="74"/>
                    <a:pt x="0" y="49"/>
                    <a:pt x="2" y="0"/>
                  </a:cubicBezTo>
                  <a:cubicBezTo>
                    <a:pt x="2" y="0"/>
                    <a:pt x="2" y="0"/>
                    <a:pt x="3" y="0"/>
                  </a:cubicBezTo>
                  <a:cubicBezTo>
                    <a:pt x="34" y="0"/>
                    <a:pt x="56" y="51"/>
                    <a:pt x="34" y="9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522"/>
            <p:cNvSpPr>
              <a:spLocks/>
            </p:cNvSpPr>
            <p:nvPr/>
          </p:nvSpPr>
          <p:spPr bwMode="auto">
            <a:xfrm>
              <a:off x="3223419" y="4174332"/>
              <a:ext cx="25400" cy="30163"/>
            </a:xfrm>
            <a:custGeom>
              <a:avLst/>
              <a:gdLst>
                <a:gd name="T0" fmla="*/ 17 w 48"/>
                <a:gd name="T1" fmla="*/ 59 h 59"/>
                <a:gd name="T2" fmla="*/ 3 w 48"/>
                <a:gd name="T3" fmla="*/ 57 h 59"/>
                <a:gd name="T4" fmla="*/ 43 w 48"/>
                <a:gd name="T5" fmla="*/ 0 h 59"/>
                <a:gd name="T6" fmla="*/ 17 w 48"/>
                <a:gd name="T7" fmla="*/ 59 h 59"/>
              </a:gdLst>
              <a:ahLst/>
              <a:cxnLst>
                <a:cxn ang="0">
                  <a:pos x="T0" y="T1"/>
                </a:cxn>
                <a:cxn ang="0">
                  <a:pos x="T2" y="T3"/>
                </a:cxn>
                <a:cxn ang="0">
                  <a:pos x="T4" y="T5"/>
                </a:cxn>
                <a:cxn ang="0">
                  <a:pos x="T6" y="T7"/>
                </a:cxn>
              </a:cxnLst>
              <a:rect l="0" t="0" r="r" b="b"/>
              <a:pathLst>
                <a:path w="48" h="59">
                  <a:moveTo>
                    <a:pt x="17" y="59"/>
                  </a:moveTo>
                  <a:cubicBezTo>
                    <a:pt x="13" y="59"/>
                    <a:pt x="8" y="58"/>
                    <a:pt x="3" y="57"/>
                  </a:cubicBezTo>
                  <a:cubicBezTo>
                    <a:pt x="0" y="15"/>
                    <a:pt x="23" y="10"/>
                    <a:pt x="43" y="0"/>
                  </a:cubicBezTo>
                  <a:cubicBezTo>
                    <a:pt x="48" y="39"/>
                    <a:pt x="39" y="59"/>
                    <a:pt x="17" y="5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544"/>
            <p:cNvSpPr>
              <a:spLocks/>
            </p:cNvSpPr>
            <p:nvPr/>
          </p:nvSpPr>
          <p:spPr bwMode="auto">
            <a:xfrm>
              <a:off x="2496344" y="4815682"/>
              <a:ext cx="20638" cy="23813"/>
            </a:xfrm>
            <a:custGeom>
              <a:avLst/>
              <a:gdLst>
                <a:gd name="T0" fmla="*/ 33 w 40"/>
                <a:gd name="T1" fmla="*/ 45 h 45"/>
                <a:gd name="T2" fmla="*/ 15 w 40"/>
                <a:gd name="T3" fmla="*/ 33 h 45"/>
                <a:gd name="T4" fmla="*/ 16 w 40"/>
                <a:gd name="T5" fmla="*/ 33 h 45"/>
                <a:gd name="T6" fmla="*/ 0 w 40"/>
                <a:gd name="T7" fmla="*/ 21 h 45"/>
                <a:gd name="T8" fmla="*/ 0 w 40"/>
                <a:gd name="T9" fmla="*/ 1 h 45"/>
                <a:gd name="T10" fmla="*/ 11 w 40"/>
                <a:gd name="T11" fmla="*/ 0 h 45"/>
                <a:gd name="T12" fmla="*/ 40 w 40"/>
                <a:gd name="T13" fmla="*/ 27 h 45"/>
                <a:gd name="T14" fmla="*/ 33 w 40"/>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5">
                  <a:moveTo>
                    <a:pt x="33" y="45"/>
                  </a:moveTo>
                  <a:cubicBezTo>
                    <a:pt x="27" y="42"/>
                    <a:pt x="21" y="38"/>
                    <a:pt x="15" y="33"/>
                  </a:cubicBezTo>
                  <a:lnTo>
                    <a:pt x="16" y="33"/>
                  </a:lnTo>
                  <a:cubicBezTo>
                    <a:pt x="10" y="29"/>
                    <a:pt x="5" y="25"/>
                    <a:pt x="0" y="21"/>
                  </a:cubicBezTo>
                  <a:cubicBezTo>
                    <a:pt x="0" y="15"/>
                    <a:pt x="0" y="8"/>
                    <a:pt x="0" y="1"/>
                  </a:cubicBezTo>
                  <a:cubicBezTo>
                    <a:pt x="4" y="0"/>
                    <a:pt x="8" y="0"/>
                    <a:pt x="11" y="0"/>
                  </a:cubicBezTo>
                  <a:cubicBezTo>
                    <a:pt x="31" y="0"/>
                    <a:pt x="40" y="13"/>
                    <a:pt x="40" y="27"/>
                  </a:cubicBezTo>
                  <a:cubicBezTo>
                    <a:pt x="40" y="33"/>
                    <a:pt x="38" y="40"/>
                    <a:pt x="33" y="4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545"/>
            <p:cNvSpPr>
              <a:spLocks/>
            </p:cNvSpPr>
            <p:nvPr/>
          </p:nvSpPr>
          <p:spPr bwMode="auto">
            <a:xfrm>
              <a:off x="2496344" y="4826794"/>
              <a:ext cx="17463" cy="15875"/>
            </a:xfrm>
            <a:custGeom>
              <a:avLst/>
              <a:gdLst>
                <a:gd name="T0" fmla="*/ 12 w 33"/>
                <a:gd name="T1" fmla="*/ 32 h 32"/>
                <a:gd name="T2" fmla="*/ 0 w 33"/>
                <a:gd name="T3" fmla="*/ 31 h 32"/>
                <a:gd name="T4" fmla="*/ 0 w 33"/>
                <a:gd name="T5" fmla="*/ 0 h 32"/>
                <a:gd name="T6" fmla="*/ 16 w 33"/>
                <a:gd name="T7" fmla="*/ 12 h 32"/>
                <a:gd name="T8" fmla="*/ 15 w 33"/>
                <a:gd name="T9" fmla="*/ 12 h 32"/>
                <a:gd name="T10" fmla="*/ 33 w 33"/>
                <a:gd name="T11" fmla="*/ 24 h 32"/>
                <a:gd name="T12" fmla="*/ 12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2" y="32"/>
                  </a:moveTo>
                  <a:cubicBezTo>
                    <a:pt x="8" y="32"/>
                    <a:pt x="4" y="32"/>
                    <a:pt x="0" y="31"/>
                  </a:cubicBezTo>
                  <a:cubicBezTo>
                    <a:pt x="0" y="21"/>
                    <a:pt x="0" y="11"/>
                    <a:pt x="0" y="0"/>
                  </a:cubicBezTo>
                  <a:cubicBezTo>
                    <a:pt x="5" y="4"/>
                    <a:pt x="10" y="8"/>
                    <a:pt x="16" y="12"/>
                  </a:cubicBezTo>
                  <a:lnTo>
                    <a:pt x="15" y="12"/>
                  </a:lnTo>
                  <a:cubicBezTo>
                    <a:pt x="21" y="17"/>
                    <a:pt x="27" y="21"/>
                    <a:pt x="33" y="24"/>
                  </a:cubicBezTo>
                  <a:cubicBezTo>
                    <a:pt x="28" y="29"/>
                    <a:pt x="21" y="32"/>
                    <a:pt x="12" y="3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610"/>
            <p:cNvSpPr>
              <a:spLocks noEditPoints="1"/>
            </p:cNvSpPr>
            <p:nvPr/>
          </p:nvSpPr>
          <p:spPr bwMode="auto">
            <a:xfrm>
              <a:off x="2302669" y="4134644"/>
              <a:ext cx="319088" cy="804863"/>
            </a:xfrm>
            <a:custGeom>
              <a:avLst/>
              <a:gdLst>
                <a:gd name="T0" fmla="*/ 358 w 624"/>
                <a:gd name="T1" fmla="*/ 1444 h 1569"/>
                <a:gd name="T2" fmla="*/ 557 w 624"/>
                <a:gd name="T3" fmla="*/ 1461 h 1569"/>
                <a:gd name="T4" fmla="*/ 455 w 624"/>
                <a:gd name="T5" fmla="*/ 1454 h 1569"/>
                <a:gd name="T6" fmla="*/ 455 w 624"/>
                <a:gd name="T7" fmla="*/ 1454 h 1569"/>
                <a:gd name="T8" fmla="*/ 377 w 624"/>
                <a:gd name="T9" fmla="*/ 1228 h 1569"/>
                <a:gd name="T10" fmla="*/ 298 w 624"/>
                <a:gd name="T11" fmla="*/ 1139 h 1569"/>
                <a:gd name="T12" fmla="*/ 240 w 624"/>
                <a:gd name="T13" fmla="*/ 1110 h 1569"/>
                <a:gd name="T14" fmla="*/ 498 w 624"/>
                <a:gd name="T15" fmla="*/ 1129 h 1569"/>
                <a:gd name="T16" fmla="*/ 513 w 624"/>
                <a:gd name="T17" fmla="*/ 1290 h 1569"/>
                <a:gd name="T18" fmla="*/ 505 w 624"/>
                <a:gd name="T19" fmla="*/ 1199 h 1569"/>
                <a:gd name="T20" fmla="*/ 512 w 624"/>
                <a:gd name="T21" fmla="*/ 1158 h 1569"/>
                <a:gd name="T22" fmla="*/ 505 w 624"/>
                <a:gd name="T23" fmla="*/ 1159 h 1569"/>
                <a:gd name="T24" fmla="*/ 453 w 624"/>
                <a:gd name="T25" fmla="*/ 1425 h 1569"/>
                <a:gd name="T26" fmla="*/ 119 w 624"/>
                <a:gd name="T27" fmla="*/ 1159 h 1569"/>
                <a:gd name="T28" fmla="*/ 120 w 624"/>
                <a:gd name="T29" fmla="*/ 1058 h 1569"/>
                <a:gd name="T30" fmla="*/ 158 w 624"/>
                <a:gd name="T31" fmla="*/ 995 h 1569"/>
                <a:gd name="T32" fmla="*/ 113 w 624"/>
                <a:gd name="T33" fmla="*/ 861 h 1569"/>
                <a:gd name="T34" fmla="*/ 51 w 624"/>
                <a:gd name="T35" fmla="*/ 745 h 1569"/>
                <a:gd name="T36" fmla="*/ 211 w 624"/>
                <a:gd name="T37" fmla="*/ 1050 h 1569"/>
                <a:gd name="T38" fmla="*/ 407 w 624"/>
                <a:gd name="T39" fmla="*/ 1039 h 1569"/>
                <a:gd name="T40" fmla="*/ 254 w 624"/>
                <a:gd name="T41" fmla="*/ 931 h 1569"/>
                <a:gd name="T42" fmla="*/ 240 w 624"/>
                <a:gd name="T43" fmla="*/ 644 h 1569"/>
                <a:gd name="T44" fmla="*/ 238 w 624"/>
                <a:gd name="T45" fmla="*/ 402 h 1569"/>
                <a:gd name="T46" fmla="*/ 329 w 624"/>
                <a:gd name="T47" fmla="*/ 240 h 1569"/>
                <a:gd name="T48" fmla="*/ 235 w 624"/>
                <a:gd name="T49" fmla="*/ 240 h 1569"/>
                <a:gd name="T50" fmla="*/ 267 w 624"/>
                <a:gd name="T51" fmla="*/ 139 h 1569"/>
                <a:gd name="T52" fmla="*/ 393 w 624"/>
                <a:gd name="T53" fmla="*/ 69 h 1569"/>
                <a:gd name="T54" fmla="*/ 397 w 624"/>
                <a:gd name="T55" fmla="*/ 288 h 1569"/>
                <a:gd name="T56" fmla="*/ 419 w 624"/>
                <a:gd name="T57" fmla="*/ 358 h 1569"/>
                <a:gd name="T58" fmla="*/ 251 w 624"/>
                <a:gd name="T59" fmla="*/ 568 h 1569"/>
                <a:gd name="T60" fmla="*/ 271 w 624"/>
                <a:gd name="T61" fmla="*/ 732 h 1569"/>
                <a:gd name="T62" fmla="*/ 395 w 624"/>
                <a:gd name="T63" fmla="*/ 737 h 1569"/>
                <a:gd name="T64" fmla="*/ 468 w 624"/>
                <a:gd name="T65" fmla="*/ 714 h 1569"/>
                <a:gd name="T66" fmla="*/ 466 w 624"/>
                <a:gd name="T67" fmla="*/ 836 h 1569"/>
                <a:gd name="T68" fmla="*/ 490 w 624"/>
                <a:gd name="T69" fmla="*/ 987 h 1569"/>
                <a:gd name="T70" fmla="*/ 425 w 624"/>
                <a:gd name="T71" fmla="*/ 948 h 1569"/>
                <a:gd name="T72" fmla="*/ 309 w 624"/>
                <a:gd name="T73" fmla="*/ 1010 h 1569"/>
                <a:gd name="T74" fmla="*/ 342 w 624"/>
                <a:gd name="T75" fmla="*/ 917 h 1569"/>
                <a:gd name="T76" fmla="*/ 318 w 624"/>
                <a:gd name="T77" fmla="*/ 895 h 1569"/>
                <a:gd name="T78" fmla="*/ 275 w 624"/>
                <a:gd name="T79" fmla="*/ 987 h 1569"/>
                <a:gd name="T80" fmla="*/ 309 w 624"/>
                <a:gd name="T81" fmla="*/ 1010 h 1569"/>
                <a:gd name="T82" fmla="*/ 431 w 624"/>
                <a:gd name="T83" fmla="*/ 828 h 1569"/>
                <a:gd name="T84" fmla="*/ 405 w 624"/>
                <a:gd name="T85" fmla="*/ 820 h 1569"/>
                <a:gd name="T86" fmla="*/ 309 w 624"/>
                <a:gd name="T87" fmla="*/ 823 h 1569"/>
                <a:gd name="T88" fmla="*/ 296 w 624"/>
                <a:gd name="T89" fmla="*/ 210 h 1569"/>
                <a:gd name="T90" fmla="*/ 303 w 624"/>
                <a:gd name="T91" fmla="*/ 208 h 1569"/>
                <a:gd name="T92" fmla="*/ 278 w 624"/>
                <a:gd name="T93" fmla="*/ 139 h 1569"/>
                <a:gd name="T94" fmla="*/ 211 w 624"/>
                <a:gd name="T95" fmla="*/ 606 h 1569"/>
                <a:gd name="T96" fmla="*/ 80 w 624"/>
                <a:gd name="T97" fmla="*/ 524 h 1569"/>
                <a:gd name="T98" fmla="*/ 95 w 624"/>
                <a:gd name="T99" fmla="*/ 373 h 1569"/>
                <a:gd name="T100" fmla="*/ 209 w 624"/>
                <a:gd name="T101" fmla="*/ 407 h 1569"/>
                <a:gd name="T102" fmla="*/ 163 w 624"/>
                <a:gd name="T103" fmla="*/ 372 h 1569"/>
                <a:gd name="T104" fmla="*/ 211 w 624"/>
                <a:gd name="T105" fmla="*/ 606 h 1569"/>
                <a:gd name="T106" fmla="*/ 241 w 624"/>
                <a:gd name="T107" fmla="*/ 322 h 1569"/>
                <a:gd name="T108" fmla="*/ 211 w 624"/>
                <a:gd name="T109" fmla="*/ 241 h 1569"/>
                <a:gd name="T110" fmla="*/ 211 w 624"/>
                <a:gd name="T111" fmla="*/ 8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4" h="1569">
                  <a:moveTo>
                    <a:pt x="468" y="1569"/>
                  </a:moveTo>
                  <a:cubicBezTo>
                    <a:pt x="445" y="1569"/>
                    <a:pt x="433" y="1549"/>
                    <a:pt x="423" y="1529"/>
                  </a:cubicBezTo>
                  <a:cubicBezTo>
                    <a:pt x="412" y="1509"/>
                    <a:pt x="403" y="1489"/>
                    <a:pt x="385" y="1489"/>
                  </a:cubicBezTo>
                  <a:cubicBezTo>
                    <a:pt x="378" y="1489"/>
                    <a:pt x="369" y="1492"/>
                    <a:pt x="358" y="1501"/>
                  </a:cubicBezTo>
                  <a:lnTo>
                    <a:pt x="358" y="1444"/>
                  </a:lnTo>
                  <a:cubicBezTo>
                    <a:pt x="365" y="1443"/>
                    <a:pt x="371" y="1442"/>
                    <a:pt x="376" y="1442"/>
                  </a:cubicBezTo>
                  <a:cubicBezTo>
                    <a:pt x="400" y="1442"/>
                    <a:pt x="414" y="1455"/>
                    <a:pt x="422" y="1477"/>
                  </a:cubicBezTo>
                  <a:cubicBezTo>
                    <a:pt x="425" y="1465"/>
                    <a:pt x="430" y="1455"/>
                    <a:pt x="436" y="1450"/>
                  </a:cubicBezTo>
                  <a:cubicBezTo>
                    <a:pt x="476" y="1455"/>
                    <a:pt x="516" y="1459"/>
                    <a:pt x="557" y="1460"/>
                  </a:cubicBezTo>
                  <a:cubicBezTo>
                    <a:pt x="557" y="1460"/>
                    <a:pt x="557" y="1461"/>
                    <a:pt x="557" y="1461"/>
                  </a:cubicBezTo>
                  <a:cubicBezTo>
                    <a:pt x="542" y="1478"/>
                    <a:pt x="526" y="1486"/>
                    <a:pt x="510" y="1486"/>
                  </a:cubicBezTo>
                  <a:cubicBezTo>
                    <a:pt x="502" y="1486"/>
                    <a:pt x="494" y="1484"/>
                    <a:pt x="486" y="1479"/>
                  </a:cubicBezTo>
                  <a:cubicBezTo>
                    <a:pt x="477" y="1500"/>
                    <a:pt x="473" y="1528"/>
                    <a:pt x="478" y="1568"/>
                  </a:cubicBezTo>
                  <a:cubicBezTo>
                    <a:pt x="474" y="1569"/>
                    <a:pt x="471" y="1569"/>
                    <a:pt x="468" y="1569"/>
                  </a:cubicBezTo>
                  <a:moveTo>
                    <a:pt x="455" y="1454"/>
                  </a:moveTo>
                  <a:cubicBezTo>
                    <a:pt x="457" y="1457"/>
                    <a:pt x="460" y="1461"/>
                    <a:pt x="462" y="1466"/>
                  </a:cubicBezTo>
                  <a:lnTo>
                    <a:pt x="463" y="1462"/>
                  </a:lnTo>
                  <a:lnTo>
                    <a:pt x="463" y="1462"/>
                  </a:lnTo>
                  <a:cubicBezTo>
                    <a:pt x="460" y="1459"/>
                    <a:pt x="458" y="1457"/>
                    <a:pt x="455" y="1454"/>
                  </a:cubicBezTo>
                  <a:lnTo>
                    <a:pt x="455" y="1454"/>
                  </a:lnTo>
                  <a:close/>
                  <a:moveTo>
                    <a:pt x="558" y="1431"/>
                  </a:moveTo>
                  <a:cubicBezTo>
                    <a:pt x="539" y="1428"/>
                    <a:pt x="520" y="1423"/>
                    <a:pt x="502" y="1417"/>
                  </a:cubicBezTo>
                  <a:lnTo>
                    <a:pt x="502" y="1417"/>
                  </a:lnTo>
                  <a:cubicBezTo>
                    <a:pt x="485" y="1412"/>
                    <a:pt x="468" y="1405"/>
                    <a:pt x="452" y="1397"/>
                  </a:cubicBezTo>
                  <a:cubicBezTo>
                    <a:pt x="451" y="1309"/>
                    <a:pt x="443" y="1228"/>
                    <a:pt x="377" y="1228"/>
                  </a:cubicBezTo>
                  <a:cubicBezTo>
                    <a:pt x="371" y="1228"/>
                    <a:pt x="364" y="1228"/>
                    <a:pt x="356" y="1230"/>
                  </a:cubicBezTo>
                  <a:cubicBezTo>
                    <a:pt x="362" y="1177"/>
                    <a:pt x="402" y="1119"/>
                    <a:pt x="342" y="1109"/>
                  </a:cubicBezTo>
                  <a:cubicBezTo>
                    <a:pt x="319" y="1121"/>
                    <a:pt x="352" y="1146"/>
                    <a:pt x="335" y="1159"/>
                  </a:cubicBezTo>
                  <a:cubicBezTo>
                    <a:pt x="331" y="1159"/>
                    <a:pt x="327" y="1159"/>
                    <a:pt x="323" y="1159"/>
                  </a:cubicBezTo>
                  <a:cubicBezTo>
                    <a:pt x="309" y="1159"/>
                    <a:pt x="298" y="1156"/>
                    <a:pt x="298" y="1139"/>
                  </a:cubicBezTo>
                  <a:cubicBezTo>
                    <a:pt x="276" y="1143"/>
                    <a:pt x="280" y="1181"/>
                    <a:pt x="261" y="1189"/>
                  </a:cubicBezTo>
                  <a:cubicBezTo>
                    <a:pt x="259" y="1183"/>
                    <a:pt x="256" y="1176"/>
                    <a:pt x="254" y="1169"/>
                  </a:cubicBezTo>
                  <a:lnTo>
                    <a:pt x="254" y="1169"/>
                  </a:lnTo>
                  <a:cubicBezTo>
                    <a:pt x="248" y="1150"/>
                    <a:pt x="243" y="1130"/>
                    <a:pt x="240" y="1110"/>
                  </a:cubicBezTo>
                  <a:lnTo>
                    <a:pt x="240" y="1110"/>
                  </a:lnTo>
                  <a:cubicBezTo>
                    <a:pt x="238" y="1095"/>
                    <a:pt x="236" y="1079"/>
                    <a:pt x="236" y="1063"/>
                  </a:cubicBezTo>
                  <a:lnTo>
                    <a:pt x="410" y="1063"/>
                  </a:lnTo>
                  <a:cubicBezTo>
                    <a:pt x="408" y="1070"/>
                    <a:pt x="405" y="1075"/>
                    <a:pt x="401" y="1079"/>
                  </a:cubicBezTo>
                  <a:cubicBezTo>
                    <a:pt x="406" y="1121"/>
                    <a:pt x="426" y="1135"/>
                    <a:pt x="456" y="1135"/>
                  </a:cubicBezTo>
                  <a:cubicBezTo>
                    <a:pt x="468" y="1135"/>
                    <a:pt x="482" y="1133"/>
                    <a:pt x="498" y="1129"/>
                  </a:cubicBezTo>
                  <a:cubicBezTo>
                    <a:pt x="517" y="1127"/>
                    <a:pt x="512" y="1095"/>
                    <a:pt x="513" y="1068"/>
                  </a:cubicBezTo>
                  <a:cubicBezTo>
                    <a:pt x="554" y="1088"/>
                    <a:pt x="600" y="1104"/>
                    <a:pt x="624" y="1149"/>
                  </a:cubicBezTo>
                  <a:cubicBezTo>
                    <a:pt x="589" y="1175"/>
                    <a:pt x="601" y="1285"/>
                    <a:pt x="609" y="1340"/>
                  </a:cubicBezTo>
                  <a:cubicBezTo>
                    <a:pt x="607" y="1341"/>
                    <a:pt x="605" y="1341"/>
                    <a:pt x="602" y="1341"/>
                  </a:cubicBezTo>
                  <a:cubicBezTo>
                    <a:pt x="577" y="1341"/>
                    <a:pt x="521" y="1330"/>
                    <a:pt x="513" y="1290"/>
                  </a:cubicBezTo>
                  <a:cubicBezTo>
                    <a:pt x="497" y="1308"/>
                    <a:pt x="462" y="1302"/>
                    <a:pt x="468" y="1351"/>
                  </a:cubicBezTo>
                  <a:cubicBezTo>
                    <a:pt x="472" y="1363"/>
                    <a:pt x="481" y="1369"/>
                    <a:pt x="490" y="1369"/>
                  </a:cubicBezTo>
                  <a:cubicBezTo>
                    <a:pt x="499" y="1369"/>
                    <a:pt x="509" y="1362"/>
                    <a:pt x="512" y="1350"/>
                  </a:cubicBezTo>
                  <a:cubicBezTo>
                    <a:pt x="539" y="1362"/>
                    <a:pt x="556" y="1386"/>
                    <a:pt x="558" y="1431"/>
                  </a:cubicBezTo>
                  <a:moveTo>
                    <a:pt x="505" y="1199"/>
                  </a:moveTo>
                  <a:lnTo>
                    <a:pt x="505" y="1199"/>
                  </a:lnTo>
                  <a:cubicBezTo>
                    <a:pt x="514" y="1213"/>
                    <a:pt x="540" y="1205"/>
                    <a:pt x="550" y="1219"/>
                  </a:cubicBezTo>
                  <a:lnTo>
                    <a:pt x="550" y="1219"/>
                  </a:lnTo>
                  <a:lnTo>
                    <a:pt x="550" y="1219"/>
                  </a:lnTo>
                  <a:cubicBezTo>
                    <a:pt x="546" y="1187"/>
                    <a:pt x="540" y="1158"/>
                    <a:pt x="512" y="1158"/>
                  </a:cubicBezTo>
                  <a:lnTo>
                    <a:pt x="512" y="1158"/>
                  </a:lnTo>
                  <a:lnTo>
                    <a:pt x="512" y="1158"/>
                  </a:lnTo>
                  <a:lnTo>
                    <a:pt x="512" y="1158"/>
                  </a:lnTo>
                  <a:cubicBezTo>
                    <a:pt x="510" y="1158"/>
                    <a:pt x="508" y="1158"/>
                    <a:pt x="505" y="1159"/>
                  </a:cubicBezTo>
                  <a:cubicBezTo>
                    <a:pt x="505" y="1159"/>
                    <a:pt x="505" y="1159"/>
                    <a:pt x="505" y="1159"/>
                  </a:cubicBezTo>
                  <a:lnTo>
                    <a:pt x="505" y="1159"/>
                  </a:lnTo>
                  <a:lnTo>
                    <a:pt x="505" y="1199"/>
                  </a:lnTo>
                  <a:moveTo>
                    <a:pt x="462" y="1428"/>
                  </a:moveTo>
                  <a:cubicBezTo>
                    <a:pt x="459" y="1428"/>
                    <a:pt x="456" y="1428"/>
                    <a:pt x="453" y="1427"/>
                  </a:cubicBezTo>
                  <a:cubicBezTo>
                    <a:pt x="453" y="1426"/>
                    <a:pt x="453" y="1425"/>
                    <a:pt x="453" y="1425"/>
                  </a:cubicBezTo>
                  <a:cubicBezTo>
                    <a:pt x="456" y="1426"/>
                    <a:pt x="459" y="1427"/>
                    <a:pt x="462" y="1428"/>
                  </a:cubicBezTo>
                  <a:moveTo>
                    <a:pt x="230" y="1197"/>
                  </a:moveTo>
                  <a:cubicBezTo>
                    <a:pt x="219" y="1189"/>
                    <a:pt x="210" y="1178"/>
                    <a:pt x="205" y="1161"/>
                  </a:cubicBezTo>
                  <a:cubicBezTo>
                    <a:pt x="191" y="1155"/>
                    <a:pt x="178" y="1151"/>
                    <a:pt x="162" y="1151"/>
                  </a:cubicBezTo>
                  <a:cubicBezTo>
                    <a:pt x="149" y="1151"/>
                    <a:pt x="136" y="1154"/>
                    <a:pt x="119" y="1159"/>
                  </a:cubicBezTo>
                  <a:lnTo>
                    <a:pt x="119" y="1120"/>
                  </a:lnTo>
                  <a:cubicBezTo>
                    <a:pt x="125" y="1118"/>
                    <a:pt x="131" y="1118"/>
                    <a:pt x="136" y="1118"/>
                  </a:cubicBezTo>
                  <a:cubicBezTo>
                    <a:pt x="155" y="1118"/>
                    <a:pt x="169" y="1125"/>
                    <a:pt x="178" y="1139"/>
                  </a:cubicBezTo>
                  <a:cubicBezTo>
                    <a:pt x="190" y="1104"/>
                    <a:pt x="191" y="1071"/>
                    <a:pt x="187" y="1040"/>
                  </a:cubicBezTo>
                  <a:cubicBezTo>
                    <a:pt x="167" y="1050"/>
                    <a:pt x="141" y="1058"/>
                    <a:pt x="120" y="1058"/>
                  </a:cubicBezTo>
                  <a:cubicBezTo>
                    <a:pt x="85" y="1058"/>
                    <a:pt x="63" y="1037"/>
                    <a:pt x="102" y="972"/>
                  </a:cubicBezTo>
                  <a:cubicBezTo>
                    <a:pt x="106" y="971"/>
                    <a:pt x="109" y="970"/>
                    <a:pt x="112" y="970"/>
                  </a:cubicBezTo>
                  <a:cubicBezTo>
                    <a:pt x="122" y="970"/>
                    <a:pt x="128" y="978"/>
                    <a:pt x="133" y="987"/>
                  </a:cubicBezTo>
                  <a:cubicBezTo>
                    <a:pt x="138" y="995"/>
                    <a:pt x="142" y="1003"/>
                    <a:pt x="148" y="1003"/>
                  </a:cubicBezTo>
                  <a:cubicBezTo>
                    <a:pt x="151" y="1003"/>
                    <a:pt x="154" y="1001"/>
                    <a:pt x="158" y="995"/>
                  </a:cubicBezTo>
                  <a:cubicBezTo>
                    <a:pt x="167" y="992"/>
                    <a:pt x="166" y="975"/>
                    <a:pt x="166" y="961"/>
                  </a:cubicBezTo>
                  <a:cubicBezTo>
                    <a:pt x="163" y="954"/>
                    <a:pt x="160" y="946"/>
                    <a:pt x="157" y="940"/>
                  </a:cubicBezTo>
                  <a:cubicBezTo>
                    <a:pt x="150" y="942"/>
                    <a:pt x="140" y="953"/>
                    <a:pt x="129" y="953"/>
                  </a:cubicBezTo>
                  <a:cubicBezTo>
                    <a:pt x="126" y="953"/>
                    <a:pt x="122" y="952"/>
                    <a:pt x="119" y="949"/>
                  </a:cubicBezTo>
                  <a:cubicBezTo>
                    <a:pt x="98" y="918"/>
                    <a:pt x="104" y="889"/>
                    <a:pt x="113" y="861"/>
                  </a:cubicBezTo>
                  <a:cubicBezTo>
                    <a:pt x="110" y="856"/>
                    <a:pt x="107" y="851"/>
                    <a:pt x="104" y="846"/>
                  </a:cubicBezTo>
                  <a:cubicBezTo>
                    <a:pt x="113" y="822"/>
                    <a:pt x="123" y="798"/>
                    <a:pt x="126" y="765"/>
                  </a:cubicBezTo>
                  <a:cubicBezTo>
                    <a:pt x="128" y="722"/>
                    <a:pt x="93" y="730"/>
                    <a:pt x="82" y="705"/>
                  </a:cubicBezTo>
                  <a:cubicBezTo>
                    <a:pt x="63" y="706"/>
                    <a:pt x="72" y="744"/>
                    <a:pt x="52" y="745"/>
                  </a:cubicBezTo>
                  <a:cubicBezTo>
                    <a:pt x="51" y="745"/>
                    <a:pt x="51" y="745"/>
                    <a:pt x="51" y="745"/>
                  </a:cubicBezTo>
                  <a:cubicBezTo>
                    <a:pt x="23" y="745"/>
                    <a:pt x="2" y="700"/>
                    <a:pt x="23" y="665"/>
                  </a:cubicBezTo>
                  <a:cubicBezTo>
                    <a:pt x="41" y="682"/>
                    <a:pt x="58" y="689"/>
                    <a:pt x="74" y="689"/>
                  </a:cubicBezTo>
                  <a:cubicBezTo>
                    <a:pt x="104" y="689"/>
                    <a:pt x="130" y="663"/>
                    <a:pt x="148" y="625"/>
                  </a:cubicBezTo>
                  <a:cubicBezTo>
                    <a:pt x="172" y="637"/>
                    <a:pt x="185" y="662"/>
                    <a:pt x="211" y="671"/>
                  </a:cubicBezTo>
                  <a:lnTo>
                    <a:pt x="211" y="1050"/>
                  </a:lnTo>
                  <a:lnTo>
                    <a:pt x="211" y="1050"/>
                  </a:lnTo>
                  <a:lnTo>
                    <a:pt x="211" y="1051"/>
                  </a:lnTo>
                  <a:cubicBezTo>
                    <a:pt x="211" y="1099"/>
                    <a:pt x="219" y="1145"/>
                    <a:pt x="234" y="1187"/>
                  </a:cubicBezTo>
                  <a:cubicBezTo>
                    <a:pt x="232" y="1189"/>
                    <a:pt x="230" y="1192"/>
                    <a:pt x="230" y="1197"/>
                  </a:cubicBezTo>
                  <a:moveTo>
                    <a:pt x="407" y="1039"/>
                  </a:moveTo>
                  <a:lnTo>
                    <a:pt x="236" y="1039"/>
                  </a:lnTo>
                  <a:cubicBezTo>
                    <a:pt x="236" y="1022"/>
                    <a:pt x="237" y="1006"/>
                    <a:pt x="240" y="990"/>
                  </a:cubicBezTo>
                  <a:lnTo>
                    <a:pt x="235" y="989"/>
                  </a:lnTo>
                  <a:lnTo>
                    <a:pt x="235" y="925"/>
                  </a:lnTo>
                  <a:lnTo>
                    <a:pt x="254" y="931"/>
                  </a:lnTo>
                  <a:cubicBezTo>
                    <a:pt x="260" y="912"/>
                    <a:pt x="268" y="893"/>
                    <a:pt x="277" y="875"/>
                  </a:cubicBezTo>
                  <a:lnTo>
                    <a:pt x="255" y="864"/>
                  </a:lnTo>
                  <a:cubicBezTo>
                    <a:pt x="248" y="879"/>
                    <a:pt x="241" y="894"/>
                    <a:pt x="235" y="910"/>
                  </a:cubicBezTo>
                  <a:lnTo>
                    <a:pt x="235" y="650"/>
                  </a:lnTo>
                  <a:cubicBezTo>
                    <a:pt x="237" y="648"/>
                    <a:pt x="238" y="646"/>
                    <a:pt x="240" y="644"/>
                  </a:cubicBezTo>
                  <a:cubicBezTo>
                    <a:pt x="241" y="636"/>
                    <a:pt x="240" y="627"/>
                    <a:pt x="238" y="618"/>
                  </a:cubicBezTo>
                  <a:cubicBezTo>
                    <a:pt x="238" y="619"/>
                    <a:pt x="238" y="622"/>
                    <a:pt x="238" y="623"/>
                  </a:cubicBezTo>
                  <a:cubicBezTo>
                    <a:pt x="237" y="622"/>
                    <a:pt x="236" y="621"/>
                    <a:pt x="235" y="620"/>
                  </a:cubicBezTo>
                  <a:lnTo>
                    <a:pt x="235" y="401"/>
                  </a:lnTo>
                  <a:cubicBezTo>
                    <a:pt x="236" y="401"/>
                    <a:pt x="237" y="402"/>
                    <a:pt x="238" y="402"/>
                  </a:cubicBezTo>
                  <a:cubicBezTo>
                    <a:pt x="265" y="402"/>
                    <a:pt x="270" y="373"/>
                    <a:pt x="267" y="331"/>
                  </a:cubicBezTo>
                  <a:cubicBezTo>
                    <a:pt x="274" y="333"/>
                    <a:pt x="280" y="334"/>
                    <a:pt x="286" y="334"/>
                  </a:cubicBezTo>
                  <a:cubicBezTo>
                    <a:pt x="322" y="334"/>
                    <a:pt x="324" y="287"/>
                    <a:pt x="341" y="260"/>
                  </a:cubicBezTo>
                  <a:cubicBezTo>
                    <a:pt x="339" y="253"/>
                    <a:pt x="333" y="250"/>
                    <a:pt x="334" y="240"/>
                  </a:cubicBezTo>
                  <a:cubicBezTo>
                    <a:pt x="332" y="240"/>
                    <a:pt x="330" y="240"/>
                    <a:pt x="329" y="240"/>
                  </a:cubicBezTo>
                  <a:cubicBezTo>
                    <a:pt x="314" y="240"/>
                    <a:pt x="306" y="250"/>
                    <a:pt x="299" y="260"/>
                  </a:cubicBezTo>
                  <a:cubicBezTo>
                    <a:pt x="292" y="270"/>
                    <a:pt x="285" y="280"/>
                    <a:pt x="270" y="280"/>
                  </a:cubicBezTo>
                  <a:cubicBezTo>
                    <a:pt x="269" y="280"/>
                    <a:pt x="268" y="280"/>
                    <a:pt x="267" y="280"/>
                  </a:cubicBezTo>
                  <a:cubicBezTo>
                    <a:pt x="275" y="246"/>
                    <a:pt x="262" y="239"/>
                    <a:pt x="245" y="239"/>
                  </a:cubicBezTo>
                  <a:cubicBezTo>
                    <a:pt x="242" y="239"/>
                    <a:pt x="239" y="239"/>
                    <a:pt x="235" y="240"/>
                  </a:cubicBezTo>
                  <a:lnTo>
                    <a:pt x="235" y="159"/>
                  </a:lnTo>
                  <a:cubicBezTo>
                    <a:pt x="237" y="159"/>
                    <a:pt x="240" y="159"/>
                    <a:pt x="242" y="159"/>
                  </a:cubicBezTo>
                  <a:cubicBezTo>
                    <a:pt x="245" y="159"/>
                    <a:pt x="249" y="160"/>
                    <a:pt x="252" y="160"/>
                  </a:cubicBezTo>
                  <a:cubicBezTo>
                    <a:pt x="255" y="160"/>
                    <a:pt x="257" y="160"/>
                    <a:pt x="260" y="159"/>
                  </a:cubicBezTo>
                  <a:cubicBezTo>
                    <a:pt x="259" y="148"/>
                    <a:pt x="261" y="142"/>
                    <a:pt x="267" y="139"/>
                  </a:cubicBezTo>
                  <a:cubicBezTo>
                    <a:pt x="262" y="117"/>
                    <a:pt x="250" y="102"/>
                    <a:pt x="235" y="93"/>
                  </a:cubicBezTo>
                  <a:lnTo>
                    <a:pt x="235" y="0"/>
                  </a:lnTo>
                  <a:lnTo>
                    <a:pt x="463" y="0"/>
                  </a:lnTo>
                  <a:cubicBezTo>
                    <a:pt x="464" y="5"/>
                    <a:pt x="465" y="11"/>
                    <a:pt x="467" y="18"/>
                  </a:cubicBezTo>
                  <a:cubicBezTo>
                    <a:pt x="453" y="49"/>
                    <a:pt x="414" y="46"/>
                    <a:pt x="393" y="69"/>
                  </a:cubicBezTo>
                  <a:cubicBezTo>
                    <a:pt x="383" y="59"/>
                    <a:pt x="378" y="42"/>
                    <a:pt x="371" y="28"/>
                  </a:cubicBezTo>
                  <a:cubicBezTo>
                    <a:pt x="361" y="32"/>
                    <a:pt x="359" y="46"/>
                    <a:pt x="348" y="49"/>
                  </a:cubicBezTo>
                  <a:cubicBezTo>
                    <a:pt x="342" y="114"/>
                    <a:pt x="395" y="100"/>
                    <a:pt x="422" y="120"/>
                  </a:cubicBezTo>
                  <a:cubicBezTo>
                    <a:pt x="424" y="188"/>
                    <a:pt x="390" y="208"/>
                    <a:pt x="393" y="280"/>
                  </a:cubicBezTo>
                  <a:cubicBezTo>
                    <a:pt x="394" y="286"/>
                    <a:pt x="395" y="288"/>
                    <a:pt x="397" y="288"/>
                  </a:cubicBezTo>
                  <a:cubicBezTo>
                    <a:pt x="399" y="288"/>
                    <a:pt x="402" y="286"/>
                    <a:pt x="405" y="285"/>
                  </a:cubicBezTo>
                  <a:cubicBezTo>
                    <a:pt x="407" y="283"/>
                    <a:pt x="410" y="281"/>
                    <a:pt x="413" y="281"/>
                  </a:cubicBezTo>
                  <a:cubicBezTo>
                    <a:pt x="417" y="281"/>
                    <a:pt x="420" y="284"/>
                    <a:pt x="422" y="290"/>
                  </a:cubicBezTo>
                  <a:cubicBezTo>
                    <a:pt x="432" y="311"/>
                    <a:pt x="419" y="320"/>
                    <a:pt x="430" y="351"/>
                  </a:cubicBezTo>
                  <a:cubicBezTo>
                    <a:pt x="427" y="356"/>
                    <a:pt x="423" y="358"/>
                    <a:pt x="419" y="358"/>
                  </a:cubicBezTo>
                  <a:cubicBezTo>
                    <a:pt x="408" y="358"/>
                    <a:pt x="398" y="337"/>
                    <a:pt x="386" y="331"/>
                  </a:cubicBezTo>
                  <a:cubicBezTo>
                    <a:pt x="354" y="365"/>
                    <a:pt x="346" y="432"/>
                    <a:pt x="334" y="493"/>
                  </a:cubicBezTo>
                  <a:cubicBezTo>
                    <a:pt x="324" y="497"/>
                    <a:pt x="314" y="500"/>
                    <a:pt x="305" y="500"/>
                  </a:cubicBezTo>
                  <a:cubicBezTo>
                    <a:pt x="287" y="500"/>
                    <a:pt x="273" y="491"/>
                    <a:pt x="261" y="479"/>
                  </a:cubicBezTo>
                  <a:cubicBezTo>
                    <a:pt x="264" y="511"/>
                    <a:pt x="258" y="540"/>
                    <a:pt x="251" y="568"/>
                  </a:cubicBezTo>
                  <a:cubicBezTo>
                    <a:pt x="257" y="575"/>
                    <a:pt x="265" y="581"/>
                    <a:pt x="274" y="584"/>
                  </a:cubicBezTo>
                  <a:cubicBezTo>
                    <a:pt x="274" y="591"/>
                    <a:pt x="273" y="601"/>
                    <a:pt x="272" y="610"/>
                  </a:cubicBezTo>
                  <a:cubicBezTo>
                    <a:pt x="281" y="603"/>
                    <a:pt x="292" y="598"/>
                    <a:pt x="304" y="598"/>
                  </a:cubicBezTo>
                  <a:cubicBezTo>
                    <a:pt x="315" y="598"/>
                    <a:pt x="327" y="602"/>
                    <a:pt x="341" y="611"/>
                  </a:cubicBezTo>
                  <a:cubicBezTo>
                    <a:pt x="335" y="675"/>
                    <a:pt x="305" y="706"/>
                    <a:pt x="271" y="732"/>
                  </a:cubicBezTo>
                  <a:cubicBezTo>
                    <a:pt x="272" y="746"/>
                    <a:pt x="273" y="762"/>
                    <a:pt x="275" y="776"/>
                  </a:cubicBezTo>
                  <a:cubicBezTo>
                    <a:pt x="299" y="758"/>
                    <a:pt x="312" y="725"/>
                    <a:pt x="326" y="695"/>
                  </a:cubicBezTo>
                  <a:cubicBezTo>
                    <a:pt x="359" y="700"/>
                    <a:pt x="374" y="718"/>
                    <a:pt x="391" y="734"/>
                  </a:cubicBezTo>
                  <a:lnTo>
                    <a:pt x="394" y="738"/>
                  </a:lnTo>
                  <a:lnTo>
                    <a:pt x="395" y="737"/>
                  </a:lnTo>
                  <a:cubicBezTo>
                    <a:pt x="408" y="749"/>
                    <a:pt x="424" y="760"/>
                    <a:pt x="450" y="764"/>
                  </a:cubicBezTo>
                  <a:cubicBezTo>
                    <a:pt x="451" y="758"/>
                    <a:pt x="452" y="752"/>
                    <a:pt x="453" y="745"/>
                  </a:cubicBezTo>
                  <a:cubicBezTo>
                    <a:pt x="457" y="752"/>
                    <a:pt x="459" y="759"/>
                    <a:pt x="461" y="765"/>
                  </a:cubicBezTo>
                  <a:cubicBezTo>
                    <a:pt x="476" y="765"/>
                    <a:pt x="464" y="729"/>
                    <a:pt x="467" y="714"/>
                  </a:cubicBezTo>
                  <a:cubicBezTo>
                    <a:pt x="468" y="714"/>
                    <a:pt x="468" y="714"/>
                    <a:pt x="468" y="714"/>
                  </a:cubicBezTo>
                  <a:cubicBezTo>
                    <a:pt x="476" y="714"/>
                    <a:pt x="482" y="712"/>
                    <a:pt x="487" y="710"/>
                  </a:cubicBezTo>
                  <a:cubicBezTo>
                    <a:pt x="493" y="708"/>
                    <a:pt x="497" y="705"/>
                    <a:pt x="502" y="705"/>
                  </a:cubicBezTo>
                  <a:cubicBezTo>
                    <a:pt x="507" y="705"/>
                    <a:pt x="513" y="707"/>
                    <a:pt x="520" y="714"/>
                  </a:cubicBezTo>
                  <a:cubicBezTo>
                    <a:pt x="503" y="756"/>
                    <a:pt x="464" y="767"/>
                    <a:pt x="467" y="836"/>
                  </a:cubicBezTo>
                  <a:cubicBezTo>
                    <a:pt x="467" y="836"/>
                    <a:pt x="467" y="836"/>
                    <a:pt x="466" y="836"/>
                  </a:cubicBezTo>
                  <a:cubicBezTo>
                    <a:pt x="462" y="836"/>
                    <a:pt x="459" y="835"/>
                    <a:pt x="456" y="834"/>
                  </a:cubicBezTo>
                  <a:cubicBezTo>
                    <a:pt x="445" y="864"/>
                    <a:pt x="433" y="896"/>
                    <a:pt x="445" y="948"/>
                  </a:cubicBezTo>
                  <a:cubicBezTo>
                    <a:pt x="445" y="948"/>
                    <a:pt x="445" y="948"/>
                    <a:pt x="444" y="948"/>
                  </a:cubicBezTo>
                  <a:cubicBezTo>
                    <a:pt x="443" y="948"/>
                    <a:pt x="442" y="949"/>
                    <a:pt x="441" y="949"/>
                  </a:cubicBezTo>
                  <a:cubicBezTo>
                    <a:pt x="456" y="964"/>
                    <a:pt x="474" y="975"/>
                    <a:pt x="490" y="987"/>
                  </a:cubicBezTo>
                  <a:cubicBezTo>
                    <a:pt x="492" y="1045"/>
                    <a:pt x="430" y="1016"/>
                    <a:pt x="404" y="1036"/>
                  </a:cubicBezTo>
                  <a:cubicBezTo>
                    <a:pt x="405" y="1037"/>
                    <a:pt x="406" y="1038"/>
                    <a:pt x="407" y="1039"/>
                  </a:cubicBezTo>
                  <a:moveTo>
                    <a:pt x="373" y="1002"/>
                  </a:moveTo>
                  <a:cubicBezTo>
                    <a:pt x="373" y="1017"/>
                    <a:pt x="381" y="1024"/>
                    <a:pt x="388" y="1028"/>
                  </a:cubicBezTo>
                  <a:cubicBezTo>
                    <a:pt x="403" y="1008"/>
                    <a:pt x="414" y="972"/>
                    <a:pt x="425" y="948"/>
                  </a:cubicBezTo>
                  <a:lnTo>
                    <a:pt x="425" y="948"/>
                  </a:lnTo>
                  <a:cubicBezTo>
                    <a:pt x="397" y="948"/>
                    <a:pt x="378" y="961"/>
                    <a:pt x="374" y="994"/>
                  </a:cubicBezTo>
                  <a:cubicBezTo>
                    <a:pt x="374" y="997"/>
                    <a:pt x="373" y="1000"/>
                    <a:pt x="373" y="1002"/>
                  </a:cubicBezTo>
                  <a:close/>
                  <a:moveTo>
                    <a:pt x="309" y="1010"/>
                  </a:moveTo>
                  <a:lnTo>
                    <a:pt x="309" y="1010"/>
                  </a:lnTo>
                  <a:lnTo>
                    <a:pt x="309" y="1010"/>
                  </a:lnTo>
                  <a:cubicBezTo>
                    <a:pt x="312" y="1010"/>
                    <a:pt x="315" y="1009"/>
                    <a:pt x="318" y="1008"/>
                  </a:cubicBezTo>
                  <a:cubicBezTo>
                    <a:pt x="319" y="1008"/>
                    <a:pt x="319" y="1008"/>
                    <a:pt x="319" y="1008"/>
                  </a:cubicBezTo>
                  <a:cubicBezTo>
                    <a:pt x="327" y="978"/>
                    <a:pt x="332" y="943"/>
                    <a:pt x="342" y="917"/>
                  </a:cubicBezTo>
                  <a:lnTo>
                    <a:pt x="342" y="917"/>
                  </a:lnTo>
                  <a:cubicBezTo>
                    <a:pt x="339" y="917"/>
                    <a:pt x="337" y="915"/>
                    <a:pt x="335" y="914"/>
                  </a:cubicBezTo>
                  <a:cubicBezTo>
                    <a:pt x="329" y="908"/>
                    <a:pt x="328" y="895"/>
                    <a:pt x="318" y="895"/>
                  </a:cubicBezTo>
                  <a:lnTo>
                    <a:pt x="318" y="895"/>
                  </a:lnTo>
                  <a:lnTo>
                    <a:pt x="318" y="895"/>
                  </a:lnTo>
                  <a:lnTo>
                    <a:pt x="318" y="895"/>
                  </a:lnTo>
                  <a:cubicBezTo>
                    <a:pt x="316" y="895"/>
                    <a:pt x="314" y="896"/>
                    <a:pt x="312" y="896"/>
                  </a:cubicBezTo>
                  <a:cubicBezTo>
                    <a:pt x="312" y="896"/>
                    <a:pt x="312" y="896"/>
                    <a:pt x="312" y="896"/>
                  </a:cubicBezTo>
                  <a:lnTo>
                    <a:pt x="312" y="896"/>
                  </a:lnTo>
                  <a:cubicBezTo>
                    <a:pt x="306" y="937"/>
                    <a:pt x="287" y="958"/>
                    <a:pt x="275" y="987"/>
                  </a:cubicBezTo>
                  <a:lnTo>
                    <a:pt x="275" y="987"/>
                  </a:lnTo>
                  <a:cubicBezTo>
                    <a:pt x="275" y="988"/>
                    <a:pt x="275" y="988"/>
                    <a:pt x="276" y="988"/>
                  </a:cubicBezTo>
                  <a:lnTo>
                    <a:pt x="276" y="988"/>
                  </a:lnTo>
                  <a:cubicBezTo>
                    <a:pt x="276" y="988"/>
                    <a:pt x="276" y="988"/>
                    <a:pt x="276" y="988"/>
                  </a:cubicBezTo>
                  <a:cubicBezTo>
                    <a:pt x="276" y="988"/>
                    <a:pt x="276" y="988"/>
                    <a:pt x="276" y="988"/>
                  </a:cubicBezTo>
                  <a:cubicBezTo>
                    <a:pt x="286" y="996"/>
                    <a:pt x="292" y="1010"/>
                    <a:pt x="309" y="1010"/>
                  </a:cubicBezTo>
                  <a:lnTo>
                    <a:pt x="309" y="1010"/>
                  </a:lnTo>
                  <a:moveTo>
                    <a:pt x="379" y="849"/>
                  </a:moveTo>
                  <a:cubicBezTo>
                    <a:pt x="379" y="875"/>
                    <a:pt x="383" y="897"/>
                    <a:pt x="393" y="909"/>
                  </a:cubicBezTo>
                  <a:cubicBezTo>
                    <a:pt x="406" y="883"/>
                    <a:pt x="420" y="858"/>
                    <a:pt x="431" y="828"/>
                  </a:cubicBezTo>
                  <a:lnTo>
                    <a:pt x="431" y="828"/>
                  </a:lnTo>
                  <a:lnTo>
                    <a:pt x="431" y="828"/>
                  </a:lnTo>
                  <a:cubicBezTo>
                    <a:pt x="422" y="824"/>
                    <a:pt x="413" y="820"/>
                    <a:pt x="405" y="820"/>
                  </a:cubicBezTo>
                  <a:lnTo>
                    <a:pt x="405" y="820"/>
                  </a:lnTo>
                  <a:lnTo>
                    <a:pt x="405" y="820"/>
                  </a:lnTo>
                  <a:lnTo>
                    <a:pt x="405" y="820"/>
                  </a:lnTo>
                  <a:cubicBezTo>
                    <a:pt x="396" y="820"/>
                    <a:pt x="388" y="824"/>
                    <a:pt x="379" y="836"/>
                  </a:cubicBezTo>
                  <a:cubicBezTo>
                    <a:pt x="379" y="841"/>
                    <a:pt x="379" y="845"/>
                    <a:pt x="379" y="849"/>
                  </a:cubicBezTo>
                  <a:close/>
                  <a:moveTo>
                    <a:pt x="331" y="760"/>
                  </a:moveTo>
                  <a:cubicBezTo>
                    <a:pt x="315" y="775"/>
                    <a:pt x="301" y="791"/>
                    <a:pt x="289" y="809"/>
                  </a:cubicBezTo>
                  <a:lnTo>
                    <a:pt x="309" y="823"/>
                  </a:lnTo>
                  <a:cubicBezTo>
                    <a:pt x="321" y="807"/>
                    <a:pt x="334" y="791"/>
                    <a:pt x="348" y="777"/>
                  </a:cubicBezTo>
                  <a:lnTo>
                    <a:pt x="331" y="760"/>
                  </a:lnTo>
                  <a:close/>
                  <a:moveTo>
                    <a:pt x="296" y="210"/>
                  </a:moveTo>
                  <a:lnTo>
                    <a:pt x="296" y="210"/>
                  </a:lnTo>
                  <a:lnTo>
                    <a:pt x="296" y="210"/>
                  </a:lnTo>
                  <a:cubicBezTo>
                    <a:pt x="299" y="210"/>
                    <a:pt x="301" y="210"/>
                    <a:pt x="304" y="210"/>
                  </a:cubicBezTo>
                  <a:cubicBezTo>
                    <a:pt x="304" y="210"/>
                    <a:pt x="304" y="210"/>
                    <a:pt x="304" y="209"/>
                  </a:cubicBezTo>
                  <a:lnTo>
                    <a:pt x="304" y="209"/>
                  </a:lnTo>
                  <a:cubicBezTo>
                    <a:pt x="304" y="209"/>
                    <a:pt x="304" y="209"/>
                    <a:pt x="304" y="209"/>
                  </a:cubicBezTo>
                  <a:cubicBezTo>
                    <a:pt x="304" y="209"/>
                    <a:pt x="304" y="209"/>
                    <a:pt x="303" y="208"/>
                  </a:cubicBezTo>
                  <a:cubicBezTo>
                    <a:pt x="303" y="208"/>
                    <a:pt x="303" y="208"/>
                    <a:pt x="303" y="208"/>
                  </a:cubicBezTo>
                  <a:cubicBezTo>
                    <a:pt x="295" y="186"/>
                    <a:pt x="304" y="139"/>
                    <a:pt x="278" y="139"/>
                  </a:cubicBezTo>
                  <a:lnTo>
                    <a:pt x="278" y="139"/>
                  </a:lnTo>
                  <a:lnTo>
                    <a:pt x="278" y="139"/>
                  </a:lnTo>
                  <a:lnTo>
                    <a:pt x="278" y="139"/>
                  </a:lnTo>
                  <a:cubicBezTo>
                    <a:pt x="277" y="139"/>
                    <a:pt x="275" y="139"/>
                    <a:pt x="274" y="140"/>
                  </a:cubicBezTo>
                  <a:lnTo>
                    <a:pt x="274" y="140"/>
                  </a:lnTo>
                  <a:cubicBezTo>
                    <a:pt x="274" y="173"/>
                    <a:pt x="272" y="210"/>
                    <a:pt x="296" y="210"/>
                  </a:cubicBezTo>
                  <a:lnTo>
                    <a:pt x="296" y="210"/>
                  </a:lnTo>
                  <a:moveTo>
                    <a:pt x="211" y="606"/>
                  </a:moveTo>
                  <a:cubicBezTo>
                    <a:pt x="194" y="599"/>
                    <a:pt x="176" y="594"/>
                    <a:pt x="166" y="578"/>
                  </a:cubicBezTo>
                  <a:cubicBezTo>
                    <a:pt x="167" y="576"/>
                    <a:pt x="167" y="574"/>
                    <a:pt x="168" y="573"/>
                  </a:cubicBezTo>
                  <a:cubicBezTo>
                    <a:pt x="145" y="573"/>
                    <a:pt x="128" y="573"/>
                    <a:pt x="97" y="594"/>
                  </a:cubicBezTo>
                  <a:cubicBezTo>
                    <a:pt x="80" y="590"/>
                    <a:pt x="94" y="544"/>
                    <a:pt x="89" y="523"/>
                  </a:cubicBezTo>
                  <a:cubicBezTo>
                    <a:pt x="86" y="524"/>
                    <a:pt x="83" y="524"/>
                    <a:pt x="80" y="524"/>
                  </a:cubicBezTo>
                  <a:cubicBezTo>
                    <a:pt x="55" y="524"/>
                    <a:pt x="25" y="512"/>
                    <a:pt x="0" y="494"/>
                  </a:cubicBezTo>
                  <a:cubicBezTo>
                    <a:pt x="4" y="467"/>
                    <a:pt x="16" y="458"/>
                    <a:pt x="29" y="458"/>
                  </a:cubicBezTo>
                  <a:cubicBezTo>
                    <a:pt x="44" y="458"/>
                    <a:pt x="62" y="470"/>
                    <a:pt x="74" y="483"/>
                  </a:cubicBezTo>
                  <a:cubicBezTo>
                    <a:pt x="99" y="454"/>
                    <a:pt x="77" y="425"/>
                    <a:pt x="82" y="372"/>
                  </a:cubicBezTo>
                  <a:cubicBezTo>
                    <a:pt x="87" y="373"/>
                    <a:pt x="91" y="373"/>
                    <a:pt x="95" y="373"/>
                  </a:cubicBezTo>
                  <a:cubicBezTo>
                    <a:pt x="130" y="373"/>
                    <a:pt x="142" y="341"/>
                    <a:pt x="141" y="290"/>
                  </a:cubicBezTo>
                  <a:cubicBezTo>
                    <a:pt x="162" y="302"/>
                    <a:pt x="184" y="305"/>
                    <a:pt x="204" y="305"/>
                  </a:cubicBezTo>
                  <a:cubicBezTo>
                    <a:pt x="206" y="305"/>
                    <a:pt x="209" y="305"/>
                    <a:pt x="211" y="305"/>
                  </a:cubicBezTo>
                  <a:lnTo>
                    <a:pt x="211" y="410"/>
                  </a:lnTo>
                  <a:cubicBezTo>
                    <a:pt x="210" y="409"/>
                    <a:pt x="209" y="408"/>
                    <a:pt x="209" y="407"/>
                  </a:cubicBezTo>
                  <a:cubicBezTo>
                    <a:pt x="198" y="431"/>
                    <a:pt x="181" y="451"/>
                    <a:pt x="166" y="455"/>
                  </a:cubicBezTo>
                  <a:cubicBezTo>
                    <a:pt x="166" y="451"/>
                    <a:pt x="165" y="448"/>
                    <a:pt x="165" y="444"/>
                  </a:cubicBezTo>
                  <a:cubicBezTo>
                    <a:pt x="165" y="414"/>
                    <a:pt x="175" y="399"/>
                    <a:pt x="186" y="384"/>
                  </a:cubicBezTo>
                  <a:lnTo>
                    <a:pt x="186" y="384"/>
                  </a:lnTo>
                  <a:cubicBezTo>
                    <a:pt x="179" y="378"/>
                    <a:pt x="171" y="374"/>
                    <a:pt x="163" y="372"/>
                  </a:cubicBezTo>
                  <a:cubicBezTo>
                    <a:pt x="129" y="399"/>
                    <a:pt x="126" y="470"/>
                    <a:pt x="89" y="493"/>
                  </a:cubicBezTo>
                  <a:lnTo>
                    <a:pt x="89" y="493"/>
                  </a:lnTo>
                  <a:cubicBezTo>
                    <a:pt x="97" y="520"/>
                    <a:pt x="133" y="507"/>
                    <a:pt x="141" y="534"/>
                  </a:cubicBezTo>
                  <a:cubicBezTo>
                    <a:pt x="175" y="530"/>
                    <a:pt x="177" y="487"/>
                    <a:pt x="211" y="483"/>
                  </a:cubicBezTo>
                  <a:lnTo>
                    <a:pt x="211" y="606"/>
                  </a:lnTo>
                  <a:moveTo>
                    <a:pt x="241" y="322"/>
                  </a:moveTo>
                  <a:cubicBezTo>
                    <a:pt x="239" y="322"/>
                    <a:pt x="237" y="322"/>
                    <a:pt x="235" y="322"/>
                  </a:cubicBezTo>
                  <a:lnTo>
                    <a:pt x="235" y="303"/>
                  </a:lnTo>
                  <a:cubicBezTo>
                    <a:pt x="241" y="302"/>
                    <a:pt x="247" y="301"/>
                    <a:pt x="252" y="301"/>
                  </a:cubicBezTo>
                  <a:cubicBezTo>
                    <a:pt x="256" y="319"/>
                    <a:pt x="250" y="322"/>
                    <a:pt x="241" y="322"/>
                  </a:cubicBezTo>
                  <a:close/>
                  <a:moveTo>
                    <a:pt x="211" y="241"/>
                  </a:moveTo>
                  <a:cubicBezTo>
                    <a:pt x="210" y="241"/>
                    <a:pt x="209" y="241"/>
                    <a:pt x="208" y="241"/>
                  </a:cubicBezTo>
                  <a:cubicBezTo>
                    <a:pt x="203" y="207"/>
                    <a:pt x="185" y="206"/>
                    <a:pt x="200" y="170"/>
                  </a:cubicBezTo>
                  <a:cubicBezTo>
                    <a:pt x="203" y="166"/>
                    <a:pt x="206" y="163"/>
                    <a:pt x="211" y="162"/>
                  </a:cubicBezTo>
                  <a:lnTo>
                    <a:pt x="211" y="241"/>
                  </a:lnTo>
                  <a:moveTo>
                    <a:pt x="141" y="160"/>
                  </a:moveTo>
                  <a:cubicBezTo>
                    <a:pt x="123" y="140"/>
                    <a:pt x="130" y="136"/>
                    <a:pt x="125" y="89"/>
                  </a:cubicBezTo>
                  <a:cubicBezTo>
                    <a:pt x="177" y="84"/>
                    <a:pt x="187" y="54"/>
                    <a:pt x="188" y="0"/>
                  </a:cubicBezTo>
                  <a:lnTo>
                    <a:pt x="211" y="0"/>
                  </a:lnTo>
                  <a:lnTo>
                    <a:pt x="211" y="83"/>
                  </a:lnTo>
                  <a:cubicBezTo>
                    <a:pt x="203" y="81"/>
                    <a:pt x="194" y="80"/>
                    <a:pt x="186" y="79"/>
                  </a:cubicBezTo>
                  <a:cubicBezTo>
                    <a:pt x="166" y="80"/>
                    <a:pt x="171" y="113"/>
                    <a:pt x="170" y="140"/>
                  </a:cubicBezTo>
                  <a:cubicBezTo>
                    <a:pt x="163" y="139"/>
                    <a:pt x="158" y="138"/>
                    <a:pt x="154" y="138"/>
                  </a:cubicBezTo>
                  <a:cubicBezTo>
                    <a:pt x="131" y="138"/>
                    <a:pt x="168" y="159"/>
                    <a:pt x="141" y="1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611"/>
            <p:cNvSpPr>
              <a:spLocks/>
            </p:cNvSpPr>
            <p:nvPr/>
          </p:nvSpPr>
          <p:spPr bwMode="auto">
            <a:xfrm>
              <a:off x="2450307" y="4523581"/>
              <a:ext cx="30163" cy="33338"/>
            </a:xfrm>
            <a:custGeom>
              <a:avLst/>
              <a:gdLst>
                <a:gd name="T0" fmla="*/ 20 w 59"/>
                <a:gd name="T1" fmla="*/ 63 h 63"/>
                <a:gd name="T2" fmla="*/ 0 w 59"/>
                <a:gd name="T3" fmla="*/ 49 h 63"/>
                <a:gd name="T4" fmla="*/ 42 w 59"/>
                <a:gd name="T5" fmla="*/ 0 h 63"/>
                <a:gd name="T6" fmla="*/ 59 w 59"/>
                <a:gd name="T7" fmla="*/ 17 h 63"/>
                <a:gd name="T8" fmla="*/ 20 w 59"/>
                <a:gd name="T9" fmla="*/ 63 h 63"/>
              </a:gdLst>
              <a:ahLst/>
              <a:cxnLst>
                <a:cxn ang="0">
                  <a:pos x="T0" y="T1"/>
                </a:cxn>
                <a:cxn ang="0">
                  <a:pos x="T2" y="T3"/>
                </a:cxn>
                <a:cxn ang="0">
                  <a:pos x="T4" y="T5"/>
                </a:cxn>
                <a:cxn ang="0">
                  <a:pos x="T6" y="T7"/>
                </a:cxn>
                <a:cxn ang="0">
                  <a:pos x="T8" y="T9"/>
                </a:cxn>
              </a:cxnLst>
              <a:rect l="0" t="0" r="r" b="b"/>
              <a:pathLst>
                <a:path w="59" h="63">
                  <a:moveTo>
                    <a:pt x="20" y="63"/>
                  </a:moveTo>
                  <a:lnTo>
                    <a:pt x="0" y="49"/>
                  </a:lnTo>
                  <a:cubicBezTo>
                    <a:pt x="12" y="31"/>
                    <a:pt x="26" y="15"/>
                    <a:pt x="42" y="0"/>
                  </a:cubicBezTo>
                  <a:lnTo>
                    <a:pt x="59" y="17"/>
                  </a:lnTo>
                  <a:cubicBezTo>
                    <a:pt x="45" y="31"/>
                    <a:pt x="32" y="47"/>
                    <a:pt x="20" y="6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612"/>
            <p:cNvSpPr>
              <a:spLocks/>
            </p:cNvSpPr>
            <p:nvPr/>
          </p:nvSpPr>
          <p:spPr bwMode="auto">
            <a:xfrm>
              <a:off x="2502694" y="4510881"/>
              <a:ext cx="1588" cy="1588"/>
            </a:xfrm>
            <a:custGeom>
              <a:avLst/>
              <a:gdLst>
                <a:gd name="T0" fmla="*/ 3 w 4"/>
                <a:gd name="T1" fmla="*/ 4 h 4"/>
                <a:gd name="T2" fmla="*/ 0 w 4"/>
                <a:gd name="T3" fmla="*/ 0 h 4"/>
                <a:gd name="T4" fmla="*/ 4 w 4"/>
                <a:gd name="T5" fmla="*/ 3 h 4"/>
                <a:gd name="T6" fmla="*/ 3 w 4"/>
                <a:gd name="T7" fmla="*/ 4 h 4"/>
              </a:gdLst>
              <a:ahLst/>
              <a:cxnLst>
                <a:cxn ang="0">
                  <a:pos x="T0" y="T1"/>
                </a:cxn>
                <a:cxn ang="0">
                  <a:pos x="T2" y="T3"/>
                </a:cxn>
                <a:cxn ang="0">
                  <a:pos x="T4" y="T5"/>
                </a:cxn>
                <a:cxn ang="0">
                  <a:pos x="T6" y="T7"/>
                </a:cxn>
              </a:cxnLst>
              <a:rect l="0" t="0" r="r" b="b"/>
              <a:pathLst>
                <a:path w="4" h="4">
                  <a:moveTo>
                    <a:pt x="3" y="4"/>
                  </a:moveTo>
                  <a:lnTo>
                    <a:pt x="0" y="0"/>
                  </a:lnTo>
                  <a:cubicBezTo>
                    <a:pt x="1" y="1"/>
                    <a:pt x="3" y="2"/>
                    <a:pt x="4" y="3"/>
                  </a:cubicBezTo>
                  <a:lnTo>
                    <a:pt x="3" y="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13"/>
            <p:cNvSpPr>
              <a:spLocks noEditPoints="1"/>
            </p:cNvSpPr>
            <p:nvPr/>
          </p:nvSpPr>
          <p:spPr bwMode="auto">
            <a:xfrm>
              <a:off x="2397919" y="4121944"/>
              <a:ext cx="190500" cy="762000"/>
            </a:xfrm>
            <a:custGeom>
              <a:avLst/>
              <a:gdLst>
                <a:gd name="T0" fmla="*/ 249 w 371"/>
                <a:gd name="T1" fmla="*/ 1475 h 1485"/>
                <a:gd name="T2" fmla="*/ 266 w 371"/>
                <a:gd name="T3" fmla="*/ 1477 h 1485"/>
                <a:gd name="T4" fmla="*/ 275 w 371"/>
                <a:gd name="T5" fmla="*/ 1453 h 1485"/>
                <a:gd name="T6" fmla="*/ 265 w 371"/>
                <a:gd name="T7" fmla="*/ 1422 h 1485"/>
                <a:gd name="T8" fmla="*/ 315 w 371"/>
                <a:gd name="T9" fmla="*/ 1442 h 1485"/>
                <a:gd name="T10" fmla="*/ 370 w 371"/>
                <a:gd name="T11" fmla="*/ 1485 h 1485"/>
                <a:gd name="T12" fmla="*/ 60 w 371"/>
                <a:gd name="T13" fmla="*/ 1208 h 1485"/>
                <a:gd name="T14" fmla="*/ 24 w 371"/>
                <a:gd name="T15" fmla="*/ 1076 h 1485"/>
                <a:gd name="T16" fmla="*/ 24 w 371"/>
                <a:gd name="T17" fmla="*/ 1075 h 1485"/>
                <a:gd name="T18" fmla="*/ 30 w 371"/>
                <a:gd name="T19" fmla="*/ 698 h 1485"/>
                <a:gd name="T20" fmla="*/ 48 w 371"/>
                <a:gd name="T21" fmla="*/ 935 h 1485"/>
                <a:gd name="T22" fmla="*/ 90 w 371"/>
                <a:gd name="T23" fmla="*/ 900 h 1485"/>
                <a:gd name="T24" fmla="*/ 48 w 371"/>
                <a:gd name="T25" fmla="*/ 950 h 1485"/>
                <a:gd name="T26" fmla="*/ 53 w 371"/>
                <a:gd name="T27" fmla="*/ 1015 h 1485"/>
                <a:gd name="T28" fmla="*/ 220 w 371"/>
                <a:gd name="T29" fmla="*/ 1064 h 1485"/>
                <a:gd name="T30" fmla="*/ 223 w 371"/>
                <a:gd name="T31" fmla="*/ 1088 h 1485"/>
                <a:gd name="T32" fmla="*/ 53 w 371"/>
                <a:gd name="T33" fmla="*/ 1135 h 1485"/>
                <a:gd name="T34" fmla="*/ 67 w 371"/>
                <a:gd name="T35" fmla="*/ 1194 h 1485"/>
                <a:gd name="T36" fmla="*/ 74 w 371"/>
                <a:gd name="T37" fmla="*/ 1214 h 1485"/>
                <a:gd name="T38" fmla="*/ 48 w 371"/>
                <a:gd name="T39" fmla="*/ 645 h 1485"/>
                <a:gd name="T40" fmla="*/ 24 w 371"/>
                <a:gd name="T41" fmla="*/ 508 h 1485"/>
                <a:gd name="T42" fmla="*/ 47 w 371"/>
                <a:gd name="T43" fmla="*/ 468 h 1485"/>
                <a:gd name="T44" fmla="*/ 24 w 371"/>
                <a:gd name="T45" fmla="*/ 435 h 1485"/>
                <a:gd name="T46" fmla="*/ 48 w 371"/>
                <a:gd name="T47" fmla="*/ 328 h 1485"/>
                <a:gd name="T48" fmla="*/ 44 w 371"/>
                <a:gd name="T49" fmla="*/ 347 h 1485"/>
                <a:gd name="T50" fmla="*/ 28 w 371"/>
                <a:gd name="T51" fmla="*/ 346 h 1485"/>
                <a:gd name="T52" fmla="*/ 31 w 371"/>
                <a:gd name="T53" fmla="*/ 396 h 1485"/>
                <a:gd name="T54" fmla="*/ 48 w 371"/>
                <a:gd name="T55" fmla="*/ 645 h 1485"/>
                <a:gd name="T56" fmla="*/ 24 w 371"/>
                <a:gd name="T57" fmla="*/ 266 h 1485"/>
                <a:gd name="T58" fmla="*/ 44 w 371"/>
                <a:gd name="T59" fmla="*/ 184 h 1485"/>
                <a:gd name="T60" fmla="*/ 48 w 371"/>
                <a:gd name="T61" fmla="*/ 265 h 1485"/>
                <a:gd name="T62" fmla="*/ 26 w 371"/>
                <a:gd name="T63" fmla="*/ 266 h 1485"/>
                <a:gd name="T64" fmla="*/ 24 w 371"/>
                <a:gd name="T65" fmla="*/ 108 h 1485"/>
                <a:gd name="T66" fmla="*/ 1 w 371"/>
                <a:gd name="T67" fmla="*/ 25 h 1485"/>
                <a:gd name="T68" fmla="*/ 24 w 371"/>
                <a:gd name="T69" fmla="*/ 0 h 1485"/>
                <a:gd name="T70" fmla="*/ 274 w 371"/>
                <a:gd name="T71" fmla="*/ 0 h 1485"/>
                <a:gd name="T72" fmla="*/ 48 w 371"/>
                <a:gd name="T73" fmla="*/ 2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485">
                  <a:moveTo>
                    <a:pt x="370" y="1485"/>
                  </a:moveTo>
                  <a:cubicBezTo>
                    <a:pt x="329" y="1484"/>
                    <a:pt x="289" y="1480"/>
                    <a:pt x="249" y="1475"/>
                  </a:cubicBezTo>
                  <a:cubicBezTo>
                    <a:pt x="251" y="1473"/>
                    <a:pt x="254" y="1472"/>
                    <a:pt x="256" y="1472"/>
                  </a:cubicBezTo>
                  <a:cubicBezTo>
                    <a:pt x="260" y="1472"/>
                    <a:pt x="263" y="1473"/>
                    <a:pt x="266" y="1477"/>
                  </a:cubicBezTo>
                  <a:cubicBezTo>
                    <a:pt x="266" y="1469"/>
                    <a:pt x="266" y="1460"/>
                    <a:pt x="266" y="1452"/>
                  </a:cubicBezTo>
                  <a:cubicBezTo>
                    <a:pt x="269" y="1453"/>
                    <a:pt x="272" y="1453"/>
                    <a:pt x="275" y="1453"/>
                  </a:cubicBezTo>
                  <a:cubicBezTo>
                    <a:pt x="272" y="1452"/>
                    <a:pt x="269" y="1451"/>
                    <a:pt x="266" y="1450"/>
                  </a:cubicBezTo>
                  <a:cubicBezTo>
                    <a:pt x="266" y="1440"/>
                    <a:pt x="265" y="1431"/>
                    <a:pt x="265" y="1422"/>
                  </a:cubicBezTo>
                  <a:cubicBezTo>
                    <a:pt x="281" y="1430"/>
                    <a:pt x="298" y="1437"/>
                    <a:pt x="315" y="1442"/>
                  </a:cubicBezTo>
                  <a:lnTo>
                    <a:pt x="315" y="1442"/>
                  </a:lnTo>
                  <a:cubicBezTo>
                    <a:pt x="333" y="1448"/>
                    <a:pt x="352" y="1453"/>
                    <a:pt x="371" y="1456"/>
                  </a:cubicBezTo>
                  <a:cubicBezTo>
                    <a:pt x="371" y="1465"/>
                    <a:pt x="371" y="1474"/>
                    <a:pt x="370" y="1485"/>
                  </a:cubicBezTo>
                  <a:moveTo>
                    <a:pt x="73" y="1215"/>
                  </a:moveTo>
                  <a:cubicBezTo>
                    <a:pt x="69" y="1212"/>
                    <a:pt x="65" y="1210"/>
                    <a:pt x="60" y="1208"/>
                  </a:cubicBezTo>
                  <a:cubicBezTo>
                    <a:pt x="56" y="1210"/>
                    <a:pt x="51" y="1210"/>
                    <a:pt x="47" y="1212"/>
                  </a:cubicBezTo>
                  <a:cubicBezTo>
                    <a:pt x="32" y="1170"/>
                    <a:pt x="24" y="1124"/>
                    <a:pt x="24" y="1076"/>
                  </a:cubicBezTo>
                  <a:lnTo>
                    <a:pt x="24" y="1075"/>
                  </a:lnTo>
                  <a:lnTo>
                    <a:pt x="24" y="1075"/>
                  </a:lnTo>
                  <a:lnTo>
                    <a:pt x="24" y="696"/>
                  </a:lnTo>
                  <a:cubicBezTo>
                    <a:pt x="26" y="697"/>
                    <a:pt x="28" y="698"/>
                    <a:pt x="30" y="698"/>
                  </a:cubicBezTo>
                  <a:cubicBezTo>
                    <a:pt x="36" y="691"/>
                    <a:pt x="43" y="683"/>
                    <a:pt x="48" y="675"/>
                  </a:cubicBezTo>
                  <a:lnTo>
                    <a:pt x="48" y="935"/>
                  </a:lnTo>
                  <a:cubicBezTo>
                    <a:pt x="54" y="919"/>
                    <a:pt x="61" y="904"/>
                    <a:pt x="68" y="889"/>
                  </a:cubicBezTo>
                  <a:lnTo>
                    <a:pt x="90" y="900"/>
                  </a:lnTo>
                  <a:cubicBezTo>
                    <a:pt x="81" y="918"/>
                    <a:pt x="73" y="937"/>
                    <a:pt x="67" y="956"/>
                  </a:cubicBezTo>
                  <a:lnTo>
                    <a:pt x="48" y="950"/>
                  </a:lnTo>
                  <a:lnTo>
                    <a:pt x="48" y="1014"/>
                  </a:lnTo>
                  <a:lnTo>
                    <a:pt x="53" y="1015"/>
                  </a:lnTo>
                  <a:cubicBezTo>
                    <a:pt x="50" y="1031"/>
                    <a:pt x="49" y="1047"/>
                    <a:pt x="49" y="1064"/>
                  </a:cubicBezTo>
                  <a:lnTo>
                    <a:pt x="220" y="1064"/>
                  </a:lnTo>
                  <a:cubicBezTo>
                    <a:pt x="223" y="1067"/>
                    <a:pt x="225" y="1070"/>
                    <a:pt x="226" y="1075"/>
                  </a:cubicBezTo>
                  <a:cubicBezTo>
                    <a:pt x="226" y="1080"/>
                    <a:pt x="225" y="1084"/>
                    <a:pt x="223" y="1088"/>
                  </a:cubicBezTo>
                  <a:lnTo>
                    <a:pt x="49" y="1088"/>
                  </a:lnTo>
                  <a:cubicBezTo>
                    <a:pt x="49" y="1104"/>
                    <a:pt x="51" y="1120"/>
                    <a:pt x="53" y="1135"/>
                  </a:cubicBezTo>
                  <a:lnTo>
                    <a:pt x="53" y="1135"/>
                  </a:lnTo>
                  <a:cubicBezTo>
                    <a:pt x="56" y="1155"/>
                    <a:pt x="61" y="1175"/>
                    <a:pt x="67" y="1194"/>
                  </a:cubicBezTo>
                  <a:lnTo>
                    <a:pt x="67" y="1194"/>
                  </a:lnTo>
                  <a:cubicBezTo>
                    <a:pt x="69" y="1201"/>
                    <a:pt x="72" y="1208"/>
                    <a:pt x="74" y="1214"/>
                  </a:cubicBezTo>
                  <a:cubicBezTo>
                    <a:pt x="74" y="1215"/>
                    <a:pt x="74" y="1215"/>
                    <a:pt x="73" y="1215"/>
                  </a:cubicBezTo>
                  <a:moveTo>
                    <a:pt x="48" y="645"/>
                  </a:moveTo>
                  <a:cubicBezTo>
                    <a:pt x="41" y="639"/>
                    <a:pt x="33" y="634"/>
                    <a:pt x="24" y="631"/>
                  </a:cubicBezTo>
                  <a:lnTo>
                    <a:pt x="24" y="508"/>
                  </a:lnTo>
                  <a:cubicBezTo>
                    <a:pt x="25" y="508"/>
                    <a:pt x="25" y="508"/>
                    <a:pt x="26" y="508"/>
                  </a:cubicBezTo>
                  <a:cubicBezTo>
                    <a:pt x="33" y="495"/>
                    <a:pt x="39" y="482"/>
                    <a:pt x="47" y="468"/>
                  </a:cubicBezTo>
                  <a:lnTo>
                    <a:pt x="47" y="468"/>
                  </a:lnTo>
                  <a:cubicBezTo>
                    <a:pt x="39" y="457"/>
                    <a:pt x="31" y="446"/>
                    <a:pt x="24" y="435"/>
                  </a:cubicBezTo>
                  <a:lnTo>
                    <a:pt x="24" y="330"/>
                  </a:lnTo>
                  <a:cubicBezTo>
                    <a:pt x="33" y="330"/>
                    <a:pt x="41" y="329"/>
                    <a:pt x="48" y="328"/>
                  </a:cubicBezTo>
                  <a:lnTo>
                    <a:pt x="48" y="347"/>
                  </a:lnTo>
                  <a:cubicBezTo>
                    <a:pt x="47" y="347"/>
                    <a:pt x="45" y="347"/>
                    <a:pt x="44" y="347"/>
                  </a:cubicBezTo>
                  <a:cubicBezTo>
                    <a:pt x="40" y="346"/>
                    <a:pt x="37" y="346"/>
                    <a:pt x="34" y="346"/>
                  </a:cubicBezTo>
                  <a:cubicBezTo>
                    <a:pt x="32" y="346"/>
                    <a:pt x="30" y="346"/>
                    <a:pt x="28" y="346"/>
                  </a:cubicBezTo>
                  <a:cubicBezTo>
                    <a:pt x="28" y="354"/>
                    <a:pt x="28" y="361"/>
                    <a:pt x="28" y="368"/>
                  </a:cubicBezTo>
                  <a:cubicBezTo>
                    <a:pt x="31" y="376"/>
                    <a:pt x="32" y="387"/>
                    <a:pt x="31" y="396"/>
                  </a:cubicBezTo>
                  <a:cubicBezTo>
                    <a:pt x="34" y="410"/>
                    <a:pt x="40" y="420"/>
                    <a:pt x="48" y="426"/>
                  </a:cubicBezTo>
                  <a:lnTo>
                    <a:pt x="48" y="645"/>
                  </a:lnTo>
                  <a:moveTo>
                    <a:pt x="26" y="266"/>
                  </a:moveTo>
                  <a:cubicBezTo>
                    <a:pt x="25" y="266"/>
                    <a:pt x="25" y="266"/>
                    <a:pt x="24" y="266"/>
                  </a:cubicBezTo>
                  <a:lnTo>
                    <a:pt x="24" y="187"/>
                  </a:lnTo>
                  <a:cubicBezTo>
                    <a:pt x="30" y="185"/>
                    <a:pt x="37" y="184"/>
                    <a:pt x="44" y="184"/>
                  </a:cubicBezTo>
                  <a:cubicBezTo>
                    <a:pt x="46" y="184"/>
                    <a:pt x="47" y="184"/>
                    <a:pt x="48" y="184"/>
                  </a:cubicBezTo>
                  <a:lnTo>
                    <a:pt x="48" y="265"/>
                  </a:lnTo>
                  <a:cubicBezTo>
                    <a:pt x="46" y="265"/>
                    <a:pt x="44" y="265"/>
                    <a:pt x="42" y="265"/>
                  </a:cubicBezTo>
                  <a:cubicBezTo>
                    <a:pt x="37" y="266"/>
                    <a:pt x="31" y="266"/>
                    <a:pt x="26" y="266"/>
                  </a:cubicBezTo>
                  <a:moveTo>
                    <a:pt x="48" y="118"/>
                  </a:moveTo>
                  <a:cubicBezTo>
                    <a:pt x="41" y="114"/>
                    <a:pt x="33" y="111"/>
                    <a:pt x="24" y="108"/>
                  </a:cubicBezTo>
                  <a:lnTo>
                    <a:pt x="24" y="25"/>
                  </a:lnTo>
                  <a:lnTo>
                    <a:pt x="1" y="25"/>
                  </a:lnTo>
                  <a:cubicBezTo>
                    <a:pt x="1" y="17"/>
                    <a:pt x="0" y="9"/>
                    <a:pt x="0" y="0"/>
                  </a:cubicBezTo>
                  <a:lnTo>
                    <a:pt x="24" y="0"/>
                  </a:lnTo>
                  <a:lnTo>
                    <a:pt x="48" y="0"/>
                  </a:lnTo>
                  <a:lnTo>
                    <a:pt x="274" y="0"/>
                  </a:lnTo>
                  <a:cubicBezTo>
                    <a:pt x="274" y="8"/>
                    <a:pt x="275" y="16"/>
                    <a:pt x="276" y="25"/>
                  </a:cubicBezTo>
                  <a:lnTo>
                    <a:pt x="48" y="25"/>
                  </a:lnTo>
                  <a:lnTo>
                    <a:pt x="48" y="118"/>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811"/>
            <p:cNvSpPr>
              <a:spLocks/>
            </p:cNvSpPr>
            <p:nvPr/>
          </p:nvSpPr>
          <p:spPr bwMode="auto">
            <a:xfrm>
              <a:off x="2663032" y="5314156"/>
              <a:ext cx="15875" cy="25400"/>
            </a:xfrm>
            <a:custGeom>
              <a:avLst/>
              <a:gdLst>
                <a:gd name="T0" fmla="*/ 10 w 32"/>
                <a:gd name="T1" fmla="*/ 51 h 51"/>
                <a:gd name="T2" fmla="*/ 2 w 32"/>
                <a:gd name="T3" fmla="*/ 51 h 51"/>
                <a:gd name="T4" fmla="*/ 10 w 32"/>
                <a:gd name="T5" fmla="*/ 0 h 51"/>
                <a:gd name="T6" fmla="*/ 29 w 32"/>
                <a:gd name="T7" fmla="*/ 10 h 51"/>
                <a:gd name="T8" fmla="*/ 32 w 32"/>
                <a:gd name="T9" fmla="*/ 10 h 51"/>
                <a:gd name="T10" fmla="*/ 32 w 32"/>
                <a:gd name="T11" fmla="*/ 31 h 51"/>
                <a:gd name="T12" fmla="*/ 10 w 32"/>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32" h="51">
                  <a:moveTo>
                    <a:pt x="10" y="51"/>
                  </a:moveTo>
                  <a:cubicBezTo>
                    <a:pt x="8" y="51"/>
                    <a:pt x="5" y="51"/>
                    <a:pt x="2" y="51"/>
                  </a:cubicBezTo>
                  <a:cubicBezTo>
                    <a:pt x="10" y="19"/>
                    <a:pt x="0" y="25"/>
                    <a:pt x="10" y="0"/>
                  </a:cubicBezTo>
                  <a:cubicBezTo>
                    <a:pt x="15" y="5"/>
                    <a:pt x="21" y="10"/>
                    <a:pt x="29" y="10"/>
                  </a:cubicBezTo>
                  <a:cubicBezTo>
                    <a:pt x="30" y="10"/>
                    <a:pt x="31" y="10"/>
                    <a:pt x="32" y="10"/>
                  </a:cubicBezTo>
                  <a:cubicBezTo>
                    <a:pt x="27" y="19"/>
                    <a:pt x="23" y="28"/>
                    <a:pt x="32" y="31"/>
                  </a:cubicBezTo>
                  <a:cubicBezTo>
                    <a:pt x="30" y="45"/>
                    <a:pt x="23" y="51"/>
                    <a:pt x="10" y="5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13"/>
            <p:cNvSpPr>
              <a:spLocks/>
            </p:cNvSpPr>
            <p:nvPr/>
          </p:nvSpPr>
          <p:spPr bwMode="auto">
            <a:xfrm>
              <a:off x="2815432" y="5191919"/>
              <a:ext cx="46038" cy="53975"/>
            </a:xfrm>
            <a:custGeom>
              <a:avLst/>
              <a:gdLst>
                <a:gd name="T0" fmla="*/ 38 w 90"/>
                <a:gd name="T1" fmla="*/ 104 h 104"/>
                <a:gd name="T2" fmla="*/ 26 w 90"/>
                <a:gd name="T3" fmla="*/ 0 h 104"/>
                <a:gd name="T4" fmla="*/ 54 w 90"/>
                <a:gd name="T5" fmla="*/ 16 h 104"/>
                <a:gd name="T6" fmla="*/ 90 w 90"/>
                <a:gd name="T7" fmla="*/ 11 h 104"/>
                <a:gd name="T8" fmla="*/ 51 w 90"/>
                <a:gd name="T9" fmla="*/ 101 h 104"/>
                <a:gd name="T10" fmla="*/ 38 w 90"/>
                <a:gd name="T11" fmla="*/ 104 h 104"/>
              </a:gdLst>
              <a:ahLst/>
              <a:cxnLst>
                <a:cxn ang="0">
                  <a:pos x="T0" y="T1"/>
                </a:cxn>
                <a:cxn ang="0">
                  <a:pos x="T2" y="T3"/>
                </a:cxn>
                <a:cxn ang="0">
                  <a:pos x="T4" y="T5"/>
                </a:cxn>
                <a:cxn ang="0">
                  <a:pos x="T6" y="T7"/>
                </a:cxn>
                <a:cxn ang="0">
                  <a:pos x="T8" y="T9"/>
                </a:cxn>
                <a:cxn ang="0">
                  <a:pos x="T10" y="T11"/>
                </a:cxn>
              </a:cxnLst>
              <a:rect l="0" t="0" r="r" b="b"/>
              <a:pathLst>
                <a:path w="90" h="104">
                  <a:moveTo>
                    <a:pt x="38" y="104"/>
                  </a:moveTo>
                  <a:cubicBezTo>
                    <a:pt x="0" y="104"/>
                    <a:pt x="6" y="19"/>
                    <a:pt x="26" y="0"/>
                  </a:cubicBezTo>
                  <a:cubicBezTo>
                    <a:pt x="38" y="13"/>
                    <a:pt x="45" y="16"/>
                    <a:pt x="54" y="16"/>
                  </a:cubicBezTo>
                  <a:cubicBezTo>
                    <a:pt x="62" y="16"/>
                    <a:pt x="72" y="12"/>
                    <a:pt x="90" y="11"/>
                  </a:cubicBezTo>
                  <a:cubicBezTo>
                    <a:pt x="72" y="35"/>
                    <a:pt x="42" y="41"/>
                    <a:pt x="51" y="101"/>
                  </a:cubicBezTo>
                  <a:cubicBezTo>
                    <a:pt x="46" y="103"/>
                    <a:pt x="42" y="104"/>
                    <a:pt x="38" y="10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814"/>
            <p:cNvSpPr>
              <a:spLocks/>
            </p:cNvSpPr>
            <p:nvPr/>
          </p:nvSpPr>
          <p:spPr bwMode="auto">
            <a:xfrm>
              <a:off x="2675732" y="4929981"/>
              <a:ext cx="136525" cy="79375"/>
            </a:xfrm>
            <a:custGeom>
              <a:avLst/>
              <a:gdLst>
                <a:gd name="T0" fmla="*/ 192 w 266"/>
                <a:gd name="T1" fmla="*/ 155 h 155"/>
                <a:gd name="T2" fmla="*/ 88 w 266"/>
                <a:gd name="T3" fmla="*/ 90 h 155"/>
                <a:gd name="T4" fmla="*/ 82 w 266"/>
                <a:gd name="T5" fmla="*/ 89 h 155"/>
                <a:gd name="T6" fmla="*/ 65 w 266"/>
                <a:gd name="T7" fmla="*/ 131 h 155"/>
                <a:gd name="T8" fmla="*/ 0 w 266"/>
                <a:gd name="T9" fmla="*/ 81 h 155"/>
                <a:gd name="T10" fmla="*/ 73 w 266"/>
                <a:gd name="T11" fmla="*/ 0 h 155"/>
                <a:gd name="T12" fmla="*/ 117 w 266"/>
                <a:gd name="T13" fmla="*/ 26 h 155"/>
                <a:gd name="T14" fmla="*/ 150 w 266"/>
                <a:gd name="T15" fmla="*/ 18 h 155"/>
                <a:gd name="T16" fmla="*/ 172 w 266"/>
                <a:gd name="T17" fmla="*/ 49 h 155"/>
                <a:gd name="T18" fmla="*/ 161 w 266"/>
                <a:gd name="T19" fmla="*/ 47 h 155"/>
                <a:gd name="T20" fmla="*/ 159 w 266"/>
                <a:gd name="T21" fmla="*/ 47 h 155"/>
                <a:gd name="T22" fmla="*/ 192 w 266"/>
                <a:gd name="T23" fmla="*/ 111 h 155"/>
                <a:gd name="T24" fmla="*/ 193 w 266"/>
                <a:gd name="T25" fmla="*/ 111 h 155"/>
                <a:gd name="T26" fmla="*/ 243 w 266"/>
                <a:gd name="T27" fmla="*/ 70 h 155"/>
                <a:gd name="T28" fmla="*/ 192 w 266"/>
                <a:gd name="T2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155">
                  <a:moveTo>
                    <a:pt x="192" y="155"/>
                  </a:moveTo>
                  <a:cubicBezTo>
                    <a:pt x="151" y="155"/>
                    <a:pt x="100" y="130"/>
                    <a:pt x="88" y="90"/>
                  </a:cubicBezTo>
                  <a:cubicBezTo>
                    <a:pt x="85" y="89"/>
                    <a:pt x="84" y="89"/>
                    <a:pt x="82" y="89"/>
                  </a:cubicBezTo>
                  <a:cubicBezTo>
                    <a:pt x="66" y="89"/>
                    <a:pt x="76" y="124"/>
                    <a:pt x="65" y="131"/>
                  </a:cubicBezTo>
                  <a:cubicBezTo>
                    <a:pt x="39" y="120"/>
                    <a:pt x="17" y="104"/>
                    <a:pt x="0" y="81"/>
                  </a:cubicBezTo>
                  <a:cubicBezTo>
                    <a:pt x="24" y="54"/>
                    <a:pt x="65" y="50"/>
                    <a:pt x="73" y="0"/>
                  </a:cubicBezTo>
                  <a:cubicBezTo>
                    <a:pt x="87" y="13"/>
                    <a:pt x="102" y="20"/>
                    <a:pt x="117" y="26"/>
                  </a:cubicBezTo>
                  <a:cubicBezTo>
                    <a:pt x="128" y="22"/>
                    <a:pt x="140" y="18"/>
                    <a:pt x="150" y="18"/>
                  </a:cubicBezTo>
                  <a:cubicBezTo>
                    <a:pt x="163" y="18"/>
                    <a:pt x="173" y="25"/>
                    <a:pt x="172" y="49"/>
                  </a:cubicBezTo>
                  <a:cubicBezTo>
                    <a:pt x="168" y="48"/>
                    <a:pt x="165" y="47"/>
                    <a:pt x="161" y="47"/>
                  </a:cubicBezTo>
                  <a:cubicBezTo>
                    <a:pt x="161" y="47"/>
                    <a:pt x="160" y="47"/>
                    <a:pt x="159" y="47"/>
                  </a:cubicBezTo>
                  <a:cubicBezTo>
                    <a:pt x="174" y="59"/>
                    <a:pt x="186" y="77"/>
                    <a:pt x="192" y="111"/>
                  </a:cubicBezTo>
                  <a:lnTo>
                    <a:pt x="193" y="111"/>
                  </a:lnTo>
                  <a:cubicBezTo>
                    <a:pt x="220" y="111"/>
                    <a:pt x="235" y="94"/>
                    <a:pt x="243" y="70"/>
                  </a:cubicBezTo>
                  <a:cubicBezTo>
                    <a:pt x="266" y="130"/>
                    <a:pt x="234" y="155"/>
                    <a:pt x="192" y="1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818"/>
            <p:cNvSpPr>
              <a:spLocks/>
            </p:cNvSpPr>
            <p:nvPr/>
          </p:nvSpPr>
          <p:spPr bwMode="auto">
            <a:xfrm>
              <a:off x="2736057" y="5410994"/>
              <a:ext cx="15875" cy="33338"/>
            </a:xfrm>
            <a:custGeom>
              <a:avLst/>
              <a:gdLst>
                <a:gd name="T0" fmla="*/ 7 w 29"/>
                <a:gd name="T1" fmla="*/ 63 h 63"/>
                <a:gd name="T2" fmla="*/ 0 w 29"/>
                <a:gd name="T3" fmla="*/ 61 h 63"/>
                <a:gd name="T4" fmla="*/ 15 w 29"/>
                <a:gd name="T5" fmla="*/ 0 h 63"/>
                <a:gd name="T6" fmla="*/ 7 w 29"/>
                <a:gd name="T7" fmla="*/ 63 h 63"/>
              </a:gdLst>
              <a:ahLst/>
              <a:cxnLst>
                <a:cxn ang="0">
                  <a:pos x="T0" y="T1"/>
                </a:cxn>
                <a:cxn ang="0">
                  <a:pos x="T2" y="T3"/>
                </a:cxn>
                <a:cxn ang="0">
                  <a:pos x="T4" y="T5"/>
                </a:cxn>
                <a:cxn ang="0">
                  <a:pos x="T6" y="T7"/>
                </a:cxn>
              </a:cxnLst>
              <a:rect l="0" t="0" r="r" b="b"/>
              <a:pathLst>
                <a:path w="29" h="63">
                  <a:moveTo>
                    <a:pt x="7" y="63"/>
                  </a:moveTo>
                  <a:cubicBezTo>
                    <a:pt x="5" y="63"/>
                    <a:pt x="3" y="63"/>
                    <a:pt x="0" y="61"/>
                  </a:cubicBezTo>
                  <a:cubicBezTo>
                    <a:pt x="3" y="38"/>
                    <a:pt x="9" y="20"/>
                    <a:pt x="15" y="0"/>
                  </a:cubicBezTo>
                  <a:cubicBezTo>
                    <a:pt x="29" y="9"/>
                    <a:pt x="26" y="63"/>
                    <a:pt x="7"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820"/>
            <p:cNvSpPr>
              <a:spLocks/>
            </p:cNvSpPr>
            <p:nvPr/>
          </p:nvSpPr>
          <p:spPr bwMode="auto">
            <a:xfrm>
              <a:off x="2791619" y="5566569"/>
              <a:ext cx="25400" cy="31750"/>
            </a:xfrm>
            <a:custGeom>
              <a:avLst/>
              <a:gdLst>
                <a:gd name="T0" fmla="*/ 4 w 48"/>
                <a:gd name="T1" fmla="*/ 62 h 62"/>
                <a:gd name="T2" fmla="*/ 38 w 48"/>
                <a:gd name="T3" fmla="*/ 0 h 62"/>
                <a:gd name="T4" fmla="*/ 48 w 48"/>
                <a:gd name="T5" fmla="*/ 1 h 62"/>
                <a:gd name="T6" fmla="*/ 4 w 48"/>
                <a:gd name="T7" fmla="*/ 62 h 62"/>
              </a:gdLst>
              <a:ahLst/>
              <a:cxnLst>
                <a:cxn ang="0">
                  <a:pos x="T0" y="T1"/>
                </a:cxn>
                <a:cxn ang="0">
                  <a:pos x="T2" y="T3"/>
                </a:cxn>
                <a:cxn ang="0">
                  <a:pos x="T4" y="T5"/>
                </a:cxn>
                <a:cxn ang="0">
                  <a:pos x="T6" y="T7"/>
                </a:cxn>
              </a:cxnLst>
              <a:rect l="0" t="0" r="r" b="b"/>
              <a:pathLst>
                <a:path w="48" h="62">
                  <a:moveTo>
                    <a:pt x="4" y="62"/>
                  </a:moveTo>
                  <a:cubicBezTo>
                    <a:pt x="0" y="21"/>
                    <a:pt x="12" y="0"/>
                    <a:pt x="38" y="0"/>
                  </a:cubicBezTo>
                  <a:cubicBezTo>
                    <a:pt x="41" y="0"/>
                    <a:pt x="45" y="1"/>
                    <a:pt x="48" y="1"/>
                  </a:cubicBezTo>
                  <a:cubicBezTo>
                    <a:pt x="48" y="41"/>
                    <a:pt x="33" y="62"/>
                    <a:pt x="4" y="6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821"/>
            <p:cNvSpPr>
              <a:spLocks noEditPoints="1"/>
            </p:cNvSpPr>
            <p:nvPr/>
          </p:nvSpPr>
          <p:spPr bwMode="auto">
            <a:xfrm>
              <a:off x="2751932" y="5358606"/>
              <a:ext cx="76200" cy="68263"/>
            </a:xfrm>
            <a:custGeom>
              <a:avLst/>
              <a:gdLst>
                <a:gd name="T0" fmla="*/ 53 w 148"/>
                <a:gd name="T1" fmla="*/ 135 h 135"/>
                <a:gd name="T2" fmla="*/ 44 w 148"/>
                <a:gd name="T3" fmla="*/ 134 h 135"/>
                <a:gd name="T4" fmla="*/ 19 w 148"/>
                <a:gd name="T5" fmla="*/ 61 h 135"/>
                <a:gd name="T6" fmla="*/ 0 w 148"/>
                <a:gd name="T7" fmla="*/ 65 h 135"/>
                <a:gd name="T8" fmla="*/ 20 w 148"/>
                <a:gd name="T9" fmla="*/ 33 h 135"/>
                <a:gd name="T10" fmla="*/ 38 w 148"/>
                <a:gd name="T11" fmla="*/ 33 h 135"/>
                <a:gd name="T12" fmla="*/ 49 w 148"/>
                <a:gd name="T13" fmla="*/ 54 h 135"/>
                <a:gd name="T14" fmla="*/ 51 w 148"/>
                <a:gd name="T15" fmla="*/ 54 h 135"/>
                <a:gd name="T16" fmla="*/ 77 w 148"/>
                <a:gd name="T17" fmla="*/ 33 h 135"/>
                <a:gd name="T18" fmla="*/ 141 w 148"/>
                <a:gd name="T19" fmla="*/ 33 h 135"/>
                <a:gd name="T20" fmla="*/ 141 w 148"/>
                <a:gd name="T21" fmla="*/ 65 h 135"/>
                <a:gd name="T22" fmla="*/ 113 w 148"/>
                <a:gd name="T23" fmla="*/ 49 h 135"/>
                <a:gd name="T24" fmla="*/ 91 w 148"/>
                <a:gd name="T25" fmla="*/ 92 h 135"/>
                <a:gd name="T26" fmla="*/ 53 w 148"/>
                <a:gd name="T27" fmla="*/ 135 h 135"/>
                <a:gd name="T28" fmla="*/ 146 w 148"/>
                <a:gd name="T29" fmla="*/ 7 h 135"/>
                <a:gd name="T30" fmla="*/ 101 w 148"/>
                <a:gd name="T31" fmla="*/ 7 h 135"/>
                <a:gd name="T32" fmla="*/ 126 w 148"/>
                <a:gd name="T33" fmla="*/ 0 h 135"/>
                <a:gd name="T34" fmla="*/ 148 w 148"/>
                <a:gd name="T35" fmla="*/ 4 h 135"/>
                <a:gd name="T36" fmla="*/ 146 w 148"/>
                <a:gd name="T37"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135">
                  <a:moveTo>
                    <a:pt x="53" y="135"/>
                  </a:moveTo>
                  <a:cubicBezTo>
                    <a:pt x="50" y="135"/>
                    <a:pt x="47" y="135"/>
                    <a:pt x="44" y="134"/>
                  </a:cubicBezTo>
                  <a:cubicBezTo>
                    <a:pt x="49" y="91"/>
                    <a:pt x="45" y="61"/>
                    <a:pt x="19" y="61"/>
                  </a:cubicBezTo>
                  <a:cubicBezTo>
                    <a:pt x="14" y="61"/>
                    <a:pt x="7" y="62"/>
                    <a:pt x="0" y="65"/>
                  </a:cubicBezTo>
                  <a:cubicBezTo>
                    <a:pt x="3" y="49"/>
                    <a:pt x="12" y="42"/>
                    <a:pt x="20" y="33"/>
                  </a:cubicBezTo>
                  <a:lnTo>
                    <a:pt x="38" y="33"/>
                  </a:lnTo>
                  <a:cubicBezTo>
                    <a:pt x="39" y="43"/>
                    <a:pt x="40" y="54"/>
                    <a:pt x="49" y="54"/>
                  </a:cubicBezTo>
                  <a:cubicBezTo>
                    <a:pt x="49" y="54"/>
                    <a:pt x="50" y="54"/>
                    <a:pt x="51" y="54"/>
                  </a:cubicBezTo>
                  <a:cubicBezTo>
                    <a:pt x="62" y="50"/>
                    <a:pt x="69" y="42"/>
                    <a:pt x="77" y="33"/>
                  </a:cubicBezTo>
                  <a:lnTo>
                    <a:pt x="141" y="33"/>
                  </a:lnTo>
                  <a:cubicBezTo>
                    <a:pt x="140" y="43"/>
                    <a:pt x="141" y="53"/>
                    <a:pt x="141" y="65"/>
                  </a:cubicBezTo>
                  <a:cubicBezTo>
                    <a:pt x="129" y="53"/>
                    <a:pt x="120" y="49"/>
                    <a:pt x="113" y="49"/>
                  </a:cubicBezTo>
                  <a:cubicBezTo>
                    <a:pt x="99" y="49"/>
                    <a:pt x="97" y="70"/>
                    <a:pt x="91" y="92"/>
                  </a:cubicBezTo>
                  <a:cubicBezTo>
                    <a:pt x="86" y="113"/>
                    <a:pt x="78" y="135"/>
                    <a:pt x="53" y="135"/>
                  </a:cubicBezTo>
                  <a:moveTo>
                    <a:pt x="146" y="7"/>
                  </a:moveTo>
                  <a:lnTo>
                    <a:pt x="101" y="7"/>
                  </a:lnTo>
                  <a:cubicBezTo>
                    <a:pt x="108" y="3"/>
                    <a:pt x="116" y="0"/>
                    <a:pt x="126" y="0"/>
                  </a:cubicBezTo>
                  <a:cubicBezTo>
                    <a:pt x="132" y="0"/>
                    <a:pt x="140" y="1"/>
                    <a:pt x="148" y="4"/>
                  </a:cubicBezTo>
                  <a:cubicBezTo>
                    <a:pt x="148" y="5"/>
                    <a:pt x="147" y="6"/>
                    <a:pt x="146" y="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822"/>
            <p:cNvSpPr>
              <a:spLocks noEditPoints="1"/>
            </p:cNvSpPr>
            <p:nvPr/>
          </p:nvSpPr>
          <p:spPr bwMode="auto">
            <a:xfrm>
              <a:off x="2761457" y="5361781"/>
              <a:ext cx="65088" cy="14288"/>
            </a:xfrm>
            <a:custGeom>
              <a:avLst/>
              <a:gdLst>
                <a:gd name="T0" fmla="*/ 121 w 126"/>
                <a:gd name="T1" fmla="*/ 26 h 26"/>
                <a:gd name="T2" fmla="*/ 57 w 126"/>
                <a:gd name="T3" fmla="*/ 26 h 26"/>
                <a:gd name="T4" fmla="*/ 81 w 126"/>
                <a:gd name="T5" fmla="*/ 0 h 26"/>
                <a:gd name="T6" fmla="*/ 126 w 126"/>
                <a:gd name="T7" fmla="*/ 0 h 26"/>
                <a:gd name="T8" fmla="*/ 121 w 126"/>
                <a:gd name="T9" fmla="*/ 26 h 26"/>
                <a:gd name="T10" fmla="*/ 18 w 126"/>
                <a:gd name="T11" fmla="*/ 26 h 26"/>
                <a:gd name="T12" fmla="*/ 0 w 126"/>
                <a:gd name="T13" fmla="*/ 26 h 26"/>
                <a:gd name="T14" fmla="*/ 9 w 126"/>
                <a:gd name="T15" fmla="*/ 7 h 26"/>
                <a:gd name="T16" fmla="*/ 18 w 12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6">
                  <a:moveTo>
                    <a:pt x="121" y="26"/>
                  </a:moveTo>
                  <a:lnTo>
                    <a:pt x="57" y="26"/>
                  </a:lnTo>
                  <a:cubicBezTo>
                    <a:pt x="64" y="17"/>
                    <a:pt x="71" y="7"/>
                    <a:pt x="81" y="0"/>
                  </a:cubicBezTo>
                  <a:lnTo>
                    <a:pt x="126" y="0"/>
                  </a:lnTo>
                  <a:cubicBezTo>
                    <a:pt x="123" y="7"/>
                    <a:pt x="121" y="16"/>
                    <a:pt x="121" y="26"/>
                  </a:cubicBezTo>
                  <a:close/>
                  <a:moveTo>
                    <a:pt x="18" y="26"/>
                  </a:moveTo>
                  <a:lnTo>
                    <a:pt x="0" y="26"/>
                  </a:lnTo>
                  <a:cubicBezTo>
                    <a:pt x="4" y="21"/>
                    <a:pt x="7" y="15"/>
                    <a:pt x="9" y="7"/>
                  </a:cubicBezTo>
                  <a:cubicBezTo>
                    <a:pt x="16" y="8"/>
                    <a:pt x="17" y="17"/>
                    <a:pt x="18" y="2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825"/>
            <p:cNvSpPr>
              <a:spLocks/>
            </p:cNvSpPr>
            <p:nvPr/>
          </p:nvSpPr>
          <p:spPr bwMode="auto">
            <a:xfrm>
              <a:off x="2272507" y="4480719"/>
              <a:ext cx="30163" cy="28575"/>
            </a:xfrm>
            <a:custGeom>
              <a:avLst/>
              <a:gdLst>
                <a:gd name="T0" fmla="*/ 40 w 59"/>
                <a:gd name="T1" fmla="*/ 55 h 55"/>
                <a:gd name="T2" fmla="*/ 0 w 59"/>
                <a:gd name="T3" fmla="*/ 39 h 55"/>
                <a:gd name="T4" fmla="*/ 7 w 59"/>
                <a:gd name="T5" fmla="*/ 0 h 55"/>
                <a:gd name="T6" fmla="*/ 59 w 59"/>
                <a:gd name="T7" fmla="*/ 49 h 55"/>
                <a:gd name="T8" fmla="*/ 40 w 59"/>
                <a:gd name="T9" fmla="*/ 55 h 55"/>
              </a:gdLst>
              <a:ahLst/>
              <a:cxnLst>
                <a:cxn ang="0">
                  <a:pos x="T0" y="T1"/>
                </a:cxn>
                <a:cxn ang="0">
                  <a:pos x="T2" y="T3"/>
                </a:cxn>
                <a:cxn ang="0">
                  <a:pos x="T4" y="T5"/>
                </a:cxn>
                <a:cxn ang="0">
                  <a:pos x="T6" y="T7"/>
                </a:cxn>
                <a:cxn ang="0">
                  <a:pos x="T8" y="T9"/>
                </a:cxn>
              </a:cxnLst>
              <a:rect l="0" t="0" r="r" b="b"/>
              <a:pathLst>
                <a:path w="59" h="55">
                  <a:moveTo>
                    <a:pt x="40" y="55"/>
                  </a:moveTo>
                  <a:cubicBezTo>
                    <a:pt x="27" y="55"/>
                    <a:pt x="26" y="41"/>
                    <a:pt x="0" y="39"/>
                  </a:cubicBezTo>
                  <a:cubicBezTo>
                    <a:pt x="6" y="31"/>
                    <a:pt x="8" y="17"/>
                    <a:pt x="7" y="0"/>
                  </a:cubicBezTo>
                  <a:cubicBezTo>
                    <a:pt x="23" y="18"/>
                    <a:pt x="58" y="12"/>
                    <a:pt x="59" y="49"/>
                  </a:cubicBezTo>
                  <a:cubicBezTo>
                    <a:pt x="50" y="53"/>
                    <a:pt x="45" y="55"/>
                    <a:pt x="40" y="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833"/>
            <p:cNvSpPr>
              <a:spLocks/>
            </p:cNvSpPr>
            <p:nvPr/>
          </p:nvSpPr>
          <p:spPr bwMode="auto">
            <a:xfrm>
              <a:off x="2624932" y="5776119"/>
              <a:ext cx="38100" cy="41275"/>
            </a:xfrm>
            <a:custGeom>
              <a:avLst/>
              <a:gdLst>
                <a:gd name="T0" fmla="*/ 49 w 74"/>
                <a:gd name="T1" fmla="*/ 80 h 80"/>
                <a:gd name="T2" fmla="*/ 33 w 74"/>
                <a:gd name="T3" fmla="*/ 73 h 80"/>
                <a:gd name="T4" fmla="*/ 18 w 74"/>
                <a:gd name="T5" fmla="*/ 66 h 80"/>
                <a:gd name="T6" fmla="*/ 10 w 74"/>
                <a:gd name="T7" fmla="*/ 68 h 80"/>
                <a:gd name="T8" fmla="*/ 50 w 74"/>
                <a:gd name="T9" fmla="*/ 0 h 80"/>
                <a:gd name="T10" fmla="*/ 57 w 74"/>
                <a:gd name="T11" fmla="*/ 79 h 80"/>
                <a:gd name="T12" fmla="*/ 49 w 74"/>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4" h="80">
                  <a:moveTo>
                    <a:pt x="49" y="80"/>
                  </a:moveTo>
                  <a:cubicBezTo>
                    <a:pt x="42" y="80"/>
                    <a:pt x="38" y="77"/>
                    <a:pt x="33" y="73"/>
                  </a:cubicBezTo>
                  <a:cubicBezTo>
                    <a:pt x="29" y="70"/>
                    <a:pt x="25" y="66"/>
                    <a:pt x="18" y="66"/>
                  </a:cubicBezTo>
                  <a:cubicBezTo>
                    <a:pt x="16" y="66"/>
                    <a:pt x="13" y="67"/>
                    <a:pt x="10" y="68"/>
                  </a:cubicBezTo>
                  <a:cubicBezTo>
                    <a:pt x="0" y="14"/>
                    <a:pt x="40" y="28"/>
                    <a:pt x="50" y="0"/>
                  </a:cubicBezTo>
                  <a:cubicBezTo>
                    <a:pt x="74" y="20"/>
                    <a:pt x="54" y="35"/>
                    <a:pt x="57" y="79"/>
                  </a:cubicBezTo>
                  <a:cubicBezTo>
                    <a:pt x="54" y="80"/>
                    <a:pt x="51" y="80"/>
                    <a:pt x="49" y="8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834"/>
            <p:cNvSpPr>
              <a:spLocks/>
            </p:cNvSpPr>
            <p:nvPr/>
          </p:nvSpPr>
          <p:spPr bwMode="auto">
            <a:xfrm>
              <a:off x="2836069" y="5018881"/>
              <a:ext cx="46038" cy="66675"/>
            </a:xfrm>
            <a:custGeom>
              <a:avLst/>
              <a:gdLst>
                <a:gd name="T0" fmla="*/ 23 w 92"/>
                <a:gd name="T1" fmla="*/ 130 h 130"/>
                <a:gd name="T2" fmla="*/ 4 w 92"/>
                <a:gd name="T3" fmla="*/ 124 h 130"/>
                <a:gd name="T4" fmla="*/ 12 w 92"/>
                <a:gd name="T5" fmla="*/ 45 h 130"/>
                <a:gd name="T6" fmla="*/ 75 w 92"/>
                <a:gd name="T7" fmla="*/ 0 h 130"/>
                <a:gd name="T8" fmla="*/ 44 w 92"/>
                <a:gd name="T9" fmla="*/ 124 h 130"/>
                <a:gd name="T10" fmla="*/ 23 w 92"/>
                <a:gd name="T11" fmla="*/ 130 h 130"/>
              </a:gdLst>
              <a:ahLst/>
              <a:cxnLst>
                <a:cxn ang="0">
                  <a:pos x="T0" y="T1"/>
                </a:cxn>
                <a:cxn ang="0">
                  <a:pos x="T2" y="T3"/>
                </a:cxn>
                <a:cxn ang="0">
                  <a:pos x="T4" y="T5"/>
                </a:cxn>
                <a:cxn ang="0">
                  <a:pos x="T6" y="T7"/>
                </a:cxn>
                <a:cxn ang="0">
                  <a:pos x="T8" y="T9"/>
                </a:cxn>
                <a:cxn ang="0">
                  <a:pos x="T10" y="T11"/>
                </a:cxn>
              </a:cxnLst>
              <a:rect l="0" t="0" r="r" b="b"/>
              <a:pathLst>
                <a:path w="92" h="130">
                  <a:moveTo>
                    <a:pt x="23" y="130"/>
                  </a:moveTo>
                  <a:cubicBezTo>
                    <a:pt x="19" y="130"/>
                    <a:pt x="16" y="128"/>
                    <a:pt x="4" y="124"/>
                  </a:cubicBezTo>
                  <a:cubicBezTo>
                    <a:pt x="0" y="89"/>
                    <a:pt x="18" y="84"/>
                    <a:pt x="12" y="45"/>
                  </a:cubicBezTo>
                  <a:cubicBezTo>
                    <a:pt x="33" y="44"/>
                    <a:pt x="51" y="26"/>
                    <a:pt x="75" y="0"/>
                  </a:cubicBezTo>
                  <a:cubicBezTo>
                    <a:pt x="92" y="36"/>
                    <a:pt x="27" y="52"/>
                    <a:pt x="44" y="124"/>
                  </a:cubicBezTo>
                  <a:cubicBezTo>
                    <a:pt x="31" y="128"/>
                    <a:pt x="27" y="130"/>
                    <a:pt x="23" y="13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836"/>
            <p:cNvSpPr>
              <a:spLocks/>
            </p:cNvSpPr>
            <p:nvPr/>
          </p:nvSpPr>
          <p:spPr bwMode="auto">
            <a:xfrm>
              <a:off x="2829719" y="4421981"/>
              <a:ext cx="19050" cy="47625"/>
            </a:xfrm>
            <a:custGeom>
              <a:avLst/>
              <a:gdLst>
                <a:gd name="T0" fmla="*/ 2 w 37"/>
                <a:gd name="T1" fmla="*/ 91 h 91"/>
                <a:gd name="T2" fmla="*/ 0 w 37"/>
                <a:gd name="T3" fmla="*/ 89 h 91"/>
                <a:gd name="T4" fmla="*/ 0 w 37"/>
                <a:gd name="T5" fmla="*/ 2 h 91"/>
                <a:gd name="T6" fmla="*/ 2 w 37"/>
                <a:gd name="T7" fmla="*/ 0 h 91"/>
                <a:gd name="T8" fmla="*/ 32 w 37"/>
                <a:gd name="T9" fmla="*/ 21 h 91"/>
                <a:gd name="T10" fmla="*/ 2 w 37"/>
                <a:gd name="T11" fmla="*/ 91 h 91"/>
              </a:gdLst>
              <a:ahLst/>
              <a:cxnLst>
                <a:cxn ang="0">
                  <a:pos x="T0" y="T1"/>
                </a:cxn>
                <a:cxn ang="0">
                  <a:pos x="T2" y="T3"/>
                </a:cxn>
                <a:cxn ang="0">
                  <a:pos x="T4" y="T5"/>
                </a:cxn>
                <a:cxn ang="0">
                  <a:pos x="T6" y="T7"/>
                </a:cxn>
                <a:cxn ang="0">
                  <a:pos x="T8" y="T9"/>
                </a:cxn>
                <a:cxn ang="0">
                  <a:pos x="T10" y="T11"/>
                </a:cxn>
              </a:cxnLst>
              <a:rect l="0" t="0" r="r" b="b"/>
              <a:pathLst>
                <a:path w="37" h="91">
                  <a:moveTo>
                    <a:pt x="2" y="91"/>
                  </a:moveTo>
                  <a:cubicBezTo>
                    <a:pt x="1" y="90"/>
                    <a:pt x="1" y="90"/>
                    <a:pt x="0" y="89"/>
                  </a:cubicBezTo>
                  <a:lnTo>
                    <a:pt x="0" y="2"/>
                  </a:lnTo>
                  <a:cubicBezTo>
                    <a:pt x="1" y="1"/>
                    <a:pt x="1" y="1"/>
                    <a:pt x="2" y="0"/>
                  </a:cubicBezTo>
                  <a:cubicBezTo>
                    <a:pt x="13" y="6"/>
                    <a:pt x="21" y="15"/>
                    <a:pt x="32" y="21"/>
                  </a:cubicBezTo>
                  <a:cubicBezTo>
                    <a:pt x="37" y="64"/>
                    <a:pt x="1" y="52"/>
                    <a:pt x="2" y="9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837"/>
            <p:cNvSpPr>
              <a:spLocks/>
            </p:cNvSpPr>
            <p:nvPr/>
          </p:nvSpPr>
          <p:spPr bwMode="auto">
            <a:xfrm>
              <a:off x="2820194" y="4423569"/>
              <a:ext cx="9525" cy="44450"/>
            </a:xfrm>
            <a:custGeom>
              <a:avLst/>
              <a:gdLst>
                <a:gd name="T0" fmla="*/ 19 w 19"/>
                <a:gd name="T1" fmla="*/ 87 h 87"/>
                <a:gd name="T2" fmla="*/ 19 w 19"/>
                <a:gd name="T3" fmla="*/ 0 h 87"/>
                <a:gd name="T4" fmla="*/ 19 w 19"/>
                <a:gd name="T5" fmla="*/ 87 h 87"/>
              </a:gdLst>
              <a:ahLst/>
              <a:cxnLst>
                <a:cxn ang="0">
                  <a:pos x="T0" y="T1"/>
                </a:cxn>
                <a:cxn ang="0">
                  <a:pos x="T2" y="T3"/>
                </a:cxn>
                <a:cxn ang="0">
                  <a:pos x="T4" y="T5"/>
                </a:cxn>
              </a:cxnLst>
              <a:rect l="0" t="0" r="r" b="b"/>
              <a:pathLst>
                <a:path w="19" h="87">
                  <a:moveTo>
                    <a:pt x="19" y="87"/>
                  </a:moveTo>
                  <a:cubicBezTo>
                    <a:pt x="0" y="72"/>
                    <a:pt x="4" y="17"/>
                    <a:pt x="19" y="0"/>
                  </a:cubicBezTo>
                  <a:lnTo>
                    <a:pt x="19" y="8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838"/>
            <p:cNvSpPr>
              <a:spLocks/>
            </p:cNvSpPr>
            <p:nvPr/>
          </p:nvSpPr>
          <p:spPr bwMode="auto">
            <a:xfrm>
              <a:off x="2629694" y="4750594"/>
              <a:ext cx="38100" cy="50800"/>
            </a:xfrm>
            <a:custGeom>
              <a:avLst/>
              <a:gdLst>
                <a:gd name="T0" fmla="*/ 0 w 74"/>
                <a:gd name="T1" fmla="*/ 99 h 99"/>
                <a:gd name="T2" fmla="*/ 56 w 74"/>
                <a:gd name="T3" fmla="*/ 0 h 99"/>
                <a:gd name="T4" fmla="*/ 74 w 74"/>
                <a:gd name="T5" fmla="*/ 8 h 99"/>
                <a:gd name="T6" fmla="*/ 0 w 74"/>
                <a:gd name="T7" fmla="*/ 99 h 99"/>
              </a:gdLst>
              <a:ahLst/>
              <a:cxnLst>
                <a:cxn ang="0">
                  <a:pos x="T0" y="T1"/>
                </a:cxn>
                <a:cxn ang="0">
                  <a:pos x="T2" y="T3"/>
                </a:cxn>
                <a:cxn ang="0">
                  <a:pos x="T4" y="T5"/>
                </a:cxn>
                <a:cxn ang="0">
                  <a:pos x="T6" y="T7"/>
                </a:cxn>
              </a:cxnLst>
              <a:rect l="0" t="0" r="r" b="b"/>
              <a:pathLst>
                <a:path w="74" h="99">
                  <a:moveTo>
                    <a:pt x="0" y="99"/>
                  </a:moveTo>
                  <a:cubicBezTo>
                    <a:pt x="25" y="83"/>
                    <a:pt x="26" y="0"/>
                    <a:pt x="56" y="0"/>
                  </a:cubicBezTo>
                  <a:cubicBezTo>
                    <a:pt x="61" y="0"/>
                    <a:pt x="67" y="2"/>
                    <a:pt x="74" y="8"/>
                  </a:cubicBezTo>
                  <a:cubicBezTo>
                    <a:pt x="49" y="38"/>
                    <a:pt x="46" y="98"/>
                    <a:pt x="0" y="9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840"/>
            <p:cNvSpPr>
              <a:spLocks/>
            </p:cNvSpPr>
            <p:nvPr/>
          </p:nvSpPr>
          <p:spPr bwMode="auto">
            <a:xfrm>
              <a:off x="2770982" y="4620419"/>
              <a:ext cx="33338" cy="23813"/>
            </a:xfrm>
            <a:custGeom>
              <a:avLst/>
              <a:gdLst>
                <a:gd name="T0" fmla="*/ 35 w 64"/>
                <a:gd name="T1" fmla="*/ 46 h 46"/>
                <a:gd name="T2" fmla="*/ 1 w 64"/>
                <a:gd name="T3" fmla="*/ 35 h 46"/>
                <a:gd name="T4" fmla="*/ 0 w 64"/>
                <a:gd name="T5" fmla="*/ 1 h 46"/>
                <a:gd name="T6" fmla="*/ 10 w 64"/>
                <a:gd name="T7" fmla="*/ 1 h 46"/>
                <a:gd name="T8" fmla="*/ 21 w 64"/>
                <a:gd name="T9" fmla="*/ 1 h 46"/>
                <a:gd name="T10" fmla="*/ 32 w 64"/>
                <a:gd name="T11" fmla="*/ 0 h 46"/>
                <a:gd name="T12" fmla="*/ 64 w 64"/>
                <a:gd name="T13" fmla="*/ 12 h 46"/>
                <a:gd name="T14" fmla="*/ 35 w 64"/>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6">
                  <a:moveTo>
                    <a:pt x="35" y="46"/>
                  </a:moveTo>
                  <a:cubicBezTo>
                    <a:pt x="23" y="46"/>
                    <a:pt x="10" y="41"/>
                    <a:pt x="1" y="35"/>
                  </a:cubicBezTo>
                  <a:lnTo>
                    <a:pt x="0" y="1"/>
                  </a:lnTo>
                  <a:cubicBezTo>
                    <a:pt x="4" y="1"/>
                    <a:pt x="7" y="1"/>
                    <a:pt x="10" y="1"/>
                  </a:cubicBezTo>
                  <a:cubicBezTo>
                    <a:pt x="14" y="1"/>
                    <a:pt x="18" y="1"/>
                    <a:pt x="21" y="1"/>
                  </a:cubicBezTo>
                  <a:cubicBezTo>
                    <a:pt x="25" y="1"/>
                    <a:pt x="29" y="0"/>
                    <a:pt x="32" y="0"/>
                  </a:cubicBezTo>
                  <a:cubicBezTo>
                    <a:pt x="46" y="0"/>
                    <a:pt x="58" y="2"/>
                    <a:pt x="64" y="12"/>
                  </a:cubicBezTo>
                  <a:cubicBezTo>
                    <a:pt x="63" y="38"/>
                    <a:pt x="50" y="46"/>
                    <a:pt x="35" y="4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841"/>
            <p:cNvSpPr>
              <a:spLocks/>
            </p:cNvSpPr>
            <p:nvPr/>
          </p:nvSpPr>
          <p:spPr bwMode="auto">
            <a:xfrm>
              <a:off x="2774157" y="4490244"/>
              <a:ext cx="23813" cy="25400"/>
            </a:xfrm>
            <a:custGeom>
              <a:avLst/>
              <a:gdLst>
                <a:gd name="T0" fmla="*/ 18 w 46"/>
                <a:gd name="T1" fmla="*/ 50 h 50"/>
                <a:gd name="T2" fmla="*/ 0 w 46"/>
                <a:gd name="T3" fmla="*/ 41 h 50"/>
                <a:gd name="T4" fmla="*/ 28 w 46"/>
                <a:gd name="T5" fmla="*/ 0 h 50"/>
                <a:gd name="T6" fmla="*/ 45 w 46"/>
                <a:gd name="T7" fmla="*/ 10 h 50"/>
                <a:gd name="T8" fmla="*/ 18 w 46"/>
                <a:gd name="T9" fmla="*/ 50 h 50"/>
              </a:gdLst>
              <a:ahLst/>
              <a:cxnLst>
                <a:cxn ang="0">
                  <a:pos x="T0" y="T1"/>
                </a:cxn>
                <a:cxn ang="0">
                  <a:pos x="T2" y="T3"/>
                </a:cxn>
                <a:cxn ang="0">
                  <a:pos x="T4" y="T5"/>
                </a:cxn>
                <a:cxn ang="0">
                  <a:pos x="T6" y="T7"/>
                </a:cxn>
                <a:cxn ang="0">
                  <a:pos x="T8" y="T9"/>
                </a:cxn>
              </a:cxnLst>
              <a:rect l="0" t="0" r="r" b="b"/>
              <a:pathLst>
                <a:path w="46" h="50">
                  <a:moveTo>
                    <a:pt x="18" y="50"/>
                  </a:moveTo>
                  <a:cubicBezTo>
                    <a:pt x="12" y="50"/>
                    <a:pt x="5" y="47"/>
                    <a:pt x="0" y="41"/>
                  </a:cubicBezTo>
                  <a:cubicBezTo>
                    <a:pt x="3" y="21"/>
                    <a:pt x="14" y="0"/>
                    <a:pt x="28" y="0"/>
                  </a:cubicBezTo>
                  <a:cubicBezTo>
                    <a:pt x="33" y="0"/>
                    <a:pt x="39" y="3"/>
                    <a:pt x="45" y="10"/>
                  </a:cubicBezTo>
                  <a:cubicBezTo>
                    <a:pt x="46" y="34"/>
                    <a:pt x="32" y="50"/>
                    <a:pt x="18" y="5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842"/>
            <p:cNvSpPr>
              <a:spLocks noEditPoints="1"/>
            </p:cNvSpPr>
            <p:nvPr/>
          </p:nvSpPr>
          <p:spPr bwMode="auto">
            <a:xfrm>
              <a:off x="2628107" y="4393406"/>
              <a:ext cx="141288" cy="171450"/>
            </a:xfrm>
            <a:custGeom>
              <a:avLst/>
              <a:gdLst>
                <a:gd name="T0" fmla="*/ 215 w 275"/>
                <a:gd name="T1" fmla="*/ 335 h 335"/>
                <a:gd name="T2" fmla="*/ 129 w 275"/>
                <a:gd name="T3" fmla="*/ 230 h 335"/>
                <a:gd name="T4" fmla="*/ 59 w 275"/>
                <a:gd name="T5" fmla="*/ 190 h 335"/>
                <a:gd name="T6" fmla="*/ 41 w 275"/>
                <a:gd name="T7" fmla="*/ 197 h 335"/>
                <a:gd name="T8" fmla="*/ 8 w 275"/>
                <a:gd name="T9" fmla="*/ 160 h 335"/>
                <a:gd name="T10" fmla="*/ 45 w 275"/>
                <a:gd name="T11" fmla="*/ 164 h 335"/>
                <a:gd name="T12" fmla="*/ 48 w 275"/>
                <a:gd name="T13" fmla="*/ 148 h 335"/>
                <a:gd name="T14" fmla="*/ 51 w 275"/>
                <a:gd name="T15" fmla="*/ 154 h 335"/>
                <a:gd name="T16" fmla="*/ 62 w 275"/>
                <a:gd name="T17" fmla="*/ 166 h 335"/>
                <a:gd name="T18" fmla="*/ 69 w 275"/>
                <a:gd name="T19" fmla="*/ 170 h 335"/>
                <a:gd name="T20" fmla="*/ 112 w 275"/>
                <a:gd name="T21" fmla="*/ 132 h 335"/>
                <a:gd name="T22" fmla="*/ 136 w 275"/>
                <a:gd name="T23" fmla="*/ 139 h 335"/>
                <a:gd name="T24" fmla="*/ 99 w 275"/>
                <a:gd name="T25" fmla="*/ 50 h 335"/>
                <a:gd name="T26" fmla="*/ 48 w 275"/>
                <a:gd name="T27" fmla="*/ 84 h 335"/>
                <a:gd name="T28" fmla="*/ 78 w 275"/>
                <a:gd name="T29" fmla="*/ 0 h 335"/>
                <a:gd name="T30" fmla="*/ 112 w 275"/>
                <a:gd name="T31" fmla="*/ 28 h 335"/>
                <a:gd name="T32" fmla="*/ 112 w 275"/>
                <a:gd name="T33" fmla="*/ 29 h 335"/>
                <a:gd name="T34" fmla="*/ 129 w 275"/>
                <a:gd name="T35" fmla="*/ 28 h 335"/>
                <a:gd name="T36" fmla="*/ 142 w 275"/>
                <a:gd name="T37" fmla="*/ 28 h 335"/>
                <a:gd name="T38" fmla="*/ 156 w 275"/>
                <a:gd name="T39" fmla="*/ 28 h 335"/>
                <a:gd name="T40" fmla="*/ 165 w 275"/>
                <a:gd name="T41" fmla="*/ 28 h 335"/>
                <a:gd name="T42" fmla="*/ 173 w 275"/>
                <a:gd name="T43" fmla="*/ 79 h 335"/>
                <a:gd name="T44" fmla="*/ 131 w 275"/>
                <a:gd name="T45" fmla="*/ 161 h 335"/>
                <a:gd name="T46" fmla="*/ 112 w 275"/>
                <a:gd name="T47" fmla="*/ 155 h 335"/>
                <a:gd name="T48" fmla="*/ 104 w 275"/>
                <a:gd name="T49" fmla="*/ 178 h 335"/>
                <a:gd name="T50" fmla="*/ 128 w 275"/>
                <a:gd name="T51" fmla="*/ 187 h 335"/>
                <a:gd name="T52" fmla="*/ 129 w 275"/>
                <a:gd name="T53" fmla="*/ 200 h 335"/>
                <a:gd name="T54" fmla="*/ 136 w 275"/>
                <a:gd name="T55" fmla="*/ 220 h 335"/>
                <a:gd name="T56" fmla="*/ 146 w 275"/>
                <a:gd name="T57" fmla="*/ 222 h 335"/>
                <a:gd name="T58" fmla="*/ 164 w 275"/>
                <a:gd name="T59" fmla="*/ 215 h 335"/>
                <a:gd name="T60" fmla="*/ 182 w 275"/>
                <a:gd name="T61" fmla="*/ 209 h 335"/>
                <a:gd name="T62" fmla="*/ 188 w 275"/>
                <a:gd name="T63" fmla="*/ 209 h 335"/>
                <a:gd name="T64" fmla="*/ 268 w 275"/>
                <a:gd name="T65" fmla="*/ 110 h 335"/>
                <a:gd name="T66" fmla="*/ 271 w 275"/>
                <a:gd name="T67" fmla="*/ 251 h 335"/>
                <a:gd name="T68" fmla="*/ 226 w 275"/>
                <a:gd name="T69" fmla="*/ 213 h 335"/>
                <a:gd name="T70" fmla="*/ 212 w 275"/>
                <a:gd name="T71" fmla="*/ 233 h 335"/>
                <a:gd name="T72" fmla="*/ 258 w 275"/>
                <a:gd name="T73" fmla="*/ 272 h 335"/>
                <a:gd name="T74" fmla="*/ 272 w 275"/>
                <a:gd name="T75" fmla="*/ 257 h 335"/>
                <a:gd name="T76" fmla="*/ 269 w 275"/>
                <a:gd name="T77" fmla="*/ 331 h 335"/>
                <a:gd name="T78" fmla="*/ 215 w 275"/>
                <a:gd name="T79" fmla="*/ 335 h 335"/>
                <a:gd name="T80" fmla="*/ 42 w 275"/>
                <a:gd name="T81" fmla="*/ 139 h 335"/>
                <a:gd name="T82" fmla="*/ 1 w 275"/>
                <a:gd name="T83" fmla="*/ 135 h 335"/>
                <a:gd name="T84" fmla="*/ 2 w 275"/>
                <a:gd name="T85" fmla="*/ 109 h 335"/>
                <a:gd name="T86" fmla="*/ 42 w 275"/>
                <a:gd name="T87" fmla="*/ 1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335">
                  <a:moveTo>
                    <a:pt x="215" y="335"/>
                  </a:moveTo>
                  <a:cubicBezTo>
                    <a:pt x="163" y="335"/>
                    <a:pt x="111" y="319"/>
                    <a:pt x="129" y="230"/>
                  </a:cubicBezTo>
                  <a:cubicBezTo>
                    <a:pt x="104" y="218"/>
                    <a:pt x="72" y="217"/>
                    <a:pt x="59" y="190"/>
                  </a:cubicBezTo>
                  <a:cubicBezTo>
                    <a:pt x="54" y="195"/>
                    <a:pt x="47" y="197"/>
                    <a:pt x="41" y="197"/>
                  </a:cubicBezTo>
                  <a:cubicBezTo>
                    <a:pt x="26" y="197"/>
                    <a:pt x="11" y="184"/>
                    <a:pt x="8" y="160"/>
                  </a:cubicBezTo>
                  <a:cubicBezTo>
                    <a:pt x="21" y="161"/>
                    <a:pt x="33" y="162"/>
                    <a:pt x="45" y="164"/>
                  </a:cubicBezTo>
                  <a:lnTo>
                    <a:pt x="48" y="148"/>
                  </a:lnTo>
                  <a:cubicBezTo>
                    <a:pt x="49" y="150"/>
                    <a:pt x="50" y="152"/>
                    <a:pt x="51" y="154"/>
                  </a:cubicBezTo>
                  <a:cubicBezTo>
                    <a:pt x="55" y="156"/>
                    <a:pt x="60" y="159"/>
                    <a:pt x="62" y="166"/>
                  </a:cubicBezTo>
                  <a:cubicBezTo>
                    <a:pt x="64" y="167"/>
                    <a:pt x="66" y="169"/>
                    <a:pt x="69" y="170"/>
                  </a:cubicBezTo>
                  <a:cubicBezTo>
                    <a:pt x="94" y="158"/>
                    <a:pt x="91" y="132"/>
                    <a:pt x="112" y="132"/>
                  </a:cubicBezTo>
                  <a:cubicBezTo>
                    <a:pt x="118" y="132"/>
                    <a:pt x="125" y="134"/>
                    <a:pt x="136" y="139"/>
                  </a:cubicBezTo>
                  <a:cubicBezTo>
                    <a:pt x="133" y="96"/>
                    <a:pt x="103" y="91"/>
                    <a:pt x="99" y="50"/>
                  </a:cubicBezTo>
                  <a:cubicBezTo>
                    <a:pt x="79" y="56"/>
                    <a:pt x="43" y="41"/>
                    <a:pt x="48" y="84"/>
                  </a:cubicBezTo>
                  <a:cubicBezTo>
                    <a:pt x="13" y="45"/>
                    <a:pt x="46" y="0"/>
                    <a:pt x="78" y="0"/>
                  </a:cubicBezTo>
                  <a:cubicBezTo>
                    <a:pt x="92" y="0"/>
                    <a:pt x="105" y="8"/>
                    <a:pt x="112" y="28"/>
                  </a:cubicBezTo>
                  <a:lnTo>
                    <a:pt x="112" y="29"/>
                  </a:lnTo>
                  <a:cubicBezTo>
                    <a:pt x="117" y="28"/>
                    <a:pt x="123" y="28"/>
                    <a:pt x="129" y="28"/>
                  </a:cubicBezTo>
                  <a:cubicBezTo>
                    <a:pt x="133" y="28"/>
                    <a:pt x="138" y="28"/>
                    <a:pt x="142" y="28"/>
                  </a:cubicBezTo>
                  <a:cubicBezTo>
                    <a:pt x="147" y="28"/>
                    <a:pt x="151" y="28"/>
                    <a:pt x="156" y="28"/>
                  </a:cubicBezTo>
                  <a:cubicBezTo>
                    <a:pt x="159" y="28"/>
                    <a:pt x="162" y="28"/>
                    <a:pt x="165" y="28"/>
                  </a:cubicBezTo>
                  <a:cubicBezTo>
                    <a:pt x="159" y="57"/>
                    <a:pt x="175" y="55"/>
                    <a:pt x="173" y="79"/>
                  </a:cubicBezTo>
                  <a:cubicBezTo>
                    <a:pt x="168" y="119"/>
                    <a:pt x="139" y="127"/>
                    <a:pt x="131" y="161"/>
                  </a:cubicBezTo>
                  <a:cubicBezTo>
                    <a:pt x="124" y="159"/>
                    <a:pt x="118" y="157"/>
                    <a:pt x="112" y="155"/>
                  </a:cubicBezTo>
                  <a:lnTo>
                    <a:pt x="104" y="178"/>
                  </a:lnTo>
                  <a:cubicBezTo>
                    <a:pt x="112" y="181"/>
                    <a:pt x="120" y="184"/>
                    <a:pt x="128" y="187"/>
                  </a:cubicBezTo>
                  <a:cubicBezTo>
                    <a:pt x="128" y="191"/>
                    <a:pt x="128" y="195"/>
                    <a:pt x="129" y="200"/>
                  </a:cubicBezTo>
                  <a:cubicBezTo>
                    <a:pt x="130" y="208"/>
                    <a:pt x="136" y="210"/>
                    <a:pt x="136" y="220"/>
                  </a:cubicBezTo>
                  <a:cubicBezTo>
                    <a:pt x="140" y="221"/>
                    <a:pt x="143" y="222"/>
                    <a:pt x="146" y="222"/>
                  </a:cubicBezTo>
                  <a:cubicBezTo>
                    <a:pt x="154" y="222"/>
                    <a:pt x="159" y="219"/>
                    <a:pt x="164" y="215"/>
                  </a:cubicBezTo>
                  <a:cubicBezTo>
                    <a:pt x="169" y="212"/>
                    <a:pt x="174" y="209"/>
                    <a:pt x="182" y="209"/>
                  </a:cubicBezTo>
                  <a:cubicBezTo>
                    <a:pt x="184" y="209"/>
                    <a:pt x="186" y="209"/>
                    <a:pt x="188" y="209"/>
                  </a:cubicBezTo>
                  <a:cubicBezTo>
                    <a:pt x="209" y="168"/>
                    <a:pt x="223" y="117"/>
                    <a:pt x="268" y="110"/>
                  </a:cubicBezTo>
                  <a:cubicBezTo>
                    <a:pt x="246" y="169"/>
                    <a:pt x="264" y="204"/>
                    <a:pt x="271" y="251"/>
                  </a:cubicBezTo>
                  <a:cubicBezTo>
                    <a:pt x="257" y="237"/>
                    <a:pt x="242" y="224"/>
                    <a:pt x="226" y="213"/>
                  </a:cubicBezTo>
                  <a:lnTo>
                    <a:pt x="212" y="233"/>
                  </a:lnTo>
                  <a:cubicBezTo>
                    <a:pt x="228" y="245"/>
                    <a:pt x="244" y="258"/>
                    <a:pt x="258" y="272"/>
                  </a:cubicBezTo>
                  <a:lnTo>
                    <a:pt x="272" y="257"/>
                  </a:lnTo>
                  <a:cubicBezTo>
                    <a:pt x="275" y="278"/>
                    <a:pt x="275" y="302"/>
                    <a:pt x="269" y="331"/>
                  </a:cubicBezTo>
                  <a:cubicBezTo>
                    <a:pt x="253" y="333"/>
                    <a:pt x="234" y="335"/>
                    <a:pt x="215" y="335"/>
                  </a:cubicBezTo>
                  <a:moveTo>
                    <a:pt x="42" y="139"/>
                  </a:moveTo>
                  <a:cubicBezTo>
                    <a:pt x="28" y="137"/>
                    <a:pt x="15" y="136"/>
                    <a:pt x="1" y="135"/>
                  </a:cubicBezTo>
                  <a:cubicBezTo>
                    <a:pt x="0" y="127"/>
                    <a:pt x="1" y="119"/>
                    <a:pt x="2" y="109"/>
                  </a:cubicBezTo>
                  <a:cubicBezTo>
                    <a:pt x="22" y="110"/>
                    <a:pt x="32" y="124"/>
                    <a:pt x="42" y="13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843"/>
            <p:cNvSpPr>
              <a:spLocks/>
            </p:cNvSpPr>
            <p:nvPr/>
          </p:nvSpPr>
          <p:spPr bwMode="auto">
            <a:xfrm>
              <a:off x="2737644" y="4502944"/>
              <a:ext cx="30163" cy="30163"/>
            </a:xfrm>
            <a:custGeom>
              <a:avLst/>
              <a:gdLst>
                <a:gd name="T0" fmla="*/ 46 w 60"/>
                <a:gd name="T1" fmla="*/ 59 h 59"/>
                <a:gd name="T2" fmla="*/ 0 w 60"/>
                <a:gd name="T3" fmla="*/ 20 h 59"/>
                <a:gd name="T4" fmla="*/ 14 w 60"/>
                <a:gd name="T5" fmla="*/ 0 h 59"/>
                <a:gd name="T6" fmla="*/ 59 w 60"/>
                <a:gd name="T7" fmla="*/ 38 h 59"/>
                <a:gd name="T8" fmla="*/ 60 w 60"/>
                <a:gd name="T9" fmla="*/ 44 h 59"/>
                <a:gd name="T10" fmla="*/ 46 w 60"/>
                <a:gd name="T11" fmla="*/ 59 h 59"/>
              </a:gdLst>
              <a:ahLst/>
              <a:cxnLst>
                <a:cxn ang="0">
                  <a:pos x="T0" y="T1"/>
                </a:cxn>
                <a:cxn ang="0">
                  <a:pos x="T2" y="T3"/>
                </a:cxn>
                <a:cxn ang="0">
                  <a:pos x="T4" y="T5"/>
                </a:cxn>
                <a:cxn ang="0">
                  <a:pos x="T6" y="T7"/>
                </a:cxn>
                <a:cxn ang="0">
                  <a:pos x="T8" y="T9"/>
                </a:cxn>
                <a:cxn ang="0">
                  <a:pos x="T10" y="T11"/>
                </a:cxn>
              </a:cxnLst>
              <a:rect l="0" t="0" r="r" b="b"/>
              <a:pathLst>
                <a:path w="60" h="59">
                  <a:moveTo>
                    <a:pt x="46" y="59"/>
                  </a:moveTo>
                  <a:cubicBezTo>
                    <a:pt x="32" y="45"/>
                    <a:pt x="16" y="32"/>
                    <a:pt x="0" y="20"/>
                  </a:cubicBezTo>
                  <a:lnTo>
                    <a:pt x="14" y="0"/>
                  </a:lnTo>
                  <a:cubicBezTo>
                    <a:pt x="30" y="11"/>
                    <a:pt x="45" y="24"/>
                    <a:pt x="59" y="38"/>
                  </a:cubicBezTo>
                  <a:cubicBezTo>
                    <a:pt x="60" y="40"/>
                    <a:pt x="60" y="42"/>
                    <a:pt x="60" y="44"/>
                  </a:cubicBezTo>
                  <a:lnTo>
                    <a:pt x="46" y="59"/>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844"/>
            <p:cNvSpPr>
              <a:spLocks/>
            </p:cNvSpPr>
            <p:nvPr/>
          </p:nvSpPr>
          <p:spPr bwMode="auto">
            <a:xfrm>
              <a:off x="2628107" y="4461669"/>
              <a:ext cx="25400" cy="15875"/>
            </a:xfrm>
            <a:custGeom>
              <a:avLst/>
              <a:gdLst>
                <a:gd name="T0" fmla="*/ 44 w 47"/>
                <a:gd name="T1" fmla="*/ 29 h 29"/>
                <a:gd name="T2" fmla="*/ 7 w 47"/>
                <a:gd name="T3" fmla="*/ 25 h 29"/>
                <a:gd name="T4" fmla="*/ 7 w 47"/>
                <a:gd name="T5" fmla="*/ 24 h 29"/>
                <a:gd name="T6" fmla="*/ 0 w 47"/>
                <a:gd name="T7" fmla="*/ 0 h 29"/>
                <a:gd name="T8" fmla="*/ 41 w 47"/>
                <a:gd name="T9" fmla="*/ 4 h 29"/>
                <a:gd name="T10" fmla="*/ 47 w 47"/>
                <a:gd name="T11" fmla="*/ 13 h 29"/>
                <a:gd name="T12" fmla="*/ 44 w 47"/>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47" h="29">
                  <a:moveTo>
                    <a:pt x="44" y="29"/>
                  </a:moveTo>
                  <a:cubicBezTo>
                    <a:pt x="32" y="27"/>
                    <a:pt x="20" y="26"/>
                    <a:pt x="7" y="25"/>
                  </a:cubicBezTo>
                  <a:cubicBezTo>
                    <a:pt x="7" y="25"/>
                    <a:pt x="7" y="25"/>
                    <a:pt x="7" y="24"/>
                  </a:cubicBezTo>
                  <a:cubicBezTo>
                    <a:pt x="4" y="18"/>
                    <a:pt x="1" y="10"/>
                    <a:pt x="0" y="0"/>
                  </a:cubicBezTo>
                  <a:cubicBezTo>
                    <a:pt x="14" y="1"/>
                    <a:pt x="27" y="2"/>
                    <a:pt x="41" y="4"/>
                  </a:cubicBezTo>
                  <a:cubicBezTo>
                    <a:pt x="43" y="7"/>
                    <a:pt x="45" y="10"/>
                    <a:pt x="47" y="13"/>
                  </a:cubicBezTo>
                  <a:lnTo>
                    <a:pt x="44" y="29"/>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845"/>
            <p:cNvSpPr>
              <a:spLocks/>
            </p:cNvSpPr>
            <p:nvPr/>
          </p:nvSpPr>
          <p:spPr bwMode="auto">
            <a:xfrm>
              <a:off x="2682082" y="4472781"/>
              <a:ext cx="12700" cy="15875"/>
            </a:xfrm>
            <a:custGeom>
              <a:avLst/>
              <a:gdLst>
                <a:gd name="T0" fmla="*/ 24 w 27"/>
                <a:gd name="T1" fmla="*/ 32 h 32"/>
                <a:gd name="T2" fmla="*/ 0 w 27"/>
                <a:gd name="T3" fmla="*/ 23 h 32"/>
                <a:gd name="T4" fmla="*/ 8 w 27"/>
                <a:gd name="T5" fmla="*/ 0 h 32"/>
                <a:gd name="T6" fmla="*/ 27 w 27"/>
                <a:gd name="T7" fmla="*/ 6 h 32"/>
                <a:gd name="T8" fmla="*/ 24 w 27"/>
                <a:gd name="T9" fmla="*/ 32 h 32"/>
              </a:gdLst>
              <a:ahLst/>
              <a:cxnLst>
                <a:cxn ang="0">
                  <a:pos x="T0" y="T1"/>
                </a:cxn>
                <a:cxn ang="0">
                  <a:pos x="T2" y="T3"/>
                </a:cxn>
                <a:cxn ang="0">
                  <a:pos x="T4" y="T5"/>
                </a:cxn>
                <a:cxn ang="0">
                  <a:pos x="T6" y="T7"/>
                </a:cxn>
                <a:cxn ang="0">
                  <a:pos x="T8" y="T9"/>
                </a:cxn>
              </a:cxnLst>
              <a:rect l="0" t="0" r="r" b="b"/>
              <a:pathLst>
                <a:path w="27" h="32">
                  <a:moveTo>
                    <a:pt x="24" y="32"/>
                  </a:moveTo>
                  <a:cubicBezTo>
                    <a:pt x="16" y="29"/>
                    <a:pt x="8" y="26"/>
                    <a:pt x="0" y="23"/>
                  </a:cubicBezTo>
                  <a:lnTo>
                    <a:pt x="8" y="0"/>
                  </a:lnTo>
                  <a:cubicBezTo>
                    <a:pt x="14" y="2"/>
                    <a:pt x="20" y="4"/>
                    <a:pt x="27" y="6"/>
                  </a:cubicBezTo>
                  <a:cubicBezTo>
                    <a:pt x="25" y="13"/>
                    <a:pt x="24" y="22"/>
                    <a:pt x="24" y="3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846"/>
            <p:cNvSpPr>
              <a:spLocks/>
            </p:cNvSpPr>
            <p:nvPr/>
          </p:nvSpPr>
          <p:spPr bwMode="auto">
            <a:xfrm>
              <a:off x="2624932" y="4396581"/>
              <a:ext cx="23813" cy="26988"/>
            </a:xfrm>
            <a:custGeom>
              <a:avLst/>
              <a:gdLst>
                <a:gd name="T0" fmla="*/ 24 w 45"/>
                <a:gd name="T1" fmla="*/ 53 h 53"/>
                <a:gd name="T2" fmla="*/ 0 w 45"/>
                <a:gd name="T3" fmla="*/ 31 h 53"/>
                <a:gd name="T4" fmla="*/ 29 w 45"/>
                <a:gd name="T5" fmla="*/ 0 h 53"/>
                <a:gd name="T6" fmla="*/ 30 w 45"/>
                <a:gd name="T7" fmla="*/ 0 h 53"/>
                <a:gd name="T8" fmla="*/ 37 w 45"/>
                <a:gd name="T9" fmla="*/ 50 h 53"/>
                <a:gd name="T10" fmla="*/ 24 w 45"/>
                <a:gd name="T11" fmla="*/ 53 h 53"/>
              </a:gdLst>
              <a:ahLst/>
              <a:cxnLst>
                <a:cxn ang="0">
                  <a:pos x="T0" y="T1"/>
                </a:cxn>
                <a:cxn ang="0">
                  <a:pos x="T2" y="T3"/>
                </a:cxn>
                <a:cxn ang="0">
                  <a:pos x="T4" y="T5"/>
                </a:cxn>
                <a:cxn ang="0">
                  <a:pos x="T6" y="T7"/>
                </a:cxn>
                <a:cxn ang="0">
                  <a:pos x="T8" y="T9"/>
                </a:cxn>
                <a:cxn ang="0">
                  <a:pos x="T10" y="T11"/>
                </a:cxn>
              </a:cxnLst>
              <a:rect l="0" t="0" r="r" b="b"/>
              <a:pathLst>
                <a:path w="45" h="53">
                  <a:moveTo>
                    <a:pt x="24" y="53"/>
                  </a:moveTo>
                  <a:cubicBezTo>
                    <a:pt x="11" y="53"/>
                    <a:pt x="7" y="40"/>
                    <a:pt x="0" y="31"/>
                  </a:cubicBezTo>
                  <a:cubicBezTo>
                    <a:pt x="1" y="10"/>
                    <a:pt x="27" y="21"/>
                    <a:pt x="29" y="0"/>
                  </a:cubicBezTo>
                  <a:cubicBezTo>
                    <a:pt x="29" y="0"/>
                    <a:pt x="29" y="0"/>
                    <a:pt x="30" y="0"/>
                  </a:cubicBezTo>
                  <a:cubicBezTo>
                    <a:pt x="45" y="0"/>
                    <a:pt x="33" y="36"/>
                    <a:pt x="37" y="50"/>
                  </a:cubicBezTo>
                  <a:cubicBezTo>
                    <a:pt x="32" y="52"/>
                    <a:pt x="28" y="53"/>
                    <a:pt x="24" y="5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847"/>
            <p:cNvSpPr>
              <a:spLocks/>
            </p:cNvSpPr>
            <p:nvPr/>
          </p:nvSpPr>
          <p:spPr bwMode="auto">
            <a:xfrm>
              <a:off x="2734469" y="4339431"/>
              <a:ext cx="26988" cy="38100"/>
            </a:xfrm>
            <a:custGeom>
              <a:avLst/>
              <a:gdLst>
                <a:gd name="T0" fmla="*/ 32 w 55"/>
                <a:gd name="T1" fmla="*/ 73 h 73"/>
                <a:gd name="T2" fmla="*/ 20 w 55"/>
                <a:gd name="T3" fmla="*/ 67 h 73"/>
                <a:gd name="T4" fmla="*/ 9 w 55"/>
                <a:gd name="T5" fmla="*/ 61 h 73"/>
                <a:gd name="T6" fmla="*/ 4 w 55"/>
                <a:gd name="T7" fmla="*/ 62 h 73"/>
                <a:gd name="T8" fmla="*/ 4 w 55"/>
                <a:gd name="T9" fmla="*/ 1 h 73"/>
                <a:gd name="T10" fmla="*/ 10 w 55"/>
                <a:gd name="T11" fmla="*/ 0 h 73"/>
                <a:gd name="T12" fmla="*/ 55 w 55"/>
                <a:gd name="T13" fmla="*/ 31 h 73"/>
                <a:gd name="T14" fmla="*/ 40 w 55"/>
                <a:gd name="T15" fmla="*/ 71 h 73"/>
                <a:gd name="T16" fmla="*/ 32 w 55"/>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73">
                  <a:moveTo>
                    <a:pt x="32" y="73"/>
                  </a:moveTo>
                  <a:cubicBezTo>
                    <a:pt x="26" y="73"/>
                    <a:pt x="23" y="70"/>
                    <a:pt x="20" y="67"/>
                  </a:cubicBezTo>
                  <a:cubicBezTo>
                    <a:pt x="17" y="64"/>
                    <a:pt x="14" y="61"/>
                    <a:pt x="9" y="61"/>
                  </a:cubicBezTo>
                  <a:cubicBezTo>
                    <a:pt x="7" y="61"/>
                    <a:pt x="6" y="62"/>
                    <a:pt x="4" y="62"/>
                  </a:cubicBezTo>
                  <a:cubicBezTo>
                    <a:pt x="20" y="40"/>
                    <a:pt x="0" y="33"/>
                    <a:pt x="4" y="1"/>
                  </a:cubicBezTo>
                  <a:cubicBezTo>
                    <a:pt x="6" y="1"/>
                    <a:pt x="8" y="0"/>
                    <a:pt x="10" y="0"/>
                  </a:cubicBezTo>
                  <a:cubicBezTo>
                    <a:pt x="33" y="0"/>
                    <a:pt x="36" y="27"/>
                    <a:pt x="55" y="31"/>
                  </a:cubicBezTo>
                  <a:cubicBezTo>
                    <a:pt x="52" y="46"/>
                    <a:pt x="44" y="56"/>
                    <a:pt x="40" y="71"/>
                  </a:cubicBezTo>
                  <a:cubicBezTo>
                    <a:pt x="37" y="73"/>
                    <a:pt x="34" y="73"/>
                    <a:pt x="32" y="7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848"/>
            <p:cNvSpPr>
              <a:spLocks noEditPoints="1"/>
            </p:cNvSpPr>
            <p:nvPr/>
          </p:nvSpPr>
          <p:spPr bwMode="auto">
            <a:xfrm>
              <a:off x="2028032" y="4956969"/>
              <a:ext cx="257175" cy="282575"/>
            </a:xfrm>
            <a:custGeom>
              <a:avLst/>
              <a:gdLst>
                <a:gd name="T0" fmla="*/ 167 w 502"/>
                <a:gd name="T1" fmla="*/ 552 h 552"/>
                <a:gd name="T2" fmla="*/ 0 w 502"/>
                <a:gd name="T3" fmla="*/ 361 h 552"/>
                <a:gd name="T4" fmla="*/ 128 w 502"/>
                <a:gd name="T5" fmla="*/ 181 h 552"/>
                <a:gd name="T6" fmla="*/ 142 w 502"/>
                <a:gd name="T7" fmla="*/ 183 h 552"/>
                <a:gd name="T8" fmla="*/ 196 w 502"/>
                <a:gd name="T9" fmla="*/ 141 h 552"/>
                <a:gd name="T10" fmla="*/ 264 w 502"/>
                <a:gd name="T11" fmla="*/ 99 h 552"/>
                <a:gd name="T12" fmla="*/ 279 w 502"/>
                <a:gd name="T13" fmla="*/ 101 h 552"/>
                <a:gd name="T14" fmla="*/ 271 w 502"/>
                <a:gd name="T15" fmla="*/ 293 h 552"/>
                <a:gd name="T16" fmla="*/ 309 w 502"/>
                <a:gd name="T17" fmla="*/ 307 h 552"/>
                <a:gd name="T18" fmla="*/ 390 w 502"/>
                <a:gd name="T19" fmla="*/ 158 h 552"/>
                <a:gd name="T20" fmla="*/ 383 w 502"/>
                <a:gd name="T21" fmla="*/ 0 h 552"/>
                <a:gd name="T22" fmla="*/ 390 w 502"/>
                <a:gd name="T23" fmla="*/ 68 h 552"/>
                <a:gd name="T24" fmla="*/ 415 w 502"/>
                <a:gd name="T25" fmla="*/ 60 h 552"/>
                <a:gd name="T26" fmla="*/ 439 w 502"/>
                <a:gd name="T27" fmla="*/ 68 h 552"/>
                <a:gd name="T28" fmla="*/ 439 w 502"/>
                <a:gd name="T29" fmla="*/ 303 h 552"/>
                <a:gd name="T30" fmla="*/ 494 w 502"/>
                <a:gd name="T31" fmla="*/ 326 h 552"/>
                <a:gd name="T32" fmla="*/ 446 w 502"/>
                <a:gd name="T33" fmla="*/ 405 h 552"/>
                <a:gd name="T34" fmla="*/ 390 w 502"/>
                <a:gd name="T35" fmla="*/ 371 h 552"/>
                <a:gd name="T36" fmla="*/ 263 w 502"/>
                <a:gd name="T37" fmla="*/ 485 h 552"/>
                <a:gd name="T38" fmla="*/ 224 w 502"/>
                <a:gd name="T39" fmla="*/ 450 h 552"/>
                <a:gd name="T40" fmla="*/ 167 w 502"/>
                <a:gd name="T41" fmla="*/ 552 h 552"/>
                <a:gd name="T42" fmla="*/ 56 w 502"/>
                <a:gd name="T43" fmla="*/ 338 h 552"/>
                <a:gd name="T44" fmla="*/ 112 w 502"/>
                <a:gd name="T45" fmla="*/ 439 h 552"/>
                <a:gd name="T46" fmla="*/ 112 w 502"/>
                <a:gd name="T47" fmla="*/ 439 h 552"/>
                <a:gd name="T48" fmla="*/ 56 w 502"/>
                <a:gd name="T49" fmla="*/ 338 h 552"/>
                <a:gd name="T50" fmla="*/ 56 w 502"/>
                <a:gd name="T51" fmla="*/ 33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2" h="552">
                  <a:moveTo>
                    <a:pt x="167" y="552"/>
                  </a:moveTo>
                  <a:cubicBezTo>
                    <a:pt x="90" y="519"/>
                    <a:pt x="76" y="397"/>
                    <a:pt x="0" y="361"/>
                  </a:cubicBezTo>
                  <a:cubicBezTo>
                    <a:pt x="22" y="268"/>
                    <a:pt x="127" y="323"/>
                    <a:pt x="128" y="181"/>
                  </a:cubicBezTo>
                  <a:cubicBezTo>
                    <a:pt x="133" y="182"/>
                    <a:pt x="138" y="183"/>
                    <a:pt x="142" y="183"/>
                  </a:cubicBezTo>
                  <a:cubicBezTo>
                    <a:pt x="164" y="183"/>
                    <a:pt x="179" y="162"/>
                    <a:pt x="196" y="141"/>
                  </a:cubicBezTo>
                  <a:cubicBezTo>
                    <a:pt x="214" y="120"/>
                    <a:pt x="233" y="99"/>
                    <a:pt x="264" y="99"/>
                  </a:cubicBezTo>
                  <a:cubicBezTo>
                    <a:pt x="269" y="99"/>
                    <a:pt x="274" y="100"/>
                    <a:pt x="279" y="101"/>
                  </a:cubicBezTo>
                  <a:cubicBezTo>
                    <a:pt x="237" y="163"/>
                    <a:pt x="309" y="228"/>
                    <a:pt x="271" y="293"/>
                  </a:cubicBezTo>
                  <a:cubicBezTo>
                    <a:pt x="285" y="303"/>
                    <a:pt x="298" y="307"/>
                    <a:pt x="309" y="307"/>
                  </a:cubicBezTo>
                  <a:cubicBezTo>
                    <a:pt x="359" y="307"/>
                    <a:pt x="377" y="216"/>
                    <a:pt x="390" y="158"/>
                  </a:cubicBezTo>
                  <a:cubicBezTo>
                    <a:pt x="356" y="127"/>
                    <a:pt x="354" y="49"/>
                    <a:pt x="383" y="0"/>
                  </a:cubicBezTo>
                  <a:cubicBezTo>
                    <a:pt x="404" y="0"/>
                    <a:pt x="402" y="53"/>
                    <a:pt x="390" y="68"/>
                  </a:cubicBezTo>
                  <a:cubicBezTo>
                    <a:pt x="402" y="62"/>
                    <a:pt x="408" y="60"/>
                    <a:pt x="415" y="60"/>
                  </a:cubicBezTo>
                  <a:cubicBezTo>
                    <a:pt x="421" y="60"/>
                    <a:pt x="427" y="62"/>
                    <a:pt x="439" y="68"/>
                  </a:cubicBezTo>
                  <a:cubicBezTo>
                    <a:pt x="432" y="157"/>
                    <a:pt x="440" y="202"/>
                    <a:pt x="439" y="303"/>
                  </a:cubicBezTo>
                  <a:cubicBezTo>
                    <a:pt x="451" y="321"/>
                    <a:pt x="474" y="322"/>
                    <a:pt x="494" y="326"/>
                  </a:cubicBezTo>
                  <a:cubicBezTo>
                    <a:pt x="502" y="384"/>
                    <a:pt x="461" y="376"/>
                    <a:pt x="446" y="405"/>
                  </a:cubicBezTo>
                  <a:cubicBezTo>
                    <a:pt x="426" y="396"/>
                    <a:pt x="402" y="394"/>
                    <a:pt x="390" y="371"/>
                  </a:cubicBezTo>
                  <a:cubicBezTo>
                    <a:pt x="378" y="436"/>
                    <a:pt x="286" y="406"/>
                    <a:pt x="263" y="485"/>
                  </a:cubicBezTo>
                  <a:cubicBezTo>
                    <a:pt x="243" y="483"/>
                    <a:pt x="235" y="463"/>
                    <a:pt x="224" y="450"/>
                  </a:cubicBezTo>
                  <a:cubicBezTo>
                    <a:pt x="216" y="502"/>
                    <a:pt x="147" y="494"/>
                    <a:pt x="167" y="552"/>
                  </a:cubicBezTo>
                  <a:moveTo>
                    <a:pt x="56" y="338"/>
                  </a:moveTo>
                  <a:cubicBezTo>
                    <a:pt x="68" y="406"/>
                    <a:pt x="83" y="404"/>
                    <a:pt x="112" y="439"/>
                  </a:cubicBezTo>
                  <a:lnTo>
                    <a:pt x="112" y="439"/>
                  </a:lnTo>
                  <a:cubicBezTo>
                    <a:pt x="103" y="391"/>
                    <a:pt x="93" y="346"/>
                    <a:pt x="56" y="338"/>
                  </a:cubicBezTo>
                  <a:lnTo>
                    <a:pt x="56" y="338"/>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849"/>
            <p:cNvSpPr>
              <a:spLocks/>
            </p:cNvSpPr>
            <p:nvPr/>
          </p:nvSpPr>
          <p:spPr bwMode="auto">
            <a:xfrm>
              <a:off x="2204244" y="4480719"/>
              <a:ext cx="25400" cy="36513"/>
            </a:xfrm>
            <a:custGeom>
              <a:avLst/>
              <a:gdLst>
                <a:gd name="T0" fmla="*/ 30 w 50"/>
                <a:gd name="T1" fmla="*/ 71 h 71"/>
                <a:gd name="T2" fmla="*/ 0 w 50"/>
                <a:gd name="T3" fmla="*/ 21 h 71"/>
                <a:gd name="T4" fmla="*/ 37 w 50"/>
                <a:gd name="T5" fmla="*/ 0 h 71"/>
                <a:gd name="T6" fmla="*/ 44 w 50"/>
                <a:gd name="T7" fmla="*/ 0 h 71"/>
                <a:gd name="T8" fmla="*/ 30 w 50"/>
                <a:gd name="T9" fmla="*/ 71 h 71"/>
              </a:gdLst>
              <a:ahLst/>
              <a:cxnLst>
                <a:cxn ang="0">
                  <a:pos x="T0" y="T1"/>
                </a:cxn>
                <a:cxn ang="0">
                  <a:pos x="T2" y="T3"/>
                </a:cxn>
                <a:cxn ang="0">
                  <a:pos x="T4" y="T5"/>
                </a:cxn>
                <a:cxn ang="0">
                  <a:pos x="T6" y="T7"/>
                </a:cxn>
                <a:cxn ang="0">
                  <a:pos x="T8" y="T9"/>
                </a:cxn>
              </a:cxnLst>
              <a:rect l="0" t="0" r="r" b="b"/>
              <a:pathLst>
                <a:path w="50" h="71">
                  <a:moveTo>
                    <a:pt x="30" y="71"/>
                  </a:moveTo>
                  <a:cubicBezTo>
                    <a:pt x="10" y="68"/>
                    <a:pt x="5" y="45"/>
                    <a:pt x="0" y="21"/>
                  </a:cubicBezTo>
                  <a:cubicBezTo>
                    <a:pt x="14" y="15"/>
                    <a:pt x="20" y="0"/>
                    <a:pt x="37" y="0"/>
                  </a:cubicBezTo>
                  <a:cubicBezTo>
                    <a:pt x="40" y="0"/>
                    <a:pt x="42" y="0"/>
                    <a:pt x="44" y="0"/>
                  </a:cubicBezTo>
                  <a:cubicBezTo>
                    <a:pt x="50" y="37"/>
                    <a:pt x="29" y="39"/>
                    <a:pt x="30"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850"/>
            <p:cNvSpPr>
              <a:spLocks/>
            </p:cNvSpPr>
            <p:nvPr/>
          </p:nvSpPr>
          <p:spPr bwMode="auto">
            <a:xfrm>
              <a:off x="2272507" y="6615906"/>
              <a:ext cx="14288" cy="9525"/>
            </a:xfrm>
            <a:custGeom>
              <a:avLst/>
              <a:gdLst>
                <a:gd name="T0" fmla="*/ 19 w 26"/>
                <a:gd name="T1" fmla="*/ 20 h 20"/>
                <a:gd name="T2" fmla="*/ 0 w 26"/>
                <a:gd name="T3" fmla="*/ 0 h 20"/>
                <a:gd name="T4" fmla="*/ 26 w 26"/>
                <a:gd name="T5" fmla="*/ 0 h 20"/>
                <a:gd name="T6" fmla="*/ 19 w 26"/>
                <a:gd name="T7" fmla="*/ 20 h 20"/>
              </a:gdLst>
              <a:ahLst/>
              <a:cxnLst>
                <a:cxn ang="0">
                  <a:pos x="T0" y="T1"/>
                </a:cxn>
                <a:cxn ang="0">
                  <a:pos x="T2" y="T3"/>
                </a:cxn>
                <a:cxn ang="0">
                  <a:pos x="T4" y="T5"/>
                </a:cxn>
                <a:cxn ang="0">
                  <a:pos x="T6" y="T7"/>
                </a:cxn>
              </a:cxnLst>
              <a:rect l="0" t="0" r="r" b="b"/>
              <a:pathLst>
                <a:path w="26" h="20">
                  <a:moveTo>
                    <a:pt x="19" y="20"/>
                  </a:moveTo>
                  <a:cubicBezTo>
                    <a:pt x="12" y="16"/>
                    <a:pt x="4" y="9"/>
                    <a:pt x="0" y="0"/>
                  </a:cubicBezTo>
                  <a:lnTo>
                    <a:pt x="26" y="0"/>
                  </a:lnTo>
                  <a:cubicBezTo>
                    <a:pt x="24" y="8"/>
                    <a:pt x="22" y="15"/>
                    <a:pt x="19" y="2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851"/>
            <p:cNvSpPr>
              <a:spLocks/>
            </p:cNvSpPr>
            <p:nvPr/>
          </p:nvSpPr>
          <p:spPr bwMode="auto">
            <a:xfrm>
              <a:off x="2272507" y="6596856"/>
              <a:ext cx="12700" cy="6350"/>
            </a:xfrm>
            <a:custGeom>
              <a:avLst/>
              <a:gdLst>
                <a:gd name="T0" fmla="*/ 27 w 27"/>
                <a:gd name="T1" fmla="*/ 14 h 14"/>
                <a:gd name="T2" fmla="*/ 0 w 27"/>
                <a:gd name="T3" fmla="*/ 14 h 14"/>
                <a:gd name="T4" fmla="*/ 6 w 27"/>
                <a:gd name="T5" fmla="*/ 1 h 14"/>
                <a:gd name="T6" fmla="*/ 12 w 27"/>
                <a:gd name="T7" fmla="*/ 0 h 14"/>
                <a:gd name="T8" fmla="*/ 27 w 27"/>
                <a:gd name="T9" fmla="*/ 14 h 14"/>
              </a:gdLst>
              <a:ahLst/>
              <a:cxnLst>
                <a:cxn ang="0">
                  <a:pos x="T0" y="T1"/>
                </a:cxn>
                <a:cxn ang="0">
                  <a:pos x="T2" y="T3"/>
                </a:cxn>
                <a:cxn ang="0">
                  <a:pos x="T4" y="T5"/>
                </a:cxn>
                <a:cxn ang="0">
                  <a:pos x="T6" y="T7"/>
                </a:cxn>
                <a:cxn ang="0">
                  <a:pos x="T8" y="T9"/>
                </a:cxn>
              </a:cxnLst>
              <a:rect l="0" t="0" r="r" b="b"/>
              <a:pathLst>
                <a:path w="27" h="14">
                  <a:moveTo>
                    <a:pt x="27" y="14"/>
                  </a:moveTo>
                  <a:lnTo>
                    <a:pt x="0" y="14"/>
                  </a:lnTo>
                  <a:cubicBezTo>
                    <a:pt x="1" y="10"/>
                    <a:pt x="3" y="5"/>
                    <a:pt x="6" y="1"/>
                  </a:cubicBezTo>
                  <a:cubicBezTo>
                    <a:pt x="8" y="0"/>
                    <a:pt x="10" y="0"/>
                    <a:pt x="12" y="0"/>
                  </a:cubicBezTo>
                  <a:cubicBezTo>
                    <a:pt x="20" y="0"/>
                    <a:pt x="25" y="6"/>
                    <a:pt x="27" y="1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852"/>
            <p:cNvSpPr>
              <a:spLocks/>
            </p:cNvSpPr>
            <p:nvPr/>
          </p:nvSpPr>
          <p:spPr bwMode="auto">
            <a:xfrm>
              <a:off x="2270919" y="6603206"/>
              <a:ext cx="15875" cy="12700"/>
            </a:xfrm>
            <a:custGeom>
              <a:avLst/>
              <a:gdLst>
                <a:gd name="T0" fmla="*/ 32 w 33"/>
                <a:gd name="T1" fmla="*/ 24 h 24"/>
                <a:gd name="T2" fmla="*/ 6 w 33"/>
                <a:gd name="T3" fmla="*/ 24 h 24"/>
                <a:gd name="T4" fmla="*/ 3 w 33"/>
                <a:gd name="T5" fmla="*/ 0 h 24"/>
                <a:gd name="T6" fmla="*/ 30 w 33"/>
                <a:gd name="T7" fmla="*/ 0 h 24"/>
                <a:gd name="T8" fmla="*/ 32 w 33"/>
                <a:gd name="T9" fmla="*/ 24 h 24"/>
              </a:gdLst>
              <a:ahLst/>
              <a:cxnLst>
                <a:cxn ang="0">
                  <a:pos x="T0" y="T1"/>
                </a:cxn>
                <a:cxn ang="0">
                  <a:pos x="T2" y="T3"/>
                </a:cxn>
                <a:cxn ang="0">
                  <a:pos x="T4" y="T5"/>
                </a:cxn>
                <a:cxn ang="0">
                  <a:pos x="T6" y="T7"/>
                </a:cxn>
                <a:cxn ang="0">
                  <a:pos x="T8" y="T9"/>
                </a:cxn>
              </a:cxnLst>
              <a:rect l="0" t="0" r="r" b="b"/>
              <a:pathLst>
                <a:path w="33" h="24">
                  <a:moveTo>
                    <a:pt x="32" y="24"/>
                  </a:moveTo>
                  <a:lnTo>
                    <a:pt x="6" y="24"/>
                  </a:lnTo>
                  <a:cubicBezTo>
                    <a:pt x="2" y="17"/>
                    <a:pt x="0" y="8"/>
                    <a:pt x="3" y="0"/>
                  </a:cubicBezTo>
                  <a:lnTo>
                    <a:pt x="30" y="0"/>
                  </a:lnTo>
                  <a:cubicBezTo>
                    <a:pt x="33" y="7"/>
                    <a:pt x="33" y="16"/>
                    <a:pt x="32" y="24"/>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853"/>
            <p:cNvSpPr>
              <a:spLocks/>
            </p:cNvSpPr>
            <p:nvPr/>
          </p:nvSpPr>
          <p:spPr bwMode="auto">
            <a:xfrm>
              <a:off x="2213769" y="4585494"/>
              <a:ext cx="36513" cy="19050"/>
            </a:xfrm>
            <a:custGeom>
              <a:avLst/>
              <a:gdLst>
                <a:gd name="T0" fmla="*/ 49 w 70"/>
                <a:gd name="T1" fmla="*/ 40 h 40"/>
                <a:gd name="T2" fmla="*/ 26 w 70"/>
                <a:gd name="T3" fmla="*/ 35 h 40"/>
                <a:gd name="T4" fmla="*/ 4 w 70"/>
                <a:gd name="T5" fmla="*/ 30 h 40"/>
                <a:gd name="T6" fmla="*/ 3 w 70"/>
                <a:gd name="T7" fmla="*/ 30 h 40"/>
                <a:gd name="T8" fmla="*/ 10 w 70"/>
                <a:gd name="T9" fmla="*/ 0 h 40"/>
                <a:gd name="T10" fmla="*/ 70 w 70"/>
                <a:gd name="T11" fmla="*/ 19 h 40"/>
                <a:gd name="T12" fmla="*/ 49 w 7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0" h="40">
                  <a:moveTo>
                    <a:pt x="49" y="40"/>
                  </a:moveTo>
                  <a:cubicBezTo>
                    <a:pt x="42" y="40"/>
                    <a:pt x="34" y="38"/>
                    <a:pt x="26" y="35"/>
                  </a:cubicBezTo>
                  <a:cubicBezTo>
                    <a:pt x="18" y="32"/>
                    <a:pt x="10" y="30"/>
                    <a:pt x="4" y="30"/>
                  </a:cubicBezTo>
                  <a:cubicBezTo>
                    <a:pt x="3" y="30"/>
                    <a:pt x="3" y="30"/>
                    <a:pt x="3" y="30"/>
                  </a:cubicBezTo>
                  <a:cubicBezTo>
                    <a:pt x="0" y="13"/>
                    <a:pt x="9" y="12"/>
                    <a:pt x="10" y="0"/>
                  </a:cubicBezTo>
                  <a:cubicBezTo>
                    <a:pt x="27" y="9"/>
                    <a:pt x="55" y="6"/>
                    <a:pt x="70" y="19"/>
                  </a:cubicBezTo>
                  <a:cubicBezTo>
                    <a:pt x="66" y="35"/>
                    <a:pt x="59" y="40"/>
                    <a:pt x="49" y="4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854"/>
            <p:cNvSpPr>
              <a:spLocks/>
            </p:cNvSpPr>
            <p:nvPr/>
          </p:nvSpPr>
          <p:spPr bwMode="auto">
            <a:xfrm>
              <a:off x="2286794" y="5753894"/>
              <a:ext cx="39688" cy="52388"/>
            </a:xfrm>
            <a:custGeom>
              <a:avLst/>
              <a:gdLst>
                <a:gd name="T0" fmla="*/ 0 w 79"/>
                <a:gd name="T1" fmla="*/ 102 h 102"/>
                <a:gd name="T2" fmla="*/ 39 w 79"/>
                <a:gd name="T3" fmla="*/ 0 h 102"/>
                <a:gd name="T4" fmla="*/ 0 w 79"/>
                <a:gd name="T5" fmla="*/ 102 h 102"/>
              </a:gdLst>
              <a:ahLst/>
              <a:cxnLst>
                <a:cxn ang="0">
                  <a:pos x="T0" y="T1"/>
                </a:cxn>
                <a:cxn ang="0">
                  <a:pos x="T2" y="T3"/>
                </a:cxn>
                <a:cxn ang="0">
                  <a:pos x="T4" y="T5"/>
                </a:cxn>
              </a:cxnLst>
              <a:rect l="0" t="0" r="r" b="b"/>
              <a:pathLst>
                <a:path w="79" h="102">
                  <a:moveTo>
                    <a:pt x="0" y="102"/>
                  </a:moveTo>
                  <a:cubicBezTo>
                    <a:pt x="1" y="52"/>
                    <a:pt x="25" y="34"/>
                    <a:pt x="39" y="0"/>
                  </a:cubicBezTo>
                  <a:cubicBezTo>
                    <a:pt x="79" y="33"/>
                    <a:pt x="21" y="85"/>
                    <a:pt x="0" y="10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855"/>
            <p:cNvSpPr>
              <a:spLocks/>
            </p:cNvSpPr>
            <p:nvPr/>
          </p:nvSpPr>
          <p:spPr bwMode="auto">
            <a:xfrm>
              <a:off x="2137569" y="4096544"/>
              <a:ext cx="17463" cy="25400"/>
            </a:xfrm>
            <a:custGeom>
              <a:avLst/>
              <a:gdLst>
                <a:gd name="T0" fmla="*/ 33 w 33"/>
                <a:gd name="T1" fmla="*/ 50 h 50"/>
                <a:gd name="T2" fmla="*/ 5 w 33"/>
                <a:gd name="T3" fmla="*/ 50 h 50"/>
                <a:gd name="T4" fmla="*/ 1 w 33"/>
                <a:gd name="T5" fmla="*/ 0 h 50"/>
                <a:gd name="T6" fmla="*/ 33 w 33"/>
                <a:gd name="T7" fmla="*/ 50 h 50"/>
              </a:gdLst>
              <a:ahLst/>
              <a:cxnLst>
                <a:cxn ang="0">
                  <a:pos x="T0" y="T1"/>
                </a:cxn>
                <a:cxn ang="0">
                  <a:pos x="T2" y="T3"/>
                </a:cxn>
                <a:cxn ang="0">
                  <a:pos x="T4" y="T5"/>
                </a:cxn>
                <a:cxn ang="0">
                  <a:pos x="T6" y="T7"/>
                </a:cxn>
              </a:cxnLst>
              <a:rect l="0" t="0" r="r" b="b"/>
              <a:pathLst>
                <a:path w="33" h="50">
                  <a:moveTo>
                    <a:pt x="33" y="50"/>
                  </a:moveTo>
                  <a:lnTo>
                    <a:pt x="5" y="50"/>
                  </a:lnTo>
                  <a:cubicBezTo>
                    <a:pt x="3" y="35"/>
                    <a:pt x="0" y="21"/>
                    <a:pt x="1" y="0"/>
                  </a:cubicBezTo>
                  <a:cubicBezTo>
                    <a:pt x="16" y="10"/>
                    <a:pt x="26" y="29"/>
                    <a:pt x="33" y="5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856"/>
            <p:cNvSpPr>
              <a:spLocks/>
            </p:cNvSpPr>
            <p:nvPr/>
          </p:nvSpPr>
          <p:spPr bwMode="auto">
            <a:xfrm>
              <a:off x="2142332" y="4134644"/>
              <a:ext cx="20638" cy="20638"/>
            </a:xfrm>
            <a:custGeom>
              <a:avLst/>
              <a:gdLst>
                <a:gd name="T0" fmla="*/ 11 w 40"/>
                <a:gd name="T1" fmla="*/ 40 h 40"/>
                <a:gd name="T2" fmla="*/ 0 w 40"/>
                <a:gd name="T3" fmla="*/ 38 h 40"/>
                <a:gd name="T4" fmla="*/ 1 w 40"/>
                <a:gd name="T5" fmla="*/ 0 h 40"/>
                <a:gd name="T6" fmla="*/ 32 w 40"/>
                <a:gd name="T7" fmla="*/ 0 h 40"/>
                <a:gd name="T8" fmla="*/ 40 w 40"/>
                <a:gd name="T9" fmla="*/ 27 h 40"/>
                <a:gd name="T10" fmla="*/ 11 w 40"/>
                <a:gd name="T11" fmla="*/ 40 h 40"/>
              </a:gdLst>
              <a:ahLst/>
              <a:cxnLst>
                <a:cxn ang="0">
                  <a:pos x="T0" y="T1"/>
                </a:cxn>
                <a:cxn ang="0">
                  <a:pos x="T2" y="T3"/>
                </a:cxn>
                <a:cxn ang="0">
                  <a:pos x="T4" y="T5"/>
                </a:cxn>
                <a:cxn ang="0">
                  <a:pos x="T6" y="T7"/>
                </a:cxn>
                <a:cxn ang="0">
                  <a:pos x="T8" y="T9"/>
                </a:cxn>
                <a:cxn ang="0">
                  <a:pos x="T10" y="T11"/>
                </a:cxn>
              </a:cxnLst>
              <a:rect l="0" t="0" r="r" b="b"/>
              <a:pathLst>
                <a:path w="40" h="40">
                  <a:moveTo>
                    <a:pt x="11" y="40"/>
                  </a:moveTo>
                  <a:cubicBezTo>
                    <a:pt x="8" y="40"/>
                    <a:pt x="4" y="39"/>
                    <a:pt x="0" y="38"/>
                  </a:cubicBezTo>
                  <a:cubicBezTo>
                    <a:pt x="2" y="23"/>
                    <a:pt x="2" y="11"/>
                    <a:pt x="1" y="0"/>
                  </a:cubicBezTo>
                  <a:lnTo>
                    <a:pt x="32" y="0"/>
                  </a:lnTo>
                  <a:cubicBezTo>
                    <a:pt x="34" y="9"/>
                    <a:pt x="37" y="18"/>
                    <a:pt x="40" y="27"/>
                  </a:cubicBezTo>
                  <a:cubicBezTo>
                    <a:pt x="32" y="35"/>
                    <a:pt x="23" y="40"/>
                    <a:pt x="11" y="4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857"/>
            <p:cNvSpPr>
              <a:spLocks/>
            </p:cNvSpPr>
            <p:nvPr/>
          </p:nvSpPr>
          <p:spPr bwMode="auto">
            <a:xfrm>
              <a:off x="2140744" y="4121944"/>
              <a:ext cx="17463" cy="12700"/>
            </a:xfrm>
            <a:custGeom>
              <a:avLst/>
              <a:gdLst>
                <a:gd name="T0" fmla="*/ 36 w 36"/>
                <a:gd name="T1" fmla="*/ 25 h 25"/>
                <a:gd name="T2" fmla="*/ 5 w 36"/>
                <a:gd name="T3" fmla="*/ 25 h 25"/>
                <a:gd name="T4" fmla="*/ 0 w 36"/>
                <a:gd name="T5" fmla="*/ 0 h 25"/>
                <a:gd name="T6" fmla="*/ 28 w 36"/>
                <a:gd name="T7" fmla="*/ 0 h 25"/>
                <a:gd name="T8" fmla="*/ 36 w 36"/>
                <a:gd name="T9" fmla="*/ 25 h 25"/>
              </a:gdLst>
              <a:ahLst/>
              <a:cxnLst>
                <a:cxn ang="0">
                  <a:pos x="T0" y="T1"/>
                </a:cxn>
                <a:cxn ang="0">
                  <a:pos x="T2" y="T3"/>
                </a:cxn>
                <a:cxn ang="0">
                  <a:pos x="T4" y="T5"/>
                </a:cxn>
                <a:cxn ang="0">
                  <a:pos x="T6" y="T7"/>
                </a:cxn>
                <a:cxn ang="0">
                  <a:pos x="T8" y="T9"/>
                </a:cxn>
              </a:cxnLst>
              <a:rect l="0" t="0" r="r" b="b"/>
              <a:pathLst>
                <a:path w="36" h="25">
                  <a:moveTo>
                    <a:pt x="36" y="25"/>
                  </a:moveTo>
                  <a:lnTo>
                    <a:pt x="5" y="25"/>
                  </a:lnTo>
                  <a:cubicBezTo>
                    <a:pt x="4" y="16"/>
                    <a:pt x="2" y="8"/>
                    <a:pt x="0" y="0"/>
                  </a:cubicBezTo>
                  <a:lnTo>
                    <a:pt x="28" y="0"/>
                  </a:lnTo>
                  <a:cubicBezTo>
                    <a:pt x="31" y="8"/>
                    <a:pt x="33" y="16"/>
                    <a:pt x="36"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858"/>
            <p:cNvSpPr>
              <a:spLocks/>
            </p:cNvSpPr>
            <p:nvPr/>
          </p:nvSpPr>
          <p:spPr bwMode="auto">
            <a:xfrm>
              <a:off x="2188369" y="5025231"/>
              <a:ext cx="20638" cy="30163"/>
            </a:xfrm>
            <a:custGeom>
              <a:avLst/>
              <a:gdLst>
                <a:gd name="T0" fmla="*/ 1 w 40"/>
                <a:gd name="T1" fmla="*/ 56 h 56"/>
                <a:gd name="T2" fmla="*/ 0 w 40"/>
                <a:gd name="T3" fmla="*/ 56 h 56"/>
                <a:gd name="T4" fmla="*/ 22 w 40"/>
                <a:gd name="T5" fmla="*/ 0 h 56"/>
                <a:gd name="T6" fmla="*/ 24 w 40"/>
                <a:gd name="T7" fmla="*/ 0 h 56"/>
                <a:gd name="T8" fmla="*/ 1 w 40"/>
                <a:gd name="T9" fmla="*/ 56 h 56"/>
              </a:gdLst>
              <a:ahLst/>
              <a:cxnLst>
                <a:cxn ang="0">
                  <a:pos x="T0" y="T1"/>
                </a:cxn>
                <a:cxn ang="0">
                  <a:pos x="T2" y="T3"/>
                </a:cxn>
                <a:cxn ang="0">
                  <a:pos x="T4" y="T5"/>
                </a:cxn>
                <a:cxn ang="0">
                  <a:pos x="T6" y="T7"/>
                </a:cxn>
                <a:cxn ang="0">
                  <a:pos x="T8" y="T9"/>
                </a:cxn>
              </a:cxnLst>
              <a:rect l="0" t="0" r="r" b="b"/>
              <a:pathLst>
                <a:path w="40" h="56">
                  <a:moveTo>
                    <a:pt x="1" y="56"/>
                  </a:moveTo>
                  <a:cubicBezTo>
                    <a:pt x="1" y="56"/>
                    <a:pt x="1" y="56"/>
                    <a:pt x="0" y="56"/>
                  </a:cubicBezTo>
                  <a:cubicBezTo>
                    <a:pt x="0" y="29"/>
                    <a:pt x="2" y="0"/>
                    <a:pt x="22" y="0"/>
                  </a:cubicBezTo>
                  <a:cubicBezTo>
                    <a:pt x="23" y="0"/>
                    <a:pt x="23" y="0"/>
                    <a:pt x="24" y="0"/>
                  </a:cubicBezTo>
                  <a:cubicBezTo>
                    <a:pt x="40" y="23"/>
                    <a:pt x="24" y="56"/>
                    <a:pt x="1"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860"/>
            <p:cNvSpPr>
              <a:spLocks noEditPoints="1"/>
            </p:cNvSpPr>
            <p:nvPr/>
          </p:nvSpPr>
          <p:spPr bwMode="auto">
            <a:xfrm>
              <a:off x="2224882" y="4755356"/>
              <a:ext cx="60325" cy="103188"/>
            </a:xfrm>
            <a:custGeom>
              <a:avLst/>
              <a:gdLst>
                <a:gd name="T0" fmla="*/ 33 w 118"/>
                <a:gd name="T1" fmla="*/ 203 h 203"/>
                <a:gd name="T2" fmla="*/ 0 w 118"/>
                <a:gd name="T3" fmla="*/ 78 h 203"/>
                <a:gd name="T4" fmla="*/ 66 w 118"/>
                <a:gd name="T5" fmla="*/ 21 h 203"/>
                <a:gd name="T6" fmla="*/ 118 w 118"/>
                <a:gd name="T7" fmla="*/ 59 h 203"/>
                <a:gd name="T8" fmla="*/ 33 w 118"/>
                <a:gd name="T9" fmla="*/ 203 h 203"/>
                <a:gd name="T10" fmla="*/ 117 w 118"/>
                <a:gd name="T11" fmla="*/ 28 h 203"/>
                <a:gd name="T12" fmla="*/ 89 w 118"/>
                <a:gd name="T13" fmla="*/ 8 h 203"/>
                <a:gd name="T14" fmla="*/ 112 w 118"/>
                <a:gd name="T15" fmla="*/ 0 h 203"/>
                <a:gd name="T16" fmla="*/ 117 w 118"/>
                <a:gd name="T17"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203">
                  <a:moveTo>
                    <a:pt x="33" y="203"/>
                  </a:moveTo>
                  <a:cubicBezTo>
                    <a:pt x="12" y="177"/>
                    <a:pt x="38" y="119"/>
                    <a:pt x="0" y="78"/>
                  </a:cubicBezTo>
                  <a:cubicBezTo>
                    <a:pt x="20" y="56"/>
                    <a:pt x="41" y="36"/>
                    <a:pt x="66" y="21"/>
                  </a:cubicBezTo>
                  <a:cubicBezTo>
                    <a:pt x="83" y="34"/>
                    <a:pt x="100" y="47"/>
                    <a:pt x="118" y="59"/>
                  </a:cubicBezTo>
                  <a:cubicBezTo>
                    <a:pt x="114" y="130"/>
                    <a:pt x="70" y="170"/>
                    <a:pt x="33" y="203"/>
                  </a:cubicBezTo>
                  <a:close/>
                  <a:moveTo>
                    <a:pt x="117" y="28"/>
                  </a:moveTo>
                  <a:cubicBezTo>
                    <a:pt x="107" y="22"/>
                    <a:pt x="98" y="15"/>
                    <a:pt x="89" y="8"/>
                  </a:cubicBezTo>
                  <a:cubicBezTo>
                    <a:pt x="97" y="5"/>
                    <a:pt x="104" y="2"/>
                    <a:pt x="112" y="0"/>
                  </a:cubicBezTo>
                  <a:cubicBezTo>
                    <a:pt x="114" y="10"/>
                    <a:pt x="116" y="19"/>
                    <a:pt x="117" y="2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861"/>
            <p:cNvSpPr>
              <a:spLocks/>
            </p:cNvSpPr>
            <p:nvPr/>
          </p:nvSpPr>
          <p:spPr bwMode="auto">
            <a:xfrm>
              <a:off x="2258219" y="4758531"/>
              <a:ext cx="26988" cy="26988"/>
            </a:xfrm>
            <a:custGeom>
              <a:avLst/>
              <a:gdLst>
                <a:gd name="T0" fmla="*/ 52 w 52"/>
                <a:gd name="T1" fmla="*/ 51 h 51"/>
                <a:gd name="T2" fmla="*/ 0 w 52"/>
                <a:gd name="T3" fmla="*/ 13 h 51"/>
                <a:gd name="T4" fmla="*/ 23 w 52"/>
                <a:gd name="T5" fmla="*/ 0 h 51"/>
                <a:gd name="T6" fmla="*/ 51 w 52"/>
                <a:gd name="T7" fmla="*/ 20 h 51"/>
                <a:gd name="T8" fmla="*/ 52 w 52"/>
                <a:gd name="T9" fmla="*/ 51 h 51"/>
              </a:gdLst>
              <a:ahLst/>
              <a:cxnLst>
                <a:cxn ang="0">
                  <a:pos x="T0" y="T1"/>
                </a:cxn>
                <a:cxn ang="0">
                  <a:pos x="T2" y="T3"/>
                </a:cxn>
                <a:cxn ang="0">
                  <a:pos x="T4" y="T5"/>
                </a:cxn>
                <a:cxn ang="0">
                  <a:pos x="T6" y="T7"/>
                </a:cxn>
                <a:cxn ang="0">
                  <a:pos x="T8" y="T9"/>
                </a:cxn>
              </a:cxnLst>
              <a:rect l="0" t="0" r="r" b="b"/>
              <a:pathLst>
                <a:path w="52" h="51">
                  <a:moveTo>
                    <a:pt x="52" y="51"/>
                  </a:moveTo>
                  <a:cubicBezTo>
                    <a:pt x="34" y="39"/>
                    <a:pt x="17" y="26"/>
                    <a:pt x="0" y="13"/>
                  </a:cubicBezTo>
                  <a:cubicBezTo>
                    <a:pt x="7" y="8"/>
                    <a:pt x="15" y="4"/>
                    <a:pt x="23" y="0"/>
                  </a:cubicBezTo>
                  <a:cubicBezTo>
                    <a:pt x="32" y="7"/>
                    <a:pt x="41" y="14"/>
                    <a:pt x="51" y="20"/>
                  </a:cubicBezTo>
                  <a:cubicBezTo>
                    <a:pt x="52" y="31"/>
                    <a:pt x="52" y="41"/>
                    <a:pt x="52" y="5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862"/>
            <p:cNvSpPr>
              <a:spLocks/>
            </p:cNvSpPr>
            <p:nvPr/>
          </p:nvSpPr>
          <p:spPr bwMode="auto">
            <a:xfrm>
              <a:off x="2018507" y="5499894"/>
              <a:ext cx="25400" cy="28575"/>
            </a:xfrm>
            <a:custGeom>
              <a:avLst/>
              <a:gdLst>
                <a:gd name="T0" fmla="*/ 36 w 51"/>
                <a:gd name="T1" fmla="*/ 57 h 57"/>
                <a:gd name="T2" fmla="*/ 33 w 51"/>
                <a:gd name="T3" fmla="*/ 0 h 57"/>
                <a:gd name="T4" fmla="*/ 36 w 51"/>
                <a:gd name="T5" fmla="*/ 1 h 57"/>
                <a:gd name="T6" fmla="*/ 36 w 51"/>
                <a:gd name="T7" fmla="*/ 57 h 57"/>
              </a:gdLst>
              <a:ahLst/>
              <a:cxnLst>
                <a:cxn ang="0">
                  <a:pos x="T0" y="T1"/>
                </a:cxn>
                <a:cxn ang="0">
                  <a:pos x="T2" y="T3"/>
                </a:cxn>
                <a:cxn ang="0">
                  <a:pos x="T4" y="T5"/>
                </a:cxn>
                <a:cxn ang="0">
                  <a:pos x="T6" y="T7"/>
                </a:cxn>
              </a:cxnLst>
              <a:rect l="0" t="0" r="r" b="b"/>
              <a:pathLst>
                <a:path w="51" h="57">
                  <a:moveTo>
                    <a:pt x="36" y="57"/>
                  </a:moveTo>
                  <a:cubicBezTo>
                    <a:pt x="16" y="53"/>
                    <a:pt x="0" y="0"/>
                    <a:pt x="33" y="0"/>
                  </a:cubicBezTo>
                  <a:cubicBezTo>
                    <a:pt x="34" y="0"/>
                    <a:pt x="35" y="0"/>
                    <a:pt x="36" y="1"/>
                  </a:cubicBezTo>
                  <a:cubicBezTo>
                    <a:pt x="51" y="21"/>
                    <a:pt x="37" y="30"/>
                    <a:pt x="36" y="5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863"/>
            <p:cNvSpPr>
              <a:spLocks/>
            </p:cNvSpPr>
            <p:nvPr/>
          </p:nvSpPr>
          <p:spPr bwMode="auto">
            <a:xfrm>
              <a:off x="2736057" y="4679156"/>
              <a:ext cx="68263" cy="38100"/>
            </a:xfrm>
            <a:custGeom>
              <a:avLst/>
              <a:gdLst>
                <a:gd name="T0" fmla="*/ 134 w 134"/>
                <a:gd name="T1" fmla="*/ 74 h 74"/>
                <a:gd name="T2" fmla="*/ 91 w 134"/>
                <a:gd name="T3" fmla="*/ 60 h 74"/>
                <a:gd name="T4" fmla="*/ 61 w 134"/>
                <a:gd name="T5" fmla="*/ 63 h 74"/>
                <a:gd name="T6" fmla="*/ 33 w 134"/>
                <a:gd name="T7" fmla="*/ 67 h 74"/>
                <a:gd name="T8" fmla="*/ 0 w 134"/>
                <a:gd name="T9" fmla="*/ 55 h 74"/>
                <a:gd name="T10" fmla="*/ 15 w 134"/>
                <a:gd name="T11" fmla="*/ 15 h 74"/>
                <a:gd name="T12" fmla="*/ 36 w 134"/>
                <a:gd name="T13" fmla="*/ 16 h 74"/>
                <a:gd name="T14" fmla="*/ 95 w 134"/>
                <a:gd name="T15" fmla="*/ 0 h 74"/>
                <a:gd name="T16" fmla="*/ 104 w 134"/>
                <a:gd name="T17" fmla="*/ 0 h 74"/>
                <a:gd name="T18" fmla="*/ 134 w 134"/>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74">
                  <a:moveTo>
                    <a:pt x="134" y="74"/>
                  </a:moveTo>
                  <a:cubicBezTo>
                    <a:pt x="119" y="63"/>
                    <a:pt x="104" y="60"/>
                    <a:pt x="91" y="60"/>
                  </a:cubicBezTo>
                  <a:cubicBezTo>
                    <a:pt x="80" y="60"/>
                    <a:pt x="71" y="62"/>
                    <a:pt x="61" y="63"/>
                  </a:cubicBezTo>
                  <a:cubicBezTo>
                    <a:pt x="52" y="65"/>
                    <a:pt x="42" y="67"/>
                    <a:pt x="33" y="67"/>
                  </a:cubicBezTo>
                  <a:cubicBezTo>
                    <a:pt x="22" y="67"/>
                    <a:pt x="11" y="64"/>
                    <a:pt x="0" y="55"/>
                  </a:cubicBezTo>
                  <a:cubicBezTo>
                    <a:pt x="4" y="39"/>
                    <a:pt x="11" y="29"/>
                    <a:pt x="15" y="15"/>
                  </a:cubicBezTo>
                  <a:cubicBezTo>
                    <a:pt x="22" y="16"/>
                    <a:pt x="29" y="16"/>
                    <a:pt x="36" y="16"/>
                  </a:cubicBezTo>
                  <a:cubicBezTo>
                    <a:pt x="59" y="16"/>
                    <a:pt x="79" y="10"/>
                    <a:pt x="95" y="0"/>
                  </a:cubicBezTo>
                  <a:lnTo>
                    <a:pt x="104" y="0"/>
                  </a:lnTo>
                  <a:cubicBezTo>
                    <a:pt x="106" y="37"/>
                    <a:pt x="126" y="46"/>
                    <a:pt x="134" y="7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864"/>
            <p:cNvSpPr>
              <a:spLocks/>
            </p:cNvSpPr>
            <p:nvPr/>
          </p:nvSpPr>
          <p:spPr bwMode="auto">
            <a:xfrm>
              <a:off x="2785269" y="4675981"/>
              <a:ext cx="3175" cy="3175"/>
            </a:xfrm>
            <a:custGeom>
              <a:avLst/>
              <a:gdLst>
                <a:gd name="T0" fmla="*/ 9 w 9"/>
                <a:gd name="T1" fmla="*/ 6 h 6"/>
                <a:gd name="T2" fmla="*/ 0 w 9"/>
                <a:gd name="T3" fmla="*/ 6 h 6"/>
                <a:gd name="T4" fmla="*/ 9 w 9"/>
                <a:gd name="T5" fmla="*/ 0 h 6"/>
                <a:gd name="T6" fmla="*/ 9 w 9"/>
                <a:gd name="T7" fmla="*/ 6 h 6"/>
              </a:gdLst>
              <a:ahLst/>
              <a:cxnLst>
                <a:cxn ang="0">
                  <a:pos x="T0" y="T1"/>
                </a:cxn>
                <a:cxn ang="0">
                  <a:pos x="T2" y="T3"/>
                </a:cxn>
                <a:cxn ang="0">
                  <a:pos x="T4" y="T5"/>
                </a:cxn>
                <a:cxn ang="0">
                  <a:pos x="T6" y="T7"/>
                </a:cxn>
              </a:cxnLst>
              <a:rect l="0" t="0" r="r" b="b"/>
              <a:pathLst>
                <a:path w="9" h="6">
                  <a:moveTo>
                    <a:pt x="9" y="6"/>
                  </a:moveTo>
                  <a:lnTo>
                    <a:pt x="0" y="6"/>
                  </a:lnTo>
                  <a:cubicBezTo>
                    <a:pt x="3" y="5"/>
                    <a:pt x="6" y="3"/>
                    <a:pt x="9" y="0"/>
                  </a:cubicBezTo>
                  <a:cubicBezTo>
                    <a:pt x="9" y="2"/>
                    <a:pt x="9" y="5"/>
                    <a:pt x="9"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868"/>
            <p:cNvSpPr>
              <a:spLocks/>
            </p:cNvSpPr>
            <p:nvPr/>
          </p:nvSpPr>
          <p:spPr bwMode="auto">
            <a:xfrm>
              <a:off x="2182019" y="5591969"/>
              <a:ext cx="26988" cy="39688"/>
            </a:xfrm>
            <a:custGeom>
              <a:avLst/>
              <a:gdLst>
                <a:gd name="T0" fmla="*/ 21 w 55"/>
                <a:gd name="T1" fmla="*/ 78 h 78"/>
                <a:gd name="T2" fmla="*/ 5 w 55"/>
                <a:gd name="T3" fmla="*/ 10 h 78"/>
                <a:gd name="T4" fmla="*/ 10 w 55"/>
                <a:gd name="T5" fmla="*/ 11 h 78"/>
                <a:gd name="T6" fmla="*/ 21 w 55"/>
                <a:gd name="T7" fmla="*/ 0 h 78"/>
                <a:gd name="T8" fmla="*/ 21 w 55"/>
                <a:gd name="T9" fmla="*/ 78 h 78"/>
              </a:gdLst>
              <a:ahLst/>
              <a:cxnLst>
                <a:cxn ang="0">
                  <a:pos x="T0" y="T1"/>
                </a:cxn>
                <a:cxn ang="0">
                  <a:pos x="T2" y="T3"/>
                </a:cxn>
                <a:cxn ang="0">
                  <a:pos x="T4" y="T5"/>
                </a:cxn>
                <a:cxn ang="0">
                  <a:pos x="T6" y="T7"/>
                </a:cxn>
                <a:cxn ang="0">
                  <a:pos x="T8" y="T9"/>
                </a:cxn>
              </a:cxnLst>
              <a:rect l="0" t="0" r="r" b="b"/>
              <a:pathLst>
                <a:path w="55" h="78">
                  <a:moveTo>
                    <a:pt x="21" y="78"/>
                  </a:moveTo>
                  <a:cubicBezTo>
                    <a:pt x="0" y="77"/>
                    <a:pt x="5" y="40"/>
                    <a:pt x="5" y="10"/>
                  </a:cubicBezTo>
                  <a:cubicBezTo>
                    <a:pt x="7" y="11"/>
                    <a:pt x="8" y="11"/>
                    <a:pt x="10" y="11"/>
                  </a:cubicBezTo>
                  <a:cubicBezTo>
                    <a:pt x="16" y="11"/>
                    <a:pt x="19" y="7"/>
                    <a:pt x="21" y="0"/>
                  </a:cubicBezTo>
                  <a:cubicBezTo>
                    <a:pt x="55" y="14"/>
                    <a:pt x="23" y="50"/>
                    <a:pt x="21" y="7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869"/>
            <p:cNvSpPr>
              <a:spLocks/>
            </p:cNvSpPr>
            <p:nvPr/>
          </p:nvSpPr>
          <p:spPr bwMode="auto">
            <a:xfrm>
              <a:off x="2115344" y="4806156"/>
              <a:ext cx="25400" cy="17463"/>
            </a:xfrm>
            <a:custGeom>
              <a:avLst/>
              <a:gdLst>
                <a:gd name="T0" fmla="*/ 21 w 51"/>
                <a:gd name="T1" fmla="*/ 31 h 31"/>
                <a:gd name="T2" fmla="*/ 3 w 51"/>
                <a:gd name="T3" fmla="*/ 31 h 31"/>
                <a:gd name="T4" fmla="*/ 29 w 51"/>
                <a:gd name="T5" fmla="*/ 0 h 31"/>
                <a:gd name="T6" fmla="*/ 48 w 51"/>
                <a:gd name="T7" fmla="*/ 1 h 31"/>
                <a:gd name="T8" fmla="*/ 21 w 51"/>
                <a:gd name="T9" fmla="*/ 31 h 31"/>
              </a:gdLst>
              <a:ahLst/>
              <a:cxnLst>
                <a:cxn ang="0">
                  <a:pos x="T0" y="T1"/>
                </a:cxn>
                <a:cxn ang="0">
                  <a:pos x="T2" y="T3"/>
                </a:cxn>
                <a:cxn ang="0">
                  <a:pos x="T4" y="T5"/>
                </a:cxn>
                <a:cxn ang="0">
                  <a:pos x="T6" y="T7"/>
                </a:cxn>
                <a:cxn ang="0">
                  <a:pos x="T8" y="T9"/>
                </a:cxn>
              </a:cxnLst>
              <a:rect l="0" t="0" r="r" b="b"/>
              <a:pathLst>
                <a:path w="51" h="31">
                  <a:moveTo>
                    <a:pt x="21" y="31"/>
                  </a:moveTo>
                  <a:cubicBezTo>
                    <a:pt x="15" y="31"/>
                    <a:pt x="9" y="31"/>
                    <a:pt x="3" y="31"/>
                  </a:cubicBezTo>
                  <a:cubicBezTo>
                    <a:pt x="0" y="5"/>
                    <a:pt x="13" y="0"/>
                    <a:pt x="29" y="0"/>
                  </a:cubicBezTo>
                  <a:cubicBezTo>
                    <a:pt x="35" y="0"/>
                    <a:pt x="42" y="1"/>
                    <a:pt x="48" y="1"/>
                  </a:cubicBezTo>
                  <a:cubicBezTo>
                    <a:pt x="51" y="27"/>
                    <a:pt x="38" y="31"/>
                    <a:pt x="21" y="3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870"/>
            <p:cNvSpPr>
              <a:spLocks/>
            </p:cNvSpPr>
            <p:nvPr/>
          </p:nvSpPr>
          <p:spPr bwMode="auto">
            <a:xfrm>
              <a:off x="2121694" y="4118769"/>
              <a:ext cx="6350" cy="3175"/>
            </a:xfrm>
            <a:custGeom>
              <a:avLst/>
              <a:gdLst>
                <a:gd name="T0" fmla="*/ 11 w 11"/>
                <a:gd name="T1" fmla="*/ 6 h 6"/>
                <a:gd name="T2" fmla="*/ 0 w 11"/>
                <a:gd name="T3" fmla="*/ 6 h 6"/>
                <a:gd name="T4" fmla="*/ 4 w 11"/>
                <a:gd name="T5" fmla="*/ 0 h 6"/>
                <a:gd name="T6" fmla="*/ 11 w 11"/>
                <a:gd name="T7" fmla="*/ 6 h 6"/>
              </a:gdLst>
              <a:ahLst/>
              <a:cxnLst>
                <a:cxn ang="0">
                  <a:pos x="T0" y="T1"/>
                </a:cxn>
                <a:cxn ang="0">
                  <a:pos x="T2" y="T3"/>
                </a:cxn>
                <a:cxn ang="0">
                  <a:pos x="T4" y="T5"/>
                </a:cxn>
                <a:cxn ang="0">
                  <a:pos x="T6" y="T7"/>
                </a:cxn>
              </a:cxnLst>
              <a:rect l="0" t="0" r="r" b="b"/>
              <a:pathLst>
                <a:path w="11" h="6">
                  <a:moveTo>
                    <a:pt x="11" y="6"/>
                  </a:moveTo>
                  <a:lnTo>
                    <a:pt x="0" y="6"/>
                  </a:lnTo>
                  <a:cubicBezTo>
                    <a:pt x="1" y="4"/>
                    <a:pt x="3" y="2"/>
                    <a:pt x="4" y="0"/>
                  </a:cubicBezTo>
                  <a:cubicBezTo>
                    <a:pt x="7" y="2"/>
                    <a:pt x="9" y="4"/>
                    <a:pt x="11" y="6"/>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871"/>
            <p:cNvSpPr>
              <a:spLocks/>
            </p:cNvSpPr>
            <p:nvPr/>
          </p:nvSpPr>
          <p:spPr bwMode="auto">
            <a:xfrm>
              <a:off x="2104232" y="4134644"/>
              <a:ext cx="36513" cy="20638"/>
            </a:xfrm>
            <a:custGeom>
              <a:avLst/>
              <a:gdLst>
                <a:gd name="T0" fmla="*/ 62 w 69"/>
                <a:gd name="T1" fmla="*/ 40 h 40"/>
                <a:gd name="T2" fmla="*/ 52 w 69"/>
                <a:gd name="T3" fmla="*/ 19 h 40"/>
                <a:gd name="T4" fmla="*/ 20 w 69"/>
                <a:gd name="T5" fmla="*/ 37 h 40"/>
                <a:gd name="T6" fmla="*/ 0 w 69"/>
                <a:gd name="T7" fmla="*/ 30 h 40"/>
                <a:gd name="T8" fmla="*/ 12 w 69"/>
                <a:gd name="T9" fmla="*/ 0 h 40"/>
                <a:gd name="T10" fmla="*/ 63 w 69"/>
                <a:gd name="T11" fmla="*/ 0 h 40"/>
                <a:gd name="T12" fmla="*/ 67 w 69"/>
                <a:gd name="T13" fmla="*/ 39 h 40"/>
                <a:gd name="T14" fmla="*/ 62 w 6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0">
                  <a:moveTo>
                    <a:pt x="62" y="40"/>
                  </a:moveTo>
                  <a:cubicBezTo>
                    <a:pt x="54" y="40"/>
                    <a:pt x="53" y="30"/>
                    <a:pt x="52" y="19"/>
                  </a:cubicBezTo>
                  <a:cubicBezTo>
                    <a:pt x="40" y="29"/>
                    <a:pt x="31" y="37"/>
                    <a:pt x="20" y="37"/>
                  </a:cubicBezTo>
                  <a:cubicBezTo>
                    <a:pt x="14" y="37"/>
                    <a:pt x="8" y="35"/>
                    <a:pt x="0" y="30"/>
                  </a:cubicBezTo>
                  <a:cubicBezTo>
                    <a:pt x="2" y="17"/>
                    <a:pt x="7" y="7"/>
                    <a:pt x="12" y="0"/>
                  </a:cubicBezTo>
                  <a:lnTo>
                    <a:pt x="63" y="0"/>
                  </a:lnTo>
                  <a:cubicBezTo>
                    <a:pt x="67" y="9"/>
                    <a:pt x="69" y="22"/>
                    <a:pt x="67" y="39"/>
                  </a:cubicBezTo>
                  <a:cubicBezTo>
                    <a:pt x="65" y="40"/>
                    <a:pt x="63" y="40"/>
                    <a:pt x="62" y="4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872"/>
            <p:cNvSpPr>
              <a:spLocks/>
            </p:cNvSpPr>
            <p:nvPr/>
          </p:nvSpPr>
          <p:spPr bwMode="auto">
            <a:xfrm>
              <a:off x="2110582" y="4121944"/>
              <a:ext cx="26988" cy="12700"/>
            </a:xfrm>
            <a:custGeom>
              <a:avLst/>
              <a:gdLst>
                <a:gd name="T0" fmla="*/ 51 w 51"/>
                <a:gd name="T1" fmla="*/ 25 h 25"/>
                <a:gd name="T2" fmla="*/ 0 w 51"/>
                <a:gd name="T3" fmla="*/ 25 h 25"/>
                <a:gd name="T4" fmla="*/ 21 w 51"/>
                <a:gd name="T5" fmla="*/ 0 h 25"/>
                <a:gd name="T6" fmla="*/ 32 w 51"/>
                <a:gd name="T7" fmla="*/ 0 h 25"/>
                <a:gd name="T8" fmla="*/ 51 w 51"/>
                <a:gd name="T9" fmla="*/ 25 h 25"/>
              </a:gdLst>
              <a:ahLst/>
              <a:cxnLst>
                <a:cxn ang="0">
                  <a:pos x="T0" y="T1"/>
                </a:cxn>
                <a:cxn ang="0">
                  <a:pos x="T2" y="T3"/>
                </a:cxn>
                <a:cxn ang="0">
                  <a:pos x="T4" y="T5"/>
                </a:cxn>
                <a:cxn ang="0">
                  <a:pos x="T6" y="T7"/>
                </a:cxn>
                <a:cxn ang="0">
                  <a:pos x="T8" y="T9"/>
                </a:cxn>
              </a:cxnLst>
              <a:rect l="0" t="0" r="r" b="b"/>
              <a:pathLst>
                <a:path w="51" h="25">
                  <a:moveTo>
                    <a:pt x="51" y="25"/>
                  </a:moveTo>
                  <a:lnTo>
                    <a:pt x="0" y="25"/>
                  </a:lnTo>
                  <a:cubicBezTo>
                    <a:pt x="7" y="16"/>
                    <a:pt x="14" y="9"/>
                    <a:pt x="21" y="0"/>
                  </a:cubicBezTo>
                  <a:lnTo>
                    <a:pt x="32" y="0"/>
                  </a:lnTo>
                  <a:cubicBezTo>
                    <a:pt x="40" y="7"/>
                    <a:pt x="47" y="14"/>
                    <a:pt x="51"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873"/>
            <p:cNvSpPr>
              <a:spLocks/>
            </p:cNvSpPr>
            <p:nvPr/>
          </p:nvSpPr>
          <p:spPr bwMode="auto">
            <a:xfrm>
              <a:off x="2048669" y="4110831"/>
              <a:ext cx="28575" cy="11113"/>
            </a:xfrm>
            <a:custGeom>
              <a:avLst/>
              <a:gdLst>
                <a:gd name="T0" fmla="*/ 57 w 57"/>
                <a:gd name="T1" fmla="*/ 22 h 22"/>
                <a:gd name="T2" fmla="*/ 0 w 57"/>
                <a:gd name="T3" fmla="*/ 22 h 22"/>
                <a:gd name="T4" fmla="*/ 0 w 57"/>
                <a:gd name="T5" fmla="*/ 7 h 22"/>
                <a:gd name="T6" fmla="*/ 15 w 57"/>
                <a:gd name="T7" fmla="*/ 15 h 22"/>
                <a:gd name="T8" fmla="*/ 30 w 57"/>
                <a:gd name="T9" fmla="*/ 8 h 22"/>
                <a:gd name="T10" fmla="*/ 44 w 57"/>
                <a:gd name="T11" fmla="*/ 0 h 22"/>
                <a:gd name="T12" fmla="*/ 56 w 57"/>
                <a:gd name="T13" fmla="*/ 7 h 22"/>
                <a:gd name="T14" fmla="*/ 57 w 5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2">
                  <a:moveTo>
                    <a:pt x="57" y="22"/>
                  </a:moveTo>
                  <a:lnTo>
                    <a:pt x="0" y="22"/>
                  </a:lnTo>
                  <a:lnTo>
                    <a:pt x="0" y="7"/>
                  </a:lnTo>
                  <a:cubicBezTo>
                    <a:pt x="5" y="13"/>
                    <a:pt x="10" y="15"/>
                    <a:pt x="15" y="15"/>
                  </a:cubicBezTo>
                  <a:cubicBezTo>
                    <a:pt x="20" y="15"/>
                    <a:pt x="25" y="11"/>
                    <a:pt x="30" y="8"/>
                  </a:cubicBezTo>
                  <a:cubicBezTo>
                    <a:pt x="35" y="4"/>
                    <a:pt x="39" y="0"/>
                    <a:pt x="44" y="0"/>
                  </a:cubicBezTo>
                  <a:cubicBezTo>
                    <a:pt x="48" y="0"/>
                    <a:pt x="51" y="2"/>
                    <a:pt x="56" y="7"/>
                  </a:cubicBezTo>
                  <a:cubicBezTo>
                    <a:pt x="56" y="13"/>
                    <a:pt x="57" y="18"/>
                    <a:pt x="57" y="2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874"/>
            <p:cNvSpPr>
              <a:spLocks/>
            </p:cNvSpPr>
            <p:nvPr/>
          </p:nvSpPr>
          <p:spPr bwMode="auto">
            <a:xfrm>
              <a:off x="2050257" y="4134644"/>
              <a:ext cx="22225" cy="3175"/>
            </a:xfrm>
            <a:custGeom>
              <a:avLst/>
              <a:gdLst>
                <a:gd name="T0" fmla="*/ 18 w 44"/>
                <a:gd name="T1" fmla="*/ 6 h 6"/>
                <a:gd name="T2" fmla="*/ 0 w 44"/>
                <a:gd name="T3" fmla="*/ 5 h 6"/>
                <a:gd name="T4" fmla="*/ 0 w 44"/>
                <a:gd name="T5" fmla="*/ 0 h 6"/>
                <a:gd name="T6" fmla="*/ 44 w 44"/>
                <a:gd name="T7" fmla="*/ 0 h 6"/>
                <a:gd name="T8" fmla="*/ 18 w 44"/>
                <a:gd name="T9" fmla="*/ 6 h 6"/>
              </a:gdLst>
              <a:ahLst/>
              <a:cxnLst>
                <a:cxn ang="0">
                  <a:pos x="T0" y="T1"/>
                </a:cxn>
                <a:cxn ang="0">
                  <a:pos x="T2" y="T3"/>
                </a:cxn>
                <a:cxn ang="0">
                  <a:pos x="T4" y="T5"/>
                </a:cxn>
                <a:cxn ang="0">
                  <a:pos x="T6" y="T7"/>
                </a:cxn>
                <a:cxn ang="0">
                  <a:pos x="T8" y="T9"/>
                </a:cxn>
              </a:cxnLst>
              <a:rect l="0" t="0" r="r" b="b"/>
              <a:pathLst>
                <a:path w="44" h="6">
                  <a:moveTo>
                    <a:pt x="18" y="6"/>
                  </a:moveTo>
                  <a:cubicBezTo>
                    <a:pt x="12" y="6"/>
                    <a:pt x="6" y="5"/>
                    <a:pt x="0" y="5"/>
                  </a:cubicBezTo>
                  <a:lnTo>
                    <a:pt x="0" y="0"/>
                  </a:lnTo>
                  <a:lnTo>
                    <a:pt x="44" y="0"/>
                  </a:lnTo>
                  <a:cubicBezTo>
                    <a:pt x="38" y="5"/>
                    <a:pt x="28" y="6"/>
                    <a:pt x="18" y="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875"/>
            <p:cNvSpPr>
              <a:spLocks/>
            </p:cNvSpPr>
            <p:nvPr/>
          </p:nvSpPr>
          <p:spPr bwMode="auto">
            <a:xfrm>
              <a:off x="2048669" y="4121944"/>
              <a:ext cx="28575" cy="14288"/>
            </a:xfrm>
            <a:custGeom>
              <a:avLst/>
              <a:gdLst>
                <a:gd name="T0" fmla="*/ 3 w 57"/>
                <a:gd name="T1" fmla="*/ 30 h 30"/>
                <a:gd name="T2" fmla="*/ 0 w 57"/>
                <a:gd name="T3" fmla="*/ 30 h 30"/>
                <a:gd name="T4" fmla="*/ 0 w 57"/>
                <a:gd name="T5" fmla="*/ 0 h 30"/>
                <a:gd name="T6" fmla="*/ 3 w 57"/>
                <a:gd name="T7" fmla="*/ 0 h 30"/>
                <a:gd name="T8" fmla="*/ 57 w 57"/>
                <a:gd name="T9" fmla="*/ 0 h 30"/>
                <a:gd name="T10" fmla="*/ 47 w 57"/>
                <a:gd name="T11" fmla="*/ 25 h 30"/>
                <a:gd name="T12" fmla="*/ 3 w 57"/>
                <a:gd name="T13" fmla="*/ 25 h 30"/>
                <a:gd name="T14" fmla="*/ 3 w 57"/>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0">
                  <a:moveTo>
                    <a:pt x="3" y="30"/>
                  </a:moveTo>
                  <a:cubicBezTo>
                    <a:pt x="2" y="30"/>
                    <a:pt x="1" y="30"/>
                    <a:pt x="0" y="30"/>
                  </a:cubicBezTo>
                  <a:lnTo>
                    <a:pt x="0" y="0"/>
                  </a:lnTo>
                  <a:lnTo>
                    <a:pt x="3" y="0"/>
                  </a:lnTo>
                  <a:lnTo>
                    <a:pt x="57" y="0"/>
                  </a:lnTo>
                  <a:cubicBezTo>
                    <a:pt x="57" y="12"/>
                    <a:pt x="53" y="20"/>
                    <a:pt x="47" y="25"/>
                  </a:cubicBezTo>
                  <a:lnTo>
                    <a:pt x="3" y="25"/>
                  </a:lnTo>
                  <a:lnTo>
                    <a:pt x="3" y="3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876"/>
            <p:cNvSpPr>
              <a:spLocks/>
            </p:cNvSpPr>
            <p:nvPr/>
          </p:nvSpPr>
          <p:spPr bwMode="auto">
            <a:xfrm>
              <a:off x="2155032" y="4666456"/>
              <a:ext cx="19050" cy="26988"/>
            </a:xfrm>
            <a:custGeom>
              <a:avLst/>
              <a:gdLst>
                <a:gd name="T0" fmla="*/ 30 w 37"/>
                <a:gd name="T1" fmla="*/ 52 h 52"/>
                <a:gd name="T2" fmla="*/ 0 w 37"/>
                <a:gd name="T3" fmla="*/ 2 h 52"/>
                <a:gd name="T4" fmla="*/ 7 w 37"/>
                <a:gd name="T5" fmla="*/ 0 h 52"/>
                <a:gd name="T6" fmla="*/ 37 w 37"/>
                <a:gd name="T7" fmla="*/ 36 h 52"/>
                <a:gd name="T8" fmla="*/ 30 w 37"/>
                <a:gd name="T9" fmla="*/ 52 h 52"/>
              </a:gdLst>
              <a:ahLst/>
              <a:cxnLst>
                <a:cxn ang="0">
                  <a:pos x="T0" y="T1"/>
                </a:cxn>
                <a:cxn ang="0">
                  <a:pos x="T2" y="T3"/>
                </a:cxn>
                <a:cxn ang="0">
                  <a:pos x="T4" y="T5"/>
                </a:cxn>
                <a:cxn ang="0">
                  <a:pos x="T6" y="T7"/>
                </a:cxn>
                <a:cxn ang="0">
                  <a:pos x="T8" y="T9"/>
                </a:cxn>
              </a:cxnLst>
              <a:rect l="0" t="0" r="r" b="b"/>
              <a:pathLst>
                <a:path w="37" h="52">
                  <a:moveTo>
                    <a:pt x="30" y="52"/>
                  </a:moveTo>
                  <a:cubicBezTo>
                    <a:pt x="14" y="44"/>
                    <a:pt x="0" y="32"/>
                    <a:pt x="0" y="2"/>
                  </a:cubicBezTo>
                  <a:cubicBezTo>
                    <a:pt x="2" y="1"/>
                    <a:pt x="5" y="0"/>
                    <a:pt x="7" y="0"/>
                  </a:cubicBezTo>
                  <a:cubicBezTo>
                    <a:pt x="17" y="12"/>
                    <a:pt x="27" y="24"/>
                    <a:pt x="37" y="36"/>
                  </a:cubicBezTo>
                  <a:cubicBezTo>
                    <a:pt x="36" y="42"/>
                    <a:pt x="34" y="47"/>
                    <a:pt x="30" y="5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877"/>
            <p:cNvSpPr>
              <a:spLocks/>
            </p:cNvSpPr>
            <p:nvPr/>
          </p:nvSpPr>
          <p:spPr bwMode="auto">
            <a:xfrm>
              <a:off x="2158207" y="4666456"/>
              <a:ext cx="17463" cy="19050"/>
            </a:xfrm>
            <a:custGeom>
              <a:avLst/>
              <a:gdLst>
                <a:gd name="T0" fmla="*/ 30 w 33"/>
                <a:gd name="T1" fmla="*/ 37 h 37"/>
                <a:gd name="T2" fmla="*/ 0 w 33"/>
                <a:gd name="T3" fmla="*/ 1 h 37"/>
                <a:gd name="T4" fmla="*/ 5 w 33"/>
                <a:gd name="T5" fmla="*/ 0 h 37"/>
                <a:gd name="T6" fmla="*/ 30 w 33"/>
                <a:gd name="T7" fmla="*/ 37 h 37"/>
              </a:gdLst>
              <a:ahLst/>
              <a:cxnLst>
                <a:cxn ang="0">
                  <a:pos x="T0" y="T1"/>
                </a:cxn>
                <a:cxn ang="0">
                  <a:pos x="T2" y="T3"/>
                </a:cxn>
                <a:cxn ang="0">
                  <a:pos x="T4" y="T5"/>
                </a:cxn>
                <a:cxn ang="0">
                  <a:pos x="T6" y="T7"/>
                </a:cxn>
              </a:cxnLst>
              <a:rect l="0" t="0" r="r" b="b"/>
              <a:pathLst>
                <a:path w="33" h="37">
                  <a:moveTo>
                    <a:pt x="30" y="37"/>
                  </a:moveTo>
                  <a:cubicBezTo>
                    <a:pt x="20" y="25"/>
                    <a:pt x="10" y="13"/>
                    <a:pt x="0" y="1"/>
                  </a:cubicBezTo>
                  <a:cubicBezTo>
                    <a:pt x="2" y="0"/>
                    <a:pt x="4" y="0"/>
                    <a:pt x="5" y="0"/>
                  </a:cubicBezTo>
                  <a:cubicBezTo>
                    <a:pt x="24" y="0"/>
                    <a:pt x="33" y="19"/>
                    <a:pt x="30" y="3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879"/>
            <p:cNvSpPr>
              <a:spLocks noEditPoints="1"/>
            </p:cNvSpPr>
            <p:nvPr/>
          </p:nvSpPr>
          <p:spPr bwMode="auto">
            <a:xfrm>
              <a:off x="2186782" y="4102894"/>
              <a:ext cx="47625" cy="19050"/>
            </a:xfrm>
            <a:custGeom>
              <a:avLst/>
              <a:gdLst>
                <a:gd name="T0" fmla="*/ 92 w 92"/>
                <a:gd name="T1" fmla="*/ 38 h 38"/>
                <a:gd name="T2" fmla="*/ 61 w 92"/>
                <a:gd name="T3" fmla="*/ 38 h 38"/>
                <a:gd name="T4" fmla="*/ 76 w 92"/>
                <a:gd name="T5" fmla="*/ 34 h 38"/>
                <a:gd name="T6" fmla="*/ 92 w 92"/>
                <a:gd name="T7" fmla="*/ 38 h 38"/>
                <a:gd name="T8" fmla="*/ 28 w 92"/>
                <a:gd name="T9" fmla="*/ 38 h 38"/>
                <a:gd name="T10" fmla="*/ 0 w 92"/>
                <a:gd name="T11" fmla="*/ 38 h 38"/>
                <a:gd name="T12" fmla="*/ 22 w 92"/>
                <a:gd name="T13" fmla="*/ 0 h 38"/>
                <a:gd name="T14" fmla="*/ 24 w 92"/>
                <a:gd name="T15" fmla="*/ 0 h 38"/>
                <a:gd name="T16" fmla="*/ 28 w 9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2" y="38"/>
                  </a:moveTo>
                  <a:lnTo>
                    <a:pt x="61" y="38"/>
                  </a:lnTo>
                  <a:cubicBezTo>
                    <a:pt x="66" y="35"/>
                    <a:pt x="71" y="34"/>
                    <a:pt x="76" y="34"/>
                  </a:cubicBezTo>
                  <a:cubicBezTo>
                    <a:pt x="81" y="34"/>
                    <a:pt x="87" y="35"/>
                    <a:pt x="92" y="38"/>
                  </a:cubicBezTo>
                  <a:close/>
                  <a:moveTo>
                    <a:pt x="28" y="38"/>
                  </a:moveTo>
                  <a:lnTo>
                    <a:pt x="0" y="38"/>
                  </a:lnTo>
                  <a:cubicBezTo>
                    <a:pt x="2" y="17"/>
                    <a:pt x="6" y="0"/>
                    <a:pt x="22" y="0"/>
                  </a:cubicBezTo>
                  <a:cubicBezTo>
                    <a:pt x="22" y="0"/>
                    <a:pt x="23" y="0"/>
                    <a:pt x="24" y="0"/>
                  </a:cubicBezTo>
                  <a:cubicBezTo>
                    <a:pt x="32" y="14"/>
                    <a:pt x="30" y="26"/>
                    <a:pt x="28" y="3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880"/>
            <p:cNvSpPr>
              <a:spLocks/>
            </p:cNvSpPr>
            <p:nvPr/>
          </p:nvSpPr>
          <p:spPr bwMode="auto">
            <a:xfrm>
              <a:off x="2186782" y="4134644"/>
              <a:ext cx="53975" cy="46038"/>
            </a:xfrm>
            <a:custGeom>
              <a:avLst/>
              <a:gdLst>
                <a:gd name="T0" fmla="*/ 84 w 106"/>
                <a:gd name="T1" fmla="*/ 89 h 89"/>
                <a:gd name="T2" fmla="*/ 31 w 106"/>
                <a:gd name="T3" fmla="*/ 39 h 89"/>
                <a:gd name="T4" fmla="*/ 10 w 106"/>
                <a:gd name="T5" fmla="*/ 50 h 89"/>
                <a:gd name="T6" fmla="*/ 26 w 106"/>
                <a:gd name="T7" fmla="*/ 17 h 89"/>
                <a:gd name="T8" fmla="*/ 26 w 106"/>
                <a:gd name="T9" fmla="*/ 17 h 89"/>
                <a:gd name="T10" fmla="*/ 0 w 106"/>
                <a:gd name="T11" fmla="*/ 5 h 89"/>
                <a:gd name="T12" fmla="*/ 0 w 106"/>
                <a:gd name="T13" fmla="*/ 0 h 89"/>
                <a:gd name="T14" fmla="*/ 35 w 106"/>
                <a:gd name="T15" fmla="*/ 0 h 89"/>
                <a:gd name="T16" fmla="*/ 36 w 106"/>
                <a:gd name="T17" fmla="*/ 1 h 89"/>
                <a:gd name="T18" fmla="*/ 38 w 106"/>
                <a:gd name="T19" fmla="*/ 0 h 89"/>
                <a:gd name="T20" fmla="*/ 85 w 106"/>
                <a:gd name="T21" fmla="*/ 0 h 89"/>
                <a:gd name="T22" fmla="*/ 84 w 106"/>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89">
                  <a:moveTo>
                    <a:pt x="84" y="89"/>
                  </a:moveTo>
                  <a:cubicBezTo>
                    <a:pt x="59" y="84"/>
                    <a:pt x="54" y="39"/>
                    <a:pt x="31" y="39"/>
                  </a:cubicBezTo>
                  <a:cubicBezTo>
                    <a:pt x="26" y="39"/>
                    <a:pt x="19" y="42"/>
                    <a:pt x="10" y="50"/>
                  </a:cubicBezTo>
                  <a:cubicBezTo>
                    <a:pt x="15" y="40"/>
                    <a:pt x="20" y="29"/>
                    <a:pt x="26" y="17"/>
                  </a:cubicBezTo>
                  <a:lnTo>
                    <a:pt x="26" y="17"/>
                  </a:lnTo>
                  <a:cubicBezTo>
                    <a:pt x="16" y="17"/>
                    <a:pt x="3" y="8"/>
                    <a:pt x="0" y="5"/>
                  </a:cubicBezTo>
                  <a:cubicBezTo>
                    <a:pt x="0" y="3"/>
                    <a:pt x="0" y="1"/>
                    <a:pt x="0" y="0"/>
                  </a:cubicBezTo>
                  <a:lnTo>
                    <a:pt x="35" y="0"/>
                  </a:lnTo>
                  <a:cubicBezTo>
                    <a:pt x="35" y="0"/>
                    <a:pt x="36" y="1"/>
                    <a:pt x="36" y="1"/>
                  </a:cubicBezTo>
                  <a:cubicBezTo>
                    <a:pt x="37" y="1"/>
                    <a:pt x="37" y="0"/>
                    <a:pt x="38" y="0"/>
                  </a:cubicBezTo>
                  <a:lnTo>
                    <a:pt x="85" y="0"/>
                  </a:lnTo>
                  <a:cubicBezTo>
                    <a:pt x="71" y="33"/>
                    <a:pt x="106" y="59"/>
                    <a:pt x="84" y="8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881"/>
            <p:cNvSpPr>
              <a:spLocks noEditPoints="1"/>
            </p:cNvSpPr>
            <p:nvPr/>
          </p:nvSpPr>
          <p:spPr bwMode="auto">
            <a:xfrm>
              <a:off x="2186782" y="4121944"/>
              <a:ext cx="50800" cy="12700"/>
            </a:xfrm>
            <a:custGeom>
              <a:avLst/>
              <a:gdLst>
                <a:gd name="T0" fmla="*/ 85 w 99"/>
                <a:gd name="T1" fmla="*/ 25 h 25"/>
                <a:gd name="T2" fmla="*/ 38 w 99"/>
                <a:gd name="T3" fmla="*/ 25 h 25"/>
                <a:gd name="T4" fmla="*/ 61 w 99"/>
                <a:gd name="T5" fmla="*/ 0 h 25"/>
                <a:gd name="T6" fmla="*/ 92 w 99"/>
                <a:gd name="T7" fmla="*/ 0 h 25"/>
                <a:gd name="T8" fmla="*/ 99 w 99"/>
                <a:gd name="T9" fmla="*/ 4 h 25"/>
                <a:gd name="T10" fmla="*/ 85 w 99"/>
                <a:gd name="T11" fmla="*/ 25 h 25"/>
                <a:gd name="T12" fmla="*/ 35 w 99"/>
                <a:gd name="T13" fmla="*/ 25 h 25"/>
                <a:gd name="T14" fmla="*/ 0 w 99"/>
                <a:gd name="T15" fmla="*/ 25 h 25"/>
                <a:gd name="T16" fmla="*/ 0 w 99"/>
                <a:gd name="T17" fmla="*/ 0 h 25"/>
                <a:gd name="T18" fmla="*/ 28 w 99"/>
                <a:gd name="T19" fmla="*/ 0 h 25"/>
                <a:gd name="T20" fmla="*/ 35 w 99"/>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25">
                  <a:moveTo>
                    <a:pt x="85" y="25"/>
                  </a:moveTo>
                  <a:lnTo>
                    <a:pt x="38" y="25"/>
                  </a:lnTo>
                  <a:cubicBezTo>
                    <a:pt x="44" y="14"/>
                    <a:pt x="52" y="5"/>
                    <a:pt x="61" y="0"/>
                  </a:cubicBezTo>
                  <a:lnTo>
                    <a:pt x="92" y="0"/>
                  </a:lnTo>
                  <a:cubicBezTo>
                    <a:pt x="94" y="1"/>
                    <a:pt x="97" y="2"/>
                    <a:pt x="99" y="4"/>
                  </a:cubicBezTo>
                  <a:cubicBezTo>
                    <a:pt x="92" y="11"/>
                    <a:pt x="87" y="18"/>
                    <a:pt x="85" y="25"/>
                  </a:cubicBezTo>
                  <a:moveTo>
                    <a:pt x="35" y="25"/>
                  </a:moveTo>
                  <a:lnTo>
                    <a:pt x="0" y="25"/>
                  </a:lnTo>
                  <a:cubicBezTo>
                    <a:pt x="0" y="16"/>
                    <a:pt x="0" y="8"/>
                    <a:pt x="0" y="0"/>
                  </a:cubicBezTo>
                  <a:lnTo>
                    <a:pt x="28" y="0"/>
                  </a:lnTo>
                  <a:cubicBezTo>
                    <a:pt x="27" y="9"/>
                    <a:pt x="28" y="17"/>
                    <a:pt x="35"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882"/>
            <p:cNvSpPr>
              <a:spLocks/>
            </p:cNvSpPr>
            <p:nvPr/>
          </p:nvSpPr>
          <p:spPr bwMode="auto">
            <a:xfrm>
              <a:off x="2142332" y="4385469"/>
              <a:ext cx="49213" cy="44450"/>
            </a:xfrm>
            <a:custGeom>
              <a:avLst/>
              <a:gdLst>
                <a:gd name="T0" fmla="*/ 72 w 95"/>
                <a:gd name="T1" fmla="*/ 87 h 87"/>
                <a:gd name="T2" fmla="*/ 0 w 95"/>
                <a:gd name="T3" fmla="*/ 45 h 87"/>
                <a:gd name="T4" fmla="*/ 0 w 95"/>
                <a:gd name="T5" fmla="*/ 12 h 87"/>
                <a:gd name="T6" fmla="*/ 31 w 95"/>
                <a:gd name="T7" fmla="*/ 0 h 87"/>
                <a:gd name="T8" fmla="*/ 95 w 95"/>
                <a:gd name="T9" fmla="*/ 79 h 87"/>
                <a:gd name="T10" fmla="*/ 72 w 95"/>
                <a:gd name="T11" fmla="*/ 87 h 87"/>
              </a:gdLst>
              <a:ahLst/>
              <a:cxnLst>
                <a:cxn ang="0">
                  <a:pos x="T0" y="T1"/>
                </a:cxn>
                <a:cxn ang="0">
                  <a:pos x="T2" y="T3"/>
                </a:cxn>
                <a:cxn ang="0">
                  <a:pos x="T4" y="T5"/>
                </a:cxn>
                <a:cxn ang="0">
                  <a:pos x="T6" y="T7"/>
                </a:cxn>
                <a:cxn ang="0">
                  <a:pos x="T8" y="T9"/>
                </a:cxn>
                <a:cxn ang="0">
                  <a:pos x="T10" y="T11"/>
                </a:cxn>
              </a:cxnLst>
              <a:rect l="0" t="0" r="r" b="b"/>
              <a:pathLst>
                <a:path w="95" h="87">
                  <a:moveTo>
                    <a:pt x="72" y="87"/>
                  </a:moveTo>
                  <a:cubicBezTo>
                    <a:pt x="46" y="87"/>
                    <a:pt x="22" y="60"/>
                    <a:pt x="0" y="45"/>
                  </a:cubicBezTo>
                  <a:lnTo>
                    <a:pt x="0" y="12"/>
                  </a:lnTo>
                  <a:cubicBezTo>
                    <a:pt x="11" y="3"/>
                    <a:pt x="21" y="0"/>
                    <a:pt x="31" y="0"/>
                  </a:cubicBezTo>
                  <a:cubicBezTo>
                    <a:pt x="63" y="0"/>
                    <a:pt x="83" y="43"/>
                    <a:pt x="95" y="79"/>
                  </a:cubicBezTo>
                  <a:cubicBezTo>
                    <a:pt x="88" y="85"/>
                    <a:pt x="80" y="87"/>
                    <a:pt x="72" y="8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884"/>
            <p:cNvSpPr>
              <a:spLocks/>
            </p:cNvSpPr>
            <p:nvPr/>
          </p:nvSpPr>
          <p:spPr bwMode="auto">
            <a:xfrm>
              <a:off x="2074069" y="4887119"/>
              <a:ext cx="19050" cy="41275"/>
            </a:xfrm>
            <a:custGeom>
              <a:avLst/>
              <a:gdLst>
                <a:gd name="T0" fmla="*/ 24 w 38"/>
                <a:gd name="T1" fmla="*/ 79 h 79"/>
                <a:gd name="T2" fmla="*/ 15 w 38"/>
                <a:gd name="T3" fmla="*/ 0 h 79"/>
                <a:gd name="T4" fmla="*/ 24 w 38"/>
                <a:gd name="T5" fmla="*/ 79 h 79"/>
              </a:gdLst>
              <a:ahLst/>
              <a:cxnLst>
                <a:cxn ang="0">
                  <a:pos x="T0" y="T1"/>
                </a:cxn>
                <a:cxn ang="0">
                  <a:pos x="T2" y="T3"/>
                </a:cxn>
                <a:cxn ang="0">
                  <a:pos x="T4" y="T5"/>
                </a:cxn>
              </a:cxnLst>
              <a:rect l="0" t="0" r="r" b="b"/>
              <a:pathLst>
                <a:path w="38" h="79">
                  <a:moveTo>
                    <a:pt x="24" y="79"/>
                  </a:moveTo>
                  <a:cubicBezTo>
                    <a:pt x="0" y="78"/>
                    <a:pt x="4" y="15"/>
                    <a:pt x="15" y="0"/>
                  </a:cubicBezTo>
                  <a:cubicBezTo>
                    <a:pt x="38" y="0"/>
                    <a:pt x="34" y="64"/>
                    <a:pt x="24" y="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886"/>
            <p:cNvSpPr>
              <a:spLocks/>
            </p:cNvSpPr>
            <p:nvPr/>
          </p:nvSpPr>
          <p:spPr bwMode="auto">
            <a:xfrm>
              <a:off x="2143919" y="4895056"/>
              <a:ext cx="17463" cy="36513"/>
            </a:xfrm>
            <a:custGeom>
              <a:avLst/>
              <a:gdLst>
                <a:gd name="T0" fmla="*/ 37 w 37"/>
                <a:gd name="T1" fmla="*/ 71 h 71"/>
                <a:gd name="T2" fmla="*/ 0 w 37"/>
                <a:gd name="T3" fmla="*/ 0 h 71"/>
                <a:gd name="T4" fmla="*/ 37 w 37"/>
                <a:gd name="T5" fmla="*/ 71 h 71"/>
              </a:gdLst>
              <a:ahLst/>
              <a:cxnLst>
                <a:cxn ang="0">
                  <a:pos x="T0" y="T1"/>
                </a:cxn>
                <a:cxn ang="0">
                  <a:pos x="T2" y="T3"/>
                </a:cxn>
                <a:cxn ang="0">
                  <a:pos x="T4" y="T5"/>
                </a:cxn>
              </a:cxnLst>
              <a:rect l="0" t="0" r="r" b="b"/>
              <a:pathLst>
                <a:path w="37" h="71">
                  <a:moveTo>
                    <a:pt x="37" y="71"/>
                  </a:moveTo>
                  <a:cubicBezTo>
                    <a:pt x="17" y="59"/>
                    <a:pt x="1" y="39"/>
                    <a:pt x="0" y="0"/>
                  </a:cubicBezTo>
                  <a:cubicBezTo>
                    <a:pt x="20" y="13"/>
                    <a:pt x="28" y="43"/>
                    <a:pt x="37" y="7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887"/>
            <p:cNvSpPr>
              <a:spLocks/>
            </p:cNvSpPr>
            <p:nvPr/>
          </p:nvSpPr>
          <p:spPr bwMode="auto">
            <a:xfrm>
              <a:off x="2085182" y="4164806"/>
              <a:ext cx="42863" cy="31750"/>
            </a:xfrm>
            <a:custGeom>
              <a:avLst/>
              <a:gdLst>
                <a:gd name="T0" fmla="*/ 2 w 85"/>
                <a:gd name="T1" fmla="*/ 61 h 61"/>
                <a:gd name="T2" fmla="*/ 9 w 85"/>
                <a:gd name="T3" fmla="*/ 29 h 61"/>
                <a:gd name="T4" fmla="*/ 11 w 85"/>
                <a:gd name="T5" fmla="*/ 29 h 61"/>
                <a:gd name="T6" fmla="*/ 21 w 85"/>
                <a:gd name="T7" fmla="*/ 33 h 61"/>
                <a:gd name="T8" fmla="*/ 28 w 85"/>
                <a:gd name="T9" fmla="*/ 37 h 61"/>
                <a:gd name="T10" fmla="*/ 32 w 85"/>
                <a:gd name="T11" fmla="*/ 30 h 61"/>
                <a:gd name="T12" fmla="*/ 32 w 85"/>
                <a:gd name="T13" fmla="*/ 31 h 61"/>
                <a:gd name="T14" fmla="*/ 40 w 85"/>
                <a:gd name="T15" fmla="*/ 1 h 61"/>
                <a:gd name="T16" fmla="*/ 53 w 85"/>
                <a:gd name="T17" fmla="*/ 0 h 61"/>
                <a:gd name="T18" fmla="*/ 80 w 85"/>
                <a:gd name="T19" fmla="*/ 46 h 61"/>
                <a:gd name="T20" fmla="*/ 70 w 85"/>
                <a:gd name="T21" fmla="*/ 44 h 61"/>
                <a:gd name="T22" fmla="*/ 51 w 85"/>
                <a:gd name="T23" fmla="*/ 50 h 61"/>
                <a:gd name="T24" fmla="*/ 33 w 85"/>
                <a:gd name="T25" fmla="*/ 57 h 61"/>
                <a:gd name="T26" fmla="*/ 32 w 85"/>
                <a:gd name="T27" fmla="*/ 57 h 61"/>
                <a:gd name="T28" fmla="*/ 32 w 85"/>
                <a:gd name="T29" fmla="*/ 50 h 61"/>
                <a:gd name="T30" fmla="*/ 2 w 85"/>
                <a:gd name="T3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61">
                  <a:moveTo>
                    <a:pt x="2" y="61"/>
                  </a:moveTo>
                  <a:cubicBezTo>
                    <a:pt x="0" y="45"/>
                    <a:pt x="9" y="44"/>
                    <a:pt x="9" y="29"/>
                  </a:cubicBezTo>
                  <a:cubicBezTo>
                    <a:pt x="10" y="29"/>
                    <a:pt x="10" y="29"/>
                    <a:pt x="11" y="29"/>
                  </a:cubicBezTo>
                  <a:cubicBezTo>
                    <a:pt x="15" y="29"/>
                    <a:pt x="18" y="31"/>
                    <a:pt x="21" y="33"/>
                  </a:cubicBezTo>
                  <a:cubicBezTo>
                    <a:pt x="24" y="35"/>
                    <a:pt x="26" y="37"/>
                    <a:pt x="28" y="37"/>
                  </a:cubicBezTo>
                  <a:cubicBezTo>
                    <a:pt x="30" y="37"/>
                    <a:pt x="31" y="35"/>
                    <a:pt x="32" y="30"/>
                  </a:cubicBezTo>
                  <a:lnTo>
                    <a:pt x="32" y="31"/>
                  </a:lnTo>
                  <a:cubicBezTo>
                    <a:pt x="34" y="19"/>
                    <a:pt x="36" y="9"/>
                    <a:pt x="40" y="1"/>
                  </a:cubicBezTo>
                  <a:cubicBezTo>
                    <a:pt x="45" y="0"/>
                    <a:pt x="49" y="0"/>
                    <a:pt x="53" y="0"/>
                  </a:cubicBezTo>
                  <a:cubicBezTo>
                    <a:pt x="73" y="0"/>
                    <a:pt x="85" y="11"/>
                    <a:pt x="80" y="46"/>
                  </a:cubicBezTo>
                  <a:cubicBezTo>
                    <a:pt x="76" y="44"/>
                    <a:pt x="73" y="44"/>
                    <a:pt x="70" y="44"/>
                  </a:cubicBezTo>
                  <a:cubicBezTo>
                    <a:pt x="62" y="44"/>
                    <a:pt x="57" y="47"/>
                    <a:pt x="51" y="50"/>
                  </a:cubicBezTo>
                  <a:cubicBezTo>
                    <a:pt x="46" y="54"/>
                    <a:pt x="41" y="57"/>
                    <a:pt x="33" y="57"/>
                  </a:cubicBezTo>
                  <a:cubicBezTo>
                    <a:pt x="33" y="57"/>
                    <a:pt x="33" y="57"/>
                    <a:pt x="32" y="57"/>
                  </a:cubicBezTo>
                  <a:cubicBezTo>
                    <a:pt x="32" y="55"/>
                    <a:pt x="32" y="52"/>
                    <a:pt x="32" y="50"/>
                  </a:cubicBezTo>
                  <a:cubicBezTo>
                    <a:pt x="23" y="55"/>
                    <a:pt x="8" y="59"/>
                    <a:pt x="2" y="6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888"/>
            <p:cNvSpPr>
              <a:spLocks/>
            </p:cNvSpPr>
            <p:nvPr/>
          </p:nvSpPr>
          <p:spPr bwMode="auto">
            <a:xfrm>
              <a:off x="2126457" y="4431506"/>
              <a:ext cx="20638" cy="30163"/>
            </a:xfrm>
            <a:custGeom>
              <a:avLst/>
              <a:gdLst>
                <a:gd name="T0" fmla="*/ 25 w 42"/>
                <a:gd name="T1" fmla="*/ 58 h 58"/>
                <a:gd name="T2" fmla="*/ 12 w 42"/>
                <a:gd name="T3" fmla="*/ 45 h 58"/>
                <a:gd name="T4" fmla="*/ 0 w 42"/>
                <a:gd name="T5" fmla="*/ 33 h 58"/>
                <a:gd name="T6" fmla="*/ 0 w 42"/>
                <a:gd name="T7" fmla="*/ 33 h 58"/>
                <a:gd name="T8" fmla="*/ 40 w 42"/>
                <a:gd name="T9" fmla="*/ 0 h 58"/>
                <a:gd name="T10" fmla="*/ 32 w 42"/>
                <a:gd name="T11" fmla="*/ 56 h 58"/>
                <a:gd name="T12" fmla="*/ 25 w 42"/>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25" y="58"/>
                  </a:moveTo>
                  <a:cubicBezTo>
                    <a:pt x="18" y="58"/>
                    <a:pt x="15" y="52"/>
                    <a:pt x="12" y="45"/>
                  </a:cubicBezTo>
                  <a:cubicBezTo>
                    <a:pt x="10" y="39"/>
                    <a:pt x="7" y="33"/>
                    <a:pt x="0" y="33"/>
                  </a:cubicBezTo>
                  <a:lnTo>
                    <a:pt x="0" y="33"/>
                  </a:lnTo>
                  <a:cubicBezTo>
                    <a:pt x="5" y="11"/>
                    <a:pt x="21" y="4"/>
                    <a:pt x="40" y="0"/>
                  </a:cubicBezTo>
                  <a:cubicBezTo>
                    <a:pt x="42" y="25"/>
                    <a:pt x="38" y="42"/>
                    <a:pt x="32" y="56"/>
                  </a:cubicBezTo>
                  <a:cubicBezTo>
                    <a:pt x="29" y="57"/>
                    <a:pt x="27" y="58"/>
                    <a:pt x="25"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889"/>
            <p:cNvSpPr>
              <a:spLocks/>
            </p:cNvSpPr>
            <p:nvPr/>
          </p:nvSpPr>
          <p:spPr bwMode="auto">
            <a:xfrm>
              <a:off x="2120107" y="4336256"/>
              <a:ext cx="15875" cy="31750"/>
            </a:xfrm>
            <a:custGeom>
              <a:avLst/>
              <a:gdLst>
                <a:gd name="T0" fmla="*/ 21 w 33"/>
                <a:gd name="T1" fmla="*/ 62 h 62"/>
                <a:gd name="T2" fmla="*/ 15 w 33"/>
                <a:gd name="T3" fmla="*/ 61 h 62"/>
                <a:gd name="T4" fmla="*/ 23 w 33"/>
                <a:gd name="T5" fmla="*/ 0 h 62"/>
                <a:gd name="T6" fmla="*/ 23 w 33"/>
                <a:gd name="T7" fmla="*/ 0 h 62"/>
                <a:gd name="T8" fmla="*/ 32 w 33"/>
                <a:gd name="T9" fmla="*/ 31 h 62"/>
                <a:gd name="T10" fmla="*/ 21 w 33"/>
                <a:gd name="T11" fmla="*/ 62 h 62"/>
              </a:gdLst>
              <a:ahLst/>
              <a:cxnLst>
                <a:cxn ang="0">
                  <a:pos x="T0" y="T1"/>
                </a:cxn>
                <a:cxn ang="0">
                  <a:pos x="T2" y="T3"/>
                </a:cxn>
                <a:cxn ang="0">
                  <a:pos x="T4" y="T5"/>
                </a:cxn>
                <a:cxn ang="0">
                  <a:pos x="T6" y="T7"/>
                </a:cxn>
                <a:cxn ang="0">
                  <a:pos x="T8" y="T9"/>
                </a:cxn>
                <a:cxn ang="0">
                  <a:pos x="T10" y="T11"/>
                </a:cxn>
              </a:cxnLst>
              <a:rect l="0" t="0" r="r" b="b"/>
              <a:pathLst>
                <a:path w="33" h="62">
                  <a:moveTo>
                    <a:pt x="21" y="62"/>
                  </a:moveTo>
                  <a:cubicBezTo>
                    <a:pt x="19" y="62"/>
                    <a:pt x="17" y="62"/>
                    <a:pt x="15" y="61"/>
                  </a:cubicBezTo>
                  <a:cubicBezTo>
                    <a:pt x="0" y="39"/>
                    <a:pt x="14" y="16"/>
                    <a:pt x="23" y="0"/>
                  </a:cubicBezTo>
                  <a:lnTo>
                    <a:pt x="23" y="0"/>
                  </a:lnTo>
                  <a:cubicBezTo>
                    <a:pt x="28" y="0"/>
                    <a:pt x="32" y="15"/>
                    <a:pt x="32" y="31"/>
                  </a:cubicBezTo>
                  <a:cubicBezTo>
                    <a:pt x="33" y="47"/>
                    <a:pt x="30" y="62"/>
                    <a:pt x="21" y="6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893"/>
            <p:cNvSpPr>
              <a:spLocks noEditPoints="1"/>
            </p:cNvSpPr>
            <p:nvPr/>
          </p:nvSpPr>
          <p:spPr bwMode="auto">
            <a:xfrm>
              <a:off x="2504282" y="5012531"/>
              <a:ext cx="30163" cy="30163"/>
            </a:xfrm>
            <a:custGeom>
              <a:avLst/>
              <a:gdLst>
                <a:gd name="T0" fmla="*/ 18 w 58"/>
                <a:gd name="T1" fmla="*/ 59 h 59"/>
                <a:gd name="T2" fmla="*/ 2 w 58"/>
                <a:gd name="T3" fmla="*/ 54 h 59"/>
                <a:gd name="T4" fmla="*/ 58 w 58"/>
                <a:gd name="T5" fmla="*/ 37 h 59"/>
                <a:gd name="T6" fmla="*/ 58 w 58"/>
                <a:gd name="T7" fmla="*/ 41 h 59"/>
                <a:gd name="T8" fmla="*/ 18 w 58"/>
                <a:gd name="T9" fmla="*/ 59 h 59"/>
                <a:gd name="T10" fmla="*/ 0 w 58"/>
                <a:gd name="T11" fmla="*/ 28 h 59"/>
                <a:gd name="T12" fmla="*/ 38 w 58"/>
                <a:gd name="T13" fmla="*/ 0 h 59"/>
                <a:gd name="T14" fmla="*/ 51 w 58"/>
                <a:gd name="T15" fmla="*/ 1 h 59"/>
                <a:gd name="T16" fmla="*/ 52 w 58"/>
                <a:gd name="T17" fmla="*/ 13 h 59"/>
                <a:gd name="T18" fmla="*/ 0 w 58"/>
                <a:gd name="T19"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18" y="59"/>
                  </a:moveTo>
                  <a:cubicBezTo>
                    <a:pt x="12" y="59"/>
                    <a:pt x="7" y="58"/>
                    <a:pt x="2" y="54"/>
                  </a:cubicBezTo>
                  <a:cubicBezTo>
                    <a:pt x="20" y="48"/>
                    <a:pt x="39" y="42"/>
                    <a:pt x="58" y="37"/>
                  </a:cubicBezTo>
                  <a:cubicBezTo>
                    <a:pt x="58" y="39"/>
                    <a:pt x="58" y="40"/>
                    <a:pt x="58" y="41"/>
                  </a:cubicBezTo>
                  <a:cubicBezTo>
                    <a:pt x="46" y="50"/>
                    <a:pt x="31" y="59"/>
                    <a:pt x="18" y="59"/>
                  </a:cubicBezTo>
                  <a:close/>
                  <a:moveTo>
                    <a:pt x="0" y="28"/>
                  </a:moveTo>
                  <a:cubicBezTo>
                    <a:pt x="9" y="13"/>
                    <a:pt x="19" y="0"/>
                    <a:pt x="38" y="0"/>
                  </a:cubicBezTo>
                  <a:cubicBezTo>
                    <a:pt x="42" y="0"/>
                    <a:pt x="47" y="0"/>
                    <a:pt x="51" y="1"/>
                  </a:cubicBezTo>
                  <a:cubicBezTo>
                    <a:pt x="51" y="6"/>
                    <a:pt x="51" y="10"/>
                    <a:pt x="52" y="13"/>
                  </a:cubicBezTo>
                  <a:cubicBezTo>
                    <a:pt x="35" y="17"/>
                    <a:pt x="17" y="22"/>
                    <a:pt x="0" y="2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894"/>
            <p:cNvSpPr>
              <a:spLocks/>
            </p:cNvSpPr>
            <p:nvPr/>
          </p:nvSpPr>
          <p:spPr bwMode="auto">
            <a:xfrm>
              <a:off x="2501107" y="5020469"/>
              <a:ext cx="33338" cy="20638"/>
            </a:xfrm>
            <a:custGeom>
              <a:avLst/>
              <a:gdLst>
                <a:gd name="T0" fmla="*/ 10 w 67"/>
                <a:gd name="T1" fmla="*/ 41 h 41"/>
                <a:gd name="T2" fmla="*/ 0 w 67"/>
                <a:gd name="T3" fmla="*/ 28 h 41"/>
                <a:gd name="T4" fmla="*/ 8 w 67"/>
                <a:gd name="T5" fmla="*/ 15 h 41"/>
                <a:gd name="T6" fmla="*/ 60 w 67"/>
                <a:gd name="T7" fmla="*/ 0 h 41"/>
                <a:gd name="T8" fmla="*/ 66 w 67"/>
                <a:gd name="T9" fmla="*/ 24 h 41"/>
                <a:gd name="T10" fmla="*/ 10 w 67"/>
                <a:gd name="T11" fmla="*/ 41 h 41"/>
              </a:gdLst>
              <a:ahLst/>
              <a:cxnLst>
                <a:cxn ang="0">
                  <a:pos x="T0" y="T1"/>
                </a:cxn>
                <a:cxn ang="0">
                  <a:pos x="T2" y="T3"/>
                </a:cxn>
                <a:cxn ang="0">
                  <a:pos x="T4" y="T5"/>
                </a:cxn>
                <a:cxn ang="0">
                  <a:pos x="T6" y="T7"/>
                </a:cxn>
                <a:cxn ang="0">
                  <a:pos x="T8" y="T9"/>
                </a:cxn>
                <a:cxn ang="0">
                  <a:pos x="T10" y="T11"/>
                </a:cxn>
              </a:cxnLst>
              <a:rect l="0" t="0" r="r" b="b"/>
              <a:pathLst>
                <a:path w="67" h="41">
                  <a:moveTo>
                    <a:pt x="10" y="41"/>
                  </a:moveTo>
                  <a:cubicBezTo>
                    <a:pt x="6" y="38"/>
                    <a:pt x="3" y="34"/>
                    <a:pt x="0" y="28"/>
                  </a:cubicBezTo>
                  <a:cubicBezTo>
                    <a:pt x="3" y="24"/>
                    <a:pt x="5" y="19"/>
                    <a:pt x="8" y="15"/>
                  </a:cubicBezTo>
                  <a:cubicBezTo>
                    <a:pt x="25" y="9"/>
                    <a:pt x="43" y="4"/>
                    <a:pt x="60" y="0"/>
                  </a:cubicBezTo>
                  <a:cubicBezTo>
                    <a:pt x="62" y="8"/>
                    <a:pt x="67" y="13"/>
                    <a:pt x="66" y="24"/>
                  </a:cubicBezTo>
                  <a:cubicBezTo>
                    <a:pt x="47" y="29"/>
                    <a:pt x="28" y="35"/>
                    <a:pt x="10" y="4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899"/>
            <p:cNvSpPr>
              <a:spLocks noEditPoints="1"/>
            </p:cNvSpPr>
            <p:nvPr/>
          </p:nvSpPr>
          <p:spPr bwMode="auto">
            <a:xfrm>
              <a:off x="2607469" y="4847431"/>
              <a:ext cx="44450" cy="68263"/>
            </a:xfrm>
            <a:custGeom>
              <a:avLst/>
              <a:gdLst>
                <a:gd name="T0" fmla="*/ 59 w 87"/>
                <a:gd name="T1" fmla="*/ 132 h 132"/>
                <a:gd name="T2" fmla="*/ 16 w 87"/>
                <a:gd name="T3" fmla="*/ 70 h 132"/>
                <a:gd name="T4" fmla="*/ 26 w 87"/>
                <a:gd name="T5" fmla="*/ 70 h 132"/>
                <a:gd name="T6" fmla="*/ 28 w 87"/>
                <a:gd name="T7" fmla="*/ 70 h 132"/>
                <a:gd name="T8" fmla="*/ 61 w 87"/>
                <a:gd name="T9" fmla="*/ 70 h 132"/>
                <a:gd name="T10" fmla="*/ 81 w 87"/>
                <a:gd name="T11" fmla="*/ 70 h 132"/>
                <a:gd name="T12" fmla="*/ 74 w 87"/>
                <a:gd name="T13" fmla="*/ 122 h 132"/>
                <a:gd name="T14" fmla="*/ 69 w 87"/>
                <a:gd name="T15" fmla="*/ 121 h 132"/>
                <a:gd name="T16" fmla="*/ 59 w 87"/>
                <a:gd name="T17" fmla="*/ 132 h 132"/>
                <a:gd name="T18" fmla="*/ 26 w 87"/>
                <a:gd name="T19" fmla="*/ 46 h 132"/>
                <a:gd name="T20" fmla="*/ 7 w 87"/>
                <a:gd name="T21" fmla="*/ 45 h 132"/>
                <a:gd name="T22" fmla="*/ 0 w 87"/>
                <a:gd name="T23" fmla="*/ 0 h 132"/>
                <a:gd name="T24" fmla="*/ 32 w 87"/>
                <a:gd name="T25" fmla="*/ 10 h 132"/>
                <a:gd name="T26" fmla="*/ 81 w 87"/>
                <a:gd name="T27" fmla="*/ 0 h 132"/>
                <a:gd name="T28" fmla="*/ 87 w 87"/>
                <a:gd name="T29" fmla="*/ 41 h 132"/>
                <a:gd name="T30" fmla="*/ 26 w 87"/>
                <a:gd name="T31"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32">
                  <a:moveTo>
                    <a:pt x="59" y="132"/>
                  </a:moveTo>
                  <a:cubicBezTo>
                    <a:pt x="43" y="113"/>
                    <a:pt x="28" y="95"/>
                    <a:pt x="16" y="70"/>
                  </a:cubicBezTo>
                  <a:lnTo>
                    <a:pt x="26" y="70"/>
                  </a:lnTo>
                  <a:lnTo>
                    <a:pt x="28" y="70"/>
                  </a:lnTo>
                  <a:lnTo>
                    <a:pt x="61" y="70"/>
                  </a:lnTo>
                  <a:cubicBezTo>
                    <a:pt x="68" y="70"/>
                    <a:pt x="74" y="70"/>
                    <a:pt x="81" y="70"/>
                  </a:cubicBezTo>
                  <a:cubicBezTo>
                    <a:pt x="77" y="88"/>
                    <a:pt x="72" y="105"/>
                    <a:pt x="74" y="122"/>
                  </a:cubicBezTo>
                  <a:cubicBezTo>
                    <a:pt x="72" y="122"/>
                    <a:pt x="71" y="121"/>
                    <a:pt x="69" y="121"/>
                  </a:cubicBezTo>
                  <a:cubicBezTo>
                    <a:pt x="63" y="121"/>
                    <a:pt x="60" y="125"/>
                    <a:pt x="59" y="132"/>
                  </a:cubicBezTo>
                  <a:close/>
                  <a:moveTo>
                    <a:pt x="26" y="46"/>
                  </a:moveTo>
                  <a:cubicBezTo>
                    <a:pt x="20" y="46"/>
                    <a:pt x="13" y="46"/>
                    <a:pt x="7" y="45"/>
                  </a:cubicBezTo>
                  <a:cubicBezTo>
                    <a:pt x="3" y="32"/>
                    <a:pt x="1" y="17"/>
                    <a:pt x="0" y="0"/>
                  </a:cubicBezTo>
                  <a:cubicBezTo>
                    <a:pt x="10" y="8"/>
                    <a:pt x="21" y="10"/>
                    <a:pt x="32" y="10"/>
                  </a:cubicBezTo>
                  <a:cubicBezTo>
                    <a:pt x="48" y="10"/>
                    <a:pt x="65" y="5"/>
                    <a:pt x="81" y="0"/>
                  </a:cubicBezTo>
                  <a:cubicBezTo>
                    <a:pt x="86" y="15"/>
                    <a:pt x="87" y="28"/>
                    <a:pt x="87" y="41"/>
                  </a:cubicBezTo>
                  <a:cubicBezTo>
                    <a:pt x="67" y="44"/>
                    <a:pt x="47" y="46"/>
                    <a:pt x="26" y="4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900"/>
            <p:cNvSpPr>
              <a:spLocks/>
            </p:cNvSpPr>
            <p:nvPr/>
          </p:nvSpPr>
          <p:spPr bwMode="auto">
            <a:xfrm>
              <a:off x="2610644" y="4868069"/>
              <a:ext cx="41275" cy="15875"/>
            </a:xfrm>
            <a:custGeom>
              <a:avLst/>
              <a:gdLst>
                <a:gd name="T0" fmla="*/ 54 w 80"/>
                <a:gd name="T1" fmla="*/ 29 h 29"/>
                <a:gd name="T2" fmla="*/ 9 w 80"/>
                <a:gd name="T3" fmla="*/ 29 h 29"/>
                <a:gd name="T4" fmla="*/ 0 w 80"/>
                <a:gd name="T5" fmla="*/ 4 h 29"/>
                <a:gd name="T6" fmla="*/ 19 w 80"/>
                <a:gd name="T7" fmla="*/ 5 h 29"/>
                <a:gd name="T8" fmla="*/ 80 w 80"/>
                <a:gd name="T9" fmla="*/ 0 h 29"/>
                <a:gd name="T10" fmla="*/ 74 w 80"/>
                <a:gd name="T11" fmla="*/ 29 h 29"/>
                <a:gd name="T12" fmla="*/ 54 w 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80" h="29">
                  <a:moveTo>
                    <a:pt x="54" y="29"/>
                  </a:moveTo>
                  <a:lnTo>
                    <a:pt x="9" y="29"/>
                  </a:lnTo>
                  <a:cubicBezTo>
                    <a:pt x="6" y="22"/>
                    <a:pt x="3" y="13"/>
                    <a:pt x="0" y="4"/>
                  </a:cubicBezTo>
                  <a:cubicBezTo>
                    <a:pt x="6" y="5"/>
                    <a:pt x="13" y="5"/>
                    <a:pt x="19" y="5"/>
                  </a:cubicBezTo>
                  <a:cubicBezTo>
                    <a:pt x="40" y="5"/>
                    <a:pt x="60" y="3"/>
                    <a:pt x="80" y="0"/>
                  </a:cubicBezTo>
                  <a:cubicBezTo>
                    <a:pt x="79" y="10"/>
                    <a:pt x="77" y="20"/>
                    <a:pt x="74" y="29"/>
                  </a:cubicBezTo>
                  <a:cubicBezTo>
                    <a:pt x="67" y="29"/>
                    <a:pt x="61" y="29"/>
                    <a:pt x="54" y="2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902"/>
            <p:cNvSpPr>
              <a:spLocks/>
            </p:cNvSpPr>
            <p:nvPr/>
          </p:nvSpPr>
          <p:spPr bwMode="auto">
            <a:xfrm>
              <a:off x="2367757" y="5163344"/>
              <a:ext cx="20638" cy="41275"/>
            </a:xfrm>
            <a:custGeom>
              <a:avLst/>
              <a:gdLst>
                <a:gd name="T0" fmla="*/ 23 w 39"/>
                <a:gd name="T1" fmla="*/ 80 h 80"/>
                <a:gd name="T2" fmla="*/ 7 w 39"/>
                <a:gd name="T3" fmla="*/ 1 h 80"/>
                <a:gd name="T4" fmla="*/ 14 w 39"/>
                <a:gd name="T5" fmla="*/ 0 h 80"/>
                <a:gd name="T6" fmla="*/ 23 w 39"/>
                <a:gd name="T7" fmla="*/ 80 h 80"/>
              </a:gdLst>
              <a:ahLst/>
              <a:cxnLst>
                <a:cxn ang="0">
                  <a:pos x="T0" y="T1"/>
                </a:cxn>
                <a:cxn ang="0">
                  <a:pos x="T2" y="T3"/>
                </a:cxn>
                <a:cxn ang="0">
                  <a:pos x="T4" y="T5"/>
                </a:cxn>
                <a:cxn ang="0">
                  <a:pos x="T6" y="T7"/>
                </a:cxn>
              </a:cxnLst>
              <a:rect l="0" t="0" r="r" b="b"/>
              <a:pathLst>
                <a:path w="39" h="80">
                  <a:moveTo>
                    <a:pt x="23" y="80"/>
                  </a:moveTo>
                  <a:cubicBezTo>
                    <a:pt x="0" y="78"/>
                    <a:pt x="9" y="32"/>
                    <a:pt x="7" y="1"/>
                  </a:cubicBezTo>
                  <a:cubicBezTo>
                    <a:pt x="10" y="0"/>
                    <a:pt x="12" y="0"/>
                    <a:pt x="14" y="0"/>
                  </a:cubicBezTo>
                  <a:cubicBezTo>
                    <a:pt x="39" y="0"/>
                    <a:pt x="34" y="63"/>
                    <a:pt x="23" y="8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903"/>
            <p:cNvSpPr>
              <a:spLocks/>
            </p:cNvSpPr>
            <p:nvPr/>
          </p:nvSpPr>
          <p:spPr bwMode="auto">
            <a:xfrm>
              <a:off x="2629694" y="4204494"/>
              <a:ext cx="57150" cy="22225"/>
            </a:xfrm>
            <a:custGeom>
              <a:avLst/>
              <a:gdLst>
                <a:gd name="T0" fmla="*/ 48 w 111"/>
                <a:gd name="T1" fmla="*/ 41 h 41"/>
                <a:gd name="T2" fmla="*/ 0 w 111"/>
                <a:gd name="T3" fmla="*/ 0 h 41"/>
                <a:gd name="T4" fmla="*/ 29 w 111"/>
                <a:gd name="T5" fmla="*/ 6 h 41"/>
                <a:gd name="T6" fmla="*/ 52 w 111"/>
                <a:gd name="T7" fmla="*/ 4 h 41"/>
                <a:gd name="T8" fmla="*/ 73 w 111"/>
                <a:gd name="T9" fmla="*/ 3 h 41"/>
                <a:gd name="T10" fmla="*/ 111 w 111"/>
                <a:gd name="T11" fmla="*/ 21 h 41"/>
                <a:gd name="T12" fmla="*/ 48 w 111"/>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11" h="41">
                  <a:moveTo>
                    <a:pt x="48" y="41"/>
                  </a:moveTo>
                  <a:cubicBezTo>
                    <a:pt x="25" y="41"/>
                    <a:pt x="5" y="31"/>
                    <a:pt x="0" y="0"/>
                  </a:cubicBezTo>
                  <a:cubicBezTo>
                    <a:pt x="10" y="5"/>
                    <a:pt x="19" y="6"/>
                    <a:pt x="29" y="6"/>
                  </a:cubicBezTo>
                  <a:cubicBezTo>
                    <a:pt x="37" y="6"/>
                    <a:pt x="44" y="5"/>
                    <a:pt x="52" y="4"/>
                  </a:cubicBezTo>
                  <a:cubicBezTo>
                    <a:pt x="59" y="4"/>
                    <a:pt x="66" y="3"/>
                    <a:pt x="73" y="3"/>
                  </a:cubicBezTo>
                  <a:cubicBezTo>
                    <a:pt x="87" y="3"/>
                    <a:pt x="100" y="6"/>
                    <a:pt x="111" y="21"/>
                  </a:cubicBezTo>
                  <a:cubicBezTo>
                    <a:pt x="95" y="31"/>
                    <a:pt x="70" y="41"/>
                    <a:pt x="48" y="4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909"/>
            <p:cNvSpPr>
              <a:spLocks noEditPoints="1"/>
            </p:cNvSpPr>
            <p:nvPr/>
          </p:nvSpPr>
          <p:spPr bwMode="auto">
            <a:xfrm>
              <a:off x="2375694" y="5995194"/>
              <a:ext cx="77788" cy="61913"/>
            </a:xfrm>
            <a:custGeom>
              <a:avLst/>
              <a:gdLst>
                <a:gd name="T0" fmla="*/ 136 w 151"/>
                <a:gd name="T1" fmla="*/ 121 h 121"/>
                <a:gd name="T2" fmla="*/ 130 w 151"/>
                <a:gd name="T3" fmla="*/ 121 h 121"/>
                <a:gd name="T4" fmla="*/ 93 w 151"/>
                <a:gd name="T5" fmla="*/ 97 h 121"/>
                <a:gd name="T6" fmla="*/ 96 w 151"/>
                <a:gd name="T7" fmla="*/ 74 h 121"/>
                <a:gd name="T8" fmla="*/ 96 w 151"/>
                <a:gd name="T9" fmla="*/ 74 h 121"/>
                <a:gd name="T10" fmla="*/ 108 w 151"/>
                <a:gd name="T11" fmla="*/ 23 h 121"/>
                <a:gd name="T12" fmla="*/ 151 w 151"/>
                <a:gd name="T13" fmla="*/ 45 h 121"/>
                <a:gd name="T14" fmla="*/ 136 w 151"/>
                <a:gd name="T15" fmla="*/ 121 h 121"/>
                <a:gd name="T16" fmla="*/ 70 w 151"/>
                <a:gd name="T17" fmla="*/ 84 h 121"/>
                <a:gd name="T18" fmla="*/ 16 w 151"/>
                <a:gd name="T19" fmla="*/ 69 h 121"/>
                <a:gd name="T20" fmla="*/ 0 w 151"/>
                <a:gd name="T21" fmla="*/ 12 h 121"/>
                <a:gd name="T22" fmla="*/ 35 w 151"/>
                <a:gd name="T23" fmla="*/ 0 h 121"/>
                <a:gd name="T24" fmla="*/ 85 w 151"/>
                <a:gd name="T25" fmla="*/ 12 h 121"/>
                <a:gd name="T26" fmla="*/ 70 w 151"/>
                <a:gd name="T27"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21">
                  <a:moveTo>
                    <a:pt x="136" y="121"/>
                  </a:moveTo>
                  <a:lnTo>
                    <a:pt x="130" y="121"/>
                  </a:lnTo>
                  <a:cubicBezTo>
                    <a:pt x="117" y="113"/>
                    <a:pt x="105" y="105"/>
                    <a:pt x="93" y="97"/>
                  </a:cubicBezTo>
                  <a:cubicBezTo>
                    <a:pt x="94" y="89"/>
                    <a:pt x="95" y="81"/>
                    <a:pt x="96" y="74"/>
                  </a:cubicBezTo>
                  <a:lnTo>
                    <a:pt x="96" y="74"/>
                  </a:lnTo>
                  <a:cubicBezTo>
                    <a:pt x="99" y="57"/>
                    <a:pt x="103" y="40"/>
                    <a:pt x="108" y="23"/>
                  </a:cubicBezTo>
                  <a:cubicBezTo>
                    <a:pt x="123" y="31"/>
                    <a:pt x="138" y="39"/>
                    <a:pt x="151" y="45"/>
                  </a:cubicBezTo>
                  <a:cubicBezTo>
                    <a:pt x="149" y="93"/>
                    <a:pt x="138" y="92"/>
                    <a:pt x="136" y="121"/>
                  </a:cubicBezTo>
                  <a:moveTo>
                    <a:pt x="70" y="84"/>
                  </a:moveTo>
                  <a:cubicBezTo>
                    <a:pt x="54" y="76"/>
                    <a:pt x="37" y="70"/>
                    <a:pt x="16" y="69"/>
                  </a:cubicBezTo>
                  <a:cubicBezTo>
                    <a:pt x="12" y="48"/>
                    <a:pt x="12" y="21"/>
                    <a:pt x="0" y="12"/>
                  </a:cubicBezTo>
                  <a:cubicBezTo>
                    <a:pt x="10" y="4"/>
                    <a:pt x="22" y="0"/>
                    <a:pt x="35" y="0"/>
                  </a:cubicBezTo>
                  <a:cubicBezTo>
                    <a:pt x="51" y="0"/>
                    <a:pt x="68" y="5"/>
                    <a:pt x="85" y="12"/>
                  </a:cubicBezTo>
                  <a:cubicBezTo>
                    <a:pt x="78" y="35"/>
                    <a:pt x="73" y="59"/>
                    <a:pt x="70" y="8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910"/>
            <p:cNvSpPr>
              <a:spLocks noEditPoints="1"/>
            </p:cNvSpPr>
            <p:nvPr/>
          </p:nvSpPr>
          <p:spPr bwMode="auto">
            <a:xfrm>
              <a:off x="2412207" y="6001544"/>
              <a:ext cx="33338" cy="57150"/>
            </a:xfrm>
            <a:custGeom>
              <a:avLst/>
              <a:gdLst>
                <a:gd name="T0" fmla="*/ 66 w 66"/>
                <a:gd name="T1" fmla="*/ 112 h 112"/>
                <a:gd name="T2" fmla="*/ 60 w 66"/>
                <a:gd name="T3" fmla="*/ 109 h 112"/>
                <a:gd name="T4" fmla="*/ 66 w 66"/>
                <a:gd name="T5" fmla="*/ 109 h 112"/>
                <a:gd name="T6" fmla="*/ 66 w 66"/>
                <a:gd name="T7" fmla="*/ 112 h 112"/>
                <a:gd name="T8" fmla="*/ 23 w 66"/>
                <a:gd name="T9" fmla="*/ 85 h 112"/>
                <a:gd name="T10" fmla="*/ 0 w 66"/>
                <a:gd name="T11" fmla="*/ 72 h 112"/>
                <a:gd name="T12" fmla="*/ 15 w 66"/>
                <a:gd name="T13" fmla="*/ 0 h 112"/>
                <a:gd name="T14" fmla="*/ 38 w 66"/>
                <a:gd name="T15" fmla="*/ 11 h 112"/>
                <a:gd name="T16" fmla="*/ 26 w 66"/>
                <a:gd name="T17" fmla="*/ 62 h 112"/>
                <a:gd name="T18" fmla="*/ 26 w 66"/>
                <a:gd name="T19" fmla="*/ 62 h 112"/>
                <a:gd name="T20" fmla="*/ 23 w 66"/>
                <a:gd name="T21"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66" y="112"/>
                  </a:moveTo>
                  <a:cubicBezTo>
                    <a:pt x="64" y="111"/>
                    <a:pt x="62" y="110"/>
                    <a:pt x="60" y="109"/>
                  </a:cubicBezTo>
                  <a:lnTo>
                    <a:pt x="66" y="109"/>
                  </a:lnTo>
                  <a:cubicBezTo>
                    <a:pt x="66" y="110"/>
                    <a:pt x="66" y="111"/>
                    <a:pt x="66" y="112"/>
                  </a:cubicBezTo>
                  <a:close/>
                  <a:moveTo>
                    <a:pt x="23" y="85"/>
                  </a:moveTo>
                  <a:cubicBezTo>
                    <a:pt x="16" y="80"/>
                    <a:pt x="8" y="76"/>
                    <a:pt x="0" y="72"/>
                  </a:cubicBezTo>
                  <a:cubicBezTo>
                    <a:pt x="3" y="47"/>
                    <a:pt x="8" y="23"/>
                    <a:pt x="15" y="0"/>
                  </a:cubicBezTo>
                  <a:cubicBezTo>
                    <a:pt x="23" y="4"/>
                    <a:pt x="30" y="7"/>
                    <a:pt x="38" y="11"/>
                  </a:cubicBezTo>
                  <a:cubicBezTo>
                    <a:pt x="33" y="28"/>
                    <a:pt x="29" y="45"/>
                    <a:pt x="26" y="62"/>
                  </a:cubicBezTo>
                  <a:lnTo>
                    <a:pt x="26" y="62"/>
                  </a:lnTo>
                  <a:cubicBezTo>
                    <a:pt x="25" y="69"/>
                    <a:pt x="24" y="77"/>
                    <a:pt x="23" y="8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918"/>
            <p:cNvSpPr>
              <a:spLocks/>
            </p:cNvSpPr>
            <p:nvPr/>
          </p:nvSpPr>
          <p:spPr bwMode="auto">
            <a:xfrm>
              <a:off x="2678907" y="4164806"/>
              <a:ext cx="120650" cy="174625"/>
            </a:xfrm>
            <a:custGeom>
              <a:avLst/>
              <a:gdLst>
                <a:gd name="T0" fmla="*/ 59 w 237"/>
                <a:gd name="T1" fmla="*/ 343 h 343"/>
                <a:gd name="T2" fmla="*/ 0 w 237"/>
                <a:gd name="T3" fmla="*/ 242 h 343"/>
                <a:gd name="T4" fmla="*/ 67 w 237"/>
                <a:gd name="T5" fmla="*/ 121 h 343"/>
                <a:gd name="T6" fmla="*/ 38 w 237"/>
                <a:gd name="T7" fmla="*/ 0 h 343"/>
                <a:gd name="T8" fmla="*/ 156 w 237"/>
                <a:gd name="T9" fmla="*/ 70 h 343"/>
                <a:gd name="T10" fmla="*/ 200 w 237"/>
                <a:gd name="T11" fmla="*/ 141 h 343"/>
                <a:gd name="T12" fmla="*/ 237 w 237"/>
                <a:gd name="T13" fmla="*/ 252 h 343"/>
                <a:gd name="T14" fmla="*/ 208 w 237"/>
                <a:gd name="T15" fmla="*/ 343 h 343"/>
                <a:gd name="T16" fmla="*/ 148 w 237"/>
                <a:gd name="T17" fmla="*/ 182 h 343"/>
                <a:gd name="T18" fmla="*/ 59 w 237"/>
                <a:gd name="T1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343">
                  <a:moveTo>
                    <a:pt x="59" y="343"/>
                  </a:moveTo>
                  <a:cubicBezTo>
                    <a:pt x="88" y="275"/>
                    <a:pt x="26" y="270"/>
                    <a:pt x="0" y="242"/>
                  </a:cubicBezTo>
                  <a:cubicBezTo>
                    <a:pt x="13" y="190"/>
                    <a:pt x="45" y="162"/>
                    <a:pt x="67" y="121"/>
                  </a:cubicBezTo>
                  <a:cubicBezTo>
                    <a:pt x="65" y="55"/>
                    <a:pt x="66" y="37"/>
                    <a:pt x="38" y="0"/>
                  </a:cubicBezTo>
                  <a:cubicBezTo>
                    <a:pt x="72" y="29"/>
                    <a:pt x="107" y="59"/>
                    <a:pt x="156" y="70"/>
                  </a:cubicBezTo>
                  <a:cubicBezTo>
                    <a:pt x="136" y="137"/>
                    <a:pt x="171" y="136"/>
                    <a:pt x="200" y="141"/>
                  </a:cubicBezTo>
                  <a:cubicBezTo>
                    <a:pt x="189" y="211"/>
                    <a:pt x="234" y="202"/>
                    <a:pt x="237" y="252"/>
                  </a:cubicBezTo>
                  <a:cubicBezTo>
                    <a:pt x="202" y="264"/>
                    <a:pt x="213" y="307"/>
                    <a:pt x="208" y="343"/>
                  </a:cubicBezTo>
                  <a:cubicBezTo>
                    <a:pt x="184" y="295"/>
                    <a:pt x="176" y="224"/>
                    <a:pt x="148" y="182"/>
                  </a:cubicBezTo>
                  <a:cubicBezTo>
                    <a:pt x="106" y="217"/>
                    <a:pt x="115" y="324"/>
                    <a:pt x="59" y="34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919"/>
            <p:cNvSpPr>
              <a:spLocks/>
            </p:cNvSpPr>
            <p:nvPr/>
          </p:nvSpPr>
          <p:spPr bwMode="auto">
            <a:xfrm>
              <a:off x="2040732" y="5458619"/>
              <a:ext cx="17463" cy="30163"/>
            </a:xfrm>
            <a:custGeom>
              <a:avLst/>
              <a:gdLst>
                <a:gd name="T0" fmla="*/ 8 w 32"/>
                <a:gd name="T1" fmla="*/ 59 h 59"/>
                <a:gd name="T2" fmla="*/ 0 w 32"/>
                <a:gd name="T3" fmla="*/ 58 h 59"/>
                <a:gd name="T4" fmla="*/ 23 w 32"/>
                <a:gd name="T5" fmla="*/ 0 h 59"/>
                <a:gd name="T6" fmla="*/ 32 w 32"/>
                <a:gd name="T7" fmla="*/ 2 h 59"/>
                <a:gd name="T8" fmla="*/ 8 w 32"/>
                <a:gd name="T9" fmla="*/ 59 h 59"/>
              </a:gdLst>
              <a:ahLst/>
              <a:cxnLst>
                <a:cxn ang="0">
                  <a:pos x="T0" y="T1"/>
                </a:cxn>
                <a:cxn ang="0">
                  <a:pos x="T2" y="T3"/>
                </a:cxn>
                <a:cxn ang="0">
                  <a:pos x="T4" y="T5"/>
                </a:cxn>
                <a:cxn ang="0">
                  <a:pos x="T6" y="T7"/>
                </a:cxn>
                <a:cxn ang="0">
                  <a:pos x="T8" y="T9"/>
                </a:cxn>
              </a:cxnLst>
              <a:rect l="0" t="0" r="r" b="b"/>
              <a:pathLst>
                <a:path w="32" h="59">
                  <a:moveTo>
                    <a:pt x="8" y="59"/>
                  </a:moveTo>
                  <a:cubicBezTo>
                    <a:pt x="5" y="59"/>
                    <a:pt x="3" y="59"/>
                    <a:pt x="0" y="58"/>
                  </a:cubicBezTo>
                  <a:cubicBezTo>
                    <a:pt x="6" y="37"/>
                    <a:pt x="1" y="0"/>
                    <a:pt x="23" y="0"/>
                  </a:cubicBezTo>
                  <a:cubicBezTo>
                    <a:pt x="25" y="0"/>
                    <a:pt x="28" y="0"/>
                    <a:pt x="32" y="2"/>
                  </a:cubicBezTo>
                  <a:cubicBezTo>
                    <a:pt x="31" y="31"/>
                    <a:pt x="29" y="59"/>
                    <a:pt x="8" y="5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920"/>
            <p:cNvSpPr>
              <a:spLocks/>
            </p:cNvSpPr>
            <p:nvPr/>
          </p:nvSpPr>
          <p:spPr bwMode="auto">
            <a:xfrm>
              <a:off x="2489994" y="5626894"/>
              <a:ext cx="17463" cy="28575"/>
            </a:xfrm>
            <a:custGeom>
              <a:avLst/>
              <a:gdLst>
                <a:gd name="T0" fmla="*/ 8 w 32"/>
                <a:gd name="T1" fmla="*/ 57 h 57"/>
                <a:gd name="T2" fmla="*/ 0 w 32"/>
                <a:gd name="T3" fmla="*/ 56 h 57"/>
                <a:gd name="T4" fmla="*/ 30 w 32"/>
                <a:gd name="T5" fmla="*/ 0 h 57"/>
                <a:gd name="T6" fmla="*/ 32 w 32"/>
                <a:gd name="T7" fmla="*/ 0 h 57"/>
                <a:gd name="T8" fmla="*/ 8 w 32"/>
                <a:gd name="T9" fmla="*/ 57 h 57"/>
              </a:gdLst>
              <a:ahLst/>
              <a:cxnLst>
                <a:cxn ang="0">
                  <a:pos x="T0" y="T1"/>
                </a:cxn>
                <a:cxn ang="0">
                  <a:pos x="T2" y="T3"/>
                </a:cxn>
                <a:cxn ang="0">
                  <a:pos x="T4" y="T5"/>
                </a:cxn>
                <a:cxn ang="0">
                  <a:pos x="T6" y="T7"/>
                </a:cxn>
                <a:cxn ang="0">
                  <a:pos x="T8" y="T9"/>
                </a:cxn>
              </a:cxnLst>
              <a:rect l="0" t="0" r="r" b="b"/>
              <a:pathLst>
                <a:path w="32" h="57">
                  <a:moveTo>
                    <a:pt x="8" y="57"/>
                  </a:moveTo>
                  <a:cubicBezTo>
                    <a:pt x="5" y="57"/>
                    <a:pt x="3" y="57"/>
                    <a:pt x="0" y="56"/>
                  </a:cubicBezTo>
                  <a:cubicBezTo>
                    <a:pt x="5" y="29"/>
                    <a:pt x="7" y="0"/>
                    <a:pt x="30" y="0"/>
                  </a:cubicBezTo>
                  <a:cubicBezTo>
                    <a:pt x="31" y="0"/>
                    <a:pt x="31" y="0"/>
                    <a:pt x="32" y="0"/>
                  </a:cubicBezTo>
                  <a:cubicBezTo>
                    <a:pt x="32" y="30"/>
                    <a:pt x="30" y="57"/>
                    <a:pt x="8" y="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921"/>
            <p:cNvSpPr>
              <a:spLocks/>
            </p:cNvSpPr>
            <p:nvPr/>
          </p:nvSpPr>
          <p:spPr bwMode="auto">
            <a:xfrm>
              <a:off x="2477294" y="5241131"/>
              <a:ext cx="22225" cy="31750"/>
            </a:xfrm>
            <a:custGeom>
              <a:avLst/>
              <a:gdLst>
                <a:gd name="T0" fmla="*/ 36 w 43"/>
                <a:gd name="T1" fmla="*/ 61 h 61"/>
                <a:gd name="T2" fmla="*/ 0 w 43"/>
                <a:gd name="T3" fmla="*/ 41 h 61"/>
                <a:gd name="T4" fmla="*/ 8 w 43"/>
                <a:gd name="T5" fmla="*/ 0 h 61"/>
                <a:gd name="T6" fmla="*/ 38 w 43"/>
                <a:gd name="T7" fmla="*/ 61 h 61"/>
                <a:gd name="T8" fmla="*/ 36 w 43"/>
                <a:gd name="T9" fmla="*/ 61 h 61"/>
              </a:gdLst>
              <a:ahLst/>
              <a:cxnLst>
                <a:cxn ang="0">
                  <a:pos x="T0" y="T1"/>
                </a:cxn>
                <a:cxn ang="0">
                  <a:pos x="T2" y="T3"/>
                </a:cxn>
                <a:cxn ang="0">
                  <a:pos x="T4" y="T5"/>
                </a:cxn>
                <a:cxn ang="0">
                  <a:pos x="T6" y="T7"/>
                </a:cxn>
                <a:cxn ang="0">
                  <a:pos x="T8" y="T9"/>
                </a:cxn>
              </a:cxnLst>
              <a:rect l="0" t="0" r="r" b="b"/>
              <a:pathLst>
                <a:path w="43" h="61">
                  <a:moveTo>
                    <a:pt x="36" y="61"/>
                  </a:moveTo>
                  <a:cubicBezTo>
                    <a:pt x="19" y="61"/>
                    <a:pt x="15" y="45"/>
                    <a:pt x="0" y="41"/>
                  </a:cubicBezTo>
                  <a:cubicBezTo>
                    <a:pt x="0" y="22"/>
                    <a:pt x="10" y="19"/>
                    <a:pt x="8" y="0"/>
                  </a:cubicBezTo>
                  <a:cubicBezTo>
                    <a:pt x="16" y="23"/>
                    <a:pt x="43" y="19"/>
                    <a:pt x="38" y="61"/>
                  </a:cubicBezTo>
                  <a:cubicBezTo>
                    <a:pt x="37" y="61"/>
                    <a:pt x="37" y="61"/>
                    <a:pt x="36" y="6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922"/>
            <p:cNvSpPr>
              <a:spLocks/>
            </p:cNvSpPr>
            <p:nvPr/>
          </p:nvSpPr>
          <p:spPr bwMode="auto">
            <a:xfrm>
              <a:off x="2518569" y="5214144"/>
              <a:ext cx="26988" cy="36513"/>
            </a:xfrm>
            <a:custGeom>
              <a:avLst/>
              <a:gdLst>
                <a:gd name="T0" fmla="*/ 15 w 50"/>
                <a:gd name="T1" fmla="*/ 71 h 71"/>
                <a:gd name="T2" fmla="*/ 33 w 50"/>
                <a:gd name="T3" fmla="*/ 0 h 71"/>
                <a:gd name="T4" fmla="*/ 47 w 50"/>
                <a:gd name="T5" fmla="*/ 3 h 71"/>
                <a:gd name="T6" fmla="*/ 15 w 50"/>
                <a:gd name="T7" fmla="*/ 71 h 71"/>
              </a:gdLst>
              <a:ahLst/>
              <a:cxnLst>
                <a:cxn ang="0">
                  <a:pos x="T0" y="T1"/>
                </a:cxn>
                <a:cxn ang="0">
                  <a:pos x="T2" y="T3"/>
                </a:cxn>
                <a:cxn ang="0">
                  <a:pos x="T4" y="T5"/>
                </a:cxn>
                <a:cxn ang="0">
                  <a:pos x="T6" y="T7"/>
                </a:cxn>
              </a:cxnLst>
              <a:rect l="0" t="0" r="r" b="b"/>
              <a:pathLst>
                <a:path w="50" h="71">
                  <a:moveTo>
                    <a:pt x="15" y="71"/>
                  </a:moveTo>
                  <a:cubicBezTo>
                    <a:pt x="0" y="46"/>
                    <a:pt x="5" y="0"/>
                    <a:pt x="33" y="0"/>
                  </a:cubicBezTo>
                  <a:cubicBezTo>
                    <a:pt x="38" y="0"/>
                    <a:pt x="42" y="1"/>
                    <a:pt x="47" y="3"/>
                  </a:cubicBezTo>
                  <a:cubicBezTo>
                    <a:pt x="50" y="45"/>
                    <a:pt x="41" y="69"/>
                    <a:pt x="15" y="7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926"/>
            <p:cNvSpPr>
              <a:spLocks/>
            </p:cNvSpPr>
            <p:nvPr/>
          </p:nvSpPr>
          <p:spPr bwMode="auto">
            <a:xfrm>
              <a:off x="2515394" y="5504656"/>
              <a:ext cx="84138" cy="174625"/>
            </a:xfrm>
            <a:custGeom>
              <a:avLst/>
              <a:gdLst>
                <a:gd name="T0" fmla="*/ 100 w 165"/>
                <a:gd name="T1" fmla="*/ 340 h 340"/>
                <a:gd name="T2" fmla="*/ 0 w 165"/>
                <a:gd name="T3" fmla="*/ 192 h 340"/>
                <a:gd name="T4" fmla="*/ 24 w 165"/>
                <a:gd name="T5" fmla="*/ 90 h 340"/>
                <a:gd name="T6" fmla="*/ 42 w 165"/>
                <a:gd name="T7" fmla="*/ 87 h 340"/>
                <a:gd name="T8" fmla="*/ 81 w 165"/>
                <a:gd name="T9" fmla="*/ 101 h 340"/>
                <a:gd name="T10" fmla="*/ 109 w 165"/>
                <a:gd name="T11" fmla="*/ 116 h 340"/>
                <a:gd name="T12" fmla="*/ 119 w 165"/>
                <a:gd name="T13" fmla="*/ 112 h 340"/>
                <a:gd name="T14" fmla="*/ 127 w 165"/>
                <a:gd name="T15" fmla="*/ 0 h 340"/>
                <a:gd name="T16" fmla="*/ 159 w 165"/>
                <a:gd name="T17" fmla="*/ 23 h 340"/>
                <a:gd name="T18" fmla="*/ 127 w 165"/>
                <a:gd name="T19" fmla="*/ 45 h 340"/>
                <a:gd name="T20" fmla="*/ 117 w 165"/>
                <a:gd name="T21" fmla="*/ 248 h 340"/>
                <a:gd name="T22" fmla="*/ 112 w 165"/>
                <a:gd name="T23" fmla="*/ 248 h 340"/>
                <a:gd name="T24" fmla="*/ 112 w 165"/>
                <a:gd name="T25" fmla="*/ 338 h 340"/>
                <a:gd name="T26" fmla="*/ 100 w 165"/>
                <a:gd name="T2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340">
                  <a:moveTo>
                    <a:pt x="100" y="340"/>
                  </a:moveTo>
                  <a:cubicBezTo>
                    <a:pt x="53" y="340"/>
                    <a:pt x="36" y="231"/>
                    <a:pt x="0" y="192"/>
                  </a:cubicBezTo>
                  <a:cubicBezTo>
                    <a:pt x="11" y="143"/>
                    <a:pt x="21" y="132"/>
                    <a:pt x="24" y="90"/>
                  </a:cubicBezTo>
                  <a:cubicBezTo>
                    <a:pt x="30" y="88"/>
                    <a:pt x="37" y="87"/>
                    <a:pt x="42" y="87"/>
                  </a:cubicBezTo>
                  <a:cubicBezTo>
                    <a:pt x="57" y="87"/>
                    <a:pt x="70" y="94"/>
                    <a:pt x="81" y="101"/>
                  </a:cubicBezTo>
                  <a:cubicBezTo>
                    <a:pt x="92" y="109"/>
                    <a:pt x="101" y="116"/>
                    <a:pt x="109" y="116"/>
                  </a:cubicBezTo>
                  <a:cubicBezTo>
                    <a:pt x="113" y="116"/>
                    <a:pt x="116" y="115"/>
                    <a:pt x="119" y="112"/>
                  </a:cubicBezTo>
                  <a:cubicBezTo>
                    <a:pt x="81" y="82"/>
                    <a:pt x="126" y="41"/>
                    <a:pt x="127" y="0"/>
                  </a:cubicBezTo>
                  <a:cubicBezTo>
                    <a:pt x="139" y="6"/>
                    <a:pt x="147" y="17"/>
                    <a:pt x="159" y="23"/>
                  </a:cubicBezTo>
                  <a:cubicBezTo>
                    <a:pt x="154" y="37"/>
                    <a:pt x="143" y="44"/>
                    <a:pt x="127" y="45"/>
                  </a:cubicBezTo>
                  <a:cubicBezTo>
                    <a:pt x="127" y="116"/>
                    <a:pt x="165" y="248"/>
                    <a:pt x="117" y="248"/>
                  </a:cubicBezTo>
                  <a:cubicBezTo>
                    <a:pt x="116" y="248"/>
                    <a:pt x="114" y="248"/>
                    <a:pt x="112" y="248"/>
                  </a:cubicBezTo>
                  <a:cubicBezTo>
                    <a:pt x="104" y="265"/>
                    <a:pt x="108" y="296"/>
                    <a:pt x="112" y="338"/>
                  </a:cubicBezTo>
                  <a:cubicBezTo>
                    <a:pt x="108" y="339"/>
                    <a:pt x="104" y="340"/>
                    <a:pt x="100" y="34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927"/>
            <p:cNvSpPr>
              <a:spLocks/>
            </p:cNvSpPr>
            <p:nvPr/>
          </p:nvSpPr>
          <p:spPr bwMode="auto">
            <a:xfrm>
              <a:off x="2491582" y="5158581"/>
              <a:ext cx="19050" cy="31750"/>
            </a:xfrm>
            <a:custGeom>
              <a:avLst/>
              <a:gdLst>
                <a:gd name="T0" fmla="*/ 22 w 35"/>
                <a:gd name="T1" fmla="*/ 64 h 64"/>
                <a:gd name="T2" fmla="*/ 17 w 35"/>
                <a:gd name="T3" fmla="*/ 62 h 64"/>
                <a:gd name="T4" fmla="*/ 17 w 35"/>
                <a:gd name="T5" fmla="*/ 1 h 64"/>
                <a:gd name="T6" fmla="*/ 22 w 35"/>
                <a:gd name="T7" fmla="*/ 0 h 64"/>
                <a:gd name="T8" fmla="*/ 34 w 35"/>
                <a:gd name="T9" fmla="*/ 32 h 64"/>
                <a:gd name="T10" fmla="*/ 22 w 35"/>
                <a:gd name="T11" fmla="*/ 64 h 64"/>
              </a:gdLst>
              <a:ahLst/>
              <a:cxnLst>
                <a:cxn ang="0">
                  <a:pos x="T0" y="T1"/>
                </a:cxn>
                <a:cxn ang="0">
                  <a:pos x="T2" y="T3"/>
                </a:cxn>
                <a:cxn ang="0">
                  <a:pos x="T4" y="T5"/>
                </a:cxn>
                <a:cxn ang="0">
                  <a:pos x="T6" y="T7"/>
                </a:cxn>
                <a:cxn ang="0">
                  <a:pos x="T8" y="T9"/>
                </a:cxn>
                <a:cxn ang="0">
                  <a:pos x="T10" y="T11"/>
                </a:cxn>
              </a:cxnLst>
              <a:rect l="0" t="0" r="r" b="b"/>
              <a:pathLst>
                <a:path w="35" h="64">
                  <a:moveTo>
                    <a:pt x="22" y="64"/>
                  </a:moveTo>
                  <a:cubicBezTo>
                    <a:pt x="20" y="64"/>
                    <a:pt x="19" y="63"/>
                    <a:pt x="17" y="62"/>
                  </a:cubicBezTo>
                  <a:cubicBezTo>
                    <a:pt x="11" y="55"/>
                    <a:pt x="0" y="7"/>
                    <a:pt x="17" y="1"/>
                  </a:cubicBezTo>
                  <a:cubicBezTo>
                    <a:pt x="18" y="0"/>
                    <a:pt x="20" y="0"/>
                    <a:pt x="22" y="0"/>
                  </a:cubicBezTo>
                  <a:cubicBezTo>
                    <a:pt x="30" y="0"/>
                    <a:pt x="34" y="16"/>
                    <a:pt x="34" y="32"/>
                  </a:cubicBezTo>
                  <a:cubicBezTo>
                    <a:pt x="35" y="48"/>
                    <a:pt x="30" y="64"/>
                    <a:pt x="22" y="6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930"/>
            <p:cNvSpPr>
              <a:spLocks/>
            </p:cNvSpPr>
            <p:nvPr/>
          </p:nvSpPr>
          <p:spPr bwMode="auto">
            <a:xfrm>
              <a:off x="2758282" y="4831556"/>
              <a:ext cx="26988" cy="25400"/>
            </a:xfrm>
            <a:custGeom>
              <a:avLst/>
              <a:gdLst>
                <a:gd name="T0" fmla="*/ 11 w 52"/>
                <a:gd name="T1" fmla="*/ 47 h 47"/>
                <a:gd name="T2" fmla="*/ 0 w 52"/>
                <a:gd name="T3" fmla="*/ 41 h 47"/>
                <a:gd name="T4" fmla="*/ 30 w 52"/>
                <a:gd name="T5" fmla="*/ 0 h 47"/>
                <a:gd name="T6" fmla="*/ 51 w 52"/>
                <a:gd name="T7" fmla="*/ 37 h 47"/>
                <a:gd name="T8" fmla="*/ 11 w 52"/>
                <a:gd name="T9" fmla="*/ 47 h 47"/>
              </a:gdLst>
              <a:ahLst/>
              <a:cxnLst>
                <a:cxn ang="0">
                  <a:pos x="T0" y="T1"/>
                </a:cxn>
                <a:cxn ang="0">
                  <a:pos x="T2" y="T3"/>
                </a:cxn>
                <a:cxn ang="0">
                  <a:pos x="T4" y="T5"/>
                </a:cxn>
                <a:cxn ang="0">
                  <a:pos x="T6" y="T7"/>
                </a:cxn>
                <a:cxn ang="0">
                  <a:pos x="T8" y="T9"/>
                </a:cxn>
              </a:cxnLst>
              <a:rect l="0" t="0" r="r" b="b"/>
              <a:pathLst>
                <a:path w="52" h="47">
                  <a:moveTo>
                    <a:pt x="11" y="47"/>
                  </a:moveTo>
                  <a:cubicBezTo>
                    <a:pt x="7" y="45"/>
                    <a:pt x="4" y="43"/>
                    <a:pt x="0" y="41"/>
                  </a:cubicBezTo>
                  <a:cubicBezTo>
                    <a:pt x="3" y="16"/>
                    <a:pt x="23" y="18"/>
                    <a:pt x="30" y="0"/>
                  </a:cubicBezTo>
                  <a:cubicBezTo>
                    <a:pt x="40" y="9"/>
                    <a:pt x="52" y="14"/>
                    <a:pt x="51" y="37"/>
                  </a:cubicBezTo>
                  <a:cubicBezTo>
                    <a:pt x="38" y="41"/>
                    <a:pt x="24" y="44"/>
                    <a:pt x="11" y="4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931"/>
            <p:cNvSpPr>
              <a:spLocks/>
            </p:cNvSpPr>
            <p:nvPr/>
          </p:nvSpPr>
          <p:spPr bwMode="auto">
            <a:xfrm>
              <a:off x="2764632" y="4850606"/>
              <a:ext cx="20638" cy="9525"/>
            </a:xfrm>
            <a:custGeom>
              <a:avLst/>
              <a:gdLst>
                <a:gd name="T0" fmla="*/ 21 w 40"/>
                <a:gd name="T1" fmla="*/ 18 h 18"/>
                <a:gd name="T2" fmla="*/ 0 w 40"/>
                <a:gd name="T3" fmla="*/ 10 h 18"/>
                <a:gd name="T4" fmla="*/ 40 w 40"/>
                <a:gd name="T5" fmla="*/ 0 h 18"/>
                <a:gd name="T6" fmla="*/ 40 w 40"/>
                <a:gd name="T7" fmla="*/ 3 h 18"/>
                <a:gd name="T8" fmla="*/ 21 w 40"/>
                <a:gd name="T9" fmla="*/ 18 h 18"/>
              </a:gdLst>
              <a:ahLst/>
              <a:cxnLst>
                <a:cxn ang="0">
                  <a:pos x="T0" y="T1"/>
                </a:cxn>
                <a:cxn ang="0">
                  <a:pos x="T2" y="T3"/>
                </a:cxn>
                <a:cxn ang="0">
                  <a:pos x="T4" y="T5"/>
                </a:cxn>
                <a:cxn ang="0">
                  <a:pos x="T6" y="T7"/>
                </a:cxn>
                <a:cxn ang="0">
                  <a:pos x="T8" y="T9"/>
                </a:cxn>
              </a:cxnLst>
              <a:rect l="0" t="0" r="r" b="b"/>
              <a:pathLst>
                <a:path w="40" h="18">
                  <a:moveTo>
                    <a:pt x="21" y="18"/>
                  </a:moveTo>
                  <a:cubicBezTo>
                    <a:pt x="14" y="18"/>
                    <a:pt x="7" y="15"/>
                    <a:pt x="0" y="10"/>
                  </a:cubicBezTo>
                  <a:cubicBezTo>
                    <a:pt x="13" y="7"/>
                    <a:pt x="27" y="4"/>
                    <a:pt x="40" y="0"/>
                  </a:cubicBezTo>
                  <a:cubicBezTo>
                    <a:pt x="40" y="1"/>
                    <a:pt x="40" y="2"/>
                    <a:pt x="40" y="3"/>
                  </a:cubicBezTo>
                  <a:cubicBezTo>
                    <a:pt x="34" y="14"/>
                    <a:pt x="27" y="18"/>
                    <a:pt x="21" y="1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932"/>
            <p:cNvSpPr>
              <a:spLocks/>
            </p:cNvSpPr>
            <p:nvPr/>
          </p:nvSpPr>
          <p:spPr bwMode="auto">
            <a:xfrm>
              <a:off x="2801144" y="5295106"/>
              <a:ext cx="20638" cy="30163"/>
            </a:xfrm>
            <a:custGeom>
              <a:avLst/>
              <a:gdLst>
                <a:gd name="T0" fmla="*/ 24 w 40"/>
                <a:gd name="T1" fmla="*/ 58 h 58"/>
                <a:gd name="T2" fmla="*/ 1 w 40"/>
                <a:gd name="T3" fmla="*/ 47 h 58"/>
                <a:gd name="T4" fmla="*/ 0 w 40"/>
                <a:gd name="T5" fmla="*/ 47 h 58"/>
                <a:gd name="T6" fmla="*/ 0 w 40"/>
                <a:gd name="T7" fmla="*/ 13 h 58"/>
                <a:gd name="T8" fmla="*/ 30 w 40"/>
                <a:gd name="T9" fmla="*/ 0 h 58"/>
                <a:gd name="T10" fmla="*/ 40 w 40"/>
                <a:gd name="T11" fmla="*/ 1 h 58"/>
                <a:gd name="T12" fmla="*/ 24 w 4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0" h="58">
                  <a:moveTo>
                    <a:pt x="24" y="58"/>
                  </a:moveTo>
                  <a:cubicBezTo>
                    <a:pt x="18" y="53"/>
                    <a:pt x="12" y="47"/>
                    <a:pt x="1" y="47"/>
                  </a:cubicBezTo>
                  <a:cubicBezTo>
                    <a:pt x="1" y="47"/>
                    <a:pt x="0" y="47"/>
                    <a:pt x="0" y="47"/>
                  </a:cubicBezTo>
                  <a:lnTo>
                    <a:pt x="0" y="13"/>
                  </a:lnTo>
                  <a:cubicBezTo>
                    <a:pt x="7" y="6"/>
                    <a:pt x="17" y="0"/>
                    <a:pt x="30" y="0"/>
                  </a:cubicBezTo>
                  <a:cubicBezTo>
                    <a:pt x="33" y="0"/>
                    <a:pt x="36" y="1"/>
                    <a:pt x="40" y="1"/>
                  </a:cubicBezTo>
                  <a:cubicBezTo>
                    <a:pt x="37" y="24"/>
                    <a:pt x="23" y="30"/>
                    <a:pt x="24"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933"/>
            <p:cNvSpPr>
              <a:spLocks/>
            </p:cNvSpPr>
            <p:nvPr/>
          </p:nvSpPr>
          <p:spPr bwMode="auto">
            <a:xfrm>
              <a:off x="2401094" y="5944394"/>
              <a:ext cx="28575" cy="33338"/>
            </a:xfrm>
            <a:custGeom>
              <a:avLst/>
              <a:gdLst>
                <a:gd name="T0" fmla="*/ 17 w 56"/>
                <a:gd name="T1" fmla="*/ 67 h 67"/>
                <a:gd name="T2" fmla="*/ 0 w 56"/>
                <a:gd name="T3" fmla="*/ 56 h 67"/>
                <a:gd name="T4" fmla="*/ 56 w 56"/>
                <a:gd name="T5" fmla="*/ 0 h 67"/>
                <a:gd name="T6" fmla="*/ 17 w 56"/>
                <a:gd name="T7" fmla="*/ 67 h 67"/>
              </a:gdLst>
              <a:ahLst/>
              <a:cxnLst>
                <a:cxn ang="0">
                  <a:pos x="T0" y="T1"/>
                </a:cxn>
                <a:cxn ang="0">
                  <a:pos x="T2" y="T3"/>
                </a:cxn>
                <a:cxn ang="0">
                  <a:pos x="T4" y="T5"/>
                </a:cxn>
                <a:cxn ang="0">
                  <a:pos x="T6" y="T7"/>
                </a:cxn>
              </a:cxnLst>
              <a:rect l="0" t="0" r="r" b="b"/>
              <a:pathLst>
                <a:path w="56" h="67">
                  <a:moveTo>
                    <a:pt x="17" y="67"/>
                  </a:moveTo>
                  <a:cubicBezTo>
                    <a:pt x="12" y="67"/>
                    <a:pt x="7" y="64"/>
                    <a:pt x="0" y="56"/>
                  </a:cubicBezTo>
                  <a:cubicBezTo>
                    <a:pt x="20" y="38"/>
                    <a:pt x="23" y="19"/>
                    <a:pt x="56" y="0"/>
                  </a:cubicBezTo>
                  <a:cubicBezTo>
                    <a:pt x="47" y="22"/>
                    <a:pt x="37" y="67"/>
                    <a:pt x="17"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934"/>
            <p:cNvSpPr>
              <a:spLocks/>
            </p:cNvSpPr>
            <p:nvPr/>
          </p:nvSpPr>
          <p:spPr bwMode="auto">
            <a:xfrm>
              <a:off x="2659857" y="5395119"/>
              <a:ext cx="34925" cy="31750"/>
            </a:xfrm>
            <a:custGeom>
              <a:avLst/>
              <a:gdLst>
                <a:gd name="T0" fmla="*/ 49 w 69"/>
                <a:gd name="T1" fmla="*/ 63 h 63"/>
                <a:gd name="T2" fmla="*/ 5 w 69"/>
                <a:gd name="T3" fmla="*/ 0 h 63"/>
                <a:gd name="T4" fmla="*/ 69 w 69"/>
                <a:gd name="T5" fmla="*/ 56 h 63"/>
                <a:gd name="T6" fmla="*/ 49 w 69"/>
                <a:gd name="T7" fmla="*/ 63 h 63"/>
              </a:gdLst>
              <a:ahLst/>
              <a:cxnLst>
                <a:cxn ang="0">
                  <a:pos x="T0" y="T1"/>
                </a:cxn>
                <a:cxn ang="0">
                  <a:pos x="T2" y="T3"/>
                </a:cxn>
                <a:cxn ang="0">
                  <a:pos x="T4" y="T5"/>
                </a:cxn>
                <a:cxn ang="0">
                  <a:pos x="T6" y="T7"/>
                </a:cxn>
              </a:cxnLst>
              <a:rect l="0" t="0" r="r" b="b"/>
              <a:pathLst>
                <a:path w="69" h="63">
                  <a:moveTo>
                    <a:pt x="49" y="63"/>
                  </a:moveTo>
                  <a:cubicBezTo>
                    <a:pt x="27" y="63"/>
                    <a:pt x="0" y="41"/>
                    <a:pt x="5" y="0"/>
                  </a:cubicBezTo>
                  <a:cubicBezTo>
                    <a:pt x="37" y="3"/>
                    <a:pt x="61" y="17"/>
                    <a:pt x="69" y="56"/>
                  </a:cubicBezTo>
                  <a:cubicBezTo>
                    <a:pt x="64" y="61"/>
                    <a:pt x="57" y="63"/>
                    <a:pt x="49"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938"/>
            <p:cNvSpPr>
              <a:spLocks/>
            </p:cNvSpPr>
            <p:nvPr/>
          </p:nvSpPr>
          <p:spPr bwMode="auto">
            <a:xfrm>
              <a:off x="2393157" y="5903119"/>
              <a:ext cx="28575" cy="34925"/>
            </a:xfrm>
            <a:custGeom>
              <a:avLst/>
              <a:gdLst>
                <a:gd name="T0" fmla="*/ 55 w 55"/>
                <a:gd name="T1" fmla="*/ 68 h 68"/>
                <a:gd name="T2" fmla="*/ 6 w 55"/>
                <a:gd name="T3" fmla="*/ 7 h 68"/>
                <a:gd name="T4" fmla="*/ 23 w 55"/>
                <a:gd name="T5" fmla="*/ 0 h 68"/>
                <a:gd name="T6" fmla="*/ 55 w 55"/>
                <a:gd name="T7" fmla="*/ 68 h 68"/>
              </a:gdLst>
              <a:ahLst/>
              <a:cxnLst>
                <a:cxn ang="0">
                  <a:pos x="T0" y="T1"/>
                </a:cxn>
                <a:cxn ang="0">
                  <a:pos x="T2" y="T3"/>
                </a:cxn>
                <a:cxn ang="0">
                  <a:pos x="T4" y="T5"/>
                </a:cxn>
                <a:cxn ang="0">
                  <a:pos x="T6" y="T7"/>
                </a:cxn>
              </a:cxnLst>
              <a:rect l="0" t="0" r="r" b="b"/>
              <a:pathLst>
                <a:path w="55" h="68">
                  <a:moveTo>
                    <a:pt x="55" y="68"/>
                  </a:moveTo>
                  <a:cubicBezTo>
                    <a:pt x="30" y="59"/>
                    <a:pt x="0" y="59"/>
                    <a:pt x="6" y="7"/>
                  </a:cubicBezTo>
                  <a:cubicBezTo>
                    <a:pt x="12" y="5"/>
                    <a:pt x="17" y="2"/>
                    <a:pt x="23" y="0"/>
                  </a:cubicBezTo>
                  <a:cubicBezTo>
                    <a:pt x="46" y="5"/>
                    <a:pt x="53" y="34"/>
                    <a:pt x="55"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939"/>
            <p:cNvSpPr>
              <a:spLocks/>
            </p:cNvSpPr>
            <p:nvPr/>
          </p:nvSpPr>
          <p:spPr bwMode="auto">
            <a:xfrm>
              <a:off x="2396332" y="5903119"/>
              <a:ext cx="7938" cy="3175"/>
            </a:xfrm>
            <a:custGeom>
              <a:avLst/>
              <a:gdLst>
                <a:gd name="T0" fmla="*/ 0 w 17"/>
                <a:gd name="T1" fmla="*/ 7 h 7"/>
                <a:gd name="T2" fmla="*/ 1 w 17"/>
                <a:gd name="T3" fmla="*/ 1 h 7"/>
                <a:gd name="T4" fmla="*/ 10 w 17"/>
                <a:gd name="T5" fmla="*/ 0 h 7"/>
                <a:gd name="T6" fmla="*/ 17 w 17"/>
                <a:gd name="T7" fmla="*/ 0 h 7"/>
                <a:gd name="T8" fmla="*/ 0 w 17"/>
                <a:gd name="T9" fmla="*/ 7 h 7"/>
              </a:gdLst>
              <a:ahLst/>
              <a:cxnLst>
                <a:cxn ang="0">
                  <a:pos x="T0" y="T1"/>
                </a:cxn>
                <a:cxn ang="0">
                  <a:pos x="T2" y="T3"/>
                </a:cxn>
                <a:cxn ang="0">
                  <a:pos x="T4" y="T5"/>
                </a:cxn>
                <a:cxn ang="0">
                  <a:pos x="T6" y="T7"/>
                </a:cxn>
                <a:cxn ang="0">
                  <a:pos x="T8" y="T9"/>
                </a:cxn>
              </a:cxnLst>
              <a:rect l="0" t="0" r="r" b="b"/>
              <a:pathLst>
                <a:path w="17" h="7">
                  <a:moveTo>
                    <a:pt x="0" y="7"/>
                  </a:moveTo>
                  <a:cubicBezTo>
                    <a:pt x="0" y="5"/>
                    <a:pt x="1" y="3"/>
                    <a:pt x="1" y="1"/>
                  </a:cubicBezTo>
                  <a:cubicBezTo>
                    <a:pt x="4" y="0"/>
                    <a:pt x="7" y="0"/>
                    <a:pt x="10" y="0"/>
                  </a:cubicBezTo>
                  <a:cubicBezTo>
                    <a:pt x="13" y="0"/>
                    <a:pt x="15" y="0"/>
                    <a:pt x="17" y="0"/>
                  </a:cubicBezTo>
                  <a:cubicBezTo>
                    <a:pt x="11" y="2"/>
                    <a:pt x="6" y="5"/>
                    <a:pt x="0" y="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940"/>
            <p:cNvSpPr>
              <a:spLocks/>
            </p:cNvSpPr>
            <p:nvPr/>
          </p:nvSpPr>
          <p:spPr bwMode="auto">
            <a:xfrm>
              <a:off x="2464594" y="5947569"/>
              <a:ext cx="52388" cy="71438"/>
            </a:xfrm>
            <a:custGeom>
              <a:avLst/>
              <a:gdLst>
                <a:gd name="T0" fmla="*/ 61 w 105"/>
                <a:gd name="T1" fmla="*/ 137 h 137"/>
                <a:gd name="T2" fmla="*/ 14 w 105"/>
                <a:gd name="T3" fmla="*/ 79 h 137"/>
                <a:gd name="T4" fmla="*/ 5 w 105"/>
                <a:gd name="T5" fmla="*/ 81 h 137"/>
                <a:gd name="T6" fmla="*/ 28 w 105"/>
                <a:gd name="T7" fmla="*/ 2 h 137"/>
                <a:gd name="T8" fmla="*/ 42 w 105"/>
                <a:gd name="T9" fmla="*/ 0 h 137"/>
                <a:gd name="T10" fmla="*/ 61 w 105"/>
                <a:gd name="T11" fmla="*/ 137 h 137"/>
              </a:gdLst>
              <a:ahLst/>
              <a:cxnLst>
                <a:cxn ang="0">
                  <a:pos x="T0" y="T1"/>
                </a:cxn>
                <a:cxn ang="0">
                  <a:pos x="T2" y="T3"/>
                </a:cxn>
                <a:cxn ang="0">
                  <a:pos x="T4" y="T5"/>
                </a:cxn>
                <a:cxn ang="0">
                  <a:pos x="T6" y="T7"/>
                </a:cxn>
                <a:cxn ang="0">
                  <a:pos x="T8" y="T9"/>
                </a:cxn>
                <a:cxn ang="0">
                  <a:pos x="T10" y="T11"/>
                </a:cxn>
              </a:cxnLst>
              <a:rect l="0" t="0" r="r" b="b"/>
              <a:pathLst>
                <a:path w="105" h="137">
                  <a:moveTo>
                    <a:pt x="61" y="137"/>
                  </a:moveTo>
                  <a:cubicBezTo>
                    <a:pt x="38" y="127"/>
                    <a:pt x="43" y="79"/>
                    <a:pt x="14" y="79"/>
                  </a:cubicBezTo>
                  <a:cubicBezTo>
                    <a:pt x="11" y="79"/>
                    <a:pt x="8" y="80"/>
                    <a:pt x="5" y="81"/>
                  </a:cubicBezTo>
                  <a:cubicBezTo>
                    <a:pt x="0" y="37"/>
                    <a:pt x="25" y="35"/>
                    <a:pt x="28" y="2"/>
                  </a:cubicBezTo>
                  <a:cubicBezTo>
                    <a:pt x="33" y="1"/>
                    <a:pt x="38" y="0"/>
                    <a:pt x="42" y="0"/>
                  </a:cubicBezTo>
                  <a:cubicBezTo>
                    <a:pt x="105" y="0"/>
                    <a:pt x="95" y="103"/>
                    <a:pt x="61" y="1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941"/>
            <p:cNvSpPr>
              <a:spLocks/>
            </p:cNvSpPr>
            <p:nvPr/>
          </p:nvSpPr>
          <p:spPr bwMode="auto">
            <a:xfrm>
              <a:off x="2391569" y="5568156"/>
              <a:ext cx="31750" cy="47625"/>
            </a:xfrm>
            <a:custGeom>
              <a:avLst/>
              <a:gdLst>
                <a:gd name="T0" fmla="*/ 48 w 61"/>
                <a:gd name="T1" fmla="*/ 92 h 92"/>
                <a:gd name="T2" fmla="*/ 33 w 61"/>
                <a:gd name="T3" fmla="*/ 0 h 92"/>
                <a:gd name="T4" fmla="*/ 57 w 61"/>
                <a:gd name="T5" fmla="*/ 91 h 92"/>
                <a:gd name="T6" fmla="*/ 48 w 61"/>
                <a:gd name="T7" fmla="*/ 92 h 92"/>
              </a:gdLst>
              <a:ahLst/>
              <a:cxnLst>
                <a:cxn ang="0">
                  <a:pos x="T0" y="T1"/>
                </a:cxn>
                <a:cxn ang="0">
                  <a:pos x="T2" y="T3"/>
                </a:cxn>
                <a:cxn ang="0">
                  <a:pos x="T4" y="T5"/>
                </a:cxn>
                <a:cxn ang="0">
                  <a:pos x="T6" y="T7"/>
                </a:cxn>
              </a:cxnLst>
              <a:rect l="0" t="0" r="r" b="b"/>
              <a:pathLst>
                <a:path w="61" h="92">
                  <a:moveTo>
                    <a:pt x="48" y="92"/>
                  </a:moveTo>
                  <a:cubicBezTo>
                    <a:pt x="5" y="92"/>
                    <a:pt x="0" y="22"/>
                    <a:pt x="33" y="0"/>
                  </a:cubicBezTo>
                  <a:cubicBezTo>
                    <a:pt x="57" y="8"/>
                    <a:pt x="61" y="44"/>
                    <a:pt x="57" y="91"/>
                  </a:cubicBezTo>
                  <a:cubicBezTo>
                    <a:pt x="54" y="91"/>
                    <a:pt x="51" y="92"/>
                    <a:pt x="48" y="9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942"/>
            <p:cNvSpPr>
              <a:spLocks/>
            </p:cNvSpPr>
            <p:nvPr/>
          </p:nvSpPr>
          <p:spPr bwMode="auto">
            <a:xfrm>
              <a:off x="2389982" y="4968081"/>
              <a:ext cx="65088" cy="85725"/>
            </a:xfrm>
            <a:custGeom>
              <a:avLst/>
              <a:gdLst>
                <a:gd name="T0" fmla="*/ 107 w 127"/>
                <a:gd name="T1" fmla="*/ 167 h 167"/>
                <a:gd name="T2" fmla="*/ 0 w 127"/>
                <a:gd name="T3" fmla="*/ 0 h 167"/>
                <a:gd name="T4" fmla="*/ 121 w 127"/>
                <a:gd name="T5" fmla="*/ 141 h 167"/>
                <a:gd name="T6" fmla="*/ 127 w 127"/>
                <a:gd name="T7" fmla="*/ 141 h 167"/>
                <a:gd name="T8" fmla="*/ 120 w 127"/>
                <a:gd name="T9" fmla="*/ 160 h 167"/>
                <a:gd name="T10" fmla="*/ 107 w 127"/>
                <a:gd name="T11" fmla="*/ 167 h 167"/>
              </a:gdLst>
              <a:ahLst/>
              <a:cxnLst>
                <a:cxn ang="0">
                  <a:pos x="T0" y="T1"/>
                </a:cxn>
                <a:cxn ang="0">
                  <a:pos x="T2" y="T3"/>
                </a:cxn>
                <a:cxn ang="0">
                  <a:pos x="T4" y="T5"/>
                </a:cxn>
                <a:cxn ang="0">
                  <a:pos x="T6" y="T7"/>
                </a:cxn>
                <a:cxn ang="0">
                  <a:pos x="T8" y="T9"/>
                </a:cxn>
                <a:cxn ang="0">
                  <a:pos x="T10" y="T11"/>
                </a:cxn>
              </a:cxnLst>
              <a:rect l="0" t="0" r="r" b="b"/>
              <a:pathLst>
                <a:path w="127" h="167">
                  <a:moveTo>
                    <a:pt x="107" y="167"/>
                  </a:moveTo>
                  <a:cubicBezTo>
                    <a:pt x="43" y="144"/>
                    <a:pt x="1" y="84"/>
                    <a:pt x="0" y="0"/>
                  </a:cubicBezTo>
                  <a:cubicBezTo>
                    <a:pt x="38" y="11"/>
                    <a:pt x="49" y="141"/>
                    <a:pt x="121" y="141"/>
                  </a:cubicBezTo>
                  <a:cubicBezTo>
                    <a:pt x="123" y="141"/>
                    <a:pt x="125" y="141"/>
                    <a:pt x="127" y="141"/>
                  </a:cubicBezTo>
                  <a:cubicBezTo>
                    <a:pt x="124" y="146"/>
                    <a:pt x="121" y="152"/>
                    <a:pt x="120" y="160"/>
                  </a:cubicBezTo>
                  <a:cubicBezTo>
                    <a:pt x="116" y="163"/>
                    <a:pt x="111" y="165"/>
                    <a:pt x="107" y="1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943"/>
            <p:cNvSpPr>
              <a:spLocks/>
            </p:cNvSpPr>
            <p:nvPr/>
          </p:nvSpPr>
          <p:spPr bwMode="auto">
            <a:xfrm>
              <a:off x="2445544" y="5049044"/>
              <a:ext cx="6350" cy="6350"/>
            </a:xfrm>
            <a:custGeom>
              <a:avLst/>
              <a:gdLst>
                <a:gd name="T0" fmla="*/ 12 w 13"/>
                <a:gd name="T1" fmla="*/ 11 h 11"/>
                <a:gd name="T2" fmla="*/ 0 w 13"/>
                <a:gd name="T3" fmla="*/ 7 h 11"/>
                <a:gd name="T4" fmla="*/ 13 w 13"/>
                <a:gd name="T5" fmla="*/ 0 h 11"/>
                <a:gd name="T6" fmla="*/ 12 w 13"/>
                <a:gd name="T7" fmla="*/ 11 h 11"/>
              </a:gdLst>
              <a:ahLst/>
              <a:cxnLst>
                <a:cxn ang="0">
                  <a:pos x="T0" y="T1"/>
                </a:cxn>
                <a:cxn ang="0">
                  <a:pos x="T2" y="T3"/>
                </a:cxn>
                <a:cxn ang="0">
                  <a:pos x="T4" y="T5"/>
                </a:cxn>
                <a:cxn ang="0">
                  <a:pos x="T6" y="T7"/>
                </a:cxn>
              </a:cxnLst>
              <a:rect l="0" t="0" r="r" b="b"/>
              <a:pathLst>
                <a:path w="13" h="11">
                  <a:moveTo>
                    <a:pt x="12" y="11"/>
                  </a:moveTo>
                  <a:cubicBezTo>
                    <a:pt x="8" y="10"/>
                    <a:pt x="4" y="9"/>
                    <a:pt x="0" y="7"/>
                  </a:cubicBezTo>
                  <a:cubicBezTo>
                    <a:pt x="4" y="5"/>
                    <a:pt x="9" y="3"/>
                    <a:pt x="13" y="0"/>
                  </a:cubicBezTo>
                  <a:cubicBezTo>
                    <a:pt x="12" y="4"/>
                    <a:pt x="12" y="7"/>
                    <a:pt x="12" y="1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944"/>
            <p:cNvSpPr>
              <a:spLocks/>
            </p:cNvSpPr>
            <p:nvPr/>
          </p:nvSpPr>
          <p:spPr bwMode="auto">
            <a:xfrm>
              <a:off x="2409032" y="5130006"/>
              <a:ext cx="23813" cy="26988"/>
            </a:xfrm>
            <a:custGeom>
              <a:avLst/>
              <a:gdLst>
                <a:gd name="T0" fmla="*/ 22 w 48"/>
                <a:gd name="T1" fmla="*/ 53 h 53"/>
                <a:gd name="T2" fmla="*/ 0 w 48"/>
                <a:gd name="T3" fmla="*/ 45 h 53"/>
                <a:gd name="T4" fmla="*/ 31 w 48"/>
                <a:gd name="T5" fmla="*/ 0 h 53"/>
                <a:gd name="T6" fmla="*/ 48 w 48"/>
                <a:gd name="T7" fmla="*/ 11 h 53"/>
                <a:gd name="T8" fmla="*/ 22 w 48"/>
                <a:gd name="T9" fmla="*/ 53 h 53"/>
              </a:gdLst>
              <a:ahLst/>
              <a:cxnLst>
                <a:cxn ang="0">
                  <a:pos x="T0" y="T1"/>
                </a:cxn>
                <a:cxn ang="0">
                  <a:pos x="T2" y="T3"/>
                </a:cxn>
                <a:cxn ang="0">
                  <a:pos x="T4" y="T5"/>
                </a:cxn>
                <a:cxn ang="0">
                  <a:pos x="T6" y="T7"/>
                </a:cxn>
                <a:cxn ang="0">
                  <a:pos x="T8" y="T9"/>
                </a:cxn>
              </a:cxnLst>
              <a:rect l="0" t="0" r="r" b="b"/>
              <a:pathLst>
                <a:path w="48" h="53">
                  <a:moveTo>
                    <a:pt x="22" y="53"/>
                  </a:moveTo>
                  <a:cubicBezTo>
                    <a:pt x="15" y="53"/>
                    <a:pt x="7" y="50"/>
                    <a:pt x="0" y="45"/>
                  </a:cubicBezTo>
                  <a:cubicBezTo>
                    <a:pt x="6" y="28"/>
                    <a:pt x="17" y="0"/>
                    <a:pt x="31" y="0"/>
                  </a:cubicBezTo>
                  <a:cubicBezTo>
                    <a:pt x="36" y="0"/>
                    <a:pt x="42" y="3"/>
                    <a:pt x="48" y="11"/>
                  </a:cubicBezTo>
                  <a:cubicBezTo>
                    <a:pt x="47" y="41"/>
                    <a:pt x="36" y="53"/>
                    <a:pt x="22" y="5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945"/>
            <p:cNvSpPr>
              <a:spLocks noEditPoints="1"/>
            </p:cNvSpPr>
            <p:nvPr/>
          </p:nvSpPr>
          <p:spPr bwMode="auto">
            <a:xfrm>
              <a:off x="2545557" y="5677694"/>
              <a:ext cx="47625" cy="109538"/>
            </a:xfrm>
            <a:custGeom>
              <a:avLst/>
              <a:gdLst>
                <a:gd name="T0" fmla="*/ 21 w 92"/>
                <a:gd name="T1" fmla="*/ 214 h 214"/>
                <a:gd name="T2" fmla="*/ 32 w 92"/>
                <a:gd name="T3" fmla="*/ 89 h 214"/>
                <a:gd name="T4" fmla="*/ 68 w 92"/>
                <a:gd name="T5" fmla="*/ 94 h 214"/>
                <a:gd name="T6" fmla="*/ 69 w 92"/>
                <a:gd name="T7" fmla="*/ 146 h 214"/>
                <a:gd name="T8" fmla="*/ 21 w 92"/>
                <a:gd name="T9" fmla="*/ 214 h 214"/>
                <a:gd name="T10" fmla="*/ 62 w 92"/>
                <a:gd name="T11" fmla="*/ 67 h 214"/>
                <a:gd name="T12" fmla="*/ 28 w 92"/>
                <a:gd name="T13" fmla="*/ 63 h 214"/>
                <a:gd name="T14" fmla="*/ 21 w 92"/>
                <a:gd name="T15" fmla="*/ 45 h 214"/>
                <a:gd name="T16" fmla="*/ 92 w 92"/>
                <a:gd name="T17" fmla="*/ 0 h 214"/>
                <a:gd name="T18" fmla="*/ 62 w 92"/>
                <a:gd name="T19" fmla="*/ 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214">
                  <a:moveTo>
                    <a:pt x="21" y="214"/>
                  </a:moveTo>
                  <a:cubicBezTo>
                    <a:pt x="0" y="203"/>
                    <a:pt x="33" y="144"/>
                    <a:pt x="32" y="89"/>
                  </a:cubicBezTo>
                  <a:cubicBezTo>
                    <a:pt x="44" y="91"/>
                    <a:pt x="56" y="93"/>
                    <a:pt x="68" y="94"/>
                  </a:cubicBezTo>
                  <a:cubicBezTo>
                    <a:pt x="70" y="108"/>
                    <a:pt x="70" y="126"/>
                    <a:pt x="69" y="146"/>
                  </a:cubicBezTo>
                  <a:cubicBezTo>
                    <a:pt x="41" y="152"/>
                    <a:pt x="44" y="202"/>
                    <a:pt x="21" y="214"/>
                  </a:cubicBezTo>
                  <a:close/>
                  <a:moveTo>
                    <a:pt x="62" y="67"/>
                  </a:moveTo>
                  <a:cubicBezTo>
                    <a:pt x="51" y="66"/>
                    <a:pt x="39" y="65"/>
                    <a:pt x="28" y="63"/>
                  </a:cubicBezTo>
                  <a:cubicBezTo>
                    <a:pt x="27" y="57"/>
                    <a:pt x="24" y="51"/>
                    <a:pt x="21" y="45"/>
                  </a:cubicBezTo>
                  <a:cubicBezTo>
                    <a:pt x="43" y="27"/>
                    <a:pt x="73" y="19"/>
                    <a:pt x="92" y="0"/>
                  </a:cubicBezTo>
                  <a:cubicBezTo>
                    <a:pt x="91" y="35"/>
                    <a:pt x="87" y="66"/>
                    <a:pt x="62"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946"/>
            <p:cNvSpPr>
              <a:spLocks/>
            </p:cNvSpPr>
            <p:nvPr/>
          </p:nvSpPr>
          <p:spPr bwMode="auto">
            <a:xfrm>
              <a:off x="2559844" y="5711031"/>
              <a:ext cx="20638" cy="15875"/>
            </a:xfrm>
            <a:custGeom>
              <a:avLst/>
              <a:gdLst>
                <a:gd name="T0" fmla="*/ 40 w 40"/>
                <a:gd name="T1" fmla="*/ 31 h 31"/>
                <a:gd name="T2" fmla="*/ 4 w 40"/>
                <a:gd name="T3" fmla="*/ 26 h 31"/>
                <a:gd name="T4" fmla="*/ 0 w 40"/>
                <a:gd name="T5" fmla="*/ 0 h 31"/>
                <a:gd name="T6" fmla="*/ 34 w 40"/>
                <a:gd name="T7" fmla="*/ 4 h 31"/>
                <a:gd name="T8" fmla="*/ 32 w 40"/>
                <a:gd name="T9" fmla="*/ 5 h 31"/>
                <a:gd name="T10" fmla="*/ 25 w 40"/>
                <a:gd name="T11" fmla="*/ 4 h 31"/>
                <a:gd name="T12" fmla="*/ 40 w 4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40" h="31">
                  <a:moveTo>
                    <a:pt x="40" y="31"/>
                  </a:moveTo>
                  <a:cubicBezTo>
                    <a:pt x="28" y="30"/>
                    <a:pt x="16" y="28"/>
                    <a:pt x="4" y="26"/>
                  </a:cubicBezTo>
                  <a:cubicBezTo>
                    <a:pt x="4" y="17"/>
                    <a:pt x="3" y="8"/>
                    <a:pt x="0" y="0"/>
                  </a:cubicBezTo>
                  <a:cubicBezTo>
                    <a:pt x="11" y="2"/>
                    <a:pt x="23" y="3"/>
                    <a:pt x="34" y="4"/>
                  </a:cubicBezTo>
                  <a:cubicBezTo>
                    <a:pt x="33" y="4"/>
                    <a:pt x="33" y="5"/>
                    <a:pt x="32" y="5"/>
                  </a:cubicBezTo>
                  <a:cubicBezTo>
                    <a:pt x="30" y="5"/>
                    <a:pt x="27" y="4"/>
                    <a:pt x="25" y="4"/>
                  </a:cubicBezTo>
                  <a:cubicBezTo>
                    <a:pt x="33" y="9"/>
                    <a:pt x="37" y="18"/>
                    <a:pt x="40"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948"/>
            <p:cNvSpPr>
              <a:spLocks/>
            </p:cNvSpPr>
            <p:nvPr/>
          </p:nvSpPr>
          <p:spPr bwMode="auto">
            <a:xfrm>
              <a:off x="2516982" y="5720556"/>
              <a:ext cx="30163" cy="31750"/>
            </a:xfrm>
            <a:custGeom>
              <a:avLst/>
              <a:gdLst>
                <a:gd name="T0" fmla="*/ 22 w 61"/>
                <a:gd name="T1" fmla="*/ 63 h 63"/>
                <a:gd name="T2" fmla="*/ 21 w 61"/>
                <a:gd name="T3" fmla="*/ 63 h 63"/>
                <a:gd name="T4" fmla="*/ 52 w 61"/>
                <a:gd name="T5" fmla="*/ 0 h 63"/>
                <a:gd name="T6" fmla="*/ 61 w 61"/>
                <a:gd name="T7" fmla="*/ 1 h 63"/>
                <a:gd name="T8" fmla="*/ 22 w 61"/>
                <a:gd name="T9" fmla="*/ 63 h 63"/>
              </a:gdLst>
              <a:ahLst/>
              <a:cxnLst>
                <a:cxn ang="0">
                  <a:pos x="T0" y="T1"/>
                </a:cxn>
                <a:cxn ang="0">
                  <a:pos x="T2" y="T3"/>
                </a:cxn>
                <a:cxn ang="0">
                  <a:pos x="T4" y="T5"/>
                </a:cxn>
                <a:cxn ang="0">
                  <a:pos x="T6" y="T7"/>
                </a:cxn>
                <a:cxn ang="0">
                  <a:pos x="T8" y="T9"/>
                </a:cxn>
              </a:cxnLst>
              <a:rect l="0" t="0" r="r" b="b"/>
              <a:pathLst>
                <a:path w="61" h="63">
                  <a:moveTo>
                    <a:pt x="22" y="63"/>
                  </a:moveTo>
                  <a:lnTo>
                    <a:pt x="21" y="63"/>
                  </a:lnTo>
                  <a:cubicBezTo>
                    <a:pt x="0" y="29"/>
                    <a:pt x="30" y="11"/>
                    <a:pt x="52" y="0"/>
                  </a:cubicBezTo>
                  <a:cubicBezTo>
                    <a:pt x="55" y="0"/>
                    <a:pt x="58" y="1"/>
                    <a:pt x="61" y="1"/>
                  </a:cubicBezTo>
                  <a:cubicBezTo>
                    <a:pt x="57" y="18"/>
                    <a:pt x="42" y="63"/>
                    <a:pt x="22"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949"/>
            <p:cNvSpPr>
              <a:spLocks/>
            </p:cNvSpPr>
            <p:nvPr/>
          </p:nvSpPr>
          <p:spPr bwMode="auto">
            <a:xfrm>
              <a:off x="2543969" y="5717381"/>
              <a:ext cx="3175" cy="3175"/>
            </a:xfrm>
            <a:custGeom>
              <a:avLst/>
              <a:gdLst>
                <a:gd name="T0" fmla="*/ 9 w 9"/>
                <a:gd name="T1" fmla="*/ 6 h 6"/>
                <a:gd name="T2" fmla="*/ 0 w 9"/>
                <a:gd name="T3" fmla="*/ 5 h 6"/>
                <a:gd name="T4" fmla="*/ 9 w 9"/>
                <a:gd name="T5" fmla="*/ 0 h 6"/>
                <a:gd name="T6" fmla="*/ 9 w 9"/>
                <a:gd name="T7" fmla="*/ 6 h 6"/>
              </a:gdLst>
              <a:ahLst/>
              <a:cxnLst>
                <a:cxn ang="0">
                  <a:pos x="T0" y="T1"/>
                </a:cxn>
                <a:cxn ang="0">
                  <a:pos x="T2" y="T3"/>
                </a:cxn>
                <a:cxn ang="0">
                  <a:pos x="T4" y="T5"/>
                </a:cxn>
                <a:cxn ang="0">
                  <a:pos x="T6" y="T7"/>
                </a:cxn>
              </a:cxnLst>
              <a:rect l="0" t="0" r="r" b="b"/>
              <a:pathLst>
                <a:path w="9" h="6">
                  <a:moveTo>
                    <a:pt x="9" y="6"/>
                  </a:moveTo>
                  <a:cubicBezTo>
                    <a:pt x="6" y="6"/>
                    <a:pt x="3" y="5"/>
                    <a:pt x="0" y="5"/>
                  </a:cubicBezTo>
                  <a:cubicBezTo>
                    <a:pt x="3" y="3"/>
                    <a:pt x="6" y="1"/>
                    <a:pt x="9" y="0"/>
                  </a:cubicBezTo>
                  <a:cubicBezTo>
                    <a:pt x="9" y="0"/>
                    <a:pt x="9" y="3"/>
                    <a:pt x="9"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950"/>
            <p:cNvSpPr>
              <a:spLocks/>
            </p:cNvSpPr>
            <p:nvPr/>
          </p:nvSpPr>
          <p:spPr bwMode="auto">
            <a:xfrm>
              <a:off x="2510632" y="5903119"/>
              <a:ext cx="22225" cy="28575"/>
            </a:xfrm>
            <a:custGeom>
              <a:avLst/>
              <a:gdLst>
                <a:gd name="T0" fmla="*/ 4 w 45"/>
                <a:gd name="T1" fmla="*/ 57 h 57"/>
                <a:gd name="T2" fmla="*/ 1 w 45"/>
                <a:gd name="T3" fmla="*/ 56 h 57"/>
                <a:gd name="T4" fmla="*/ 17 w 45"/>
                <a:gd name="T5" fmla="*/ 0 h 57"/>
                <a:gd name="T6" fmla="*/ 4 w 45"/>
                <a:gd name="T7" fmla="*/ 57 h 57"/>
              </a:gdLst>
              <a:ahLst/>
              <a:cxnLst>
                <a:cxn ang="0">
                  <a:pos x="T0" y="T1"/>
                </a:cxn>
                <a:cxn ang="0">
                  <a:pos x="T2" y="T3"/>
                </a:cxn>
                <a:cxn ang="0">
                  <a:pos x="T4" y="T5"/>
                </a:cxn>
                <a:cxn ang="0">
                  <a:pos x="T6" y="T7"/>
                </a:cxn>
              </a:cxnLst>
              <a:rect l="0" t="0" r="r" b="b"/>
              <a:pathLst>
                <a:path w="45" h="57">
                  <a:moveTo>
                    <a:pt x="4" y="57"/>
                  </a:moveTo>
                  <a:cubicBezTo>
                    <a:pt x="3" y="57"/>
                    <a:pt x="2" y="57"/>
                    <a:pt x="1" y="56"/>
                  </a:cubicBezTo>
                  <a:cubicBezTo>
                    <a:pt x="0" y="28"/>
                    <a:pt x="14" y="22"/>
                    <a:pt x="17" y="0"/>
                  </a:cubicBezTo>
                  <a:cubicBezTo>
                    <a:pt x="45" y="8"/>
                    <a:pt x="28" y="57"/>
                    <a:pt x="4" y="5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952"/>
            <p:cNvSpPr>
              <a:spLocks/>
            </p:cNvSpPr>
            <p:nvPr/>
          </p:nvSpPr>
          <p:spPr bwMode="auto">
            <a:xfrm>
              <a:off x="2564607" y="6341269"/>
              <a:ext cx="46038" cy="69850"/>
            </a:xfrm>
            <a:custGeom>
              <a:avLst/>
              <a:gdLst>
                <a:gd name="T0" fmla="*/ 36 w 91"/>
                <a:gd name="T1" fmla="*/ 136 h 136"/>
                <a:gd name="T2" fmla="*/ 9 w 91"/>
                <a:gd name="T3" fmla="*/ 124 h 136"/>
                <a:gd name="T4" fmla="*/ 89 w 91"/>
                <a:gd name="T5" fmla="*/ 23 h 136"/>
                <a:gd name="T6" fmla="*/ 81 w 91"/>
                <a:gd name="T7" fmla="*/ 124 h 136"/>
                <a:gd name="T8" fmla="*/ 36 w 91"/>
                <a:gd name="T9" fmla="*/ 136 h 136"/>
              </a:gdLst>
              <a:ahLst/>
              <a:cxnLst>
                <a:cxn ang="0">
                  <a:pos x="T0" y="T1"/>
                </a:cxn>
                <a:cxn ang="0">
                  <a:pos x="T2" y="T3"/>
                </a:cxn>
                <a:cxn ang="0">
                  <a:pos x="T4" y="T5"/>
                </a:cxn>
                <a:cxn ang="0">
                  <a:pos x="T6" y="T7"/>
                </a:cxn>
                <a:cxn ang="0">
                  <a:pos x="T8" y="T9"/>
                </a:cxn>
              </a:cxnLst>
              <a:rect l="0" t="0" r="r" b="b"/>
              <a:pathLst>
                <a:path w="91" h="136">
                  <a:moveTo>
                    <a:pt x="36" y="136"/>
                  </a:moveTo>
                  <a:cubicBezTo>
                    <a:pt x="25" y="136"/>
                    <a:pt x="15" y="133"/>
                    <a:pt x="9" y="124"/>
                  </a:cubicBezTo>
                  <a:cubicBezTo>
                    <a:pt x="0" y="0"/>
                    <a:pt x="53" y="48"/>
                    <a:pt x="89" y="23"/>
                  </a:cubicBezTo>
                  <a:cubicBezTo>
                    <a:pt x="91" y="64"/>
                    <a:pt x="87" y="95"/>
                    <a:pt x="81" y="124"/>
                  </a:cubicBezTo>
                  <a:cubicBezTo>
                    <a:pt x="69" y="129"/>
                    <a:pt x="52" y="136"/>
                    <a:pt x="36" y="13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953"/>
            <p:cNvSpPr>
              <a:spLocks/>
            </p:cNvSpPr>
            <p:nvPr/>
          </p:nvSpPr>
          <p:spPr bwMode="auto">
            <a:xfrm>
              <a:off x="2577307" y="5407819"/>
              <a:ext cx="47625" cy="46038"/>
            </a:xfrm>
            <a:custGeom>
              <a:avLst/>
              <a:gdLst>
                <a:gd name="T0" fmla="*/ 75 w 93"/>
                <a:gd name="T1" fmla="*/ 91 h 91"/>
                <a:gd name="T2" fmla="*/ 0 w 93"/>
                <a:gd name="T3" fmla="*/ 60 h 91"/>
                <a:gd name="T4" fmla="*/ 38 w 93"/>
                <a:gd name="T5" fmla="*/ 0 h 91"/>
                <a:gd name="T6" fmla="*/ 75 w 93"/>
                <a:gd name="T7" fmla="*/ 91 h 91"/>
              </a:gdLst>
              <a:ahLst/>
              <a:cxnLst>
                <a:cxn ang="0">
                  <a:pos x="T0" y="T1"/>
                </a:cxn>
                <a:cxn ang="0">
                  <a:pos x="T2" y="T3"/>
                </a:cxn>
                <a:cxn ang="0">
                  <a:pos x="T4" y="T5"/>
                </a:cxn>
                <a:cxn ang="0">
                  <a:pos x="T6" y="T7"/>
                </a:cxn>
              </a:cxnLst>
              <a:rect l="0" t="0" r="r" b="b"/>
              <a:pathLst>
                <a:path w="93" h="91">
                  <a:moveTo>
                    <a:pt x="75" y="91"/>
                  </a:moveTo>
                  <a:cubicBezTo>
                    <a:pt x="40" y="53"/>
                    <a:pt x="43" y="65"/>
                    <a:pt x="0" y="60"/>
                  </a:cubicBezTo>
                  <a:cubicBezTo>
                    <a:pt x="6" y="31"/>
                    <a:pt x="25" y="19"/>
                    <a:pt x="38" y="0"/>
                  </a:cubicBezTo>
                  <a:cubicBezTo>
                    <a:pt x="66" y="5"/>
                    <a:pt x="93" y="54"/>
                    <a:pt x="75" y="9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955"/>
            <p:cNvSpPr>
              <a:spLocks noEditPoints="1"/>
            </p:cNvSpPr>
            <p:nvPr/>
          </p:nvSpPr>
          <p:spPr bwMode="auto">
            <a:xfrm>
              <a:off x="3042444" y="6019006"/>
              <a:ext cx="30163" cy="39688"/>
            </a:xfrm>
            <a:custGeom>
              <a:avLst/>
              <a:gdLst>
                <a:gd name="T0" fmla="*/ 19 w 59"/>
                <a:gd name="T1" fmla="*/ 79 h 79"/>
                <a:gd name="T2" fmla="*/ 0 w 59"/>
                <a:gd name="T3" fmla="*/ 47 h 79"/>
                <a:gd name="T4" fmla="*/ 23 w 59"/>
                <a:gd name="T5" fmla="*/ 72 h 79"/>
                <a:gd name="T6" fmla="*/ 19 w 59"/>
                <a:gd name="T7" fmla="*/ 79 h 79"/>
                <a:gd name="T8" fmla="*/ 41 w 59"/>
                <a:gd name="T9" fmla="*/ 55 h 79"/>
                <a:gd name="T10" fmla="*/ 8 w 59"/>
                <a:gd name="T11" fmla="*/ 19 h 79"/>
                <a:gd name="T12" fmla="*/ 37 w 59"/>
                <a:gd name="T13" fmla="*/ 0 h 79"/>
                <a:gd name="T14" fmla="*/ 56 w 59"/>
                <a:gd name="T15" fmla="*/ 8 h 79"/>
                <a:gd name="T16" fmla="*/ 41 w 59"/>
                <a:gd name="T17" fmla="*/ 5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9">
                  <a:moveTo>
                    <a:pt x="19" y="79"/>
                  </a:moveTo>
                  <a:cubicBezTo>
                    <a:pt x="6" y="72"/>
                    <a:pt x="0" y="60"/>
                    <a:pt x="0" y="47"/>
                  </a:cubicBezTo>
                  <a:cubicBezTo>
                    <a:pt x="8" y="55"/>
                    <a:pt x="15" y="64"/>
                    <a:pt x="23" y="72"/>
                  </a:cubicBezTo>
                  <a:cubicBezTo>
                    <a:pt x="21" y="74"/>
                    <a:pt x="20" y="77"/>
                    <a:pt x="19" y="79"/>
                  </a:cubicBezTo>
                  <a:moveTo>
                    <a:pt x="41" y="55"/>
                  </a:moveTo>
                  <a:cubicBezTo>
                    <a:pt x="30" y="43"/>
                    <a:pt x="19" y="31"/>
                    <a:pt x="8" y="19"/>
                  </a:cubicBezTo>
                  <a:cubicBezTo>
                    <a:pt x="14" y="8"/>
                    <a:pt x="25" y="0"/>
                    <a:pt x="37" y="0"/>
                  </a:cubicBezTo>
                  <a:cubicBezTo>
                    <a:pt x="43" y="0"/>
                    <a:pt x="50" y="2"/>
                    <a:pt x="56" y="8"/>
                  </a:cubicBezTo>
                  <a:cubicBezTo>
                    <a:pt x="59" y="34"/>
                    <a:pt x="50" y="46"/>
                    <a:pt x="41" y="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956"/>
            <p:cNvSpPr>
              <a:spLocks/>
            </p:cNvSpPr>
            <p:nvPr/>
          </p:nvSpPr>
          <p:spPr bwMode="auto">
            <a:xfrm>
              <a:off x="3042444" y="6028531"/>
              <a:ext cx="20638" cy="26988"/>
            </a:xfrm>
            <a:custGeom>
              <a:avLst/>
              <a:gdLst>
                <a:gd name="T0" fmla="*/ 23 w 41"/>
                <a:gd name="T1" fmla="*/ 53 h 53"/>
                <a:gd name="T2" fmla="*/ 0 w 41"/>
                <a:gd name="T3" fmla="*/ 28 h 53"/>
                <a:gd name="T4" fmla="*/ 8 w 41"/>
                <a:gd name="T5" fmla="*/ 0 h 53"/>
                <a:gd name="T6" fmla="*/ 41 w 41"/>
                <a:gd name="T7" fmla="*/ 36 h 53"/>
                <a:gd name="T8" fmla="*/ 23 w 41"/>
                <a:gd name="T9" fmla="*/ 53 h 53"/>
              </a:gdLst>
              <a:ahLst/>
              <a:cxnLst>
                <a:cxn ang="0">
                  <a:pos x="T0" y="T1"/>
                </a:cxn>
                <a:cxn ang="0">
                  <a:pos x="T2" y="T3"/>
                </a:cxn>
                <a:cxn ang="0">
                  <a:pos x="T4" y="T5"/>
                </a:cxn>
                <a:cxn ang="0">
                  <a:pos x="T6" y="T7"/>
                </a:cxn>
                <a:cxn ang="0">
                  <a:pos x="T8" y="T9"/>
                </a:cxn>
              </a:cxnLst>
              <a:rect l="0" t="0" r="r" b="b"/>
              <a:pathLst>
                <a:path w="41" h="53">
                  <a:moveTo>
                    <a:pt x="23" y="53"/>
                  </a:moveTo>
                  <a:cubicBezTo>
                    <a:pt x="15" y="45"/>
                    <a:pt x="8" y="36"/>
                    <a:pt x="0" y="28"/>
                  </a:cubicBezTo>
                  <a:cubicBezTo>
                    <a:pt x="0" y="19"/>
                    <a:pt x="3" y="9"/>
                    <a:pt x="8" y="0"/>
                  </a:cubicBezTo>
                  <a:cubicBezTo>
                    <a:pt x="19" y="12"/>
                    <a:pt x="30" y="24"/>
                    <a:pt x="41" y="36"/>
                  </a:cubicBezTo>
                  <a:cubicBezTo>
                    <a:pt x="35" y="42"/>
                    <a:pt x="28" y="47"/>
                    <a:pt x="23" y="5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957"/>
            <p:cNvSpPr>
              <a:spLocks/>
            </p:cNvSpPr>
            <p:nvPr/>
          </p:nvSpPr>
          <p:spPr bwMode="auto">
            <a:xfrm>
              <a:off x="3040857" y="6079331"/>
              <a:ext cx="23813" cy="36513"/>
            </a:xfrm>
            <a:custGeom>
              <a:avLst/>
              <a:gdLst>
                <a:gd name="T0" fmla="*/ 24 w 47"/>
                <a:gd name="T1" fmla="*/ 71 h 71"/>
                <a:gd name="T2" fmla="*/ 1 w 47"/>
                <a:gd name="T3" fmla="*/ 0 h 71"/>
                <a:gd name="T4" fmla="*/ 32 w 47"/>
                <a:gd name="T5" fmla="*/ 0 h 71"/>
                <a:gd name="T6" fmla="*/ 24 w 47"/>
                <a:gd name="T7" fmla="*/ 71 h 71"/>
              </a:gdLst>
              <a:ahLst/>
              <a:cxnLst>
                <a:cxn ang="0">
                  <a:pos x="T0" y="T1"/>
                </a:cxn>
                <a:cxn ang="0">
                  <a:pos x="T2" y="T3"/>
                </a:cxn>
                <a:cxn ang="0">
                  <a:pos x="T4" y="T5"/>
                </a:cxn>
                <a:cxn ang="0">
                  <a:pos x="T6" y="T7"/>
                </a:cxn>
              </a:cxnLst>
              <a:rect l="0" t="0" r="r" b="b"/>
              <a:pathLst>
                <a:path w="47" h="71">
                  <a:moveTo>
                    <a:pt x="24" y="71"/>
                  </a:moveTo>
                  <a:cubicBezTo>
                    <a:pt x="6" y="60"/>
                    <a:pt x="0" y="36"/>
                    <a:pt x="1" y="0"/>
                  </a:cubicBezTo>
                  <a:lnTo>
                    <a:pt x="32" y="0"/>
                  </a:lnTo>
                  <a:cubicBezTo>
                    <a:pt x="47" y="22"/>
                    <a:pt x="35" y="57"/>
                    <a:pt x="24"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958"/>
            <p:cNvSpPr>
              <a:spLocks/>
            </p:cNvSpPr>
            <p:nvPr/>
          </p:nvSpPr>
          <p:spPr bwMode="auto">
            <a:xfrm>
              <a:off x="3205957" y="5104606"/>
              <a:ext cx="20638" cy="41275"/>
            </a:xfrm>
            <a:custGeom>
              <a:avLst/>
              <a:gdLst>
                <a:gd name="T0" fmla="*/ 23 w 41"/>
                <a:gd name="T1" fmla="*/ 79 h 79"/>
                <a:gd name="T2" fmla="*/ 0 w 41"/>
                <a:gd name="T3" fmla="*/ 0 h 79"/>
                <a:gd name="T4" fmla="*/ 23 w 41"/>
                <a:gd name="T5" fmla="*/ 79 h 79"/>
              </a:gdLst>
              <a:ahLst/>
              <a:cxnLst>
                <a:cxn ang="0">
                  <a:pos x="T0" y="T1"/>
                </a:cxn>
                <a:cxn ang="0">
                  <a:pos x="T2" y="T3"/>
                </a:cxn>
                <a:cxn ang="0">
                  <a:pos x="T4" y="T5"/>
                </a:cxn>
              </a:cxnLst>
              <a:rect l="0" t="0" r="r" b="b"/>
              <a:pathLst>
                <a:path w="41" h="79">
                  <a:moveTo>
                    <a:pt x="23" y="79"/>
                  </a:moveTo>
                  <a:cubicBezTo>
                    <a:pt x="1" y="73"/>
                    <a:pt x="9" y="25"/>
                    <a:pt x="0" y="0"/>
                  </a:cubicBezTo>
                  <a:cubicBezTo>
                    <a:pt x="23" y="5"/>
                    <a:pt x="41" y="51"/>
                    <a:pt x="23" y="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959"/>
            <p:cNvSpPr>
              <a:spLocks/>
            </p:cNvSpPr>
            <p:nvPr/>
          </p:nvSpPr>
          <p:spPr bwMode="auto">
            <a:xfrm>
              <a:off x="3147219" y="5566569"/>
              <a:ext cx="46038" cy="34925"/>
            </a:xfrm>
            <a:custGeom>
              <a:avLst/>
              <a:gdLst>
                <a:gd name="T0" fmla="*/ 43 w 91"/>
                <a:gd name="T1" fmla="*/ 69 h 69"/>
                <a:gd name="T2" fmla="*/ 4 w 91"/>
                <a:gd name="T3" fmla="*/ 68 h 69"/>
                <a:gd name="T4" fmla="*/ 60 w 91"/>
                <a:gd name="T5" fmla="*/ 0 h 69"/>
                <a:gd name="T6" fmla="*/ 91 w 91"/>
                <a:gd name="T7" fmla="*/ 12 h 69"/>
                <a:gd name="T8" fmla="*/ 79 w 91"/>
                <a:gd name="T9" fmla="*/ 27 h 69"/>
                <a:gd name="T10" fmla="*/ 68 w 91"/>
                <a:gd name="T11" fmla="*/ 25 h 69"/>
                <a:gd name="T12" fmla="*/ 57 w 91"/>
                <a:gd name="T13" fmla="*/ 22 h 69"/>
                <a:gd name="T14" fmla="*/ 43 w 91"/>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9">
                  <a:moveTo>
                    <a:pt x="43" y="69"/>
                  </a:moveTo>
                  <a:lnTo>
                    <a:pt x="4" y="68"/>
                  </a:lnTo>
                  <a:cubicBezTo>
                    <a:pt x="0" y="26"/>
                    <a:pt x="31" y="0"/>
                    <a:pt x="60" y="0"/>
                  </a:cubicBezTo>
                  <a:cubicBezTo>
                    <a:pt x="72" y="0"/>
                    <a:pt x="83" y="4"/>
                    <a:pt x="91" y="12"/>
                  </a:cubicBezTo>
                  <a:cubicBezTo>
                    <a:pt x="89" y="24"/>
                    <a:pt x="84" y="27"/>
                    <a:pt x="79" y="27"/>
                  </a:cubicBezTo>
                  <a:cubicBezTo>
                    <a:pt x="75" y="27"/>
                    <a:pt x="72" y="26"/>
                    <a:pt x="68" y="25"/>
                  </a:cubicBezTo>
                  <a:cubicBezTo>
                    <a:pt x="64" y="24"/>
                    <a:pt x="61" y="22"/>
                    <a:pt x="57" y="22"/>
                  </a:cubicBezTo>
                  <a:cubicBezTo>
                    <a:pt x="48" y="22"/>
                    <a:pt x="42" y="31"/>
                    <a:pt x="43"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960"/>
            <p:cNvSpPr>
              <a:spLocks/>
            </p:cNvSpPr>
            <p:nvPr/>
          </p:nvSpPr>
          <p:spPr bwMode="auto">
            <a:xfrm>
              <a:off x="3225007" y="4353719"/>
              <a:ext cx="33338" cy="34925"/>
            </a:xfrm>
            <a:custGeom>
              <a:avLst/>
              <a:gdLst>
                <a:gd name="T0" fmla="*/ 33 w 66"/>
                <a:gd name="T1" fmla="*/ 69 h 69"/>
                <a:gd name="T2" fmla="*/ 1 w 66"/>
                <a:gd name="T3" fmla="*/ 57 h 69"/>
                <a:gd name="T4" fmla="*/ 10 w 66"/>
                <a:gd name="T5" fmla="*/ 12 h 69"/>
                <a:gd name="T6" fmla="*/ 21 w 66"/>
                <a:gd name="T7" fmla="*/ 14 h 69"/>
                <a:gd name="T8" fmla="*/ 57 w 66"/>
                <a:gd name="T9" fmla="*/ 0 h 69"/>
                <a:gd name="T10" fmla="*/ 49 w 66"/>
                <a:gd name="T11" fmla="*/ 68 h 69"/>
                <a:gd name="T12" fmla="*/ 33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33" y="69"/>
                  </a:moveTo>
                  <a:cubicBezTo>
                    <a:pt x="20" y="69"/>
                    <a:pt x="8" y="66"/>
                    <a:pt x="1" y="57"/>
                  </a:cubicBezTo>
                  <a:cubicBezTo>
                    <a:pt x="0" y="37"/>
                    <a:pt x="11" y="33"/>
                    <a:pt x="10" y="12"/>
                  </a:cubicBezTo>
                  <a:cubicBezTo>
                    <a:pt x="14" y="13"/>
                    <a:pt x="18" y="14"/>
                    <a:pt x="21" y="14"/>
                  </a:cubicBezTo>
                  <a:cubicBezTo>
                    <a:pt x="36" y="14"/>
                    <a:pt x="42" y="0"/>
                    <a:pt x="57" y="0"/>
                  </a:cubicBezTo>
                  <a:cubicBezTo>
                    <a:pt x="66" y="35"/>
                    <a:pt x="59" y="39"/>
                    <a:pt x="49" y="68"/>
                  </a:cubicBezTo>
                  <a:cubicBezTo>
                    <a:pt x="43" y="68"/>
                    <a:pt x="38" y="69"/>
                    <a:pt x="33" y="6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961"/>
            <p:cNvSpPr>
              <a:spLocks/>
            </p:cNvSpPr>
            <p:nvPr/>
          </p:nvSpPr>
          <p:spPr bwMode="auto">
            <a:xfrm>
              <a:off x="3164682" y="5607844"/>
              <a:ext cx="22225" cy="34925"/>
            </a:xfrm>
            <a:custGeom>
              <a:avLst/>
              <a:gdLst>
                <a:gd name="T0" fmla="*/ 22 w 44"/>
                <a:gd name="T1" fmla="*/ 69 h 69"/>
                <a:gd name="T2" fmla="*/ 16 w 44"/>
                <a:gd name="T3" fmla="*/ 68 h 69"/>
                <a:gd name="T4" fmla="*/ 32 w 44"/>
                <a:gd name="T5" fmla="*/ 0 h 69"/>
                <a:gd name="T6" fmla="*/ 40 w 44"/>
                <a:gd name="T7" fmla="*/ 0 h 69"/>
                <a:gd name="T8" fmla="*/ 22 w 44"/>
                <a:gd name="T9" fmla="*/ 69 h 69"/>
              </a:gdLst>
              <a:ahLst/>
              <a:cxnLst>
                <a:cxn ang="0">
                  <a:pos x="T0" y="T1"/>
                </a:cxn>
                <a:cxn ang="0">
                  <a:pos x="T2" y="T3"/>
                </a:cxn>
                <a:cxn ang="0">
                  <a:pos x="T4" y="T5"/>
                </a:cxn>
                <a:cxn ang="0">
                  <a:pos x="T6" y="T7"/>
                </a:cxn>
                <a:cxn ang="0">
                  <a:pos x="T8" y="T9"/>
                </a:cxn>
              </a:cxnLst>
              <a:rect l="0" t="0" r="r" b="b"/>
              <a:pathLst>
                <a:path w="44" h="69">
                  <a:moveTo>
                    <a:pt x="22" y="69"/>
                  </a:moveTo>
                  <a:cubicBezTo>
                    <a:pt x="20" y="69"/>
                    <a:pt x="18" y="69"/>
                    <a:pt x="16" y="68"/>
                  </a:cubicBezTo>
                  <a:cubicBezTo>
                    <a:pt x="14" y="32"/>
                    <a:pt x="0" y="0"/>
                    <a:pt x="32" y="0"/>
                  </a:cubicBezTo>
                  <a:cubicBezTo>
                    <a:pt x="35" y="0"/>
                    <a:pt x="37" y="0"/>
                    <a:pt x="40" y="0"/>
                  </a:cubicBezTo>
                  <a:cubicBezTo>
                    <a:pt x="40" y="33"/>
                    <a:pt x="44" y="69"/>
                    <a:pt x="22" y="6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968"/>
            <p:cNvSpPr>
              <a:spLocks/>
            </p:cNvSpPr>
            <p:nvPr/>
          </p:nvSpPr>
          <p:spPr bwMode="auto">
            <a:xfrm>
              <a:off x="2902744" y="5515769"/>
              <a:ext cx="15875" cy="34925"/>
            </a:xfrm>
            <a:custGeom>
              <a:avLst/>
              <a:gdLst>
                <a:gd name="T0" fmla="*/ 16 w 33"/>
                <a:gd name="T1" fmla="*/ 68 h 68"/>
                <a:gd name="T2" fmla="*/ 10 w 33"/>
                <a:gd name="T3" fmla="*/ 67 h 68"/>
                <a:gd name="T4" fmla="*/ 2 w 33"/>
                <a:gd name="T5" fmla="*/ 0 h 68"/>
                <a:gd name="T6" fmla="*/ 33 w 33"/>
                <a:gd name="T7" fmla="*/ 38 h 68"/>
                <a:gd name="T8" fmla="*/ 16 w 33"/>
                <a:gd name="T9" fmla="*/ 68 h 68"/>
              </a:gdLst>
              <a:ahLst/>
              <a:cxnLst>
                <a:cxn ang="0">
                  <a:pos x="T0" y="T1"/>
                </a:cxn>
                <a:cxn ang="0">
                  <a:pos x="T2" y="T3"/>
                </a:cxn>
                <a:cxn ang="0">
                  <a:pos x="T4" y="T5"/>
                </a:cxn>
                <a:cxn ang="0">
                  <a:pos x="T6" y="T7"/>
                </a:cxn>
                <a:cxn ang="0">
                  <a:pos x="T8" y="T9"/>
                </a:cxn>
              </a:cxnLst>
              <a:rect l="0" t="0" r="r" b="b"/>
              <a:pathLst>
                <a:path w="33" h="68">
                  <a:moveTo>
                    <a:pt x="16" y="68"/>
                  </a:moveTo>
                  <a:cubicBezTo>
                    <a:pt x="14" y="68"/>
                    <a:pt x="12" y="67"/>
                    <a:pt x="10" y="67"/>
                  </a:cubicBezTo>
                  <a:cubicBezTo>
                    <a:pt x="0" y="54"/>
                    <a:pt x="1" y="27"/>
                    <a:pt x="2" y="0"/>
                  </a:cubicBezTo>
                  <a:cubicBezTo>
                    <a:pt x="17" y="6"/>
                    <a:pt x="22" y="27"/>
                    <a:pt x="33" y="38"/>
                  </a:cubicBezTo>
                  <a:cubicBezTo>
                    <a:pt x="27" y="48"/>
                    <a:pt x="22" y="58"/>
                    <a:pt x="16"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969"/>
            <p:cNvSpPr>
              <a:spLocks/>
            </p:cNvSpPr>
            <p:nvPr/>
          </p:nvSpPr>
          <p:spPr bwMode="auto">
            <a:xfrm>
              <a:off x="2910682" y="5534819"/>
              <a:ext cx="12700" cy="15875"/>
            </a:xfrm>
            <a:custGeom>
              <a:avLst/>
              <a:gdLst>
                <a:gd name="T0" fmla="*/ 3 w 25"/>
                <a:gd name="T1" fmla="*/ 30 h 30"/>
                <a:gd name="T2" fmla="*/ 0 w 25"/>
                <a:gd name="T3" fmla="*/ 30 h 30"/>
                <a:gd name="T4" fmla="*/ 17 w 25"/>
                <a:gd name="T5" fmla="*/ 0 h 30"/>
                <a:gd name="T6" fmla="*/ 25 w 25"/>
                <a:gd name="T7" fmla="*/ 6 h 30"/>
                <a:gd name="T8" fmla="*/ 3 w 25"/>
                <a:gd name="T9" fmla="*/ 30 h 30"/>
              </a:gdLst>
              <a:ahLst/>
              <a:cxnLst>
                <a:cxn ang="0">
                  <a:pos x="T0" y="T1"/>
                </a:cxn>
                <a:cxn ang="0">
                  <a:pos x="T2" y="T3"/>
                </a:cxn>
                <a:cxn ang="0">
                  <a:pos x="T4" y="T5"/>
                </a:cxn>
                <a:cxn ang="0">
                  <a:pos x="T6" y="T7"/>
                </a:cxn>
                <a:cxn ang="0">
                  <a:pos x="T8" y="T9"/>
                </a:cxn>
              </a:cxnLst>
              <a:rect l="0" t="0" r="r" b="b"/>
              <a:pathLst>
                <a:path w="25" h="30">
                  <a:moveTo>
                    <a:pt x="3" y="30"/>
                  </a:moveTo>
                  <a:cubicBezTo>
                    <a:pt x="2" y="30"/>
                    <a:pt x="1" y="30"/>
                    <a:pt x="0" y="30"/>
                  </a:cubicBezTo>
                  <a:cubicBezTo>
                    <a:pt x="6" y="20"/>
                    <a:pt x="11" y="10"/>
                    <a:pt x="17" y="0"/>
                  </a:cubicBezTo>
                  <a:cubicBezTo>
                    <a:pt x="19" y="3"/>
                    <a:pt x="22" y="5"/>
                    <a:pt x="25" y="6"/>
                  </a:cubicBezTo>
                  <a:cubicBezTo>
                    <a:pt x="24" y="23"/>
                    <a:pt x="16" y="30"/>
                    <a:pt x="3" y="3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970"/>
            <p:cNvSpPr>
              <a:spLocks noEditPoints="1"/>
            </p:cNvSpPr>
            <p:nvPr/>
          </p:nvSpPr>
          <p:spPr bwMode="auto">
            <a:xfrm>
              <a:off x="2796382" y="5561806"/>
              <a:ext cx="87313" cy="144463"/>
            </a:xfrm>
            <a:custGeom>
              <a:avLst/>
              <a:gdLst>
                <a:gd name="T0" fmla="*/ 145 w 170"/>
                <a:gd name="T1" fmla="*/ 281 h 281"/>
                <a:gd name="T2" fmla="*/ 112 w 170"/>
                <a:gd name="T3" fmla="*/ 269 h 281"/>
                <a:gd name="T4" fmla="*/ 81 w 170"/>
                <a:gd name="T5" fmla="*/ 274 h 281"/>
                <a:gd name="T6" fmla="*/ 48 w 170"/>
                <a:gd name="T7" fmla="*/ 280 h 281"/>
                <a:gd name="T8" fmla="*/ 17 w 170"/>
                <a:gd name="T9" fmla="*/ 271 h 281"/>
                <a:gd name="T10" fmla="*/ 31 w 170"/>
                <a:gd name="T11" fmla="*/ 210 h 281"/>
                <a:gd name="T12" fmla="*/ 129 w 170"/>
                <a:gd name="T13" fmla="*/ 132 h 281"/>
                <a:gd name="T14" fmla="*/ 168 w 170"/>
                <a:gd name="T15" fmla="*/ 192 h 281"/>
                <a:gd name="T16" fmla="*/ 145 w 170"/>
                <a:gd name="T17" fmla="*/ 281 h 281"/>
                <a:gd name="T18" fmla="*/ 33 w 170"/>
                <a:gd name="T19" fmla="*/ 178 h 281"/>
                <a:gd name="T20" fmla="*/ 8 w 170"/>
                <a:gd name="T21" fmla="*/ 90 h 281"/>
                <a:gd name="T22" fmla="*/ 24 w 170"/>
                <a:gd name="T23" fmla="*/ 83 h 281"/>
                <a:gd name="T24" fmla="*/ 64 w 170"/>
                <a:gd name="T25" fmla="*/ 125 h 281"/>
                <a:gd name="T26" fmla="*/ 66 w 170"/>
                <a:gd name="T27" fmla="*/ 125 h 281"/>
                <a:gd name="T28" fmla="*/ 112 w 170"/>
                <a:gd name="T29" fmla="*/ 79 h 281"/>
                <a:gd name="T30" fmla="*/ 96 w 170"/>
                <a:gd name="T31" fmla="*/ 12 h 281"/>
                <a:gd name="T32" fmla="*/ 117 w 170"/>
                <a:gd name="T33" fmla="*/ 0 h 281"/>
                <a:gd name="T34" fmla="*/ 152 w 170"/>
                <a:gd name="T35" fmla="*/ 23 h 281"/>
                <a:gd name="T36" fmla="*/ 120 w 170"/>
                <a:gd name="T37" fmla="*/ 102 h 281"/>
                <a:gd name="T38" fmla="*/ 121 w 170"/>
                <a:gd name="T39" fmla="*/ 105 h 281"/>
                <a:gd name="T40" fmla="*/ 33 w 170"/>
                <a:gd name="T41" fmla="*/ 17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81">
                  <a:moveTo>
                    <a:pt x="145" y="281"/>
                  </a:moveTo>
                  <a:cubicBezTo>
                    <a:pt x="134" y="272"/>
                    <a:pt x="123" y="269"/>
                    <a:pt x="112" y="269"/>
                  </a:cubicBezTo>
                  <a:cubicBezTo>
                    <a:pt x="102" y="269"/>
                    <a:pt x="91" y="271"/>
                    <a:pt x="81" y="274"/>
                  </a:cubicBezTo>
                  <a:cubicBezTo>
                    <a:pt x="70" y="277"/>
                    <a:pt x="59" y="280"/>
                    <a:pt x="48" y="280"/>
                  </a:cubicBezTo>
                  <a:cubicBezTo>
                    <a:pt x="38" y="280"/>
                    <a:pt x="28" y="278"/>
                    <a:pt x="17" y="271"/>
                  </a:cubicBezTo>
                  <a:cubicBezTo>
                    <a:pt x="20" y="249"/>
                    <a:pt x="23" y="226"/>
                    <a:pt x="31" y="210"/>
                  </a:cubicBezTo>
                  <a:cubicBezTo>
                    <a:pt x="66" y="187"/>
                    <a:pt x="99" y="161"/>
                    <a:pt x="129" y="132"/>
                  </a:cubicBezTo>
                  <a:cubicBezTo>
                    <a:pt x="141" y="154"/>
                    <a:pt x="159" y="167"/>
                    <a:pt x="168" y="192"/>
                  </a:cubicBezTo>
                  <a:cubicBezTo>
                    <a:pt x="136" y="214"/>
                    <a:pt x="170" y="262"/>
                    <a:pt x="145" y="281"/>
                  </a:cubicBezTo>
                  <a:close/>
                  <a:moveTo>
                    <a:pt x="33" y="178"/>
                  </a:moveTo>
                  <a:cubicBezTo>
                    <a:pt x="15" y="162"/>
                    <a:pt x="0" y="144"/>
                    <a:pt x="8" y="90"/>
                  </a:cubicBezTo>
                  <a:cubicBezTo>
                    <a:pt x="15" y="85"/>
                    <a:pt x="20" y="83"/>
                    <a:pt x="24" y="83"/>
                  </a:cubicBezTo>
                  <a:cubicBezTo>
                    <a:pt x="41" y="83"/>
                    <a:pt x="45" y="114"/>
                    <a:pt x="64" y="125"/>
                  </a:cubicBezTo>
                  <a:cubicBezTo>
                    <a:pt x="65" y="125"/>
                    <a:pt x="65" y="125"/>
                    <a:pt x="66" y="125"/>
                  </a:cubicBezTo>
                  <a:cubicBezTo>
                    <a:pt x="92" y="125"/>
                    <a:pt x="91" y="86"/>
                    <a:pt x="112" y="79"/>
                  </a:cubicBezTo>
                  <a:cubicBezTo>
                    <a:pt x="105" y="60"/>
                    <a:pt x="90" y="50"/>
                    <a:pt x="96" y="12"/>
                  </a:cubicBezTo>
                  <a:cubicBezTo>
                    <a:pt x="102" y="4"/>
                    <a:pt x="109" y="0"/>
                    <a:pt x="117" y="0"/>
                  </a:cubicBezTo>
                  <a:cubicBezTo>
                    <a:pt x="130" y="0"/>
                    <a:pt x="145" y="12"/>
                    <a:pt x="152" y="23"/>
                  </a:cubicBezTo>
                  <a:cubicBezTo>
                    <a:pt x="154" y="68"/>
                    <a:pt x="118" y="58"/>
                    <a:pt x="120" y="102"/>
                  </a:cubicBezTo>
                  <a:cubicBezTo>
                    <a:pt x="120" y="103"/>
                    <a:pt x="121" y="104"/>
                    <a:pt x="121" y="105"/>
                  </a:cubicBezTo>
                  <a:cubicBezTo>
                    <a:pt x="94" y="132"/>
                    <a:pt x="64" y="156"/>
                    <a:pt x="33" y="17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971"/>
            <p:cNvSpPr>
              <a:spLocks/>
            </p:cNvSpPr>
            <p:nvPr/>
          </p:nvSpPr>
          <p:spPr bwMode="auto">
            <a:xfrm>
              <a:off x="2812257" y="5615781"/>
              <a:ext cx="50800" cy="53975"/>
            </a:xfrm>
            <a:custGeom>
              <a:avLst/>
              <a:gdLst>
                <a:gd name="T0" fmla="*/ 0 w 98"/>
                <a:gd name="T1" fmla="*/ 105 h 105"/>
                <a:gd name="T2" fmla="*/ 17 w 98"/>
                <a:gd name="T3" fmla="*/ 87 h 105"/>
                <a:gd name="T4" fmla="*/ 2 w 98"/>
                <a:gd name="T5" fmla="*/ 73 h 105"/>
                <a:gd name="T6" fmla="*/ 90 w 98"/>
                <a:gd name="T7" fmla="*/ 0 h 105"/>
                <a:gd name="T8" fmla="*/ 98 w 98"/>
                <a:gd name="T9" fmla="*/ 27 h 105"/>
                <a:gd name="T10" fmla="*/ 0 w 98"/>
                <a:gd name="T11" fmla="*/ 105 h 105"/>
              </a:gdLst>
              <a:ahLst/>
              <a:cxnLst>
                <a:cxn ang="0">
                  <a:pos x="T0" y="T1"/>
                </a:cxn>
                <a:cxn ang="0">
                  <a:pos x="T2" y="T3"/>
                </a:cxn>
                <a:cxn ang="0">
                  <a:pos x="T4" y="T5"/>
                </a:cxn>
                <a:cxn ang="0">
                  <a:pos x="T6" y="T7"/>
                </a:cxn>
                <a:cxn ang="0">
                  <a:pos x="T8" y="T9"/>
                </a:cxn>
                <a:cxn ang="0">
                  <a:pos x="T10" y="T11"/>
                </a:cxn>
              </a:cxnLst>
              <a:rect l="0" t="0" r="r" b="b"/>
              <a:pathLst>
                <a:path w="98" h="105">
                  <a:moveTo>
                    <a:pt x="0" y="105"/>
                  </a:moveTo>
                  <a:cubicBezTo>
                    <a:pt x="4" y="97"/>
                    <a:pt x="10" y="91"/>
                    <a:pt x="17" y="87"/>
                  </a:cubicBezTo>
                  <a:cubicBezTo>
                    <a:pt x="12" y="82"/>
                    <a:pt x="7" y="78"/>
                    <a:pt x="2" y="73"/>
                  </a:cubicBezTo>
                  <a:cubicBezTo>
                    <a:pt x="33" y="51"/>
                    <a:pt x="63" y="27"/>
                    <a:pt x="90" y="0"/>
                  </a:cubicBezTo>
                  <a:cubicBezTo>
                    <a:pt x="91" y="11"/>
                    <a:pt x="94" y="19"/>
                    <a:pt x="98" y="27"/>
                  </a:cubicBezTo>
                  <a:cubicBezTo>
                    <a:pt x="68" y="56"/>
                    <a:pt x="35" y="82"/>
                    <a:pt x="0" y="10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972"/>
            <p:cNvSpPr>
              <a:spLocks noEditPoints="1"/>
            </p:cNvSpPr>
            <p:nvPr/>
          </p:nvSpPr>
          <p:spPr bwMode="auto">
            <a:xfrm>
              <a:off x="2870994" y="5225256"/>
              <a:ext cx="117475" cy="134938"/>
            </a:xfrm>
            <a:custGeom>
              <a:avLst/>
              <a:gdLst>
                <a:gd name="T0" fmla="*/ 10 w 231"/>
                <a:gd name="T1" fmla="*/ 264 h 264"/>
                <a:gd name="T2" fmla="*/ 0 w 231"/>
                <a:gd name="T3" fmla="*/ 262 h 264"/>
                <a:gd name="T4" fmla="*/ 34 w 231"/>
                <a:gd name="T5" fmla="*/ 217 h 264"/>
                <a:gd name="T6" fmla="*/ 40 w 231"/>
                <a:gd name="T7" fmla="*/ 218 h 264"/>
                <a:gd name="T8" fmla="*/ 40 w 231"/>
                <a:gd name="T9" fmla="*/ 59 h 264"/>
                <a:gd name="T10" fmla="*/ 71 w 231"/>
                <a:gd name="T11" fmla="*/ 60 h 264"/>
                <a:gd name="T12" fmla="*/ 87 w 231"/>
                <a:gd name="T13" fmla="*/ 138 h 264"/>
                <a:gd name="T14" fmla="*/ 90 w 231"/>
                <a:gd name="T15" fmla="*/ 138 h 264"/>
                <a:gd name="T16" fmla="*/ 127 w 231"/>
                <a:gd name="T17" fmla="*/ 94 h 264"/>
                <a:gd name="T18" fmla="*/ 109 w 231"/>
                <a:gd name="T19" fmla="*/ 81 h 264"/>
                <a:gd name="T20" fmla="*/ 103 w 231"/>
                <a:gd name="T21" fmla="*/ 81 h 264"/>
                <a:gd name="T22" fmla="*/ 97 w 231"/>
                <a:gd name="T23" fmla="*/ 81 h 264"/>
                <a:gd name="T24" fmla="*/ 80 w 231"/>
                <a:gd name="T25" fmla="*/ 71 h 264"/>
                <a:gd name="T26" fmla="*/ 118 w 231"/>
                <a:gd name="T27" fmla="*/ 0 h 264"/>
                <a:gd name="T28" fmla="*/ 161 w 231"/>
                <a:gd name="T29" fmla="*/ 127 h 264"/>
                <a:gd name="T30" fmla="*/ 103 w 231"/>
                <a:gd name="T31" fmla="*/ 161 h 264"/>
                <a:gd name="T32" fmla="*/ 103 w 231"/>
                <a:gd name="T33" fmla="*/ 161 h 264"/>
                <a:gd name="T34" fmla="*/ 111 w 231"/>
                <a:gd name="T35" fmla="*/ 251 h 264"/>
                <a:gd name="T36" fmla="*/ 48 w 231"/>
                <a:gd name="T37" fmla="*/ 217 h 264"/>
                <a:gd name="T38" fmla="*/ 10 w 231"/>
                <a:gd name="T39" fmla="*/ 264 h 264"/>
                <a:gd name="T40" fmla="*/ 180 w 231"/>
                <a:gd name="T41" fmla="*/ 101 h 264"/>
                <a:gd name="T42" fmla="*/ 153 w 231"/>
                <a:gd name="T43" fmla="*/ 18 h 264"/>
                <a:gd name="T44" fmla="*/ 186 w 231"/>
                <a:gd name="T45" fmla="*/ 31 h 264"/>
                <a:gd name="T46" fmla="*/ 231 w 231"/>
                <a:gd name="T47" fmla="*/ 4 h 264"/>
                <a:gd name="T48" fmla="*/ 180 w 231"/>
                <a:gd name="T49" fmla="*/ 10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64">
                  <a:moveTo>
                    <a:pt x="10" y="264"/>
                  </a:moveTo>
                  <a:cubicBezTo>
                    <a:pt x="7" y="264"/>
                    <a:pt x="4" y="263"/>
                    <a:pt x="0" y="262"/>
                  </a:cubicBezTo>
                  <a:cubicBezTo>
                    <a:pt x="1" y="233"/>
                    <a:pt x="12" y="217"/>
                    <a:pt x="34" y="217"/>
                  </a:cubicBezTo>
                  <a:cubicBezTo>
                    <a:pt x="36" y="217"/>
                    <a:pt x="38" y="217"/>
                    <a:pt x="40" y="218"/>
                  </a:cubicBezTo>
                  <a:cubicBezTo>
                    <a:pt x="31" y="143"/>
                    <a:pt x="62" y="144"/>
                    <a:pt x="40" y="59"/>
                  </a:cubicBezTo>
                  <a:lnTo>
                    <a:pt x="71" y="60"/>
                  </a:lnTo>
                  <a:cubicBezTo>
                    <a:pt x="78" y="85"/>
                    <a:pt x="88" y="103"/>
                    <a:pt x="87" y="138"/>
                  </a:cubicBezTo>
                  <a:cubicBezTo>
                    <a:pt x="88" y="138"/>
                    <a:pt x="89" y="138"/>
                    <a:pt x="90" y="138"/>
                  </a:cubicBezTo>
                  <a:cubicBezTo>
                    <a:pt x="113" y="138"/>
                    <a:pt x="111" y="103"/>
                    <a:pt x="127" y="94"/>
                  </a:cubicBezTo>
                  <a:cubicBezTo>
                    <a:pt x="126" y="83"/>
                    <a:pt x="118" y="81"/>
                    <a:pt x="109" y="81"/>
                  </a:cubicBezTo>
                  <a:cubicBezTo>
                    <a:pt x="107" y="81"/>
                    <a:pt x="105" y="81"/>
                    <a:pt x="103" y="81"/>
                  </a:cubicBezTo>
                  <a:cubicBezTo>
                    <a:pt x="101" y="81"/>
                    <a:pt x="99" y="81"/>
                    <a:pt x="97" y="81"/>
                  </a:cubicBezTo>
                  <a:cubicBezTo>
                    <a:pt x="89" y="81"/>
                    <a:pt x="82" y="80"/>
                    <a:pt x="80" y="71"/>
                  </a:cubicBezTo>
                  <a:cubicBezTo>
                    <a:pt x="98" y="54"/>
                    <a:pt x="102" y="19"/>
                    <a:pt x="118" y="0"/>
                  </a:cubicBezTo>
                  <a:cubicBezTo>
                    <a:pt x="136" y="41"/>
                    <a:pt x="151" y="83"/>
                    <a:pt x="161" y="127"/>
                  </a:cubicBezTo>
                  <a:cubicBezTo>
                    <a:pt x="144" y="148"/>
                    <a:pt x="125" y="161"/>
                    <a:pt x="103" y="161"/>
                  </a:cubicBezTo>
                  <a:lnTo>
                    <a:pt x="103" y="161"/>
                  </a:lnTo>
                  <a:cubicBezTo>
                    <a:pt x="98" y="203"/>
                    <a:pt x="117" y="209"/>
                    <a:pt x="111" y="251"/>
                  </a:cubicBezTo>
                  <a:cubicBezTo>
                    <a:pt x="92" y="215"/>
                    <a:pt x="73" y="229"/>
                    <a:pt x="48" y="217"/>
                  </a:cubicBezTo>
                  <a:cubicBezTo>
                    <a:pt x="33" y="230"/>
                    <a:pt x="33" y="264"/>
                    <a:pt x="10" y="264"/>
                  </a:cubicBezTo>
                  <a:moveTo>
                    <a:pt x="180" y="101"/>
                  </a:moveTo>
                  <a:cubicBezTo>
                    <a:pt x="173" y="73"/>
                    <a:pt x="164" y="45"/>
                    <a:pt x="153" y="18"/>
                  </a:cubicBezTo>
                  <a:cubicBezTo>
                    <a:pt x="163" y="26"/>
                    <a:pt x="174" y="31"/>
                    <a:pt x="186" y="31"/>
                  </a:cubicBezTo>
                  <a:cubicBezTo>
                    <a:pt x="200" y="31"/>
                    <a:pt x="215" y="23"/>
                    <a:pt x="231" y="4"/>
                  </a:cubicBezTo>
                  <a:cubicBezTo>
                    <a:pt x="215" y="35"/>
                    <a:pt x="199" y="71"/>
                    <a:pt x="180" y="10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973"/>
            <p:cNvSpPr>
              <a:spLocks/>
            </p:cNvSpPr>
            <p:nvPr/>
          </p:nvSpPr>
          <p:spPr bwMode="auto">
            <a:xfrm>
              <a:off x="2931319" y="5220494"/>
              <a:ext cx="31750" cy="69850"/>
            </a:xfrm>
            <a:custGeom>
              <a:avLst/>
              <a:gdLst>
                <a:gd name="T0" fmla="*/ 43 w 62"/>
                <a:gd name="T1" fmla="*/ 135 h 135"/>
                <a:gd name="T2" fmla="*/ 0 w 62"/>
                <a:gd name="T3" fmla="*/ 8 h 135"/>
                <a:gd name="T4" fmla="*/ 9 w 62"/>
                <a:gd name="T5" fmla="*/ 0 h 135"/>
                <a:gd name="T6" fmla="*/ 35 w 62"/>
                <a:gd name="T7" fmla="*/ 26 h 135"/>
                <a:gd name="T8" fmla="*/ 62 w 62"/>
                <a:gd name="T9" fmla="*/ 109 h 135"/>
                <a:gd name="T10" fmla="*/ 43 w 62"/>
                <a:gd name="T11" fmla="*/ 135 h 135"/>
              </a:gdLst>
              <a:ahLst/>
              <a:cxnLst>
                <a:cxn ang="0">
                  <a:pos x="T0" y="T1"/>
                </a:cxn>
                <a:cxn ang="0">
                  <a:pos x="T2" y="T3"/>
                </a:cxn>
                <a:cxn ang="0">
                  <a:pos x="T4" y="T5"/>
                </a:cxn>
                <a:cxn ang="0">
                  <a:pos x="T6" y="T7"/>
                </a:cxn>
                <a:cxn ang="0">
                  <a:pos x="T8" y="T9"/>
                </a:cxn>
                <a:cxn ang="0">
                  <a:pos x="T10" y="T11"/>
                </a:cxn>
              </a:cxnLst>
              <a:rect l="0" t="0" r="r" b="b"/>
              <a:pathLst>
                <a:path w="62" h="135">
                  <a:moveTo>
                    <a:pt x="43" y="135"/>
                  </a:moveTo>
                  <a:cubicBezTo>
                    <a:pt x="33" y="91"/>
                    <a:pt x="18" y="49"/>
                    <a:pt x="0" y="8"/>
                  </a:cubicBezTo>
                  <a:cubicBezTo>
                    <a:pt x="3" y="5"/>
                    <a:pt x="6" y="2"/>
                    <a:pt x="9" y="0"/>
                  </a:cubicBezTo>
                  <a:cubicBezTo>
                    <a:pt x="17" y="11"/>
                    <a:pt x="26" y="20"/>
                    <a:pt x="35" y="26"/>
                  </a:cubicBezTo>
                  <a:cubicBezTo>
                    <a:pt x="46" y="53"/>
                    <a:pt x="55" y="81"/>
                    <a:pt x="62" y="109"/>
                  </a:cubicBezTo>
                  <a:cubicBezTo>
                    <a:pt x="56" y="118"/>
                    <a:pt x="50" y="127"/>
                    <a:pt x="43" y="13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974"/>
            <p:cNvSpPr>
              <a:spLocks/>
            </p:cNvSpPr>
            <p:nvPr/>
          </p:nvSpPr>
          <p:spPr bwMode="auto">
            <a:xfrm>
              <a:off x="3159919" y="4920456"/>
              <a:ext cx="17463" cy="34925"/>
            </a:xfrm>
            <a:custGeom>
              <a:avLst/>
              <a:gdLst>
                <a:gd name="T0" fmla="*/ 13 w 35"/>
                <a:gd name="T1" fmla="*/ 68 h 68"/>
                <a:gd name="T2" fmla="*/ 10 w 35"/>
                <a:gd name="T3" fmla="*/ 67 h 68"/>
                <a:gd name="T4" fmla="*/ 30 w 35"/>
                <a:gd name="T5" fmla="*/ 0 h 68"/>
                <a:gd name="T6" fmla="*/ 33 w 35"/>
                <a:gd name="T7" fmla="*/ 1 h 68"/>
                <a:gd name="T8" fmla="*/ 13 w 35"/>
                <a:gd name="T9" fmla="*/ 68 h 68"/>
              </a:gdLst>
              <a:ahLst/>
              <a:cxnLst>
                <a:cxn ang="0">
                  <a:pos x="T0" y="T1"/>
                </a:cxn>
                <a:cxn ang="0">
                  <a:pos x="T2" y="T3"/>
                </a:cxn>
                <a:cxn ang="0">
                  <a:pos x="T4" y="T5"/>
                </a:cxn>
                <a:cxn ang="0">
                  <a:pos x="T6" y="T7"/>
                </a:cxn>
                <a:cxn ang="0">
                  <a:pos x="T8" y="T9"/>
                </a:cxn>
              </a:cxnLst>
              <a:rect l="0" t="0" r="r" b="b"/>
              <a:pathLst>
                <a:path w="35" h="68">
                  <a:moveTo>
                    <a:pt x="13" y="68"/>
                  </a:moveTo>
                  <a:cubicBezTo>
                    <a:pt x="12" y="68"/>
                    <a:pt x="11" y="67"/>
                    <a:pt x="10" y="67"/>
                  </a:cubicBezTo>
                  <a:cubicBezTo>
                    <a:pt x="0" y="54"/>
                    <a:pt x="5" y="0"/>
                    <a:pt x="30" y="0"/>
                  </a:cubicBezTo>
                  <a:cubicBezTo>
                    <a:pt x="31" y="0"/>
                    <a:pt x="32" y="0"/>
                    <a:pt x="33" y="1"/>
                  </a:cubicBezTo>
                  <a:cubicBezTo>
                    <a:pt x="23" y="18"/>
                    <a:pt x="35" y="68"/>
                    <a:pt x="13"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976"/>
            <p:cNvSpPr>
              <a:spLocks/>
            </p:cNvSpPr>
            <p:nvPr/>
          </p:nvSpPr>
          <p:spPr bwMode="auto">
            <a:xfrm>
              <a:off x="3147219" y="4290219"/>
              <a:ext cx="26988" cy="17463"/>
            </a:xfrm>
            <a:custGeom>
              <a:avLst/>
              <a:gdLst>
                <a:gd name="T0" fmla="*/ 19 w 51"/>
                <a:gd name="T1" fmla="*/ 35 h 35"/>
                <a:gd name="T2" fmla="*/ 0 w 51"/>
                <a:gd name="T3" fmla="*/ 34 h 35"/>
                <a:gd name="T4" fmla="*/ 36 w 51"/>
                <a:gd name="T5" fmla="*/ 0 h 35"/>
                <a:gd name="T6" fmla="*/ 48 w 51"/>
                <a:gd name="T7" fmla="*/ 1 h 35"/>
                <a:gd name="T8" fmla="*/ 19 w 51"/>
                <a:gd name="T9" fmla="*/ 35 h 35"/>
              </a:gdLst>
              <a:ahLst/>
              <a:cxnLst>
                <a:cxn ang="0">
                  <a:pos x="T0" y="T1"/>
                </a:cxn>
                <a:cxn ang="0">
                  <a:pos x="T2" y="T3"/>
                </a:cxn>
                <a:cxn ang="0">
                  <a:pos x="T4" y="T5"/>
                </a:cxn>
                <a:cxn ang="0">
                  <a:pos x="T6" y="T7"/>
                </a:cxn>
                <a:cxn ang="0">
                  <a:pos x="T8" y="T9"/>
                </a:cxn>
              </a:cxnLst>
              <a:rect l="0" t="0" r="r" b="b"/>
              <a:pathLst>
                <a:path w="51" h="35">
                  <a:moveTo>
                    <a:pt x="19" y="35"/>
                  </a:moveTo>
                  <a:cubicBezTo>
                    <a:pt x="13" y="35"/>
                    <a:pt x="6" y="35"/>
                    <a:pt x="0" y="34"/>
                  </a:cubicBezTo>
                  <a:cubicBezTo>
                    <a:pt x="5" y="14"/>
                    <a:pt x="16" y="0"/>
                    <a:pt x="36" y="0"/>
                  </a:cubicBezTo>
                  <a:cubicBezTo>
                    <a:pt x="39" y="0"/>
                    <a:pt x="43" y="0"/>
                    <a:pt x="48" y="1"/>
                  </a:cubicBezTo>
                  <a:cubicBezTo>
                    <a:pt x="51" y="31"/>
                    <a:pt x="37" y="35"/>
                    <a:pt x="19" y="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977"/>
            <p:cNvSpPr>
              <a:spLocks/>
            </p:cNvSpPr>
            <p:nvPr/>
          </p:nvSpPr>
          <p:spPr bwMode="auto">
            <a:xfrm>
              <a:off x="3107532" y="4741069"/>
              <a:ext cx="85725" cy="122238"/>
            </a:xfrm>
            <a:custGeom>
              <a:avLst/>
              <a:gdLst>
                <a:gd name="T0" fmla="*/ 100 w 169"/>
                <a:gd name="T1" fmla="*/ 238 h 238"/>
                <a:gd name="T2" fmla="*/ 103 w 169"/>
                <a:gd name="T3" fmla="*/ 0 h 238"/>
                <a:gd name="T4" fmla="*/ 112 w 169"/>
                <a:gd name="T5" fmla="*/ 237 h 238"/>
                <a:gd name="T6" fmla="*/ 100 w 169"/>
                <a:gd name="T7" fmla="*/ 238 h 238"/>
              </a:gdLst>
              <a:ahLst/>
              <a:cxnLst>
                <a:cxn ang="0">
                  <a:pos x="T0" y="T1"/>
                </a:cxn>
                <a:cxn ang="0">
                  <a:pos x="T2" y="T3"/>
                </a:cxn>
                <a:cxn ang="0">
                  <a:pos x="T4" y="T5"/>
                </a:cxn>
                <a:cxn ang="0">
                  <a:pos x="T6" y="T7"/>
                </a:cxn>
              </a:cxnLst>
              <a:rect l="0" t="0" r="r" b="b"/>
              <a:pathLst>
                <a:path w="169" h="238">
                  <a:moveTo>
                    <a:pt x="100" y="238"/>
                  </a:moveTo>
                  <a:cubicBezTo>
                    <a:pt x="0" y="237"/>
                    <a:pt x="45" y="19"/>
                    <a:pt x="103" y="0"/>
                  </a:cubicBezTo>
                  <a:cubicBezTo>
                    <a:pt x="169" y="44"/>
                    <a:pt x="99" y="148"/>
                    <a:pt x="112" y="237"/>
                  </a:cubicBezTo>
                  <a:cubicBezTo>
                    <a:pt x="108" y="237"/>
                    <a:pt x="103" y="238"/>
                    <a:pt x="100" y="23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978"/>
            <p:cNvSpPr>
              <a:spLocks/>
            </p:cNvSpPr>
            <p:nvPr/>
          </p:nvSpPr>
          <p:spPr bwMode="auto">
            <a:xfrm>
              <a:off x="3144044" y="4401344"/>
              <a:ext cx="39688" cy="79375"/>
            </a:xfrm>
            <a:custGeom>
              <a:avLst/>
              <a:gdLst>
                <a:gd name="T0" fmla="*/ 9 w 79"/>
                <a:gd name="T1" fmla="*/ 157 h 157"/>
                <a:gd name="T2" fmla="*/ 8 w 79"/>
                <a:gd name="T3" fmla="*/ 157 h 157"/>
                <a:gd name="T4" fmla="*/ 79 w 79"/>
                <a:gd name="T5" fmla="*/ 0 h 157"/>
                <a:gd name="T6" fmla="*/ 79 w 79"/>
                <a:gd name="T7" fmla="*/ 13 h 157"/>
                <a:gd name="T8" fmla="*/ 63 w 79"/>
                <a:gd name="T9" fmla="*/ 94 h 157"/>
                <a:gd name="T10" fmla="*/ 43 w 79"/>
                <a:gd name="T11" fmla="*/ 124 h 157"/>
                <a:gd name="T12" fmla="*/ 9 w 79"/>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79" h="157">
                  <a:moveTo>
                    <a:pt x="9" y="157"/>
                  </a:moveTo>
                  <a:cubicBezTo>
                    <a:pt x="9" y="157"/>
                    <a:pt x="9" y="157"/>
                    <a:pt x="8" y="157"/>
                  </a:cubicBezTo>
                  <a:cubicBezTo>
                    <a:pt x="0" y="103"/>
                    <a:pt x="59" y="51"/>
                    <a:pt x="79" y="0"/>
                  </a:cubicBezTo>
                  <a:lnTo>
                    <a:pt x="79" y="13"/>
                  </a:lnTo>
                  <a:cubicBezTo>
                    <a:pt x="75" y="40"/>
                    <a:pt x="69" y="67"/>
                    <a:pt x="63" y="94"/>
                  </a:cubicBezTo>
                  <a:cubicBezTo>
                    <a:pt x="54" y="100"/>
                    <a:pt x="49" y="112"/>
                    <a:pt x="43" y="124"/>
                  </a:cubicBezTo>
                  <a:cubicBezTo>
                    <a:pt x="36" y="140"/>
                    <a:pt x="29" y="157"/>
                    <a:pt x="9" y="1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979"/>
            <p:cNvSpPr>
              <a:spLocks/>
            </p:cNvSpPr>
            <p:nvPr/>
          </p:nvSpPr>
          <p:spPr bwMode="auto">
            <a:xfrm>
              <a:off x="3175794" y="4407694"/>
              <a:ext cx="7938" cy="41275"/>
            </a:xfrm>
            <a:custGeom>
              <a:avLst/>
              <a:gdLst>
                <a:gd name="T0" fmla="*/ 0 w 16"/>
                <a:gd name="T1" fmla="*/ 81 h 81"/>
                <a:gd name="T2" fmla="*/ 16 w 16"/>
                <a:gd name="T3" fmla="*/ 0 h 81"/>
                <a:gd name="T4" fmla="*/ 16 w 16"/>
                <a:gd name="T5" fmla="*/ 77 h 81"/>
                <a:gd name="T6" fmla="*/ 15 w 16"/>
                <a:gd name="T7" fmla="*/ 77 h 81"/>
                <a:gd name="T8" fmla="*/ 0 w 16"/>
                <a:gd name="T9" fmla="*/ 81 h 81"/>
              </a:gdLst>
              <a:ahLst/>
              <a:cxnLst>
                <a:cxn ang="0">
                  <a:pos x="T0" y="T1"/>
                </a:cxn>
                <a:cxn ang="0">
                  <a:pos x="T2" y="T3"/>
                </a:cxn>
                <a:cxn ang="0">
                  <a:pos x="T4" y="T5"/>
                </a:cxn>
                <a:cxn ang="0">
                  <a:pos x="T6" y="T7"/>
                </a:cxn>
                <a:cxn ang="0">
                  <a:pos x="T8" y="T9"/>
                </a:cxn>
              </a:cxnLst>
              <a:rect l="0" t="0" r="r" b="b"/>
              <a:pathLst>
                <a:path w="16" h="81">
                  <a:moveTo>
                    <a:pt x="0" y="81"/>
                  </a:moveTo>
                  <a:cubicBezTo>
                    <a:pt x="6" y="54"/>
                    <a:pt x="12" y="27"/>
                    <a:pt x="16" y="0"/>
                  </a:cubicBezTo>
                  <a:lnTo>
                    <a:pt x="16" y="77"/>
                  </a:lnTo>
                  <a:cubicBezTo>
                    <a:pt x="16" y="77"/>
                    <a:pt x="15" y="77"/>
                    <a:pt x="15" y="77"/>
                  </a:cubicBezTo>
                  <a:cubicBezTo>
                    <a:pt x="9" y="77"/>
                    <a:pt x="4" y="78"/>
                    <a:pt x="0" y="8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980"/>
            <p:cNvSpPr>
              <a:spLocks/>
            </p:cNvSpPr>
            <p:nvPr/>
          </p:nvSpPr>
          <p:spPr bwMode="auto">
            <a:xfrm>
              <a:off x="3182144" y="4602956"/>
              <a:ext cx="39688" cy="52388"/>
            </a:xfrm>
            <a:custGeom>
              <a:avLst/>
              <a:gdLst>
                <a:gd name="T0" fmla="*/ 13 w 77"/>
                <a:gd name="T1" fmla="*/ 102 h 102"/>
                <a:gd name="T2" fmla="*/ 55 w 77"/>
                <a:gd name="T3" fmla="*/ 0 h 102"/>
                <a:gd name="T4" fmla="*/ 77 w 77"/>
                <a:gd name="T5" fmla="*/ 12 h 102"/>
                <a:gd name="T6" fmla="*/ 13 w 77"/>
                <a:gd name="T7" fmla="*/ 102 h 102"/>
              </a:gdLst>
              <a:ahLst/>
              <a:cxnLst>
                <a:cxn ang="0">
                  <a:pos x="T0" y="T1"/>
                </a:cxn>
                <a:cxn ang="0">
                  <a:pos x="T2" y="T3"/>
                </a:cxn>
                <a:cxn ang="0">
                  <a:pos x="T4" y="T5"/>
                </a:cxn>
                <a:cxn ang="0">
                  <a:pos x="T6" y="T7"/>
                </a:cxn>
              </a:cxnLst>
              <a:rect l="0" t="0" r="r" b="b"/>
              <a:pathLst>
                <a:path w="77" h="102">
                  <a:moveTo>
                    <a:pt x="13" y="102"/>
                  </a:moveTo>
                  <a:cubicBezTo>
                    <a:pt x="0" y="74"/>
                    <a:pt x="24" y="0"/>
                    <a:pt x="55" y="0"/>
                  </a:cubicBezTo>
                  <a:cubicBezTo>
                    <a:pt x="62" y="0"/>
                    <a:pt x="69" y="4"/>
                    <a:pt x="77" y="12"/>
                  </a:cubicBezTo>
                  <a:cubicBezTo>
                    <a:pt x="74" y="67"/>
                    <a:pt x="26" y="60"/>
                    <a:pt x="13" y="10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981"/>
            <p:cNvSpPr>
              <a:spLocks/>
            </p:cNvSpPr>
            <p:nvPr/>
          </p:nvSpPr>
          <p:spPr bwMode="auto">
            <a:xfrm>
              <a:off x="3131344" y="4885531"/>
              <a:ext cx="20638" cy="34925"/>
            </a:xfrm>
            <a:custGeom>
              <a:avLst/>
              <a:gdLst>
                <a:gd name="T0" fmla="*/ 3 w 40"/>
                <a:gd name="T1" fmla="*/ 69 h 69"/>
                <a:gd name="T2" fmla="*/ 0 w 40"/>
                <a:gd name="T3" fmla="*/ 69 h 69"/>
                <a:gd name="T4" fmla="*/ 0 w 40"/>
                <a:gd name="T5" fmla="*/ 0 h 69"/>
                <a:gd name="T6" fmla="*/ 8 w 40"/>
                <a:gd name="T7" fmla="*/ 0 h 69"/>
                <a:gd name="T8" fmla="*/ 40 w 40"/>
                <a:gd name="T9" fmla="*/ 57 h 69"/>
                <a:gd name="T10" fmla="*/ 31 w 40"/>
                <a:gd name="T11" fmla="*/ 55 h 69"/>
                <a:gd name="T12" fmla="*/ 17 w 40"/>
                <a:gd name="T13" fmla="*/ 62 h 69"/>
                <a:gd name="T14" fmla="*/ 3 w 40"/>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9">
                  <a:moveTo>
                    <a:pt x="3" y="69"/>
                  </a:moveTo>
                  <a:cubicBezTo>
                    <a:pt x="2" y="69"/>
                    <a:pt x="1" y="69"/>
                    <a:pt x="0" y="69"/>
                  </a:cubicBezTo>
                  <a:cubicBezTo>
                    <a:pt x="9" y="33"/>
                    <a:pt x="1" y="43"/>
                    <a:pt x="0" y="0"/>
                  </a:cubicBezTo>
                  <a:cubicBezTo>
                    <a:pt x="3" y="0"/>
                    <a:pt x="5" y="0"/>
                    <a:pt x="8" y="0"/>
                  </a:cubicBezTo>
                  <a:cubicBezTo>
                    <a:pt x="32" y="0"/>
                    <a:pt x="35" y="28"/>
                    <a:pt x="40" y="57"/>
                  </a:cubicBezTo>
                  <a:cubicBezTo>
                    <a:pt x="36" y="55"/>
                    <a:pt x="33" y="55"/>
                    <a:pt x="31" y="55"/>
                  </a:cubicBezTo>
                  <a:cubicBezTo>
                    <a:pt x="24" y="55"/>
                    <a:pt x="21" y="58"/>
                    <a:pt x="17" y="62"/>
                  </a:cubicBezTo>
                  <a:cubicBezTo>
                    <a:pt x="13" y="65"/>
                    <a:pt x="10" y="69"/>
                    <a:pt x="3" y="6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982"/>
            <p:cNvSpPr>
              <a:spLocks/>
            </p:cNvSpPr>
            <p:nvPr/>
          </p:nvSpPr>
          <p:spPr bwMode="auto">
            <a:xfrm>
              <a:off x="3117057" y="5618956"/>
              <a:ext cx="26988" cy="46038"/>
            </a:xfrm>
            <a:custGeom>
              <a:avLst/>
              <a:gdLst>
                <a:gd name="T0" fmla="*/ 52 w 52"/>
                <a:gd name="T1" fmla="*/ 90 h 90"/>
                <a:gd name="T2" fmla="*/ 36 w 52"/>
                <a:gd name="T3" fmla="*/ 80 h 90"/>
                <a:gd name="T4" fmla="*/ 29 w 52"/>
                <a:gd name="T5" fmla="*/ 90 h 90"/>
                <a:gd name="T6" fmla="*/ 12 w 52"/>
                <a:gd name="T7" fmla="*/ 0 h 90"/>
                <a:gd name="T8" fmla="*/ 52 w 52"/>
                <a:gd name="T9" fmla="*/ 90 h 90"/>
              </a:gdLst>
              <a:ahLst/>
              <a:cxnLst>
                <a:cxn ang="0">
                  <a:pos x="T0" y="T1"/>
                </a:cxn>
                <a:cxn ang="0">
                  <a:pos x="T2" y="T3"/>
                </a:cxn>
                <a:cxn ang="0">
                  <a:pos x="T4" y="T5"/>
                </a:cxn>
                <a:cxn ang="0">
                  <a:pos x="T6" y="T7"/>
                </a:cxn>
                <a:cxn ang="0">
                  <a:pos x="T8" y="T9"/>
                </a:cxn>
              </a:cxnLst>
              <a:rect l="0" t="0" r="r" b="b"/>
              <a:pathLst>
                <a:path w="52" h="90">
                  <a:moveTo>
                    <a:pt x="52" y="90"/>
                  </a:moveTo>
                  <a:cubicBezTo>
                    <a:pt x="49" y="86"/>
                    <a:pt x="42" y="80"/>
                    <a:pt x="36" y="80"/>
                  </a:cubicBezTo>
                  <a:cubicBezTo>
                    <a:pt x="33" y="80"/>
                    <a:pt x="30" y="83"/>
                    <a:pt x="29" y="90"/>
                  </a:cubicBezTo>
                  <a:cubicBezTo>
                    <a:pt x="12" y="67"/>
                    <a:pt x="0" y="37"/>
                    <a:pt x="12" y="0"/>
                  </a:cubicBezTo>
                  <a:cubicBezTo>
                    <a:pt x="35" y="18"/>
                    <a:pt x="38" y="62"/>
                    <a:pt x="52" y="9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983"/>
            <p:cNvSpPr>
              <a:spLocks/>
            </p:cNvSpPr>
            <p:nvPr/>
          </p:nvSpPr>
          <p:spPr bwMode="auto">
            <a:xfrm>
              <a:off x="3139282" y="5393531"/>
              <a:ext cx="44450" cy="52388"/>
            </a:xfrm>
            <a:custGeom>
              <a:avLst/>
              <a:gdLst>
                <a:gd name="T0" fmla="*/ 25 w 86"/>
                <a:gd name="T1" fmla="*/ 102 h 102"/>
                <a:gd name="T2" fmla="*/ 11 w 86"/>
                <a:gd name="T3" fmla="*/ 56 h 102"/>
                <a:gd name="T4" fmla="*/ 1 w 86"/>
                <a:gd name="T5" fmla="*/ 57 h 102"/>
                <a:gd name="T6" fmla="*/ 6 w 86"/>
                <a:gd name="T7" fmla="*/ 39 h 102"/>
                <a:gd name="T8" fmla="*/ 9 w 86"/>
                <a:gd name="T9" fmla="*/ 46 h 102"/>
                <a:gd name="T10" fmla="*/ 11 w 86"/>
                <a:gd name="T11" fmla="*/ 46 h 102"/>
                <a:gd name="T12" fmla="*/ 35 w 86"/>
                <a:gd name="T13" fmla="*/ 23 h 102"/>
                <a:gd name="T14" fmla="*/ 59 w 86"/>
                <a:gd name="T15" fmla="*/ 0 h 102"/>
                <a:gd name="T16" fmla="*/ 65 w 86"/>
                <a:gd name="T17" fmla="*/ 1 h 102"/>
                <a:gd name="T18" fmla="*/ 25 w 86"/>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2">
                  <a:moveTo>
                    <a:pt x="25" y="102"/>
                  </a:moveTo>
                  <a:cubicBezTo>
                    <a:pt x="39" y="84"/>
                    <a:pt x="32" y="56"/>
                    <a:pt x="11" y="56"/>
                  </a:cubicBezTo>
                  <a:cubicBezTo>
                    <a:pt x="8" y="56"/>
                    <a:pt x="5" y="56"/>
                    <a:pt x="1" y="57"/>
                  </a:cubicBezTo>
                  <a:cubicBezTo>
                    <a:pt x="0" y="45"/>
                    <a:pt x="3" y="39"/>
                    <a:pt x="6" y="39"/>
                  </a:cubicBezTo>
                  <a:cubicBezTo>
                    <a:pt x="7" y="39"/>
                    <a:pt x="9" y="42"/>
                    <a:pt x="9" y="46"/>
                  </a:cubicBezTo>
                  <a:cubicBezTo>
                    <a:pt x="10" y="46"/>
                    <a:pt x="10" y="46"/>
                    <a:pt x="11" y="46"/>
                  </a:cubicBezTo>
                  <a:cubicBezTo>
                    <a:pt x="24" y="46"/>
                    <a:pt x="30" y="35"/>
                    <a:pt x="35" y="23"/>
                  </a:cubicBezTo>
                  <a:cubicBezTo>
                    <a:pt x="41" y="12"/>
                    <a:pt x="46" y="0"/>
                    <a:pt x="59" y="0"/>
                  </a:cubicBezTo>
                  <a:cubicBezTo>
                    <a:pt x="61" y="0"/>
                    <a:pt x="63" y="1"/>
                    <a:pt x="65" y="1"/>
                  </a:cubicBezTo>
                  <a:cubicBezTo>
                    <a:pt x="86" y="45"/>
                    <a:pt x="47" y="84"/>
                    <a:pt x="25" y="10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986"/>
            <p:cNvSpPr>
              <a:spLocks/>
            </p:cNvSpPr>
            <p:nvPr/>
          </p:nvSpPr>
          <p:spPr bwMode="auto">
            <a:xfrm>
              <a:off x="3159919" y="4674394"/>
              <a:ext cx="22225" cy="31750"/>
            </a:xfrm>
            <a:custGeom>
              <a:avLst/>
              <a:gdLst>
                <a:gd name="T0" fmla="*/ 18 w 43"/>
                <a:gd name="T1" fmla="*/ 61 h 61"/>
                <a:gd name="T2" fmla="*/ 1 w 43"/>
                <a:gd name="T3" fmla="*/ 50 h 61"/>
                <a:gd name="T4" fmla="*/ 21 w 43"/>
                <a:gd name="T5" fmla="*/ 0 h 61"/>
                <a:gd name="T6" fmla="*/ 41 w 43"/>
                <a:gd name="T7" fmla="*/ 17 h 61"/>
                <a:gd name="T8" fmla="*/ 18 w 43"/>
                <a:gd name="T9" fmla="*/ 61 h 61"/>
              </a:gdLst>
              <a:ahLst/>
              <a:cxnLst>
                <a:cxn ang="0">
                  <a:pos x="T0" y="T1"/>
                </a:cxn>
                <a:cxn ang="0">
                  <a:pos x="T2" y="T3"/>
                </a:cxn>
                <a:cxn ang="0">
                  <a:pos x="T4" y="T5"/>
                </a:cxn>
                <a:cxn ang="0">
                  <a:pos x="T6" y="T7"/>
                </a:cxn>
                <a:cxn ang="0">
                  <a:pos x="T8" y="T9"/>
                </a:cxn>
              </a:cxnLst>
              <a:rect l="0" t="0" r="r" b="b"/>
              <a:pathLst>
                <a:path w="43" h="61">
                  <a:moveTo>
                    <a:pt x="18" y="61"/>
                  </a:moveTo>
                  <a:cubicBezTo>
                    <a:pt x="12" y="61"/>
                    <a:pt x="6" y="58"/>
                    <a:pt x="1" y="50"/>
                  </a:cubicBezTo>
                  <a:cubicBezTo>
                    <a:pt x="0" y="17"/>
                    <a:pt x="10" y="0"/>
                    <a:pt x="21" y="0"/>
                  </a:cubicBezTo>
                  <a:cubicBezTo>
                    <a:pt x="28" y="0"/>
                    <a:pt x="35" y="5"/>
                    <a:pt x="41" y="17"/>
                  </a:cubicBezTo>
                  <a:cubicBezTo>
                    <a:pt x="43" y="42"/>
                    <a:pt x="31" y="61"/>
                    <a:pt x="18" y="6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987"/>
            <p:cNvSpPr>
              <a:spLocks/>
            </p:cNvSpPr>
            <p:nvPr/>
          </p:nvSpPr>
          <p:spPr bwMode="auto">
            <a:xfrm>
              <a:off x="3175794" y="4741069"/>
              <a:ext cx="20638" cy="46038"/>
            </a:xfrm>
            <a:custGeom>
              <a:avLst/>
              <a:gdLst>
                <a:gd name="T0" fmla="*/ 24 w 40"/>
                <a:gd name="T1" fmla="*/ 90 h 90"/>
                <a:gd name="T2" fmla="*/ 39 w 40"/>
                <a:gd name="T3" fmla="*/ 0 h 90"/>
                <a:gd name="T4" fmla="*/ 40 w 40"/>
                <a:gd name="T5" fmla="*/ 0 h 90"/>
                <a:gd name="T6" fmla="*/ 24 w 40"/>
                <a:gd name="T7" fmla="*/ 90 h 90"/>
              </a:gdLst>
              <a:ahLst/>
              <a:cxnLst>
                <a:cxn ang="0">
                  <a:pos x="T0" y="T1"/>
                </a:cxn>
                <a:cxn ang="0">
                  <a:pos x="T2" y="T3"/>
                </a:cxn>
                <a:cxn ang="0">
                  <a:pos x="T4" y="T5"/>
                </a:cxn>
                <a:cxn ang="0">
                  <a:pos x="T6" y="T7"/>
                </a:cxn>
              </a:cxnLst>
              <a:rect l="0" t="0" r="r" b="b"/>
              <a:pathLst>
                <a:path w="40" h="90">
                  <a:moveTo>
                    <a:pt x="24" y="90"/>
                  </a:moveTo>
                  <a:cubicBezTo>
                    <a:pt x="7" y="61"/>
                    <a:pt x="0" y="0"/>
                    <a:pt x="39" y="0"/>
                  </a:cubicBezTo>
                  <a:cubicBezTo>
                    <a:pt x="39" y="0"/>
                    <a:pt x="40" y="0"/>
                    <a:pt x="40" y="0"/>
                  </a:cubicBezTo>
                  <a:cubicBezTo>
                    <a:pt x="26" y="42"/>
                    <a:pt x="33" y="54"/>
                    <a:pt x="24" y="9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988"/>
            <p:cNvSpPr>
              <a:spLocks/>
            </p:cNvSpPr>
            <p:nvPr/>
          </p:nvSpPr>
          <p:spPr bwMode="auto">
            <a:xfrm>
              <a:off x="2932907" y="5336381"/>
              <a:ext cx="15875" cy="25400"/>
            </a:xfrm>
            <a:custGeom>
              <a:avLst/>
              <a:gdLst>
                <a:gd name="T0" fmla="*/ 23 w 30"/>
                <a:gd name="T1" fmla="*/ 50 h 50"/>
                <a:gd name="T2" fmla="*/ 10 w 30"/>
                <a:gd name="T3" fmla="*/ 50 h 50"/>
                <a:gd name="T4" fmla="*/ 26 w 30"/>
                <a:gd name="T5" fmla="*/ 0 h 50"/>
                <a:gd name="T6" fmla="*/ 28 w 30"/>
                <a:gd name="T7" fmla="*/ 0 h 50"/>
                <a:gd name="T8" fmla="*/ 23 w 30"/>
                <a:gd name="T9" fmla="*/ 50 h 50"/>
              </a:gdLst>
              <a:ahLst/>
              <a:cxnLst>
                <a:cxn ang="0">
                  <a:pos x="T0" y="T1"/>
                </a:cxn>
                <a:cxn ang="0">
                  <a:pos x="T2" y="T3"/>
                </a:cxn>
                <a:cxn ang="0">
                  <a:pos x="T4" y="T5"/>
                </a:cxn>
                <a:cxn ang="0">
                  <a:pos x="T6" y="T7"/>
                </a:cxn>
                <a:cxn ang="0">
                  <a:pos x="T8" y="T9"/>
                </a:cxn>
              </a:cxnLst>
              <a:rect l="0" t="0" r="r" b="b"/>
              <a:pathLst>
                <a:path w="30" h="50">
                  <a:moveTo>
                    <a:pt x="23" y="50"/>
                  </a:moveTo>
                  <a:lnTo>
                    <a:pt x="10" y="50"/>
                  </a:lnTo>
                  <a:cubicBezTo>
                    <a:pt x="0" y="35"/>
                    <a:pt x="8" y="0"/>
                    <a:pt x="26" y="0"/>
                  </a:cubicBezTo>
                  <a:cubicBezTo>
                    <a:pt x="27" y="0"/>
                    <a:pt x="28" y="0"/>
                    <a:pt x="28" y="0"/>
                  </a:cubicBezTo>
                  <a:cubicBezTo>
                    <a:pt x="30" y="22"/>
                    <a:pt x="28" y="38"/>
                    <a:pt x="23" y="5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989"/>
            <p:cNvSpPr>
              <a:spLocks/>
            </p:cNvSpPr>
            <p:nvPr/>
          </p:nvSpPr>
          <p:spPr bwMode="auto">
            <a:xfrm>
              <a:off x="2939257" y="5361781"/>
              <a:ext cx="6350" cy="3175"/>
            </a:xfrm>
            <a:custGeom>
              <a:avLst/>
              <a:gdLst>
                <a:gd name="T0" fmla="*/ 10 w 13"/>
                <a:gd name="T1" fmla="*/ 7 h 7"/>
                <a:gd name="T2" fmla="*/ 0 w 13"/>
                <a:gd name="T3" fmla="*/ 0 h 7"/>
                <a:gd name="T4" fmla="*/ 13 w 13"/>
                <a:gd name="T5" fmla="*/ 0 h 7"/>
                <a:gd name="T6" fmla="*/ 10 w 13"/>
                <a:gd name="T7" fmla="*/ 7 h 7"/>
              </a:gdLst>
              <a:ahLst/>
              <a:cxnLst>
                <a:cxn ang="0">
                  <a:pos x="T0" y="T1"/>
                </a:cxn>
                <a:cxn ang="0">
                  <a:pos x="T2" y="T3"/>
                </a:cxn>
                <a:cxn ang="0">
                  <a:pos x="T4" y="T5"/>
                </a:cxn>
                <a:cxn ang="0">
                  <a:pos x="T6" y="T7"/>
                </a:cxn>
              </a:cxnLst>
              <a:rect l="0" t="0" r="r" b="b"/>
              <a:pathLst>
                <a:path w="13" h="7">
                  <a:moveTo>
                    <a:pt x="10" y="7"/>
                  </a:moveTo>
                  <a:cubicBezTo>
                    <a:pt x="6" y="6"/>
                    <a:pt x="2" y="4"/>
                    <a:pt x="0" y="0"/>
                  </a:cubicBezTo>
                  <a:lnTo>
                    <a:pt x="13" y="0"/>
                  </a:lnTo>
                  <a:cubicBezTo>
                    <a:pt x="12" y="3"/>
                    <a:pt x="11" y="5"/>
                    <a:pt x="10" y="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024"/>
            <p:cNvSpPr>
              <a:spLocks/>
            </p:cNvSpPr>
            <p:nvPr/>
          </p:nvSpPr>
          <p:spPr bwMode="auto">
            <a:xfrm>
              <a:off x="2275682" y="4615657"/>
              <a:ext cx="47625" cy="57150"/>
            </a:xfrm>
            <a:custGeom>
              <a:avLst/>
              <a:gdLst>
                <a:gd name="T0" fmla="*/ 0 w 91"/>
                <a:gd name="T1" fmla="*/ 112 h 112"/>
                <a:gd name="T2" fmla="*/ 71 w 91"/>
                <a:gd name="T3" fmla="*/ 0 h 112"/>
                <a:gd name="T4" fmla="*/ 81 w 91"/>
                <a:gd name="T5" fmla="*/ 1 h 112"/>
                <a:gd name="T6" fmla="*/ 88 w 91"/>
                <a:gd name="T7" fmla="*/ 72 h 112"/>
                <a:gd name="T8" fmla="*/ 0 w 91"/>
                <a:gd name="T9" fmla="*/ 112 h 112"/>
              </a:gdLst>
              <a:ahLst/>
              <a:cxnLst>
                <a:cxn ang="0">
                  <a:pos x="T0" y="T1"/>
                </a:cxn>
                <a:cxn ang="0">
                  <a:pos x="T2" y="T3"/>
                </a:cxn>
                <a:cxn ang="0">
                  <a:pos x="T4" y="T5"/>
                </a:cxn>
                <a:cxn ang="0">
                  <a:pos x="T6" y="T7"/>
                </a:cxn>
                <a:cxn ang="0">
                  <a:pos x="T8" y="T9"/>
                </a:cxn>
              </a:cxnLst>
              <a:rect l="0" t="0" r="r" b="b"/>
              <a:pathLst>
                <a:path w="91" h="112">
                  <a:moveTo>
                    <a:pt x="0" y="112"/>
                  </a:moveTo>
                  <a:cubicBezTo>
                    <a:pt x="7" y="53"/>
                    <a:pt x="19" y="0"/>
                    <a:pt x="71" y="0"/>
                  </a:cubicBezTo>
                  <a:cubicBezTo>
                    <a:pt x="74" y="0"/>
                    <a:pt x="77" y="0"/>
                    <a:pt x="81" y="1"/>
                  </a:cubicBezTo>
                  <a:cubicBezTo>
                    <a:pt x="91" y="20"/>
                    <a:pt x="76" y="42"/>
                    <a:pt x="88" y="72"/>
                  </a:cubicBezTo>
                  <a:cubicBezTo>
                    <a:pt x="55" y="79"/>
                    <a:pt x="36" y="107"/>
                    <a:pt x="0" y="11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025"/>
            <p:cNvSpPr>
              <a:spLocks/>
            </p:cNvSpPr>
            <p:nvPr/>
          </p:nvSpPr>
          <p:spPr bwMode="auto">
            <a:xfrm>
              <a:off x="2316957" y="4910932"/>
              <a:ext cx="42863" cy="41275"/>
            </a:xfrm>
            <a:custGeom>
              <a:avLst/>
              <a:gdLst>
                <a:gd name="T0" fmla="*/ 11 w 85"/>
                <a:gd name="T1" fmla="*/ 81 h 81"/>
                <a:gd name="T2" fmla="*/ 3 w 85"/>
                <a:gd name="T3" fmla="*/ 0 h 81"/>
                <a:gd name="T4" fmla="*/ 25 w 85"/>
                <a:gd name="T5" fmla="*/ 32 h 81"/>
                <a:gd name="T6" fmla="*/ 42 w 85"/>
                <a:gd name="T7" fmla="*/ 27 h 81"/>
                <a:gd name="T8" fmla="*/ 63 w 85"/>
                <a:gd name="T9" fmla="*/ 23 h 81"/>
                <a:gd name="T10" fmla="*/ 85 w 85"/>
                <a:gd name="T11" fmla="*/ 30 h 81"/>
                <a:gd name="T12" fmla="*/ 11 w 8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5" h="81">
                  <a:moveTo>
                    <a:pt x="11" y="81"/>
                  </a:moveTo>
                  <a:cubicBezTo>
                    <a:pt x="0" y="66"/>
                    <a:pt x="5" y="29"/>
                    <a:pt x="3" y="0"/>
                  </a:cubicBezTo>
                  <a:cubicBezTo>
                    <a:pt x="9" y="25"/>
                    <a:pt x="16" y="32"/>
                    <a:pt x="25" y="32"/>
                  </a:cubicBezTo>
                  <a:cubicBezTo>
                    <a:pt x="30" y="32"/>
                    <a:pt x="36" y="30"/>
                    <a:pt x="42" y="27"/>
                  </a:cubicBezTo>
                  <a:cubicBezTo>
                    <a:pt x="49" y="25"/>
                    <a:pt x="56" y="23"/>
                    <a:pt x="63" y="23"/>
                  </a:cubicBezTo>
                  <a:cubicBezTo>
                    <a:pt x="70" y="23"/>
                    <a:pt x="77" y="25"/>
                    <a:pt x="85" y="30"/>
                  </a:cubicBezTo>
                  <a:cubicBezTo>
                    <a:pt x="74" y="66"/>
                    <a:pt x="46" y="77"/>
                    <a:pt x="11" y="8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026"/>
            <p:cNvSpPr>
              <a:spLocks/>
            </p:cNvSpPr>
            <p:nvPr/>
          </p:nvSpPr>
          <p:spPr bwMode="auto">
            <a:xfrm>
              <a:off x="2326482" y="4541044"/>
              <a:ext cx="34925" cy="39688"/>
            </a:xfrm>
            <a:custGeom>
              <a:avLst/>
              <a:gdLst>
                <a:gd name="T0" fmla="*/ 41 w 68"/>
                <a:gd name="T1" fmla="*/ 78 h 78"/>
                <a:gd name="T2" fmla="*/ 0 w 68"/>
                <a:gd name="T3" fmla="*/ 78 h 78"/>
                <a:gd name="T4" fmla="*/ 48 w 68"/>
                <a:gd name="T5" fmla="*/ 0 h 78"/>
                <a:gd name="T6" fmla="*/ 41 w 68"/>
                <a:gd name="T7" fmla="*/ 78 h 78"/>
              </a:gdLst>
              <a:ahLst/>
              <a:cxnLst>
                <a:cxn ang="0">
                  <a:pos x="T0" y="T1"/>
                </a:cxn>
                <a:cxn ang="0">
                  <a:pos x="T2" y="T3"/>
                </a:cxn>
                <a:cxn ang="0">
                  <a:pos x="T4" y="T5"/>
                </a:cxn>
                <a:cxn ang="0">
                  <a:pos x="T6" y="T7"/>
                </a:cxn>
              </a:cxnLst>
              <a:rect l="0" t="0" r="r" b="b"/>
              <a:pathLst>
                <a:path w="68" h="78">
                  <a:moveTo>
                    <a:pt x="41" y="78"/>
                  </a:moveTo>
                  <a:lnTo>
                    <a:pt x="0" y="78"/>
                  </a:lnTo>
                  <a:cubicBezTo>
                    <a:pt x="0" y="29"/>
                    <a:pt x="17" y="5"/>
                    <a:pt x="48" y="0"/>
                  </a:cubicBezTo>
                  <a:cubicBezTo>
                    <a:pt x="68" y="28"/>
                    <a:pt x="39" y="43"/>
                    <a:pt x="41" y="7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027"/>
            <p:cNvSpPr>
              <a:spLocks/>
            </p:cNvSpPr>
            <p:nvPr/>
          </p:nvSpPr>
          <p:spPr bwMode="auto">
            <a:xfrm>
              <a:off x="2321719" y="4739482"/>
              <a:ext cx="23813" cy="31750"/>
            </a:xfrm>
            <a:custGeom>
              <a:avLst/>
              <a:gdLst>
                <a:gd name="T0" fmla="*/ 22 w 46"/>
                <a:gd name="T1" fmla="*/ 60 h 60"/>
                <a:gd name="T2" fmla="*/ 0 w 46"/>
                <a:gd name="T3" fmla="*/ 51 h 60"/>
                <a:gd name="T4" fmla="*/ 37 w 46"/>
                <a:gd name="T5" fmla="*/ 0 h 60"/>
                <a:gd name="T6" fmla="*/ 44 w 46"/>
                <a:gd name="T7" fmla="*/ 50 h 60"/>
                <a:gd name="T8" fmla="*/ 22 w 46"/>
                <a:gd name="T9" fmla="*/ 60 h 60"/>
              </a:gdLst>
              <a:ahLst/>
              <a:cxnLst>
                <a:cxn ang="0">
                  <a:pos x="T0" y="T1"/>
                </a:cxn>
                <a:cxn ang="0">
                  <a:pos x="T2" y="T3"/>
                </a:cxn>
                <a:cxn ang="0">
                  <a:pos x="T4" y="T5"/>
                </a:cxn>
                <a:cxn ang="0">
                  <a:pos x="T6" y="T7"/>
                </a:cxn>
                <a:cxn ang="0">
                  <a:pos x="T8" y="T9"/>
                </a:cxn>
              </a:cxnLst>
              <a:rect l="0" t="0" r="r" b="b"/>
              <a:pathLst>
                <a:path w="46" h="60">
                  <a:moveTo>
                    <a:pt x="22" y="60"/>
                  </a:moveTo>
                  <a:cubicBezTo>
                    <a:pt x="14" y="60"/>
                    <a:pt x="5" y="57"/>
                    <a:pt x="0" y="51"/>
                  </a:cubicBezTo>
                  <a:cubicBezTo>
                    <a:pt x="1" y="18"/>
                    <a:pt x="13" y="1"/>
                    <a:pt x="37" y="0"/>
                  </a:cubicBezTo>
                  <a:cubicBezTo>
                    <a:pt x="43" y="11"/>
                    <a:pt x="46" y="27"/>
                    <a:pt x="44" y="50"/>
                  </a:cubicBezTo>
                  <a:cubicBezTo>
                    <a:pt x="40" y="57"/>
                    <a:pt x="31" y="60"/>
                    <a:pt x="22" y="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028"/>
            <p:cNvSpPr>
              <a:spLocks/>
            </p:cNvSpPr>
            <p:nvPr/>
          </p:nvSpPr>
          <p:spPr bwMode="auto">
            <a:xfrm>
              <a:off x="2348707" y="4847432"/>
              <a:ext cx="98425" cy="109538"/>
            </a:xfrm>
            <a:custGeom>
              <a:avLst/>
              <a:gdLst>
                <a:gd name="T0" fmla="*/ 159 w 193"/>
                <a:gd name="T1" fmla="*/ 213 h 213"/>
                <a:gd name="T2" fmla="*/ 126 w 193"/>
                <a:gd name="T3" fmla="*/ 132 h 213"/>
                <a:gd name="T4" fmla="*/ 67 w 193"/>
                <a:gd name="T5" fmla="*/ 132 h 213"/>
                <a:gd name="T6" fmla="*/ 0 w 193"/>
                <a:gd name="T7" fmla="*/ 51 h 213"/>
                <a:gd name="T8" fmla="*/ 22 w 193"/>
                <a:gd name="T9" fmla="*/ 0 h 213"/>
                <a:gd name="T10" fmla="*/ 193 w 193"/>
                <a:gd name="T11" fmla="*/ 141 h 213"/>
                <a:gd name="T12" fmla="*/ 163 w 193"/>
                <a:gd name="T13" fmla="*/ 213 h 213"/>
                <a:gd name="T14" fmla="*/ 159 w 193"/>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213">
                  <a:moveTo>
                    <a:pt x="159" y="213"/>
                  </a:moveTo>
                  <a:cubicBezTo>
                    <a:pt x="128" y="213"/>
                    <a:pt x="139" y="157"/>
                    <a:pt x="126" y="132"/>
                  </a:cubicBezTo>
                  <a:lnTo>
                    <a:pt x="67" y="132"/>
                  </a:lnTo>
                  <a:cubicBezTo>
                    <a:pt x="51" y="97"/>
                    <a:pt x="39" y="54"/>
                    <a:pt x="0" y="51"/>
                  </a:cubicBezTo>
                  <a:cubicBezTo>
                    <a:pt x="2" y="27"/>
                    <a:pt x="26" y="32"/>
                    <a:pt x="22" y="0"/>
                  </a:cubicBezTo>
                  <a:cubicBezTo>
                    <a:pt x="60" y="74"/>
                    <a:pt x="156" y="66"/>
                    <a:pt x="193" y="141"/>
                  </a:cubicBezTo>
                  <a:cubicBezTo>
                    <a:pt x="182" y="163"/>
                    <a:pt x="178" y="197"/>
                    <a:pt x="163" y="213"/>
                  </a:cubicBezTo>
                  <a:cubicBezTo>
                    <a:pt x="162" y="213"/>
                    <a:pt x="160" y="213"/>
                    <a:pt x="159" y="21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029"/>
            <p:cNvSpPr>
              <a:spLocks noEditPoints="1"/>
            </p:cNvSpPr>
            <p:nvPr/>
          </p:nvSpPr>
          <p:spPr bwMode="auto">
            <a:xfrm>
              <a:off x="2161382" y="4377532"/>
              <a:ext cx="141288" cy="130175"/>
            </a:xfrm>
            <a:custGeom>
              <a:avLst/>
              <a:gdLst>
                <a:gd name="T0" fmla="*/ 203 w 276"/>
                <a:gd name="T1" fmla="*/ 256 h 256"/>
                <a:gd name="T2" fmla="*/ 160 w 276"/>
                <a:gd name="T3" fmla="*/ 209 h 256"/>
                <a:gd name="T4" fmla="*/ 143 w 276"/>
                <a:gd name="T5" fmla="*/ 205 h 256"/>
                <a:gd name="T6" fmla="*/ 130 w 276"/>
                <a:gd name="T7" fmla="*/ 207 h 256"/>
                <a:gd name="T8" fmla="*/ 162 w 276"/>
                <a:gd name="T9" fmla="*/ 139 h 256"/>
                <a:gd name="T10" fmla="*/ 150 w 276"/>
                <a:gd name="T11" fmla="*/ 127 h 256"/>
                <a:gd name="T12" fmla="*/ 130 w 276"/>
                <a:gd name="T13" fmla="*/ 139 h 256"/>
                <a:gd name="T14" fmla="*/ 109 w 276"/>
                <a:gd name="T15" fmla="*/ 151 h 256"/>
                <a:gd name="T16" fmla="*/ 106 w 276"/>
                <a:gd name="T17" fmla="*/ 151 h 256"/>
                <a:gd name="T18" fmla="*/ 98 w 276"/>
                <a:gd name="T19" fmla="*/ 132 h 256"/>
                <a:gd name="T20" fmla="*/ 53 w 276"/>
                <a:gd name="T21" fmla="*/ 182 h 256"/>
                <a:gd name="T22" fmla="*/ 0 w 276"/>
                <a:gd name="T23" fmla="*/ 162 h 256"/>
                <a:gd name="T24" fmla="*/ 75 w 276"/>
                <a:gd name="T25" fmla="*/ 111 h 256"/>
                <a:gd name="T26" fmla="*/ 90 w 276"/>
                <a:gd name="T27" fmla="*/ 112 h 256"/>
                <a:gd name="T28" fmla="*/ 93 w 276"/>
                <a:gd name="T29" fmla="*/ 103 h 256"/>
                <a:gd name="T30" fmla="*/ 106 w 276"/>
                <a:gd name="T31" fmla="*/ 49 h 256"/>
                <a:gd name="T32" fmla="*/ 123 w 276"/>
                <a:gd name="T33" fmla="*/ 65 h 256"/>
                <a:gd name="T34" fmla="*/ 238 w 276"/>
                <a:gd name="T35" fmla="*/ 0 h 256"/>
                <a:gd name="T36" fmla="*/ 258 w 276"/>
                <a:gd name="T37" fmla="*/ 73 h 256"/>
                <a:gd name="T38" fmla="*/ 275 w 276"/>
                <a:gd name="T39" fmla="*/ 71 h 256"/>
                <a:gd name="T40" fmla="*/ 275 w 276"/>
                <a:gd name="T41" fmla="*/ 101 h 256"/>
                <a:gd name="T42" fmla="*/ 221 w 276"/>
                <a:gd name="T43" fmla="*/ 93 h 256"/>
                <a:gd name="T44" fmla="*/ 249 w 276"/>
                <a:gd name="T45" fmla="*/ 117 h 256"/>
                <a:gd name="T46" fmla="*/ 226 w 276"/>
                <a:gd name="T47" fmla="*/ 184 h 256"/>
                <a:gd name="T48" fmla="*/ 222 w 276"/>
                <a:gd name="T49" fmla="*/ 185 h 256"/>
                <a:gd name="T50" fmla="*/ 216 w 276"/>
                <a:gd name="T51" fmla="*/ 182 h 256"/>
                <a:gd name="T52" fmla="*/ 223 w 276"/>
                <a:gd name="T53" fmla="*/ 202 h 256"/>
                <a:gd name="T54" fmla="*/ 208 w 276"/>
                <a:gd name="T55" fmla="*/ 221 h 256"/>
                <a:gd name="T56" fmla="*/ 210 w 276"/>
                <a:gd name="T57" fmla="*/ 241 h 256"/>
                <a:gd name="T58" fmla="*/ 202 w 276"/>
                <a:gd name="T59" fmla="*/ 238 h 256"/>
                <a:gd name="T60" fmla="*/ 209 w 276"/>
                <a:gd name="T61" fmla="*/ 252 h 256"/>
                <a:gd name="T62" fmla="*/ 203 w 276"/>
                <a:gd name="T63" fmla="*/ 256 h 256"/>
                <a:gd name="T64" fmla="*/ 198 w 276"/>
                <a:gd name="T65" fmla="*/ 180 h 256"/>
                <a:gd name="T66" fmla="*/ 198 w 276"/>
                <a:gd name="T67" fmla="*/ 180 h 256"/>
                <a:gd name="T68" fmla="*/ 208 w 276"/>
                <a:gd name="T69" fmla="*/ 175 h 256"/>
                <a:gd name="T70" fmla="*/ 208 w 276"/>
                <a:gd name="T71" fmla="*/ 175 h 256"/>
                <a:gd name="T72" fmla="*/ 208 w 276"/>
                <a:gd name="T73" fmla="*/ 175 h 256"/>
                <a:gd name="T74" fmla="*/ 207 w 276"/>
                <a:gd name="T75" fmla="*/ 175 h 256"/>
                <a:gd name="T76" fmla="*/ 207 w 276"/>
                <a:gd name="T77" fmla="*/ 175 h 256"/>
                <a:gd name="T78" fmla="*/ 202 w 276"/>
                <a:gd name="T79" fmla="*/ 173 h 256"/>
                <a:gd name="T80" fmla="*/ 202 w 276"/>
                <a:gd name="T81" fmla="*/ 173 h 256"/>
                <a:gd name="T82" fmla="*/ 202 w 276"/>
                <a:gd name="T83" fmla="*/ 173 h 256"/>
                <a:gd name="T84" fmla="*/ 202 w 276"/>
                <a:gd name="T85" fmla="*/ 173 h 256"/>
                <a:gd name="T86" fmla="*/ 201 w 276"/>
                <a:gd name="T87" fmla="*/ 173 h 256"/>
                <a:gd name="T88" fmla="*/ 201 w 276"/>
                <a:gd name="T89" fmla="*/ 173 h 256"/>
                <a:gd name="T90" fmla="*/ 201 w 276"/>
                <a:gd name="T91" fmla="*/ 173 h 256"/>
                <a:gd name="T92" fmla="*/ 198 w 276"/>
                <a:gd name="T93" fmla="*/ 180 h 256"/>
                <a:gd name="T94" fmla="*/ 152 w 276"/>
                <a:gd name="T95" fmla="*/ 103 h 256"/>
                <a:gd name="T96" fmla="*/ 152 w 276"/>
                <a:gd name="T97" fmla="*/ 103 h 256"/>
                <a:gd name="T98" fmla="*/ 178 w 276"/>
                <a:gd name="T99" fmla="*/ 117 h 256"/>
                <a:gd name="T100" fmla="*/ 194 w 276"/>
                <a:gd name="T101" fmla="*/ 94 h 256"/>
                <a:gd name="T102" fmla="*/ 194 w 276"/>
                <a:gd name="T103" fmla="*/ 94 h 256"/>
                <a:gd name="T104" fmla="*/ 152 w 276"/>
                <a:gd name="T105" fmla="*/ 1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 h="256">
                  <a:moveTo>
                    <a:pt x="203" y="256"/>
                  </a:moveTo>
                  <a:cubicBezTo>
                    <a:pt x="190" y="256"/>
                    <a:pt x="171" y="227"/>
                    <a:pt x="160" y="209"/>
                  </a:cubicBezTo>
                  <a:cubicBezTo>
                    <a:pt x="155" y="207"/>
                    <a:pt x="149" y="205"/>
                    <a:pt x="143" y="205"/>
                  </a:cubicBezTo>
                  <a:cubicBezTo>
                    <a:pt x="139" y="205"/>
                    <a:pt x="134" y="206"/>
                    <a:pt x="130" y="207"/>
                  </a:cubicBezTo>
                  <a:cubicBezTo>
                    <a:pt x="120" y="154"/>
                    <a:pt x="148" y="157"/>
                    <a:pt x="162" y="139"/>
                  </a:cubicBezTo>
                  <a:cubicBezTo>
                    <a:pt x="158" y="130"/>
                    <a:pt x="154" y="127"/>
                    <a:pt x="150" y="127"/>
                  </a:cubicBezTo>
                  <a:cubicBezTo>
                    <a:pt x="144" y="127"/>
                    <a:pt x="137" y="133"/>
                    <a:pt x="130" y="139"/>
                  </a:cubicBezTo>
                  <a:cubicBezTo>
                    <a:pt x="124" y="145"/>
                    <a:pt x="117" y="151"/>
                    <a:pt x="109" y="151"/>
                  </a:cubicBezTo>
                  <a:cubicBezTo>
                    <a:pt x="108" y="151"/>
                    <a:pt x="107" y="151"/>
                    <a:pt x="106" y="151"/>
                  </a:cubicBezTo>
                  <a:cubicBezTo>
                    <a:pt x="102" y="144"/>
                    <a:pt x="100" y="139"/>
                    <a:pt x="98" y="132"/>
                  </a:cubicBezTo>
                  <a:cubicBezTo>
                    <a:pt x="81" y="144"/>
                    <a:pt x="66" y="161"/>
                    <a:pt x="53" y="182"/>
                  </a:cubicBezTo>
                  <a:cubicBezTo>
                    <a:pt x="39" y="171"/>
                    <a:pt x="18" y="170"/>
                    <a:pt x="0" y="162"/>
                  </a:cubicBezTo>
                  <a:cubicBezTo>
                    <a:pt x="7" y="120"/>
                    <a:pt x="38" y="111"/>
                    <a:pt x="75" y="111"/>
                  </a:cubicBezTo>
                  <a:cubicBezTo>
                    <a:pt x="80" y="111"/>
                    <a:pt x="85" y="112"/>
                    <a:pt x="90" y="112"/>
                  </a:cubicBezTo>
                  <a:cubicBezTo>
                    <a:pt x="90" y="109"/>
                    <a:pt x="92" y="106"/>
                    <a:pt x="93" y="103"/>
                  </a:cubicBezTo>
                  <a:cubicBezTo>
                    <a:pt x="92" y="84"/>
                    <a:pt x="96" y="65"/>
                    <a:pt x="106" y="49"/>
                  </a:cubicBezTo>
                  <a:cubicBezTo>
                    <a:pt x="113" y="52"/>
                    <a:pt x="118" y="58"/>
                    <a:pt x="123" y="65"/>
                  </a:cubicBezTo>
                  <a:cubicBezTo>
                    <a:pt x="160" y="40"/>
                    <a:pt x="212" y="40"/>
                    <a:pt x="238" y="0"/>
                  </a:cubicBezTo>
                  <a:cubicBezTo>
                    <a:pt x="233" y="44"/>
                    <a:pt x="227" y="73"/>
                    <a:pt x="258" y="73"/>
                  </a:cubicBezTo>
                  <a:cubicBezTo>
                    <a:pt x="263" y="73"/>
                    <a:pt x="268" y="72"/>
                    <a:pt x="275" y="71"/>
                  </a:cubicBezTo>
                  <a:cubicBezTo>
                    <a:pt x="276" y="88"/>
                    <a:pt x="263" y="97"/>
                    <a:pt x="275" y="101"/>
                  </a:cubicBezTo>
                  <a:cubicBezTo>
                    <a:pt x="259" y="96"/>
                    <a:pt x="241" y="93"/>
                    <a:pt x="221" y="93"/>
                  </a:cubicBezTo>
                  <a:cubicBezTo>
                    <a:pt x="229" y="102"/>
                    <a:pt x="237" y="112"/>
                    <a:pt x="249" y="117"/>
                  </a:cubicBezTo>
                  <a:cubicBezTo>
                    <a:pt x="250" y="151"/>
                    <a:pt x="233" y="160"/>
                    <a:pt x="226" y="184"/>
                  </a:cubicBezTo>
                  <a:cubicBezTo>
                    <a:pt x="225" y="185"/>
                    <a:pt x="223" y="185"/>
                    <a:pt x="222" y="185"/>
                  </a:cubicBezTo>
                  <a:cubicBezTo>
                    <a:pt x="219" y="185"/>
                    <a:pt x="217" y="184"/>
                    <a:pt x="216" y="182"/>
                  </a:cubicBezTo>
                  <a:cubicBezTo>
                    <a:pt x="216" y="191"/>
                    <a:pt x="219" y="198"/>
                    <a:pt x="223" y="202"/>
                  </a:cubicBezTo>
                  <a:cubicBezTo>
                    <a:pt x="218" y="204"/>
                    <a:pt x="212" y="212"/>
                    <a:pt x="208" y="221"/>
                  </a:cubicBezTo>
                  <a:cubicBezTo>
                    <a:pt x="209" y="227"/>
                    <a:pt x="210" y="233"/>
                    <a:pt x="210" y="241"/>
                  </a:cubicBezTo>
                  <a:cubicBezTo>
                    <a:pt x="208" y="240"/>
                    <a:pt x="205" y="239"/>
                    <a:pt x="202" y="238"/>
                  </a:cubicBezTo>
                  <a:cubicBezTo>
                    <a:pt x="201" y="244"/>
                    <a:pt x="203" y="250"/>
                    <a:pt x="209" y="252"/>
                  </a:cubicBezTo>
                  <a:cubicBezTo>
                    <a:pt x="207" y="255"/>
                    <a:pt x="205" y="256"/>
                    <a:pt x="203" y="256"/>
                  </a:cubicBezTo>
                  <a:moveTo>
                    <a:pt x="198" y="180"/>
                  </a:moveTo>
                  <a:lnTo>
                    <a:pt x="198" y="180"/>
                  </a:lnTo>
                  <a:cubicBezTo>
                    <a:pt x="201" y="178"/>
                    <a:pt x="205" y="177"/>
                    <a:pt x="208" y="175"/>
                  </a:cubicBezTo>
                  <a:lnTo>
                    <a:pt x="208" y="175"/>
                  </a:lnTo>
                  <a:cubicBezTo>
                    <a:pt x="208" y="175"/>
                    <a:pt x="208" y="175"/>
                    <a:pt x="208" y="175"/>
                  </a:cubicBezTo>
                  <a:lnTo>
                    <a:pt x="207" y="175"/>
                  </a:lnTo>
                  <a:lnTo>
                    <a:pt x="207" y="175"/>
                  </a:lnTo>
                  <a:cubicBezTo>
                    <a:pt x="206" y="174"/>
                    <a:pt x="204" y="173"/>
                    <a:pt x="202" y="173"/>
                  </a:cubicBezTo>
                  <a:lnTo>
                    <a:pt x="202" y="173"/>
                  </a:lnTo>
                  <a:lnTo>
                    <a:pt x="202" y="173"/>
                  </a:lnTo>
                  <a:lnTo>
                    <a:pt x="202" y="173"/>
                  </a:lnTo>
                  <a:lnTo>
                    <a:pt x="201" y="173"/>
                  </a:lnTo>
                  <a:cubicBezTo>
                    <a:pt x="201" y="173"/>
                    <a:pt x="201" y="173"/>
                    <a:pt x="201" y="173"/>
                  </a:cubicBezTo>
                  <a:lnTo>
                    <a:pt x="201" y="173"/>
                  </a:lnTo>
                  <a:cubicBezTo>
                    <a:pt x="200" y="176"/>
                    <a:pt x="199" y="177"/>
                    <a:pt x="198" y="180"/>
                  </a:cubicBezTo>
                  <a:close/>
                  <a:moveTo>
                    <a:pt x="152" y="103"/>
                  </a:moveTo>
                  <a:lnTo>
                    <a:pt x="152" y="103"/>
                  </a:lnTo>
                  <a:cubicBezTo>
                    <a:pt x="159" y="110"/>
                    <a:pt x="167" y="115"/>
                    <a:pt x="178" y="117"/>
                  </a:cubicBezTo>
                  <a:cubicBezTo>
                    <a:pt x="188" y="115"/>
                    <a:pt x="192" y="104"/>
                    <a:pt x="194" y="94"/>
                  </a:cubicBezTo>
                  <a:lnTo>
                    <a:pt x="194" y="94"/>
                  </a:lnTo>
                  <a:cubicBezTo>
                    <a:pt x="180" y="96"/>
                    <a:pt x="166" y="98"/>
                    <a:pt x="152" y="10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031"/>
            <p:cNvSpPr>
              <a:spLocks noEditPoints="1"/>
            </p:cNvSpPr>
            <p:nvPr/>
          </p:nvSpPr>
          <p:spPr bwMode="auto">
            <a:xfrm>
              <a:off x="2135982" y="4160044"/>
              <a:ext cx="215900" cy="201613"/>
            </a:xfrm>
            <a:custGeom>
              <a:avLst/>
              <a:gdLst>
                <a:gd name="T0" fmla="*/ 114 w 423"/>
                <a:gd name="T1" fmla="*/ 335 h 394"/>
                <a:gd name="T2" fmla="*/ 61 w 423"/>
                <a:gd name="T3" fmla="*/ 337 h 394"/>
                <a:gd name="T4" fmla="*/ 5 w 423"/>
                <a:gd name="T5" fmla="*/ 338 h 394"/>
                <a:gd name="T6" fmla="*/ 32 w 423"/>
                <a:gd name="T7" fmla="*/ 261 h 394"/>
                <a:gd name="T8" fmla="*/ 55 w 423"/>
                <a:gd name="T9" fmla="*/ 258 h 394"/>
                <a:gd name="T10" fmla="*/ 102 w 423"/>
                <a:gd name="T11" fmla="*/ 203 h 394"/>
                <a:gd name="T12" fmla="*/ 22 w 423"/>
                <a:gd name="T13" fmla="*/ 0 h 394"/>
                <a:gd name="T14" fmla="*/ 61 w 423"/>
                <a:gd name="T15" fmla="*/ 112 h 394"/>
                <a:gd name="T16" fmla="*/ 59 w 423"/>
                <a:gd name="T17" fmla="*/ 131 h 394"/>
                <a:gd name="T18" fmla="*/ 119 w 423"/>
                <a:gd name="T19" fmla="*/ 114 h 394"/>
                <a:gd name="T20" fmla="*/ 61 w 423"/>
                <a:gd name="T21" fmla="*/ 33 h 394"/>
                <a:gd name="T22" fmla="*/ 107 w 423"/>
                <a:gd name="T23" fmla="*/ 65 h 394"/>
                <a:gd name="T24" fmla="*/ 149 w 423"/>
                <a:gd name="T25" fmla="*/ 101 h 394"/>
                <a:gd name="T26" fmla="*/ 169 w 423"/>
                <a:gd name="T27" fmla="*/ 171 h 394"/>
                <a:gd name="T28" fmla="*/ 176 w 423"/>
                <a:gd name="T29" fmla="*/ 131 h 394"/>
                <a:gd name="T30" fmla="*/ 208 w 423"/>
                <a:gd name="T31" fmla="*/ 143 h 394"/>
                <a:gd name="T32" fmla="*/ 233 w 423"/>
                <a:gd name="T33" fmla="*/ 175 h 394"/>
                <a:gd name="T34" fmla="*/ 282 w 423"/>
                <a:gd name="T35" fmla="*/ 191 h 394"/>
                <a:gd name="T36" fmla="*/ 311 w 423"/>
                <a:gd name="T37" fmla="*/ 153 h 394"/>
                <a:gd name="T38" fmla="*/ 374 w 423"/>
                <a:gd name="T39" fmla="*/ 141 h 394"/>
                <a:gd name="T40" fmla="*/ 405 w 423"/>
                <a:gd name="T41" fmla="*/ 234 h 394"/>
                <a:gd name="T42" fmla="*/ 408 w 423"/>
                <a:gd name="T43" fmla="*/ 302 h 394"/>
                <a:gd name="T44" fmla="*/ 345 w 423"/>
                <a:gd name="T45" fmla="*/ 319 h 394"/>
                <a:gd name="T46" fmla="*/ 304 w 423"/>
                <a:gd name="T47" fmla="*/ 342 h 394"/>
                <a:gd name="T48" fmla="*/ 333 w 423"/>
                <a:gd name="T49" fmla="*/ 201 h 394"/>
                <a:gd name="T50" fmla="*/ 214 w 423"/>
                <a:gd name="T51" fmla="*/ 288 h 394"/>
                <a:gd name="T52" fmla="*/ 209 w 423"/>
                <a:gd name="T53" fmla="*/ 314 h 394"/>
                <a:gd name="T54" fmla="*/ 168 w 423"/>
                <a:gd name="T55" fmla="*/ 292 h 394"/>
                <a:gd name="T56" fmla="*/ 133 w 423"/>
                <a:gd name="T57" fmla="*/ 359 h 394"/>
                <a:gd name="T58" fmla="*/ 118 w 423"/>
                <a:gd name="T59" fmla="*/ 394 h 394"/>
                <a:gd name="T60" fmla="*/ 129 w 423"/>
                <a:gd name="T61" fmla="*/ 244 h 394"/>
                <a:gd name="T62" fmla="*/ 150 w 423"/>
                <a:gd name="T63" fmla="*/ 264 h 394"/>
                <a:gd name="T64" fmla="*/ 134 w 423"/>
                <a:gd name="T65" fmla="*/ 23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3" h="394">
                  <a:moveTo>
                    <a:pt x="118" y="394"/>
                  </a:moveTo>
                  <a:cubicBezTo>
                    <a:pt x="108" y="394"/>
                    <a:pt x="107" y="346"/>
                    <a:pt x="114" y="335"/>
                  </a:cubicBezTo>
                  <a:cubicBezTo>
                    <a:pt x="108" y="331"/>
                    <a:pt x="101" y="329"/>
                    <a:pt x="94" y="329"/>
                  </a:cubicBezTo>
                  <a:cubicBezTo>
                    <a:pt x="83" y="329"/>
                    <a:pt x="72" y="333"/>
                    <a:pt x="61" y="337"/>
                  </a:cubicBezTo>
                  <a:cubicBezTo>
                    <a:pt x="49" y="340"/>
                    <a:pt x="38" y="344"/>
                    <a:pt x="27" y="344"/>
                  </a:cubicBezTo>
                  <a:cubicBezTo>
                    <a:pt x="19" y="344"/>
                    <a:pt x="12" y="342"/>
                    <a:pt x="5" y="338"/>
                  </a:cubicBezTo>
                  <a:cubicBezTo>
                    <a:pt x="0" y="296"/>
                    <a:pt x="22" y="294"/>
                    <a:pt x="22" y="259"/>
                  </a:cubicBezTo>
                  <a:cubicBezTo>
                    <a:pt x="25" y="260"/>
                    <a:pt x="29" y="260"/>
                    <a:pt x="32" y="261"/>
                  </a:cubicBezTo>
                  <a:cubicBezTo>
                    <a:pt x="32" y="244"/>
                    <a:pt x="39" y="223"/>
                    <a:pt x="59" y="222"/>
                  </a:cubicBezTo>
                  <a:cubicBezTo>
                    <a:pt x="64" y="242"/>
                    <a:pt x="61" y="251"/>
                    <a:pt x="55" y="258"/>
                  </a:cubicBezTo>
                  <a:cubicBezTo>
                    <a:pt x="76" y="247"/>
                    <a:pt x="83" y="216"/>
                    <a:pt x="101" y="202"/>
                  </a:cubicBezTo>
                  <a:lnTo>
                    <a:pt x="102" y="203"/>
                  </a:lnTo>
                  <a:cubicBezTo>
                    <a:pt x="71" y="181"/>
                    <a:pt x="34" y="170"/>
                    <a:pt x="14" y="151"/>
                  </a:cubicBezTo>
                  <a:cubicBezTo>
                    <a:pt x="19" y="81"/>
                    <a:pt x="2" y="46"/>
                    <a:pt x="22" y="0"/>
                  </a:cubicBezTo>
                  <a:cubicBezTo>
                    <a:pt x="33" y="23"/>
                    <a:pt x="45" y="47"/>
                    <a:pt x="52" y="76"/>
                  </a:cubicBezTo>
                  <a:cubicBezTo>
                    <a:pt x="59" y="82"/>
                    <a:pt x="65" y="90"/>
                    <a:pt x="61" y="112"/>
                  </a:cubicBezTo>
                  <a:lnTo>
                    <a:pt x="58" y="113"/>
                  </a:lnTo>
                  <a:cubicBezTo>
                    <a:pt x="58" y="118"/>
                    <a:pt x="59" y="124"/>
                    <a:pt x="59" y="131"/>
                  </a:cubicBezTo>
                  <a:cubicBezTo>
                    <a:pt x="61" y="155"/>
                    <a:pt x="91" y="141"/>
                    <a:pt x="96" y="161"/>
                  </a:cubicBezTo>
                  <a:cubicBezTo>
                    <a:pt x="118" y="151"/>
                    <a:pt x="99" y="126"/>
                    <a:pt x="119" y="114"/>
                  </a:cubicBezTo>
                  <a:cubicBezTo>
                    <a:pt x="102" y="101"/>
                    <a:pt x="84" y="60"/>
                    <a:pt x="61" y="56"/>
                  </a:cubicBezTo>
                  <a:lnTo>
                    <a:pt x="61" y="33"/>
                  </a:lnTo>
                  <a:cubicBezTo>
                    <a:pt x="65" y="30"/>
                    <a:pt x="69" y="29"/>
                    <a:pt x="73" y="29"/>
                  </a:cubicBezTo>
                  <a:cubicBezTo>
                    <a:pt x="86" y="29"/>
                    <a:pt x="96" y="47"/>
                    <a:pt x="107" y="65"/>
                  </a:cubicBezTo>
                  <a:cubicBezTo>
                    <a:pt x="118" y="83"/>
                    <a:pt x="130" y="101"/>
                    <a:pt x="149" y="101"/>
                  </a:cubicBezTo>
                  <a:lnTo>
                    <a:pt x="149" y="101"/>
                  </a:lnTo>
                  <a:cubicBezTo>
                    <a:pt x="144" y="109"/>
                    <a:pt x="139" y="115"/>
                    <a:pt x="134" y="116"/>
                  </a:cubicBezTo>
                  <a:cubicBezTo>
                    <a:pt x="150" y="130"/>
                    <a:pt x="155" y="157"/>
                    <a:pt x="169" y="171"/>
                  </a:cubicBezTo>
                  <a:cubicBezTo>
                    <a:pt x="168" y="159"/>
                    <a:pt x="167" y="146"/>
                    <a:pt x="165" y="134"/>
                  </a:cubicBezTo>
                  <a:cubicBezTo>
                    <a:pt x="168" y="132"/>
                    <a:pt x="172" y="131"/>
                    <a:pt x="176" y="131"/>
                  </a:cubicBezTo>
                  <a:cubicBezTo>
                    <a:pt x="182" y="131"/>
                    <a:pt x="189" y="134"/>
                    <a:pt x="194" y="137"/>
                  </a:cubicBezTo>
                  <a:cubicBezTo>
                    <a:pt x="200" y="140"/>
                    <a:pt x="204" y="143"/>
                    <a:pt x="208" y="143"/>
                  </a:cubicBezTo>
                  <a:cubicBezTo>
                    <a:pt x="212" y="143"/>
                    <a:pt x="214" y="138"/>
                    <a:pt x="213" y="124"/>
                  </a:cubicBezTo>
                  <a:cubicBezTo>
                    <a:pt x="229" y="128"/>
                    <a:pt x="229" y="155"/>
                    <a:pt x="233" y="175"/>
                  </a:cubicBezTo>
                  <a:cubicBezTo>
                    <a:pt x="244" y="183"/>
                    <a:pt x="257" y="192"/>
                    <a:pt x="275" y="192"/>
                  </a:cubicBezTo>
                  <a:cubicBezTo>
                    <a:pt x="277" y="192"/>
                    <a:pt x="279" y="192"/>
                    <a:pt x="282" y="191"/>
                  </a:cubicBezTo>
                  <a:cubicBezTo>
                    <a:pt x="291" y="184"/>
                    <a:pt x="296" y="169"/>
                    <a:pt x="296" y="151"/>
                  </a:cubicBezTo>
                  <a:cubicBezTo>
                    <a:pt x="302" y="152"/>
                    <a:pt x="307" y="153"/>
                    <a:pt x="311" y="153"/>
                  </a:cubicBezTo>
                  <a:cubicBezTo>
                    <a:pt x="323" y="153"/>
                    <a:pt x="333" y="150"/>
                    <a:pt x="343" y="147"/>
                  </a:cubicBezTo>
                  <a:cubicBezTo>
                    <a:pt x="352" y="144"/>
                    <a:pt x="362" y="141"/>
                    <a:pt x="374" y="141"/>
                  </a:cubicBezTo>
                  <a:cubicBezTo>
                    <a:pt x="375" y="141"/>
                    <a:pt x="376" y="141"/>
                    <a:pt x="377" y="141"/>
                  </a:cubicBezTo>
                  <a:cubicBezTo>
                    <a:pt x="376" y="187"/>
                    <a:pt x="373" y="234"/>
                    <a:pt x="405" y="234"/>
                  </a:cubicBezTo>
                  <a:cubicBezTo>
                    <a:pt x="410" y="234"/>
                    <a:pt x="416" y="233"/>
                    <a:pt x="423" y="231"/>
                  </a:cubicBezTo>
                  <a:cubicBezTo>
                    <a:pt x="416" y="254"/>
                    <a:pt x="407" y="271"/>
                    <a:pt x="408" y="302"/>
                  </a:cubicBezTo>
                  <a:cubicBezTo>
                    <a:pt x="398" y="298"/>
                    <a:pt x="390" y="297"/>
                    <a:pt x="384" y="297"/>
                  </a:cubicBezTo>
                  <a:cubicBezTo>
                    <a:pt x="365" y="297"/>
                    <a:pt x="355" y="308"/>
                    <a:pt x="345" y="319"/>
                  </a:cubicBezTo>
                  <a:cubicBezTo>
                    <a:pt x="335" y="331"/>
                    <a:pt x="325" y="342"/>
                    <a:pt x="307" y="342"/>
                  </a:cubicBezTo>
                  <a:cubicBezTo>
                    <a:pt x="306" y="342"/>
                    <a:pt x="305" y="342"/>
                    <a:pt x="304" y="342"/>
                  </a:cubicBezTo>
                  <a:cubicBezTo>
                    <a:pt x="308" y="292"/>
                    <a:pt x="359" y="303"/>
                    <a:pt x="370" y="261"/>
                  </a:cubicBezTo>
                  <a:cubicBezTo>
                    <a:pt x="368" y="229"/>
                    <a:pt x="345" y="222"/>
                    <a:pt x="333" y="201"/>
                  </a:cubicBezTo>
                  <a:cubicBezTo>
                    <a:pt x="313" y="202"/>
                    <a:pt x="320" y="243"/>
                    <a:pt x="319" y="272"/>
                  </a:cubicBezTo>
                  <a:cubicBezTo>
                    <a:pt x="283" y="289"/>
                    <a:pt x="248" y="287"/>
                    <a:pt x="214" y="288"/>
                  </a:cubicBezTo>
                  <a:cubicBezTo>
                    <a:pt x="214" y="295"/>
                    <a:pt x="214" y="304"/>
                    <a:pt x="213" y="314"/>
                  </a:cubicBezTo>
                  <a:cubicBezTo>
                    <a:pt x="211" y="314"/>
                    <a:pt x="210" y="314"/>
                    <a:pt x="209" y="314"/>
                  </a:cubicBezTo>
                  <a:cubicBezTo>
                    <a:pt x="200" y="314"/>
                    <a:pt x="194" y="309"/>
                    <a:pt x="189" y="303"/>
                  </a:cubicBezTo>
                  <a:cubicBezTo>
                    <a:pt x="183" y="297"/>
                    <a:pt x="178" y="292"/>
                    <a:pt x="168" y="292"/>
                  </a:cubicBezTo>
                  <a:cubicBezTo>
                    <a:pt x="167" y="292"/>
                    <a:pt x="166" y="292"/>
                    <a:pt x="165" y="292"/>
                  </a:cubicBezTo>
                  <a:cubicBezTo>
                    <a:pt x="144" y="300"/>
                    <a:pt x="149" y="345"/>
                    <a:pt x="133" y="359"/>
                  </a:cubicBezTo>
                  <a:lnTo>
                    <a:pt x="132" y="358"/>
                  </a:lnTo>
                  <a:cubicBezTo>
                    <a:pt x="128" y="371"/>
                    <a:pt x="119" y="386"/>
                    <a:pt x="118" y="394"/>
                  </a:cubicBezTo>
                  <a:cubicBezTo>
                    <a:pt x="118" y="394"/>
                    <a:pt x="118" y="394"/>
                    <a:pt x="118" y="394"/>
                  </a:cubicBezTo>
                  <a:moveTo>
                    <a:pt x="129" y="244"/>
                  </a:moveTo>
                  <a:cubicBezTo>
                    <a:pt x="129" y="248"/>
                    <a:pt x="130" y="255"/>
                    <a:pt x="133" y="269"/>
                  </a:cubicBezTo>
                  <a:cubicBezTo>
                    <a:pt x="140" y="269"/>
                    <a:pt x="145" y="267"/>
                    <a:pt x="150" y="264"/>
                  </a:cubicBezTo>
                  <a:lnTo>
                    <a:pt x="150" y="264"/>
                  </a:lnTo>
                  <a:cubicBezTo>
                    <a:pt x="145" y="252"/>
                    <a:pt x="141" y="243"/>
                    <a:pt x="134" y="234"/>
                  </a:cubicBezTo>
                  <a:cubicBezTo>
                    <a:pt x="130" y="239"/>
                    <a:pt x="129" y="240"/>
                    <a:pt x="129" y="24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032"/>
            <p:cNvSpPr>
              <a:spLocks/>
            </p:cNvSpPr>
            <p:nvPr/>
          </p:nvSpPr>
          <p:spPr bwMode="auto">
            <a:xfrm>
              <a:off x="2350294" y="4247357"/>
              <a:ext cx="34925" cy="26988"/>
            </a:xfrm>
            <a:custGeom>
              <a:avLst/>
              <a:gdLst>
                <a:gd name="T0" fmla="*/ 42 w 68"/>
                <a:gd name="T1" fmla="*/ 55 h 55"/>
                <a:gd name="T2" fmla="*/ 0 w 68"/>
                <a:gd name="T3" fmla="*/ 33 h 55"/>
                <a:gd name="T4" fmla="*/ 43 w 68"/>
                <a:gd name="T5" fmla="*/ 0 h 55"/>
                <a:gd name="T6" fmla="*/ 64 w 68"/>
                <a:gd name="T7" fmla="*/ 10 h 55"/>
                <a:gd name="T8" fmla="*/ 42 w 68"/>
                <a:gd name="T9" fmla="*/ 55 h 55"/>
              </a:gdLst>
              <a:ahLst/>
              <a:cxnLst>
                <a:cxn ang="0">
                  <a:pos x="T0" y="T1"/>
                </a:cxn>
                <a:cxn ang="0">
                  <a:pos x="T2" y="T3"/>
                </a:cxn>
                <a:cxn ang="0">
                  <a:pos x="T4" y="T5"/>
                </a:cxn>
                <a:cxn ang="0">
                  <a:pos x="T6" y="T7"/>
                </a:cxn>
                <a:cxn ang="0">
                  <a:pos x="T8" y="T9"/>
                </a:cxn>
              </a:cxnLst>
              <a:rect l="0" t="0" r="r" b="b"/>
              <a:pathLst>
                <a:path w="68" h="55">
                  <a:moveTo>
                    <a:pt x="42" y="55"/>
                  </a:moveTo>
                  <a:cubicBezTo>
                    <a:pt x="27" y="55"/>
                    <a:pt x="8" y="43"/>
                    <a:pt x="0" y="33"/>
                  </a:cubicBezTo>
                  <a:cubicBezTo>
                    <a:pt x="5" y="14"/>
                    <a:pt x="25" y="0"/>
                    <a:pt x="43" y="0"/>
                  </a:cubicBezTo>
                  <a:cubicBezTo>
                    <a:pt x="51" y="0"/>
                    <a:pt x="58" y="3"/>
                    <a:pt x="64" y="10"/>
                  </a:cubicBezTo>
                  <a:cubicBezTo>
                    <a:pt x="68" y="44"/>
                    <a:pt x="57" y="55"/>
                    <a:pt x="42" y="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033"/>
            <p:cNvSpPr>
              <a:spLocks/>
            </p:cNvSpPr>
            <p:nvPr/>
          </p:nvSpPr>
          <p:spPr bwMode="auto">
            <a:xfrm>
              <a:off x="2567782" y="5107782"/>
              <a:ext cx="31750" cy="41275"/>
            </a:xfrm>
            <a:custGeom>
              <a:avLst/>
              <a:gdLst>
                <a:gd name="T0" fmla="*/ 17 w 62"/>
                <a:gd name="T1" fmla="*/ 81 h 81"/>
                <a:gd name="T2" fmla="*/ 10 w 62"/>
                <a:gd name="T3" fmla="*/ 0 h 81"/>
                <a:gd name="T4" fmla="*/ 62 w 62"/>
                <a:gd name="T5" fmla="*/ 50 h 81"/>
                <a:gd name="T6" fmla="*/ 17 w 62"/>
                <a:gd name="T7" fmla="*/ 81 h 81"/>
              </a:gdLst>
              <a:ahLst/>
              <a:cxnLst>
                <a:cxn ang="0">
                  <a:pos x="T0" y="T1"/>
                </a:cxn>
                <a:cxn ang="0">
                  <a:pos x="T2" y="T3"/>
                </a:cxn>
                <a:cxn ang="0">
                  <a:pos x="T4" y="T5"/>
                </a:cxn>
                <a:cxn ang="0">
                  <a:pos x="T6" y="T7"/>
                </a:cxn>
              </a:cxnLst>
              <a:rect l="0" t="0" r="r" b="b"/>
              <a:pathLst>
                <a:path w="62" h="81">
                  <a:moveTo>
                    <a:pt x="17" y="81"/>
                  </a:moveTo>
                  <a:cubicBezTo>
                    <a:pt x="0" y="73"/>
                    <a:pt x="14" y="24"/>
                    <a:pt x="10" y="0"/>
                  </a:cubicBezTo>
                  <a:cubicBezTo>
                    <a:pt x="36" y="4"/>
                    <a:pt x="57" y="17"/>
                    <a:pt x="62" y="50"/>
                  </a:cubicBezTo>
                  <a:cubicBezTo>
                    <a:pt x="52" y="78"/>
                    <a:pt x="22" y="70"/>
                    <a:pt x="17" y="8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034"/>
            <p:cNvSpPr>
              <a:spLocks noEditPoints="1"/>
            </p:cNvSpPr>
            <p:nvPr/>
          </p:nvSpPr>
          <p:spPr bwMode="auto">
            <a:xfrm>
              <a:off x="2399507" y="4801394"/>
              <a:ext cx="76200" cy="77788"/>
            </a:xfrm>
            <a:custGeom>
              <a:avLst/>
              <a:gdLst>
                <a:gd name="T0" fmla="*/ 73 w 151"/>
                <a:gd name="T1" fmla="*/ 151 h 151"/>
                <a:gd name="T2" fmla="*/ 50 w 151"/>
                <a:gd name="T3" fmla="*/ 103 h 151"/>
                <a:gd name="T4" fmla="*/ 141 w 151"/>
                <a:gd name="T5" fmla="*/ 129 h 151"/>
                <a:gd name="T6" fmla="*/ 73 w 151"/>
                <a:gd name="T7" fmla="*/ 151 h 151"/>
                <a:gd name="T8" fmla="*/ 151 w 151"/>
                <a:gd name="T9" fmla="*/ 106 h 151"/>
                <a:gd name="T10" fmla="*/ 0 w 151"/>
                <a:gd name="T11" fmla="*/ 58 h 151"/>
                <a:gd name="T12" fmla="*/ 28 w 151"/>
                <a:gd name="T13" fmla="*/ 0 h 151"/>
                <a:gd name="T14" fmla="*/ 48 w 151"/>
                <a:gd name="T15" fmla="*/ 7 h 151"/>
                <a:gd name="T16" fmla="*/ 58 w 151"/>
                <a:gd name="T17" fmla="*/ 6 h 151"/>
                <a:gd name="T18" fmla="*/ 67 w 151"/>
                <a:gd name="T19" fmla="*/ 5 h 151"/>
                <a:gd name="T20" fmla="*/ 80 w 151"/>
                <a:gd name="T21" fmla="*/ 10 h 151"/>
                <a:gd name="T22" fmla="*/ 72 w 151"/>
                <a:gd name="T23" fmla="*/ 61 h 151"/>
                <a:gd name="T24" fmla="*/ 151 w 151"/>
                <a:gd name="T25"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51">
                  <a:moveTo>
                    <a:pt x="73" y="151"/>
                  </a:moveTo>
                  <a:cubicBezTo>
                    <a:pt x="67" y="132"/>
                    <a:pt x="59" y="116"/>
                    <a:pt x="50" y="103"/>
                  </a:cubicBezTo>
                  <a:cubicBezTo>
                    <a:pt x="80" y="113"/>
                    <a:pt x="110" y="121"/>
                    <a:pt x="141" y="129"/>
                  </a:cubicBezTo>
                  <a:cubicBezTo>
                    <a:pt x="124" y="145"/>
                    <a:pt x="98" y="147"/>
                    <a:pt x="73" y="151"/>
                  </a:cubicBezTo>
                  <a:close/>
                  <a:moveTo>
                    <a:pt x="151" y="106"/>
                  </a:moveTo>
                  <a:cubicBezTo>
                    <a:pt x="99" y="94"/>
                    <a:pt x="49" y="78"/>
                    <a:pt x="0" y="58"/>
                  </a:cubicBezTo>
                  <a:cubicBezTo>
                    <a:pt x="7" y="36"/>
                    <a:pt x="28" y="33"/>
                    <a:pt x="28" y="0"/>
                  </a:cubicBezTo>
                  <a:cubicBezTo>
                    <a:pt x="35" y="6"/>
                    <a:pt x="42" y="7"/>
                    <a:pt x="48" y="7"/>
                  </a:cubicBezTo>
                  <a:cubicBezTo>
                    <a:pt x="51" y="7"/>
                    <a:pt x="54" y="7"/>
                    <a:pt x="58" y="6"/>
                  </a:cubicBezTo>
                  <a:cubicBezTo>
                    <a:pt x="61" y="5"/>
                    <a:pt x="64" y="5"/>
                    <a:pt x="67" y="5"/>
                  </a:cubicBezTo>
                  <a:cubicBezTo>
                    <a:pt x="71" y="5"/>
                    <a:pt x="76" y="6"/>
                    <a:pt x="80" y="10"/>
                  </a:cubicBezTo>
                  <a:cubicBezTo>
                    <a:pt x="82" y="33"/>
                    <a:pt x="78" y="48"/>
                    <a:pt x="72" y="61"/>
                  </a:cubicBezTo>
                  <a:cubicBezTo>
                    <a:pt x="82" y="98"/>
                    <a:pt x="132" y="80"/>
                    <a:pt x="151" y="10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035"/>
            <p:cNvSpPr>
              <a:spLocks/>
            </p:cNvSpPr>
            <p:nvPr/>
          </p:nvSpPr>
          <p:spPr bwMode="auto">
            <a:xfrm>
              <a:off x="2397919" y="4831557"/>
              <a:ext cx="79375" cy="36513"/>
            </a:xfrm>
            <a:custGeom>
              <a:avLst/>
              <a:gdLst>
                <a:gd name="T0" fmla="*/ 143 w 156"/>
                <a:gd name="T1" fmla="*/ 71 h 71"/>
                <a:gd name="T2" fmla="*/ 52 w 156"/>
                <a:gd name="T3" fmla="*/ 45 h 71"/>
                <a:gd name="T4" fmla="*/ 0 w 156"/>
                <a:gd name="T5" fmla="*/ 12 h 71"/>
                <a:gd name="T6" fmla="*/ 2 w 156"/>
                <a:gd name="T7" fmla="*/ 0 h 71"/>
                <a:gd name="T8" fmla="*/ 153 w 156"/>
                <a:gd name="T9" fmla="*/ 48 h 71"/>
                <a:gd name="T10" fmla="*/ 156 w 156"/>
                <a:gd name="T11" fmla="*/ 52 h 71"/>
                <a:gd name="T12" fmla="*/ 143 w 156"/>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6" h="71">
                  <a:moveTo>
                    <a:pt x="143" y="71"/>
                  </a:moveTo>
                  <a:cubicBezTo>
                    <a:pt x="112" y="63"/>
                    <a:pt x="82" y="55"/>
                    <a:pt x="52" y="45"/>
                  </a:cubicBezTo>
                  <a:cubicBezTo>
                    <a:pt x="39" y="28"/>
                    <a:pt x="23" y="16"/>
                    <a:pt x="0" y="12"/>
                  </a:cubicBezTo>
                  <a:cubicBezTo>
                    <a:pt x="1" y="8"/>
                    <a:pt x="1" y="4"/>
                    <a:pt x="2" y="0"/>
                  </a:cubicBezTo>
                  <a:cubicBezTo>
                    <a:pt x="51" y="20"/>
                    <a:pt x="101" y="36"/>
                    <a:pt x="153" y="48"/>
                  </a:cubicBezTo>
                  <a:cubicBezTo>
                    <a:pt x="154" y="49"/>
                    <a:pt x="155" y="51"/>
                    <a:pt x="156" y="52"/>
                  </a:cubicBezTo>
                  <a:cubicBezTo>
                    <a:pt x="153" y="60"/>
                    <a:pt x="148" y="66"/>
                    <a:pt x="143" y="7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036"/>
            <p:cNvSpPr>
              <a:spLocks/>
            </p:cNvSpPr>
            <p:nvPr/>
          </p:nvSpPr>
          <p:spPr bwMode="auto">
            <a:xfrm>
              <a:off x="2464594" y="4988719"/>
              <a:ext cx="42863" cy="42863"/>
            </a:xfrm>
            <a:custGeom>
              <a:avLst/>
              <a:gdLst>
                <a:gd name="T0" fmla="*/ 20 w 86"/>
                <a:gd name="T1" fmla="*/ 86 h 86"/>
                <a:gd name="T2" fmla="*/ 11 w 86"/>
                <a:gd name="T3" fmla="*/ 84 h 86"/>
                <a:gd name="T4" fmla="*/ 3 w 86"/>
                <a:gd name="T5" fmla="*/ 28 h 86"/>
                <a:gd name="T6" fmla="*/ 14 w 86"/>
                <a:gd name="T7" fmla="*/ 27 h 86"/>
                <a:gd name="T8" fmla="*/ 27 w 86"/>
                <a:gd name="T9" fmla="*/ 29 h 86"/>
                <a:gd name="T10" fmla="*/ 66 w 86"/>
                <a:gd name="T11" fmla="*/ 0 h 86"/>
                <a:gd name="T12" fmla="*/ 72 w 86"/>
                <a:gd name="T13" fmla="*/ 0 h 86"/>
                <a:gd name="T14" fmla="*/ 78 w 86"/>
                <a:gd name="T15" fmla="*/ 0 h 86"/>
                <a:gd name="T16" fmla="*/ 79 w 86"/>
                <a:gd name="T17" fmla="*/ 0 h 86"/>
                <a:gd name="T18" fmla="*/ 86 w 86"/>
                <a:gd name="T19" fmla="*/ 20 h 86"/>
                <a:gd name="T20" fmla="*/ 57 w 86"/>
                <a:gd name="T21" fmla="*/ 50 h 86"/>
                <a:gd name="T22" fmla="*/ 37 w 86"/>
                <a:gd name="T23" fmla="*/ 28 h 86"/>
                <a:gd name="T24" fmla="*/ 29 w 86"/>
                <a:gd name="T25" fmla="*/ 30 h 86"/>
                <a:gd name="T26" fmla="*/ 43 w 86"/>
                <a:gd name="T27" fmla="*/ 39 h 86"/>
                <a:gd name="T28" fmla="*/ 20 w 86"/>
                <a:gd name="T2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86">
                  <a:moveTo>
                    <a:pt x="20" y="86"/>
                  </a:moveTo>
                  <a:cubicBezTo>
                    <a:pt x="18" y="86"/>
                    <a:pt x="15" y="85"/>
                    <a:pt x="11" y="84"/>
                  </a:cubicBezTo>
                  <a:cubicBezTo>
                    <a:pt x="5" y="71"/>
                    <a:pt x="0" y="54"/>
                    <a:pt x="3" y="28"/>
                  </a:cubicBezTo>
                  <a:cubicBezTo>
                    <a:pt x="7" y="27"/>
                    <a:pt x="10" y="27"/>
                    <a:pt x="14" y="27"/>
                  </a:cubicBezTo>
                  <a:cubicBezTo>
                    <a:pt x="19" y="27"/>
                    <a:pt x="23" y="28"/>
                    <a:pt x="27" y="29"/>
                  </a:cubicBezTo>
                  <a:cubicBezTo>
                    <a:pt x="27" y="2"/>
                    <a:pt x="46" y="0"/>
                    <a:pt x="66" y="0"/>
                  </a:cubicBezTo>
                  <a:cubicBezTo>
                    <a:pt x="68" y="0"/>
                    <a:pt x="70" y="0"/>
                    <a:pt x="72" y="0"/>
                  </a:cubicBezTo>
                  <a:cubicBezTo>
                    <a:pt x="74" y="0"/>
                    <a:pt x="76" y="0"/>
                    <a:pt x="78" y="0"/>
                  </a:cubicBezTo>
                  <a:lnTo>
                    <a:pt x="79" y="0"/>
                  </a:lnTo>
                  <a:cubicBezTo>
                    <a:pt x="78" y="11"/>
                    <a:pt x="81" y="18"/>
                    <a:pt x="86" y="20"/>
                  </a:cubicBezTo>
                  <a:cubicBezTo>
                    <a:pt x="84" y="41"/>
                    <a:pt x="53" y="22"/>
                    <a:pt x="57" y="50"/>
                  </a:cubicBezTo>
                  <a:cubicBezTo>
                    <a:pt x="47" y="47"/>
                    <a:pt x="49" y="28"/>
                    <a:pt x="37" y="28"/>
                  </a:cubicBezTo>
                  <a:cubicBezTo>
                    <a:pt x="35" y="28"/>
                    <a:pt x="32" y="28"/>
                    <a:pt x="29" y="30"/>
                  </a:cubicBezTo>
                  <a:cubicBezTo>
                    <a:pt x="34" y="32"/>
                    <a:pt x="39" y="35"/>
                    <a:pt x="43" y="39"/>
                  </a:cubicBezTo>
                  <a:cubicBezTo>
                    <a:pt x="41" y="62"/>
                    <a:pt x="39" y="86"/>
                    <a:pt x="20" y="8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037"/>
            <p:cNvSpPr>
              <a:spLocks noEditPoints="1"/>
            </p:cNvSpPr>
            <p:nvPr/>
          </p:nvSpPr>
          <p:spPr bwMode="auto">
            <a:xfrm>
              <a:off x="2413794" y="5060157"/>
              <a:ext cx="150813" cy="160338"/>
            </a:xfrm>
            <a:custGeom>
              <a:avLst/>
              <a:gdLst>
                <a:gd name="T0" fmla="*/ 86 w 296"/>
                <a:gd name="T1" fmla="*/ 314 h 314"/>
                <a:gd name="T2" fmla="*/ 81 w 296"/>
                <a:gd name="T3" fmla="*/ 314 h 314"/>
                <a:gd name="T4" fmla="*/ 84 w 296"/>
                <a:gd name="T5" fmla="*/ 260 h 314"/>
                <a:gd name="T6" fmla="*/ 22 w 296"/>
                <a:gd name="T7" fmla="*/ 305 h 314"/>
                <a:gd name="T8" fmla="*/ 30 w 296"/>
                <a:gd name="T9" fmla="*/ 237 h 314"/>
                <a:gd name="T10" fmla="*/ 51 w 296"/>
                <a:gd name="T11" fmla="*/ 240 h 314"/>
                <a:gd name="T12" fmla="*/ 74 w 296"/>
                <a:gd name="T13" fmla="*/ 235 h 314"/>
                <a:gd name="T14" fmla="*/ 58 w 296"/>
                <a:gd name="T15" fmla="*/ 173 h 314"/>
                <a:gd name="T16" fmla="*/ 133 w 296"/>
                <a:gd name="T17" fmla="*/ 62 h 314"/>
                <a:gd name="T18" fmla="*/ 230 w 296"/>
                <a:gd name="T19" fmla="*/ 32 h 314"/>
                <a:gd name="T20" fmla="*/ 229 w 296"/>
                <a:gd name="T21" fmla="*/ 12 h 314"/>
                <a:gd name="T22" fmla="*/ 253 w 296"/>
                <a:gd name="T23" fmla="*/ 0 h 314"/>
                <a:gd name="T24" fmla="*/ 277 w 296"/>
                <a:gd name="T25" fmla="*/ 12 h 314"/>
                <a:gd name="T26" fmla="*/ 277 w 296"/>
                <a:gd name="T27" fmla="*/ 14 h 314"/>
                <a:gd name="T28" fmla="*/ 296 w 296"/>
                <a:gd name="T29" fmla="*/ 31 h 314"/>
                <a:gd name="T30" fmla="*/ 288 w 296"/>
                <a:gd name="T31" fmla="*/ 92 h 314"/>
                <a:gd name="T32" fmla="*/ 221 w 296"/>
                <a:gd name="T33" fmla="*/ 132 h 314"/>
                <a:gd name="T34" fmla="*/ 236 w 296"/>
                <a:gd name="T35" fmla="*/ 192 h 314"/>
                <a:gd name="T36" fmla="*/ 222 w 296"/>
                <a:gd name="T37" fmla="*/ 203 h 314"/>
                <a:gd name="T38" fmla="*/ 207 w 296"/>
                <a:gd name="T39" fmla="*/ 102 h 314"/>
                <a:gd name="T40" fmla="*/ 190 w 296"/>
                <a:gd name="T41" fmla="*/ 95 h 314"/>
                <a:gd name="T42" fmla="*/ 149 w 296"/>
                <a:gd name="T43" fmla="*/ 143 h 314"/>
                <a:gd name="T44" fmla="*/ 158 w 296"/>
                <a:gd name="T45" fmla="*/ 158 h 314"/>
                <a:gd name="T46" fmla="*/ 139 w 296"/>
                <a:gd name="T47" fmla="*/ 169 h 314"/>
                <a:gd name="T48" fmla="*/ 136 w 296"/>
                <a:gd name="T49" fmla="*/ 169 h 314"/>
                <a:gd name="T50" fmla="*/ 133 w 296"/>
                <a:gd name="T51" fmla="*/ 169 h 314"/>
                <a:gd name="T52" fmla="*/ 126 w 296"/>
                <a:gd name="T53" fmla="*/ 169 h 314"/>
                <a:gd name="T54" fmla="*/ 125 w 296"/>
                <a:gd name="T55" fmla="*/ 170 h 314"/>
                <a:gd name="T56" fmla="*/ 133 w 296"/>
                <a:gd name="T57" fmla="*/ 260 h 314"/>
                <a:gd name="T58" fmla="*/ 124 w 296"/>
                <a:gd name="T59" fmla="*/ 259 h 314"/>
                <a:gd name="T60" fmla="*/ 86 w 296"/>
                <a:gd name="T61" fmla="*/ 314 h 314"/>
                <a:gd name="T62" fmla="*/ 102 w 296"/>
                <a:gd name="T63" fmla="*/ 201 h 314"/>
                <a:gd name="T64" fmla="*/ 102 w 296"/>
                <a:gd name="T65" fmla="*/ 201 h 314"/>
                <a:gd name="T66" fmla="*/ 118 w 296"/>
                <a:gd name="T67" fmla="*/ 173 h 314"/>
                <a:gd name="T68" fmla="*/ 118 w 296"/>
                <a:gd name="T69" fmla="*/ 173 h 314"/>
                <a:gd name="T70" fmla="*/ 118 w 296"/>
                <a:gd name="T71" fmla="*/ 173 h 314"/>
                <a:gd name="T72" fmla="*/ 118 w 296"/>
                <a:gd name="T73" fmla="*/ 173 h 314"/>
                <a:gd name="T74" fmla="*/ 111 w 296"/>
                <a:gd name="T75" fmla="*/ 174 h 314"/>
                <a:gd name="T76" fmla="*/ 111 w 296"/>
                <a:gd name="T77" fmla="*/ 174 h 314"/>
                <a:gd name="T78" fmla="*/ 111 w 296"/>
                <a:gd name="T79" fmla="*/ 174 h 314"/>
                <a:gd name="T80" fmla="*/ 111 w 296"/>
                <a:gd name="T81" fmla="*/ 174 h 314"/>
                <a:gd name="T82" fmla="*/ 103 w 296"/>
                <a:gd name="T83" fmla="*/ 173 h 314"/>
                <a:gd name="T84" fmla="*/ 103 w 296"/>
                <a:gd name="T85" fmla="*/ 173 h 314"/>
                <a:gd name="T86" fmla="*/ 103 w 296"/>
                <a:gd name="T87" fmla="*/ 173 h 314"/>
                <a:gd name="T88" fmla="*/ 103 w 296"/>
                <a:gd name="T89" fmla="*/ 173 h 314"/>
                <a:gd name="T90" fmla="*/ 102 w 296"/>
                <a:gd name="T91" fmla="*/ 20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 h="314">
                  <a:moveTo>
                    <a:pt x="86" y="314"/>
                  </a:moveTo>
                  <a:cubicBezTo>
                    <a:pt x="85" y="314"/>
                    <a:pt x="83" y="314"/>
                    <a:pt x="81" y="314"/>
                  </a:cubicBezTo>
                  <a:cubicBezTo>
                    <a:pt x="88" y="290"/>
                    <a:pt x="88" y="273"/>
                    <a:pt x="84" y="260"/>
                  </a:cubicBezTo>
                  <a:cubicBezTo>
                    <a:pt x="60" y="265"/>
                    <a:pt x="34" y="276"/>
                    <a:pt x="22" y="305"/>
                  </a:cubicBezTo>
                  <a:cubicBezTo>
                    <a:pt x="0" y="289"/>
                    <a:pt x="28" y="254"/>
                    <a:pt x="30" y="237"/>
                  </a:cubicBezTo>
                  <a:cubicBezTo>
                    <a:pt x="38" y="239"/>
                    <a:pt x="45" y="240"/>
                    <a:pt x="51" y="240"/>
                  </a:cubicBezTo>
                  <a:cubicBezTo>
                    <a:pt x="60" y="240"/>
                    <a:pt x="68" y="238"/>
                    <a:pt x="74" y="235"/>
                  </a:cubicBezTo>
                  <a:cubicBezTo>
                    <a:pt x="67" y="219"/>
                    <a:pt x="59" y="202"/>
                    <a:pt x="58" y="173"/>
                  </a:cubicBezTo>
                  <a:cubicBezTo>
                    <a:pt x="102" y="154"/>
                    <a:pt x="112" y="125"/>
                    <a:pt x="133" y="62"/>
                  </a:cubicBezTo>
                  <a:cubicBezTo>
                    <a:pt x="171" y="59"/>
                    <a:pt x="201" y="46"/>
                    <a:pt x="230" y="32"/>
                  </a:cubicBezTo>
                  <a:cubicBezTo>
                    <a:pt x="229" y="26"/>
                    <a:pt x="229" y="19"/>
                    <a:pt x="229" y="12"/>
                  </a:cubicBezTo>
                  <a:cubicBezTo>
                    <a:pt x="234" y="4"/>
                    <a:pt x="244" y="0"/>
                    <a:pt x="253" y="0"/>
                  </a:cubicBezTo>
                  <a:cubicBezTo>
                    <a:pt x="262" y="0"/>
                    <a:pt x="272" y="4"/>
                    <a:pt x="277" y="12"/>
                  </a:cubicBezTo>
                  <a:lnTo>
                    <a:pt x="277" y="14"/>
                  </a:lnTo>
                  <a:cubicBezTo>
                    <a:pt x="282" y="22"/>
                    <a:pt x="288" y="26"/>
                    <a:pt x="296" y="31"/>
                  </a:cubicBezTo>
                  <a:cubicBezTo>
                    <a:pt x="287" y="43"/>
                    <a:pt x="288" y="68"/>
                    <a:pt x="288" y="92"/>
                  </a:cubicBezTo>
                  <a:cubicBezTo>
                    <a:pt x="272" y="114"/>
                    <a:pt x="243" y="118"/>
                    <a:pt x="221" y="132"/>
                  </a:cubicBezTo>
                  <a:cubicBezTo>
                    <a:pt x="221" y="159"/>
                    <a:pt x="217" y="191"/>
                    <a:pt x="236" y="192"/>
                  </a:cubicBezTo>
                  <a:cubicBezTo>
                    <a:pt x="231" y="200"/>
                    <a:pt x="227" y="203"/>
                    <a:pt x="222" y="203"/>
                  </a:cubicBezTo>
                  <a:cubicBezTo>
                    <a:pt x="198" y="203"/>
                    <a:pt x="178" y="109"/>
                    <a:pt x="207" y="102"/>
                  </a:cubicBezTo>
                  <a:cubicBezTo>
                    <a:pt x="200" y="97"/>
                    <a:pt x="195" y="95"/>
                    <a:pt x="190" y="95"/>
                  </a:cubicBezTo>
                  <a:cubicBezTo>
                    <a:pt x="172" y="95"/>
                    <a:pt x="163" y="121"/>
                    <a:pt x="149" y="143"/>
                  </a:cubicBezTo>
                  <a:cubicBezTo>
                    <a:pt x="149" y="151"/>
                    <a:pt x="152" y="156"/>
                    <a:pt x="158" y="158"/>
                  </a:cubicBezTo>
                  <a:cubicBezTo>
                    <a:pt x="156" y="168"/>
                    <a:pt x="148" y="169"/>
                    <a:pt x="139" y="169"/>
                  </a:cubicBezTo>
                  <a:cubicBezTo>
                    <a:pt x="138" y="169"/>
                    <a:pt x="137" y="169"/>
                    <a:pt x="136" y="169"/>
                  </a:cubicBezTo>
                  <a:cubicBezTo>
                    <a:pt x="135" y="169"/>
                    <a:pt x="134" y="169"/>
                    <a:pt x="133" y="169"/>
                  </a:cubicBezTo>
                  <a:cubicBezTo>
                    <a:pt x="131" y="169"/>
                    <a:pt x="129" y="169"/>
                    <a:pt x="126" y="169"/>
                  </a:cubicBezTo>
                  <a:lnTo>
                    <a:pt x="125" y="170"/>
                  </a:lnTo>
                  <a:cubicBezTo>
                    <a:pt x="131" y="197"/>
                    <a:pt x="136" y="221"/>
                    <a:pt x="133" y="260"/>
                  </a:cubicBezTo>
                  <a:cubicBezTo>
                    <a:pt x="131" y="259"/>
                    <a:pt x="128" y="259"/>
                    <a:pt x="124" y="259"/>
                  </a:cubicBezTo>
                  <a:cubicBezTo>
                    <a:pt x="117" y="284"/>
                    <a:pt x="112" y="314"/>
                    <a:pt x="86" y="314"/>
                  </a:cubicBezTo>
                  <a:moveTo>
                    <a:pt x="102" y="201"/>
                  </a:moveTo>
                  <a:lnTo>
                    <a:pt x="102" y="201"/>
                  </a:lnTo>
                  <a:cubicBezTo>
                    <a:pt x="108" y="192"/>
                    <a:pt x="113" y="182"/>
                    <a:pt x="118" y="173"/>
                  </a:cubicBezTo>
                  <a:lnTo>
                    <a:pt x="118" y="173"/>
                  </a:lnTo>
                  <a:cubicBezTo>
                    <a:pt x="118" y="173"/>
                    <a:pt x="118" y="173"/>
                    <a:pt x="118" y="173"/>
                  </a:cubicBezTo>
                  <a:cubicBezTo>
                    <a:pt x="118" y="173"/>
                    <a:pt x="118" y="173"/>
                    <a:pt x="118" y="173"/>
                  </a:cubicBezTo>
                  <a:cubicBezTo>
                    <a:pt x="116" y="174"/>
                    <a:pt x="113" y="174"/>
                    <a:pt x="111" y="174"/>
                  </a:cubicBezTo>
                  <a:lnTo>
                    <a:pt x="111" y="174"/>
                  </a:lnTo>
                  <a:lnTo>
                    <a:pt x="111" y="174"/>
                  </a:lnTo>
                  <a:lnTo>
                    <a:pt x="111" y="174"/>
                  </a:lnTo>
                  <a:cubicBezTo>
                    <a:pt x="108" y="174"/>
                    <a:pt x="106" y="174"/>
                    <a:pt x="103" y="173"/>
                  </a:cubicBezTo>
                  <a:cubicBezTo>
                    <a:pt x="103" y="173"/>
                    <a:pt x="103" y="173"/>
                    <a:pt x="103" y="173"/>
                  </a:cubicBezTo>
                  <a:cubicBezTo>
                    <a:pt x="103" y="173"/>
                    <a:pt x="103" y="173"/>
                    <a:pt x="103" y="173"/>
                  </a:cubicBezTo>
                  <a:lnTo>
                    <a:pt x="103" y="173"/>
                  </a:lnTo>
                  <a:cubicBezTo>
                    <a:pt x="102" y="184"/>
                    <a:pt x="102" y="194"/>
                    <a:pt x="102" y="20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038"/>
            <p:cNvSpPr>
              <a:spLocks noEditPoints="1"/>
            </p:cNvSpPr>
            <p:nvPr/>
          </p:nvSpPr>
          <p:spPr bwMode="auto">
            <a:xfrm>
              <a:off x="2529682" y="5231607"/>
              <a:ext cx="122238" cy="168275"/>
            </a:xfrm>
            <a:custGeom>
              <a:avLst/>
              <a:gdLst>
                <a:gd name="T0" fmla="*/ 77 w 239"/>
                <a:gd name="T1" fmla="*/ 330 h 330"/>
                <a:gd name="T2" fmla="*/ 62 w 239"/>
                <a:gd name="T3" fmla="*/ 323 h 330"/>
                <a:gd name="T4" fmla="*/ 73 w 239"/>
                <a:gd name="T5" fmla="*/ 281 h 330"/>
                <a:gd name="T6" fmla="*/ 104 w 239"/>
                <a:gd name="T7" fmla="*/ 281 h 330"/>
                <a:gd name="T8" fmla="*/ 77 w 239"/>
                <a:gd name="T9" fmla="*/ 330 h 330"/>
                <a:gd name="T10" fmla="*/ 187 w 239"/>
                <a:gd name="T11" fmla="*/ 255 h 330"/>
                <a:gd name="T12" fmla="*/ 135 w 239"/>
                <a:gd name="T13" fmla="*/ 255 h 330"/>
                <a:gd name="T14" fmla="*/ 118 w 239"/>
                <a:gd name="T15" fmla="*/ 252 h 330"/>
                <a:gd name="T16" fmla="*/ 114 w 239"/>
                <a:gd name="T17" fmla="*/ 252 h 330"/>
                <a:gd name="T18" fmla="*/ 112 w 239"/>
                <a:gd name="T19" fmla="*/ 255 h 330"/>
                <a:gd name="T20" fmla="*/ 65 w 239"/>
                <a:gd name="T21" fmla="*/ 255 h 330"/>
                <a:gd name="T22" fmla="*/ 10 w 239"/>
                <a:gd name="T23" fmla="*/ 221 h 330"/>
                <a:gd name="T24" fmla="*/ 3 w 239"/>
                <a:gd name="T25" fmla="*/ 222 h 330"/>
                <a:gd name="T26" fmla="*/ 9 w 239"/>
                <a:gd name="T27" fmla="*/ 171 h 330"/>
                <a:gd name="T28" fmla="*/ 45 w 239"/>
                <a:gd name="T29" fmla="*/ 185 h 330"/>
                <a:gd name="T30" fmla="*/ 77 w 239"/>
                <a:gd name="T31" fmla="*/ 161 h 330"/>
                <a:gd name="T32" fmla="*/ 24 w 239"/>
                <a:gd name="T33" fmla="*/ 101 h 330"/>
                <a:gd name="T34" fmla="*/ 24 w 239"/>
                <a:gd name="T35" fmla="*/ 40 h 330"/>
                <a:gd name="T36" fmla="*/ 32 w 239"/>
                <a:gd name="T37" fmla="*/ 41 h 330"/>
                <a:gd name="T38" fmla="*/ 91 w 239"/>
                <a:gd name="T39" fmla="*/ 0 h 330"/>
                <a:gd name="T40" fmla="*/ 55 w 239"/>
                <a:gd name="T41" fmla="*/ 91 h 330"/>
                <a:gd name="T42" fmla="*/ 99 w 239"/>
                <a:gd name="T43" fmla="*/ 128 h 330"/>
                <a:gd name="T44" fmla="*/ 151 w 239"/>
                <a:gd name="T45" fmla="*/ 121 h 330"/>
                <a:gd name="T46" fmla="*/ 239 w 239"/>
                <a:gd name="T47" fmla="*/ 202 h 330"/>
                <a:gd name="T48" fmla="*/ 187 w 239"/>
                <a:gd name="T49" fmla="*/ 2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30">
                  <a:moveTo>
                    <a:pt x="77" y="330"/>
                  </a:moveTo>
                  <a:cubicBezTo>
                    <a:pt x="73" y="330"/>
                    <a:pt x="68" y="328"/>
                    <a:pt x="62" y="323"/>
                  </a:cubicBezTo>
                  <a:cubicBezTo>
                    <a:pt x="70" y="308"/>
                    <a:pt x="74" y="294"/>
                    <a:pt x="73" y="281"/>
                  </a:cubicBezTo>
                  <a:lnTo>
                    <a:pt x="104" y="281"/>
                  </a:lnTo>
                  <a:cubicBezTo>
                    <a:pt x="98" y="305"/>
                    <a:pt x="93" y="330"/>
                    <a:pt x="77" y="330"/>
                  </a:cubicBezTo>
                  <a:close/>
                  <a:moveTo>
                    <a:pt x="187" y="255"/>
                  </a:moveTo>
                  <a:lnTo>
                    <a:pt x="135" y="255"/>
                  </a:lnTo>
                  <a:cubicBezTo>
                    <a:pt x="130" y="253"/>
                    <a:pt x="124" y="252"/>
                    <a:pt x="118" y="252"/>
                  </a:cubicBezTo>
                  <a:cubicBezTo>
                    <a:pt x="117" y="252"/>
                    <a:pt x="115" y="252"/>
                    <a:pt x="114" y="252"/>
                  </a:cubicBezTo>
                  <a:cubicBezTo>
                    <a:pt x="113" y="253"/>
                    <a:pt x="113" y="254"/>
                    <a:pt x="112" y="255"/>
                  </a:cubicBezTo>
                  <a:lnTo>
                    <a:pt x="65" y="255"/>
                  </a:lnTo>
                  <a:cubicBezTo>
                    <a:pt x="53" y="234"/>
                    <a:pt x="30" y="221"/>
                    <a:pt x="10" y="221"/>
                  </a:cubicBezTo>
                  <a:cubicBezTo>
                    <a:pt x="7" y="221"/>
                    <a:pt x="5" y="221"/>
                    <a:pt x="3" y="222"/>
                  </a:cubicBezTo>
                  <a:cubicBezTo>
                    <a:pt x="0" y="199"/>
                    <a:pt x="4" y="184"/>
                    <a:pt x="9" y="171"/>
                  </a:cubicBezTo>
                  <a:cubicBezTo>
                    <a:pt x="24" y="179"/>
                    <a:pt x="35" y="185"/>
                    <a:pt x="45" y="185"/>
                  </a:cubicBezTo>
                  <a:cubicBezTo>
                    <a:pt x="56" y="185"/>
                    <a:pt x="66" y="179"/>
                    <a:pt x="77" y="161"/>
                  </a:cubicBezTo>
                  <a:cubicBezTo>
                    <a:pt x="76" y="119"/>
                    <a:pt x="43" y="120"/>
                    <a:pt x="24" y="101"/>
                  </a:cubicBezTo>
                  <a:lnTo>
                    <a:pt x="24" y="40"/>
                  </a:lnTo>
                  <a:cubicBezTo>
                    <a:pt x="27" y="41"/>
                    <a:pt x="30" y="41"/>
                    <a:pt x="32" y="41"/>
                  </a:cubicBezTo>
                  <a:cubicBezTo>
                    <a:pt x="62" y="41"/>
                    <a:pt x="64" y="3"/>
                    <a:pt x="91" y="0"/>
                  </a:cubicBezTo>
                  <a:cubicBezTo>
                    <a:pt x="80" y="32"/>
                    <a:pt x="63" y="56"/>
                    <a:pt x="55" y="91"/>
                  </a:cubicBezTo>
                  <a:cubicBezTo>
                    <a:pt x="63" y="120"/>
                    <a:pt x="79" y="128"/>
                    <a:pt x="99" y="128"/>
                  </a:cubicBezTo>
                  <a:cubicBezTo>
                    <a:pt x="114" y="128"/>
                    <a:pt x="132" y="123"/>
                    <a:pt x="151" y="121"/>
                  </a:cubicBezTo>
                  <a:cubicBezTo>
                    <a:pt x="169" y="164"/>
                    <a:pt x="207" y="179"/>
                    <a:pt x="239" y="202"/>
                  </a:cubicBezTo>
                  <a:cubicBezTo>
                    <a:pt x="232" y="233"/>
                    <a:pt x="206" y="239"/>
                    <a:pt x="187" y="2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039"/>
            <p:cNvSpPr>
              <a:spLocks noEditPoints="1"/>
            </p:cNvSpPr>
            <p:nvPr/>
          </p:nvSpPr>
          <p:spPr bwMode="auto">
            <a:xfrm>
              <a:off x="2563019" y="5361782"/>
              <a:ext cx="61913" cy="14288"/>
            </a:xfrm>
            <a:custGeom>
              <a:avLst/>
              <a:gdLst>
                <a:gd name="T0" fmla="*/ 39 w 122"/>
                <a:gd name="T1" fmla="*/ 26 h 26"/>
                <a:gd name="T2" fmla="*/ 8 w 122"/>
                <a:gd name="T3" fmla="*/ 26 h 26"/>
                <a:gd name="T4" fmla="*/ 0 w 122"/>
                <a:gd name="T5" fmla="*/ 0 h 26"/>
                <a:gd name="T6" fmla="*/ 47 w 122"/>
                <a:gd name="T7" fmla="*/ 0 h 26"/>
                <a:gd name="T8" fmla="*/ 39 w 122"/>
                <a:gd name="T9" fmla="*/ 26 h 26"/>
                <a:gd name="T10" fmla="*/ 108 w 122"/>
                <a:gd name="T11" fmla="*/ 17 h 26"/>
                <a:gd name="T12" fmla="*/ 70 w 122"/>
                <a:gd name="T13" fmla="*/ 0 h 26"/>
                <a:gd name="T14" fmla="*/ 122 w 122"/>
                <a:gd name="T15" fmla="*/ 0 h 26"/>
                <a:gd name="T16" fmla="*/ 108 w 122"/>
                <a:gd name="T1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6">
                  <a:moveTo>
                    <a:pt x="39" y="26"/>
                  </a:moveTo>
                  <a:lnTo>
                    <a:pt x="8" y="26"/>
                  </a:lnTo>
                  <a:cubicBezTo>
                    <a:pt x="7" y="16"/>
                    <a:pt x="4" y="8"/>
                    <a:pt x="0" y="0"/>
                  </a:cubicBezTo>
                  <a:lnTo>
                    <a:pt x="47" y="0"/>
                  </a:lnTo>
                  <a:cubicBezTo>
                    <a:pt x="44" y="8"/>
                    <a:pt x="42" y="17"/>
                    <a:pt x="39" y="26"/>
                  </a:cubicBezTo>
                  <a:close/>
                  <a:moveTo>
                    <a:pt x="108" y="17"/>
                  </a:moveTo>
                  <a:cubicBezTo>
                    <a:pt x="92" y="16"/>
                    <a:pt x="83" y="6"/>
                    <a:pt x="70" y="0"/>
                  </a:cubicBezTo>
                  <a:lnTo>
                    <a:pt x="122" y="0"/>
                  </a:lnTo>
                  <a:cubicBezTo>
                    <a:pt x="116" y="5"/>
                    <a:pt x="112" y="10"/>
                    <a:pt x="108" y="1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041"/>
            <p:cNvSpPr>
              <a:spLocks/>
            </p:cNvSpPr>
            <p:nvPr/>
          </p:nvSpPr>
          <p:spPr bwMode="auto">
            <a:xfrm>
              <a:off x="2005807" y="4236244"/>
              <a:ext cx="31750" cy="39688"/>
            </a:xfrm>
            <a:custGeom>
              <a:avLst/>
              <a:gdLst>
                <a:gd name="T0" fmla="*/ 35 w 61"/>
                <a:gd name="T1" fmla="*/ 75 h 75"/>
                <a:gd name="T2" fmla="*/ 61 w 61"/>
                <a:gd name="T3" fmla="*/ 0 h 75"/>
                <a:gd name="T4" fmla="*/ 61 w 61"/>
                <a:gd name="T5" fmla="*/ 23 h 75"/>
                <a:gd name="T6" fmla="*/ 35 w 61"/>
                <a:gd name="T7" fmla="*/ 75 h 75"/>
              </a:gdLst>
              <a:ahLst/>
              <a:cxnLst>
                <a:cxn ang="0">
                  <a:pos x="T0" y="T1"/>
                </a:cxn>
                <a:cxn ang="0">
                  <a:pos x="T2" y="T3"/>
                </a:cxn>
                <a:cxn ang="0">
                  <a:pos x="T4" y="T5"/>
                </a:cxn>
                <a:cxn ang="0">
                  <a:pos x="T6" y="T7"/>
                </a:cxn>
              </a:cxnLst>
              <a:rect l="0" t="0" r="r" b="b"/>
              <a:pathLst>
                <a:path w="61" h="75">
                  <a:moveTo>
                    <a:pt x="35" y="75"/>
                  </a:moveTo>
                  <a:cubicBezTo>
                    <a:pt x="0" y="57"/>
                    <a:pt x="36" y="0"/>
                    <a:pt x="61" y="0"/>
                  </a:cubicBezTo>
                  <a:lnTo>
                    <a:pt x="61" y="23"/>
                  </a:lnTo>
                  <a:cubicBezTo>
                    <a:pt x="51" y="38"/>
                    <a:pt x="42" y="56"/>
                    <a:pt x="35" y="7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042"/>
            <p:cNvSpPr>
              <a:spLocks/>
            </p:cNvSpPr>
            <p:nvPr/>
          </p:nvSpPr>
          <p:spPr bwMode="auto">
            <a:xfrm>
              <a:off x="2037557" y="4236244"/>
              <a:ext cx="6350" cy="12700"/>
            </a:xfrm>
            <a:custGeom>
              <a:avLst/>
              <a:gdLst>
                <a:gd name="T0" fmla="*/ 0 w 14"/>
                <a:gd name="T1" fmla="*/ 23 h 23"/>
                <a:gd name="T2" fmla="*/ 0 w 14"/>
                <a:gd name="T3" fmla="*/ 0 h 23"/>
                <a:gd name="T4" fmla="*/ 1 w 14"/>
                <a:gd name="T5" fmla="*/ 0 h 23"/>
                <a:gd name="T6" fmla="*/ 14 w 14"/>
                <a:gd name="T7" fmla="*/ 8 h 23"/>
                <a:gd name="T8" fmla="*/ 0 w 14"/>
                <a:gd name="T9" fmla="*/ 23 h 23"/>
              </a:gdLst>
              <a:ahLst/>
              <a:cxnLst>
                <a:cxn ang="0">
                  <a:pos x="T0" y="T1"/>
                </a:cxn>
                <a:cxn ang="0">
                  <a:pos x="T2" y="T3"/>
                </a:cxn>
                <a:cxn ang="0">
                  <a:pos x="T4" y="T5"/>
                </a:cxn>
                <a:cxn ang="0">
                  <a:pos x="T6" y="T7"/>
                </a:cxn>
                <a:cxn ang="0">
                  <a:pos x="T8" y="T9"/>
                </a:cxn>
              </a:cxnLst>
              <a:rect l="0" t="0" r="r" b="b"/>
              <a:pathLst>
                <a:path w="14" h="23">
                  <a:moveTo>
                    <a:pt x="0" y="23"/>
                  </a:moveTo>
                  <a:lnTo>
                    <a:pt x="0" y="0"/>
                  </a:lnTo>
                  <a:lnTo>
                    <a:pt x="1" y="0"/>
                  </a:lnTo>
                  <a:cubicBezTo>
                    <a:pt x="6" y="0"/>
                    <a:pt x="10" y="2"/>
                    <a:pt x="14" y="8"/>
                  </a:cubicBezTo>
                  <a:cubicBezTo>
                    <a:pt x="9" y="12"/>
                    <a:pt x="4" y="18"/>
                    <a:pt x="0" y="2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043"/>
            <p:cNvSpPr>
              <a:spLocks/>
            </p:cNvSpPr>
            <p:nvPr/>
          </p:nvSpPr>
          <p:spPr bwMode="auto">
            <a:xfrm>
              <a:off x="1997869" y="4147344"/>
              <a:ext cx="28575" cy="30163"/>
            </a:xfrm>
            <a:custGeom>
              <a:avLst/>
              <a:gdLst>
                <a:gd name="T0" fmla="*/ 51 w 58"/>
                <a:gd name="T1" fmla="*/ 58 h 58"/>
                <a:gd name="T2" fmla="*/ 12 w 58"/>
                <a:gd name="T3" fmla="*/ 58 h 58"/>
                <a:gd name="T4" fmla="*/ 4 w 58"/>
                <a:gd name="T5" fmla="*/ 2 h 58"/>
                <a:gd name="T6" fmla="*/ 21 w 58"/>
                <a:gd name="T7" fmla="*/ 0 h 58"/>
                <a:gd name="T8" fmla="*/ 51 w 58"/>
                <a:gd name="T9" fmla="*/ 58 h 58"/>
              </a:gdLst>
              <a:ahLst/>
              <a:cxnLst>
                <a:cxn ang="0">
                  <a:pos x="T0" y="T1"/>
                </a:cxn>
                <a:cxn ang="0">
                  <a:pos x="T2" y="T3"/>
                </a:cxn>
                <a:cxn ang="0">
                  <a:pos x="T4" y="T5"/>
                </a:cxn>
                <a:cxn ang="0">
                  <a:pos x="T6" y="T7"/>
                </a:cxn>
                <a:cxn ang="0">
                  <a:pos x="T8" y="T9"/>
                </a:cxn>
              </a:cxnLst>
              <a:rect l="0" t="0" r="r" b="b"/>
              <a:pathLst>
                <a:path w="58" h="58">
                  <a:moveTo>
                    <a:pt x="51" y="58"/>
                  </a:moveTo>
                  <a:lnTo>
                    <a:pt x="12" y="58"/>
                  </a:lnTo>
                  <a:cubicBezTo>
                    <a:pt x="18" y="27"/>
                    <a:pt x="0" y="29"/>
                    <a:pt x="4" y="2"/>
                  </a:cubicBezTo>
                  <a:cubicBezTo>
                    <a:pt x="10" y="0"/>
                    <a:pt x="16" y="0"/>
                    <a:pt x="21" y="0"/>
                  </a:cubicBezTo>
                  <a:cubicBezTo>
                    <a:pt x="44" y="0"/>
                    <a:pt x="58" y="14"/>
                    <a:pt x="51"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044"/>
            <p:cNvSpPr>
              <a:spLocks/>
            </p:cNvSpPr>
            <p:nvPr/>
          </p:nvSpPr>
          <p:spPr bwMode="auto">
            <a:xfrm>
              <a:off x="1999457" y="5471319"/>
              <a:ext cx="139700" cy="177800"/>
            </a:xfrm>
            <a:custGeom>
              <a:avLst/>
              <a:gdLst>
                <a:gd name="T0" fmla="*/ 107 w 274"/>
                <a:gd name="T1" fmla="*/ 349 h 349"/>
                <a:gd name="T2" fmla="*/ 139 w 274"/>
                <a:gd name="T3" fmla="*/ 91 h 349"/>
                <a:gd name="T4" fmla="*/ 154 w 274"/>
                <a:gd name="T5" fmla="*/ 95 h 349"/>
                <a:gd name="T6" fmla="*/ 226 w 274"/>
                <a:gd name="T7" fmla="*/ 0 h 349"/>
                <a:gd name="T8" fmla="*/ 242 w 274"/>
                <a:gd name="T9" fmla="*/ 11 h 349"/>
                <a:gd name="T10" fmla="*/ 274 w 274"/>
                <a:gd name="T11" fmla="*/ 113 h 349"/>
                <a:gd name="T12" fmla="*/ 171 w 274"/>
                <a:gd name="T13" fmla="*/ 169 h 349"/>
                <a:gd name="T14" fmla="*/ 138 w 274"/>
                <a:gd name="T15" fmla="*/ 267 h 349"/>
                <a:gd name="T16" fmla="*/ 122 w 274"/>
                <a:gd name="T17" fmla="*/ 260 h 349"/>
                <a:gd name="T18" fmla="*/ 107 w 274"/>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349">
                  <a:moveTo>
                    <a:pt x="107" y="349"/>
                  </a:moveTo>
                  <a:cubicBezTo>
                    <a:pt x="0" y="292"/>
                    <a:pt x="145" y="186"/>
                    <a:pt x="139" y="91"/>
                  </a:cubicBezTo>
                  <a:cubicBezTo>
                    <a:pt x="144" y="94"/>
                    <a:pt x="149" y="95"/>
                    <a:pt x="154" y="95"/>
                  </a:cubicBezTo>
                  <a:cubicBezTo>
                    <a:pt x="188" y="95"/>
                    <a:pt x="194" y="23"/>
                    <a:pt x="226" y="0"/>
                  </a:cubicBezTo>
                  <a:cubicBezTo>
                    <a:pt x="226" y="11"/>
                    <a:pt x="236" y="9"/>
                    <a:pt x="242" y="11"/>
                  </a:cubicBezTo>
                  <a:cubicBezTo>
                    <a:pt x="223" y="60"/>
                    <a:pt x="243" y="103"/>
                    <a:pt x="274" y="113"/>
                  </a:cubicBezTo>
                  <a:cubicBezTo>
                    <a:pt x="239" y="129"/>
                    <a:pt x="218" y="169"/>
                    <a:pt x="171" y="169"/>
                  </a:cubicBezTo>
                  <a:cubicBezTo>
                    <a:pt x="172" y="212"/>
                    <a:pt x="160" y="267"/>
                    <a:pt x="138" y="267"/>
                  </a:cubicBezTo>
                  <a:cubicBezTo>
                    <a:pt x="133" y="267"/>
                    <a:pt x="128" y="265"/>
                    <a:pt x="122" y="260"/>
                  </a:cubicBezTo>
                  <a:cubicBezTo>
                    <a:pt x="112" y="282"/>
                    <a:pt x="115" y="323"/>
                    <a:pt x="107" y="3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046"/>
            <p:cNvSpPr>
              <a:spLocks/>
            </p:cNvSpPr>
            <p:nvPr/>
          </p:nvSpPr>
          <p:spPr bwMode="auto">
            <a:xfrm>
              <a:off x="2031207" y="4606132"/>
              <a:ext cx="33338" cy="33338"/>
            </a:xfrm>
            <a:custGeom>
              <a:avLst/>
              <a:gdLst>
                <a:gd name="T0" fmla="*/ 39 w 63"/>
                <a:gd name="T1" fmla="*/ 64 h 64"/>
                <a:gd name="T2" fmla="*/ 1 w 63"/>
                <a:gd name="T3" fmla="*/ 42 h 64"/>
                <a:gd name="T4" fmla="*/ 38 w 63"/>
                <a:gd name="T5" fmla="*/ 0 h 64"/>
                <a:gd name="T6" fmla="*/ 57 w 63"/>
                <a:gd name="T7" fmla="*/ 8 h 64"/>
                <a:gd name="T8" fmla="*/ 41 w 63"/>
                <a:gd name="T9" fmla="*/ 64 h 64"/>
                <a:gd name="T10" fmla="*/ 39 w 63"/>
                <a:gd name="T11" fmla="*/ 64 h 64"/>
              </a:gdLst>
              <a:ahLst/>
              <a:cxnLst>
                <a:cxn ang="0">
                  <a:pos x="T0" y="T1"/>
                </a:cxn>
                <a:cxn ang="0">
                  <a:pos x="T2" y="T3"/>
                </a:cxn>
                <a:cxn ang="0">
                  <a:pos x="T4" y="T5"/>
                </a:cxn>
                <a:cxn ang="0">
                  <a:pos x="T6" y="T7"/>
                </a:cxn>
                <a:cxn ang="0">
                  <a:pos x="T8" y="T9"/>
                </a:cxn>
                <a:cxn ang="0">
                  <a:pos x="T10" y="T11"/>
                </a:cxn>
              </a:cxnLst>
              <a:rect l="0" t="0" r="r" b="b"/>
              <a:pathLst>
                <a:path w="63" h="64">
                  <a:moveTo>
                    <a:pt x="39" y="64"/>
                  </a:moveTo>
                  <a:cubicBezTo>
                    <a:pt x="21" y="64"/>
                    <a:pt x="16" y="46"/>
                    <a:pt x="1" y="42"/>
                  </a:cubicBezTo>
                  <a:cubicBezTo>
                    <a:pt x="0" y="14"/>
                    <a:pt x="20" y="0"/>
                    <a:pt x="38" y="0"/>
                  </a:cubicBezTo>
                  <a:cubicBezTo>
                    <a:pt x="45" y="0"/>
                    <a:pt x="53" y="3"/>
                    <a:pt x="57" y="8"/>
                  </a:cubicBezTo>
                  <a:cubicBezTo>
                    <a:pt x="63" y="43"/>
                    <a:pt x="35" y="30"/>
                    <a:pt x="41" y="64"/>
                  </a:cubicBezTo>
                  <a:cubicBezTo>
                    <a:pt x="41" y="64"/>
                    <a:pt x="40" y="64"/>
                    <a:pt x="39" y="6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047"/>
            <p:cNvSpPr>
              <a:spLocks noEditPoints="1"/>
            </p:cNvSpPr>
            <p:nvPr/>
          </p:nvSpPr>
          <p:spPr bwMode="auto">
            <a:xfrm>
              <a:off x="2097882" y="5360194"/>
              <a:ext cx="25400" cy="58738"/>
            </a:xfrm>
            <a:custGeom>
              <a:avLst/>
              <a:gdLst>
                <a:gd name="T0" fmla="*/ 17 w 47"/>
                <a:gd name="T1" fmla="*/ 113 h 113"/>
                <a:gd name="T2" fmla="*/ 15 w 47"/>
                <a:gd name="T3" fmla="*/ 113 h 113"/>
                <a:gd name="T4" fmla="*/ 1 w 47"/>
                <a:gd name="T5" fmla="*/ 28 h 113"/>
                <a:gd name="T6" fmla="*/ 24 w 47"/>
                <a:gd name="T7" fmla="*/ 28 h 113"/>
                <a:gd name="T8" fmla="*/ 46 w 47"/>
                <a:gd name="T9" fmla="*/ 56 h 113"/>
                <a:gd name="T10" fmla="*/ 47 w 47"/>
                <a:gd name="T11" fmla="*/ 56 h 113"/>
                <a:gd name="T12" fmla="*/ 17 w 47"/>
                <a:gd name="T13" fmla="*/ 113 h 113"/>
                <a:gd name="T14" fmla="*/ 11 w 47"/>
                <a:gd name="T15" fmla="*/ 2 h 113"/>
                <a:gd name="T16" fmla="*/ 6 w 47"/>
                <a:gd name="T17" fmla="*/ 2 h 113"/>
                <a:gd name="T18" fmla="*/ 7 w 47"/>
                <a:gd name="T19" fmla="*/ 0 h 113"/>
                <a:gd name="T20" fmla="*/ 11 w 47"/>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3">
                  <a:moveTo>
                    <a:pt x="17" y="113"/>
                  </a:moveTo>
                  <a:cubicBezTo>
                    <a:pt x="16" y="113"/>
                    <a:pt x="16" y="113"/>
                    <a:pt x="15" y="113"/>
                  </a:cubicBezTo>
                  <a:cubicBezTo>
                    <a:pt x="11" y="90"/>
                    <a:pt x="0" y="56"/>
                    <a:pt x="1" y="28"/>
                  </a:cubicBezTo>
                  <a:lnTo>
                    <a:pt x="24" y="28"/>
                  </a:lnTo>
                  <a:cubicBezTo>
                    <a:pt x="27" y="42"/>
                    <a:pt x="32" y="56"/>
                    <a:pt x="46" y="56"/>
                  </a:cubicBezTo>
                  <a:cubicBezTo>
                    <a:pt x="46" y="56"/>
                    <a:pt x="47" y="56"/>
                    <a:pt x="47" y="56"/>
                  </a:cubicBezTo>
                  <a:cubicBezTo>
                    <a:pt x="42" y="83"/>
                    <a:pt x="40" y="113"/>
                    <a:pt x="17" y="113"/>
                  </a:cubicBezTo>
                  <a:moveTo>
                    <a:pt x="11" y="2"/>
                  </a:moveTo>
                  <a:lnTo>
                    <a:pt x="6" y="2"/>
                  </a:lnTo>
                  <a:cubicBezTo>
                    <a:pt x="6" y="2"/>
                    <a:pt x="6" y="1"/>
                    <a:pt x="7" y="0"/>
                  </a:cubicBezTo>
                  <a:cubicBezTo>
                    <a:pt x="8" y="1"/>
                    <a:pt x="10" y="1"/>
                    <a:pt x="11" y="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048"/>
            <p:cNvSpPr>
              <a:spLocks/>
            </p:cNvSpPr>
            <p:nvPr/>
          </p:nvSpPr>
          <p:spPr bwMode="auto">
            <a:xfrm>
              <a:off x="2099469" y="5361782"/>
              <a:ext cx="11113" cy="14288"/>
            </a:xfrm>
            <a:custGeom>
              <a:avLst/>
              <a:gdLst>
                <a:gd name="T0" fmla="*/ 23 w 23"/>
                <a:gd name="T1" fmla="*/ 26 h 26"/>
                <a:gd name="T2" fmla="*/ 0 w 23"/>
                <a:gd name="T3" fmla="*/ 26 h 26"/>
                <a:gd name="T4" fmla="*/ 5 w 23"/>
                <a:gd name="T5" fmla="*/ 0 h 26"/>
                <a:gd name="T6" fmla="*/ 10 w 23"/>
                <a:gd name="T7" fmla="*/ 0 h 26"/>
                <a:gd name="T8" fmla="*/ 23 w 23"/>
                <a:gd name="T9" fmla="*/ 26 h 26"/>
              </a:gdLst>
              <a:ahLst/>
              <a:cxnLst>
                <a:cxn ang="0">
                  <a:pos x="T0" y="T1"/>
                </a:cxn>
                <a:cxn ang="0">
                  <a:pos x="T2" y="T3"/>
                </a:cxn>
                <a:cxn ang="0">
                  <a:pos x="T4" y="T5"/>
                </a:cxn>
                <a:cxn ang="0">
                  <a:pos x="T6" y="T7"/>
                </a:cxn>
                <a:cxn ang="0">
                  <a:pos x="T8" y="T9"/>
                </a:cxn>
              </a:cxnLst>
              <a:rect l="0" t="0" r="r" b="b"/>
              <a:pathLst>
                <a:path w="23" h="26">
                  <a:moveTo>
                    <a:pt x="23" y="26"/>
                  </a:moveTo>
                  <a:lnTo>
                    <a:pt x="0" y="26"/>
                  </a:lnTo>
                  <a:cubicBezTo>
                    <a:pt x="0" y="16"/>
                    <a:pt x="1" y="8"/>
                    <a:pt x="5" y="0"/>
                  </a:cubicBezTo>
                  <a:lnTo>
                    <a:pt x="10" y="0"/>
                  </a:lnTo>
                  <a:cubicBezTo>
                    <a:pt x="17" y="5"/>
                    <a:pt x="20" y="16"/>
                    <a:pt x="23" y="2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058"/>
            <p:cNvSpPr>
              <a:spLocks/>
            </p:cNvSpPr>
            <p:nvPr/>
          </p:nvSpPr>
          <p:spPr bwMode="auto">
            <a:xfrm>
              <a:off x="3047207" y="5474494"/>
              <a:ext cx="36513" cy="58738"/>
            </a:xfrm>
            <a:custGeom>
              <a:avLst/>
              <a:gdLst>
                <a:gd name="T0" fmla="*/ 39 w 71"/>
                <a:gd name="T1" fmla="*/ 114 h 114"/>
                <a:gd name="T2" fmla="*/ 31 w 71"/>
                <a:gd name="T3" fmla="*/ 0 h 114"/>
                <a:gd name="T4" fmla="*/ 33 w 71"/>
                <a:gd name="T5" fmla="*/ 0 h 114"/>
                <a:gd name="T6" fmla="*/ 71 w 71"/>
                <a:gd name="T7" fmla="*/ 24 h 114"/>
                <a:gd name="T8" fmla="*/ 39 w 71"/>
                <a:gd name="T9" fmla="*/ 114 h 114"/>
              </a:gdLst>
              <a:ahLst/>
              <a:cxnLst>
                <a:cxn ang="0">
                  <a:pos x="T0" y="T1"/>
                </a:cxn>
                <a:cxn ang="0">
                  <a:pos x="T2" y="T3"/>
                </a:cxn>
                <a:cxn ang="0">
                  <a:pos x="T4" y="T5"/>
                </a:cxn>
                <a:cxn ang="0">
                  <a:pos x="T6" y="T7"/>
                </a:cxn>
                <a:cxn ang="0">
                  <a:pos x="T8" y="T9"/>
                </a:cxn>
              </a:cxnLst>
              <a:rect l="0" t="0" r="r" b="b"/>
              <a:pathLst>
                <a:path w="71" h="114">
                  <a:moveTo>
                    <a:pt x="39" y="114"/>
                  </a:moveTo>
                  <a:cubicBezTo>
                    <a:pt x="0" y="105"/>
                    <a:pt x="38" y="38"/>
                    <a:pt x="31" y="0"/>
                  </a:cubicBezTo>
                  <a:cubicBezTo>
                    <a:pt x="31" y="0"/>
                    <a:pt x="32" y="0"/>
                    <a:pt x="33" y="0"/>
                  </a:cubicBezTo>
                  <a:cubicBezTo>
                    <a:pt x="51" y="0"/>
                    <a:pt x="56" y="19"/>
                    <a:pt x="71" y="24"/>
                  </a:cubicBezTo>
                  <a:cubicBezTo>
                    <a:pt x="59" y="52"/>
                    <a:pt x="27" y="52"/>
                    <a:pt x="39" y="11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059"/>
            <p:cNvSpPr>
              <a:spLocks/>
            </p:cNvSpPr>
            <p:nvPr/>
          </p:nvSpPr>
          <p:spPr bwMode="auto">
            <a:xfrm>
              <a:off x="3037682" y="4902994"/>
              <a:ext cx="20638" cy="28575"/>
            </a:xfrm>
            <a:custGeom>
              <a:avLst/>
              <a:gdLst>
                <a:gd name="T0" fmla="*/ 27 w 40"/>
                <a:gd name="T1" fmla="*/ 54 h 54"/>
                <a:gd name="T2" fmla="*/ 0 w 40"/>
                <a:gd name="T3" fmla="*/ 45 h 54"/>
                <a:gd name="T4" fmla="*/ 0 w 40"/>
                <a:gd name="T5" fmla="*/ 0 h 54"/>
                <a:gd name="T6" fmla="*/ 40 w 40"/>
                <a:gd name="T7" fmla="*/ 34 h 54"/>
                <a:gd name="T8" fmla="*/ 27 w 40"/>
                <a:gd name="T9" fmla="*/ 54 h 54"/>
              </a:gdLst>
              <a:ahLst/>
              <a:cxnLst>
                <a:cxn ang="0">
                  <a:pos x="T0" y="T1"/>
                </a:cxn>
                <a:cxn ang="0">
                  <a:pos x="T2" y="T3"/>
                </a:cxn>
                <a:cxn ang="0">
                  <a:pos x="T4" y="T5"/>
                </a:cxn>
                <a:cxn ang="0">
                  <a:pos x="T6" y="T7"/>
                </a:cxn>
                <a:cxn ang="0">
                  <a:pos x="T8" y="T9"/>
                </a:cxn>
              </a:cxnLst>
              <a:rect l="0" t="0" r="r" b="b"/>
              <a:pathLst>
                <a:path w="40" h="54">
                  <a:moveTo>
                    <a:pt x="27" y="54"/>
                  </a:moveTo>
                  <a:cubicBezTo>
                    <a:pt x="20" y="54"/>
                    <a:pt x="10" y="47"/>
                    <a:pt x="0" y="45"/>
                  </a:cubicBezTo>
                  <a:lnTo>
                    <a:pt x="0" y="0"/>
                  </a:lnTo>
                  <a:cubicBezTo>
                    <a:pt x="8" y="19"/>
                    <a:pt x="25" y="24"/>
                    <a:pt x="40" y="34"/>
                  </a:cubicBezTo>
                  <a:cubicBezTo>
                    <a:pt x="38" y="49"/>
                    <a:pt x="33" y="54"/>
                    <a:pt x="27" y="5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064"/>
            <p:cNvSpPr>
              <a:spLocks/>
            </p:cNvSpPr>
            <p:nvPr/>
          </p:nvSpPr>
          <p:spPr bwMode="auto">
            <a:xfrm>
              <a:off x="3185319" y="5001419"/>
              <a:ext cx="25400" cy="20638"/>
            </a:xfrm>
            <a:custGeom>
              <a:avLst/>
              <a:gdLst>
                <a:gd name="T0" fmla="*/ 24 w 50"/>
                <a:gd name="T1" fmla="*/ 42 h 42"/>
                <a:gd name="T2" fmla="*/ 0 w 50"/>
                <a:gd name="T3" fmla="*/ 34 h 42"/>
                <a:gd name="T4" fmla="*/ 0 w 50"/>
                <a:gd name="T5" fmla="*/ 0 h 42"/>
                <a:gd name="T6" fmla="*/ 10 w 50"/>
                <a:gd name="T7" fmla="*/ 6 h 42"/>
                <a:gd name="T8" fmla="*/ 22 w 50"/>
                <a:gd name="T9" fmla="*/ 4 h 42"/>
                <a:gd name="T10" fmla="*/ 33 w 50"/>
                <a:gd name="T11" fmla="*/ 3 h 42"/>
                <a:gd name="T12" fmla="*/ 48 w 50"/>
                <a:gd name="T13" fmla="*/ 34 h 42"/>
                <a:gd name="T14" fmla="*/ 24 w 5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24" y="42"/>
                  </a:moveTo>
                  <a:cubicBezTo>
                    <a:pt x="18" y="42"/>
                    <a:pt x="12" y="39"/>
                    <a:pt x="0" y="34"/>
                  </a:cubicBezTo>
                  <a:lnTo>
                    <a:pt x="0" y="0"/>
                  </a:lnTo>
                  <a:cubicBezTo>
                    <a:pt x="2" y="5"/>
                    <a:pt x="6" y="6"/>
                    <a:pt x="10" y="6"/>
                  </a:cubicBezTo>
                  <a:cubicBezTo>
                    <a:pt x="14" y="6"/>
                    <a:pt x="18" y="5"/>
                    <a:pt x="22" y="4"/>
                  </a:cubicBezTo>
                  <a:cubicBezTo>
                    <a:pt x="26" y="4"/>
                    <a:pt x="30" y="3"/>
                    <a:pt x="33" y="3"/>
                  </a:cubicBezTo>
                  <a:cubicBezTo>
                    <a:pt x="43" y="3"/>
                    <a:pt x="50" y="8"/>
                    <a:pt x="48" y="34"/>
                  </a:cubicBezTo>
                  <a:cubicBezTo>
                    <a:pt x="37" y="39"/>
                    <a:pt x="31" y="42"/>
                    <a:pt x="24" y="4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067"/>
            <p:cNvSpPr>
              <a:spLocks/>
            </p:cNvSpPr>
            <p:nvPr/>
          </p:nvSpPr>
          <p:spPr bwMode="auto">
            <a:xfrm>
              <a:off x="2582069" y="4134644"/>
              <a:ext cx="42863" cy="23813"/>
            </a:xfrm>
            <a:custGeom>
              <a:avLst/>
              <a:gdLst>
                <a:gd name="T0" fmla="*/ 31 w 84"/>
                <a:gd name="T1" fmla="*/ 48 h 48"/>
                <a:gd name="T2" fmla="*/ 2 w 84"/>
                <a:gd name="T3" fmla="*/ 28 h 48"/>
                <a:gd name="T4" fmla="*/ 6 w 84"/>
                <a:gd name="T5" fmla="*/ 0 h 48"/>
                <a:gd name="T6" fmla="*/ 63 w 84"/>
                <a:gd name="T7" fmla="*/ 0 h 48"/>
                <a:gd name="T8" fmla="*/ 75 w 84"/>
                <a:gd name="T9" fmla="*/ 8 h 48"/>
                <a:gd name="T10" fmla="*/ 84 w 84"/>
                <a:gd name="T11" fmla="*/ 8 h 48"/>
                <a:gd name="T12" fmla="*/ 31 w 8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4" h="48">
                  <a:moveTo>
                    <a:pt x="31" y="48"/>
                  </a:moveTo>
                  <a:cubicBezTo>
                    <a:pt x="26" y="34"/>
                    <a:pt x="15" y="29"/>
                    <a:pt x="2" y="28"/>
                  </a:cubicBezTo>
                  <a:cubicBezTo>
                    <a:pt x="0" y="15"/>
                    <a:pt x="2" y="6"/>
                    <a:pt x="6" y="0"/>
                  </a:cubicBezTo>
                  <a:lnTo>
                    <a:pt x="63" y="0"/>
                  </a:lnTo>
                  <a:cubicBezTo>
                    <a:pt x="62" y="6"/>
                    <a:pt x="65" y="8"/>
                    <a:pt x="75" y="8"/>
                  </a:cubicBezTo>
                  <a:cubicBezTo>
                    <a:pt x="78" y="8"/>
                    <a:pt x="80" y="8"/>
                    <a:pt x="84" y="8"/>
                  </a:cubicBezTo>
                  <a:cubicBezTo>
                    <a:pt x="68" y="24"/>
                    <a:pt x="53" y="41"/>
                    <a:pt x="31" y="4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068"/>
            <p:cNvSpPr>
              <a:spLocks/>
            </p:cNvSpPr>
            <p:nvPr/>
          </p:nvSpPr>
          <p:spPr bwMode="auto">
            <a:xfrm>
              <a:off x="2585244" y="4128294"/>
              <a:ext cx="31750" cy="6350"/>
            </a:xfrm>
            <a:custGeom>
              <a:avLst/>
              <a:gdLst>
                <a:gd name="T0" fmla="*/ 57 w 62"/>
                <a:gd name="T1" fmla="*/ 13 h 13"/>
                <a:gd name="T2" fmla="*/ 0 w 62"/>
                <a:gd name="T3" fmla="*/ 13 h 13"/>
                <a:gd name="T4" fmla="*/ 33 w 62"/>
                <a:gd name="T5" fmla="*/ 0 h 13"/>
                <a:gd name="T6" fmla="*/ 43 w 62"/>
                <a:gd name="T7" fmla="*/ 0 h 13"/>
                <a:gd name="T8" fmla="*/ 54 w 62"/>
                <a:gd name="T9" fmla="*/ 1 h 13"/>
                <a:gd name="T10" fmla="*/ 62 w 62"/>
                <a:gd name="T11" fmla="*/ 0 h 13"/>
                <a:gd name="T12" fmla="*/ 57 w 6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2" h="13">
                  <a:moveTo>
                    <a:pt x="57" y="13"/>
                  </a:moveTo>
                  <a:lnTo>
                    <a:pt x="0" y="13"/>
                  </a:lnTo>
                  <a:cubicBezTo>
                    <a:pt x="6" y="2"/>
                    <a:pt x="19" y="0"/>
                    <a:pt x="33" y="0"/>
                  </a:cubicBezTo>
                  <a:cubicBezTo>
                    <a:pt x="36" y="0"/>
                    <a:pt x="40" y="0"/>
                    <a:pt x="43" y="0"/>
                  </a:cubicBezTo>
                  <a:cubicBezTo>
                    <a:pt x="47" y="1"/>
                    <a:pt x="51" y="1"/>
                    <a:pt x="54" y="1"/>
                  </a:cubicBezTo>
                  <a:cubicBezTo>
                    <a:pt x="57" y="1"/>
                    <a:pt x="60" y="1"/>
                    <a:pt x="62" y="0"/>
                  </a:cubicBezTo>
                  <a:cubicBezTo>
                    <a:pt x="59" y="5"/>
                    <a:pt x="57" y="9"/>
                    <a:pt x="57" y="1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069"/>
            <p:cNvSpPr>
              <a:spLocks/>
            </p:cNvSpPr>
            <p:nvPr/>
          </p:nvSpPr>
          <p:spPr bwMode="auto">
            <a:xfrm>
              <a:off x="3112294" y="5706269"/>
              <a:ext cx="47625" cy="109538"/>
            </a:xfrm>
            <a:custGeom>
              <a:avLst/>
              <a:gdLst>
                <a:gd name="T0" fmla="*/ 22 w 93"/>
                <a:gd name="T1" fmla="*/ 214 h 214"/>
                <a:gd name="T2" fmla="*/ 38 w 93"/>
                <a:gd name="T3" fmla="*/ 34 h 214"/>
                <a:gd name="T4" fmla="*/ 93 w 93"/>
                <a:gd name="T5" fmla="*/ 0 h 214"/>
                <a:gd name="T6" fmla="*/ 22 w 93"/>
                <a:gd name="T7" fmla="*/ 214 h 214"/>
              </a:gdLst>
              <a:ahLst/>
              <a:cxnLst>
                <a:cxn ang="0">
                  <a:pos x="T0" y="T1"/>
                </a:cxn>
                <a:cxn ang="0">
                  <a:pos x="T2" y="T3"/>
                </a:cxn>
                <a:cxn ang="0">
                  <a:pos x="T4" y="T5"/>
                </a:cxn>
                <a:cxn ang="0">
                  <a:pos x="T6" y="T7"/>
                </a:cxn>
              </a:cxnLst>
              <a:rect l="0" t="0" r="r" b="b"/>
              <a:pathLst>
                <a:path w="93" h="214">
                  <a:moveTo>
                    <a:pt x="22" y="214"/>
                  </a:moveTo>
                  <a:cubicBezTo>
                    <a:pt x="0" y="160"/>
                    <a:pt x="50" y="112"/>
                    <a:pt x="38" y="34"/>
                  </a:cubicBezTo>
                  <a:cubicBezTo>
                    <a:pt x="57" y="25"/>
                    <a:pt x="69" y="3"/>
                    <a:pt x="93" y="0"/>
                  </a:cubicBezTo>
                  <a:cubicBezTo>
                    <a:pt x="69" y="70"/>
                    <a:pt x="48" y="147"/>
                    <a:pt x="22" y="21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070"/>
            <p:cNvSpPr>
              <a:spLocks noEditPoints="1"/>
            </p:cNvSpPr>
            <p:nvPr/>
          </p:nvSpPr>
          <p:spPr bwMode="auto">
            <a:xfrm>
              <a:off x="3069432" y="4622007"/>
              <a:ext cx="47625" cy="38100"/>
            </a:xfrm>
            <a:custGeom>
              <a:avLst/>
              <a:gdLst>
                <a:gd name="T0" fmla="*/ 80 w 92"/>
                <a:gd name="T1" fmla="*/ 77 h 77"/>
                <a:gd name="T2" fmla="*/ 52 w 92"/>
                <a:gd name="T3" fmla="*/ 54 h 77"/>
                <a:gd name="T4" fmla="*/ 89 w 92"/>
                <a:gd name="T5" fmla="*/ 0 h 77"/>
                <a:gd name="T6" fmla="*/ 80 w 92"/>
                <a:gd name="T7" fmla="*/ 77 h 77"/>
                <a:gd name="T8" fmla="*/ 16 w 92"/>
                <a:gd name="T9" fmla="*/ 56 h 77"/>
                <a:gd name="T10" fmla="*/ 0 w 92"/>
                <a:gd name="T11" fmla="*/ 54 h 77"/>
                <a:gd name="T12" fmla="*/ 60 w 92"/>
                <a:gd name="T13" fmla="*/ 0 h 77"/>
                <a:gd name="T14" fmla="*/ 20 w 92"/>
                <a:gd name="T15" fmla="*/ 56 h 77"/>
                <a:gd name="T16" fmla="*/ 16 w 92"/>
                <a:gd name="T1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7">
                  <a:moveTo>
                    <a:pt x="80" y="77"/>
                  </a:moveTo>
                  <a:cubicBezTo>
                    <a:pt x="69" y="62"/>
                    <a:pt x="61" y="56"/>
                    <a:pt x="52" y="54"/>
                  </a:cubicBezTo>
                  <a:cubicBezTo>
                    <a:pt x="65" y="36"/>
                    <a:pt x="77" y="18"/>
                    <a:pt x="89" y="0"/>
                  </a:cubicBezTo>
                  <a:cubicBezTo>
                    <a:pt x="92" y="35"/>
                    <a:pt x="83" y="51"/>
                    <a:pt x="80" y="77"/>
                  </a:cubicBezTo>
                  <a:moveTo>
                    <a:pt x="16" y="56"/>
                  </a:moveTo>
                  <a:cubicBezTo>
                    <a:pt x="11" y="56"/>
                    <a:pt x="6" y="56"/>
                    <a:pt x="0" y="54"/>
                  </a:cubicBezTo>
                  <a:cubicBezTo>
                    <a:pt x="9" y="21"/>
                    <a:pt x="31" y="6"/>
                    <a:pt x="60" y="0"/>
                  </a:cubicBezTo>
                  <a:cubicBezTo>
                    <a:pt x="47" y="19"/>
                    <a:pt x="34" y="38"/>
                    <a:pt x="20" y="56"/>
                  </a:cubicBezTo>
                  <a:cubicBezTo>
                    <a:pt x="19" y="56"/>
                    <a:pt x="17" y="56"/>
                    <a:pt x="16"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071"/>
            <p:cNvSpPr>
              <a:spLocks/>
            </p:cNvSpPr>
            <p:nvPr/>
          </p:nvSpPr>
          <p:spPr bwMode="auto">
            <a:xfrm>
              <a:off x="3080544" y="4620419"/>
              <a:ext cx="34925" cy="30163"/>
            </a:xfrm>
            <a:custGeom>
              <a:avLst/>
              <a:gdLst>
                <a:gd name="T0" fmla="*/ 0 w 69"/>
                <a:gd name="T1" fmla="*/ 59 h 59"/>
                <a:gd name="T2" fmla="*/ 40 w 69"/>
                <a:gd name="T3" fmla="*/ 3 h 59"/>
                <a:gd name="T4" fmla="*/ 69 w 69"/>
                <a:gd name="T5" fmla="*/ 0 h 59"/>
                <a:gd name="T6" fmla="*/ 69 w 69"/>
                <a:gd name="T7" fmla="*/ 3 h 59"/>
                <a:gd name="T8" fmla="*/ 32 w 69"/>
                <a:gd name="T9" fmla="*/ 57 h 59"/>
                <a:gd name="T10" fmla="*/ 25 w 69"/>
                <a:gd name="T11" fmla="*/ 56 h 59"/>
                <a:gd name="T12" fmla="*/ 12 w 69"/>
                <a:gd name="T13" fmla="*/ 58 h 59"/>
                <a:gd name="T14" fmla="*/ 0 w 6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9">
                  <a:moveTo>
                    <a:pt x="0" y="59"/>
                  </a:moveTo>
                  <a:cubicBezTo>
                    <a:pt x="14" y="41"/>
                    <a:pt x="27" y="22"/>
                    <a:pt x="40" y="3"/>
                  </a:cubicBezTo>
                  <a:cubicBezTo>
                    <a:pt x="49" y="2"/>
                    <a:pt x="59" y="1"/>
                    <a:pt x="69" y="0"/>
                  </a:cubicBezTo>
                  <a:cubicBezTo>
                    <a:pt x="69" y="1"/>
                    <a:pt x="69" y="2"/>
                    <a:pt x="69" y="3"/>
                  </a:cubicBezTo>
                  <a:cubicBezTo>
                    <a:pt x="57" y="21"/>
                    <a:pt x="45" y="39"/>
                    <a:pt x="32" y="57"/>
                  </a:cubicBezTo>
                  <a:cubicBezTo>
                    <a:pt x="30" y="56"/>
                    <a:pt x="28" y="56"/>
                    <a:pt x="25" y="56"/>
                  </a:cubicBezTo>
                  <a:cubicBezTo>
                    <a:pt x="21" y="56"/>
                    <a:pt x="16" y="57"/>
                    <a:pt x="12" y="58"/>
                  </a:cubicBezTo>
                  <a:cubicBezTo>
                    <a:pt x="8" y="58"/>
                    <a:pt x="4" y="59"/>
                    <a:pt x="0"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072"/>
            <p:cNvSpPr>
              <a:spLocks/>
            </p:cNvSpPr>
            <p:nvPr/>
          </p:nvSpPr>
          <p:spPr bwMode="auto">
            <a:xfrm>
              <a:off x="3075782" y="5995194"/>
              <a:ext cx="19050" cy="26988"/>
            </a:xfrm>
            <a:custGeom>
              <a:avLst/>
              <a:gdLst>
                <a:gd name="T0" fmla="*/ 17 w 37"/>
                <a:gd name="T1" fmla="*/ 53 h 53"/>
                <a:gd name="T2" fmla="*/ 13 w 37"/>
                <a:gd name="T3" fmla="*/ 53 h 53"/>
                <a:gd name="T4" fmla="*/ 25 w 37"/>
                <a:gd name="T5" fmla="*/ 0 h 53"/>
                <a:gd name="T6" fmla="*/ 35 w 37"/>
                <a:gd name="T7" fmla="*/ 2 h 53"/>
                <a:gd name="T8" fmla="*/ 17 w 37"/>
                <a:gd name="T9" fmla="*/ 53 h 53"/>
              </a:gdLst>
              <a:ahLst/>
              <a:cxnLst>
                <a:cxn ang="0">
                  <a:pos x="T0" y="T1"/>
                </a:cxn>
                <a:cxn ang="0">
                  <a:pos x="T2" y="T3"/>
                </a:cxn>
                <a:cxn ang="0">
                  <a:pos x="T4" y="T5"/>
                </a:cxn>
                <a:cxn ang="0">
                  <a:pos x="T6" y="T7"/>
                </a:cxn>
                <a:cxn ang="0">
                  <a:pos x="T8" y="T9"/>
                </a:cxn>
              </a:cxnLst>
              <a:rect l="0" t="0" r="r" b="b"/>
              <a:pathLst>
                <a:path w="37" h="53">
                  <a:moveTo>
                    <a:pt x="17" y="53"/>
                  </a:moveTo>
                  <a:cubicBezTo>
                    <a:pt x="16" y="53"/>
                    <a:pt x="14" y="53"/>
                    <a:pt x="13" y="53"/>
                  </a:cubicBezTo>
                  <a:cubicBezTo>
                    <a:pt x="0" y="35"/>
                    <a:pt x="4" y="0"/>
                    <a:pt x="25" y="0"/>
                  </a:cubicBezTo>
                  <a:cubicBezTo>
                    <a:pt x="28" y="0"/>
                    <a:pt x="32" y="1"/>
                    <a:pt x="35" y="2"/>
                  </a:cubicBezTo>
                  <a:cubicBezTo>
                    <a:pt x="37" y="29"/>
                    <a:pt x="36" y="53"/>
                    <a:pt x="17" y="5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073"/>
            <p:cNvSpPr>
              <a:spLocks/>
            </p:cNvSpPr>
            <p:nvPr/>
          </p:nvSpPr>
          <p:spPr bwMode="auto">
            <a:xfrm>
              <a:off x="3090069" y="4547394"/>
              <a:ext cx="22225" cy="25400"/>
            </a:xfrm>
            <a:custGeom>
              <a:avLst/>
              <a:gdLst>
                <a:gd name="T0" fmla="*/ 27 w 42"/>
                <a:gd name="T1" fmla="*/ 52 h 52"/>
                <a:gd name="T2" fmla="*/ 0 w 42"/>
                <a:gd name="T3" fmla="*/ 19 h 52"/>
                <a:gd name="T4" fmla="*/ 14 w 42"/>
                <a:gd name="T5" fmla="*/ 0 h 52"/>
                <a:gd name="T6" fmla="*/ 40 w 42"/>
                <a:gd name="T7" fmla="*/ 42 h 52"/>
                <a:gd name="T8" fmla="*/ 27 w 42"/>
                <a:gd name="T9" fmla="*/ 52 h 52"/>
              </a:gdLst>
              <a:ahLst/>
              <a:cxnLst>
                <a:cxn ang="0">
                  <a:pos x="T0" y="T1"/>
                </a:cxn>
                <a:cxn ang="0">
                  <a:pos x="T2" y="T3"/>
                </a:cxn>
                <a:cxn ang="0">
                  <a:pos x="T4" y="T5"/>
                </a:cxn>
                <a:cxn ang="0">
                  <a:pos x="T6" y="T7"/>
                </a:cxn>
                <a:cxn ang="0">
                  <a:pos x="T8" y="T9"/>
                </a:cxn>
              </a:cxnLst>
              <a:rect l="0" t="0" r="r" b="b"/>
              <a:pathLst>
                <a:path w="42" h="52">
                  <a:moveTo>
                    <a:pt x="27" y="52"/>
                  </a:moveTo>
                  <a:cubicBezTo>
                    <a:pt x="16" y="52"/>
                    <a:pt x="9" y="30"/>
                    <a:pt x="0" y="19"/>
                  </a:cubicBezTo>
                  <a:cubicBezTo>
                    <a:pt x="1" y="6"/>
                    <a:pt x="7" y="0"/>
                    <a:pt x="14" y="0"/>
                  </a:cubicBezTo>
                  <a:cubicBezTo>
                    <a:pt x="26" y="0"/>
                    <a:pt x="42" y="19"/>
                    <a:pt x="40" y="42"/>
                  </a:cubicBezTo>
                  <a:cubicBezTo>
                    <a:pt x="35" y="49"/>
                    <a:pt x="30" y="52"/>
                    <a:pt x="27" y="5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077"/>
            <p:cNvSpPr>
              <a:spLocks noEditPoints="1"/>
            </p:cNvSpPr>
            <p:nvPr/>
          </p:nvSpPr>
          <p:spPr bwMode="auto">
            <a:xfrm>
              <a:off x="3063082" y="5272882"/>
              <a:ext cx="80963" cy="168275"/>
            </a:xfrm>
            <a:custGeom>
              <a:avLst/>
              <a:gdLst>
                <a:gd name="T0" fmla="*/ 17 w 159"/>
                <a:gd name="T1" fmla="*/ 327 h 327"/>
                <a:gd name="T2" fmla="*/ 0 w 159"/>
                <a:gd name="T3" fmla="*/ 315 h 327"/>
                <a:gd name="T4" fmla="*/ 41 w 159"/>
                <a:gd name="T5" fmla="*/ 200 h 327"/>
                <a:gd name="T6" fmla="*/ 80 w 159"/>
                <a:gd name="T7" fmla="*/ 200 h 327"/>
                <a:gd name="T8" fmla="*/ 17 w 159"/>
                <a:gd name="T9" fmla="*/ 327 h 327"/>
                <a:gd name="T10" fmla="*/ 124 w 159"/>
                <a:gd name="T11" fmla="*/ 174 h 327"/>
                <a:gd name="T12" fmla="*/ 57 w 159"/>
                <a:gd name="T13" fmla="*/ 174 h 327"/>
                <a:gd name="T14" fmla="*/ 63 w 159"/>
                <a:gd name="T15" fmla="*/ 168 h 327"/>
                <a:gd name="T16" fmla="*/ 47 w 159"/>
                <a:gd name="T17" fmla="*/ 113 h 327"/>
                <a:gd name="T18" fmla="*/ 144 w 159"/>
                <a:gd name="T19" fmla="*/ 0 h 327"/>
                <a:gd name="T20" fmla="*/ 159 w 159"/>
                <a:gd name="T21" fmla="*/ 146 h 327"/>
                <a:gd name="T22" fmla="*/ 124 w 159"/>
                <a:gd name="T23" fmla="*/ 17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327">
                  <a:moveTo>
                    <a:pt x="17" y="327"/>
                  </a:moveTo>
                  <a:cubicBezTo>
                    <a:pt x="12" y="327"/>
                    <a:pt x="6" y="323"/>
                    <a:pt x="0" y="315"/>
                  </a:cubicBezTo>
                  <a:cubicBezTo>
                    <a:pt x="19" y="285"/>
                    <a:pt x="25" y="235"/>
                    <a:pt x="41" y="200"/>
                  </a:cubicBezTo>
                  <a:lnTo>
                    <a:pt x="80" y="200"/>
                  </a:lnTo>
                  <a:cubicBezTo>
                    <a:pt x="55" y="235"/>
                    <a:pt x="43" y="327"/>
                    <a:pt x="17" y="327"/>
                  </a:cubicBezTo>
                  <a:moveTo>
                    <a:pt x="124" y="174"/>
                  </a:moveTo>
                  <a:lnTo>
                    <a:pt x="57" y="174"/>
                  </a:lnTo>
                  <a:cubicBezTo>
                    <a:pt x="59" y="172"/>
                    <a:pt x="61" y="170"/>
                    <a:pt x="63" y="168"/>
                  </a:cubicBezTo>
                  <a:cubicBezTo>
                    <a:pt x="65" y="141"/>
                    <a:pt x="59" y="122"/>
                    <a:pt x="47" y="113"/>
                  </a:cubicBezTo>
                  <a:cubicBezTo>
                    <a:pt x="81" y="78"/>
                    <a:pt x="96" y="15"/>
                    <a:pt x="144" y="0"/>
                  </a:cubicBezTo>
                  <a:cubicBezTo>
                    <a:pt x="141" y="40"/>
                    <a:pt x="155" y="86"/>
                    <a:pt x="159" y="146"/>
                  </a:cubicBezTo>
                  <a:cubicBezTo>
                    <a:pt x="144" y="151"/>
                    <a:pt x="134" y="164"/>
                    <a:pt x="124" y="17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1078"/>
            <p:cNvSpPr>
              <a:spLocks/>
            </p:cNvSpPr>
            <p:nvPr/>
          </p:nvSpPr>
          <p:spPr bwMode="auto">
            <a:xfrm>
              <a:off x="3083719" y="5361782"/>
              <a:ext cx="42863" cy="14288"/>
            </a:xfrm>
            <a:custGeom>
              <a:avLst/>
              <a:gdLst>
                <a:gd name="T0" fmla="*/ 39 w 83"/>
                <a:gd name="T1" fmla="*/ 26 h 26"/>
                <a:gd name="T2" fmla="*/ 0 w 83"/>
                <a:gd name="T3" fmla="*/ 26 h 26"/>
                <a:gd name="T4" fmla="*/ 16 w 83"/>
                <a:gd name="T5" fmla="*/ 0 h 26"/>
                <a:gd name="T6" fmla="*/ 83 w 83"/>
                <a:gd name="T7" fmla="*/ 0 h 26"/>
                <a:gd name="T8" fmla="*/ 47 w 83"/>
                <a:gd name="T9" fmla="*/ 17 h 26"/>
                <a:gd name="T10" fmla="*/ 47 w 83"/>
                <a:gd name="T11" fmla="*/ 17 h 26"/>
                <a:gd name="T12" fmla="*/ 39 w 8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83" h="26">
                  <a:moveTo>
                    <a:pt x="39" y="26"/>
                  </a:moveTo>
                  <a:lnTo>
                    <a:pt x="0" y="26"/>
                  </a:lnTo>
                  <a:cubicBezTo>
                    <a:pt x="5" y="16"/>
                    <a:pt x="10" y="7"/>
                    <a:pt x="16" y="0"/>
                  </a:cubicBezTo>
                  <a:lnTo>
                    <a:pt x="83" y="0"/>
                  </a:lnTo>
                  <a:cubicBezTo>
                    <a:pt x="73" y="9"/>
                    <a:pt x="63" y="17"/>
                    <a:pt x="47" y="17"/>
                  </a:cubicBezTo>
                  <a:lnTo>
                    <a:pt x="47" y="17"/>
                  </a:lnTo>
                  <a:cubicBezTo>
                    <a:pt x="44" y="19"/>
                    <a:pt x="41" y="22"/>
                    <a:pt x="39" y="2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079"/>
            <p:cNvSpPr>
              <a:spLocks/>
            </p:cNvSpPr>
            <p:nvPr/>
          </p:nvSpPr>
          <p:spPr bwMode="auto">
            <a:xfrm>
              <a:off x="2053432" y="5398294"/>
              <a:ext cx="23813" cy="33338"/>
            </a:xfrm>
            <a:custGeom>
              <a:avLst/>
              <a:gdLst>
                <a:gd name="T0" fmla="*/ 38 w 48"/>
                <a:gd name="T1" fmla="*/ 64 h 64"/>
                <a:gd name="T2" fmla="*/ 0 w 48"/>
                <a:gd name="T3" fmla="*/ 16 h 64"/>
                <a:gd name="T4" fmla="*/ 11 w 48"/>
                <a:gd name="T5" fmla="*/ 0 h 64"/>
                <a:gd name="T6" fmla="*/ 48 w 48"/>
                <a:gd name="T7" fmla="*/ 62 h 64"/>
                <a:gd name="T8" fmla="*/ 38 w 48"/>
                <a:gd name="T9" fmla="*/ 64 h 64"/>
              </a:gdLst>
              <a:ahLst/>
              <a:cxnLst>
                <a:cxn ang="0">
                  <a:pos x="T0" y="T1"/>
                </a:cxn>
                <a:cxn ang="0">
                  <a:pos x="T2" y="T3"/>
                </a:cxn>
                <a:cxn ang="0">
                  <a:pos x="T4" y="T5"/>
                </a:cxn>
                <a:cxn ang="0">
                  <a:pos x="T6" y="T7"/>
                </a:cxn>
                <a:cxn ang="0">
                  <a:pos x="T8" y="T9"/>
                </a:cxn>
              </a:cxnLst>
              <a:rect l="0" t="0" r="r" b="b"/>
              <a:pathLst>
                <a:path w="48" h="64">
                  <a:moveTo>
                    <a:pt x="38" y="64"/>
                  </a:moveTo>
                  <a:cubicBezTo>
                    <a:pt x="14" y="64"/>
                    <a:pt x="20" y="22"/>
                    <a:pt x="0" y="16"/>
                  </a:cubicBezTo>
                  <a:cubicBezTo>
                    <a:pt x="3" y="5"/>
                    <a:pt x="7" y="0"/>
                    <a:pt x="11" y="0"/>
                  </a:cubicBezTo>
                  <a:cubicBezTo>
                    <a:pt x="25" y="0"/>
                    <a:pt x="43" y="41"/>
                    <a:pt x="48" y="62"/>
                  </a:cubicBezTo>
                  <a:cubicBezTo>
                    <a:pt x="44" y="63"/>
                    <a:pt x="41" y="64"/>
                    <a:pt x="38" y="6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081"/>
            <p:cNvSpPr>
              <a:spLocks/>
            </p:cNvSpPr>
            <p:nvPr/>
          </p:nvSpPr>
          <p:spPr bwMode="auto">
            <a:xfrm>
              <a:off x="2593182" y="4425157"/>
              <a:ext cx="20638" cy="33338"/>
            </a:xfrm>
            <a:custGeom>
              <a:avLst/>
              <a:gdLst>
                <a:gd name="T0" fmla="*/ 36 w 42"/>
                <a:gd name="T1" fmla="*/ 67 h 67"/>
                <a:gd name="T2" fmla="*/ 14 w 42"/>
                <a:gd name="T3" fmla="*/ 0 h 67"/>
                <a:gd name="T4" fmla="*/ 38 w 42"/>
                <a:gd name="T5" fmla="*/ 67 h 67"/>
                <a:gd name="T6" fmla="*/ 36 w 42"/>
                <a:gd name="T7" fmla="*/ 67 h 67"/>
              </a:gdLst>
              <a:ahLst/>
              <a:cxnLst>
                <a:cxn ang="0">
                  <a:pos x="T0" y="T1"/>
                </a:cxn>
                <a:cxn ang="0">
                  <a:pos x="T2" y="T3"/>
                </a:cxn>
                <a:cxn ang="0">
                  <a:pos x="T4" y="T5"/>
                </a:cxn>
                <a:cxn ang="0">
                  <a:pos x="T6" y="T7"/>
                </a:cxn>
              </a:cxnLst>
              <a:rect l="0" t="0" r="r" b="b"/>
              <a:pathLst>
                <a:path w="42" h="67">
                  <a:moveTo>
                    <a:pt x="36" y="67"/>
                  </a:moveTo>
                  <a:cubicBezTo>
                    <a:pt x="11" y="67"/>
                    <a:pt x="0" y="21"/>
                    <a:pt x="14" y="0"/>
                  </a:cubicBezTo>
                  <a:cubicBezTo>
                    <a:pt x="31" y="9"/>
                    <a:pt x="42" y="27"/>
                    <a:pt x="38" y="67"/>
                  </a:cubicBezTo>
                  <a:cubicBezTo>
                    <a:pt x="37" y="67"/>
                    <a:pt x="37" y="67"/>
                    <a:pt x="36"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083"/>
            <p:cNvSpPr>
              <a:spLocks/>
            </p:cNvSpPr>
            <p:nvPr/>
          </p:nvSpPr>
          <p:spPr bwMode="auto">
            <a:xfrm>
              <a:off x="2548732" y="4252119"/>
              <a:ext cx="50800" cy="41275"/>
            </a:xfrm>
            <a:custGeom>
              <a:avLst/>
              <a:gdLst>
                <a:gd name="T0" fmla="*/ 16 w 98"/>
                <a:gd name="T1" fmla="*/ 71 h 82"/>
                <a:gd name="T2" fmla="*/ 23 w 98"/>
                <a:gd name="T3" fmla="*/ 0 h 82"/>
                <a:gd name="T4" fmla="*/ 81 w 98"/>
                <a:gd name="T5" fmla="*/ 33 h 82"/>
                <a:gd name="T6" fmla="*/ 97 w 98"/>
                <a:gd name="T7" fmla="*/ 31 h 82"/>
                <a:gd name="T8" fmla="*/ 16 w 98"/>
                <a:gd name="T9" fmla="*/ 71 h 82"/>
              </a:gdLst>
              <a:ahLst/>
              <a:cxnLst>
                <a:cxn ang="0">
                  <a:pos x="T0" y="T1"/>
                </a:cxn>
                <a:cxn ang="0">
                  <a:pos x="T2" y="T3"/>
                </a:cxn>
                <a:cxn ang="0">
                  <a:pos x="T4" y="T5"/>
                </a:cxn>
                <a:cxn ang="0">
                  <a:pos x="T6" y="T7"/>
                </a:cxn>
                <a:cxn ang="0">
                  <a:pos x="T8" y="T9"/>
                </a:cxn>
              </a:cxnLst>
              <a:rect l="0" t="0" r="r" b="b"/>
              <a:pathLst>
                <a:path w="98" h="82">
                  <a:moveTo>
                    <a:pt x="16" y="71"/>
                  </a:moveTo>
                  <a:cubicBezTo>
                    <a:pt x="0" y="50"/>
                    <a:pt x="12" y="15"/>
                    <a:pt x="23" y="0"/>
                  </a:cubicBezTo>
                  <a:cubicBezTo>
                    <a:pt x="42" y="11"/>
                    <a:pt x="54" y="33"/>
                    <a:pt x="81" y="33"/>
                  </a:cubicBezTo>
                  <a:cubicBezTo>
                    <a:pt x="86" y="33"/>
                    <a:pt x="91" y="32"/>
                    <a:pt x="97" y="31"/>
                  </a:cubicBezTo>
                  <a:cubicBezTo>
                    <a:pt x="98" y="82"/>
                    <a:pt x="39" y="54"/>
                    <a:pt x="16"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339"/>
            <p:cNvSpPr>
              <a:spLocks/>
            </p:cNvSpPr>
            <p:nvPr/>
          </p:nvSpPr>
          <p:spPr bwMode="auto">
            <a:xfrm>
              <a:off x="2928145" y="6190457"/>
              <a:ext cx="23813" cy="26988"/>
            </a:xfrm>
            <a:custGeom>
              <a:avLst/>
              <a:gdLst>
                <a:gd name="T0" fmla="*/ 17 w 47"/>
                <a:gd name="T1" fmla="*/ 51 h 51"/>
                <a:gd name="T2" fmla="*/ 0 w 47"/>
                <a:gd name="T3" fmla="*/ 46 h 51"/>
                <a:gd name="T4" fmla="*/ 37 w 47"/>
                <a:gd name="T5" fmla="*/ 0 h 51"/>
                <a:gd name="T6" fmla="*/ 47 w 47"/>
                <a:gd name="T7" fmla="*/ 1 h 51"/>
                <a:gd name="T8" fmla="*/ 47 w 47"/>
                <a:gd name="T9" fmla="*/ 45 h 51"/>
                <a:gd name="T10" fmla="*/ 17 w 47"/>
                <a:gd name="T11" fmla="*/ 51 h 51"/>
              </a:gdLst>
              <a:ahLst/>
              <a:cxnLst>
                <a:cxn ang="0">
                  <a:pos x="T0" y="T1"/>
                </a:cxn>
                <a:cxn ang="0">
                  <a:pos x="T2" y="T3"/>
                </a:cxn>
                <a:cxn ang="0">
                  <a:pos x="T4" y="T5"/>
                </a:cxn>
                <a:cxn ang="0">
                  <a:pos x="T6" y="T7"/>
                </a:cxn>
                <a:cxn ang="0">
                  <a:pos x="T8" y="T9"/>
                </a:cxn>
                <a:cxn ang="0">
                  <a:pos x="T10" y="T11"/>
                </a:cxn>
              </a:cxnLst>
              <a:rect l="0" t="0" r="r" b="b"/>
              <a:pathLst>
                <a:path w="47" h="51">
                  <a:moveTo>
                    <a:pt x="17" y="51"/>
                  </a:moveTo>
                  <a:cubicBezTo>
                    <a:pt x="13" y="51"/>
                    <a:pt x="8" y="50"/>
                    <a:pt x="0" y="46"/>
                  </a:cubicBezTo>
                  <a:cubicBezTo>
                    <a:pt x="1" y="14"/>
                    <a:pt x="14" y="0"/>
                    <a:pt x="37" y="0"/>
                  </a:cubicBezTo>
                  <a:cubicBezTo>
                    <a:pt x="40" y="0"/>
                    <a:pt x="44" y="0"/>
                    <a:pt x="47" y="1"/>
                  </a:cubicBezTo>
                  <a:lnTo>
                    <a:pt x="47" y="45"/>
                  </a:lnTo>
                  <a:cubicBezTo>
                    <a:pt x="28" y="46"/>
                    <a:pt x="24" y="51"/>
                    <a:pt x="17" y="5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1342"/>
            <p:cNvSpPr>
              <a:spLocks/>
            </p:cNvSpPr>
            <p:nvPr/>
          </p:nvSpPr>
          <p:spPr bwMode="auto">
            <a:xfrm>
              <a:off x="2872582" y="6266657"/>
              <a:ext cx="58738" cy="109538"/>
            </a:xfrm>
            <a:custGeom>
              <a:avLst/>
              <a:gdLst>
                <a:gd name="T0" fmla="*/ 83 w 115"/>
                <a:gd name="T1" fmla="*/ 214 h 214"/>
                <a:gd name="T2" fmla="*/ 44 w 115"/>
                <a:gd name="T3" fmla="*/ 191 h 214"/>
                <a:gd name="T4" fmla="*/ 13 w 115"/>
                <a:gd name="T5" fmla="*/ 101 h 214"/>
                <a:gd name="T6" fmla="*/ 12 w 115"/>
                <a:gd name="T7" fmla="*/ 11 h 214"/>
                <a:gd name="T8" fmla="*/ 18 w 115"/>
                <a:gd name="T9" fmla="*/ 10 h 214"/>
                <a:gd name="T10" fmla="*/ 30 w 115"/>
                <a:gd name="T11" fmla="*/ 11 h 214"/>
                <a:gd name="T12" fmla="*/ 41 w 115"/>
                <a:gd name="T13" fmla="*/ 12 h 214"/>
                <a:gd name="T14" fmla="*/ 51 w 115"/>
                <a:gd name="T15" fmla="*/ 0 h 214"/>
                <a:gd name="T16" fmla="*/ 115 w 115"/>
                <a:gd name="T17" fmla="*/ 79 h 214"/>
                <a:gd name="T18" fmla="*/ 84 w 115"/>
                <a:gd name="T19" fmla="*/ 214 h 214"/>
                <a:gd name="T20" fmla="*/ 83 w 115"/>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214">
                  <a:moveTo>
                    <a:pt x="83" y="214"/>
                  </a:moveTo>
                  <a:cubicBezTo>
                    <a:pt x="64" y="214"/>
                    <a:pt x="59" y="196"/>
                    <a:pt x="44" y="191"/>
                  </a:cubicBezTo>
                  <a:cubicBezTo>
                    <a:pt x="63" y="144"/>
                    <a:pt x="46" y="105"/>
                    <a:pt x="13" y="101"/>
                  </a:cubicBezTo>
                  <a:cubicBezTo>
                    <a:pt x="9" y="61"/>
                    <a:pt x="0" y="47"/>
                    <a:pt x="12" y="11"/>
                  </a:cubicBezTo>
                  <a:cubicBezTo>
                    <a:pt x="14" y="10"/>
                    <a:pt x="16" y="10"/>
                    <a:pt x="18" y="10"/>
                  </a:cubicBezTo>
                  <a:cubicBezTo>
                    <a:pt x="22" y="10"/>
                    <a:pt x="26" y="10"/>
                    <a:pt x="30" y="11"/>
                  </a:cubicBezTo>
                  <a:cubicBezTo>
                    <a:pt x="34" y="12"/>
                    <a:pt x="37" y="12"/>
                    <a:pt x="41" y="12"/>
                  </a:cubicBezTo>
                  <a:cubicBezTo>
                    <a:pt x="47" y="12"/>
                    <a:pt x="52" y="10"/>
                    <a:pt x="51" y="0"/>
                  </a:cubicBezTo>
                  <a:cubicBezTo>
                    <a:pt x="55" y="52"/>
                    <a:pt x="84" y="67"/>
                    <a:pt x="115" y="79"/>
                  </a:cubicBezTo>
                  <a:cubicBezTo>
                    <a:pt x="92" y="124"/>
                    <a:pt x="86" y="158"/>
                    <a:pt x="84" y="214"/>
                  </a:cubicBezTo>
                  <a:lnTo>
                    <a:pt x="83" y="214"/>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347"/>
            <p:cNvSpPr>
              <a:spLocks/>
            </p:cNvSpPr>
            <p:nvPr/>
          </p:nvSpPr>
          <p:spPr bwMode="auto">
            <a:xfrm>
              <a:off x="2985295" y="6533357"/>
              <a:ext cx="25400" cy="33338"/>
            </a:xfrm>
            <a:custGeom>
              <a:avLst/>
              <a:gdLst>
                <a:gd name="T0" fmla="*/ 33 w 51"/>
                <a:gd name="T1" fmla="*/ 63 h 63"/>
                <a:gd name="T2" fmla="*/ 0 w 51"/>
                <a:gd name="T3" fmla="*/ 18 h 63"/>
                <a:gd name="T4" fmla="*/ 17 w 51"/>
                <a:gd name="T5" fmla="*/ 0 h 63"/>
                <a:gd name="T6" fmla="*/ 33 w 51"/>
                <a:gd name="T7" fmla="*/ 63 h 63"/>
              </a:gdLst>
              <a:ahLst/>
              <a:cxnLst>
                <a:cxn ang="0">
                  <a:pos x="T0" y="T1"/>
                </a:cxn>
                <a:cxn ang="0">
                  <a:pos x="T2" y="T3"/>
                </a:cxn>
                <a:cxn ang="0">
                  <a:pos x="T4" y="T5"/>
                </a:cxn>
                <a:cxn ang="0">
                  <a:pos x="T6" y="T7"/>
                </a:cxn>
              </a:cxnLst>
              <a:rect l="0" t="0" r="r" b="b"/>
              <a:pathLst>
                <a:path w="51" h="63">
                  <a:moveTo>
                    <a:pt x="33" y="63"/>
                  </a:moveTo>
                  <a:cubicBezTo>
                    <a:pt x="19" y="53"/>
                    <a:pt x="19" y="22"/>
                    <a:pt x="0" y="18"/>
                  </a:cubicBezTo>
                  <a:cubicBezTo>
                    <a:pt x="5" y="5"/>
                    <a:pt x="11" y="0"/>
                    <a:pt x="17" y="0"/>
                  </a:cubicBezTo>
                  <a:cubicBezTo>
                    <a:pt x="34" y="0"/>
                    <a:pt x="51" y="37"/>
                    <a:pt x="33"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348"/>
            <p:cNvSpPr>
              <a:spLocks/>
            </p:cNvSpPr>
            <p:nvPr/>
          </p:nvSpPr>
          <p:spPr bwMode="auto">
            <a:xfrm>
              <a:off x="3021807" y="5307807"/>
              <a:ext cx="33338" cy="50800"/>
            </a:xfrm>
            <a:custGeom>
              <a:avLst/>
              <a:gdLst>
                <a:gd name="T0" fmla="*/ 1 w 65"/>
                <a:gd name="T1" fmla="*/ 100 h 100"/>
                <a:gd name="T2" fmla="*/ 45 w 65"/>
                <a:gd name="T3" fmla="*/ 0 h 100"/>
                <a:gd name="T4" fmla="*/ 65 w 65"/>
                <a:gd name="T5" fmla="*/ 9 h 100"/>
                <a:gd name="T6" fmla="*/ 1 w 65"/>
                <a:gd name="T7" fmla="*/ 100 h 100"/>
              </a:gdLst>
              <a:ahLst/>
              <a:cxnLst>
                <a:cxn ang="0">
                  <a:pos x="T0" y="T1"/>
                </a:cxn>
                <a:cxn ang="0">
                  <a:pos x="T2" y="T3"/>
                </a:cxn>
                <a:cxn ang="0">
                  <a:pos x="T4" y="T5"/>
                </a:cxn>
                <a:cxn ang="0">
                  <a:pos x="T6" y="T7"/>
                </a:cxn>
              </a:cxnLst>
              <a:rect l="0" t="0" r="r" b="b"/>
              <a:pathLst>
                <a:path w="65" h="100">
                  <a:moveTo>
                    <a:pt x="1" y="100"/>
                  </a:moveTo>
                  <a:cubicBezTo>
                    <a:pt x="0" y="53"/>
                    <a:pt x="17" y="0"/>
                    <a:pt x="45" y="0"/>
                  </a:cubicBezTo>
                  <a:cubicBezTo>
                    <a:pt x="51" y="0"/>
                    <a:pt x="58" y="3"/>
                    <a:pt x="65" y="9"/>
                  </a:cubicBezTo>
                  <a:cubicBezTo>
                    <a:pt x="41" y="36"/>
                    <a:pt x="38" y="92"/>
                    <a:pt x="1" y="10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349"/>
            <p:cNvSpPr>
              <a:spLocks/>
            </p:cNvSpPr>
            <p:nvPr/>
          </p:nvSpPr>
          <p:spPr bwMode="auto">
            <a:xfrm>
              <a:off x="2966245" y="6052344"/>
              <a:ext cx="33338" cy="34925"/>
            </a:xfrm>
            <a:custGeom>
              <a:avLst/>
              <a:gdLst>
                <a:gd name="T0" fmla="*/ 28 w 65"/>
                <a:gd name="T1" fmla="*/ 68 h 68"/>
                <a:gd name="T2" fmla="*/ 40 w 65"/>
                <a:gd name="T3" fmla="*/ 0 h 68"/>
                <a:gd name="T4" fmla="*/ 44 w 65"/>
                <a:gd name="T5" fmla="*/ 0 h 68"/>
                <a:gd name="T6" fmla="*/ 28 w 65"/>
                <a:gd name="T7" fmla="*/ 68 h 68"/>
              </a:gdLst>
              <a:ahLst/>
              <a:cxnLst>
                <a:cxn ang="0">
                  <a:pos x="T0" y="T1"/>
                </a:cxn>
                <a:cxn ang="0">
                  <a:pos x="T2" y="T3"/>
                </a:cxn>
                <a:cxn ang="0">
                  <a:pos x="T4" y="T5"/>
                </a:cxn>
                <a:cxn ang="0">
                  <a:pos x="T6" y="T7"/>
                </a:cxn>
              </a:cxnLst>
              <a:rect l="0" t="0" r="r" b="b"/>
              <a:pathLst>
                <a:path w="65" h="68">
                  <a:moveTo>
                    <a:pt x="28" y="68"/>
                  </a:moveTo>
                  <a:cubicBezTo>
                    <a:pt x="0" y="59"/>
                    <a:pt x="14" y="0"/>
                    <a:pt x="40" y="0"/>
                  </a:cubicBezTo>
                  <a:cubicBezTo>
                    <a:pt x="41" y="0"/>
                    <a:pt x="42" y="0"/>
                    <a:pt x="44" y="0"/>
                  </a:cubicBezTo>
                  <a:cubicBezTo>
                    <a:pt x="65" y="30"/>
                    <a:pt x="34" y="43"/>
                    <a:pt x="28"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350"/>
            <p:cNvSpPr>
              <a:spLocks/>
            </p:cNvSpPr>
            <p:nvPr/>
          </p:nvSpPr>
          <p:spPr bwMode="auto">
            <a:xfrm>
              <a:off x="2955132" y="6017419"/>
              <a:ext cx="17463" cy="26988"/>
            </a:xfrm>
            <a:custGeom>
              <a:avLst/>
              <a:gdLst>
                <a:gd name="T0" fmla="*/ 18 w 34"/>
                <a:gd name="T1" fmla="*/ 52 h 52"/>
                <a:gd name="T2" fmla="*/ 12 w 34"/>
                <a:gd name="T3" fmla="*/ 51 h 52"/>
                <a:gd name="T4" fmla="*/ 21 w 34"/>
                <a:gd name="T5" fmla="*/ 0 h 52"/>
                <a:gd name="T6" fmla="*/ 27 w 34"/>
                <a:gd name="T7" fmla="*/ 0 h 52"/>
                <a:gd name="T8" fmla="*/ 18 w 34"/>
                <a:gd name="T9" fmla="*/ 52 h 52"/>
              </a:gdLst>
              <a:ahLst/>
              <a:cxnLst>
                <a:cxn ang="0">
                  <a:pos x="T0" y="T1"/>
                </a:cxn>
                <a:cxn ang="0">
                  <a:pos x="T2" y="T3"/>
                </a:cxn>
                <a:cxn ang="0">
                  <a:pos x="T4" y="T5"/>
                </a:cxn>
                <a:cxn ang="0">
                  <a:pos x="T6" y="T7"/>
                </a:cxn>
                <a:cxn ang="0">
                  <a:pos x="T8" y="T9"/>
                </a:cxn>
              </a:cxnLst>
              <a:rect l="0" t="0" r="r" b="b"/>
              <a:pathLst>
                <a:path w="34" h="52">
                  <a:moveTo>
                    <a:pt x="18" y="52"/>
                  </a:moveTo>
                  <a:cubicBezTo>
                    <a:pt x="16" y="52"/>
                    <a:pt x="14" y="52"/>
                    <a:pt x="12" y="51"/>
                  </a:cubicBezTo>
                  <a:cubicBezTo>
                    <a:pt x="1" y="36"/>
                    <a:pt x="0" y="0"/>
                    <a:pt x="21" y="0"/>
                  </a:cubicBezTo>
                  <a:cubicBezTo>
                    <a:pt x="23" y="0"/>
                    <a:pt x="25" y="0"/>
                    <a:pt x="27" y="0"/>
                  </a:cubicBezTo>
                  <a:cubicBezTo>
                    <a:pt x="24" y="17"/>
                    <a:pt x="34" y="52"/>
                    <a:pt x="18" y="5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351"/>
            <p:cNvSpPr>
              <a:spLocks/>
            </p:cNvSpPr>
            <p:nvPr/>
          </p:nvSpPr>
          <p:spPr bwMode="auto">
            <a:xfrm>
              <a:off x="2985295" y="6242844"/>
              <a:ext cx="44450" cy="57150"/>
            </a:xfrm>
            <a:custGeom>
              <a:avLst/>
              <a:gdLst>
                <a:gd name="T0" fmla="*/ 56 w 86"/>
                <a:gd name="T1" fmla="*/ 113 h 113"/>
                <a:gd name="T2" fmla="*/ 0 w 86"/>
                <a:gd name="T3" fmla="*/ 46 h 113"/>
                <a:gd name="T4" fmla="*/ 32 w 86"/>
                <a:gd name="T5" fmla="*/ 0 h 113"/>
                <a:gd name="T6" fmla="*/ 32 w 86"/>
                <a:gd name="T7" fmla="*/ 0 h 113"/>
                <a:gd name="T8" fmla="*/ 56 w 86"/>
                <a:gd name="T9" fmla="*/ 113 h 113"/>
                <a:gd name="T10" fmla="*/ 56 w 86"/>
                <a:gd name="T11" fmla="*/ 113 h 113"/>
              </a:gdLst>
              <a:ahLst/>
              <a:cxnLst>
                <a:cxn ang="0">
                  <a:pos x="T0" y="T1"/>
                </a:cxn>
                <a:cxn ang="0">
                  <a:pos x="T2" y="T3"/>
                </a:cxn>
                <a:cxn ang="0">
                  <a:pos x="T4" y="T5"/>
                </a:cxn>
                <a:cxn ang="0">
                  <a:pos x="T6" y="T7"/>
                </a:cxn>
                <a:cxn ang="0">
                  <a:pos x="T8" y="T9"/>
                </a:cxn>
                <a:cxn ang="0">
                  <a:pos x="T10" y="T11"/>
                </a:cxn>
              </a:cxnLst>
              <a:rect l="0" t="0" r="r" b="b"/>
              <a:pathLst>
                <a:path w="86" h="113">
                  <a:moveTo>
                    <a:pt x="56" y="113"/>
                  </a:moveTo>
                  <a:cubicBezTo>
                    <a:pt x="21" y="113"/>
                    <a:pt x="28" y="55"/>
                    <a:pt x="0" y="46"/>
                  </a:cubicBezTo>
                  <a:cubicBezTo>
                    <a:pt x="12" y="33"/>
                    <a:pt x="10" y="0"/>
                    <a:pt x="32" y="0"/>
                  </a:cubicBezTo>
                  <a:cubicBezTo>
                    <a:pt x="32" y="0"/>
                    <a:pt x="32" y="0"/>
                    <a:pt x="32" y="0"/>
                  </a:cubicBezTo>
                  <a:cubicBezTo>
                    <a:pt x="22" y="62"/>
                    <a:pt x="86" y="60"/>
                    <a:pt x="56" y="113"/>
                  </a:cubicBezTo>
                  <a:lnTo>
                    <a:pt x="56" y="113"/>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352"/>
            <p:cNvSpPr>
              <a:spLocks/>
            </p:cNvSpPr>
            <p:nvPr/>
          </p:nvSpPr>
          <p:spPr bwMode="auto">
            <a:xfrm>
              <a:off x="2940845" y="6242844"/>
              <a:ext cx="26988" cy="46038"/>
            </a:xfrm>
            <a:custGeom>
              <a:avLst/>
              <a:gdLst>
                <a:gd name="T0" fmla="*/ 40 w 55"/>
                <a:gd name="T1" fmla="*/ 90 h 90"/>
                <a:gd name="T2" fmla="*/ 17 w 55"/>
                <a:gd name="T3" fmla="*/ 0 h 90"/>
                <a:gd name="T4" fmla="*/ 40 w 55"/>
                <a:gd name="T5" fmla="*/ 90 h 90"/>
              </a:gdLst>
              <a:ahLst/>
              <a:cxnLst>
                <a:cxn ang="0">
                  <a:pos x="T0" y="T1"/>
                </a:cxn>
                <a:cxn ang="0">
                  <a:pos x="T2" y="T3"/>
                </a:cxn>
                <a:cxn ang="0">
                  <a:pos x="T4" y="T5"/>
                </a:cxn>
              </a:cxnLst>
              <a:rect l="0" t="0" r="r" b="b"/>
              <a:pathLst>
                <a:path w="55" h="90">
                  <a:moveTo>
                    <a:pt x="40" y="90"/>
                  </a:moveTo>
                  <a:cubicBezTo>
                    <a:pt x="15" y="84"/>
                    <a:pt x="0" y="28"/>
                    <a:pt x="17" y="0"/>
                  </a:cubicBezTo>
                  <a:cubicBezTo>
                    <a:pt x="38" y="10"/>
                    <a:pt x="55" y="63"/>
                    <a:pt x="40" y="9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358"/>
            <p:cNvSpPr>
              <a:spLocks/>
            </p:cNvSpPr>
            <p:nvPr/>
          </p:nvSpPr>
          <p:spPr bwMode="auto">
            <a:xfrm>
              <a:off x="3263107" y="5993607"/>
              <a:ext cx="22225" cy="30163"/>
            </a:xfrm>
            <a:custGeom>
              <a:avLst/>
              <a:gdLst>
                <a:gd name="T0" fmla="*/ 16 w 44"/>
                <a:gd name="T1" fmla="*/ 59 h 59"/>
                <a:gd name="T2" fmla="*/ 32 w 44"/>
                <a:gd name="T3" fmla="*/ 0 h 59"/>
                <a:gd name="T4" fmla="*/ 40 w 44"/>
                <a:gd name="T5" fmla="*/ 2 h 59"/>
                <a:gd name="T6" fmla="*/ 16 w 44"/>
                <a:gd name="T7" fmla="*/ 59 h 59"/>
              </a:gdLst>
              <a:ahLst/>
              <a:cxnLst>
                <a:cxn ang="0">
                  <a:pos x="T0" y="T1"/>
                </a:cxn>
                <a:cxn ang="0">
                  <a:pos x="T2" y="T3"/>
                </a:cxn>
                <a:cxn ang="0">
                  <a:pos x="T4" y="T5"/>
                </a:cxn>
                <a:cxn ang="0">
                  <a:pos x="T6" y="T7"/>
                </a:cxn>
              </a:cxnLst>
              <a:rect l="0" t="0" r="r" b="b"/>
              <a:pathLst>
                <a:path w="44" h="59">
                  <a:moveTo>
                    <a:pt x="16" y="59"/>
                  </a:moveTo>
                  <a:cubicBezTo>
                    <a:pt x="0" y="48"/>
                    <a:pt x="11" y="0"/>
                    <a:pt x="32" y="0"/>
                  </a:cubicBezTo>
                  <a:cubicBezTo>
                    <a:pt x="34" y="0"/>
                    <a:pt x="37" y="1"/>
                    <a:pt x="40" y="2"/>
                  </a:cubicBezTo>
                  <a:cubicBezTo>
                    <a:pt x="44" y="37"/>
                    <a:pt x="19" y="32"/>
                    <a:pt x="16" y="5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360"/>
            <p:cNvSpPr>
              <a:spLocks noEditPoints="1"/>
            </p:cNvSpPr>
            <p:nvPr/>
          </p:nvSpPr>
          <p:spPr bwMode="auto">
            <a:xfrm>
              <a:off x="3202782" y="4134644"/>
              <a:ext cx="160338" cy="209550"/>
            </a:xfrm>
            <a:custGeom>
              <a:avLst/>
              <a:gdLst>
                <a:gd name="T0" fmla="*/ 20 w 312"/>
                <a:gd name="T1" fmla="*/ 409 h 409"/>
                <a:gd name="T2" fmla="*/ 0 w 312"/>
                <a:gd name="T3" fmla="*/ 406 h 409"/>
                <a:gd name="T4" fmla="*/ 1 w 312"/>
                <a:gd name="T5" fmla="*/ 356 h 409"/>
                <a:gd name="T6" fmla="*/ 1 w 312"/>
                <a:gd name="T7" fmla="*/ 343 h 409"/>
                <a:gd name="T8" fmla="*/ 10 w 312"/>
                <a:gd name="T9" fmla="*/ 316 h 409"/>
                <a:gd name="T10" fmla="*/ 35 w 312"/>
                <a:gd name="T11" fmla="*/ 316 h 409"/>
                <a:gd name="T12" fmla="*/ 66 w 312"/>
                <a:gd name="T13" fmla="*/ 305 h 409"/>
                <a:gd name="T14" fmla="*/ 58 w 312"/>
                <a:gd name="T15" fmla="*/ 249 h 409"/>
                <a:gd name="T16" fmla="*/ 154 w 312"/>
                <a:gd name="T17" fmla="*/ 79 h 409"/>
                <a:gd name="T18" fmla="*/ 186 w 312"/>
                <a:gd name="T19" fmla="*/ 0 h 409"/>
                <a:gd name="T20" fmla="*/ 295 w 312"/>
                <a:gd name="T21" fmla="*/ 0 h 409"/>
                <a:gd name="T22" fmla="*/ 273 w 312"/>
                <a:gd name="T23" fmla="*/ 23 h 409"/>
                <a:gd name="T24" fmla="*/ 298 w 312"/>
                <a:gd name="T25" fmla="*/ 68 h 409"/>
                <a:gd name="T26" fmla="*/ 290 w 312"/>
                <a:gd name="T27" fmla="*/ 101 h 409"/>
                <a:gd name="T28" fmla="*/ 254 w 312"/>
                <a:gd name="T29" fmla="*/ 91 h 409"/>
                <a:gd name="T30" fmla="*/ 162 w 312"/>
                <a:gd name="T31" fmla="*/ 215 h 409"/>
                <a:gd name="T32" fmla="*/ 154 w 312"/>
                <a:gd name="T33" fmla="*/ 214 h 409"/>
                <a:gd name="T34" fmla="*/ 98 w 312"/>
                <a:gd name="T35" fmla="*/ 249 h 409"/>
                <a:gd name="T36" fmla="*/ 20 w 312"/>
                <a:gd name="T37" fmla="*/ 409 h 409"/>
                <a:gd name="T38" fmla="*/ 305 w 312"/>
                <a:gd name="T39" fmla="*/ 0 h 409"/>
                <a:gd name="T40" fmla="*/ 303 w 312"/>
                <a:gd name="T41" fmla="*/ 0 h 409"/>
                <a:gd name="T42" fmla="*/ 312 w 312"/>
                <a:gd name="T43" fmla="*/ 0 h 409"/>
                <a:gd name="T44" fmla="*/ 312 w 312"/>
                <a:gd name="T45" fmla="*/ 0 h 409"/>
                <a:gd name="T46" fmla="*/ 309 w 312"/>
                <a:gd name="T47" fmla="*/ 0 h 409"/>
                <a:gd name="T48" fmla="*/ 305 w 312"/>
                <a:gd name="T4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409">
                  <a:moveTo>
                    <a:pt x="20" y="409"/>
                  </a:moveTo>
                  <a:cubicBezTo>
                    <a:pt x="14" y="409"/>
                    <a:pt x="7" y="408"/>
                    <a:pt x="0" y="406"/>
                  </a:cubicBezTo>
                  <a:cubicBezTo>
                    <a:pt x="1" y="389"/>
                    <a:pt x="1" y="372"/>
                    <a:pt x="1" y="356"/>
                  </a:cubicBezTo>
                  <a:lnTo>
                    <a:pt x="1" y="343"/>
                  </a:lnTo>
                  <a:cubicBezTo>
                    <a:pt x="6" y="336"/>
                    <a:pt x="9" y="327"/>
                    <a:pt x="10" y="316"/>
                  </a:cubicBezTo>
                  <a:cubicBezTo>
                    <a:pt x="19" y="316"/>
                    <a:pt x="27" y="316"/>
                    <a:pt x="35" y="316"/>
                  </a:cubicBezTo>
                  <a:cubicBezTo>
                    <a:pt x="48" y="316"/>
                    <a:pt x="60" y="314"/>
                    <a:pt x="66" y="305"/>
                  </a:cubicBezTo>
                  <a:cubicBezTo>
                    <a:pt x="70" y="269"/>
                    <a:pt x="39" y="275"/>
                    <a:pt x="58" y="249"/>
                  </a:cubicBezTo>
                  <a:cubicBezTo>
                    <a:pt x="109" y="218"/>
                    <a:pt x="156" y="185"/>
                    <a:pt x="154" y="79"/>
                  </a:cubicBezTo>
                  <a:cubicBezTo>
                    <a:pt x="202" y="59"/>
                    <a:pt x="201" y="33"/>
                    <a:pt x="186" y="0"/>
                  </a:cubicBezTo>
                  <a:lnTo>
                    <a:pt x="295" y="0"/>
                  </a:lnTo>
                  <a:cubicBezTo>
                    <a:pt x="285" y="4"/>
                    <a:pt x="286" y="23"/>
                    <a:pt x="273" y="23"/>
                  </a:cubicBezTo>
                  <a:cubicBezTo>
                    <a:pt x="272" y="53"/>
                    <a:pt x="305" y="32"/>
                    <a:pt x="298" y="68"/>
                  </a:cubicBezTo>
                  <a:cubicBezTo>
                    <a:pt x="288" y="70"/>
                    <a:pt x="291" y="88"/>
                    <a:pt x="290" y="101"/>
                  </a:cubicBezTo>
                  <a:cubicBezTo>
                    <a:pt x="279" y="95"/>
                    <a:pt x="266" y="91"/>
                    <a:pt x="254" y="91"/>
                  </a:cubicBezTo>
                  <a:cubicBezTo>
                    <a:pt x="209" y="91"/>
                    <a:pt x="161" y="132"/>
                    <a:pt x="162" y="215"/>
                  </a:cubicBezTo>
                  <a:cubicBezTo>
                    <a:pt x="159" y="214"/>
                    <a:pt x="156" y="214"/>
                    <a:pt x="154" y="214"/>
                  </a:cubicBezTo>
                  <a:cubicBezTo>
                    <a:pt x="126" y="214"/>
                    <a:pt x="138" y="246"/>
                    <a:pt x="98" y="249"/>
                  </a:cubicBezTo>
                  <a:cubicBezTo>
                    <a:pt x="129" y="312"/>
                    <a:pt x="83" y="409"/>
                    <a:pt x="20" y="409"/>
                  </a:cubicBezTo>
                  <a:moveTo>
                    <a:pt x="305" y="0"/>
                  </a:moveTo>
                  <a:cubicBezTo>
                    <a:pt x="305" y="0"/>
                    <a:pt x="304" y="0"/>
                    <a:pt x="303" y="0"/>
                  </a:cubicBezTo>
                  <a:lnTo>
                    <a:pt x="312" y="0"/>
                  </a:lnTo>
                  <a:lnTo>
                    <a:pt x="312" y="0"/>
                  </a:lnTo>
                  <a:cubicBezTo>
                    <a:pt x="311" y="0"/>
                    <a:pt x="310" y="0"/>
                    <a:pt x="309" y="0"/>
                  </a:cubicBezTo>
                  <a:cubicBezTo>
                    <a:pt x="308" y="0"/>
                    <a:pt x="307" y="0"/>
                    <a:pt x="305" y="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361"/>
            <p:cNvSpPr>
              <a:spLocks noEditPoints="1"/>
            </p:cNvSpPr>
            <p:nvPr/>
          </p:nvSpPr>
          <p:spPr bwMode="auto">
            <a:xfrm>
              <a:off x="3193257" y="4121944"/>
              <a:ext cx="182563" cy="220663"/>
            </a:xfrm>
            <a:custGeom>
              <a:avLst/>
              <a:gdLst>
                <a:gd name="T0" fmla="*/ 21 w 357"/>
                <a:gd name="T1" fmla="*/ 431 h 431"/>
                <a:gd name="T2" fmla="*/ 0 w 357"/>
                <a:gd name="T3" fmla="*/ 420 h 431"/>
                <a:gd name="T4" fmla="*/ 22 w 357"/>
                <a:gd name="T5" fmla="*/ 368 h 431"/>
                <a:gd name="T6" fmla="*/ 22 w 357"/>
                <a:gd name="T7" fmla="*/ 381 h 431"/>
                <a:gd name="T8" fmla="*/ 21 w 357"/>
                <a:gd name="T9" fmla="*/ 431 h 431"/>
                <a:gd name="T10" fmla="*/ 357 w 357"/>
                <a:gd name="T11" fmla="*/ 53 h 431"/>
                <a:gd name="T12" fmla="*/ 351 w 357"/>
                <a:gd name="T13" fmla="*/ 43 h 431"/>
                <a:gd name="T14" fmla="*/ 333 w 357"/>
                <a:gd name="T15" fmla="*/ 25 h 431"/>
                <a:gd name="T16" fmla="*/ 333 w 357"/>
                <a:gd name="T17" fmla="*/ 25 h 431"/>
                <a:gd name="T18" fmla="*/ 324 w 357"/>
                <a:gd name="T19" fmla="*/ 25 h 431"/>
                <a:gd name="T20" fmla="*/ 320 w 357"/>
                <a:gd name="T21" fmla="*/ 24 h 431"/>
                <a:gd name="T22" fmla="*/ 316 w 357"/>
                <a:gd name="T23" fmla="*/ 25 h 431"/>
                <a:gd name="T24" fmla="*/ 207 w 357"/>
                <a:gd name="T25" fmla="*/ 25 h 431"/>
                <a:gd name="T26" fmla="*/ 194 w 357"/>
                <a:gd name="T27" fmla="*/ 0 h 431"/>
                <a:gd name="T28" fmla="*/ 357 w 357"/>
                <a:gd name="T29" fmla="*/ 0 h 431"/>
                <a:gd name="T30" fmla="*/ 357 w 357"/>
                <a:gd name="T31" fmla="*/ 5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7" h="431">
                  <a:moveTo>
                    <a:pt x="21" y="431"/>
                  </a:moveTo>
                  <a:cubicBezTo>
                    <a:pt x="14" y="429"/>
                    <a:pt x="7" y="425"/>
                    <a:pt x="0" y="420"/>
                  </a:cubicBezTo>
                  <a:cubicBezTo>
                    <a:pt x="1" y="393"/>
                    <a:pt x="13" y="383"/>
                    <a:pt x="22" y="368"/>
                  </a:cubicBezTo>
                  <a:lnTo>
                    <a:pt x="22" y="381"/>
                  </a:lnTo>
                  <a:cubicBezTo>
                    <a:pt x="22" y="397"/>
                    <a:pt x="22" y="414"/>
                    <a:pt x="21" y="431"/>
                  </a:cubicBezTo>
                  <a:moveTo>
                    <a:pt x="357" y="53"/>
                  </a:moveTo>
                  <a:cubicBezTo>
                    <a:pt x="355" y="50"/>
                    <a:pt x="353" y="47"/>
                    <a:pt x="351" y="43"/>
                  </a:cubicBezTo>
                  <a:cubicBezTo>
                    <a:pt x="346" y="35"/>
                    <a:pt x="342" y="27"/>
                    <a:pt x="333" y="25"/>
                  </a:cubicBezTo>
                  <a:lnTo>
                    <a:pt x="333" y="25"/>
                  </a:lnTo>
                  <a:lnTo>
                    <a:pt x="324" y="25"/>
                  </a:lnTo>
                  <a:cubicBezTo>
                    <a:pt x="323" y="24"/>
                    <a:pt x="321" y="24"/>
                    <a:pt x="320" y="24"/>
                  </a:cubicBezTo>
                  <a:cubicBezTo>
                    <a:pt x="318" y="24"/>
                    <a:pt x="317" y="24"/>
                    <a:pt x="316" y="25"/>
                  </a:cubicBezTo>
                  <a:lnTo>
                    <a:pt x="207" y="25"/>
                  </a:lnTo>
                  <a:cubicBezTo>
                    <a:pt x="203" y="17"/>
                    <a:pt x="199" y="9"/>
                    <a:pt x="194" y="0"/>
                  </a:cubicBezTo>
                  <a:lnTo>
                    <a:pt x="357" y="0"/>
                  </a:lnTo>
                  <a:lnTo>
                    <a:pt x="357" y="53"/>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364"/>
            <p:cNvSpPr>
              <a:spLocks/>
            </p:cNvSpPr>
            <p:nvPr/>
          </p:nvSpPr>
          <p:spPr bwMode="auto">
            <a:xfrm>
              <a:off x="3317082" y="6184107"/>
              <a:ext cx="22225" cy="36513"/>
            </a:xfrm>
            <a:custGeom>
              <a:avLst/>
              <a:gdLst>
                <a:gd name="T0" fmla="*/ 16 w 44"/>
                <a:gd name="T1" fmla="*/ 69 h 69"/>
                <a:gd name="T2" fmla="*/ 6 w 44"/>
                <a:gd name="T3" fmla="*/ 68 h 69"/>
                <a:gd name="T4" fmla="*/ 14 w 44"/>
                <a:gd name="T5" fmla="*/ 0 h 69"/>
                <a:gd name="T6" fmla="*/ 16 w 44"/>
                <a:gd name="T7" fmla="*/ 69 h 69"/>
              </a:gdLst>
              <a:ahLst/>
              <a:cxnLst>
                <a:cxn ang="0">
                  <a:pos x="T0" y="T1"/>
                </a:cxn>
                <a:cxn ang="0">
                  <a:pos x="T2" y="T3"/>
                </a:cxn>
                <a:cxn ang="0">
                  <a:pos x="T4" y="T5"/>
                </a:cxn>
                <a:cxn ang="0">
                  <a:pos x="T6" y="T7"/>
                </a:cxn>
              </a:cxnLst>
              <a:rect l="0" t="0" r="r" b="b"/>
              <a:pathLst>
                <a:path w="44" h="69">
                  <a:moveTo>
                    <a:pt x="16" y="69"/>
                  </a:moveTo>
                  <a:cubicBezTo>
                    <a:pt x="13" y="69"/>
                    <a:pt x="10" y="69"/>
                    <a:pt x="6" y="68"/>
                  </a:cubicBezTo>
                  <a:cubicBezTo>
                    <a:pt x="0" y="33"/>
                    <a:pt x="20" y="34"/>
                    <a:pt x="14" y="0"/>
                  </a:cubicBezTo>
                  <a:cubicBezTo>
                    <a:pt x="23" y="10"/>
                    <a:pt x="44" y="69"/>
                    <a:pt x="16"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1365"/>
            <p:cNvSpPr>
              <a:spLocks/>
            </p:cNvSpPr>
            <p:nvPr/>
          </p:nvSpPr>
          <p:spPr bwMode="auto">
            <a:xfrm>
              <a:off x="3024982" y="5428457"/>
              <a:ext cx="31750" cy="34925"/>
            </a:xfrm>
            <a:custGeom>
              <a:avLst/>
              <a:gdLst>
                <a:gd name="T0" fmla="*/ 48 w 59"/>
                <a:gd name="T1" fmla="*/ 68 h 68"/>
                <a:gd name="T2" fmla="*/ 3 w 59"/>
                <a:gd name="T3" fmla="*/ 24 h 68"/>
                <a:gd name="T4" fmla="*/ 0 w 59"/>
                <a:gd name="T5" fmla="*/ 24 h 68"/>
                <a:gd name="T6" fmla="*/ 12 w 59"/>
                <a:gd name="T7" fmla="*/ 0 h 68"/>
                <a:gd name="T8" fmla="*/ 30 w 59"/>
                <a:gd name="T9" fmla="*/ 6 h 68"/>
                <a:gd name="T10" fmla="*/ 50 w 59"/>
                <a:gd name="T11" fmla="*/ 13 h 68"/>
                <a:gd name="T12" fmla="*/ 56 w 59"/>
                <a:gd name="T13" fmla="*/ 12 h 68"/>
                <a:gd name="T14" fmla="*/ 48 w 59"/>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8">
                  <a:moveTo>
                    <a:pt x="48" y="68"/>
                  </a:moveTo>
                  <a:cubicBezTo>
                    <a:pt x="23" y="68"/>
                    <a:pt x="28" y="24"/>
                    <a:pt x="3" y="24"/>
                  </a:cubicBezTo>
                  <a:cubicBezTo>
                    <a:pt x="2" y="24"/>
                    <a:pt x="1" y="24"/>
                    <a:pt x="0" y="24"/>
                  </a:cubicBezTo>
                  <a:cubicBezTo>
                    <a:pt x="0" y="5"/>
                    <a:pt x="5" y="0"/>
                    <a:pt x="12" y="0"/>
                  </a:cubicBezTo>
                  <a:cubicBezTo>
                    <a:pt x="17" y="0"/>
                    <a:pt x="24" y="3"/>
                    <a:pt x="30" y="6"/>
                  </a:cubicBezTo>
                  <a:cubicBezTo>
                    <a:pt x="37" y="10"/>
                    <a:pt x="44" y="13"/>
                    <a:pt x="50" y="13"/>
                  </a:cubicBezTo>
                  <a:cubicBezTo>
                    <a:pt x="52" y="13"/>
                    <a:pt x="54" y="13"/>
                    <a:pt x="56" y="12"/>
                  </a:cubicBezTo>
                  <a:cubicBezTo>
                    <a:pt x="59" y="39"/>
                    <a:pt x="55" y="55"/>
                    <a:pt x="48"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1366"/>
            <p:cNvSpPr>
              <a:spLocks/>
            </p:cNvSpPr>
            <p:nvPr/>
          </p:nvSpPr>
          <p:spPr bwMode="auto">
            <a:xfrm>
              <a:off x="3234532" y="5877719"/>
              <a:ext cx="42863" cy="47625"/>
            </a:xfrm>
            <a:custGeom>
              <a:avLst/>
              <a:gdLst>
                <a:gd name="T0" fmla="*/ 80 w 84"/>
                <a:gd name="T1" fmla="*/ 90 h 90"/>
                <a:gd name="T2" fmla="*/ 0 w 84"/>
                <a:gd name="T3" fmla="*/ 46 h 90"/>
                <a:gd name="T4" fmla="*/ 15 w 84"/>
                <a:gd name="T5" fmla="*/ 0 h 90"/>
                <a:gd name="T6" fmla="*/ 80 w 84"/>
                <a:gd name="T7" fmla="*/ 90 h 90"/>
              </a:gdLst>
              <a:ahLst/>
              <a:cxnLst>
                <a:cxn ang="0">
                  <a:pos x="T0" y="T1"/>
                </a:cxn>
                <a:cxn ang="0">
                  <a:pos x="T2" y="T3"/>
                </a:cxn>
                <a:cxn ang="0">
                  <a:pos x="T4" y="T5"/>
                </a:cxn>
                <a:cxn ang="0">
                  <a:pos x="T6" y="T7"/>
                </a:cxn>
              </a:cxnLst>
              <a:rect l="0" t="0" r="r" b="b"/>
              <a:pathLst>
                <a:path w="84" h="90">
                  <a:moveTo>
                    <a:pt x="80" y="90"/>
                  </a:moveTo>
                  <a:cubicBezTo>
                    <a:pt x="50" y="79"/>
                    <a:pt x="34" y="49"/>
                    <a:pt x="0" y="46"/>
                  </a:cubicBezTo>
                  <a:cubicBezTo>
                    <a:pt x="3" y="29"/>
                    <a:pt x="11" y="17"/>
                    <a:pt x="15" y="0"/>
                  </a:cubicBezTo>
                  <a:cubicBezTo>
                    <a:pt x="56" y="2"/>
                    <a:pt x="84" y="23"/>
                    <a:pt x="80" y="9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1367"/>
            <p:cNvSpPr>
              <a:spLocks/>
            </p:cNvSpPr>
            <p:nvPr/>
          </p:nvSpPr>
          <p:spPr bwMode="auto">
            <a:xfrm>
              <a:off x="3375820" y="6317457"/>
              <a:ext cx="17463" cy="36513"/>
            </a:xfrm>
            <a:custGeom>
              <a:avLst/>
              <a:gdLst>
                <a:gd name="T0" fmla="*/ 2 w 36"/>
                <a:gd name="T1" fmla="*/ 71 h 71"/>
                <a:gd name="T2" fmla="*/ 0 w 36"/>
                <a:gd name="T3" fmla="*/ 71 h 71"/>
                <a:gd name="T4" fmla="*/ 0 w 36"/>
                <a:gd name="T5" fmla="*/ 22 h 71"/>
                <a:gd name="T6" fmla="*/ 7 w 36"/>
                <a:gd name="T7" fmla="*/ 0 h 71"/>
                <a:gd name="T8" fmla="*/ 2 w 36"/>
                <a:gd name="T9" fmla="*/ 71 h 71"/>
              </a:gdLst>
              <a:ahLst/>
              <a:cxnLst>
                <a:cxn ang="0">
                  <a:pos x="T0" y="T1"/>
                </a:cxn>
                <a:cxn ang="0">
                  <a:pos x="T2" y="T3"/>
                </a:cxn>
                <a:cxn ang="0">
                  <a:pos x="T4" y="T5"/>
                </a:cxn>
                <a:cxn ang="0">
                  <a:pos x="T6" y="T7"/>
                </a:cxn>
                <a:cxn ang="0">
                  <a:pos x="T8" y="T9"/>
                </a:cxn>
              </a:cxnLst>
              <a:rect l="0" t="0" r="r" b="b"/>
              <a:pathLst>
                <a:path w="36" h="71">
                  <a:moveTo>
                    <a:pt x="2" y="71"/>
                  </a:moveTo>
                  <a:cubicBezTo>
                    <a:pt x="2" y="71"/>
                    <a:pt x="1" y="71"/>
                    <a:pt x="0" y="71"/>
                  </a:cubicBezTo>
                  <a:lnTo>
                    <a:pt x="0" y="22"/>
                  </a:lnTo>
                  <a:cubicBezTo>
                    <a:pt x="1" y="13"/>
                    <a:pt x="3" y="5"/>
                    <a:pt x="7" y="0"/>
                  </a:cubicBezTo>
                  <a:cubicBezTo>
                    <a:pt x="36" y="7"/>
                    <a:pt x="35" y="71"/>
                    <a:pt x="2" y="71"/>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368"/>
            <p:cNvSpPr>
              <a:spLocks/>
            </p:cNvSpPr>
            <p:nvPr/>
          </p:nvSpPr>
          <p:spPr bwMode="auto">
            <a:xfrm>
              <a:off x="3375820" y="6328569"/>
              <a:ext cx="0" cy="25400"/>
            </a:xfrm>
            <a:custGeom>
              <a:avLst/>
              <a:gdLst>
                <a:gd name="T0" fmla="*/ 1 w 1"/>
                <a:gd name="T1" fmla="*/ 49 h 49"/>
                <a:gd name="T2" fmla="*/ 1 w 1"/>
                <a:gd name="T3" fmla="*/ 49 h 49"/>
                <a:gd name="T4" fmla="*/ 1 w 1"/>
                <a:gd name="T5" fmla="*/ 0 h 49"/>
                <a:gd name="T6" fmla="*/ 1 w 1"/>
                <a:gd name="T7" fmla="*/ 49 h 49"/>
              </a:gdLst>
              <a:ahLst/>
              <a:cxnLst>
                <a:cxn ang="0">
                  <a:pos x="T0" y="T1"/>
                </a:cxn>
                <a:cxn ang="0">
                  <a:pos x="T2" y="T3"/>
                </a:cxn>
                <a:cxn ang="0">
                  <a:pos x="T4" y="T5"/>
                </a:cxn>
                <a:cxn ang="0">
                  <a:pos x="T6" y="T7"/>
                </a:cxn>
              </a:cxnLst>
              <a:rect l="0" t="0" r="r" b="b"/>
              <a:pathLst>
                <a:path w="1" h="49">
                  <a:moveTo>
                    <a:pt x="1" y="49"/>
                  </a:moveTo>
                  <a:lnTo>
                    <a:pt x="1" y="49"/>
                  </a:lnTo>
                  <a:cubicBezTo>
                    <a:pt x="1" y="33"/>
                    <a:pt x="0" y="15"/>
                    <a:pt x="1" y="0"/>
                  </a:cubicBezTo>
                  <a:lnTo>
                    <a:pt x="1" y="49"/>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369"/>
            <p:cNvSpPr>
              <a:spLocks/>
            </p:cNvSpPr>
            <p:nvPr/>
          </p:nvSpPr>
          <p:spPr bwMode="auto">
            <a:xfrm>
              <a:off x="3310732" y="4307682"/>
              <a:ext cx="20638" cy="34925"/>
            </a:xfrm>
            <a:custGeom>
              <a:avLst/>
              <a:gdLst>
                <a:gd name="T0" fmla="*/ 25 w 41"/>
                <a:gd name="T1" fmla="*/ 67 h 67"/>
                <a:gd name="T2" fmla="*/ 1 w 41"/>
                <a:gd name="T3" fmla="*/ 0 h 67"/>
                <a:gd name="T4" fmla="*/ 39 w 41"/>
                <a:gd name="T5" fmla="*/ 34 h 67"/>
                <a:gd name="T6" fmla="*/ 41 w 41"/>
                <a:gd name="T7" fmla="*/ 34 h 67"/>
                <a:gd name="T8" fmla="*/ 25 w 41"/>
                <a:gd name="T9" fmla="*/ 67 h 67"/>
              </a:gdLst>
              <a:ahLst/>
              <a:cxnLst>
                <a:cxn ang="0">
                  <a:pos x="T0" y="T1"/>
                </a:cxn>
                <a:cxn ang="0">
                  <a:pos x="T2" y="T3"/>
                </a:cxn>
                <a:cxn ang="0">
                  <a:pos x="T4" y="T5"/>
                </a:cxn>
                <a:cxn ang="0">
                  <a:pos x="T6" y="T7"/>
                </a:cxn>
                <a:cxn ang="0">
                  <a:pos x="T8" y="T9"/>
                </a:cxn>
              </a:cxnLst>
              <a:rect l="0" t="0" r="r" b="b"/>
              <a:pathLst>
                <a:path w="41" h="67">
                  <a:moveTo>
                    <a:pt x="25" y="67"/>
                  </a:moveTo>
                  <a:cubicBezTo>
                    <a:pt x="9" y="58"/>
                    <a:pt x="0" y="34"/>
                    <a:pt x="1" y="0"/>
                  </a:cubicBezTo>
                  <a:cubicBezTo>
                    <a:pt x="21" y="0"/>
                    <a:pt x="19" y="34"/>
                    <a:pt x="39" y="34"/>
                  </a:cubicBezTo>
                  <a:cubicBezTo>
                    <a:pt x="39" y="34"/>
                    <a:pt x="40" y="34"/>
                    <a:pt x="41" y="34"/>
                  </a:cubicBezTo>
                  <a:cubicBezTo>
                    <a:pt x="38" y="49"/>
                    <a:pt x="27" y="52"/>
                    <a:pt x="25" y="6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1372"/>
            <p:cNvSpPr>
              <a:spLocks/>
            </p:cNvSpPr>
            <p:nvPr/>
          </p:nvSpPr>
          <p:spPr bwMode="auto">
            <a:xfrm>
              <a:off x="3315495" y="5536407"/>
              <a:ext cx="30163" cy="30163"/>
            </a:xfrm>
            <a:custGeom>
              <a:avLst/>
              <a:gdLst>
                <a:gd name="T0" fmla="*/ 39 w 58"/>
                <a:gd name="T1" fmla="*/ 60 h 60"/>
                <a:gd name="T2" fmla="*/ 0 w 58"/>
                <a:gd name="T3" fmla="*/ 4 h 60"/>
                <a:gd name="T4" fmla="*/ 17 w 58"/>
                <a:gd name="T5" fmla="*/ 0 h 60"/>
                <a:gd name="T6" fmla="*/ 39 w 58"/>
                <a:gd name="T7" fmla="*/ 60 h 60"/>
              </a:gdLst>
              <a:ahLst/>
              <a:cxnLst>
                <a:cxn ang="0">
                  <a:pos x="T0" y="T1"/>
                </a:cxn>
                <a:cxn ang="0">
                  <a:pos x="T2" y="T3"/>
                </a:cxn>
                <a:cxn ang="0">
                  <a:pos x="T4" y="T5"/>
                </a:cxn>
                <a:cxn ang="0">
                  <a:pos x="T6" y="T7"/>
                </a:cxn>
              </a:cxnLst>
              <a:rect l="0" t="0" r="r" b="b"/>
              <a:pathLst>
                <a:path w="58" h="60">
                  <a:moveTo>
                    <a:pt x="39" y="60"/>
                  </a:moveTo>
                  <a:cubicBezTo>
                    <a:pt x="13" y="59"/>
                    <a:pt x="0" y="40"/>
                    <a:pt x="0" y="4"/>
                  </a:cubicBezTo>
                  <a:cubicBezTo>
                    <a:pt x="6" y="1"/>
                    <a:pt x="11" y="0"/>
                    <a:pt x="17" y="0"/>
                  </a:cubicBezTo>
                  <a:cubicBezTo>
                    <a:pt x="43" y="0"/>
                    <a:pt x="58" y="30"/>
                    <a:pt x="39" y="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374"/>
            <p:cNvSpPr>
              <a:spLocks/>
            </p:cNvSpPr>
            <p:nvPr/>
          </p:nvSpPr>
          <p:spPr bwMode="auto">
            <a:xfrm>
              <a:off x="3215482" y="5231607"/>
              <a:ext cx="63500" cy="127000"/>
            </a:xfrm>
            <a:custGeom>
              <a:avLst/>
              <a:gdLst>
                <a:gd name="T0" fmla="*/ 101 w 123"/>
                <a:gd name="T1" fmla="*/ 248 h 248"/>
                <a:gd name="T2" fmla="*/ 67 w 123"/>
                <a:gd name="T3" fmla="*/ 214 h 248"/>
                <a:gd name="T4" fmla="*/ 27 w 123"/>
                <a:gd name="T5" fmla="*/ 180 h 248"/>
                <a:gd name="T6" fmla="*/ 19 w 123"/>
                <a:gd name="T7" fmla="*/ 181 h 248"/>
                <a:gd name="T8" fmla="*/ 19 w 123"/>
                <a:gd name="T9" fmla="*/ 0 h 248"/>
                <a:gd name="T10" fmla="*/ 123 w 123"/>
                <a:gd name="T11" fmla="*/ 237 h 248"/>
                <a:gd name="T12" fmla="*/ 101 w 123"/>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123" h="248">
                  <a:moveTo>
                    <a:pt x="101" y="248"/>
                  </a:moveTo>
                  <a:cubicBezTo>
                    <a:pt x="87" y="248"/>
                    <a:pt x="77" y="231"/>
                    <a:pt x="67" y="214"/>
                  </a:cubicBezTo>
                  <a:cubicBezTo>
                    <a:pt x="56" y="197"/>
                    <a:pt x="45" y="180"/>
                    <a:pt x="27" y="180"/>
                  </a:cubicBezTo>
                  <a:cubicBezTo>
                    <a:pt x="24" y="180"/>
                    <a:pt x="22" y="180"/>
                    <a:pt x="19" y="181"/>
                  </a:cubicBezTo>
                  <a:cubicBezTo>
                    <a:pt x="36" y="99"/>
                    <a:pt x="0" y="68"/>
                    <a:pt x="19" y="0"/>
                  </a:cubicBezTo>
                  <a:cubicBezTo>
                    <a:pt x="48" y="74"/>
                    <a:pt x="57" y="189"/>
                    <a:pt x="123" y="237"/>
                  </a:cubicBezTo>
                  <a:cubicBezTo>
                    <a:pt x="115" y="245"/>
                    <a:pt x="107" y="248"/>
                    <a:pt x="101" y="24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381"/>
            <p:cNvSpPr>
              <a:spLocks/>
            </p:cNvSpPr>
            <p:nvPr/>
          </p:nvSpPr>
          <p:spPr bwMode="auto">
            <a:xfrm>
              <a:off x="3088482" y="6201569"/>
              <a:ext cx="17463" cy="34925"/>
            </a:xfrm>
            <a:custGeom>
              <a:avLst/>
              <a:gdLst>
                <a:gd name="T0" fmla="*/ 23 w 36"/>
                <a:gd name="T1" fmla="*/ 68 h 68"/>
                <a:gd name="T2" fmla="*/ 31 w 36"/>
                <a:gd name="T3" fmla="*/ 0 h 68"/>
                <a:gd name="T4" fmla="*/ 23 w 36"/>
                <a:gd name="T5" fmla="*/ 68 h 68"/>
              </a:gdLst>
              <a:ahLst/>
              <a:cxnLst>
                <a:cxn ang="0">
                  <a:pos x="T0" y="T1"/>
                </a:cxn>
                <a:cxn ang="0">
                  <a:pos x="T2" y="T3"/>
                </a:cxn>
                <a:cxn ang="0">
                  <a:pos x="T4" y="T5"/>
                </a:cxn>
              </a:cxnLst>
              <a:rect l="0" t="0" r="r" b="b"/>
              <a:pathLst>
                <a:path w="36" h="68">
                  <a:moveTo>
                    <a:pt x="23" y="68"/>
                  </a:moveTo>
                  <a:cubicBezTo>
                    <a:pt x="8" y="50"/>
                    <a:pt x="0" y="2"/>
                    <a:pt x="31" y="0"/>
                  </a:cubicBezTo>
                  <a:cubicBezTo>
                    <a:pt x="36" y="35"/>
                    <a:pt x="23" y="41"/>
                    <a:pt x="23"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383"/>
            <p:cNvSpPr>
              <a:spLocks/>
            </p:cNvSpPr>
            <p:nvPr/>
          </p:nvSpPr>
          <p:spPr bwMode="auto">
            <a:xfrm>
              <a:off x="3112295" y="5992019"/>
              <a:ext cx="20638" cy="36513"/>
            </a:xfrm>
            <a:custGeom>
              <a:avLst/>
              <a:gdLst>
                <a:gd name="T0" fmla="*/ 10 w 41"/>
                <a:gd name="T1" fmla="*/ 71 h 71"/>
                <a:gd name="T2" fmla="*/ 2 w 41"/>
                <a:gd name="T3" fmla="*/ 0 h 71"/>
                <a:gd name="T4" fmla="*/ 3 w 41"/>
                <a:gd name="T5" fmla="*/ 0 h 71"/>
                <a:gd name="T6" fmla="*/ 10 w 41"/>
                <a:gd name="T7" fmla="*/ 71 h 71"/>
              </a:gdLst>
              <a:ahLst/>
              <a:cxnLst>
                <a:cxn ang="0">
                  <a:pos x="T0" y="T1"/>
                </a:cxn>
                <a:cxn ang="0">
                  <a:pos x="T2" y="T3"/>
                </a:cxn>
                <a:cxn ang="0">
                  <a:pos x="T4" y="T5"/>
                </a:cxn>
                <a:cxn ang="0">
                  <a:pos x="T6" y="T7"/>
                </a:cxn>
              </a:cxnLst>
              <a:rect l="0" t="0" r="r" b="b"/>
              <a:pathLst>
                <a:path w="41" h="71">
                  <a:moveTo>
                    <a:pt x="10" y="71"/>
                  </a:moveTo>
                  <a:cubicBezTo>
                    <a:pt x="0" y="58"/>
                    <a:pt x="3" y="27"/>
                    <a:pt x="2" y="0"/>
                  </a:cubicBezTo>
                  <a:cubicBezTo>
                    <a:pt x="3" y="0"/>
                    <a:pt x="3" y="0"/>
                    <a:pt x="3" y="0"/>
                  </a:cubicBezTo>
                  <a:cubicBezTo>
                    <a:pt x="21" y="0"/>
                    <a:pt x="41" y="70"/>
                    <a:pt x="10" y="7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385"/>
            <p:cNvSpPr>
              <a:spLocks noEditPoints="1"/>
            </p:cNvSpPr>
            <p:nvPr/>
          </p:nvSpPr>
          <p:spPr bwMode="auto">
            <a:xfrm>
              <a:off x="3080545" y="6044407"/>
              <a:ext cx="44450" cy="66675"/>
            </a:xfrm>
            <a:custGeom>
              <a:avLst/>
              <a:gdLst>
                <a:gd name="T0" fmla="*/ 25 w 87"/>
                <a:gd name="T1" fmla="*/ 131 h 131"/>
                <a:gd name="T2" fmla="*/ 3 w 87"/>
                <a:gd name="T3" fmla="*/ 92 h 131"/>
                <a:gd name="T4" fmla="*/ 29 w 87"/>
                <a:gd name="T5" fmla="*/ 128 h 131"/>
                <a:gd name="T6" fmla="*/ 25 w 87"/>
                <a:gd name="T7" fmla="*/ 131 h 131"/>
                <a:gd name="T8" fmla="*/ 48 w 87"/>
                <a:gd name="T9" fmla="*/ 112 h 131"/>
                <a:gd name="T10" fmla="*/ 0 w 87"/>
                <a:gd name="T11" fmla="*/ 47 h 131"/>
                <a:gd name="T12" fmla="*/ 18 w 87"/>
                <a:gd name="T13" fmla="*/ 0 h 131"/>
                <a:gd name="T14" fmla="*/ 61 w 87"/>
                <a:gd name="T15" fmla="*/ 22 h 131"/>
                <a:gd name="T16" fmla="*/ 78 w 87"/>
                <a:gd name="T17" fmla="*/ 19 h 131"/>
                <a:gd name="T18" fmla="*/ 48 w 87"/>
                <a:gd name="T19"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31">
                  <a:moveTo>
                    <a:pt x="25" y="131"/>
                  </a:moveTo>
                  <a:cubicBezTo>
                    <a:pt x="15" y="121"/>
                    <a:pt x="8" y="108"/>
                    <a:pt x="3" y="92"/>
                  </a:cubicBezTo>
                  <a:cubicBezTo>
                    <a:pt x="12" y="104"/>
                    <a:pt x="21" y="116"/>
                    <a:pt x="29" y="128"/>
                  </a:cubicBezTo>
                  <a:cubicBezTo>
                    <a:pt x="28" y="129"/>
                    <a:pt x="27" y="130"/>
                    <a:pt x="25" y="131"/>
                  </a:cubicBezTo>
                  <a:close/>
                  <a:moveTo>
                    <a:pt x="48" y="112"/>
                  </a:moveTo>
                  <a:cubicBezTo>
                    <a:pt x="33" y="90"/>
                    <a:pt x="17" y="68"/>
                    <a:pt x="0" y="47"/>
                  </a:cubicBezTo>
                  <a:cubicBezTo>
                    <a:pt x="2" y="29"/>
                    <a:pt x="8" y="12"/>
                    <a:pt x="18" y="0"/>
                  </a:cubicBezTo>
                  <a:cubicBezTo>
                    <a:pt x="33" y="6"/>
                    <a:pt x="41" y="22"/>
                    <a:pt x="61" y="22"/>
                  </a:cubicBezTo>
                  <a:cubicBezTo>
                    <a:pt x="66" y="22"/>
                    <a:pt x="71" y="21"/>
                    <a:pt x="78" y="19"/>
                  </a:cubicBezTo>
                  <a:cubicBezTo>
                    <a:pt x="87" y="56"/>
                    <a:pt x="70" y="90"/>
                    <a:pt x="48" y="11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386"/>
            <p:cNvSpPr>
              <a:spLocks/>
            </p:cNvSpPr>
            <p:nvPr/>
          </p:nvSpPr>
          <p:spPr bwMode="auto">
            <a:xfrm>
              <a:off x="3080545" y="6068219"/>
              <a:ext cx="25400" cy="41275"/>
            </a:xfrm>
            <a:custGeom>
              <a:avLst/>
              <a:gdLst>
                <a:gd name="T0" fmla="*/ 31 w 50"/>
                <a:gd name="T1" fmla="*/ 81 h 81"/>
                <a:gd name="T2" fmla="*/ 5 w 50"/>
                <a:gd name="T3" fmla="*/ 45 h 81"/>
                <a:gd name="T4" fmla="*/ 2 w 50"/>
                <a:gd name="T5" fmla="*/ 0 h 81"/>
                <a:gd name="T6" fmla="*/ 50 w 50"/>
                <a:gd name="T7" fmla="*/ 65 h 81"/>
                <a:gd name="T8" fmla="*/ 31 w 50"/>
                <a:gd name="T9" fmla="*/ 81 h 81"/>
              </a:gdLst>
              <a:ahLst/>
              <a:cxnLst>
                <a:cxn ang="0">
                  <a:pos x="T0" y="T1"/>
                </a:cxn>
                <a:cxn ang="0">
                  <a:pos x="T2" y="T3"/>
                </a:cxn>
                <a:cxn ang="0">
                  <a:pos x="T4" y="T5"/>
                </a:cxn>
                <a:cxn ang="0">
                  <a:pos x="T6" y="T7"/>
                </a:cxn>
                <a:cxn ang="0">
                  <a:pos x="T8" y="T9"/>
                </a:cxn>
              </a:cxnLst>
              <a:rect l="0" t="0" r="r" b="b"/>
              <a:pathLst>
                <a:path w="50" h="81">
                  <a:moveTo>
                    <a:pt x="31" y="81"/>
                  </a:moveTo>
                  <a:cubicBezTo>
                    <a:pt x="23" y="69"/>
                    <a:pt x="14" y="57"/>
                    <a:pt x="5" y="45"/>
                  </a:cubicBezTo>
                  <a:cubicBezTo>
                    <a:pt x="2" y="31"/>
                    <a:pt x="0" y="15"/>
                    <a:pt x="2" y="0"/>
                  </a:cubicBezTo>
                  <a:cubicBezTo>
                    <a:pt x="19" y="21"/>
                    <a:pt x="35" y="43"/>
                    <a:pt x="50" y="65"/>
                  </a:cubicBezTo>
                  <a:cubicBezTo>
                    <a:pt x="44" y="72"/>
                    <a:pt x="38" y="77"/>
                    <a:pt x="31" y="8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736"/>
            <p:cNvSpPr>
              <a:spLocks noChangeArrowheads="1"/>
            </p:cNvSpPr>
            <p:nvPr/>
          </p:nvSpPr>
          <p:spPr bwMode="auto">
            <a:xfrm>
              <a:off x="2275682" y="4480719"/>
              <a:ext cx="1588" cy="1588"/>
            </a:xfrm>
            <a:prstGeom prst="rect">
              <a:avLst/>
            </a:prstGeom>
            <a:solidFill>
              <a:srgbClr val="E55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6" name="Group 415"/>
          <p:cNvGrpSpPr/>
          <p:nvPr/>
        </p:nvGrpSpPr>
        <p:grpSpPr>
          <a:xfrm>
            <a:off x="4734725" y="3935296"/>
            <a:ext cx="139298" cy="296826"/>
            <a:chOff x="8916989" y="0"/>
            <a:chExt cx="473075" cy="1008063"/>
          </a:xfrm>
        </p:grpSpPr>
        <p:sp>
          <p:nvSpPr>
            <p:cNvPr id="417" name="Rectangle 522"/>
            <p:cNvSpPr>
              <a:spLocks noChangeArrowheads="1"/>
            </p:cNvSpPr>
            <p:nvPr/>
          </p:nvSpPr>
          <p:spPr bwMode="auto">
            <a:xfrm>
              <a:off x="9344026" y="211138"/>
              <a:ext cx="46038" cy="503238"/>
            </a:xfrm>
            <a:prstGeom prst="rect">
              <a:avLst/>
            </a:prstGeom>
            <a:solidFill>
              <a:srgbClr val="3D4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523"/>
            <p:cNvSpPr>
              <a:spLocks/>
            </p:cNvSpPr>
            <p:nvPr/>
          </p:nvSpPr>
          <p:spPr bwMode="auto">
            <a:xfrm>
              <a:off x="9193214" y="698500"/>
              <a:ext cx="142875" cy="63500"/>
            </a:xfrm>
            <a:custGeom>
              <a:avLst/>
              <a:gdLst>
                <a:gd name="T0" fmla="*/ 90 w 90"/>
                <a:gd name="T1" fmla="*/ 0 h 40"/>
                <a:gd name="T2" fmla="*/ 0 w 90"/>
                <a:gd name="T3" fmla="*/ 0 h 40"/>
                <a:gd name="T4" fmla="*/ 0 w 90"/>
                <a:gd name="T5" fmla="*/ 40 h 40"/>
                <a:gd name="T6" fmla="*/ 87 w 90"/>
                <a:gd name="T7" fmla="*/ 40 h 40"/>
                <a:gd name="T8" fmla="*/ 90 w 90"/>
                <a:gd name="T9" fmla="*/ 0 h 40"/>
              </a:gdLst>
              <a:ahLst/>
              <a:cxnLst>
                <a:cxn ang="0">
                  <a:pos x="T0" y="T1"/>
                </a:cxn>
                <a:cxn ang="0">
                  <a:pos x="T2" y="T3"/>
                </a:cxn>
                <a:cxn ang="0">
                  <a:pos x="T4" y="T5"/>
                </a:cxn>
                <a:cxn ang="0">
                  <a:pos x="T6" y="T7"/>
                </a:cxn>
                <a:cxn ang="0">
                  <a:pos x="T8" y="T9"/>
                </a:cxn>
              </a:cxnLst>
              <a:rect l="0" t="0" r="r" b="b"/>
              <a:pathLst>
                <a:path w="90" h="40">
                  <a:moveTo>
                    <a:pt x="90" y="0"/>
                  </a:moveTo>
                  <a:lnTo>
                    <a:pt x="0" y="0"/>
                  </a:lnTo>
                  <a:lnTo>
                    <a:pt x="0" y="40"/>
                  </a:lnTo>
                  <a:lnTo>
                    <a:pt x="87" y="40"/>
                  </a:lnTo>
                  <a:lnTo>
                    <a:pt x="90" y="0"/>
                  </a:lnTo>
                  <a:close/>
                </a:path>
              </a:pathLst>
            </a:custGeom>
            <a:solidFill>
              <a:srgbClr val="3D4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524"/>
            <p:cNvSpPr>
              <a:spLocks noChangeArrowheads="1"/>
            </p:cNvSpPr>
            <p:nvPr/>
          </p:nvSpPr>
          <p:spPr bwMode="auto">
            <a:xfrm>
              <a:off x="9283701" y="0"/>
              <a:ext cx="79375" cy="714375"/>
            </a:xfrm>
            <a:prstGeom prst="rect">
              <a:avLst/>
            </a:prstGeom>
            <a:solidFill>
              <a:srgbClr val="4C5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525"/>
            <p:cNvSpPr>
              <a:spLocks noEditPoints="1"/>
            </p:cNvSpPr>
            <p:nvPr/>
          </p:nvSpPr>
          <p:spPr bwMode="auto">
            <a:xfrm>
              <a:off x="8924926" y="628650"/>
              <a:ext cx="398463" cy="379413"/>
            </a:xfrm>
            <a:custGeom>
              <a:avLst/>
              <a:gdLst>
                <a:gd name="T0" fmla="*/ 184 w 368"/>
                <a:gd name="T1" fmla="*/ 26 h 351"/>
                <a:gd name="T2" fmla="*/ 26 w 368"/>
                <a:gd name="T3" fmla="*/ 175 h 351"/>
                <a:gd name="T4" fmla="*/ 184 w 368"/>
                <a:gd name="T5" fmla="*/ 325 h 351"/>
                <a:gd name="T6" fmla="*/ 343 w 368"/>
                <a:gd name="T7" fmla="*/ 175 h 351"/>
                <a:gd name="T8" fmla="*/ 184 w 368"/>
                <a:gd name="T9" fmla="*/ 26 h 351"/>
                <a:gd name="T10" fmla="*/ 184 w 368"/>
                <a:gd name="T11" fmla="*/ 351 h 351"/>
                <a:gd name="T12" fmla="*/ 0 w 368"/>
                <a:gd name="T13" fmla="*/ 175 h 351"/>
                <a:gd name="T14" fmla="*/ 184 w 368"/>
                <a:gd name="T15" fmla="*/ 0 h 351"/>
                <a:gd name="T16" fmla="*/ 368 w 368"/>
                <a:gd name="T17" fmla="*/ 175 h 351"/>
                <a:gd name="T18" fmla="*/ 184 w 368"/>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51">
                  <a:moveTo>
                    <a:pt x="184" y="26"/>
                  </a:moveTo>
                  <a:cubicBezTo>
                    <a:pt x="97" y="26"/>
                    <a:pt x="26" y="93"/>
                    <a:pt x="26" y="175"/>
                  </a:cubicBezTo>
                  <a:cubicBezTo>
                    <a:pt x="26" y="258"/>
                    <a:pt x="97" y="325"/>
                    <a:pt x="184" y="325"/>
                  </a:cubicBezTo>
                  <a:cubicBezTo>
                    <a:pt x="272" y="325"/>
                    <a:pt x="343" y="258"/>
                    <a:pt x="343" y="175"/>
                  </a:cubicBezTo>
                  <a:cubicBezTo>
                    <a:pt x="343" y="93"/>
                    <a:pt x="272" y="26"/>
                    <a:pt x="184" y="26"/>
                  </a:cubicBezTo>
                  <a:close/>
                  <a:moveTo>
                    <a:pt x="184" y="351"/>
                  </a:moveTo>
                  <a:cubicBezTo>
                    <a:pt x="83" y="351"/>
                    <a:pt x="0" y="272"/>
                    <a:pt x="0" y="175"/>
                  </a:cubicBezTo>
                  <a:cubicBezTo>
                    <a:pt x="0" y="79"/>
                    <a:pt x="83" y="0"/>
                    <a:pt x="184" y="0"/>
                  </a:cubicBezTo>
                  <a:cubicBezTo>
                    <a:pt x="286" y="0"/>
                    <a:pt x="368" y="79"/>
                    <a:pt x="368" y="175"/>
                  </a:cubicBezTo>
                  <a:cubicBezTo>
                    <a:pt x="368" y="272"/>
                    <a:pt x="286" y="351"/>
                    <a:pt x="184" y="351"/>
                  </a:cubicBezTo>
                  <a:close/>
                </a:path>
              </a:pathLst>
            </a:custGeom>
            <a:solidFill>
              <a:srgbClr val="8F9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526"/>
            <p:cNvSpPr>
              <a:spLocks/>
            </p:cNvSpPr>
            <p:nvPr/>
          </p:nvSpPr>
          <p:spPr bwMode="auto">
            <a:xfrm>
              <a:off x="8924926" y="628650"/>
              <a:ext cx="398463" cy="192088"/>
            </a:xfrm>
            <a:custGeom>
              <a:avLst/>
              <a:gdLst>
                <a:gd name="T0" fmla="*/ 355 w 369"/>
                <a:gd name="T1" fmla="*/ 177 h 177"/>
                <a:gd name="T2" fmla="*/ 343 w 369"/>
                <a:gd name="T3" fmla="*/ 166 h 177"/>
                <a:gd name="T4" fmla="*/ 184 w 369"/>
                <a:gd name="T5" fmla="*/ 26 h 177"/>
                <a:gd name="T6" fmla="*/ 26 w 369"/>
                <a:gd name="T7" fmla="*/ 159 h 177"/>
                <a:gd name="T8" fmla="*/ 12 w 369"/>
                <a:gd name="T9" fmla="*/ 170 h 177"/>
                <a:gd name="T10" fmla="*/ 1 w 369"/>
                <a:gd name="T11" fmla="*/ 156 h 177"/>
                <a:gd name="T12" fmla="*/ 184 w 369"/>
                <a:gd name="T13" fmla="*/ 0 h 177"/>
                <a:gd name="T14" fmla="*/ 368 w 369"/>
                <a:gd name="T15" fmla="*/ 164 h 177"/>
                <a:gd name="T16" fmla="*/ 356 w 369"/>
                <a:gd name="T17" fmla="*/ 177 h 177"/>
                <a:gd name="T18" fmla="*/ 355 w 369"/>
                <a:gd name="T1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177">
                  <a:moveTo>
                    <a:pt x="355" y="177"/>
                  </a:moveTo>
                  <a:cubicBezTo>
                    <a:pt x="349" y="177"/>
                    <a:pt x="343" y="172"/>
                    <a:pt x="343" y="166"/>
                  </a:cubicBezTo>
                  <a:cubicBezTo>
                    <a:pt x="337" y="87"/>
                    <a:pt x="268" y="26"/>
                    <a:pt x="184" y="26"/>
                  </a:cubicBezTo>
                  <a:cubicBezTo>
                    <a:pt x="103" y="26"/>
                    <a:pt x="35" y="83"/>
                    <a:pt x="26" y="159"/>
                  </a:cubicBezTo>
                  <a:cubicBezTo>
                    <a:pt x="26" y="166"/>
                    <a:pt x="19" y="171"/>
                    <a:pt x="12" y="170"/>
                  </a:cubicBezTo>
                  <a:cubicBezTo>
                    <a:pt x="6" y="170"/>
                    <a:pt x="0" y="163"/>
                    <a:pt x="1" y="156"/>
                  </a:cubicBezTo>
                  <a:cubicBezTo>
                    <a:pt x="11" y="67"/>
                    <a:pt x="90" y="0"/>
                    <a:pt x="184" y="0"/>
                  </a:cubicBezTo>
                  <a:cubicBezTo>
                    <a:pt x="281" y="0"/>
                    <a:pt x="362" y="72"/>
                    <a:pt x="368" y="164"/>
                  </a:cubicBezTo>
                  <a:cubicBezTo>
                    <a:pt x="369" y="171"/>
                    <a:pt x="363" y="177"/>
                    <a:pt x="356" y="177"/>
                  </a:cubicBezTo>
                  <a:lnTo>
                    <a:pt x="355" y="177"/>
                  </a:lnTo>
                </a:path>
              </a:pathLst>
            </a:custGeom>
            <a:solidFill>
              <a:srgbClr val="767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527"/>
            <p:cNvSpPr>
              <a:spLocks/>
            </p:cNvSpPr>
            <p:nvPr/>
          </p:nvSpPr>
          <p:spPr bwMode="auto">
            <a:xfrm>
              <a:off x="8991601" y="939800"/>
              <a:ext cx="153988" cy="68263"/>
            </a:xfrm>
            <a:custGeom>
              <a:avLst/>
              <a:gdLst>
                <a:gd name="T0" fmla="*/ 122 w 142"/>
                <a:gd name="T1" fmla="*/ 63 h 63"/>
                <a:gd name="T2" fmla="*/ 7 w 142"/>
                <a:gd name="T3" fmla="*/ 24 h 63"/>
                <a:gd name="T4" fmla="*/ 5 w 142"/>
                <a:gd name="T5" fmla="*/ 6 h 63"/>
                <a:gd name="T6" fmla="*/ 22 w 142"/>
                <a:gd name="T7" fmla="*/ 4 h 63"/>
                <a:gd name="T8" fmla="*/ 129 w 142"/>
                <a:gd name="T9" fmla="*/ 37 h 63"/>
                <a:gd name="T10" fmla="*/ 142 w 142"/>
                <a:gd name="T11" fmla="*/ 49 h 63"/>
                <a:gd name="T12" fmla="*/ 130 w 142"/>
                <a:gd name="T13" fmla="*/ 62 h 63"/>
                <a:gd name="T14" fmla="*/ 122 w 142"/>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3">
                  <a:moveTo>
                    <a:pt x="122" y="63"/>
                  </a:moveTo>
                  <a:cubicBezTo>
                    <a:pt x="81" y="63"/>
                    <a:pt x="40" y="49"/>
                    <a:pt x="7" y="24"/>
                  </a:cubicBezTo>
                  <a:cubicBezTo>
                    <a:pt x="1" y="20"/>
                    <a:pt x="0" y="12"/>
                    <a:pt x="5" y="6"/>
                  </a:cubicBezTo>
                  <a:cubicBezTo>
                    <a:pt x="9" y="1"/>
                    <a:pt x="17" y="0"/>
                    <a:pt x="22" y="4"/>
                  </a:cubicBezTo>
                  <a:cubicBezTo>
                    <a:pt x="52" y="27"/>
                    <a:pt x="91" y="38"/>
                    <a:pt x="129" y="37"/>
                  </a:cubicBezTo>
                  <a:cubicBezTo>
                    <a:pt x="136" y="37"/>
                    <a:pt x="142" y="42"/>
                    <a:pt x="142" y="49"/>
                  </a:cubicBezTo>
                  <a:cubicBezTo>
                    <a:pt x="142" y="56"/>
                    <a:pt x="137" y="62"/>
                    <a:pt x="130" y="62"/>
                  </a:cubicBezTo>
                  <a:cubicBezTo>
                    <a:pt x="127" y="63"/>
                    <a:pt x="125" y="63"/>
                    <a:pt x="122" y="63"/>
                  </a:cubicBezTo>
                </a:path>
              </a:pathLst>
            </a:custGeom>
            <a:solidFill>
              <a:srgbClr val="D1D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528"/>
            <p:cNvSpPr>
              <a:spLocks noChangeArrowheads="1"/>
            </p:cNvSpPr>
            <p:nvPr/>
          </p:nvSpPr>
          <p:spPr bwMode="auto">
            <a:xfrm>
              <a:off x="8916989" y="0"/>
              <a:ext cx="385763" cy="714375"/>
            </a:xfrm>
            <a:prstGeom prst="rect">
              <a:avLst/>
            </a:prstGeom>
            <a:solidFill>
              <a:srgbClr val="636B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529"/>
            <p:cNvSpPr>
              <a:spLocks noChangeArrowheads="1"/>
            </p:cNvSpPr>
            <p:nvPr/>
          </p:nvSpPr>
          <p:spPr bwMode="auto">
            <a:xfrm>
              <a:off x="8936039" y="14288"/>
              <a:ext cx="347663" cy="196850"/>
            </a:xfrm>
            <a:prstGeom prst="rect">
              <a:avLst/>
            </a:prstGeom>
            <a:solidFill>
              <a:srgbClr val="97A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530"/>
            <p:cNvSpPr>
              <a:spLocks noChangeArrowheads="1"/>
            </p:cNvSpPr>
            <p:nvPr/>
          </p:nvSpPr>
          <p:spPr bwMode="auto">
            <a:xfrm>
              <a:off x="8936039" y="285750"/>
              <a:ext cx="347663" cy="115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531"/>
            <p:cNvSpPr>
              <a:spLocks/>
            </p:cNvSpPr>
            <p:nvPr/>
          </p:nvSpPr>
          <p:spPr bwMode="auto">
            <a:xfrm>
              <a:off x="8936039" y="522288"/>
              <a:ext cx="347663" cy="239713"/>
            </a:xfrm>
            <a:custGeom>
              <a:avLst/>
              <a:gdLst>
                <a:gd name="T0" fmla="*/ 219 w 219"/>
                <a:gd name="T1" fmla="*/ 0 h 151"/>
                <a:gd name="T2" fmla="*/ 0 w 219"/>
                <a:gd name="T3" fmla="*/ 0 h 151"/>
                <a:gd name="T4" fmla="*/ 9 w 219"/>
                <a:gd name="T5" fmla="*/ 151 h 151"/>
                <a:gd name="T6" fmla="*/ 210 w 219"/>
                <a:gd name="T7" fmla="*/ 151 h 151"/>
                <a:gd name="T8" fmla="*/ 219 w 219"/>
                <a:gd name="T9" fmla="*/ 0 h 151"/>
              </a:gdLst>
              <a:ahLst/>
              <a:cxnLst>
                <a:cxn ang="0">
                  <a:pos x="T0" y="T1"/>
                </a:cxn>
                <a:cxn ang="0">
                  <a:pos x="T2" y="T3"/>
                </a:cxn>
                <a:cxn ang="0">
                  <a:pos x="T4" y="T5"/>
                </a:cxn>
                <a:cxn ang="0">
                  <a:pos x="T6" y="T7"/>
                </a:cxn>
                <a:cxn ang="0">
                  <a:pos x="T8" y="T9"/>
                </a:cxn>
              </a:cxnLst>
              <a:rect l="0" t="0" r="r" b="b"/>
              <a:pathLst>
                <a:path w="219" h="151">
                  <a:moveTo>
                    <a:pt x="219" y="0"/>
                  </a:moveTo>
                  <a:lnTo>
                    <a:pt x="0" y="0"/>
                  </a:lnTo>
                  <a:lnTo>
                    <a:pt x="9" y="151"/>
                  </a:lnTo>
                  <a:lnTo>
                    <a:pt x="210" y="151"/>
                  </a:lnTo>
                  <a:lnTo>
                    <a:pt x="219" y="0"/>
                  </a:lnTo>
                  <a:close/>
                </a:path>
              </a:pathLst>
            </a:custGeom>
            <a:solidFill>
              <a:srgbClr val="4C5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532"/>
            <p:cNvSpPr>
              <a:spLocks/>
            </p:cNvSpPr>
            <p:nvPr/>
          </p:nvSpPr>
          <p:spPr bwMode="auto">
            <a:xfrm>
              <a:off x="8966201" y="549275"/>
              <a:ext cx="288925" cy="42863"/>
            </a:xfrm>
            <a:custGeom>
              <a:avLst/>
              <a:gdLst>
                <a:gd name="T0" fmla="*/ 180 w 182"/>
                <a:gd name="T1" fmla="*/ 27 h 27"/>
                <a:gd name="T2" fmla="*/ 182 w 182"/>
                <a:gd name="T3" fmla="*/ 0 h 27"/>
                <a:gd name="T4" fmla="*/ 0 w 182"/>
                <a:gd name="T5" fmla="*/ 0 h 27"/>
                <a:gd name="T6" fmla="*/ 2 w 182"/>
                <a:gd name="T7" fmla="*/ 27 h 27"/>
                <a:gd name="T8" fmla="*/ 180 w 182"/>
                <a:gd name="T9" fmla="*/ 27 h 27"/>
              </a:gdLst>
              <a:ahLst/>
              <a:cxnLst>
                <a:cxn ang="0">
                  <a:pos x="T0" y="T1"/>
                </a:cxn>
                <a:cxn ang="0">
                  <a:pos x="T2" y="T3"/>
                </a:cxn>
                <a:cxn ang="0">
                  <a:pos x="T4" y="T5"/>
                </a:cxn>
                <a:cxn ang="0">
                  <a:pos x="T6" y="T7"/>
                </a:cxn>
                <a:cxn ang="0">
                  <a:pos x="T8" y="T9"/>
                </a:cxn>
              </a:cxnLst>
              <a:rect l="0" t="0" r="r" b="b"/>
              <a:pathLst>
                <a:path w="182" h="27">
                  <a:moveTo>
                    <a:pt x="180" y="27"/>
                  </a:moveTo>
                  <a:lnTo>
                    <a:pt x="182" y="0"/>
                  </a:lnTo>
                  <a:lnTo>
                    <a:pt x="0" y="0"/>
                  </a:lnTo>
                  <a:lnTo>
                    <a:pt x="2" y="27"/>
                  </a:lnTo>
                  <a:lnTo>
                    <a:pt x="180" y="27"/>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533"/>
            <p:cNvSpPr>
              <a:spLocks/>
            </p:cNvSpPr>
            <p:nvPr/>
          </p:nvSpPr>
          <p:spPr bwMode="auto">
            <a:xfrm>
              <a:off x="8969376" y="609600"/>
              <a:ext cx="282575" cy="20638"/>
            </a:xfrm>
            <a:custGeom>
              <a:avLst/>
              <a:gdLst>
                <a:gd name="T0" fmla="*/ 177 w 178"/>
                <a:gd name="T1" fmla="*/ 13 h 13"/>
                <a:gd name="T2" fmla="*/ 178 w 178"/>
                <a:gd name="T3" fmla="*/ 0 h 13"/>
                <a:gd name="T4" fmla="*/ 0 w 178"/>
                <a:gd name="T5" fmla="*/ 0 h 13"/>
                <a:gd name="T6" fmla="*/ 1 w 178"/>
                <a:gd name="T7" fmla="*/ 13 h 13"/>
                <a:gd name="T8" fmla="*/ 177 w 178"/>
                <a:gd name="T9" fmla="*/ 13 h 13"/>
              </a:gdLst>
              <a:ahLst/>
              <a:cxnLst>
                <a:cxn ang="0">
                  <a:pos x="T0" y="T1"/>
                </a:cxn>
                <a:cxn ang="0">
                  <a:pos x="T2" y="T3"/>
                </a:cxn>
                <a:cxn ang="0">
                  <a:pos x="T4" y="T5"/>
                </a:cxn>
                <a:cxn ang="0">
                  <a:pos x="T6" y="T7"/>
                </a:cxn>
                <a:cxn ang="0">
                  <a:pos x="T8" y="T9"/>
                </a:cxn>
              </a:cxnLst>
              <a:rect l="0" t="0" r="r" b="b"/>
              <a:pathLst>
                <a:path w="178" h="13">
                  <a:moveTo>
                    <a:pt x="177" y="13"/>
                  </a:moveTo>
                  <a:lnTo>
                    <a:pt x="178" y="0"/>
                  </a:lnTo>
                  <a:lnTo>
                    <a:pt x="0" y="0"/>
                  </a:lnTo>
                  <a:lnTo>
                    <a:pt x="1" y="13"/>
                  </a:lnTo>
                  <a:lnTo>
                    <a:pt x="177" y="13"/>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534"/>
            <p:cNvSpPr>
              <a:spLocks/>
            </p:cNvSpPr>
            <p:nvPr/>
          </p:nvSpPr>
          <p:spPr bwMode="auto">
            <a:xfrm>
              <a:off x="8972551" y="647700"/>
              <a:ext cx="276225" cy="28575"/>
            </a:xfrm>
            <a:custGeom>
              <a:avLst/>
              <a:gdLst>
                <a:gd name="T0" fmla="*/ 173 w 174"/>
                <a:gd name="T1" fmla="*/ 18 h 18"/>
                <a:gd name="T2" fmla="*/ 174 w 174"/>
                <a:gd name="T3" fmla="*/ 0 h 18"/>
                <a:gd name="T4" fmla="*/ 0 w 174"/>
                <a:gd name="T5" fmla="*/ 0 h 18"/>
                <a:gd name="T6" fmla="*/ 0 w 174"/>
                <a:gd name="T7" fmla="*/ 18 h 18"/>
                <a:gd name="T8" fmla="*/ 173 w 174"/>
                <a:gd name="T9" fmla="*/ 18 h 18"/>
              </a:gdLst>
              <a:ahLst/>
              <a:cxnLst>
                <a:cxn ang="0">
                  <a:pos x="T0" y="T1"/>
                </a:cxn>
                <a:cxn ang="0">
                  <a:pos x="T2" y="T3"/>
                </a:cxn>
                <a:cxn ang="0">
                  <a:pos x="T4" y="T5"/>
                </a:cxn>
                <a:cxn ang="0">
                  <a:pos x="T6" y="T7"/>
                </a:cxn>
                <a:cxn ang="0">
                  <a:pos x="T8" y="T9"/>
                </a:cxn>
              </a:cxnLst>
              <a:rect l="0" t="0" r="r" b="b"/>
              <a:pathLst>
                <a:path w="174" h="18">
                  <a:moveTo>
                    <a:pt x="173" y="18"/>
                  </a:moveTo>
                  <a:lnTo>
                    <a:pt x="174" y="0"/>
                  </a:lnTo>
                  <a:lnTo>
                    <a:pt x="0" y="0"/>
                  </a:lnTo>
                  <a:lnTo>
                    <a:pt x="0" y="18"/>
                  </a:lnTo>
                  <a:lnTo>
                    <a:pt x="173" y="18"/>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535"/>
            <p:cNvSpPr>
              <a:spLocks/>
            </p:cNvSpPr>
            <p:nvPr/>
          </p:nvSpPr>
          <p:spPr bwMode="auto">
            <a:xfrm>
              <a:off x="8974139" y="693738"/>
              <a:ext cx="271463" cy="41275"/>
            </a:xfrm>
            <a:custGeom>
              <a:avLst/>
              <a:gdLst>
                <a:gd name="T0" fmla="*/ 0 w 171"/>
                <a:gd name="T1" fmla="*/ 0 h 26"/>
                <a:gd name="T2" fmla="*/ 1 w 171"/>
                <a:gd name="T3" fmla="*/ 26 h 26"/>
                <a:gd name="T4" fmla="*/ 170 w 171"/>
                <a:gd name="T5" fmla="*/ 26 h 26"/>
                <a:gd name="T6" fmla="*/ 171 w 171"/>
                <a:gd name="T7" fmla="*/ 0 h 26"/>
                <a:gd name="T8" fmla="*/ 0 w 171"/>
                <a:gd name="T9" fmla="*/ 0 h 26"/>
              </a:gdLst>
              <a:ahLst/>
              <a:cxnLst>
                <a:cxn ang="0">
                  <a:pos x="T0" y="T1"/>
                </a:cxn>
                <a:cxn ang="0">
                  <a:pos x="T2" y="T3"/>
                </a:cxn>
                <a:cxn ang="0">
                  <a:pos x="T4" y="T5"/>
                </a:cxn>
                <a:cxn ang="0">
                  <a:pos x="T6" y="T7"/>
                </a:cxn>
                <a:cxn ang="0">
                  <a:pos x="T8" y="T9"/>
                </a:cxn>
              </a:cxnLst>
              <a:rect l="0" t="0" r="r" b="b"/>
              <a:pathLst>
                <a:path w="171" h="26">
                  <a:moveTo>
                    <a:pt x="0" y="0"/>
                  </a:moveTo>
                  <a:lnTo>
                    <a:pt x="1" y="26"/>
                  </a:lnTo>
                  <a:lnTo>
                    <a:pt x="170" y="26"/>
                  </a:lnTo>
                  <a:lnTo>
                    <a:pt x="171" y="0"/>
                  </a:lnTo>
                  <a:lnTo>
                    <a:pt x="0" y="0"/>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536"/>
            <p:cNvSpPr>
              <a:spLocks noChangeArrowheads="1"/>
            </p:cNvSpPr>
            <p:nvPr/>
          </p:nvSpPr>
          <p:spPr bwMode="auto">
            <a:xfrm>
              <a:off x="8936039" y="357188"/>
              <a:ext cx="347663" cy="44450"/>
            </a:xfrm>
            <a:prstGeom prst="rect">
              <a:avLst/>
            </a:prstGeom>
            <a:solidFill>
              <a:srgbClr val="4C5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537"/>
            <p:cNvSpPr>
              <a:spLocks noChangeArrowheads="1"/>
            </p:cNvSpPr>
            <p:nvPr/>
          </p:nvSpPr>
          <p:spPr bwMode="auto">
            <a:xfrm>
              <a:off x="8936039" y="401638"/>
              <a:ext cx="347663" cy="111125"/>
            </a:xfrm>
            <a:prstGeom prst="rect">
              <a:avLst/>
            </a:prstGeom>
            <a:solidFill>
              <a:srgbClr val="97A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538"/>
            <p:cNvSpPr>
              <a:spLocks noChangeArrowheads="1"/>
            </p:cNvSpPr>
            <p:nvPr/>
          </p:nvSpPr>
          <p:spPr bwMode="auto">
            <a:xfrm>
              <a:off x="8936039" y="225425"/>
              <a:ext cx="347663" cy="46038"/>
            </a:xfrm>
            <a:prstGeom prst="rect">
              <a:avLst/>
            </a:prstGeom>
            <a:solidFill>
              <a:srgbClr val="818C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4" name="Group 433"/>
          <p:cNvGrpSpPr/>
          <p:nvPr/>
        </p:nvGrpSpPr>
        <p:grpSpPr>
          <a:xfrm>
            <a:off x="1835222" y="3933113"/>
            <a:ext cx="235531" cy="316251"/>
            <a:chOff x="5465763" y="2492375"/>
            <a:chExt cx="1241425" cy="1666876"/>
          </a:xfrm>
        </p:grpSpPr>
        <p:sp>
          <p:nvSpPr>
            <p:cNvPr id="435" name="Freeform 1104"/>
            <p:cNvSpPr>
              <a:spLocks/>
            </p:cNvSpPr>
            <p:nvPr/>
          </p:nvSpPr>
          <p:spPr bwMode="auto">
            <a:xfrm>
              <a:off x="5465763" y="2917825"/>
              <a:ext cx="1241425" cy="1241425"/>
            </a:xfrm>
            <a:custGeom>
              <a:avLst/>
              <a:gdLst>
                <a:gd name="T0" fmla="*/ 2423 w 2423"/>
                <a:gd name="T1" fmla="*/ 1211 h 2422"/>
                <a:gd name="T2" fmla="*/ 1212 w 2423"/>
                <a:gd name="T3" fmla="*/ 2422 h 2422"/>
                <a:gd name="T4" fmla="*/ 1208 w 2423"/>
                <a:gd name="T5" fmla="*/ 2422 h 2422"/>
                <a:gd name="T6" fmla="*/ 0 w 2423"/>
                <a:gd name="T7" fmla="*/ 1211 h 2422"/>
                <a:gd name="T8" fmla="*/ 381 w 2423"/>
                <a:gd name="T9" fmla="*/ 329 h 2422"/>
                <a:gd name="T10" fmla="*/ 580 w 2423"/>
                <a:gd name="T11" fmla="*/ 177 h 2422"/>
                <a:gd name="T12" fmla="*/ 1000 w 2423"/>
                <a:gd name="T13" fmla="*/ 18 h 2422"/>
                <a:gd name="T14" fmla="*/ 1045 w 2423"/>
                <a:gd name="T15" fmla="*/ 11 h 2422"/>
                <a:gd name="T16" fmla="*/ 1208 w 2423"/>
                <a:gd name="T17" fmla="*/ 0 h 2422"/>
                <a:gd name="T18" fmla="*/ 1212 w 2423"/>
                <a:gd name="T19" fmla="*/ 0 h 2422"/>
                <a:gd name="T20" fmla="*/ 1384 w 2423"/>
                <a:gd name="T21" fmla="*/ 12 h 2422"/>
                <a:gd name="T22" fmla="*/ 1423 w 2423"/>
                <a:gd name="T23" fmla="*/ 18 h 2422"/>
                <a:gd name="T24" fmla="*/ 1825 w 2423"/>
                <a:gd name="T25" fmla="*/ 166 h 2422"/>
                <a:gd name="T26" fmla="*/ 2026 w 2423"/>
                <a:gd name="T27" fmla="*/ 315 h 2422"/>
                <a:gd name="T28" fmla="*/ 2423 w 2423"/>
                <a:gd name="T29" fmla="*/ 1211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2422">
                  <a:moveTo>
                    <a:pt x="2423" y="1211"/>
                  </a:moveTo>
                  <a:cubicBezTo>
                    <a:pt x="2423" y="1880"/>
                    <a:pt x="1881" y="2422"/>
                    <a:pt x="1212" y="2422"/>
                  </a:cubicBezTo>
                  <a:lnTo>
                    <a:pt x="1208" y="2422"/>
                  </a:lnTo>
                  <a:cubicBezTo>
                    <a:pt x="541" y="2420"/>
                    <a:pt x="0" y="1879"/>
                    <a:pt x="0" y="1211"/>
                  </a:cubicBezTo>
                  <a:cubicBezTo>
                    <a:pt x="0" y="863"/>
                    <a:pt x="147" y="550"/>
                    <a:pt x="381" y="329"/>
                  </a:cubicBezTo>
                  <a:cubicBezTo>
                    <a:pt x="442" y="272"/>
                    <a:pt x="509" y="221"/>
                    <a:pt x="580" y="177"/>
                  </a:cubicBezTo>
                  <a:cubicBezTo>
                    <a:pt x="707" y="100"/>
                    <a:pt x="849" y="45"/>
                    <a:pt x="1000" y="18"/>
                  </a:cubicBezTo>
                  <a:cubicBezTo>
                    <a:pt x="1015" y="15"/>
                    <a:pt x="1030" y="13"/>
                    <a:pt x="1045" y="11"/>
                  </a:cubicBezTo>
                  <a:cubicBezTo>
                    <a:pt x="1098" y="4"/>
                    <a:pt x="1153" y="0"/>
                    <a:pt x="1208" y="0"/>
                  </a:cubicBezTo>
                  <a:lnTo>
                    <a:pt x="1212" y="0"/>
                  </a:lnTo>
                  <a:cubicBezTo>
                    <a:pt x="1270" y="0"/>
                    <a:pt x="1328" y="4"/>
                    <a:pt x="1384" y="12"/>
                  </a:cubicBezTo>
                  <a:cubicBezTo>
                    <a:pt x="1397" y="14"/>
                    <a:pt x="1410" y="16"/>
                    <a:pt x="1423" y="18"/>
                  </a:cubicBezTo>
                  <a:cubicBezTo>
                    <a:pt x="1567" y="43"/>
                    <a:pt x="1703" y="94"/>
                    <a:pt x="1825" y="166"/>
                  </a:cubicBezTo>
                  <a:cubicBezTo>
                    <a:pt x="1897" y="209"/>
                    <a:pt x="1965" y="259"/>
                    <a:pt x="2026" y="315"/>
                  </a:cubicBezTo>
                  <a:cubicBezTo>
                    <a:pt x="2270" y="536"/>
                    <a:pt x="2423" y="856"/>
                    <a:pt x="2423" y="1211"/>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Oval 1105"/>
            <p:cNvSpPr>
              <a:spLocks noChangeArrowheads="1"/>
            </p:cNvSpPr>
            <p:nvPr/>
          </p:nvSpPr>
          <p:spPr bwMode="auto">
            <a:xfrm>
              <a:off x="5559426" y="3009900"/>
              <a:ext cx="1054100" cy="1055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1106"/>
            <p:cNvSpPr>
              <a:spLocks noChangeArrowheads="1"/>
            </p:cNvSpPr>
            <p:nvPr/>
          </p:nvSpPr>
          <p:spPr bwMode="auto">
            <a:xfrm>
              <a:off x="5978526" y="2825750"/>
              <a:ext cx="215900" cy="120650"/>
            </a:xfrm>
            <a:prstGeom prst="rect">
              <a:avLst/>
            </a:prstGeom>
            <a:solidFill>
              <a:srgbClr val="2122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107"/>
            <p:cNvSpPr>
              <a:spLocks/>
            </p:cNvSpPr>
            <p:nvPr/>
          </p:nvSpPr>
          <p:spPr bwMode="auto">
            <a:xfrm>
              <a:off x="5889626" y="2728913"/>
              <a:ext cx="390525" cy="96838"/>
            </a:xfrm>
            <a:custGeom>
              <a:avLst/>
              <a:gdLst>
                <a:gd name="T0" fmla="*/ 764 w 764"/>
                <a:gd name="T1" fmla="*/ 94 h 187"/>
                <a:gd name="T2" fmla="*/ 670 w 764"/>
                <a:gd name="T3" fmla="*/ 187 h 187"/>
                <a:gd name="T4" fmla="*/ 94 w 764"/>
                <a:gd name="T5" fmla="*/ 187 h 187"/>
                <a:gd name="T6" fmla="*/ 28 w 764"/>
                <a:gd name="T7" fmla="*/ 160 h 187"/>
                <a:gd name="T8" fmla="*/ 0 w 764"/>
                <a:gd name="T9" fmla="*/ 94 h 187"/>
                <a:gd name="T10" fmla="*/ 94 w 764"/>
                <a:gd name="T11" fmla="*/ 0 h 187"/>
                <a:gd name="T12" fmla="*/ 670 w 764"/>
                <a:gd name="T13" fmla="*/ 0 h 187"/>
                <a:gd name="T14" fmla="*/ 764 w 764"/>
                <a:gd name="T15" fmla="*/ 94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87">
                  <a:moveTo>
                    <a:pt x="764" y="94"/>
                  </a:moveTo>
                  <a:cubicBezTo>
                    <a:pt x="764" y="145"/>
                    <a:pt x="722" y="187"/>
                    <a:pt x="670" y="187"/>
                  </a:cubicBezTo>
                  <a:lnTo>
                    <a:pt x="94" y="187"/>
                  </a:lnTo>
                  <a:cubicBezTo>
                    <a:pt x="68" y="187"/>
                    <a:pt x="44" y="177"/>
                    <a:pt x="28" y="160"/>
                  </a:cubicBezTo>
                  <a:cubicBezTo>
                    <a:pt x="11" y="143"/>
                    <a:pt x="0" y="120"/>
                    <a:pt x="0" y="94"/>
                  </a:cubicBezTo>
                  <a:cubicBezTo>
                    <a:pt x="0" y="42"/>
                    <a:pt x="42" y="0"/>
                    <a:pt x="94" y="0"/>
                  </a:cubicBezTo>
                  <a:lnTo>
                    <a:pt x="670" y="0"/>
                  </a:lnTo>
                  <a:cubicBezTo>
                    <a:pt x="722" y="0"/>
                    <a:pt x="764" y="42"/>
                    <a:pt x="764" y="94"/>
                  </a:cubicBez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108"/>
            <p:cNvSpPr>
              <a:spLocks/>
            </p:cNvSpPr>
            <p:nvPr/>
          </p:nvSpPr>
          <p:spPr bwMode="auto">
            <a:xfrm>
              <a:off x="5621338" y="2955925"/>
              <a:ext cx="144463" cy="134938"/>
            </a:xfrm>
            <a:custGeom>
              <a:avLst/>
              <a:gdLst>
                <a:gd name="T0" fmla="*/ 91 w 91"/>
                <a:gd name="T1" fmla="*/ 35 h 85"/>
                <a:gd name="T2" fmla="*/ 28 w 91"/>
                <a:gd name="T3" fmla="*/ 85 h 85"/>
                <a:gd name="T4" fmla="*/ 25 w 91"/>
                <a:gd name="T5" fmla="*/ 82 h 85"/>
                <a:gd name="T6" fmla="*/ 0 w 91"/>
                <a:gd name="T7" fmla="*/ 50 h 85"/>
                <a:gd name="T8" fmla="*/ 63 w 91"/>
                <a:gd name="T9" fmla="*/ 0 h 85"/>
                <a:gd name="T10" fmla="*/ 89 w 91"/>
                <a:gd name="T11" fmla="*/ 33 h 85"/>
                <a:gd name="T12" fmla="*/ 91 w 91"/>
                <a:gd name="T13" fmla="*/ 35 h 85"/>
              </a:gdLst>
              <a:ahLst/>
              <a:cxnLst>
                <a:cxn ang="0">
                  <a:pos x="T0" y="T1"/>
                </a:cxn>
                <a:cxn ang="0">
                  <a:pos x="T2" y="T3"/>
                </a:cxn>
                <a:cxn ang="0">
                  <a:pos x="T4" y="T5"/>
                </a:cxn>
                <a:cxn ang="0">
                  <a:pos x="T6" y="T7"/>
                </a:cxn>
                <a:cxn ang="0">
                  <a:pos x="T8" y="T9"/>
                </a:cxn>
                <a:cxn ang="0">
                  <a:pos x="T10" y="T11"/>
                </a:cxn>
                <a:cxn ang="0">
                  <a:pos x="T12" y="T13"/>
                </a:cxn>
              </a:cxnLst>
              <a:rect l="0" t="0" r="r" b="b"/>
              <a:pathLst>
                <a:path w="91" h="85">
                  <a:moveTo>
                    <a:pt x="91" y="35"/>
                  </a:moveTo>
                  <a:lnTo>
                    <a:pt x="28" y="85"/>
                  </a:lnTo>
                  <a:lnTo>
                    <a:pt x="25" y="82"/>
                  </a:lnTo>
                  <a:lnTo>
                    <a:pt x="0" y="50"/>
                  </a:lnTo>
                  <a:lnTo>
                    <a:pt x="63" y="0"/>
                  </a:lnTo>
                  <a:lnTo>
                    <a:pt x="89" y="33"/>
                  </a:lnTo>
                  <a:lnTo>
                    <a:pt x="91" y="35"/>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1109"/>
            <p:cNvSpPr>
              <a:spLocks/>
            </p:cNvSpPr>
            <p:nvPr/>
          </p:nvSpPr>
          <p:spPr bwMode="auto">
            <a:xfrm>
              <a:off x="5551488" y="2887663"/>
              <a:ext cx="203200" cy="168275"/>
            </a:xfrm>
            <a:custGeom>
              <a:avLst/>
              <a:gdLst>
                <a:gd name="T0" fmla="*/ 367 w 395"/>
                <a:gd name="T1" fmla="*/ 106 h 328"/>
                <a:gd name="T2" fmla="*/ 332 w 395"/>
                <a:gd name="T3" fmla="*/ 133 h 328"/>
                <a:gd name="T4" fmla="*/ 135 w 395"/>
                <a:gd name="T5" fmla="*/ 287 h 328"/>
                <a:gd name="T6" fmla="*/ 97 w 395"/>
                <a:gd name="T7" fmla="*/ 316 h 328"/>
                <a:gd name="T8" fmla="*/ 63 w 395"/>
                <a:gd name="T9" fmla="*/ 328 h 328"/>
                <a:gd name="T10" fmla="*/ 19 w 395"/>
                <a:gd name="T11" fmla="*/ 307 h 328"/>
                <a:gd name="T12" fmla="*/ 29 w 395"/>
                <a:gd name="T13" fmla="*/ 229 h 328"/>
                <a:gd name="T14" fmla="*/ 299 w 395"/>
                <a:gd name="T15" fmla="*/ 19 h 328"/>
                <a:gd name="T16" fmla="*/ 377 w 395"/>
                <a:gd name="T17" fmla="*/ 28 h 328"/>
                <a:gd name="T18" fmla="*/ 367 w 395"/>
                <a:gd name="T19" fmla="*/ 10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28">
                  <a:moveTo>
                    <a:pt x="367" y="106"/>
                  </a:moveTo>
                  <a:lnTo>
                    <a:pt x="332" y="133"/>
                  </a:lnTo>
                  <a:lnTo>
                    <a:pt x="135" y="287"/>
                  </a:lnTo>
                  <a:lnTo>
                    <a:pt x="97" y="316"/>
                  </a:lnTo>
                  <a:cubicBezTo>
                    <a:pt x="87" y="324"/>
                    <a:pt x="75" y="328"/>
                    <a:pt x="63" y="328"/>
                  </a:cubicBezTo>
                  <a:cubicBezTo>
                    <a:pt x="47" y="328"/>
                    <a:pt x="30" y="321"/>
                    <a:pt x="19" y="307"/>
                  </a:cubicBezTo>
                  <a:cubicBezTo>
                    <a:pt x="0" y="282"/>
                    <a:pt x="5" y="248"/>
                    <a:pt x="29" y="229"/>
                  </a:cubicBezTo>
                  <a:lnTo>
                    <a:pt x="299" y="19"/>
                  </a:lnTo>
                  <a:cubicBezTo>
                    <a:pt x="323" y="0"/>
                    <a:pt x="358" y="4"/>
                    <a:pt x="377" y="28"/>
                  </a:cubicBezTo>
                  <a:cubicBezTo>
                    <a:pt x="395" y="52"/>
                    <a:pt x="391" y="87"/>
                    <a:pt x="367" y="106"/>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110"/>
            <p:cNvSpPr>
              <a:spLocks/>
            </p:cNvSpPr>
            <p:nvPr/>
          </p:nvSpPr>
          <p:spPr bwMode="auto">
            <a:xfrm>
              <a:off x="6392863" y="2955925"/>
              <a:ext cx="144463" cy="134938"/>
            </a:xfrm>
            <a:custGeom>
              <a:avLst/>
              <a:gdLst>
                <a:gd name="T0" fmla="*/ 28 w 91"/>
                <a:gd name="T1" fmla="*/ 0 h 85"/>
                <a:gd name="T2" fmla="*/ 91 w 91"/>
                <a:gd name="T3" fmla="*/ 50 h 85"/>
                <a:gd name="T4" fmla="*/ 64 w 91"/>
                <a:gd name="T5" fmla="*/ 85 h 85"/>
                <a:gd name="T6" fmla="*/ 0 w 91"/>
                <a:gd name="T7" fmla="*/ 35 h 85"/>
                <a:gd name="T8" fmla="*/ 28 w 91"/>
                <a:gd name="T9" fmla="*/ 0 h 85"/>
              </a:gdLst>
              <a:ahLst/>
              <a:cxnLst>
                <a:cxn ang="0">
                  <a:pos x="T0" y="T1"/>
                </a:cxn>
                <a:cxn ang="0">
                  <a:pos x="T2" y="T3"/>
                </a:cxn>
                <a:cxn ang="0">
                  <a:pos x="T4" y="T5"/>
                </a:cxn>
                <a:cxn ang="0">
                  <a:pos x="T6" y="T7"/>
                </a:cxn>
                <a:cxn ang="0">
                  <a:pos x="T8" y="T9"/>
                </a:cxn>
              </a:cxnLst>
              <a:rect l="0" t="0" r="r" b="b"/>
              <a:pathLst>
                <a:path w="91" h="85">
                  <a:moveTo>
                    <a:pt x="28" y="0"/>
                  </a:moveTo>
                  <a:lnTo>
                    <a:pt x="91" y="50"/>
                  </a:lnTo>
                  <a:lnTo>
                    <a:pt x="64" y="85"/>
                  </a:lnTo>
                  <a:lnTo>
                    <a:pt x="0" y="35"/>
                  </a:lnTo>
                  <a:lnTo>
                    <a:pt x="28" y="0"/>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111"/>
            <p:cNvSpPr>
              <a:spLocks/>
            </p:cNvSpPr>
            <p:nvPr/>
          </p:nvSpPr>
          <p:spPr bwMode="auto">
            <a:xfrm>
              <a:off x="6405563" y="2887663"/>
              <a:ext cx="201613" cy="171450"/>
            </a:xfrm>
            <a:custGeom>
              <a:avLst/>
              <a:gdLst>
                <a:gd name="T0" fmla="*/ 19 w 395"/>
                <a:gd name="T1" fmla="*/ 28 h 335"/>
                <a:gd name="T2" fmla="*/ 96 w 395"/>
                <a:gd name="T3" fmla="*/ 19 h 335"/>
                <a:gd name="T4" fmla="*/ 366 w 395"/>
                <a:gd name="T5" fmla="*/ 229 h 335"/>
                <a:gd name="T6" fmla="*/ 376 w 395"/>
                <a:gd name="T7" fmla="*/ 307 h 335"/>
                <a:gd name="T8" fmla="*/ 298 w 395"/>
                <a:gd name="T9" fmla="*/ 316 h 335"/>
                <a:gd name="T10" fmla="*/ 28 w 395"/>
                <a:gd name="T11" fmla="*/ 106 h 335"/>
                <a:gd name="T12" fmla="*/ 19 w 395"/>
                <a:gd name="T13" fmla="*/ 28 h 335"/>
              </a:gdLst>
              <a:ahLst/>
              <a:cxnLst>
                <a:cxn ang="0">
                  <a:pos x="T0" y="T1"/>
                </a:cxn>
                <a:cxn ang="0">
                  <a:pos x="T2" y="T3"/>
                </a:cxn>
                <a:cxn ang="0">
                  <a:pos x="T4" y="T5"/>
                </a:cxn>
                <a:cxn ang="0">
                  <a:pos x="T6" y="T7"/>
                </a:cxn>
                <a:cxn ang="0">
                  <a:pos x="T8" y="T9"/>
                </a:cxn>
                <a:cxn ang="0">
                  <a:pos x="T10" y="T11"/>
                </a:cxn>
                <a:cxn ang="0">
                  <a:pos x="T12" y="T13"/>
                </a:cxn>
              </a:cxnLst>
              <a:rect l="0" t="0" r="r" b="b"/>
              <a:pathLst>
                <a:path w="395" h="335">
                  <a:moveTo>
                    <a:pt x="19" y="28"/>
                  </a:moveTo>
                  <a:cubicBezTo>
                    <a:pt x="38" y="4"/>
                    <a:pt x="72" y="0"/>
                    <a:pt x="96" y="19"/>
                  </a:cubicBezTo>
                  <a:lnTo>
                    <a:pt x="366" y="229"/>
                  </a:lnTo>
                  <a:cubicBezTo>
                    <a:pt x="390" y="248"/>
                    <a:pt x="395" y="282"/>
                    <a:pt x="376" y="307"/>
                  </a:cubicBezTo>
                  <a:cubicBezTo>
                    <a:pt x="357" y="331"/>
                    <a:pt x="322" y="335"/>
                    <a:pt x="298" y="316"/>
                  </a:cubicBezTo>
                  <a:lnTo>
                    <a:pt x="28" y="106"/>
                  </a:lnTo>
                  <a:cubicBezTo>
                    <a:pt x="4" y="87"/>
                    <a:pt x="0" y="52"/>
                    <a:pt x="19" y="28"/>
                  </a:cubicBez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Oval 1112"/>
            <p:cNvSpPr>
              <a:spLocks noChangeArrowheads="1"/>
            </p:cNvSpPr>
            <p:nvPr/>
          </p:nvSpPr>
          <p:spPr bwMode="auto">
            <a:xfrm>
              <a:off x="6048376" y="3055938"/>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Oval 1113"/>
            <p:cNvSpPr>
              <a:spLocks noChangeArrowheads="1"/>
            </p:cNvSpPr>
            <p:nvPr/>
          </p:nvSpPr>
          <p:spPr bwMode="auto">
            <a:xfrm>
              <a:off x="6048376" y="393700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Oval 1114"/>
            <p:cNvSpPr>
              <a:spLocks noChangeArrowheads="1"/>
            </p:cNvSpPr>
            <p:nvPr/>
          </p:nvSpPr>
          <p:spPr bwMode="auto">
            <a:xfrm>
              <a:off x="5611813" y="349885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Oval 1115"/>
            <p:cNvSpPr>
              <a:spLocks noChangeArrowheads="1"/>
            </p:cNvSpPr>
            <p:nvPr/>
          </p:nvSpPr>
          <p:spPr bwMode="auto">
            <a:xfrm>
              <a:off x="6478588" y="349885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1116"/>
            <p:cNvSpPr>
              <a:spLocks/>
            </p:cNvSpPr>
            <p:nvPr/>
          </p:nvSpPr>
          <p:spPr bwMode="auto">
            <a:xfrm>
              <a:off x="6053138" y="3190875"/>
              <a:ext cx="68263" cy="407988"/>
            </a:xfrm>
            <a:custGeom>
              <a:avLst/>
              <a:gdLst>
                <a:gd name="T0" fmla="*/ 132 w 132"/>
                <a:gd name="T1" fmla="*/ 730 h 796"/>
                <a:gd name="T2" fmla="*/ 66 w 132"/>
                <a:gd name="T3" fmla="*/ 796 h 796"/>
                <a:gd name="T4" fmla="*/ 0 w 132"/>
                <a:gd name="T5" fmla="*/ 730 h 796"/>
                <a:gd name="T6" fmla="*/ 0 w 132"/>
                <a:gd name="T7" fmla="*/ 66 h 796"/>
                <a:gd name="T8" fmla="*/ 66 w 132"/>
                <a:gd name="T9" fmla="*/ 0 h 796"/>
                <a:gd name="T10" fmla="*/ 132 w 132"/>
                <a:gd name="T11" fmla="*/ 66 h 796"/>
                <a:gd name="T12" fmla="*/ 132 w 132"/>
                <a:gd name="T13" fmla="*/ 730 h 796"/>
              </a:gdLst>
              <a:ahLst/>
              <a:cxnLst>
                <a:cxn ang="0">
                  <a:pos x="T0" y="T1"/>
                </a:cxn>
                <a:cxn ang="0">
                  <a:pos x="T2" y="T3"/>
                </a:cxn>
                <a:cxn ang="0">
                  <a:pos x="T4" y="T5"/>
                </a:cxn>
                <a:cxn ang="0">
                  <a:pos x="T6" y="T7"/>
                </a:cxn>
                <a:cxn ang="0">
                  <a:pos x="T8" y="T9"/>
                </a:cxn>
                <a:cxn ang="0">
                  <a:pos x="T10" y="T11"/>
                </a:cxn>
                <a:cxn ang="0">
                  <a:pos x="T12" y="T13"/>
                </a:cxn>
              </a:cxnLst>
              <a:rect l="0" t="0" r="r" b="b"/>
              <a:pathLst>
                <a:path w="132" h="796">
                  <a:moveTo>
                    <a:pt x="132" y="730"/>
                  </a:moveTo>
                  <a:cubicBezTo>
                    <a:pt x="132" y="766"/>
                    <a:pt x="102" y="796"/>
                    <a:pt x="66" y="796"/>
                  </a:cubicBezTo>
                  <a:cubicBezTo>
                    <a:pt x="29" y="796"/>
                    <a:pt x="0" y="766"/>
                    <a:pt x="0" y="730"/>
                  </a:cubicBezTo>
                  <a:lnTo>
                    <a:pt x="0" y="66"/>
                  </a:lnTo>
                  <a:cubicBezTo>
                    <a:pt x="0" y="29"/>
                    <a:pt x="29" y="0"/>
                    <a:pt x="66" y="0"/>
                  </a:cubicBezTo>
                  <a:cubicBezTo>
                    <a:pt x="102" y="0"/>
                    <a:pt x="132" y="29"/>
                    <a:pt x="132" y="66"/>
                  </a:cubicBezTo>
                  <a:lnTo>
                    <a:pt x="132" y="730"/>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1117"/>
            <p:cNvSpPr>
              <a:spLocks/>
            </p:cNvSpPr>
            <p:nvPr/>
          </p:nvSpPr>
          <p:spPr bwMode="auto">
            <a:xfrm>
              <a:off x="6049963" y="3286125"/>
              <a:ext cx="314325" cy="315913"/>
            </a:xfrm>
            <a:custGeom>
              <a:avLst/>
              <a:gdLst>
                <a:gd name="T0" fmla="*/ 119 w 615"/>
                <a:gd name="T1" fmla="*/ 588 h 614"/>
                <a:gd name="T2" fmla="*/ 26 w 615"/>
                <a:gd name="T3" fmla="*/ 588 h 614"/>
                <a:gd name="T4" fmla="*/ 26 w 615"/>
                <a:gd name="T5" fmla="*/ 495 h 614"/>
                <a:gd name="T6" fmla="*/ 495 w 615"/>
                <a:gd name="T7" fmla="*/ 26 h 614"/>
                <a:gd name="T8" fmla="*/ 589 w 615"/>
                <a:gd name="T9" fmla="*/ 26 h 614"/>
                <a:gd name="T10" fmla="*/ 589 w 615"/>
                <a:gd name="T11" fmla="*/ 119 h 614"/>
                <a:gd name="T12" fmla="*/ 119 w 615"/>
                <a:gd name="T13" fmla="*/ 588 h 614"/>
              </a:gdLst>
              <a:ahLst/>
              <a:cxnLst>
                <a:cxn ang="0">
                  <a:pos x="T0" y="T1"/>
                </a:cxn>
                <a:cxn ang="0">
                  <a:pos x="T2" y="T3"/>
                </a:cxn>
                <a:cxn ang="0">
                  <a:pos x="T4" y="T5"/>
                </a:cxn>
                <a:cxn ang="0">
                  <a:pos x="T6" y="T7"/>
                </a:cxn>
                <a:cxn ang="0">
                  <a:pos x="T8" y="T9"/>
                </a:cxn>
                <a:cxn ang="0">
                  <a:pos x="T10" y="T11"/>
                </a:cxn>
                <a:cxn ang="0">
                  <a:pos x="T12" y="T13"/>
                </a:cxn>
              </a:cxnLst>
              <a:rect l="0" t="0" r="r" b="b"/>
              <a:pathLst>
                <a:path w="615" h="614">
                  <a:moveTo>
                    <a:pt x="119" y="588"/>
                  </a:moveTo>
                  <a:cubicBezTo>
                    <a:pt x="93" y="614"/>
                    <a:pt x="52" y="614"/>
                    <a:pt x="26" y="588"/>
                  </a:cubicBezTo>
                  <a:cubicBezTo>
                    <a:pt x="0" y="563"/>
                    <a:pt x="0" y="521"/>
                    <a:pt x="26" y="495"/>
                  </a:cubicBezTo>
                  <a:lnTo>
                    <a:pt x="495" y="26"/>
                  </a:lnTo>
                  <a:cubicBezTo>
                    <a:pt x="521" y="0"/>
                    <a:pt x="563" y="0"/>
                    <a:pt x="589" y="26"/>
                  </a:cubicBezTo>
                  <a:cubicBezTo>
                    <a:pt x="615" y="51"/>
                    <a:pt x="615" y="93"/>
                    <a:pt x="589" y="119"/>
                  </a:cubicBezTo>
                  <a:lnTo>
                    <a:pt x="119" y="588"/>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1118"/>
            <p:cNvSpPr>
              <a:spLocks noEditPoints="1"/>
            </p:cNvSpPr>
            <p:nvPr/>
          </p:nvSpPr>
          <p:spPr bwMode="auto">
            <a:xfrm>
              <a:off x="5805488" y="2492375"/>
              <a:ext cx="568325" cy="441325"/>
            </a:xfrm>
            <a:custGeom>
              <a:avLst/>
              <a:gdLst>
                <a:gd name="T0" fmla="*/ 761 w 1109"/>
                <a:gd name="T1" fmla="*/ 762 h 861"/>
                <a:gd name="T2" fmla="*/ 554 w 1109"/>
                <a:gd name="T3" fmla="*/ 796 h 861"/>
                <a:gd name="T4" fmla="*/ 546 w 1109"/>
                <a:gd name="T5" fmla="*/ 796 h 861"/>
                <a:gd name="T6" fmla="*/ 338 w 1109"/>
                <a:gd name="T7" fmla="*/ 759 h 861"/>
                <a:gd name="T8" fmla="*/ 65 w 1109"/>
                <a:gd name="T9" fmla="*/ 430 h 861"/>
                <a:gd name="T10" fmla="*/ 546 w 1109"/>
                <a:gd name="T11" fmla="*/ 65 h 861"/>
                <a:gd name="T12" fmla="*/ 554 w 1109"/>
                <a:gd name="T13" fmla="*/ 64 h 861"/>
                <a:gd name="T14" fmla="*/ 1044 w 1109"/>
                <a:gd name="T15" fmla="*/ 430 h 861"/>
                <a:gd name="T16" fmla="*/ 761 w 1109"/>
                <a:gd name="T17" fmla="*/ 762 h 861"/>
                <a:gd name="T18" fmla="*/ 554 w 1109"/>
                <a:gd name="T19" fmla="*/ 0 h 861"/>
                <a:gd name="T20" fmla="*/ 546 w 1109"/>
                <a:gd name="T21" fmla="*/ 0 h 861"/>
                <a:gd name="T22" fmla="*/ 0 w 1109"/>
                <a:gd name="T23" fmla="*/ 430 h 861"/>
                <a:gd name="T24" fmla="*/ 338 w 1109"/>
                <a:gd name="T25" fmla="*/ 827 h 861"/>
                <a:gd name="T26" fmla="*/ 383 w 1109"/>
                <a:gd name="T27" fmla="*/ 840 h 861"/>
                <a:gd name="T28" fmla="*/ 546 w 1109"/>
                <a:gd name="T29" fmla="*/ 861 h 861"/>
                <a:gd name="T30" fmla="*/ 554 w 1109"/>
                <a:gd name="T31" fmla="*/ 861 h 861"/>
                <a:gd name="T32" fmla="*/ 722 w 1109"/>
                <a:gd name="T33" fmla="*/ 841 h 861"/>
                <a:gd name="T34" fmla="*/ 761 w 1109"/>
                <a:gd name="T35" fmla="*/ 830 h 861"/>
                <a:gd name="T36" fmla="*/ 1109 w 1109"/>
                <a:gd name="T37" fmla="*/ 430 h 861"/>
                <a:gd name="T38" fmla="*/ 554 w 1109"/>
                <a:gd name="T39"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9" h="861">
                  <a:moveTo>
                    <a:pt x="761" y="762"/>
                  </a:moveTo>
                  <a:cubicBezTo>
                    <a:pt x="698" y="784"/>
                    <a:pt x="628" y="796"/>
                    <a:pt x="554" y="796"/>
                  </a:cubicBezTo>
                  <a:cubicBezTo>
                    <a:pt x="551" y="796"/>
                    <a:pt x="549" y="796"/>
                    <a:pt x="546" y="796"/>
                  </a:cubicBezTo>
                  <a:cubicBezTo>
                    <a:pt x="472" y="795"/>
                    <a:pt x="401" y="782"/>
                    <a:pt x="338" y="759"/>
                  </a:cubicBezTo>
                  <a:cubicBezTo>
                    <a:pt x="176" y="699"/>
                    <a:pt x="65" y="574"/>
                    <a:pt x="65" y="430"/>
                  </a:cubicBezTo>
                  <a:cubicBezTo>
                    <a:pt x="65" y="231"/>
                    <a:pt x="280" y="68"/>
                    <a:pt x="546" y="65"/>
                  </a:cubicBezTo>
                  <a:cubicBezTo>
                    <a:pt x="549" y="64"/>
                    <a:pt x="551" y="64"/>
                    <a:pt x="554" y="64"/>
                  </a:cubicBezTo>
                  <a:cubicBezTo>
                    <a:pt x="824" y="64"/>
                    <a:pt x="1044" y="229"/>
                    <a:pt x="1044" y="430"/>
                  </a:cubicBezTo>
                  <a:cubicBezTo>
                    <a:pt x="1044" y="577"/>
                    <a:pt x="928" y="704"/>
                    <a:pt x="761" y="762"/>
                  </a:cubicBezTo>
                  <a:close/>
                  <a:moveTo>
                    <a:pt x="554" y="0"/>
                  </a:moveTo>
                  <a:cubicBezTo>
                    <a:pt x="551" y="0"/>
                    <a:pt x="549" y="0"/>
                    <a:pt x="546" y="0"/>
                  </a:cubicBezTo>
                  <a:cubicBezTo>
                    <a:pt x="244" y="3"/>
                    <a:pt x="0" y="195"/>
                    <a:pt x="0" y="430"/>
                  </a:cubicBezTo>
                  <a:cubicBezTo>
                    <a:pt x="0" y="609"/>
                    <a:pt x="140" y="762"/>
                    <a:pt x="338" y="827"/>
                  </a:cubicBezTo>
                  <a:cubicBezTo>
                    <a:pt x="353" y="832"/>
                    <a:pt x="368" y="836"/>
                    <a:pt x="383" y="840"/>
                  </a:cubicBezTo>
                  <a:cubicBezTo>
                    <a:pt x="434" y="853"/>
                    <a:pt x="489" y="861"/>
                    <a:pt x="546" y="861"/>
                  </a:cubicBezTo>
                  <a:cubicBezTo>
                    <a:pt x="549" y="861"/>
                    <a:pt x="551" y="861"/>
                    <a:pt x="554" y="861"/>
                  </a:cubicBezTo>
                  <a:cubicBezTo>
                    <a:pt x="613" y="861"/>
                    <a:pt x="669" y="854"/>
                    <a:pt x="722" y="841"/>
                  </a:cubicBezTo>
                  <a:cubicBezTo>
                    <a:pt x="735" y="838"/>
                    <a:pt x="748" y="834"/>
                    <a:pt x="761" y="830"/>
                  </a:cubicBezTo>
                  <a:cubicBezTo>
                    <a:pt x="964" y="766"/>
                    <a:pt x="1109" y="611"/>
                    <a:pt x="1109" y="430"/>
                  </a:cubicBezTo>
                  <a:cubicBezTo>
                    <a:pt x="1109" y="193"/>
                    <a:pt x="860" y="0"/>
                    <a:pt x="554" y="0"/>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1119"/>
            <p:cNvSpPr>
              <a:spLocks/>
            </p:cNvSpPr>
            <p:nvPr/>
          </p:nvSpPr>
          <p:spPr bwMode="auto">
            <a:xfrm>
              <a:off x="5465763" y="2925763"/>
              <a:ext cx="619125" cy="1233488"/>
            </a:xfrm>
            <a:custGeom>
              <a:avLst/>
              <a:gdLst>
                <a:gd name="T0" fmla="*/ 1208 w 1208"/>
                <a:gd name="T1" fmla="*/ 2404 h 2404"/>
                <a:gd name="T2" fmla="*/ 1208 w 1208"/>
                <a:gd name="T3" fmla="*/ 2404 h 2404"/>
                <a:gd name="T4" fmla="*/ 0 w 1208"/>
                <a:gd name="T5" fmla="*/ 1193 h 2404"/>
                <a:gd name="T6" fmla="*/ 381 w 1208"/>
                <a:gd name="T7" fmla="*/ 311 h 2404"/>
                <a:gd name="T8" fmla="*/ 381 w 1208"/>
                <a:gd name="T9" fmla="*/ 311 h 2404"/>
                <a:gd name="T10" fmla="*/ 381 w 1208"/>
                <a:gd name="T11" fmla="*/ 311 h 2404"/>
                <a:gd name="T12" fmla="*/ 389 w 1208"/>
                <a:gd name="T13" fmla="*/ 321 h 2404"/>
                <a:gd name="T14" fmla="*/ 586 w 1208"/>
                <a:gd name="T15" fmla="*/ 167 h 2404"/>
                <a:gd name="T16" fmla="*/ 580 w 1208"/>
                <a:gd name="T17" fmla="*/ 159 h 2404"/>
                <a:gd name="T18" fmla="*/ 1000 w 1208"/>
                <a:gd name="T19" fmla="*/ 0 h 2404"/>
                <a:gd name="T20" fmla="*/ 1000 w 1208"/>
                <a:gd name="T21" fmla="*/ 39 h 2404"/>
                <a:gd name="T22" fmla="*/ 1208 w 1208"/>
                <a:gd name="T23" fmla="*/ 39 h 2404"/>
                <a:gd name="T24" fmla="*/ 1208 w 1208"/>
                <a:gd name="T25" fmla="*/ 164 h 2404"/>
                <a:gd name="T26" fmla="*/ 183 w 1208"/>
                <a:gd name="T27" fmla="*/ 1193 h 2404"/>
                <a:gd name="T28" fmla="*/ 1208 w 1208"/>
                <a:gd name="T29" fmla="*/ 2221 h 2404"/>
                <a:gd name="T30" fmla="*/ 1208 w 1208"/>
                <a:gd name="T31" fmla="*/ 240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8" h="2404">
                  <a:moveTo>
                    <a:pt x="1208" y="2404"/>
                  </a:moveTo>
                  <a:lnTo>
                    <a:pt x="1208" y="2404"/>
                  </a:lnTo>
                  <a:cubicBezTo>
                    <a:pt x="541" y="2402"/>
                    <a:pt x="0" y="1861"/>
                    <a:pt x="0" y="1193"/>
                  </a:cubicBezTo>
                  <a:cubicBezTo>
                    <a:pt x="0" y="845"/>
                    <a:pt x="147" y="532"/>
                    <a:pt x="381" y="311"/>
                  </a:cubicBezTo>
                  <a:lnTo>
                    <a:pt x="381" y="311"/>
                  </a:lnTo>
                  <a:lnTo>
                    <a:pt x="381" y="311"/>
                  </a:lnTo>
                  <a:lnTo>
                    <a:pt x="389" y="321"/>
                  </a:lnTo>
                  <a:lnTo>
                    <a:pt x="586" y="167"/>
                  </a:lnTo>
                  <a:lnTo>
                    <a:pt x="580" y="159"/>
                  </a:lnTo>
                  <a:cubicBezTo>
                    <a:pt x="707" y="82"/>
                    <a:pt x="849" y="27"/>
                    <a:pt x="1000" y="0"/>
                  </a:cubicBezTo>
                  <a:lnTo>
                    <a:pt x="1000" y="39"/>
                  </a:lnTo>
                  <a:lnTo>
                    <a:pt x="1208" y="39"/>
                  </a:lnTo>
                  <a:lnTo>
                    <a:pt x="1208" y="164"/>
                  </a:lnTo>
                  <a:cubicBezTo>
                    <a:pt x="643" y="166"/>
                    <a:pt x="183" y="627"/>
                    <a:pt x="183" y="1193"/>
                  </a:cubicBezTo>
                  <a:cubicBezTo>
                    <a:pt x="183" y="1759"/>
                    <a:pt x="643" y="2219"/>
                    <a:pt x="1208" y="2221"/>
                  </a:cubicBezTo>
                  <a:lnTo>
                    <a:pt x="1208" y="2404"/>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1120"/>
            <p:cNvSpPr>
              <a:spLocks noEditPoints="1"/>
            </p:cNvSpPr>
            <p:nvPr/>
          </p:nvSpPr>
          <p:spPr bwMode="auto">
            <a:xfrm>
              <a:off x="5559426" y="3009900"/>
              <a:ext cx="525463" cy="1055688"/>
            </a:xfrm>
            <a:custGeom>
              <a:avLst/>
              <a:gdLst>
                <a:gd name="T0" fmla="*/ 1025 w 1025"/>
                <a:gd name="T1" fmla="*/ 2057 h 2057"/>
                <a:gd name="T2" fmla="*/ 0 w 1025"/>
                <a:gd name="T3" fmla="*/ 1029 h 2057"/>
                <a:gd name="T4" fmla="*/ 1025 w 1025"/>
                <a:gd name="T5" fmla="*/ 0 h 2057"/>
                <a:gd name="T6" fmla="*/ 1025 w 1025"/>
                <a:gd name="T7" fmla="*/ 88 h 2057"/>
                <a:gd name="T8" fmla="*/ 954 w 1025"/>
                <a:gd name="T9" fmla="*/ 167 h 2057"/>
                <a:gd name="T10" fmla="*/ 1025 w 1025"/>
                <a:gd name="T11" fmla="*/ 246 h 2057"/>
                <a:gd name="T12" fmla="*/ 1025 w 1025"/>
                <a:gd name="T13" fmla="*/ 350 h 2057"/>
                <a:gd name="T14" fmla="*/ 963 w 1025"/>
                <a:gd name="T15" fmla="*/ 416 h 2057"/>
                <a:gd name="T16" fmla="*/ 963 w 1025"/>
                <a:gd name="T17" fmla="*/ 1079 h 2057"/>
                <a:gd name="T18" fmla="*/ 963 w 1025"/>
                <a:gd name="T19" fmla="*/ 1082 h 2057"/>
                <a:gd name="T20" fmla="*/ 963 w 1025"/>
                <a:gd name="T21" fmla="*/ 1082 h 2057"/>
                <a:gd name="T22" fmla="*/ 963 w 1025"/>
                <a:gd name="T23" fmla="*/ 1083 h 2057"/>
                <a:gd name="T24" fmla="*/ 963 w 1025"/>
                <a:gd name="T25" fmla="*/ 1083 h 2057"/>
                <a:gd name="T26" fmla="*/ 963 w 1025"/>
                <a:gd name="T27" fmla="*/ 1083 h 2057"/>
                <a:gd name="T28" fmla="*/ 967 w 1025"/>
                <a:gd name="T29" fmla="*/ 1103 h 2057"/>
                <a:gd name="T30" fmla="*/ 967 w 1025"/>
                <a:gd name="T31" fmla="*/ 1103 h 2057"/>
                <a:gd name="T32" fmla="*/ 967 w 1025"/>
                <a:gd name="T33" fmla="*/ 1104 h 2057"/>
                <a:gd name="T34" fmla="*/ 982 w 1025"/>
                <a:gd name="T35" fmla="*/ 1126 h 2057"/>
                <a:gd name="T36" fmla="*/ 1004 w 1025"/>
                <a:gd name="T37" fmla="*/ 1141 h 2057"/>
                <a:gd name="T38" fmla="*/ 1004 w 1025"/>
                <a:gd name="T39" fmla="*/ 1141 h 2057"/>
                <a:gd name="T40" fmla="*/ 1004 w 1025"/>
                <a:gd name="T41" fmla="*/ 1141 h 2057"/>
                <a:gd name="T42" fmla="*/ 1025 w 1025"/>
                <a:gd name="T43" fmla="*/ 1146 h 2057"/>
                <a:gd name="T44" fmla="*/ 1025 w 1025"/>
                <a:gd name="T45" fmla="*/ 1806 h 2057"/>
                <a:gd name="T46" fmla="*/ 954 w 1025"/>
                <a:gd name="T47" fmla="*/ 1885 h 2057"/>
                <a:gd name="T48" fmla="*/ 1025 w 1025"/>
                <a:gd name="T49" fmla="*/ 1964 h 2057"/>
                <a:gd name="T50" fmla="*/ 1025 w 1025"/>
                <a:gd name="T51" fmla="*/ 2057 h 2057"/>
                <a:gd name="T52" fmla="*/ 180 w 1025"/>
                <a:gd name="T53" fmla="*/ 953 h 2057"/>
                <a:gd name="T54" fmla="*/ 101 w 1025"/>
                <a:gd name="T55" fmla="*/ 1032 h 2057"/>
                <a:gd name="T56" fmla="*/ 180 w 1025"/>
                <a:gd name="T57" fmla="*/ 1111 h 2057"/>
                <a:gd name="T58" fmla="*/ 259 w 1025"/>
                <a:gd name="T59" fmla="*/ 1032 h 2057"/>
                <a:gd name="T60" fmla="*/ 180 w 1025"/>
                <a:gd name="T61" fmla="*/ 953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5" h="2057">
                  <a:moveTo>
                    <a:pt x="1025" y="2057"/>
                  </a:moveTo>
                  <a:cubicBezTo>
                    <a:pt x="460" y="2055"/>
                    <a:pt x="0" y="1595"/>
                    <a:pt x="0" y="1029"/>
                  </a:cubicBezTo>
                  <a:cubicBezTo>
                    <a:pt x="0" y="463"/>
                    <a:pt x="460" y="2"/>
                    <a:pt x="1025" y="0"/>
                  </a:cubicBezTo>
                  <a:lnTo>
                    <a:pt x="1025" y="88"/>
                  </a:lnTo>
                  <a:cubicBezTo>
                    <a:pt x="985" y="92"/>
                    <a:pt x="954" y="126"/>
                    <a:pt x="954" y="167"/>
                  </a:cubicBezTo>
                  <a:cubicBezTo>
                    <a:pt x="954" y="208"/>
                    <a:pt x="985" y="242"/>
                    <a:pt x="1025" y="246"/>
                  </a:cubicBezTo>
                  <a:lnTo>
                    <a:pt x="1025" y="350"/>
                  </a:lnTo>
                  <a:cubicBezTo>
                    <a:pt x="990" y="352"/>
                    <a:pt x="963" y="380"/>
                    <a:pt x="963" y="416"/>
                  </a:cubicBezTo>
                  <a:lnTo>
                    <a:pt x="963" y="1079"/>
                  </a:lnTo>
                  <a:cubicBezTo>
                    <a:pt x="963" y="1080"/>
                    <a:pt x="963" y="1081"/>
                    <a:pt x="963" y="1082"/>
                  </a:cubicBezTo>
                  <a:lnTo>
                    <a:pt x="963" y="1082"/>
                  </a:lnTo>
                  <a:cubicBezTo>
                    <a:pt x="963" y="1082"/>
                    <a:pt x="963" y="1082"/>
                    <a:pt x="963" y="1083"/>
                  </a:cubicBezTo>
                  <a:lnTo>
                    <a:pt x="963" y="1083"/>
                  </a:lnTo>
                  <a:cubicBezTo>
                    <a:pt x="963" y="1083"/>
                    <a:pt x="963" y="1083"/>
                    <a:pt x="963" y="1083"/>
                  </a:cubicBezTo>
                  <a:cubicBezTo>
                    <a:pt x="963" y="1090"/>
                    <a:pt x="965" y="1097"/>
                    <a:pt x="967" y="1103"/>
                  </a:cubicBezTo>
                  <a:cubicBezTo>
                    <a:pt x="967" y="1103"/>
                    <a:pt x="967" y="1103"/>
                    <a:pt x="967" y="1103"/>
                  </a:cubicBezTo>
                  <a:cubicBezTo>
                    <a:pt x="967" y="1103"/>
                    <a:pt x="967" y="1104"/>
                    <a:pt x="967" y="1104"/>
                  </a:cubicBezTo>
                  <a:cubicBezTo>
                    <a:pt x="970" y="1112"/>
                    <a:pt x="975" y="1120"/>
                    <a:pt x="982" y="1126"/>
                  </a:cubicBezTo>
                  <a:cubicBezTo>
                    <a:pt x="988" y="1133"/>
                    <a:pt x="996" y="1138"/>
                    <a:pt x="1004" y="1141"/>
                  </a:cubicBezTo>
                  <a:lnTo>
                    <a:pt x="1004" y="1141"/>
                  </a:lnTo>
                  <a:cubicBezTo>
                    <a:pt x="1004" y="1141"/>
                    <a:pt x="1004" y="1141"/>
                    <a:pt x="1004" y="1141"/>
                  </a:cubicBezTo>
                  <a:cubicBezTo>
                    <a:pt x="1010" y="1144"/>
                    <a:pt x="1018" y="1145"/>
                    <a:pt x="1025" y="1146"/>
                  </a:cubicBezTo>
                  <a:lnTo>
                    <a:pt x="1025" y="1806"/>
                  </a:lnTo>
                  <a:cubicBezTo>
                    <a:pt x="985" y="1810"/>
                    <a:pt x="954" y="1844"/>
                    <a:pt x="954" y="1885"/>
                  </a:cubicBezTo>
                  <a:cubicBezTo>
                    <a:pt x="954" y="1926"/>
                    <a:pt x="985" y="1960"/>
                    <a:pt x="1025" y="1964"/>
                  </a:cubicBezTo>
                  <a:lnTo>
                    <a:pt x="1025" y="2057"/>
                  </a:lnTo>
                  <a:moveTo>
                    <a:pt x="180" y="953"/>
                  </a:moveTo>
                  <a:cubicBezTo>
                    <a:pt x="136" y="953"/>
                    <a:pt x="101" y="988"/>
                    <a:pt x="101" y="1032"/>
                  </a:cubicBezTo>
                  <a:cubicBezTo>
                    <a:pt x="101" y="1076"/>
                    <a:pt x="136" y="1111"/>
                    <a:pt x="180" y="1111"/>
                  </a:cubicBezTo>
                  <a:cubicBezTo>
                    <a:pt x="224" y="1111"/>
                    <a:pt x="259" y="1076"/>
                    <a:pt x="259" y="1032"/>
                  </a:cubicBezTo>
                  <a:cubicBezTo>
                    <a:pt x="259" y="988"/>
                    <a:pt x="224" y="953"/>
                    <a:pt x="180" y="9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1121"/>
            <p:cNvSpPr>
              <a:spLocks noEditPoints="1"/>
            </p:cNvSpPr>
            <p:nvPr/>
          </p:nvSpPr>
          <p:spPr bwMode="auto">
            <a:xfrm>
              <a:off x="5978526" y="2825750"/>
              <a:ext cx="106363" cy="120650"/>
            </a:xfrm>
            <a:custGeom>
              <a:avLst/>
              <a:gdLst>
                <a:gd name="T0" fmla="*/ 208 w 208"/>
                <a:gd name="T1" fmla="*/ 236 h 236"/>
                <a:gd name="T2" fmla="*/ 0 w 208"/>
                <a:gd name="T3" fmla="*/ 236 h 236"/>
                <a:gd name="T4" fmla="*/ 0 w 208"/>
                <a:gd name="T5" fmla="*/ 177 h 236"/>
                <a:gd name="T6" fmla="*/ 45 w 208"/>
                <a:gd name="T7" fmla="*/ 190 h 236"/>
                <a:gd name="T8" fmla="*/ 208 w 208"/>
                <a:gd name="T9" fmla="*/ 211 h 236"/>
                <a:gd name="T10" fmla="*/ 208 w 208"/>
                <a:gd name="T11" fmla="*/ 211 h 236"/>
                <a:gd name="T12" fmla="*/ 208 w 208"/>
                <a:gd name="T13" fmla="*/ 236 h 236"/>
                <a:gd name="T14" fmla="*/ 208 w 208"/>
                <a:gd name="T15" fmla="*/ 146 h 236"/>
                <a:gd name="T16" fmla="*/ 208 w 208"/>
                <a:gd name="T17" fmla="*/ 146 h 236"/>
                <a:gd name="T18" fmla="*/ 0 w 208"/>
                <a:gd name="T19" fmla="*/ 109 h 236"/>
                <a:gd name="T20" fmla="*/ 0 w 208"/>
                <a:gd name="T21" fmla="*/ 0 h 236"/>
                <a:gd name="T22" fmla="*/ 208 w 208"/>
                <a:gd name="T23" fmla="*/ 0 h 236"/>
                <a:gd name="T24" fmla="*/ 208 w 208"/>
                <a:gd name="T25" fmla="*/ 14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36">
                  <a:moveTo>
                    <a:pt x="208" y="236"/>
                  </a:moveTo>
                  <a:lnTo>
                    <a:pt x="0" y="236"/>
                  </a:lnTo>
                  <a:lnTo>
                    <a:pt x="0" y="177"/>
                  </a:lnTo>
                  <a:cubicBezTo>
                    <a:pt x="15" y="182"/>
                    <a:pt x="30" y="186"/>
                    <a:pt x="45" y="190"/>
                  </a:cubicBezTo>
                  <a:cubicBezTo>
                    <a:pt x="96" y="203"/>
                    <a:pt x="151" y="211"/>
                    <a:pt x="208" y="211"/>
                  </a:cubicBezTo>
                  <a:lnTo>
                    <a:pt x="208" y="211"/>
                  </a:lnTo>
                  <a:lnTo>
                    <a:pt x="208" y="236"/>
                  </a:lnTo>
                  <a:close/>
                  <a:moveTo>
                    <a:pt x="208" y="146"/>
                  </a:moveTo>
                  <a:lnTo>
                    <a:pt x="208" y="146"/>
                  </a:lnTo>
                  <a:cubicBezTo>
                    <a:pt x="134" y="145"/>
                    <a:pt x="63" y="132"/>
                    <a:pt x="0" y="109"/>
                  </a:cubicBezTo>
                  <a:lnTo>
                    <a:pt x="0" y="0"/>
                  </a:lnTo>
                  <a:lnTo>
                    <a:pt x="208" y="0"/>
                  </a:lnTo>
                  <a:lnTo>
                    <a:pt x="208" y="146"/>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122"/>
            <p:cNvSpPr>
              <a:spLocks/>
            </p:cNvSpPr>
            <p:nvPr/>
          </p:nvSpPr>
          <p:spPr bwMode="auto">
            <a:xfrm>
              <a:off x="5889626" y="2728913"/>
              <a:ext cx="195263" cy="96838"/>
            </a:xfrm>
            <a:custGeom>
              <a:avLst/>
              <a:gdLst>
                <a:gd name="T0" fmla="*/ 382 w 382"/>
                <a:gd name="T1" fmla="*/ 187 h 187"/>
                <a:gd name="T2" fmla="*/ 94 w 382"/>
                <a:gd name="T3" fmla="*/ 187 h 187"/>
                <a:gd name="T4" fmla="*/ 28 w 382"/>
                <a:gd name="T5" fmla="*/ 160 h 187"/>
                <a:gd name="T6" fmla="*/ 0 w 382"/>
                <a:gd name="T7" fmla="*/ 94 h 187"/>
                <a:gd name="T8" fmla="*/ 94 w 382"/>
                <a:gd name="T9" fmla="*/ 0 h 187"/>
                <a:gd name="T10" fmla="*/ 382 w 382"/>
                <a:gd name="T11" fmla="*/ 0 h 187"/>
                <a:gd name="T12" fmla="*/ 382 w 382"/>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82" h="187">
                  <a:moveTo>
                    <a:pt x="382" y="187"/>
                  </a:moveTo>
                  <a:lnTo>
                    <a:pt x="94" y="187"/>
                  </a:lnTo>
                  <a:cubicBezTo>
                    <a:pt x="68" y="187"/>
                    <a:pt x="44" y="177"/>
                    <a:pt x="28" y="160"/>
                  </a:cubicBezTo>
                  <a:cubicBezTo>
                    <a:pt x="11" y="143"/>
                    <a:pt x="0" y="120"/>
                    <a:pt x="0" y="94"/>
                  </a:cubicBezTo>
                  <a:cubicBezTo>
                    <a:pt x="0" y="42"/>
                    <a:pt x="42" y="0"/>
                    <a:pt x="94" y="0"/>
                  </a:cubicBezTo>
                  <a:lnTo>
                    <a:pt x="382" y="0"/>
                  </a:lnTo>
                  <a:lnTo>
                    <a:pt x="382" y="187"/>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123"/>
            <p:cNvSpPr>
              <a:spLocks/>
            </p:cNvSpPr>
            <p:nvPr/>
          </p:nvSpPr>
          <p:spPr bwMode="auto">
            <a:xfrm>
              <a:off x="5621338" y="2955925"/>
              <a:ext cx="144463" cy="134938"/>
            </a:xfrm>
            <a:custGeom>
              <a:avLst/>
              <a:gdLst>
                <a:gd name="T0" fmla="*/ 28 w 91"/>
                <a:gd name="T1" fmla="*/ 85 h 85"/>
                <a:gd name="T2" fmla="*/ 25 w 91"/>
                <a:gd name="T3" fmla="*/ 82 h 85"/>
                <a:gd name="T4" fmla="*/ 0 w 91"/>
                <a:gd name="T5" fmla="*/ 50 h 85"/>
                <a:gd name="T6" fmla="*/ 63 w 91"/>
                <a:gd name="T7" fmla="*/ 0 h 85"/>
                <a:gd name="T8" fmla="*/ 89 w 91"/>
                <a:gd name="T9" fmla="*/ 33 h 85"/>
                <a:gd name="T10" fmla="*/ 89 w 91"/>
                <a:gd name="T11" fmla="*/ 33 h 85"/>
                <a:gd name="T12" fmla="*/ 91 w 91"/>
                <a:gd name="T13" fmla="*/ 35 h 85"/>
                <a:gd name="T14" fmla="*/ 28 w 91"/>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85">
                  <a:moveTo>
                    <a:pt x="28" y="85"/>
                  </a:moveTo>
                  <a:lnTo>
                    <a:pt x="25" y="82"/>
                  </a:lnTo>
                  <a:lnTo>
                    <a:pt x="0" y="50"/>
                  </a:lnTo>
                  <a:lnTo>
                    <a:pt x="63" y="0"/>
                  </a:lnTo>
                  <a:lnTo>
                    <a:pt x="89" y="33"/>
                  </a:lnTo>
                  <a:lnTo>
                    <a:pt x="89" y="33"/>
                  </a:lnTo>
                  <a:lnTo>
                    <a:pt x="91" y="35"/>
                  </a:lnTo>
                  <a:lnTo>
                    <a:pt x="28" y="85"/>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1124"/>
            <p:cNvSpPr>
              <a:spLocks/>
            </p:cNvSpPr>
            <p:nvPr/>
          </p:nvSpPr>
          <p:spPr bwMode="auto">
            <a:xfrm>
              <a:off x="5556251" y="2890838"/>
              <a:ext cx="195263" cy="165100"/>
            </a:xfrm>
            <a:custGeom>
              <a:avLst/>
              <a:gdLst>
                <a:gd name="T0" fmla="*/ 55 w 380"/>
                <a:gd name="T1" fmla="*/ 321 h 321"/>
                <a:gd name="T2" fmla="*/ 11 w 380"/>
                <a:gd name="T3" fmla="*/ 300 h 321"/>
                <a:gd name="T4" fmla="*/ 0 w 380"/>
                <a:gd name="T5" fmla="*/ 266 h 321"/>
                <a:gd name="T6" fmla="*/ 21 w 380"/>
                <a:gd name="T7" fmla="*/ 222 h 321"/>
                <a:gd name="T8" fmla="*/ 291 w 380"/>
                <a:gd name="T9" fmla="*/ 12 h 321"/>
                <a:gd name="T10" fmla="*/ 325 w 380"/>
                <a:gd name="T11" fmla="*/ 0 h 321"/>
                <a:gd name="T12" fmla="*/ 369 w 380"/>
                <a:gd name="T13" fmla="*/ 21 h 321"/>
                <a:gd name="T14" fmla="*/ 380 w 380"/>
                <a:gd name="T15" fmla="*/ 55 h 321"/>
                <a:gd name="T16" fmla="*/ 359 w 380"/>
                <a:gd name="T17" fmla="*/ 99 h 321"/>
                <a:gd name="T18" fmla="*/ 324 w 380"/>
                <a:gd name="T19" fmla="*/ 126 h 321"/>
                <a:gd name="T20" fmla="*/ 127 w 380"/>
                <a:gd name="T21" fmla="*/ 280 h 321"/>
                <a:gd name="T22" fmla="*/ 89 w 380"/>
                <a:gd name="T23" fmla="*/ 309 h 321"/>
                <a:gd name="T24" fmla="*/ 55 w 380"/>
                <a:gd name="T25"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321">
                  <a:moveTo>
                    <a:pt x="55" y="321"/>
                  </a:moveTo>
                  <a:cubicBezTo>
                    <a:pt x="39" y="321"/>
                    <a:pt x="22" y="314"/>
                    <a:pt x="11" y="300"/>
                  </a:cubicBezTo>
                  <a:cubicBezTo>
                    <a:pt x="3" y="290"/>
                    <a:pt x="0" y="278"/>
                    <a:pt x="0" y="266"/>
                  </a:cubicBezTo>
                  <a:cubicBezTo>
                    <a:pt x="0" y="249"/>
                    <a:pt x="7" y="233"/>
                    <a:pt x="21" y="222"/>
                  </a:cubicBezTo>
                  <a:lnTo>
                    <a:pt x="291" y="12"/>
                  </a:lnTo>
                  <a:cubicBezTo>
                    <a:pt x="301" y="4"/>
                    <a:pt x="313" y="0"/>
                    <a:pt x="325" y="0"/>
                  </a:cubicBezTo>
                  <a:cubicBezTo>
                    <a:pt x="341" y="0"/>
                    <a:pt x="358" y="7"/>
                    <a:pt x="369" y="21"/>
                  </a:cubicBezTo>
                  <a:cubicBezTo>
                    <a:pt x="376" y="31"/>
                    <a:pt x="380" y="43"/>
                    <a:pt x="380" y="55"/>
                  </a:cubicBezTo>
                  <a:cubicBezTo>
                    <a:pt x="380" y="72"/>
                    <a:pt x="373" y="88"/>
                    <a:pt x="359" y="99"/>
                  </a:cubicBezTo>
                  <a:lnTo>
                    <a:pt x="324" y="126"/>
                  </a:lnTo>
                  <a:lnTo>
                    <a:pt x="127" y="280"/>
                  </a:lnTo>
                  <a:lnTo>
                    <a:pt x="89" y="309"/>
                  </a:lnTo>
                  <a:cubicBezTo>
                    <a:pt x="79" y="317"/>
                    <a:pt x="67" y="321"/>
                    <a:pt x="55" y="321"/>
                  </a:cubicBez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125"/>
            <p:cNvSpPr>
              <a:spLocks/>
            </p:cNvSpPr>
            <p:nvPr/>
          </p:nvSpPr>
          <p:spPr bwMode="auto">
            <a:xfrm>
              <a:off x="6048376" y="3055938"/>
              <a:ext cx="36513" cy="80963"/>
            </a:xfrm>
            <a:custGeom>
              <a:avLst/>
              <a:gdLst>
                <a:gd name="T0" fmla="*/ 71 w 71"/>
                <a:gd name="T1" fmla="*/ 158 h 158"/>
                <a:gd name="T2" fmla="*/ 0 w 71"/>
                <a:gd name="T3" fmla="*/ 79 h 158"/>
                <a:gd name="T4" fmla="*/ 71 w 71"/>
                <a:gd name="T5" fmla="*/ 0 h 158"/>
                <a:gd name="T6" fmla="*/ 71 w 71"/>
                <a:gd name="T7" fmla="*/ 158 h 158"/>
              </a:gdLst>
              <a:ahLst/>
              <a:cxnLst>
                <a:cxn ang="0">
                  <a:pos x="T0" y="T1"/>
                </a:cxn>
                <a:cxn ang="0">
                  <a:pos x="T2" y="T3"/>
                </a:cxn>
                <a:cxn ang="0">
                  <a:pos x="T4" y="T5"/>
                </a:cxn>
                <a:cxn ang="0">
                  <a:pos x="T6" y="T7"/>
                </a:cxn>
              </a:cxnLst>
              <a:rect l="0" t="0" r="r" b="b"/>
              <a:pathLst>
                <a:path w="71" h="158">
                  <a:moveTo>
                    <a:pt x="71" y="158"/>
                  </a:moveTo>
                  <a:cubicBezTo>
                    <a:pt x="31" y="154"/>
                    <a:pt x="0" y="120"/>
                    <a:pt x="0" y="79"/>
                  </a:cubicBezTo>
                  <a:cubicBezTo>
                    <a:pt x="0" y="38"/>
                    <a:pt x="31" y="4"/>
                    <a:pt x="71" y="0"/>
                  </a:cubicBezTo>
                  <a:lnTo>
                    <a:pt x="71" y="158"/>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126"/>
            <p:cNvSpPr>
              <a:spLocks/>
            </p:cNvSpPr>
            <p:nvPr/>
          </p:nvSpPr>
          <p:spPr bwMode="auto">
            <a:xfrm>
              <a:off x="6048376" y="3937000"/>
              <a:ext cx="36513" cy="80963"/>
            </a:xfrm>
            <a:custGeom>
              <a:avLst/>
              <a:gdLst>
                <a:gd name="T0" fmla="*/ 71 w 71"/>
                <a:gd name="T1" fmla="*/ 158 h 158"/>
                <a:gd name="T2" fmla="*/ 0 w 71"/>
                <a:gd name="T3" fmla="*/ 79 h 158"/>
                <a:gd name="T4" fmla="*/ 71 w 71"/>
                <a:gd name="T5" fmla="*/ 0 h 158"/>
                <a:gd name="T6" fmla="*/ 71 w 71"/>
                <a:gd name="T7" fmla="*/ 158 h 158"/>
              </a:gdLst>
              <a:ahLst/>
              <a:cxnLst>
                <a:cxn ang="0">
                  <a:pos x="T0" y="T1"/>
                </a:cxn>
                <a:cxn ang="0">
                  <a:pos x="T2" y="T3"/>
                </a:cxn>
                <a:cxn ang="0">
                  <a:pos x="T4" y="T5"/>
                </a:cxn>
                <a:cxn ang="0">
                  <a:pos x="T6" y="T7"/>
                </a:cxn>
              </a:cxnLst>
              <a:rect l="0" t="0" r="r" b="b"/>
              <a:pathLst>
                <a:path w="71" h="158">
                  <a:moveTo>
                    <a:pt x="71" y="158"/>
                  </a:moveTo>
                  <a:cubicBezTo>
                    <a:pt x="31" y="154"/>
                    <a:pt x="0" y="120"/>
                    <a:pt x="0" y="79"/>
                  </a:cubicBezTo>
                  <a:cubicBezTo>
                    <a:pt x="0" y="38"/>
                    <a:pt x="31" y="4"/>
                    <a:pt x="71" y="0"/>
                  </a:cubicBezTo>
                  <a:lnTo>
                    <a:pt x="71" y="158"/>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Oval 1127"/>
            <p:cNvSpPr>
              <a:spLocks noChangeArrowheads="1"/>
            </p:cNvSpPr>
            <p:nvPr/>
          </p:nvSpPr>
          <p:spPr bwMode="auto">
            <a:xfrm>
              <a:off x="5611813" y="3498850"/>
              <a:ext cx="80963" cy="80963"/>
            </a:xfrm>
            <a:prstGeom prst="ellipse">
              <a:avLst/>
            </a:pr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1128"/>
            <p:cNvSpPr>
              <a:spLocks noEditPoints="1"/>
            </p:cNvSpPr>
            <p:nvPr/>
          </p:nvSpPr>
          <p:spPr bwMode="auto">
            <a:xfrm>
              <a:off x="6053138" y="3190875"/>
              <a:ext cx="31750" cy="407988"/>
            </a:xfrm>
            <a:custGeom>
              <a:avLst/>
              <a:gdLst>
                <a:gd name="T0" fmla="*/ 62 w 62"/>
                <a:gd name="T1" fmla="*/ 796 h 796"/>
                <a:gd name="T2" fmla="*/ 41 w 62"/>
                <a:gd name="T3" fmla="*/ 791 h 796"/>
                <a:gd name="T4" fmla="*/ 62 w 62"/>
                <a:gd name="T5" fmla="*/ 796 h 796"/>
                <a:gd name="T6" fmla="*/ 62 w 62"/>
                <a:gd name="T7" fmla="*/ 796 h 796"/>
                <a:gd name="T8" fmla="*/ 41 w 62"/>
                <a:gd name="T9" fmla="*/ 791 h 796"/>
                <a:gd name="T10" fmla="*/ 41 w 62"/>
                <a:gd name="T11" fmla="*/ 791 h 796"/>
                <a:gd name="T12" fmla="*/ 41 w 62"/>
                <a:gd name="T13" fmla="*/ 791 h 796"/>
                <a:gd name="T14" fmla="*/ 4 w 62"/>
                <a:gd name="T15" fmla="*/ 754 h 796"/>
                <a:gd name="T16" fmla="*/ 4 w 62"/>
                <a:gd name="T17" fmla="*/ 753 h 796"/>
                <a:gd name="T18" fmla="*/ 4 w 62"/>
                <a:gd name="T19" fmla="*/ 754 h 796"/>
                <a:gd name="T20" fmla="*/ 4 w 62"/>
                <a:gd name="T21" fmla="*/ 753 h 796"/>
                <a:gd name="T22" fmla="*/ 0 w 62"/>
                <a:gd name="T23" fmla="*/ 733 h 796"/>
                <a:gd name="T24" fmla="*/ 4 w 62"/>
                <a:gd name="T25" fmla="*/ 753 h 796"/>
                <a:gd name="T26" fmla="*/ 0 w 62"/>
                <a:gd name="T27" fmla="*/ 733 h 796"/>
                <a:gd name="T28" fmla="*/ 0 w 62"/>
                <a:gd name="T29" fmla="*/ 733 h 796"/>
                <a:gd name="T30" fmla="*/ 0 w 62"/>
                <a:gd name="T31" fmla="*/ 733 h 796"/>
                <a:gd name="T32" fmla="*/ 0 w 62"/>
                <a:gd name="T33" fmla="*/ 732 h 796"/>
                <a:gd name="T34" fmla="*/ 0 w 62"/>
                <a:gd name="T35" fmla="*/ 732 h 796"/>
                <a:gd name="T36" fmla="*/ 0 w 62"/>
                <a:gd name="T37" fmla="*/ 732 h 796"/>
                <a:gd name="T38" fmla="*/ 0 w 62"/>
                <a:gd name="T39" fmla="*/ 729 h 796"/>
                <a:gd name="T40" fmla="*/ 0 w 62"/>
                <a:gd name="T41" fmla="*/ 66 h 796"/>
                <a:gd name="T42" fmla="*/ 62 w 62"/>
                <a:gd name="T43" fmla="*/ 0 h 796"/>
                <a:gd name="T44" fmla="*/ 62 w 62"/>
                <a:gd name="T45" fmla="*/ 640 h 796"/>
                <a:gd name="T46" fmla="*/ 19 w 62"/>
                <a:gd name="T47" fmla="*/ 683 h 796"/>
                <a:gd name="T48" fmla="*/ 0 w 62"/>
                <a:gd name="T49" fmla="*/ 72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96">
                  <a:moveTo>
                    <a:pt x="62" y="796"/>
                  </a:moveTo>
                  <a:cubicBezTo>
                    <a:pt x="55" y="795"/>
                    <a:pt x="47" y="794"/>
                    <a:pt x="41" y="791"/>
                  </a:cubicBezTo>
                  <a:cubicBezTo>
                    <a:pt x="48" y="794"/>
                    <a:pt x="55" y="795"/>
                    <a:pt x="62" y="796"/>
                  </a:cubicBezTo>
                  <a:lnTo>
                    <a:pt x="62" y="796"/>
                  </a:lnTo>
                  <a:close/>
                  <a:moveTo>
                    <a:pt x="41" y="791"/>
                  </a:moveTo>
                  <a:lnTo>
                    <a:pt x="41" y="791"/>
                  </a:lnTo>
                  <a:lnTo>
                    <a:pt x="41" y="791"/>
                  </a:lnTo>
                  <a:close/>
                  <a:moveTo>
                    <a:pt x="4" y="754"/>
                  </a:moveTo>
                  <a:cubicBezTo>
                    <a:pt x="4" y="754"/>
                    <a:pt x="4" y="753"/>
                    <a:pt x="4" y="753"/>
                  </a:cubicBezTo>
                  <a:cubicBezTo>
                    <a:pt x="4" y="753"/>
                    <a:pt x="4" y="754"/>
                    <a:pt x="4" y="754"/>
                  </a:cubicBezTo>
                  <a:close/>
                  <a:moveTo>
                    <a:pt x="4" y="753"/>
                  </a:moveTo>
                  <a:cubicBezTo>
                    <a:pt x="2" y="747"/>
                    <a:pt x="0" y="740"/>
                    <a:pt x="0" y="733"/>
                  </a:cubicBezTo>
                  <a:cubicBezTo>
                    <a:pt x="0" y="740"/>
                    <a:pt x="1" y="747"/>
                    <a:pt x="4" y="753"/>
                  </a:cubicBezTo>
                  <a:close/>
                  <a:moveTo>
                    <a:pt x="0" y="733"/>
                  </a:moveTo>
                  <a:lnTo>
                    <a:pt x="0" y="733"/>
                  </a:lnTo>
                  <a:lnTo>
                    <a:pt x="0" y="733"/>
                  </a:lnTo>
                  <a:close/>
                  <a:moveTo>
                    <a:pt x="0" y="732"/>
                  </a:moveTo>
                  <a:lnTo>
                    <a:pt x="0" y="732"/>
                  </a:lnTo>
                  <a:lnTo>
                    <a:pt x="0" y="732"/>
                  </a:lnTo>
                  <a:close/>
                  <a:moveTo>
                    <a:pt x="0" y="729"/>
                  </a:moveTo>
                  <a:lnTo>
                    <a:pt x="0" y="66"/>
                  </a:lnTo>
                  <a:cubicBezTo>
                    <a:pt x="0" y="30"/>
                    <a:pt x="27" y="2"/>
                    <a:pt x="62" y="0"/>
                  </a:cubicBezTo>
                  <a:lnTo>
                    <a:pt x="62" y="640"/>
                  </a:lnTo>
                  <a:lnTo>
                    <a:pt x="19" y="683"/>
                  </a:lnTo>
                  <a:cubicBezTo>
                    <a:pt x="6" y="696"/>
                    <a:pt x="0" y="713"/>
                    <a:pt x="0" y="729"/>
                  </a:cubicBez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129"/>
            <p:cNvSpPr>
              <a:spLocks/>
            </p:cNvSpPr>
            <p:nvPr/>
          </p:nvSpPr>
          <p:spPr bwMode="auto">
            <a:xfrm>
              <a:off x="6053138" y="3517900"/>
              <a:ext cx="31750" cy="80963"/>
            </a:xfrm>
            <a:custGeom>
              <a:avLst/>
              <a:gdLst>
                <a:gd name="T0" fmla="*/ 62 w 62"/>
                <a:gd name="T1" fmla="*/ 156 h 156"/>
                <a:gd name="T2" fmla="*/ 41 w 62"/>
                <a:gd name="T3" fmla="*/ 151 h 156"/>
                <a:gd name="T4" fmla="*/ 41 w 62"/>
                <a:gd name="T5" fmla="*/ 151 h 156"/>
                <a:gd name="T6" fmla="*/ 41 w 62"/>
                <a:gd name="T7" fmla="*/ 151 h 156"/>
                <a:gd name="T8" fmla="*/ 19 w 62"/>
                <a:gd name="T9" fmla="*/ 136 h 156"/>
                <a:gd name="T10" fmla="*/ 4 w 62"/>
                <a:gd name="T11" fmla="*/ 114 h 156"/>
                <a:gd name="T12" fmla="*/ 4 w 62"/>
                <a:gd name="T13" fmla="*/ 113 h 156"/>
                <a:gd name="T14" fmla="*/ 4 w 62"/>
                <a:gd name="T15" fmla="*/ 113 h 156"/>
                <a:gd name="T16" fmla="*/ 0 w 62"/>
                <a:gd name="T17" fmla="*/ 93 h 156"/>
                <a:gd name="T18" fmla="*/ 0 w 62"/>
                <a:gd name="T19" fmla="*/ 93 h 156"/>
                <a:gd name="T20" fmla="*/ 0 w 62"/>
                <a:gd name="T21" fmla="*/ 93 h 156"/>
                <a:gd name="T22" fmla="*/ 0 w 62"/>
                <a:gd name="T23" fmla="*/ 92 h 156"/>
                <a:gd name="T24" fmla="*/ 0 w 62"/>
                <a:gd name="T25" fmla="*/ 92 h 156"/>
                <a:gd name="T26" fmla="*/ 0 w 62"/>
                <a:gd name="T27" fmla="*/ 89 h 156"/>
                <a:gd name="T28" fmla="*/ 19 w 62"/>
                <a:gd name="T29" fmla="*/ 43 h 156"/>
                <a:gd name="T30" fmla="*/ 62 w 62"/>
                <a:gd name="T31" fmla="*/ 0 h 156"/>
                <a:gd name="T32" fmla="*/ 62 w 62"/>
                <a:gd name="T3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56">
                  <a:moveTo>
                    <a:pt x="62" y="156"/>
                  </a:moveTo>
                  <a:cubicBezTo>
                    <a:pt x="55" y="155"/>
                    <a:pt x="48" y="154"/>
                    <a:pt x="41" y="151"/>
                  </a:cubicBezTo>
                  <a:cubicBezTo>
                    <a:pt x="41" y="151"/>
                    <a:pt x="41" y="151"/>
                    <a:pt x="41" y="151"/>
                  </a:cubicBezTo>
                  <a:lnTo>
                    <a:pt x="41" y="151"/>
                  </a:lnTo>
                  <a:cubicBezTo>
                    <a:pt x="33" y="148"/>
                    <a:pt x="25" y="143"/>
                    <a:pt x="19" y="136"/>
                  </a:cubicBezTo>
                  <a:cubicBezTo>
                    <a:pt x="12" y="130"/>
                    <a:pt x="7" y="122"/>
                    <a:pt x="4" y="114"/>
                  </a:cubicBezTo>
                  <a:cubicBezTo>
                    <a:pt x="4" y="114"/>
                    <a:pt x="4" y="113"/>
                    <a:pt x="4" y="113"/>
                  </a:cubicBezTo>
                  <a:cubicBezTo>
                    <a:pt x="4" y="113"/>
                    <a:pt x="4" y="113"/>
                    <a:pt x="4" y="113"/>
                  </a:cubicBezTo>
                  <a:cubicBezTo>
                    <a:pt x="1" y="107"/>
                    <a:pt x="0" y="100"/>
                    <a:pt x="0" y="93"/>
                  </a:cubicBezTo>
                  <a:cubicBezTo>
                    <a:pt x="0" y="93"/>
                    <a:pt x="0" y="93"/>
                    <a:pt x="0" y="93"/>
                  </a:cubicBezTo>
                  <a:lnTo>
                    <a:pt x="0" y="93"/>
                  </a:lnTo>
                  <a:cubicBezTo>
                    <a:pt x="0" y="92"/>
                    <a:pt x="0" y="92"/>
                    <a:pt x="0" y="92"/>
                  </a:cubicBezTo>
                  <a:lnTo>
                    <a:pt x="0" y="92"/>
                  </a:lnTo>
                  <a:cubicBezTo>
                    <a:pt x="0" y="91"/>
                    <a:pt x="0" y="90"/>
                    <a:pt x="0" y="89"/>
                  </a:cubicBezTo>
                  <a:cubicBezTo>
                    <a:pt x="0" y="73"/>
                    <a:pt x="6" y="56"/>
                    <a:pt x="19" y="43"/>
                  </a:cubicBezTo>
                  <a:lnTo>
                    <a:pt x="62" y="0"/>
                  </a:lnTo>
                  <a:lnTo>
                    <a:pt x="62" y="156"/>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1130"/>
            <p:cNvSpPr>
              <a:spLocks/>
            </p:cNvSpPr>
            <p:nvPr/>
          </p:nvSpPr>
          <p:spPr bwMode="auto">
            <a:xfrm>
              <a:off x="5805488" y="2492375"/>
              <a:ext cx="279400" cy="441325"/>
            </a:xfrm>
            <a:custGeom>
              <a:avLst/>
              <a:gdLst>
                <a:gd name="T0" fmla="*/ 546 w 546"/>
                <a:gd name="T1" fmla="*/ 861 h 861"/>
                <a:gd name="T2" fmla="*/ 546 w 546"/>
                <a:gd name="T3" fmla="*/ 861 h 861"/>
                <a:gd name="T4" fmla="*/ 383 w 546"/>
                <a:gd name="T5" fmla="*/ 840 h 861"/>
                <a:gd name="T6" fmla="*/ 338 w 546"/>
                <a:gd name="T7" fmla="*/ 827 h 861"/>
                <a:gd name="T8" fmla="*/ 338 w 546"/>
                <a:gd name="T9" fmla="*/ 827 h 861"/>
                <a:gd name="T10" fmla="*/ 0 w 546"/>
                <a:gd name="T11" fmla="*/ 430 h 861"/>
                <a:gd name="T12" fmla="*/ 546 w 546"/>
                <a:gd name="T13" fmla="*/ 0 h 861"/>
                <a:gd name="T14" fmla="*/ 546 w 546"/>
                <a:gd name="T15" fmla="*/ 65 h 861"/>
                <a:gd name="T16" fmla="*/ 546 w 546"/>
                <a:gd name="T17" fmla="*/ 65 h 861"/>
                <a:gd name="T18" fmla="*/ 65 w 546"/>
                <a:gd name="T19" fmla="*/ 430 h 861"/>
                <a:gd name="T20" fmla="*/ 65 w 546"/>
                <a:gd name="T21" fmla="*/ 430 h 861"/>
                <a:gd name="T22" fmla="*/ 65 w 546"/>
                <a:gd name="T23" fmla="*/ 430 h 861"/>
                <a:gd name="T24" fmla="*/ 338 w 546"/>
                <a:gd name="T25" fmla="*/ 759 h 861"/>
                <a:gd name="T26" fmla="*/ 338 w 546"/>
                <a:gd name="T27" fmla="*/ 759 h 861"/>
                <a:gd name="T28" fmla="*/ 546 w 546"/>
                <a:gd name="T29" fmla="*/ 796 h 861"/>
                <a:gd name="T30" fmla="*/ 546 w 546"/>
                <a:gd name="T31" fmla="*/ 796 h 861"/>
                <a:gd name="T32" fmla="*/ 546 w 546"/>
                <a:gd name="T33" fmla="*/ 86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861">
                  <a:moveTo>
                    <a:pt x="546" y="861"/>
                  </a:moveTo>
                  <a:lnTo>
                    <a:pt x="546" y="861"/>
                  </a:lnTo>
                  <a:cubicBezTo>
                    <a:pt x="489" y="861"/>
                    <a:pt x="434" y="853"/>
                    <a:pt x="383" y="840"/>
                  </a:cubicBezTo>
                  <a:cubicBezTo>
                    <a:pt x="368" y="836"/>
                    <a:pt x="353" y="832"/>
                    <a:pt x="338" y="827"/>
                  </a:cubicBezTo>
                  <a:lnTo>
                    <a:pt x="338" y="827"/>
                  </a:lnTo>
                  <a:cubicBezTo>
                    <a:pt x="140" y="762"/>
                    <a:pt x="0" y="609"/>
                    <a:pt x="0" y="430"/>
                  </a:cubicBezTo>
                  <a:cubicBezTo>
                    <a:pt x="0" y="195"/>
                    <a:pt x="244" y="3"/>
                    <a:pt x="546" y="0"/>
                  </a:cubicBezTo>
                  <a:lnTo>
                    <a:pt x="546" y="65"/>
                  </a:lnTo>
                  <a:lnTo>
                    <a:pt x="546" y="65"/>
                  </a:lnTo>
                  <a:cubicBezTo>
                    <a:pt x="280" y="68"/>
                    <a:pt x="65" y="231"/>
                    <a:pt x="65" y="430"/>
                  </a:cubicBezTo>
                  <a:lnTo>
                    <a:pt x="65" y="430"/>
                  </a:lnTo>
                  <a:lnTo>
                    <a:pt x="65" y="430"/>
                  </a:lnTo>
                  <a:cubicBezTo>
                    <a:pt x="65" y="574"/>
                    <a:pt x="176" y="699"/>
                    <a:pt x="338" y="759"/>
                  </a:cubicBezTo>
                  <a:lnTo>
                    <a:pt x="338" y="759"/>
                  </a:lnTo>
                  <a:cubicBezTo>
                    <a:pt x="401" y="782"/>
                    <a:pt x="472" y="795"/>
                    <a:pt x="546" y="796"/>
                  </a:cubicBezTo>
                  <a:lnTo>
                    <a:pt x="546" y="796"/>
                  </a:lnTo>
                  <a:lnTo>
                    <a:pt x="546" y="861"/>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383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500" fill="hold"/>
                                        <p:tgtEl>
                                          <p:spTgt spid="61"/>
                                        </p:tgtEl>
                                        <p:attrNameLst>
                                          <p:attrName>ppt_w</p:attrName>
                                        </p:attrNameLst>
                                      </p:cBhvr>
                                      <p:tavLst>
                                        <p:tav tm="0">
                                          <p:val>
                                            <p:fltVal val="0"/>
                                          </p:val>
                                        </p:tav>
                                        <p:tav tm="100000">
                                          <p:val>
                                            <p:strVal val="#ppt_w"/>
                                          </p:val>
                                        </p:tav>
                                      </p:tavLst>
                                    </p:anim>
                                    <p:anim calcmode="lin" valueType="num">
                                      <p:cBhvr>
                                        <p:cTn id="16" dur="500" fill="hold"/>
                                        <p:tgtEl>
                                          <p:spTgt spid="61"/>
                                        </p:tgtEl>
                                        <p:attrNameLst>
                                          <p:attrName>ppt_h</p:attrName>
                                        </p:attrNameLst>
                                      </p:cBhvr>
                                      <p:tavLst>
                                        <p:tav tm="0">
                                          <p:val>
                                            <p:fltVal val="0"/>
                                          </p:val>
                                        </p:tav>
                                        <p:tav tm="100000">
                                          <p:val>
                                            <p:strVal val="#ppt_h"/>
                                          </p:val>
                                        </p:tav>
                                      </p:tavLst>
                                    </p:anim>
                                    <p:animEffect transition="in" filter="fade">
                                      <p:cBhvr>
                                        <p:cTn id="17" dur="500"/>
                                        <p:tgtEl>
                                          <p:spTgt spid="6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35"/>
                                        </p:tgtEl>
                                        <p:attrNameLst>
                                          <p:attrName>style.visibility</p:attrName>
                                        </p:attrNameLst>
                                      </p:cBhvr>
                                      <p:to>
                                        <p:strVal val="visible"/>
                                      </p:to>
                                    </p:set>
                                    <p:anim calcmode="lin" valueType="num">
                                      <p:cBhvr>
                                        <p:cTn id="33" dur="500" fill="hold"/>
                                        <p:tgtEl>
                                          <p:spTgt spid="135"/>
                                        </p:tgtEl>
                                        <p:attrNameLst>
                                          <p:attrName>ppt_w</p:attrName>
                                        </p:attrNameLst>
                                      </p:cBhvr>
                                      <p:tavLst>
                                        <p:tav tm="0">
                                          <p:val>
                                            <p:fltVal val="0"/>
                                          </p:val>
                                        </p:tav>
                                        <p:tav tm="100000">
                                          <p:val>
                                            <p:strVal val="#ppt_w"/>
                                          </p:val>
                                        </p:tav>
                                      </p:tavLst>
                                    </p:anim>
                                    <p:anim calcmode="lin" valueType="num">
                                      <p:cBhvr>
                                        <p:cTn id="34" dur="500" fill="hold"/>
                                        <p:tgtEl>
                                          <p:spTgt spid="135"/>
                                        </p:tgtEl>
                                        <p:attrNameLst>
                                          <p:attrName>ppt_h</p:attrName>
                                        </p:attrNameLst>
                                      </p:cBhvr>
                                      <p:tavLst>
                                        <p:tav tm="0">
                                          <p:val>
                                            <p:fltVal val="0"/>
                                          </p:val>
                                        </p:tav>
                                        <p:tav tm="100000">
                                          <p:val>
                                            <p:strVal val="#ppt_h"/>
                                          </p:val>
                                        </p:tav>
                                      </p:tavLst>
                                    </p:anim>
                                    <p:animEffect transition="in" filter="fade">
                                      <p:cBhvr>
                                        <p:cTn id="35" dur="500"/>
                                        <p:tgtEl>
                                          <p:spTgt spid="13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500"/>
                                        <p:tgtEl>
                                          <p:spTgt spid="6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434"/>
                                        </p:tgtEl>
                                        <p:attrNameLst>
                                          <p:attrName>style.visibility</p:attrName>
                                        </p:attrNameLst>
                                      </p:cBhvr>
                                      <p:to>
                                        <p:strVal val="visible"/>
                                      </p:to>
                                    </p:set>
                                    <p:anim calcmode="lin" valueType="num">
                                      <p:cBhvr>
                                        <p:cTn id="63" dur="500" fill="hold"/>
                                        <p:tgtEl>
                                          <p:spTgt spid="434"/>
                                        </p:tgtEl>
                                        <p:attrNameLst>
                                          <p:attrName>ppt_w</p:attrName>
                                        </p:attrNameLst>
                                      </p:cBhvr>
                                      <p:tavLst>
                                        <p:tav tm="0">
                                          <p:val>
                                            <p:fltVal val="0"/>
                                          </p:val>
                                        </p:tav>
                                        <p:tav tm="100000">
                                          <p:val>
                                            <p:strVal val="#ppt_w"/>
                                          </p:val>
                                        </p:tav>
                                      </p:tavLst>
                                    </p:anim>
                                    <p:anim calcmode="lin" valueType="num">
                                      <p:cBhvr>
                                        <p:cTn id="64" dur="500" fill="hold"/>
                                        <p:tgtEl>
                                          <p:spTgt spid="434"/>
                                        </p:tgtEl>
                                        <p:attrNameLst>
                                          <p:attrName>ppt_h</p:attrName>
                                        </p:attrNameLst>
                                      </p:cBhvr>
                                      <p:tavLst>
                                        <p:tav tm="0">
                                          <p:val>
                                            <p:fltVal val="0"/>
                                          </p:val>
                                        </p:tav>
                                        <p:tav tm="100000">
                                          <p:val>
                                            <p:strVal val="#ppt_h"/>
                                          </p:val>
                                        </p:tav>
                                      </p:tavLst>
                                    </p:anim>
                                    <p:animEffect transition="in" filter="fade">
                                      <p:cBhvr>
                                        <p:cTn id="65" dur="500"/>
                                        <p:tgtEl>
                                          <p:spTgt spid="434"/>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416"/>
                                        </p:tgtEl>
                                        <p:attrNameLst>
                                          <p:attrName>style.visibility</p:attrName>
                                        </p:attrNameLst>
                                      </p:cBhvr>
                                      <p:to>
                                        <p:strVal val="visible"/>
                                      </p:to>
                                    </p:set>
                                    <p:anim calcmode="lin" valueType="num">
                                      <p:cBhvr>
                                        <p:cTn id="69" dur="500" fill="hold"/>
                                        <p:tgtEl>
                                          <p:spTgt spid="416"/>
                                        </p:tgtEl>
                                        <p:attrNameLst>
                                          <p:attrName>ppt_w</p:attrName>
                                        </p:attrNameLst>
                                      </p:cBhvr>
                                      <p:tavLst>
                                        <p:tav tm="0">
                                          <p:val>
                                            <p:fltVal val="0"/>
                                          </p:val>
                                        </p:tav>
                                        <p:tav tm="100000">
                                          <p:val>
                                            <p:strVal val="#ppt_w"/>
                                          </p:val>
                                        </p:tav>
                                      </p:tavLst>
                                    </p:anim>
                                    <p:anim calcmode="lin" valueType="num">
                                      <p:cBhvr>
                                        <p:cTn id="70" dur="500" fill="hold"/>
                                        <p:tgtEl>
                                          <p:spTgt spid="416"/>
                                        </p:tgtEl>
                                        <p:attrNameLst>
                                          <p:attrName>ppt_h</p:attrName>
                                        </p:attrNameLst>
                                      </p:cBhvr>
                                      <p:tavLst>
                                        <p:tav tm="0">
                                          <p:val>
                                            <p:fltVal val="0"/>
                                          </p:val>
                                        </p:tav>
                                        <p:tav tm="100000">
                                          <p:val>
                                            <p:strVal val="#ppt_h"/>
                                          </p:val>
                                        </p:tav>
                                      </p:tavLst>
                                    </p:anim>
                                    <p:animEffect transition="in" filter="fade">
                                      <p:cBhvr>
                                        <p:cTn id="71" dur="500"/>
                                        <p:tgtEl>
                                          <p:spTgt spid="416"/>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left)">
                                      <p:cBhvr>
                                        <p:cTn id="75" dur="500"/>
                                        <p:tgtEl>
                                          <p:spTgt spid="72"/>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left)">
                                      <p:cBhvr>
                                        <p:cTn id="83" dur="500"/>
                                        <p:tgtEl>
                                          <p:spTgt spid="74"/>
                                        </p:tgtEl>
                                      </p:cBhvr>
                                    </p:animEffect>
                                  </p:childTnLst>
                                </p:cTn>
                              </p:par>
                            </p:childTnLst>
                          </p:cTn>
                        </p:par>
                        <p:par>
                          <p:cTn id="84" fill="hold">
                            <p:stCondLst>
                              <p:cond delay="9000"/>
                            </p:stCondLst>
                            <p:childTnLst>
                              <p:par>
                                <p:cTn id="85" presetID="22" presetClass="entr" presetSubtype="1"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up)">
                                      <p:cBhvr>
                                        <p:cTn id="87" dur="500"/>
                                        <p:tgtEl>
                                          <p:spTgt spid="75"/>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left)">
                                      <p:cBhvr>
                                        <p:cTn id="91" dur="500"/>
                                        <p:tgtEl>
                                          <p:spTgt spid="76"/>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87"/>
                                        </p:tgtEl>
                                        <p:attrNameLst>
                                          <p:attrName>style.visibility</p:attrName>
                                        </p:attrNameLst>
                                      </p:cBhvr>
                                      <p:to>
                                        <p:strVal val="visible"/>
                                      </p:to>
                                    </p:set>
                                    <p:anim calcmode="lin" valueType="num">
                                      <p:cBhvr>
                                        <p:cTn id="99" dur="500" fill="hold"/>
                                        <p:tgtEl>
                                          <p:spTgt spid="87"/>
                                        </p:tgtEl>
                                        <p:attrNameLst>
                                          <p:attrName>ppt_w</p:attrName>
                                        </p:attrNameLst>
                                      </p:cBhvr>
                                      <p:tavLst>
                                        <p:tav tm="0">
                                          <p:val>
                                            <p:fltVal val="0"/>
                                          </p:val>
                                        </p:tav>
                                        <p:tav tm="100000">
                                          <p:val>
                                            <p:strVal val="#ppt_w"/>
                                          </p:val>
                                        </p:tav>
                                      </p:tavLst>
                                    </p:anim>
                                    <p:anim calcmode="lin" valueType="num">
                                      <p:cBhvr>
                                        <p:cTn id="100" dur="500" fill="hold"/>
                                        <p:tgtEl>
                                          <p:spTgt spid="87"/>
                                        </p:tgtEl>
                                        <p:attrNameLst>
                                          <p:attrName>ppt_h</p:attrName>
                                        </p:attrNameLst>
                                      </p:cBhvr>
                                      <p:tavLst>
                                        <p:tav tm="0">
                                          <p:val>
                                            <p:fltVal val="0"/>
                                          </p:val>
                                        </p:tav>
                                        <p:tav tm="100000">
                                          <p:val>
                                            <p:strVal val="#ppt_h"/>
                                          </p:val>
                                        </p:tav>
                                      </p:tavLst>
                                    </p:anim>
                                    <p:animEffect transition="in" filter="fade">
                                      <p:cBhvr>
                                        <p:cTn id="101" dur="500"/>
                                        <p:tgtEl>
                                          <p:spTgt spid="87"/>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wipe(left)">
                                      <p:cBhvr>
                                        <p:cTn id="105" dur="500"/>
                                        <p:tgtEl>
                                          <p:spTgt spid="88"/>
                                        </p:tgtEl>
                                      </p:cBhvr>
                                    </p:animEffect>
                                  </p:childTnLst>
                                </p:cTn>
                              </p:par>
                            </p:childTnLst>
                          </p:cTn>
                        </p:par>
                        <p:par>
                          <p:cTn id="106" fill="hold">
                            <p:stCondLst>
                              <p:cond delay="11500"/>
                            </p:stCondLst>
                            <p:childTnLst>
                              <p:par>
                                <p:cTn id="107" presetID="22" presetClass="entr" presetSubtype="4" fill="hold" nodeType="after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wipe(down)">
                                      <p:cBhvr>
                                        <p:cTn id="10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3" grpId="0"/>
      <p:bldP spid="44" grpId="0"/>
      <p:bldP spid="50" grpId="0" animBg="1"/>
      <p:bldP spid="59" grpId="0"/>
      <p:bldP spid="60" grpId="0"/>
      <p:bldP spid="62" grpId="0" animBg="1"/>
      <p:bldP spid="66" grpId="0"/>
      <p:bldP spid="67" grpId="0"/>
      <p:bldP spid="68" grpId="0" animBg="1"/>
      <p:bldP spid="72" grpId="0"/>
      <p:bldP spid="73" grpId="0"/>
      <p:bldP spid="74" grpId="0"/>
      <p:bldP spid="75" grpId="0"/>
      <p:bldP spid="76" grpId="0" animBg="1"/>
      <p:bldP spid="77" grpId="0" animBg="1"/>
      <p:bldP spid="87" grpId="0" animBg="1"/>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79328E0-6AB3-4BC9-8CCB-CBF9EB89541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709" r="19709"/>
          <a:stretch>
            <a:fillRect/>
          </a:stretch>
        </p:blipFill>
        <p:spPr/>
      </p:pic>
      <p:sp>
        <p:nvSpPr>
          <p:cNvPr id="28" name="Parallelogram 27"/>
          <p:cNvSpPr/>
          <p:nvPr/>
        </p:nvSpPr>
        <p:spPr>
          <a:xfrm rot="5400000" flipH="1">
            <a:off x="7071815" y="925773"/>
            <a:ext cx="4012441" cy="6227927"/>
          </a:xfrm>
          <a:prstGeom prst="parallelogram">
            <a:avLst>
              <a:gd name="adj" fmla="val 22138"/>
            </a:avLst>
          </a:prstGeom>
          <a:gradFill flip="none" rotWithShape="1">
            <a:gsLst>
              <a:gs pos="0">
                <a:schemeClr val="tx1">
                  <a:alpha val="0"/>
                </a:schemeClr>
              </a:gs>
              <a:gs pos="27000">
                <a:srgbClr val="000000">
                  <a:alpha val="50000"/>
                </a:srgbClr>
              </a:gs>
              <a:gs pos="81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321812" y="1337480"/>
            <a:ext cx="4191884" cy="584775"/>
          </a:xfrm>
          <a:prstGeom prst="rect">
            <a:avLst/>
          </a:prstGeom>
          <a:noFill/>
        </p:spPr>
        <p:txBody>
          <a:bodyPr wrap="square" rtlCol="0">
            <a:spAutoFit/>
          </a:bodyPr>
          <a:lstStyle/>
          <a:p>
            <a:r>
              <a:rPr lang="en-US" sz="3200" b="1" dirty="0">
                <a:solidFill>
                  <a:schemeClr val="accent1"/>
                </a:solidFill>
                <a:latin typeface="+mj-lt"/>
              </a:rPr>
              <a:t>Domestic</a:t>
            </a:r>
            <a:r>
              <a:rPr lang="en-US" sz="3200" b="1" dirty="0">
                <a:solidFill>
                  <a:schemeClr val="tx1">
                    <a:lumMod val="75000"/>
                    <a:lumOff val="25000"/>
                  </a:schemeClr>
                </a:solidFill>
                <a:latin typeface="+mj-lt"/>
              </a:rPr>
              <a:t> Awards</a:t>
            </a:r>
            <a:endParaRPr lang="en-US" sz="3200" b="1" dirty="0">
              <a:solidFill>
                <a:schemeClr val="accent1"/>
              </a:solidFill>
              <a:latin typeface="+mj-lt"/>
            </a:endParaRPr>
          </a:p>
        </p:txBody>
      </p:sp>
      <p:sp>
        <p:nvSpPr>
          <p:cNvPr id="30" name="Rectangle 29"/>
          <p:cNvSpPr/>
          <p:nvPr/>
        </p:nvSpPr>
        <p:spPr>
          <a:xfrm>
            <a:off x="1321812" y="2165636"/>
            <a:ext cx="3523141"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35" name="Text Placeholder 13"/>
          <p:cNvSpPr txBox="1">
            <a:spLocks/>
          </p:cNvSpPr>
          <p:nvPr/>
        </p:nvSpPr>
        <p:spPr>
          <a:xfrm>
            <a:off x="1321812" y="4209294"/>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38" name="Rectangle 37"/>
          <p:cNvSpPr/>
          <p:nvPr/>
        </p:nvSpPr>
        <p:spPr>
          <a:xfrm>
            <a:off x="1321812" y="4616296"/>
            <a:ext cx="3523141"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39" name="Text Placeholder 13"/>
          <p:cNvSpPr txBox="1">
            <a:spLocks/>
          </p:cNvSpPr>
          <p:nvPr/>
        </p:nvSpPr>
        <p:spPr>
          <a:xfrm>
            <a:off x="6447635" y="4209290"/>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Subtitle Here</a:t>
            </a:r>
          </a:p>
        </p:txBody>
      </p:sp>
      <p:sp>
        <p:nvSpPr>
          <p:cNvPr id="40" name="Rectangle 39"/>
          <p:cNvSpPr/>
          <p:nvPr/>
        </p:nvSpPr>
        <p:spPr>
          <a:xfrm>
            <a:off x="6447635" y="4616296"/>
            <a:ext cx="3092150" cy="600164"/>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a:t>
            </a:r>
          </a:p>
        </p:txBody>
      </p:sp>
      <p:sp>
        <p:nvSpPr>
          <p:cNvPr id="46" name="Oval 45"/>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48" name="Group 47"/>
          <p:cNvGrpSpPr/>
          <p:nvPr/>
        </p:nvGrpSpPr>
        <p:grpSpPr>
          <a:xfrm>
            <a:off x="429694" y="6543103"/>
            <a:ext cx="591913" cy="144733"/>
            <a:chOff x="5496363" y="4799863"/>
            <a:chExt cx="1189085" cy="290751"/>
          </a:xfrm>
          <a:solidFill>
            <a:schemeClr val="bg1">
              <a:lumMod val="65000"/>
            </a:schemeClr>
          </a:solidFill>
        </p:grpSpPr>
        <p:sp>
          <p:nvSpPr>
            <p:cNvPr id="49"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0"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51" name="Group 50"/>
            <p:cNvGrpSpPr/>
            <p:nvPr/>
          </p:nvGrpSpPr>
          <p:grpSpPr>
            <a:xfrm>
              <a:off x="5496363" y="4811569"/>
              <a:ext cx="266859" cy="279045"/>
              <a:chOff x="4467475" y="4076700"/>
              <a:chExt cx="247694" cy="259005"/>
            </a:xfrm>
            <a:grpFill/>
          </p:grpSpPr>
          <p:sp>
            <p:nvSpPr>
              <p:cNvPr id="52"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3"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grpSp>
        <p:nvGrpSpPr>
          <p:cNvPr id="26" name="Group 25"/>
          <p:cNvGrpSpPr/>
          <p:nvPr/>
        </p:nvGrpSpPr>
        <p:grpSpPr>
          <a:xfrm>
            <a:off x="6588572" y="3693660"/>
            <a:ext cx="179466" cy="364962"/>
            <a:chOff x="7804151" y="4689475"/>
            <a:chExt cx="803275" cy="1633538"/>
          </a:xfrm>
        </p:grpSpPr>
        <p:sp>
          <p:nvSpPr>
            <p:cNvPr id="27" name="Rectangle 1024"/>
            <p:cNvSpPr>
              <a:spLocks noChangeArrowheads="1"/>
            </p:cNvSpPr>
            <p:nvPr/>
          </p:nvSpPr>
          <p:spPr bwMode="auto">
            <a:xfrm>
              <a:off x="7966076" y="6048375"/>
              <a:ext cx="477838" cy="196850"/>
            </a:xfrm>
            <a:prstGeom prst="rect">
              <a:avLst/>
            </a:prstGeom>
            <a:solidFill>
              <a:srgbClr val="552B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025"/>
            <p:cNvSpPr>
              <a:spLocks noChangeArrowheads="1"/>
            </p:cNvSpPr>
            <p:nvPr/>
          </p:nvSpPr>
          <p:spPr bwMode="auto">
            <a:xfrm>
              <a:off x="8128001" y="5843588"/>
              <a:ext cx="153988" cy="204788"/>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26"/>
            <p:cNvSpPr>
              <a:spLocks/>
            </p:cNvSpPr>
            <p:nvPr/>
          </p:nvSpPr>
          <p:spPr bwMode="auto">
            <a:xfrm>
              <a:off x="7804151" y="5253038"/>
              <a:ext cx="803275" cy="727075"/>
            </a:xfrm>
            <a:custGeom>
              <a:avLst/>
              <a:gdLst>
                <a:gd name="T0" fmla="*/ 349 w 506"/>
                <a:gd name="T1" fmla="*/ 458 h 458"/>
                <a:gd name="T2" fmla="*/ 157 w 506"/>
                <a:gd name="T3" fmla="*/ 458 h 458"/>
                <a:gd name="T4" fmla="*/ 0 w 506"/>
                <a:gd name="T5" fmla="*/ 0 h 458"/>
                <a:gd name="T6" fmla="*/ 506 w 506"/>
                <a:gd name="T7" fmla="*/ 0 h 458"/>
                <a:gd name="T8" fmla="*/ 349 w 506"/>
                <a:gd name="T9" fmla="*/ 458 h 458"/>
              </a:gdLst>
              <a:ahLst/>
              <a:cxnLst>
                <a:cxn ang="0">
                  <a:pos x="T0" y="T1"/>
                </a:cxn>
                <a:cxn ang="0">
                  <a:pos x="T2" y="T3"/>
                </a:cxn>
                <a:cxn ang="0">
                  <a:pos x="T4" y="T5"/>
                </a:cxn>
                <a:cxn ang="0">
                  <a:pos x="T6" y="T7"/>
                </a:cxn>
                <a:cxn ang="0">
                  <a:pos x="T8" y="T9"/>
                </a:cxn>
              </a:cxnLst>
              <a:rect l="0" t="0" r="r" b="b"/>
              <a:pathLst>
                <a:path w="506" h="458">
                  <a:moveTo>
                    <a:pt x="349" y="458"/>
                  </a:moveTo>
                  <a:lnTo>
                    <a:pt x="157" y="458"/>
                  </a:lnTo>
                  <a:lnTo>
                    <a:pt x="0" y="0"/>
                  </a:lnTo>
                  <a:lnTo>
                    <a:pt x="506" y="0"/>
                  </a:lnTo>
                  <a:lnTo>
                    <a:pt x="349" y="458"/>
                  </a:lnTo>
                  <a:close/>
                </a:path>
              </a:pathLst>
            </a:custGeom>
            <a:solidFill>
              <a:srgbClr val="F8B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027"/>
            <p:cNvSpPr>
              <a:spLocks noChangeArrowheads="1"/>
            </p:cNvSpPr>
            <p:nvPr/>
          </p:nvSpPr>
          <p:spPr bwMode="auto">
            <a:xfrm>
              <a:off x="7966076" y="6048375"/>
              <a:ext cx="247650" cy="196850"/>
            </a:xfrm>
            <a:prstGeom prst="rect">
              <a:avLst/>
            </a:prstGeom>
            <a:solidFill>
              <a:srgbClr val="552B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028"/>
            <p:cNvSpPr>
              <a:spLocks noChangeArrowheads="1"/>
            </p:cNvSpPr>
            <p:nvPr/>
          </p:nvSpPr>
          <p:spPr bwMode="auto">
            <a:xfrm>
              <a:off x="8128001" y="5980113"/>
              <a:ext cx="85725" cy="68263"/>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29"/>
            <p:cNvSpPr>
              <a:spLocks/>
            </p:cNvSpPr>
            <p:nvPr/>
          </p:nvSpPr>
          <p:spPr bwMode="auto">
            <a:xfrm>
              <a:off x="7872413" y="6245225"/>
              <a:ext cx="341313" cy="77788"/>
            </a:xfrm>
            <a:custGeom>
              <a:avLst/>
              <a:gdLst>
                <a:gd name="T0" fmla="*/ 62 w 215"/>
                <a:gd name="T1" fmla="*/ 0 h 49"/>
                <a:gd name="T2" fmla="*/ 39 w 215"/>
                <a:gd name="T3" fmla="*/ 0 h 49"/>
                <a:gd name="T4" fmla="*/ 0 w 215"/>
                <a:gd name="T5" fmla="*/ 49 h 49"/>
                <a:gd name="T6" fmla="*/ 215 w 215"/>
                <a:gd name="T7" fmla="*/ 49 h 49"/>
                <a:gd name="T8" fmla="*/ 215 w 215"/>
                <a:gd name="T9" fmla="*/ 0 h 49"/>
                <a:gd name="T10" fmla="*/ 62 w 215"/>
                <a:gd name="T11" fmla="*/ 0 h 49"/>
              </a:gdLst>
              <a:ahLst/>
              <a:cxnLst>
                <a:cxn ang="0">
                  <a:pos x="T0" y="T1"/>
                </a:cxn>
                <a:cxn ang="0">
                  <a:pos x="T2" y="T3"/>
                </a:cxn>
                <a:cxn ang="0">
                  <a:pos x="T4" y="T5"/>
                </a:cxn>
                <a:cxn ang="0">
                  <a:pos x="T6" y="T7"/>
                </a:cxn>
                <a:cxn ang="0">
                  <a:pos x="T8" y="T9"/>
                </a:cxn>
                <a:cxn ang="0">
                  <a:pos x="T10" y="T11"/>
                </a:cxn>
              </a:cxnLst>
              <a:rect l="0" t="0" r="r" b="b"/>
              <a:pathLst>
                <a:path w="215" h="49">
                  <a:moveTo>
                    <a:pt x="62" y="0"/>
                  </a:moveTo>
                  <a:lnTo>
                    <a:pt x="39" y="0"/>
                  </a:lnTo>
                  <a:lnTo>
                    <a:pt x="0" y="49"/>
                  </a:lnTo>
                  <a:lnTo>
                    <a:pt x="215" y="49"/>
                  </a:lnTo>
                  <a:lnTo>
                    <a:pt x="215" y="0"/>
                  </a:lnTo>
                  <a:lnTo>
                    <a:pt x="62" y="0"/>
                  </a:lnTo>
                  <a:close/>
                </a:path>
              </a:pathLst>
            </a:custGeom>
            <a:solidFill>
              <a:srgbClr val="F4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30"/>
            <p:cNvSpPr>
              <a:spLocks/>
            </p:cNvSpPr>
            <p:nvPr/>
          </p:nvSpPr>
          <p:spPr bwMode="auto">
            <a:xfrm>
              <a:off x="7804151" y="5253038"/>
              <a:ext cx="409575" cy="727075"/>
            </a:xfrm>
            <a:custGeom>
              <a:avLst/>
              <a:gdLst>
                <a:gd name="T0" fmla="*/ 258 w 258"/>
                <a:gd name="T1" fmla="*/ 372 h 458"/>
                <a:gd name="T2" fmla="*/ 258 w 258"/>
                <a:gd name="T3" fmla="*/ 0 h 458"/>
                <a:gd name="T4" fmla="*/ 0 w 258"/>
                <a:gd name="T5" fmla="*/ 0 h 458"/>
                <a:gd name="T6" fmla="*/ 157 w 258"/>
                <a:gd name="T7" fmla="*/ 458 h 458"/>
                <a:gd name="T8" fmla="*/ 204 w 258"/>
                <a:gd name="T9" fmla="*/ 458 h 458"/>
                <a:gd name="T10" fmla="*/ 204 w 258"/>
                <a:gd name="T11" fmla="*/ 372 h 458"/>
                <a:gd name="T12" fmla="*/ 258 w 258"/>
                <a:gd name="T13" fmla="*/ 372 h 458"/>
              </a:gdLst>
              <a:ahLst/>
              <a:cxnLst>
                <a:cxn ang="0">
                  <a:pos x="T0" y="T1"/>
                </a:cxn>
                <a:cxn ang="0">
                  <a:pos x="T2" y="T3"/>
                </a:cxn>
                <a:cxn ang="0">
                  <a:pos x="T4" y="T5"/>
                </a:cxn>
                <a:cxn ang="0">
                  <a:pos x="T6" y="T7"/>
                </a:cxn>
                <a:cxn ang="0">
                  <a:pos x="T8" y="T9"/>
                </a:cxn>
                <a:cxn ang="0">
                  <a:pos x="T10" y="T11"/>
                </a:cxn>
                <a:cxn ang="0">
                  <a:pos x="T12" y="T13"/>
                </a:cxn>
              </a:cxnLst>
              <a:rect l="0" t="0" r="r" b="b"/>
              <a:pathLst>
                <a:path w="258" h="458">
                  <a:moveTo>
                    <a:pt x="258" y="372"/>
                  </a:moveTo>
                  <a:lnTo>
                    <a:pt x="258" y="0"/>
                  </a:lnTo>
                  <a:lnTo>
                    <a:pt x="0" y="0"/>
                  </a:lnTo>
                  <a:lnTo>
                    <a:pt x="157" y="458"/>
                  </a:lnTo>
                  <a:lnTo>
                    <a:pt x="204" y="458"/>
                  </a:lnTo>
                  <a:lnTo>
                    <a:pt x="204" y="372"/>
                  </a:lnTo>
                  <a:lnTo>
                    <a:pt x="258" y="372"/>
                  </a:lnTo>
                  <a:close/>
                </a:path>
              </a:pathLst>
            </a:custGeom>
            <a:solidFill>
              <a:srgbClr val="F8B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031"/>
            <p:cNvSpPr>
              <a:spLocks noChangeArrowheads="1"/>
            </p:cNvSpPr>
            <p:nvPr/>
          </p:nvSpPr>
          <p:spPr bwMode="auto">
            <a:xfrm>
              <a:off x="8128001" y="5843588"/>
              <a:ext cx="85725" cy="136525"/>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032"/>
            <p:cNvSpPr>
              <a:spLocks noChangeArrowheads="1"/>
            </p:cNvSpPr>
            <p:nvPr/>
          </p:nvSpPr>
          <p:spPr bwMode="auto">
            <a:xfrm>
              <a:off x="8213726" y="6048375"/>
              <a:ext cx="230188" cy="196850"/>
            </a:xfrm>
            <a:prstGeom prst="rect">
              <a:avLst/>
            </a:prstGeom>
            <a:solidFill>
              <a:srgbClr val="3F1F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1033"/>
            <p:cNvSpPr>
              <a:spLocks noChangeArrowheads="1"/>
            </p:cNvSpPr>
            <p:nvPr/>
          </p:nvSpPr>
          <p:spPr bwMode="auto">
            <a:xfrm>
              <a:off x="8213726" y="5980113"/>
              <a:ext cx="68263" cy="68263"/>
            </a:xfrm>
            <a:prstGeom prst="rect">
              <a:avLst/>
            </a:prstGeom>
            <a:solidFill>
              <a:srgbClr val="F2E2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34"/>
            <p:cNvSpPr>
              <a:spLocks/>
            </p:cNvSpPr>
            <p:nvPr/>
          </p:nvSpPr>
          <p:spPr bwMode="auto">
            <a:xfrm>
              <a:off x="8213726" y="6245225"/>
              <a:ext cx="323850" cy="77788"/>
            </a:xfrm>
            <a:custGeom>
              <a:avLst/>
              <a:gdLst>
                <a:gd name="T0" fmla="*/ 165 w 204"/>
                <a:gd name="T1" fmla="*/ 0 h 49"/>
                <a:gd name="T2" fmla="*/ 0 w 204"/>
                <a:gd name="T3" fmla="*/ 0 h 49"/>
                <a:gd name="T4" fmla="*/ 0 w 204"/>
                <a:gd name="T5" fmla="*/ 49 h 49"/>
                <a:gd name="T6" fmla="*/ 204 w 204"/>
                <a:gd name="T7" fmla="*/ 49 h 49"/>
                <a:gd name="T8" fmla="*/ 165 w 204"/>
                <a:gd name="T9" fmla="*/ 0 h 49"/>
              </a:gdLst>
              <a:ahLst/>
              <a:cxnLst>
                <a:cxn ang="0">
                  <a:pos x="T0" y="T1"/>
                </a:cxn>
                <a:cxn ang="0">
                  <a:pos x="T2" y="T3"/>
                </a:cxn>
                <a:cxn ang="0">
                  <a:pos x="T4" y="T5"/>
                </a:cxn>
                <a:cxn ang="0">
                  <a:pos x="T6" y="T7"/>
                </a:cxn>
                <a:cxn ang="0">
                  <a:pos x="T8" y="T9"/>
                </a:cxn>
              </a:cxnLst>
              <a:rect l="0" t="0" r="r" b="b"/>
              <a:pathLst>
                <a:path w="204" h="49">
                  <a:moveTo>
                    <a:pt x="165" y="0"/>
                  </a:moveTo>
                  <a:lnTo>
                    <a:pt x="0" y="0"/>
                  </a:lnTo>
                  <a:lnTo>
                    <a:pt x="0" y="49"/>
                  </a:lnTo>
                  <a:lnTo>
                    <a:pt x="204" y="49"/>
                  </a:lnTo>
                  <a:lnTo>
                    <a:pt x="165" y="0"/>
                  </a:lnTo>
                  <a:close/>
                </a:path>
              </a:pathLst>
            </a:custGeom>
            <a:solidFill>
              <a:srgbClr val="F2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35"/>
            <p:cNvSpPr>
              <a:spLocks/>
            </p:cNvSpPr>
            <p:nvPr/>
          </p:nvSpPr>
          <p:spPr bwMode="auto">
            <a:xfrm>
              <a:off x="8213726" y="5253038"/>
              <a:ext cx="393700" cy="727075"/>
            </a:xfrm>
            <a:custGeom>
              <a:avLst/>
              <a:gdLst>
                <a:gd name="T0" fmla="*/ 0 w 248"/>
                <a:gd name="T1" fmla="*/ 0 h 458"/>
                <a:gd name="T2" fmla="*/ 0 w 248"/>
                <a:gd name="T3" fmla="*/ 458 h 458"/>
                <a:gd name="T4" fmla="*/ 91 w 248"/>
                <a:gd name="T5" fmla="*/ 458 h 458"/>
                <a:gd name="T6" fmla="*/ 248 w 248"/>
                <a:gd name="T7" fmla="*/ 0 h 458"/>
                <a:gd name="T8" fmla="*/ 0 w 248"/>
                <a:gd name="T9" fmla="*/ 0 h 458"/>
              </a:gdLst>
              <a:ahLst/>
              <a:cxnLst>
                <a:cxn ang="0">
                  <a:pos x="T0" y="T1"/>
                </a:cxn>
                <a:cxn ang="0">
                  <a:pos x="T2" y="T3"/>
                </a:cxn>
                <a:cxn ang="0">
                  <a:pos x="T4" y="T5"/>
                </a:cxn>
                <a:cxn ang="0">
                  <a:pos x="T6" y="T7"/>
                </a:cxn>
                <a:cxn ang="0">
                  <a:pos x="T8" y="T9"/>
                </a:cxn>
              </a:cxnLst>
              <a:rect l="0" t="0" r="r" b="b"/>
              <a:pathLst>
                <a:path w="248" h="458">
                  <a:moveTo>
                    <a:pt x="0" y="0"/>
                  </a:moveTo>
                  <a:lnTo>
                    <a:pt x="0" y="458"/>
                  </a:lnTo>
                  <a:lnTo>
                    <a:pt x="91" y="458"/>
                  </a:lnTo>
                  <a:lnTo>
                    <a:pt x="248" y="0"/>
                  </a:lnTo>
                  <a:lnTo>
                    <a:pt x="0" y="0"/>
                  </a:lnTo>
                  <a:close/>
                </a:path>
              </a:pathLst>
            </a:custGeom>
            <a:solidFill>
              <a:srgbClr val="F2E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036"/>
            <p:cNvSpPr>
              <a:spLocks noChangeArrowheads="1"/>
            </p:cNvSpPr>
            <p:nvPr/>
          </p:nvSpPr>
          <p:spPr bwMode="auto">
            <a:xfrm>
              <a:off x="8128001" y="5980113"/>
              <a:ext cx="153988" cy="7938"/>
            </a:xfrm>
            <a:prstGeom prst="rect">
              <a:avLst/>
            </a:prstGeom>
            <a:solidFill>
              <a:srgbClr val="D3A0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Oval 1037"/>
            <p:cNvSpPr>
              <a:spLocks noChangeArrowheads="1"/>
            </p:cNvSpPr>
            <p:nvPr/>
          </p:nvSpPr>
          <p:spPr bwMode="auto">
            <a:xfrm>
              <a:off x="7916863" y="4689475"/>
              <a:ext cx="560388" cy="561975"/>
            </a:xfrm>
            <a:prstGeom prst="ellipse">
              <a:avLst/>
            </a:prstGeom>
            <a:solidFill>
              <a:srgbClr val="34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038"/>
            <p:cNvSpPr>
              <a:spLocks/>
            </p:cNvSpPr>
            <p:nvPr/>
          </p:nvSpPr>
          <p:spPr bwMode="auto">
            <a:xfrm>
              <a:off x="8177213" y="4824413"/>
              <a:ext cx="277813" cy="250825"/>
            </a:xfrm>
            <a:custGeom>
              <a:avLst/>
              <a:gdLst>
                <a:gd name="T0" fmla="*/ 23 w 540"/>
                <a:gd name="T1" fmla="*/ 49 h 489"/>
                <a:gd name="T2" fmla="*/ 332 w 540"/>
                <a:gd name="T3" fmla="*/ 61 h 489"/>
                <a:gd name="T4" fmla="*/ 505 w 540"/>
                <a:gd name="T5" fmla="*/ 99 h 489"/>
                <a:gd name="T6" fmla="*/ 509 w 540"/>
                <a:gd name="T7" fmla="*/ 108 h 489"/>
                <a:gd name="T8" fmla="*/ 512 w 540"/>
                <a:gd name="T9" fmla="*/ 118 h 489"/>
                <a:gd name="T10" fmla="*/ 518 w 540"/>
                <a:gd name="T11" fmla="*/ 134 h 489"/>
                <a:gd name="T12" fmla="*/ 520 w 540"/>
                <a:gd name="T13" fmla="*/ 143 h 489"/>
                <a:gd name="T14" fmla="*/ 523 w 540"/>
                <a:gd name="T15" fmla="*/ 154 h 489"/>
                <a:gd name="T16" fmla="*/ 526 w 540"/>
                <a:gd name="T17" fmla="*/ 164 h 489"/>
                <a:gd name="T18" fmla="*/ 529 w 540"/>
                <a:gd name="T19" fmla="*/ 179 h 489"/>
                <a:gd name="T20" fmla="*/ 532 w 540"/>
                <a:gd name="T21" fmla="*/ 190 h 489"/>
                <a:gd name="T22" fmla="*/ 534 w 540"/>
                <a:gd name="T23" fmla="*/ 201 h 489"/>
                <a:gd name="T24" fmla="*/ 535 w 540"/>
                <a:gd name="T25" fmla="*/ 213 h 489"/>
                <a:gd name="T26" fmla="*/ 537 w 540"/>
                <a:gd name="T27" fmla="*/ 226 h 489"/>
                <a:gd name="T28" fmla="*/ 538 w 540"/>
                <a:gd name="T29" fmla="*/ 238 h 489"/>
                <a:gd name="T30" fmla="*/ 539 w 540"/>
                <a:gd name="T31" fmla="*/ 249 h 489"/>
                <a:gd name="T32" fmla="*/ 540 w 540"/>
                <a:gd name="T33" fmla="*/ 262 h 489"/>
                <a:gd name="T34" fmla="*/ 540 w 540"/>
                <a:gd name="T35" fmla="*/ 275 h 489"/>
                <a:gd name="T36" fmla="*/ 540 w 540"/>
                <a:gd name="T37" fmla="*/ 286 h 489"/>
                <a:gd name="T38" fmla="*/ 540 w 540"/>
                <a:gd name="T39" fmla="*/ 298 h 489"/>
                <a:gd name="T40" fmla="*/ 540 w 540"/>
                <a:gd name="T41" fmla="*/ 312 h 489"/>
                <a:gd name="T42" fmla="*/ 539 w 540"/>
                <a:gd name="T43" fmla="*/ 324 h 489"/>
                <a:gd name="T44" fmla="*/ 538 w 540"/>
                <a:gd name="T45" fmla="*/ 336 h 489"/>
                <a:gd name="T46" fmla="*/ 536 w 540"/>
                <a:gd name="T47" fmla="*/ 348 h 489"/>
                <a:gd name="T48" fmla="*/ 534 w 540"/>
                <a:gd name="T49" fmla="*/ 362 h 489"/>
                <a:gd name="T50" fmla="*/ 532 w 540"/>
                <a:gd name="T51" fmla="*/ 375 h 489"/>
                <a:gd name="T52" fmla="*/ 530 w 540"/>
                <a:gd name="T53" fmla="*/ 386 h 489"/>
                <a:gd name="T54" fmla="*/ 524 w 540"/>
                <a:gd name="T55" fmla="*/ 410 h 489"/>
                <a:gd name="T56" fmla="*/ 521 w 540"/>
                <a:gd name="T57" fmla="*/ 422 h 489"/>
                <a:gd name="T58" fmla="*/ 518 w 540"/>
                <a:gd name="T59" fmla="*/ 434 h 489"/>
                <a:gd name="T60" fmla="*/ 514 w 540"/>
                <a:gd name="T61" fmla="*/ 445 h 489"/>
                <a:gd name="T62" fmla="*/ 510 w 540"/>
                <a:gd name="T63" fmla="*/ 456 h 489"/>
                <a:gd name="T64" fmla="*/ 506 w 540"/>
                <a:gd name="T65" fmla="*/ 467 h 489"/>
                <a:gd name="T66" fmla="*/ 0 w 540"/>
                <a:gd name="T67" fmla="*/ 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489">
                  <a:moveTo>
                    <a:pt x="0" y="82"/>
                  </a:moveTo>
                  <a:cubicBezTo>
                    <a:pt x="7" y="71"/>
                    <a:pt x="15" y="59"/>
                    <a:pt x="23" y="49"/>
                  </a:cubicBezTo>
                  <a:cubicBezTo>
                    <a:pt x="35" y="32"/>
                    <a:pt x="47" y="16"/>
                    <a:pt x="60" y="0"/>
                  </a:cubicBezTo>
                  <a:cubicBezTo>
                    <a:pt x="154" y="43"/>
                    <a:pt x="247" y="52"/>
                    <a:pt x="332" y="61"/>
                  </a:cubicBezTo>
                  <a:cubicBezTo>
                    <a:pt x="395" y="67"/>
                    <a:pt x="453" y="73"/>
                    <a:pt x="502" y="92"/>
                  </a:cubicBezTo>
                  <a:cubicBezTo>
                    <a:pt x="503" y="94"/>
                    <a:pt x="504" y="96"/>
                    <a:pt x="505" y="99"/>
                  </a:cubicBezTo>
                  <a:lnTo>
                    <a:pt x="506" y="102"/>
                  </a:lnTo>
                  <a:cubicBezTo>
                    <a:pt x="507" y="104"/>
                    <a:pt x="508" y="106"/>
                    <a:pt x="509" y="108"/>
                  </a:cubicBezTo>
                  <a:lnTo>
                    <a:pt x="510" y="112"/>
                  </a:lnTo>
                  <a:cubicBezTo>
                    <a:pt x="511" y="114"/>
                    <a:pt x="512" y="116"/>
                    <a:pt x="512" y="118"/>
                  </a:cubicBezTo>
                  <a:lnTo>
                    <a:pt x="513" y="121"/>
                  </a:lnTo>
                  <a:cubicBezTo>
                    <a:pt x="515" y="125"/>
                    <a:pt x="516" y="130"/>
                    <a:pt x="518" y="134"/>
                  </a:cubicBezTo>
                  <a:lnTo>
                    <a:pt x="519" y="137"/>
                  </a:lnTo>
                  <a:cubicBezTo>
                    <a:pt x="519" y="139"/>
                    <a:pt x="520" y="141"/>
                    <a:pt x="520" y="143"/>
                  </a:cubicBezTo>
                  <a:lnTo>
                    <a:pt x="522" y="147"/>
                  </a:lnTo>
                  <a:cubicBezTo>
                    <a:pt x="522" y="149"/>
                    <a:pt x="523" y="152"/>
                    <a:pt x="523" y="154"/>
                  </a:cubicBezTo>
                  <a:lnTo>
                    <a:pt x="524" y="158"/>
                  </a:lnTo>
                  <a:cubicBezTo>
                    <a:pt x="525" y="160"/>
                    <a:pt x="525" y="162"/>
                    <a:pt x="526" y="164"/>
                  </a:cubicBezTo>
                  <a:lnTo>
                    <a:pt x="527" y="167"/>
                  </a:lnTo>
                  <a:cubicBezTo>
                    <a:pt x="528" y="171"/>
                    <a:pt x="529" y="175"/>
                    <a:pt x="529" y="179"/>
                  </a:cubicBezTo>
                  <a:cubicBezTo>
                    <a:pt x="530" y="181"/>
                    <a:pt x="530" y="182"/>
                    <a:pt x="530" y="184"/>
                  </a:cubicBezTo>
                  <a:cubicBezTo>
                    <a:pt x="531" y="186"/>
                    <a:pt x="531" y="188"/>
                    <a:pt x="532" y="190"/>
                  </a:cubicBezTo>
                  <a:cubicBezTo>
                    <a:pt x="532" y="192"/>
                    <a:pt x="532" y="193"/>
                    <a:pt x="533" y="195"/>
                  </a:cubicBezTo>
                  <a:cubicBezTo>
                    <a:pt x="533" y="197"/>
                    <a:pt x="533" y="199"/>
                    <a:pt x="534" y="201"/>
                  </a:cubicBezTo>
                  <a:cubicBezTo>
                    <a:pt x="534" y="202"/>
                    <a:pt x="534" y="204"/>
                    <a:pt x="534" y="206"/>
                  </a:cubicBezTo>
                  <a:cubicBezTo>
                    <a:pt x="535" y="208"/>
                    <a:pt x="535" y="210"/>
                    <a:pt x="535" y="213"/>
                  </a:cubicBezTo>
                  <a:cubicBezTo>
                    <a:pt x="536" y="215"/>
                    <a:pt x="536" y="218"/>
                    <a:pt x="537" y="221"/>
                  </a:cubicBezTo>
                  <a:cubicBezTo>
                    <a:pt x="537" y="223"/>
                    <a:pt x="537" y="225"/>
                    <a:pt x="537" y="226"/>
                  </a:cubicBezTo>
                  <a:cubicBezTo>
                    <a:pt x="537" y="228"/>
                    <a:pt x="538" y="230"/>
                    <a:pt x="538" y="232"/>
                  </a:cubicBezTo>
                  <a:cubicBezTo>
                    <a:pt x="538" y="234"/>
                    <a:pt x="538" y="236"/>
                    <a:pt x="538" y="238"/>
                  </a:cubicBezTo>
                  <a:cubicBezTo>
                    <a:pt x="539" y="240"/>
                    <a:pt x="539" y="242"/>
                    <a:pt x="539" y="244"/>
                  </a:cubicBezTo>
                  <a:cubicBezTo>
                    <a:pt x="539" y="245"/>
                    <a:pt x="539" y="247"/>
                    <a:pt x="539" y="249"/>
                  </a:cubicBezTo>
                  <a:cubicBezTo>
                    <a:pt x="539" y="251"/>
                    <a:pt x="540" y="254"/>
                    <a:pt x="540" y="257"/>
                  </a:cubicBezTo>
                  <a:cubicBezTo>
                    <a:pt x="540" y="259"/>
                    <a:pt x="540" y="260"/>
                    <a:pt x="540" y="262"/>
                  </a:cubicBezTo>
                  <a:cubicBezTo>
                    <a:pt x="540" y="265"/>
                    <a:pt x="540" y="268"/>
                    <a:pt x="540" y="270"/>
                  </a:cubicBezTo>
                  <a:lnTo>
                    <a:pt x="540" y="275"/>
                  </a:lnTo>
                  <a:cubicBezTo>
                    <a:pt x="540" y="277"/>
                    <a:pt x="540" y="280"/>
                    <a:pt x="540" y="282"/>
                  </a:cubicBezTo>
                  <a:cubicBezTo>
                    <a:pt x="540" y="283"/>
                    <a:pt x="540" y="285"/>
                    <a:pt x="540" y="286"/>
                  </a:cubicBezTo>
                  <a:cubicBezTo>
                    <a:pt x="540" y="289"/>
                    <a:pt x="540" y="291"/>
                    <a:pt x="540" y="294"/>
                  </a:cubicBezTo>
                  <a:lnTo>
                    <a:pt x="540" y="298"/>
                  </a:lnTo>
                  <a:cubicBezTo>
                    <a:pt x="540" y="302"/>
                    <a:pt x="540" y="305"/>
                    <a:pt x="540" y="309"/>
                  </a:cubicBezTo>
                  <a:lnTo>
                    <a:pt x="540" y="312"/>
                  </a:lnTo>
                  <a:cubicBezTo>
                    <a:pt x="539" y="315"/>
                    <a:pt x="539" y="318"/>
                    <a:pt x="539" y="320"/>
                  </a:cubicBezTo>
                  <a:lnTo>
                    <a:pt x="539" y="324"/>
                  </a:lnTo>
                  <a:cubicBezTo>
                    <a:pt x="539" y="327"/>
                    <a:pt x="538" y="330"/>
                    <a:pt x="538" y="332"/>
                  </a:cubicBezTo>
                  <a:lnTo>
                    <a:pt x="538" y="336"/>
                  </a:lnTo>
                  <a:cubicBezTo>
                    <a:pt x="537" y="339"/>
                    <a:pt x="537" y="342"/>
                    <a:pt x="537" y="345"/>
                  </a:cubicBezTo>
                  <a:lnTo>
                    <a:pt x="536" y="348"/>
                  </a:lnTo>
                  <a:cubicBezTo>
                    <a:pt x="536" y="351"/>
                    <a:pt x="535" y="355"/>
                    <a:pt x="535" y="359"/>
                  </a:cubicBezTo>
                  <a:lnTo>
                    <a:pt x="534" y="362"/>
                  </a:lnTo>
                  <a:cubicBezTo>
                    <a:pt x="534" y="365"/>
                    <a:pt x="533" y="368"/>
                    <a:pt x="533" y="371"/>
                  </a:cubicBezTo>
                  <a:lnTo>
                    <a:pt x="532" y="375"/>
                  </a:lnTo>
                  <a:cubicBezTo>
                    <a:pt x="532" y="377"/>
                    <a:pt x="531" y="380"/>
                    <a:pt x="530" y="383"/>
                  </a:cubicBezTo>
                  <a:lnTo>
                    <a:pt x="530" y="386"/>
                  </a:lnTo>
                  <a:cubicBezTo>
                    <a:pt x="529" y="390"/>
                    <a:pt x="528" y="394"/>
                    <a:pt x="527" y="398"/>
                  </a:cubicBezTo>
                  <a:cubicBezTo>
                    <a:pt x="526" y="402"/>
                    <a:pt x="525" y="406"/>
                    <a:pt x="524" y="410"/>
                  </a:cubicBezTo>
                  <a:cubicBezTo>
                    <a:pt x="524" y="412"/>
                    <a:pt x="523" y="414"/>
                    <a:pt x="523" y="416"/>
                  </a:cubicBezTo>
                  <a:cubicBezTo>
                    <a:pt x="522" y="418"/>
                    <a:pt x="522" y="420"/>
                    <a:pt x="521" y="422"/>
                  </a:cubicBezTo>
                  <a:cubicBezTo>
                    <a:pt x="520" y="425"/>
                    <a:pt x="519" y="427"/>
                    <a:pt x="519" y="430"/>
                  </a:cubicBezTo>
                  <a:lnTo>
                    <a:pt x="518" y="434"/>
                  </a:lnTo>
                  <a:cubicBezTo>
                    <a:pt x="517" y="437"/>
                    <a:pt x="516" y="440"/>
                    <a:pt x="515" y="443"/>
                  </a:cubicBezTo>
                  <a:lnTo>
                    <a:pt x="514" y="445"/>
                  </a:lnTo>
                  <a:cubicBezTo>
                    <a:pt x="513" y="448"/>
                    <a:pt x="511" y="452"/>
                    <a:pt x="510" y="455"/>
                  </a:cubicBezTo>
                  <a:lnTo>
                    <a:pt x="510" y="456"/>
                  </a:lnTo>
                  <a:cubicBezTo>
                    <a:pt x="509" y="460"/>
                    <a:pt x="507" y="463"/>
                    <a:pt x="506" y="467"/>
                  </a:cubicBezTo>
                  <a:lnTo>
                    <a:pt x="506" y="467"/>
                  </a:lnTo>
                  <a:cubicBezTo>
                    <a:pt x="503" y="474"/>
                    <a:pt x="500" y="482"/>
                    <a:pt x="497" y="489"/>
                  </a:cubicBezTo>
                  <a:cubicBezTo>
                    <a:pt x="394" y="307"/>
                    <a:pt x="198" y="171"/>
                    <a:pt x="0" y="82"/>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039"/>
            <p:cNvSpPr>
              <a:spLocks/>
            </p:cNvSpPr>
            <p:nvPr/>
          </p:nvSpPr>
          <p:spPr bwMode="auto">
            <a:xfrm>
              <a:off x="7942263" y="4913313"/>
              <a:ext cx="179388" cy="268288"/>
            </a:xfrm>
            <a:custGeom>
              <a:avLst/>
              <a:gdLst>
                <a:gd name="T0" fmla="*/ 110 w 350"/>
                <a:gd name="T1" fmla="*/ 79 h 524"/>
                <a:gd name="T2" fmla="*/ 350 w 350"/>
                <a:gd name="T3" fmla="*/ 35 h 524"/>
                <a:gd name="T4" fmla="*/ 217 w 350"/>
                <a:gd name="T5" fmla="*/ 424 h 524"/>
                <a:gd name="T6" fmla="*/ 211 w 350"/>
                <a:gd name="T7" fmla="*/ 524 h 524"/>
                <a:gd name="T8" fmla="*/ 210 w 350"/>
                <a:gd name="T9" fmla="*/ 523 h 524"/>
                <a:gd name="T10" fmla="*/ 201 w 350"/>
                <a:gd name="T11" fmla="*/ 517 h 524"/>
                <a:gd name="T12" fmla="*/ 199 w 350"/>
                <a:gd name="T13" fmla="*/ 515 h 524"/>
                <a:gd name="T14" fmla="*/ 191 w 350"/>
                <a:gd name="T15" fmla="*/ 509 h 524"/>
                <a:gd name="T16" fmla="*/ 188 w 350"/>
                <a:gd name="T17" fmla="*/ 507 h 524"/>
                <a:gd name="T18" fmla="*/ 181 w 350"/>
                <a:gd name="T19" fmla="*/ 501 h 524"/>
                <a:gd name="T20" fmla="*/ 178 w 350"/>
                <a:gd name="T21" fmla="*/ 499 h 524"/>
                <a:gd name="T22" fmla="*/ 171 w 350"/>
                <a:gd name="T23" fmla="*/ 493 h 524"/>
                <a:gd name="T24" fmla="*/ 168 w 350"/>
                <a:gd name="T25" fmla="*/ 490 h 524"/>
                <a:gd name="T26" fmla="*/ 162 w 350"/>
                <a:gd name="T27" fmla="*/ 485 h 524"/>
                <a:gd name="T28" fmla="*/ 159 w 350"/>
                <a:gd name="T29" fmla="*/ 482 h 524"/>
                <a:gd name="T30" fmla="*/ 152 w 350"/>
                <a:gd name="T31" fmla="*/ 476 h 524"/>
                <a:gd name="T32" fmla="*/ 149 w 350"/>
                <a:gd name="T33" fmla="*/ 473 h 524"/>
                <a:gd name="T34" fmla="*/ 143 w 350"/>
                <a:gd name="T35" fmla="*/ 467 h 524"/>
                <a:gd name="T36" fmla="*/ 140 w 350"/>
                <a:gd name="T37" fmla="*/ 464 h 524"/>
                <a:gd name="T38" fmla="*/ 134 w 350"/>
                <a:gd name="T39" fmla="*/ 458 h 524"/>
                <a:gd name="T40" fmla="*/ 132 w 350"/>
                <a:gd name="T41" fmla="*/ 455 h 524"/>
                <a:gd name="T42" fmla="*/ 126 w 350"/>
                <a:gd name="T43" fmla="*/ 449 h 524"/>
                <a:gd name="T44" fmla="*/ 123 w 350"/>
                <a:gd name="T45" fmla="*/ 446 h 524"/>
                <a:gd name="T46" fmla="*/ 117 w 350"/>
                <a:gd name="T47" fmla="*/ 439 h 524"/>
                <a:gd name="T48" fmla="*/ 115 w 350"/>
                <a:gd name="T49" fmla="*/ 436 h 524"/>
                <a:gd name="T50" fmla="*/ 109 w 350"/>
                <a:gd name="T51" fmla="*/ 429 h 524"/>
                <a:gd name="T52" fmla="*/ 107 w 350"/>
                <a:gd name="T53" fmla="*/ 427 h 524"/>
                <a:gd name="T54" fmla="*/ 100 w 350"/>
                <a:gd name="T55" fmla="*/ 418 h 524"/>
                <a:gd name="T56" fmla="*/ 99 w 350"/>
                <a:gd name="T57" fmla="*/ 417 h 524"/>
                <a:gd name="T58" fmla="*/ 70 w 350"/>
                <a:gd name="T59" fmla="*/ 375 h 524"/>
                <a:gd name="T60" fmla="*/ 70 w 350"/>
                <a:gd name="T61" fmla="*/ 375 h 524"/>
                <a:gd name="T62" fmla="*/ 64 w 350"/>
                <a:gd name="T63" fmla="*/ 364 h 524"/>
                <a:gd name="T64" fmla="*/ 63 w 350"/>
                <a:gd name="T65" fmla="*/ 363 h 524"/>
                <a:gd name="T66" fmla="*/ 57 w 350"/>
                <a:gd name="T67" fmla="*/ 353 h 524"/>
                <a:gd name="T68" fmla="*/ 56 w 350"/>
                <a:gd name="T69" fmla="*/ 351 h 524"/>
                <a:gd name="T70" fmla="*/ 52 w 350"/>
                <a:gd name="T71" fmla="*/ 342 h 524"/>
                <a:gd name="T72" fmla="*/ 50 w 350"/>
                <a:gd name="T73" fmla="*/ 340 h 524"/>
                <a:gd name="T74" fmla="*/ 46 w 350"/>
                <a:gd name="T75" fmla="*/ 331 h 524"/>
                <a:gd name="T76" fmla="*/ 45 w 350"/>
                <a:gd name="T77" fmla="*/ 328 h 524"/>
                <a:gd name="T78" fmla="*/ 40 w 350"/>
                <a:gd name="T79" fmla="*/ 319 h 524"/>
                <a:gd name="T80" fmla="*/ 39 w 350"/>
                <a:gd name="T81" fmla="*/ 317 h 524"/>
                <a:gd name="T82" fmla="*/ 35 w 350"/>
                <a:gd name="T83" fmla="*/ 308 h 524"/>
                <a:gd name="T84" fmla="*/ 34 w 350"/>
                <a:gd name="T85" fmla="*/ 305 h 524"/>
                <a:gd name="T86" fmla="*/ 30 w 350"/>
                <a:gd name="T87" fmla="*/ 296 h 524"/>
                <a:gd name="T88" fmla="*/ 29 w 350"/>
                <a:gd name="T89" fmla="*/ 293 h 524"/>
                <a:gd name="T90" fmla="*/ 26 w 350"/>
                <a:gd name="T91" fmla="*/ 284 h 524"/>
                <a:gd name="T92" fmla="*/ 25 w 350"/>
                <a:gd name="T93" fmla="*/ 282 h 524"/>
                <a:gd name="T94" fmla="*/ 21 w 350"/>
                <a:gd name="T95" fmla="*/ 271 h 524"/>
                <a:gd name="T96" fmla="*/ 21 w 350"/>
                <a:gd name="T97" fmla="*/ 270 h 524"/>
                <a:gd name="T98" fmla="*/ 17 w 350"/>
                <a:gd name="T99" fmla="*/ 259 h 524"/>
                <a:gd name="T100" fmla="*/ 17 w 350"/>
                <a:gd name="T101" fmla="*/ 258 h 524"/>
                <a:gd name="T102" fmla="*/ 0 w 350"/>
                <a:gd name="T103" fmla="*/ 182 h 524"/>
                <a:gd name="T104" fmla="*/ 0 w 350"/>
                <a:gd name="T105" fmla="*/ 182 h 524"/>
                <a:gd name="T106" fmla="*/ 110 w 350"/>
                <a:gd name="T107" fmla="*/ 79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24">
                  <a:moveTo>
                    <a:pt x="110" y="79"/>
                  </a:moveTo>
                  <a:cubicBezTo>
                    <a:pt x="180" y="29"/>
                    <a:pt x="263" y="0"/>
                    <a:pt x="350" y="35"/>
                  </a:cubicBezTo>
                  <a:cubicBezTo>
                    <a:pt x="284" y="157"/>
                    <a:pt x="234" y="291"/>
                    <a:pt x="217" y="424"/>
                  </a:cubicBezTo>
                  <a:cubicBezTo>
                    <a:pt x="213" y="457"/>
                    <a:pt x="211" y="491"/>
                    <a:pt x="211" y="524"/>
                  </a:cubicBezTo>
                  <a:lnTo>
                    <a:pt x="210" y="523"/>
                  </a:lnTo>
                  <a:cubicBezTo>
                    <a:pt x="207" y="521"/>
                    <a:pt x="204" y="519"/>
                    <a:pt x="201" y="517"/>
                  </a:cubicBezTo>
                  <a:lnTo>
                    <a:pt x="199" y="515"/>
                  </a:lnTo>
                  <a:cubicBezTo>
                    <a:pt x="196" y="513"/>
                    <a:pt x="193" y="511"/>
                    <a:pt x="191" y="509"/>
                  </a:cubicBezTo>
                  <a:lnTo>
                    <a:pt x="188" y="507"/>
                  </a:lnTo>
                  <a:cubicBezTo>
                    <a:pt x="186" y="505"/>
                    <a:pt x="183" y="503"/>
                    <a:pt x="181" y="501"/>
                  </a:cubicBezTo>
                  <a:lnTo>
                    <a:pt x="178" y="499"/>
                  </a:lnTo>
                  <a:cubicBezTo>
                    <a:pt x="176" y="497"/>
                    <a:pt x="173" y="495"/>
                    <a:pt x="171" y="493"/>
                  </a:cubicBezTo>
                  <a:lnTo>
                    <a:pt x="168" y="490"/>
                  </a:lnTo>
                  <a:cubicBezTo>
                    <a:pt x="166" y="488"/>
                    <a:pt x="164" y="486"/>
                    <a:pt x="162" y="485"/>
                  </a:cubicBezTo>
                  <a:lnTo>
                    <a:pt x="159" y="482"/>
                  </a:lnTo>
                  <a:cubicBezTo>
                    <a:pt x="157" y="480"/>
                    <a:pt x="154" y="478"/>
                    <a:pt x="152" y="476"/>
                  </a:cubicBezTo>
                  <a:lnTo>
                    <a:pt x="149" y="473"/>
                  </a:lnTo>
                  <a:cubicBezTo>
                    <a:pt x="147" y="471"/>
                    <a:pt x="145" y="469"/>
                    <a:pt x="143" y="467"/>
                  </a:cubicBezTo>
                  <a:lnTo>
                    <a:pt x="140" y="464"/>
                  </a:lnTo>
                  <a:cubicBezTo>
                    <a:pt x="138" y="462"/>
                    <a:pt x="136" y="460"/>
                    <a:pt x="134" y="458"/>
                  </a:cubicBezTo>
                  <a:lnTo>
                    <a:pt x="132" y="455"/>
                  </a:lnTo>
                  <a:cubicBezTo>
                    <a:pt x="130" y="453"/>
                    <a:pt x="128" y="451"/>
                    <a:pt x="126" y="449"/>
                  </a:cubicBezTo>
                  <a:lnTo>
                    <a:pt x="123" y="446"/>
                  </a:lnTo>
                  <a:cubicBezTo>
                    <a:pt x="121" y="444"/>
                    <a:pt x="119" y="441"/>
                    <a:pt x="117" y="439"/>
                  </a:cubicBezTo>
                  <a:lnTo>
                    <a:pt x="115" y="436"/>
                  </a:lnTo>
                  <a:cubicBezTo>
                    <a:pt x="113" y="434"/>
                    <a:pt x="111" y="431"/>
                    <a:pt x="109" y="429"/>
                  </a:cubicBezTo>
                  <a:lnTo>
                    <a:pt x="107" y="427"/>
                  </a:lnTo>
                  <a:cubicBezTo>
                    <a:pt x="105" y="424"/>
                    <a:pt x="102" y="421"/>
                    <a:pt x="100" y="418"/>
                  </a:cubicBezTo>
                  <a:lnTo>
                    <a:pt x="99" y="417"/>
                  </a:lnTo>
                  <a:cubicBezTo>
                    <a:pt x="89" y="403"/>
                    <a:pt x="79" y="389"/>
                    <a:pt x="70" y="375"/>
                  </a:cubicBezTo>
                  <a:lnTo>
                    <a:pt x="70" y="375"/>
                  </a:lnTo>
                  <a:cubicBezTo>
                    <a:pt x="68" y="371"/>
                    <a:pt x="66" y="368"/>
                    <a:pt x="64" y="364"/>
                  </a:cubicBezTo>
                  <a:lnTo>
                    <a:pt x="63" y="363"/>
                  </a:lnTo>
                  <a:cubicBezTo>
                    <a:pt x="61" y="360"/>
                    <a:pt x="59" y="356"/>
                    <a:pt x="57" y="353"/>
                  </a:cubicBezTo>
                  <a:lnTo>
                    <a:pt x="56" y="351"/>
                  </a:lnTo>
                  <a:cubicBezTo>
                    <a:pt x="55" y="348"/>
                    <a:pt x="53" y="345"/>
                    <a:pt x="52" y="342"/>
                  </a:cubicBezTo>
                  <a:lnTo>
                    <a:pt x="50" y="340"/>
                  </a:lnTo>
                  <a:cubicBezTo>
                    <a:pt x="49" y="337"/>
                    <a:pt x="47" y="334"/>
                    <a:pt x="46" y="331"/>
                  </a:cubicBezTo>
                  <a:lnTo>
                    <a:pt x="45" y="328"/>
                  </a:lnTo>
                  <a:cubicBezTo>
                    <a:pt x="43" y="325"/>
                    <a:pt x="42" y="322"/>
                    <a:pt x="40" y="319"/>
                  </a:cubicBezTo>
                  <a:lnTo>
                    <a:pt x="39" y="317"/>
                  </a:lnTo>
                  <a:cubicBezTo>
                    <a:pt x="38" y="314"/>
                    <a:pt x="37" y="311"/>
                    <a:pt x="35" y="308"/>
                  </a:cubicBezTo>
                  <a:lnTo>
                    <a:pt x="34" y="305"/>
                  </a:lnTo>
                  <a:cubicBezTo>
                    <a:pt x="33" y="302"/>
                    <a:pt x="32" y="299"/>
                    <a:pt x="30" y="296"/>
                  </a:cubicBezTo>
                  <a:lnTo>
                    <a:pt x="29" y="293"/>
                  </a:lnTo>
                  <a:cubicBezTo>
                    <a:pt x="28" y="290"/>
                    <a:pt x="27" y="287"/>
                    <a:pt x="26" y="284"/>
                  </a:cubicBezTo>
                  <a:lnTo>
                    <a:pt x="25" y="282"/>
                  </a:lnTo>
                  <a:cubicBezTo>
                    <a:pt x="24" y="278"/>
                    <a:pt x="23" y="275"/>
                    <a:pt x="21" y="271"/>
                  </a:cubicBezTo>
                  <a:lnTo>
                    <a:pt x="21" y="270"/>
                  </a:lnTo>
                  <a:cubicBezTo>
                    <a:pt x="20" y="266"/>
                    <a:pt x="18" y="262"/>
                    <a:pt x="17" y="259"/>
                  </a:cubicBezTo>
                  <a:lnTo>
                    <a:pt x="17" y="258"/>
                  </a:lnTo>
                  <a:cubicBezTo>
                    <a:pt x="9" y="233"/>
                    <a:pt x="4" y="208"/>
                    <a:pt x="0" y="182"/>
                  </a:cubicBezTo>
                  <a:lnTo>
                    <a:pt x="0" y="182"/>
                  </a:lnTo>
                  <a:cubicBezTo>
                    <a:pt x="31" y="147"/>
                    <a:pt x="68" y="109"/>
                    <a:pt x="110" y="79"/>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40"/>
            <p:cNvSpPr>
              <a:spLocks/>
            </p:cNvSpPr>
            <p:nvPr/>
          </p:nvSpPr>
          <p:spPr bwMode="auto">
            <a:xfrm>
              <a:off x="8140701" y="4878388"/>
              <a:ext cx="284163" cy="338138"/>
            </a:xfrm>
            <a:custGeom>
              <a:avLst/>
              <a:gdLst>
                <a:gd name="T0" fmla="*/ 369 w 552"/>
                <a:gd name="T1" fmla="*/ 608 h 658"/>
                <a:gd name="T2" fmla="*/ 368 w 552"/>
                <a:gd name="T3" fmla="*/ 608 h 658"/>
                <a:gd name="T4" fmla="*/ 358 w 552"/>
                <a:gd name="T5" fmla="*/ 614 h 658"/>
                <a:gd name="T6" fmla="*/ 358 w 552"/>
                <a:gd name="T7" fmla="*/ 614 h 658"/>
                <a:gd name="T8" fmla="*/ 347 w 552"/>
                <a:gd name="T9" fmla="*/ 620 h 658"/>
                <a:gd name="T10" fmla="*/ 347 w 552"/>
                <a:gd name="T11" fmla="*/ 620 h 658"/>
                <a:gd name="T12" fmla="*/ 337 w 552"/>
                <a:gd name="T13" fmla="*/ 626 h 658"/>
                <a:gd name="T14" fmla="*/ 336 w 552"/>
                <a:gd name="T15" fmla="*/ 626 h 658"/>
                <a:gd name="T16" fmla="*/ 326 w 552"/>
                <a:gd name="T17" fmla="*/ 631 h 658"/>
                <a:gd name="T18" fmla="*/ 326 w 552"/>
                <a:gd name="T19" fmla="*/ 631 h 658"/>
                <a:gd name="T20" fmla="*/ 257 w 552"/>
                <a:gd name="T21" fmla="*/ 658 h 658"/>
                <a:gd name="T22" fmla="*/ 252 w 552"/>
                <a:gd name="T23" fmla="*/ 636 h 658"/>
                <a:gd name="T24" fmla="*/ 0 w 552"/>
                <a:gd name="T25" fmla="*/ 89 h 658"/>
                <a:gd name="T26" fmla="*/ 54 w 552"/>
                <a:gd name="T27" fmla="*/ 0 h 658"/>
                <a:gd name="T28" fmla="*/ 58 w 552"/>
                <a:gd name="T29" fmla="*/ 1 h 658"/>
                <a:gd name="T30" fmla="*/ 552 w 552"/>
                <a:gd name="T31" fmla="*/ 414 h 658"/>
                <a:gd name="T32" fmla="*/ 527 w 552"/>
                <a:gd name="T33" fmla="*/ 457 h 658"/>
                <a:gd name="T34" fmla="*/ 527 w 552"/>
                <a:gd name="T35" fmla="*/ 457 h 658"/>
                <a:gd name="T36" fmla="*/ 520 w 552"/>
                <a:gd name="T37" fmla="*/ 467 h 658"/>
                <a:gd name="T38" fmla="*/ 520 w 552"/>
                <a:gd name="T39" fmla="*/ 467 h 658"/>
                <a:gd name="T40" fmla="*/ 512 w 552"/>
                <a:gd name="T41" fmla="*/ 477 h 658"/>
                <a:gd name="T42" fmla="*/ 512 w 552"/>
                <a:gd name="T43" fmla="*/ 477 h 658"/>
                <a:gd name="T44" fmla="*/ 505 w 552"/>
                <a:gd name="T45" fmla="*/ 487 h 658"/>
                <a:gd name="T46" fmla="*/ 505 w 552"/>
                <a:gd name="T47" fmla="*/ 487 h 658"/>
                <a:gd name="T48" fmla="*/ 497 w 552"/>
                <a:gd name="T49" fmla="*/ 497 h 658"/>
                <a:gd name="T50" fmla="*/ 497 w 552"/>
                <a:gd name="T51" fmla="*/ 497 h 658"/>
                <a:gd name="T52" fmla="*/ 489 w 552"/>
                <a:gd name="T53" fmla="*/ 506 h 658"/>
                <a:gd name="T54" fmla="*/ 489 w 552"/>
                <a:gd name="T55" fmla="*/ 506 h 658"/>
                <a:gd name="T56" fmla="*/ 481 w 552"/>
                <a:gd name="T57" fmla="*/ 515 h 658"/>
                <a:gd name="T58" fmla="*/ 481 w 552"/>
                <a:gd name="T59" fmla="*/ 516 h 658"/>
                <a:gd name="T60" fmla="*/ 473 w 552"/>
                <a:gd name="T61" fmla="*/ 524 h 658"/>
                <a:gd name="T62" fmla="*/ 473 w 552"/>
                <a:gd name="T63" fmla="*/ 524 h 658"/>
                <a:gd name="T64" fmla="*/ 464 w 552"/>
                <a:gd name="T65" fmla="*/ 533 h 658"/>
                <a:gd name="T66" fmla="*/ 464 w 552"/>
                <a:gd name="T67" fmla="*/ 533 h 658"/>
                <a:gd name="T68" fmla="*/ 456 w 552"/>
                <a:gd name="T69" fmla="*/ 542 h 658"/>
                <a:gd name="T70" fmla="*/ 455 w 552"/>
                <a:gd name="T71" fmla="*/ 542 h 658"/>
                <a:gd name="T72" fmla="*/ 447 w 552"/>
                <a:gd name="T73" fmla="*/ 550 h 658"/>
                <a:gd name="T74" fmla="*/ 446 w 552"/>
                <a:gd name="T75" fmla="*/ 550 h 658"/>
                <a:gd name="T76" fmla="*/ 437 w 552"/>
                <a:gd name="T77" fmla="*/ 558 h 658"/>
                <a:gd name="T78" fmla="*/ 437 w 552"/>
                <a:gd name="T79" fmla="*/ 558 h 658"/>
                <a:gd name="T80" fmla="*/ 428 w 552"/>
                <a:gd name="T81" fmla="*/ 566 h 658"/>
                <a:gd name="T82" fmla="*/ 428 w 552"/>
                <a:gd name="T83" fmla="*/ 566 h 658"/>
                <a:gd name="T84" fmla="*/ 419 w 552"/>
                <a:gd name="T85" fmla="*/ 573 h 658"/>
                <a:gd name="T86" fmla="*/ 418 w 552"/>
                <a:gd name="T87" fmla="*/ 574 h 658"/>
                <a:gd name="T88" fmla="*/ 409 w 552"/>
                <a:gd name="T89" fmla="*/ 581 h 658"/>
                <a:gd name="T90" fmla="*/ 409 w 552"/>
                <a:gd name="T91" fmla="*/ 581 h 658"/>
                <a:gd name="T92" fmla="*/ 399 w 552"/>
                <a:gd name="T93" fmla="*/ 588 h 658"/>
                <a:gd name="T94" fmla="*/ 399 w 552"/>
                <a:gd name="T95" fmla="*/ 588 h 658"/>
                <a:gd name="T96" fmla="*/ 389 w 552"/>
                <a:gd name="T97" fmla="*/ 595 h 658"/>
                <a:gd name="T98" fmla="*/ 389 w 552"/>
                <a:gd name="T99" fmla="*/ 595 h 658"/>
                <a:gd name="T100" fmla="*/ 379 w 552"/>
                <a:gd name="T101" fmla="*/ 602 h 658"/>
                <a:gd name="T102" fmla="*/ 379 w 552"/>
                <a:gd name="T103" fmla="*/ 602 h 658"/>
                <a:gd name="T104" fmla="*/ 369 w 552"/>
                <a:gd name="T105" fmla="*/ 60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2" h="658">
                  <a:moveTo>
                    <a:pt x="369" y="608"/>
                  </a:moveTo>
                  <a:lnTo>
                    <a:pt x="368" y="608"/>
                  </a:lnTo>
                  <a:cubicBezTo>
                    <a:pt x="365" y="610"/>
                    <a:pt x="361" y="612"/>
                    <a:pt x="358" y="614"/>
                  </a:cubicBezTo>
                  <a:lnTo>
                    <a:pt x="358" y="614"/>
                  </a:lnTo>
                  <a:cubicBezTo>
                    <a:pt x="354" y="616"/>
                    <a:pt x="351" y="618"/>
                    <a:pt x="347" y="620"/>
                  </a:cubicBezTo>
                  <a:lnTo>
                    <a:pt x="347" y="620"/>
                  </a:lnTo>
                  <a:cubicBezTo>
                    <a:pt x="344" y="622"/>
                    <a:pt x="340" y="624"/>
                    <a:pt x="337" y="626"/>
                  </a:cubicBezTo>
                  <a:lnTo>
                    <a:pt x="336" y="626"/>
                  </a:lnTo>
                  <a:cubicBezTo>
                    <a:pt x="333" y="628"/>
                    <a:pt x="329" y="629"/>
                    <a:pt x="326" y="631"/>
                  </a:cubicBezTo>
                  <a:lnTo>
                    <a:pt x="326" y="631"/>
                  </a:lnTo>
                  <a:cubicBezTo>
                    <a:pt x="304" y="642"/>
                    <a:pt x="281" y="651"/>
                    <a:pt x="257" y="658"/>
                  </a:cubicBezTo>
                  <a:cubicBezTo>
                    <a:pt x="256" y="651"/>
                    <a:pt x="254" y="643"/>
                    <a:pt x="252" y="636"/>
                  </a:cubicBezTo>
                  <a:cubicBezTo>
                    <a:pt x="207" y="442"/>
                    <a:pt x="143" y="170"/>
                    <a:pt x="0" y="89"/>
                  </a:cubicBezTo>
                  <a:cubicBezTo>
                    <a:pt x="17" y="58"/>
                    <a:pt x="36" y="29"/>
                    <a:pt x="54" y="0"/>
                  </a:cubicBezTo>
                  <a:lnTo>
                    <a:pt x="58" y="1"/>
                  </a:lnTo>
                  <a:cubicBezTo>
                    <a:pt x="258" y="91"/>
                    <a:pt x="456" y="229"/>
                    <a:pt x="552" y="414"/>
                  </a:cubicBezTo>
                  <a:cubicBezTo>
                    <a:pt x="544" y="429"/>
                    <a:pt x="536" y="443"/>
                    <a:pt x="527" y="457"/>
                  </a:cubicBezTo>
                  <a:lnTo>
                    <a:pt x="527" y="457"/>
                  </a:lnTo>
                  <a:cubicBezTo>
                    <a:pt x="524" y="461"/>
                    <a:pt x="522" y="464"/>
                    <a:pt x="520" y="467"/>
                  </a:cubicBezTo>
                  <a:lnTo>
                    <a:pt x="520" y="467"/>
                  </a:lnTo>
                  <a:cubicBezTo>
                    <a:pt x="517" y="471"/>
                    <a:pt x="515" y="474"/>
                    <a:pt x="512" y="477"/>
                  </a:cubicBezTo>
                  <a:lnTo>
                    <a:pt x="512" y="477"/>
                  </a:lnTo>
                  <a:cubicBezTo>
                    <a:pt x="510" y="481"/>
                    <a:pt x="507" y="484"/>
                    <a:pt x="505" y="487"/>
                  </a:cubicBezTo>
                  <a:lnTo>
                    <a:pt x="505" y="487"/>
                  </a:lnTo>
                  <a:cubicBezTo>
                    <a:pt x="502" y="490"/>
                    <a:pt x="500" y="494"/>
                    <a:pt x="497" y="497"/>
                  </a:cubicBezTo>
                  <a:lnTo>
                    <a:pt x="497" y="497"/>
                  </a:lnTo>
                  <a:cubicBezTo>
                    <a:pt x="495" y="500"/>
                    <a:pt x="492" y="503"/>
                    <a:pt x="489" y="506"/>
                  </a:cubicBezTo>
                  <a:lnTo>
                    <a:pt x="489" y="506"/>
                  </a:lnTo>
                  <a:cubicBezTo>
                    <a:pt x="487" y="509"/>
                    <a:pt x="484" y="512"/>
                    <a:pt x="481" y="515"/>
                  </a:cubicBezTo>
                  <a:lnTo>
                    <a:pt x="481" y="516"/>
                  </a:lnTo>
                  <a:cubicBezTo>
                    <a:pt x="478" y="518"/>
                    <a:pt x="476" y="521"/>
                    <a:pt x="473" y="524"/>
                  </a:cubicBezTo>
                  <a:lnTo>
                    <a:pt x="473" y="524"/>
                  </a:lnTo>
                  <a:cubicBezTo>
                    <a:pt x="470" y="527"/>
                    <a:pt x="467" y="530"/>
                    <a:pt x="464" y="533"/>
                  </a:cubicBezTo>
                  <a:lnTo>
                    <a:pt x="464" y="533"/>
                  </a:lnTo>
                  <a:cubicBezTo>
                    <a:pt x="461" y="536"/>
                    <a:pt x="458" y="539"/>
                    <a:pt x="456" y="542"/>
                  </a:cubicBezTo>
                  <a:lnTo>
                    <a:pt x="455" y="542"/>
                  </a:lnTo>
                  <a:cubicBezTo>
                    <a:pt x="452" y="544"/>
                    <a:pt x="450" y="547"/>
                    <a:pt x="447" y="550"/>
                  </a:cubicBezTo>
                  <a:lnTo>
                    <a:pt x="446" y="550"/>
                  </a:lnTo>
                  <a:cubicBezTo>
                    <a:pt x="443" y="553"/>
                    <a:pt x="440" y="555"/>
                    <a:pt x="437" y="558"/>
                  </a:cubicBezTo>
                  <a:lnTo>
                    <a:pt x="437" y="558"/>
                  </a:lnTo>
                  <a:cubicBezTo>
                    <a:pt x="434" y="561"/>
                    <a:pt x="431" y="563"/>
                    <a:pt x="428" y="566"/>
                  </a:cubicBezTo>
                  <a:lnTo>
                    <a:pt x="428" y="566"/>
                  </a:lnTo>
                  <a:cubicBezTo>
                    <a:pt x="425" y="569"/>
                    <a:pt x="422" y="571"/>
                    <a:pt x="419" y="573"/>
                  </a:cubicBezTo>
                  <a:lnTo>
                    <a:pt x="418" y="574"/>
                  </a:lnTo>
                  <a:cubicBezTo>
                    <a:pt x="415" y="576"/>
                    <a:pt x="412" y="578"/>
                    <a:pt x="409" y="581"/>
                  </a:cubicBezTo>
                  <a:lnTo>
                    <a:pt x="409" y="581"/>
                  </a:lnTo>
                  <a:cubicBezTo>
                    <a:pt x="405" y="583"/>
                    <a:pt x="402" y="586"/>
                    <a:pt x="399" y="588"/>
                  </a:cubicBezTo>
                  <a:lnTo>
                    <a:pt x="399" y="588"/>
                  </a:lnTo>
                  <a:cubicBezTo>
                    <a:pt x="396" y="590"/>
                    <a:pt x="392" y="593"/>
                    <a:pt x="389" y="595"/>
                  </a:cubicBezTo>
                  <a:lnTo>
                    <a:pt x="389" y="595"/>
                  </a:lnTo>
                  <a:cubicBezTo>
                    <a:pt x="386" y="597"/>
                    <a:pt x="382" y="599"/>
                    <a:pt x="379" y="602"/>
                  </a:cubicBezTo>
                  <a:lnTo>
                    <a:pt x="379" y="602"/>
                  </a:lnTo>
                  <a:cubicBezTo>
                    <a:pt x="375" y="604"/>
                    <a:pt x="372" y="606"/>
                    <a:pt x="369" y="608"/>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041"/>
            <p:cNvSpPr>
              <a:spLocks/>
            </p:cNvSpPr>
            <p:nvPr/>
          </p:nvSpPr>
          <p:spPr bwMode="auto">
            <a:xfrm>
              <a:off x="8064501" y="4937125"/>
              <a:ext cx="195263" cy="290513"/>
            </a:xfrm>
            <a:custGeom>
              <a:avLst/>
              <a:gdLst>
                <a:gd name="T0" fmla="*/ 130 w 380"/>
                <a:gd name="T1" fmla="*/ 549 h 566"/>
                <a:gd name="T2" fmla="*/ 122 w 380"/>
                <a:gd name="T3" fmla="*/ 547 h 566"/>
                <a:gd name="T4" fmla="*/ 118 w 380"/>
                <a:gd name="T5" fmla="*/ 546 h 566"/>
                <a:gd name="T6" fmla="*/ 110 w 380"/>
                <a:gd name="T7" fmla="*/ 544 h 566"/>
                <a:gd name="T8" fmla="*/ 107 w 380"/>
                <a:gd name="T9" fmla="*/ 543 h 566"/>
                <a:gd name="T10" fmla="*/ 96 w 380"/>
                <a:gd name="T11" fmla="*/ 539 h 566"/>
                <a:gd name="T12" fmla="*/ 92 w 380"/>
                <a:gd name="T13" fmla="*/ 538 h 566"/>
                <a:gd name="T14" fmla="*/ 86 w 380"/>
                <a:gd name="T15" fmla="*/ 536 h 566"/>
                <a:gd name="T16" fmla="*/ 81 w 380"/>
                <a:gd name="T17" fmla="*/ 534 h 566"/>
                <a:gd name="T18" fmla="*/ 75 w 380"/>
                <a:gd name="T19" fmla="*/ 532 h 566"/>
                <a:gd name="T20" fmla="*/ 70 w 380"/>
                <a:gd name="T21" fmla="*/ 530 h 566"/>
                <a:gd name="T22" fmla="*/ 63 w 380"/>
                <a:gd name="T23" fmla="*/ 527 h 566"/>
                <a:gd name="T24" fmla="*/ 55 w 380"/>
                <a:gd name="T25" fmla="*/ 523 h 566"/>
                <a:gd name="T26" fmla="*/ 51 w 380"/>
                <a:gd name="T27" fmla="*/ 521 h 566"/>
                <a:gd name="T28" fmla="*/ 45 w 380"/>
                <a:gd name="T29" fmla="*/ 519 h 566"/>
                <a:gd name="T30" fmla="*/ 42 w 380"/>
                <a:gd name="T31" fmla="*/ 517 h 566"/>
                <a:gd name="T32" fmla="*/ 35 w 380"/>
                <a:gd name="T33" fmla="*/ 514 h 566"/>
                <a:gd name="T34" fmla="*/ 35 w 380"/>
                <a:gd name="T35" fmla="*/ 514 h 566"/>
                <a:gd name="T36" fmla="*/ 19 w 380"/>
                <a:gd name="T37" fmla="*/ 505 h 566"/>
                <a:gd name="T38" fmla="*/ 18 w 380"/>
                <a:gd name="T39" fmla="*/ 505 h 566"/>
                <a:gd name="T40" fmla="*/ 10 w 380"/>
                <a:gd name="T41" fmla="*/ 501 h 566"/>
                <a:gd name="T42" fmla="*/ 9 w 380"/>
                <a:gd name="T43" fmla="*/ 500 h 566"/>
                <a:gd name="T44" fmla="*/ 1 w 380"/>
                <a:gd name="T45" fmla="*/ 496 h 566"/>
                <a:gd name="T46" fmla="*/ 6 w 380"/>
                <a:gd name="T47" fmla="*/ 381 h 566"/>
                <a:gd name="T48" fmla="*/ 136 w 380"/>
                <a:gd name="T49" fmla="*/ 0 h 566"/>
                <a:gd name="T50" fmla="*/ 374 w 380"/>
                <a:gd name="T51" fmla="*/ 528 h 566"/>
                <a:gd name="T52" fmla="*/ 380 w 380"/>
                <a:gd name="T53" fmla="*/ 552 h 566"/>
                <a:gd name="T54" fmla="*/ 379 w 380"/>
                <a:gd name="T55" fmla="*/ 552 h 566"/>
                <a:gd name="T56" fmla="*/ 367 w 380"/>
                <a:gd name="T57" fmla="*/ 555 h 566"/>
                <a:gd name="T58" fmla="*/ 362 w 380"/>
                <a:gd name="T59" fmla="*/ 556 h 566"/>
                <a:gd name="T60" fmla="*/ 354 w 380"/>
                <a:gd name="T61" fmla="*/ 557 h 566"/>
                <a:gd name="T62" fmla="*/ 348 w 380"/>
                <a:gd name="T63" fmla="*/ 558 h 566"/>
                <a:gd name="T64" fmla="*/ 340 w 380"/>
                <a:gd name="T65" fmla="*/ 560 h 566"/>
                <a:gd name="T66" fmla="*/ 335 w 380"/>
                <a:gd name="T67" fmla="*/ 561 h 566"/>
                <a:gd name="T68" fmla="*/ 326 w 380"/>
                <a:gd name="T69" fmla="*/ 562 h 566"/>
                <a:gd name="T70" fmla="*/ 321 w 380"/>
                <a:gd name="T71" fmla="*/ 563 h 566"/>
                <a:gd name="T72" fmla="*/ 311 w 380"/>
                <a:gd name="T73" fmla="*/ 564 h 566"/>
                <a:gd name="T74" fmla="*/ 308 w 380"/>
                <a:gd name="T75" fmla="*/ 564 h 566"/>
                <a:gd name="T76" fmla="*/ 294 w 380"/>
                <a:gd name="T77" fmla="*/ 565 h 566"/>
                <a:gd name="T78" fmla="*/ 290 w 380"/>
                <a:gd name="T79" fmla="*/ 565 h 566"/>
                <a:gd name="T80" fmla="*/ 281 w 380"/>
                <a:gd name="T81" fmla="*/ 566 h 566"/>
                <a:gd name="T82" fmla="*/ 276 w 380"/>
                <a:gd name="T83" fmla="*/ 566 h 566"/>
                <a:gd name="T84" fmla="*/ 267 w 380"/>
                <a:gd name="T85" fmla="*/ 566 h 566"/>
                <a:gd name="T86" fmla="*/ 262 w 380"/>
                <a:gd name="T87" fmla="*/ 566 h 566"/>
                <a:gd name="T88" fmla="*/ 253 w 380"/>
                <a:gd name="T89" fmla="*/ 566 h 566"/>
                <a:gd name="T90" fmla="*/ 248 w 380"/>
                <a:gd name="T91" fmla="*/ 566 h 566"/>
                <a:gd name="T92" fmla="*/ 238 w 380"/>
                <a:gd name="T93" fmla="*/ 566 h 566"/>
                <a:gd name="T94" fmla="*/ 234 w 380"/>
                <a:gd name="T95" fmla="*/ 566 h 566"/>
                <a:gd name="T96" fmla="*/ 220 w 380"/>
                <a:gd name="T97" fmla="*/ 565 h 566"/>
                <a:gd name="T98" fmla="*/ 217 w 380"/>
                <a:gd name="T99" fmla="*/ 565 h 566"/>
                <a:gd name="T100" fmla="*/ 206 w 380"/>
                <a:gd name="T101" fmla="*/ 564 h 566"/>
                <a:gd name="T102" fmla="*/ 201 w 380"/>
                <a:gd name="T103" fmla="*/ 563 h 566"/>
                <a:gd name="T104" fmla="*/ 192 w 380"/>
                <a:gd name="T105" fmla="*/ 562 h 566"/>
                <a:gd name="T106" fmla="*/ 187 w 380"/>
                <a:gd name="T107" fmla="*/ 561 h 566"/>
                <a:gd name="T108" fmla="*/ 178 w 380"/>
                <a:gd name="T109" fmla="*/ 560 h 566"/>
                <a:gd name="T110" fmla="*/ 173 w 380"/>
                <a:gd name="T111" fmla="*/ 559 h 566"/>
                <a:gd name="T112" fmla="*/ 163 w 380"/>
                <a:gd name="T113" fmla="*/ 557 h 566"/>
                <a:gd name="T114" fmla="*/ 159 w 380"/>
                <a:gd name="T115" fmla="*/ 556 h 566"/>
                <a:gd name="T116" fmla="*/ 145 w 380"/>
                <a:gd name="T117" fmla="*/ 553 h 566"/>
                <a:gd name="T118" fmla="*/ 133 w 380"/>
                <a:gd name="T119" fmla="*/ 550 h 566"/>
                <a:gd name="T120" fmla="*/ 130 w 380"/>
                <a:gd name="T121" fmla="*/ 54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 h="566">
                  <a:moveTo>
                    <a:pt x="130" y="549"/>
                  </a:moveTo>
                  <a:cubicBezTo>
                    <a:pt x="127" y="549"/>
                    <a:pt x="124" y="548"/>
                    <a:pt x="122" y="547"/>
                  </a:cubicBezTo>
                  <a:lnTo>
                    <a:pt x="118" y="546"/>
                  </a:lnTo>
                  <a:cubicBezTo>
                    <a:pt x="115" y="545"/>
                    <a:pt x="112" y="545"/>
                    <a:pt x="110" y="544"/>
                  </a:cubicBezTo>
                  <a:lnTo>
                    <a:pt x="107" y="543"/>
                  </a:lnTo>
                  <a:cubicBezTo>
                    <a:pt x="103" y="542"/>
                    <a:pt x="100" y="541"/>
                    <a:pt x="96" y="539"/>
                  </a:cubicBezTo>
                  <a:lnTo>
                    <a:pt x="92" y="538"/>
                  </a:lnTo>
                  <a:cubicBezTo>
                    <a:pt x="90" y="537"/>
                    <a:pt x="88" y="536"/>
                    <a:pt x="86" y="536"/>
                  </a:cubicBezTo>
                  <a:cubicBezTo>
                    <a:pt x="84" y="535"/>
                    <a:pt x="82" y="534"/>
                    <a:pt x="81" y="534"/>
                  </a:cubicBezTo>
                  <a:lnTo>
                    <a:pt x="75" y="532"/>
                  </a:lnTo>
                  <a:cubicBezTo>
                    <a:pt x="73" y="531"/>
                    <a:pt x="72" y="530"/>
                    <a:pt x="70" y="530"/>
                  </a:cubicBezTo>
                  <a:cubicBezTo>
                    <a:pt x="68" y="529"/>
                    <a:pt x="65" y="528"/>
                    <a:pt x="63" y="527"/>
                  </a:cubicBezTo>
                  <a:cubicBezTo>
                    <a:pt x="60" y="526"/>
                    <a:pt x="58" y="524"/>
                    <a:pt x="55" y="523"/>
                  </a:cubicBezTo>
                  <a:lnTo>
                    <a:pt x="51" y="521"/>
                  </a:lnTo>
                  <a:cubicBezTo>
                    <a:pt x="49" y="521"/>
                    <a:pt x="47" y="520"/>
                    <a:pt x="45" y="519"/>
                  </a:cubicBezTo>
                  <a:lnTo>
                    <a:pt x="42" y="517"/>
                  </a:lnTo>
                  <a:cubicBezTo>
                    <a:pt x="39" y="516"/>
                    <a:pt x="37" y="515"/>
                    <a:pt x="35" y="514"/>
                  </a:cubicBezTo>
                  <a:lnTo>
                    <a:pt x="35" y="514"/>
                  </a:lnTo>
                  <a:cubicBezTo>
                    <a:pt x="29" y="511"/>
                    <a:pt x="24" y="508"/>
                    <a:pt x="19" y="505"/>
                  </a:cubicBezTo>
                  <a:lnTo>
                    <a:pt x="18" y="505"/>
                  </a:lnTo>
                  <a:cubicBezTo>
                    <a:pt x="15" y="504"/>
                    <a:pt x="13" y="502"/>
                    <a:pt x="10" y="501"/>
                  </a:cubicBezTo>
                  <a:lnTo>
                    <a:pt x="9" y="500"/>
                  </a:lnTo>
                  <a:cubicBezTo>
                    <a:pt x="6" y="498"/>
                    <a:pt x="4" y="497"/>
                    <a:pt x="1" y="496"/>
                  </a:cubicBezTo>
                  <a:cubicBezTo>
                    <a:pt x="0" y="458"/>
                    <a:pt x="1" y="419"/>
                    <a:pt x="6" y="381"/>
                  </a:cubicBezTo>
                  <a:cubicBezTo>
                    <a:pt x="23" y="251"/>
                    <a:pt x="72" y="119"/>
                    <a:pt x="136" y="0"/>
                  </a:cubicBezTo>
                  <a:cubicBezTo>
                    <a:pt x="268" y="75"/>
                    <a:pt x="330" y="340"/>
                    <a:pt x="374" y="528"/>
                  </a:cubicBezTo>
                  <a:cubicBezTo>
                    <a:pt x="376" y="536"/>
                    <a:pt x="378" y="544"/>
                    <a:pt x="380" y="552"/>
                  </a:cubicBezTo>
                  <a:lnTo>
                    <a:pt x="379" y="552"/>
                  </a:lnTo>
                  <a:cubicBezTo>
                    <a:pt x="375" y="553"/>
                    <a:pt x="371" y="554"/>
                    <a:pt x="367" y="555"/>
                  </a:cubicBezTo>
                  <a:lnTo>
                    <a:pt x="362" y="556"/>
                  </a:lnTo>
                  <a:cubicBezTo>
                    <a:pt x="359" y="556"/>
                    <a:pt x="357" y="557"/>
                    <a:pt x="354" y="557"/>
                  </a:cubicBezTo>
                  <a:cubicBezTo>
                    <a:pt x="352" y="558"/>
                    <a:pt x="350" y="558"/>
                    <a:pt x="348" y="558"/>
                  </a:cubicBezTo>
                  <a:cubicBezTo>
                    <a:pt x="346" y="559"/>
                    <a:pt x="343" y="559"/>
                    <a:pt x="340" y="560"/>
                  </a:cubicBezTo>
                  <a:cubicBezTo>
                    <a:pt x="338" y="560"/>
                    <a:pt x="337" y="560"/>
                    <a:pt x="335" y="561"/>
                  </a:cubicBezTo>
                  <a:cubicBezTo>
                    <a:pt x="332" y="561"/>
                    <a:pt x="329" y="561"/>
                    <a:pt x="326" y="562"/>
                  </a:cubicBezTo>
                  <a:cubicBezTo>
                    <a:pt x="325" y="562"/>
                    <a:pt x="323" y="562"/>
                    <a:pt x="321" y="563"/>
                  </a:cubicBezTo>
                  <a:cubicBezTo>
                    <a:pt x="318" y="563"/>
                    <a:pt x="314" y="563"/>
                    <a:pt x="311" y="564"/>
                  </a:cubicBezTo>
                  <a:lnTo>
                    <a:pt x="308" y="564"/>
                  </a:lnTo>
                  <a:cubicBezTo>
                    <a:pt x="303" y="564"/>
                    <a:pt x="299" y="565"/>
                    <a:pt x="294" y="565"/>
                  </a:cubicBezTo>
                  <a:lnTo>
                    <a:pt x="290" y="565"/>
                  </a:lnTo>
                  <a:cubicBezTo>
                    <a:pt x="287" y="566"/>
                    <a:pt x="284" y="566"/>
                    <a:pt x="281" y="566"/>
                  </a:cubicBezTo>
                  <a:cubicBezTo>
                    <a:pt x="279" y="566"/>
                    <a:pt x="277" y="566"/>
                    <a:pt x="276" y="566"/>
                  </a:cubicBezTo>
                  <a:cubicBezTo>
                    <a:pt x="273" y="566"/>
                    <a:pt x="270" y="566"/>
                    <a:pt x="267" y="566"/>
                  </a:cubicBezTo>
                  <a:cubicBezTo>
                    <a:pt x="265" y="566"/>
                    <a:pt x="263" y="566"/>
                    <a:pt x="262" y="566"/>
                  </a:cubicBezTo>
                  <a:cubicBezTo>
                    <a:pt x="259" y="566"/>
                    <a:pt x="256" y="566"/>
                    <a:pt x="253" y="566"/>
                  </a:cubicBezTo>
                  <a:cubicBezTo>
                    <a:pt x="251" y="566"/>
                    <a:pt x="249" y="566"/>
                    <a:pt x="248" y="566"/>
                  </a:cubicBezTo>
                  <a:cubicBezTo>
                    <a:pt x="244" y="566"/>
                    <a:pt x="241" y="566"/>
                    <a:pt x="238" y="566"/>
                  </a:cubicBezTo>
                  <a:lnTo>
                    <a:pt x="234" y="566"/>
                  </a:lnTo>
                  <a:cubicBezTo>
                    <a:pt x="229" y="566"/>
                    <a:pt x="225" y="565"/>
                    <a:pt x="220" y="565"/>
                  </a:cubicBezTo>
                  <a:lnTo>
                    <a:pt x="217" y="565"/>
                  </a:lnTo>
                  <a:cubicBezTo>
                    <a:pt x="213" y="564"/>
                    <a:pt x="210" y="564"/>
                    <a:pt x="206" y="564"/>
                  </a:cubicBezTo>
                  <a:cubicBezTo>
                    <a:pt x="204" y="563"/>
                    <a:pt x="203" y="563"/>
                    <a:pt x="201" y="563"/>
                  </a:cubicBezTo>
                  <a:cubicBezTo>
                    <a:pt x="198" y="563"/>
                    <a:pt x="195" y="562"/>
                    <a:pt x="192" y="562"/>
                  </a:cubicBezTo>
                  <a:cubicBezTo>
                    <a:pt x="190" y="562"/>
                    <a:pt x="189" y="561"/>
                    <a:pt x="187" y="561"/>
                  </a:cubicBezTo>
                  <a:cubicBezTo>
                    <a:pt x="184" y="561"/>
                    <a:pt x="181" y="560"/>
                    <a:pt x="178" y="560"/>
                  </a:cubicBezTo>
                  <a:cubicBezTo>
                    <a:pt x="176" y="559"/>
                    <a:pt x="174" y="559"/>
                    <a:pt x="173" y="559"/>
                  </a:cubicBezTo>
                  <a:cubicBezTo>
                    <a:pt x="169" y="558"/>
                    <a:pt x="166" y="558"/>
                    <a:pt x="163" y="557"/>
                  </a:cubicBezTo>
                  <a:cubicBezTo>
                    <a:pt x="162" y="557"/>
                    <a:pt x="160" y="557"/>
                    <a:pt x="159" y="556"/>
                  </a:cubicBezTo>
                  <a:cubicBezTo>
                    <a:pt x="154" y="555"/>
                    <a:pt x="149" y="554"/>
                    <a:pt x="145" y="553"/>
                  </a:cubicBezTo>
                  <a:cubicBezTo>
                    <a:pt x="141" y="552"/>
                    <a:pt x="137" y="551"/>
                    <a:pt x="133" y="550"/>
                  </a:cubicBezTo>
                  <a:lnTo>
                    <a:pt x="130" y="549"/>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042"/>
            <p:cNvSpPr>
              <a:spLocks/>
            </p:cNvSpPr>
            <p:nvPr/>
          </p:nvSpPr>
          <p:spPr bwMode="auto">
            <a:xfrm>
              <a:off x="7994651" y="4724400"/>
              <a:ext cx="200025" cy="136525"/>
            </a:xfrm>
            <a:custGeom>
              <a:avLst/>
              <a:gdLst>
                <a:gd name="T0" fmla="*/ 155 w 390"/>
                <a:gd name="T1" fmla="*/ 37 h 265"/>
                <a:gd name="T2" fmla="*/ 156 w 390"/>
                <a:gd name="T3" fmla="*/ 36 h 265"/>
                <a:gd name="T4" fmla="*/ 188 w 390"/>
                <a:gd name="T5" fmla="*/ 20 h 265"/>
                <a:gd name="T6" fmla="*/ 189 w 390"/>
                <a:gd name="T7" fmla="*/ 20 h 265"/>
                <a:gd name="T8" fmla="*/ 222 w 390"/>
                <a:gd name="T9" fmla="*/ 6 h 265"/>
                <a:gd name="T10" fmla="*/ 223 w 390"/>
                <a:gd name="T11" fmla="*/ 6 h 265"/>
                <a:gd name="T12" fmla="*/ 240 w 390"/>
                <a:gd name="T13" fmla="*/ 0 h 265"/>
                <a:gd name="T14" fmla="*/ 390 w 390"/>
                <a:gd name="T15" fmla="*/ 182 h 265"/>
                <a:gd name="T16" fmla="*/ 356 w 390"/>
                <a:gd name="T17" fmla="*/ 227 h 265"/>
                <a:gd name="T18" fmla="*/ 329 w 390"/>
                <a:gd name="T19" fmla="*/ 265 h 265"/>
                <a:gd name="T20" fmla="*/ 0 w 390"/>
                <a:gd name="T21" fmla="*/ 166 h 265"/>
                <a:gd name="T22" fmla="*/ 0 w 390"/>
                <a:gd name="T23" fmla="*/ 166 h 265"/>
                <a:gd name="T24" fmla="*/ 12 w 390"/>
                <a:gd name="T25" fmla="*/ 152 h 265"/>
                <a:gd name="T26" fmla="*/ 13 w 390"/>
                <a:gd name="T27" fmla="*/ 151 h 265"/>
                <a:gd name="T28" fmla="*/ 37 w 390"/>
                <a:gd name="T29" fmla="*/ 125 h 265"/>
                <a:gd name="T30" fmla="*/ 38 w 390"/>
                <a:gd name="T31" fmla="*/ 124 h 265"/>
                <a:gd name="T32" fmla="*/ 64 w 390"/>
                <a:gd name="T33" fmla="*/ 99 h 265"/>
                <a:gd name="T34" fmla="*/ 65 w 390"/>
                <a:gd name="T35" fmla="*/ 99 h 265"/>
                <a:gd name="T36" fmla="*/ 93 w 390"/>
                <a:gd name="T37" fmla="*/ 76 h 265"/>
                <a:gd name="T38" fmla="*/ 94 w 390"/>
                <a:gd name="T39" fmla="*/ 75 h 265"/>
                <a:gd name="T40" fmla="*/ 123 w 390"/>
                <a:gd name="T41" fmla="*/ 55 h 265"/>
                <a:gd name="T42" fmla="*/ 124 w 390"/>
                <a:gd name="T43" fmla="*/ 55 h 265"/>
                <a:gd name="T44" fmla="*/ 155 w 390"/>
                <a:gd name="T45" fmla="*/ 3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265">
                  <a:moveTo>
                    <a:pt x="155" y="37"/>
                  </a:moveTo>
                  <a:lnTo>
                    <a:pt x="156" y="36"/>
                  </a:lnTo>
                  <a:cubicBezTo>
                    <a:pt x="166" y="30"/>
                    <a:pt x="177" y="25"/>
                    <a:pt x="188" y="20"/>
                  </a:cubicBezTo>
                  <a:lnTo>
                    <a:pt x="189" y="20"/>
                  </a:lnTo>
                  <a:cubicBezTo>
                    <a:pt x="200" y="15"/>
                    <a:pt x="211" y="10"/>
                    <a:pt x="222" y="6"/>
                  </a:cubicBezTo>
                  <a:lnTo>
                    <a:pt x="223" y="6"/>
                  </a:lnTo>
                  <a:cubicBezTo>
                    <a:pt x="229" y="4"/>
                    <a:pt x="234" y="2"/>
                    <a:pt x="240" y="0"/>
                  </a:cubicBezTo>
                  <a:cubicBezTo>
                    <a:pt x="245" y="59"/>
                    <a:pt x="279" y="124"/>
                    <a:pt x="390" y="182"/>
                  </a:cubicBezTo>
                  <a:cubicBezTo>
                    <a:pt x="378" y="196"/>
                    <a:pt x="367" y="211"/>
                    <a:pt x="356" y="227"/>
                  </a:cubicBezTo>
                  <a:cubicBezTo>
                    <a:pt x="347" y="239"/>
                    <a:pt x="338" y="252"/>
                    <a:pt x="329" y="265"/>
                  </a:cubicBezTo>
                  <a:cubicBezTo>
                    <a:pt x="213" y="215"/>
                    <a:pt x="97" y="182"/>
                    <a:pt x="0" y="166"/>
                  </a:cubicBezTo>
                  <a:lnTo>
                    <a:pt x="0" y="166"/>
                  </a:lnTo>
                  <a:cubicBezTo>
                    <a:pt x="4" y="161"/>
                    <a:pt x="8" y="156"/>
                    <a:pt x="12" y="152"/>
                  </a:cubicBezTo>
                  <a:lnTo>
                    <a:pt x="13" y="151"/>
                  </a:lnTo>
                  <a:cubicBezTo>
                    <a:pt x="20" y="142"/>
                    <a:pt x="29" y="133"/>
                    <a:pt x="37" y="125"/>
                  </a:cubicBezTo>
                  <a:lnTo>
                    <a:pt x="38" y="124"/>
                  </a:lnTo>
                  <a:cubicBezTo>
                    <a:pt x="46" y="115"/>
                    <a:pt x="55" y="107"/>
                    <a:pt x="64" y="99"/>
                  </a:cubicBezTo>
                  <a:lnTo>
                    <a:pt x="65" y="99"/>
                  </a:lnTo>
                  <a:cubicBezTo>
                    <a:pt x="74" y="91"/>
                    <a:pt x="83" y="83"/>
                    <a:pt x="93" y="76"/>
                  </a:cubicBezTo>
                  <a:lnTo>
                    <a:pt x="94" y="75"/>
                  </a:lnTo>
                  <a:cubicBezTo>
                    <a:pt x="103" y="68"/>
                    <a:pt x="113" y="62"/>
                    <a:pt x="123" y="55"/>
                  </a:cubicBezTo>
                  <a:lnTo>
                    <a:pt x="124" y="55"/>
                  </a:lnTo>
                  <a:cubicBezTo>
                    <a:pt x="134" y="48"/>
                    <a:pt x="144" y="42"/>
                    <a:pt x="155" y="37"/>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43"/>
            <p:cNvSpPr>
              <a:spLocks/>
            </p:cNvSpPr>
            <p:nvPr/>
          </p:nvSpPr>
          <p:spPr bwMode="auto">
            <a:xfrm>
              <a:off x="8134351" y="4711700"/>
              <a:ext cx="149225" cy="93663"/>
            </a:xfrm>
            <a:custGeom>
              <a:avLst/>
              <a:gdLst>
                <a:gd name="T0" fmla="*/ 253 w 292"/>
                <a:gd name="T1" fmla="*/ 17 h 183"/>
                <a:gd name="T2" fmla="*/ 265 w 292"/>
                <a:gd name="T3" fmla="*/ 20 h 183"/>
                <a:gd name="T4" fmla="*/ 266 w 292"/>
                <a:gd name="T5" fmla="*/ 21 h 183"/>
                <a:gd name="T6" fmla="*/ 278 w 292"/>
                <a:gd name="T7" fmla="*/ 24 h 183"/>
                <a:gd name="T8" fmla="*/ 279 w 292"/>
                <a:gd name="T9" fmla="*/ 25 h 183"/>
                <a:gd name="T10" fmla="*/ 292 w 292"/>
                <a:gd name="T11" fmla="*/ 29 h 183"/>
                <a:gd name="T12" fmla="*/ 138 w 292"/>
                <a:gd name="T13" fmla="*/ 183 h 183"/>
                <a:gd name="T14" fmla="*/ 0 w 292"/>
                <a:gd name="T15" fmla="*/ 16 h 183"/>
                <a:gd name="T16" fmla="*/ 0 w 292"/>
                <a:gd name="T17" fmla="*/ 16 h 183"/>
                <a:gd name="T18" fmla="*/ 42 w 292"/>
                <a:gd name="T19" fmla="*/ 7 h 183"/>
                <a:gd name="T20" fmla="*/ 44 w 292"/>
                <a:gd name="T21" fmla="*/ 6 h 183"/>
                <a:gd name="T22" fmla="*/ 56 w 292"/>
                <a:gd name="T23" fmla="*/ 5 h 183"/>
                <a:gd name="T24" fmla="*/ 58 w 292"/>
                <a:gd name="T25" fmla="*/ 4 h 183"/>
                <a:gd name="T26" fmla="*/ 71 w 292"/>
                <a:gd name="T27" fmla="*/ 3 h 183"/>
                <a:gd name="T28" fmla="*/ 72 w 292"/>
                <a:gd name="T29" fmla="*/ 3 h 183"/>
                <a:gd name="T30" fmla="*/ 101 w 292"/>
                <a:gd name="T31" fmla="*/ 0 h 183"/>
                <a:gd name="T32" fmla="*/ 103 w 292"/>
                <a:gd name="T33" fmla="*/ 0 h 183"/>
                <a:gd name="T34" fmla="*/ 115 w 292"/>
                <a:gd name="T35" fmla="*/ 0 h 183"/>
                <a:gd name="T36" fmla="*/ 119 w 292"/>
                <a:gd name="T37" fmla="*/ 0 h 183"/>
                <a:gd name="T38" fmla="*/ 129 w 292"/>
                <a:gd name="T39" fmla="*/ 0 h 183"/>
                <a:gd name="T40" fmla="*/ 133 w 292"/>
                <a:gd name="T41" fmla="*/ 0 h 183"/>
                <a:gd name="T42" fmla="*/ 144 w 292"/>
                <a:gd name="T43" fmla="*/ 0 h 183"/>
                <a:gd name="T44" fmla="*/ 148 w 292"/>
                <a:gd name="T45" fmla="*/ 1 h 183"/>
                <a:gd name="T46" fmla="*/ 176 w 292"/>
                <a:gd name="T47" fmla="*/ 3 h 183"/>
                <a:gd name="T48" fmla="*/ 180 w 292"/>
                <a:gd name="T49" fmla="*/ 3 h 183"/>
                <a:gd name="T50" fmla="*/ 190 w 292"/>
                <a:gd name="T51" fmla="*/ 4 h 183"/>
                <a:gd name="T52" fmla="*/ 195 w 292"/>
                <a:gd name="T53" fmla="*/ 5 h 183"/>
                <a:gd name="T54" fmla="*/ 204 w 292"/>
                <a:gd name="T55" fmla="*/ 7 h 183"/>
                <a:gd name="T56" fmla="*/ 210 w 292"/>
                <a:gd name="T57" fmla="*/ 7 h 183"/>
                <a:gd name="T58" fmla="*/ 219 w 292"/>
                <a:gd name="T59" fmla="*/ 9 h 183"/>
                <a:gd name="T60" fmla="*/ 224 w 292"/>
                <a:gd name="T61" fmla="*/ 10 h 183"/>
                <a:gd name="T62" fmla="*/ 238 w 292"/>
                <a:gd name="T63" fmla="*/ 13 h 183"/>
                <a:gd name="T64" fmla="*/ 251 w 292"/>
                <a:gd name="T65" fmla="*/ 17 h 183"/>
                <a:gd name="T66" fmla="*/ 253 w 292"/>
                <a:gd name="T67"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183">
                  <a:moveTo>
                    <a:pt x="253" y="17"/>
                  </a:moveTo>
                  <a:cubicBezTo>
                    <a:pt x="257" y="18"/>
                    <a:pt x="261" y="19"/>
                    <a:pt x="265" y="20"/>
                  </a:cubicBezTo>
                  <a:lnTo>
                    <a:pt x="266" y="21"/>
                  </a:lnTo>
                  <a:cubicBezTo>
                    <a:pt x="270" y="22"/>
                    <a:pt x="274" y="23"/>
                    <a:pt x="278" y="24"/>
                  </a:cubicBezTo>
                  <a:lnTo>
                    <a:pt x="279" y="25"/>
                  </a:lnTo>
                  <a:cubicBezTo>
                    <a:pt x="283" y="26"/>
                    <a:pt x="287" y="27"/>
                    <a:pt x="292" y="29"/>
                  </a:cubicBezTo>
                  <a:cubicBezTo>
                    <a:pt x="244" y="66"/>
                    <a:pt x="191" y="119"/>
                    <a:pt x="138" y="183"/>
                  </a:cubicBezTo>
                  <a:cubicBezTo>
                    <a:pt x="33" y="129"/>
                    <a:pt x="3" y="69"/>
                    <a:pt x="0" y="16"/>
                  </a:cubicBezTo>
                  <a:lnTo>
                    <a:pt x="0" y="16"/>
                  </a:lnTo>
                  <a:cubicBezTo>
                    <a:pt x="14" y="12"/>
                    <a:pt x="28" y="9"/>
                    <a:pt x="42" y="7"/>
                  </a:cubicBezTo>
                  <a:lnTo>
                    <a:pt x="44" y="6"/>
                  </a:lnTo>
                  <a:cubicBezTo>
                    <a:pt x="48" y="6"/>
                    <a:pt x="52" y="5"/>
                    <a:pt x="56" y="5"/>
                  </a:cubicBezTo>
                  <a:lnTo>
                    <a:pt x="58" y="4"/>
                  </a:lnTo>
                  <a:cubicBezTo>
                    <a:pt x="63" y="4"/>
                    <a:pt x="67" y="3"/>
                    <a:pt x="71" y="3"/>
                  </a:cubicBezTo>
                  <a:lnTo>
                    <a:pt x="72" y="3"/>
                  </a:lnTo>
                  <a:cubicBezTo>
                    <a:pt x="82" y="2"/>
                    <a:pt x="92" y="1"/>
                    <a:pt x="101" y="0"/>
                  </a:cubicBezTo>
                  <a:lnTo>
                    <a:pt x="103" y="0"/>
                  </a:lnTo>
                  <a:cubicBezTo>
                    <a:pt x="107" y="0"/>
                    <a:pt x="111" y="0"/>
                    <a:pt x="115" y="0"/>
                  </a:cubicBezTo>
                  <a:lnTo>
                    <a:pt x="119" y="0"/>
                  </a:lnTo>
                  <a:cubicBezTo>
                    <a:pt x="122" y="0"/>
                    <a:pt x="126" y="0"/>
                    <a:pt x="129" y="0"/>
                  </a:cubicBezTo>
                  <a:lnTo>
                    <a:pt x="133" y="0"/>
                  </a:lnTo>
                  <a:cubicBezTo>
                    <a:pt x="137" y="0"/>
                    <a:pt x="141" y="0"/>
                    <a:pt x="144" y="0"/>
                  </a:cubicBezTo>
                  <a:lnTo>
                    <a:pt x="148" y="1"/>
                  </a:lnTo>
                  <a:cubicBezTo>
                    <a:pt x="157" y="1"/>
                    <a:pt x="167" y="2"/>
                    <a:pt x="176" y="3"/>
                  </a:cubicBezTo>
                  <a:lnTo>
                    <a:pt x="180" y="3"/>
                  </a:lnTo>
                  <a:cubicBezTo>
                    <a:pt x="183" y="4"/>
                    <a:pt x="187" y="4"/>
                    <a:pt x="190" y="4"/>
                  </a:cubicBezTo>
                  <a:cubicBezTo>
                    <a:pt x="192" y="5"/>
                    <a:pt x="193" y="5"/>
                    <a:pt x="195" y="5"/>
                  </a:cubicBezTo>
                  <a:cubicBezTo>
                    <a:pt x="198" y="6"/>
                    <a:pt x="201" y="6"/>
                    <a:pt x="204" y="7"/>
                  </a:cubicBezTo>
                  <a:cubicBezTo>
                    <a:pt x="206" y="7"/>
                    <a:pt x="208" y="7"/>
                    <a:pt x="210" y="7"/>
                  </a:cubicBezTo>
                  <a:cubicBezTo>
                    <a:pt x="213" y="8"/>
                    <a:pt x="216" y="9"/>
                    <a:pt x="219" y="9"/>
                  </a:cubicBezTo>
                  <a:lnTo>
                    <a:pt x="224" y="10"/>
                  </a:lnTo>
                  <a:cubicBezTo>
                    <a:pt x="228" y="11"/>
                    <a:pt x="233" y="12"/>
                    <a:pt x="238" y="13"/>
                  </a:cubicBezTo>
                  <a:cubicBezTo>
                    <a:pt x="242" y="14"/>
                    <a:pt x="247" y="15"/>
                    <a:pt x="251" y="17"/>
                  </a:cubicBezTo>
                  <a:lnTo>
                    <a:pt x="253" y="17"/>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44"/>
            <p:cNvSpPr>
              <a:spLocks/>
            </p:cNvSpPr>
            <p:nvPr/>
          </p:nvSpPr>
          <p:spPr bwMode="auto">
            <a:xfrm>
              <a:off x="8218488" y="4732338"/>
              <a:ext cx="207963" cy="120650"/>
            </a:xfrm>
            <a:custGeom>
              <a:avLst/>
              <a:gdLst>
                <a:gd name="T0" fmla="*/ 257 w 408"/>
                <a:gd name="T1" fmla="*/ 210 h 234"/>
                <a:gd name="T2" fmla="*/ 0 w 408"/>
                <a:gd name="T3" fmla="*/ 155 h 234"/>
                <a:gd name="T4" fmla="*/ 158 w 408"/>
                <a:gd name="T5" fmla="*/ 0 h 234"/>
                <a:gd name="T6" fmla="*/ 164 w 408"/>
                <a:gd name="T7" fmla="*/ 3 h 234"/>
                <a:gd name="T8" fmla="*/ 169 w 408"/>
                <a:gd name="T9" fmla="*/ 5 h 234"/>
                <a:gd name="T10" fmla="*/ 175 w 408"/>
                <a:gd name="T11" fmla="*/ 7 h 234"/>
                <a:gd name="T12" fmla="*/ 180 w 408"/>
                <a:gd name="T13" fmla="*/ 10 h 234"/>
                <a:gd name="T14" fmla="*/ 186 w 408"/>
                <a:gd name="T15" fmla="*/ 13 h 234"/>
                <a:gd name="T16" fmla="*/ 190 w 408"/>
                <a:gd name="T17" fmla="*/ 15 h 234"/>
                <a:gd name="T18" fmla="*/ 196 w 408"/>
                <a:gd name="T19" fmla="*/ 18 h 234"/>
                <a:gd name="T20" fmla="*/ 200 w 408"/>
                <a:gd name="T21" fmla="*/ 20 h 234"/>
                <a:gd name="T22" fmla="*/ 206 w 408"/>
                <a:gd name="T23" fmla="*/ 24 h 234"/>
                <a:gd name="T24" fmla="*/ 210 w 408"/>
                <a:gd name="T25" fmla="*/ 26 h 234"/>
                <a:gd name="T26" fmla="*/ 216 w 408"/>
                <a:gd name="T27" fmla="*/ 29 h 234"/>
                <a:gd name="T28" fmla="*/ 220 w 408"/>
                <a:gd name="T29" fmla="*/ 32 h 234"/>
                <a:gd name="T30" fmla="*/ 226 w 408"/>
                <a:gd name="T31" fmla="*/ 36 h 234"/>
                <a:gd name="T32" fmla="*/ 230 w 408"/>
                <a:gd name="T33" fmla="*/ 38 h 234"/>
                <a:gd name="T34" fmla="*/ 261 w 408"/>
                <a:gd name="T35" fmla="*/ 59 h 234"/>
                <a:gd name="T36" fmla="*/ 263 w 408"/>
                <a:gd name="T37" fmla="*/ 61 h 234"/>
                <a:gd name="T38" fmla="*/ 270 w 408"/>
                <a:gd name="T39" fmla="*/ 66 h 234"/>
                <a:gd name="T40" fmla="*/ 272 w 408"/>
                <a:gd name="T41" fmla="*/ 68 h 234"/>
                <a:gd name="T42" fmla="*/ 279 w 408"/>
                <a:gd name="T43" fmla="*/ 73 h 234"/>
                <a:gd name="T44" fmla="*/ 281 w 408"/>
                <a:gd name="T45" fmla="*/ 75 h 234"/>
                <a:gd name="T46" fmla="*/ 287 w 408"/>
                <a:gd name="T47" fmla="*/ 80 h 234"/>
                <a:gd name="T48" fmla="*/ 290 w 408"/>
                <a:gd name="T49" fmla="*/ 83 h 234"/>
                <a:gd name="T50" fmla="*/ 296 w 408"/>
                <a:gd name="T51" fmla="*/ 88 h 234"/>
                <a:gd name="T52" fmla="*/ 298 w 408"/>
                <a:gd name="T53" fmla="*/ 90 h 234"/>
                <a:gd name="T54" fmla="*/ 304 w 408"/>
                <a:gd name="T55" fmla="*/ 96 h 234"/>
                <a:gd name="T56" fmla="*/ 305 w 408"/>
                <a:gd name="T57" fmla="*/ 97 h 234"/>
                <a:gd name="T58" fmla="*/ 348 w 408"/>
                <a:gd name="T59" fmla="*/ 143 h 234"/>
                <a:gd name="T60" fmla="*/ 349 w 408"/>
                <a:gd name="T61" fmla="*/ 144 h 234"/>
                <a:gd name="T62" fmla="*/ 355 w 408"/>
                <a:gd name="T63" fmla="*/ 152 h 234"/>
                <a:gd name="T64" fmla="*/ 356 w 408"/>
                <a:gd name="T65" fmla="*/ 152 h 234"/>
                <a:gd name="T66" fmla="*/ 362 w 408"/>
                <a:gd name="T67" fmla="*/ 160 h 234"/>
                <a:gd name="T68" fmla="*/ 362 w 408"/>
                <a:gd name="T69" fmla="*/ 161 h 234"/>
                <a:gd name="T70" fmla="*/ 408 w 408"/>
                <a:gd name="T71" fmla="*/ 234 h 234"/>
                <a:gd name="T72" fmla="*/ 257 w 408"/>
                <a:gd name="T73" fmla="*/ 2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234">
                  <a:moveTo>
                    <a:pt x="257" y="210"/>
                  </a:moveTo>
                  <a:cubicBezTo>
                    <a:pt x="176" y="203"/>
                    <a:pt x="88" y="194"/>
                    <a:pt x="0" y="155"/>
                  </a:cubicBezTo>
                  <a:cubicBezTo>
                    <a:pt x="56" y="87"/>
                    <a:pt x="111" y="33"/>
                    <a:pt x="158" y="0"/>
                  </a:cubicBezTo>
                  <a:cubicBezTo>
                    <a:pt x="160" y="1"/>
                    <a:pt x="162" y="2"/>
                    <a:pt x="164" y="3"/>
                  </a:cubicBezTo>
                  <a:lnTo>
                    <a:pt x="169" y="5"/>
                  </a:lnTo>
                  <a:cubicBezTo>
                    <a:pt x="171" y="6"/>
                    <a:pt x="173" y="6"/>
                    <a:pt x="175" y="7"/>
                  </a:cubicBezTo>
                  <a:cubicBezTo>
                    <a:pt x="177" y="8"/>
                    <a:pt x="178" y="9"/>
                    <a:pt x="180" y="10"/>
                  </a:cubicBezTo>
                  <a:cubicBezTo>
                    <a:pt x="182" y="11"/>
                    <a:pt x="184" y="12"/>
                    <a:pt x="186" y="13"/>
                  </a:cubicBezTo>
                  <a:lnTo>
                    <a:pt x="190" y="15"/>
                  </a:lnTo>
                  <a:cubicBezTo>
                    <a:pt x="192" y="16"/>
                    <a:pt x="194" y="17"/>
                    <a:pt x="196" y="18"/>
                  </a:cubicBezTo>
                  <a:lnTo>
                    <a:pt x="200" y="20"/>
                  </a:lnTo>
                  <a:cubicBezTo>
                    <a:pt x="202" y="21"/>
                    <a:pt x="204" y="22"/>
                    <a:pt x="206" y="24"/>
                  </a:cubicBezTo>
                  <a:lnTo>
                    <a:pt x="210" y="26"/>
                  </a:lnTo>
                  <a:cubicBezTo>
                    <a:pt x="212" y="27"/>
                    <a:pt x="214" y="28"/>
                    <a:pt x="216" y="29"/>
                  </a:cubicBezTo>
                  <a:lnTo>
                    <a:pt x="220" y="32"/>
                  </a:lnTo>
                  <a:cubicBezTo>
                    <a:pt x="222" y="33"/>
                    <a:pt x="224" y="34"/>
                    <a:pt x="226" y="36"/>
                  </a:cubicBezTo>
                  <a:lnTo>
                    <a:pt x="230" y="38"/>
                  </a:lnTo>
                  <a:cubicBezTo>
                    <a:pt x="240" y="44"/>
                    <a:pt x="251" y="52"/>
                    <a:pt x="261" y="59"/>
                  </a:cubicBezTo>
                  <a:lnTo>
                    <a:pt x="263" y="61"/>
                  </a:lnTo>
                  <a:cubicBezTo>
                    <a:pt x="266" y="63"/>
                    <a:pt x="268" y="64"/>
                    <a:pt x="270" y="66"/>
                  </a:cubicBezTo>
                  <a:lnTo>
                    <a:pt x="272" y="68"/>
                  </a:lnTo>
                  <a:cubicBezTo>
                    <a:pt x="275" y="70"/>
                    <a:pt x="277" y="71"/>
                    <a:pt x="279" y="73"/>
                  </a:cubicBezTo>
                  <a:lnTo>
                    <a:pt x="281" y="75"/>
                  </a:lnTo>
                  <a:cubicBezTo>
                    <a:pt x="283" y="77"/>
                    <a:pt x="285" y="79"/>
                    <a:pt x="287" y="80"/>
                  </a:cubicBezTo>
                  <a:lnTo>
                    <a:pt x="290" y="83"/>
                  </a:lnTo>
                  <a:cubicBezTo>
                    <a:pt x="292" y="84"/>
                    <a:pt x="294" y="86"/>
                    <a:pt x="296" y="88"/>
                  </a:cubicBezTo>
                  <a:lnTo>
                    <a:pt x="298" y="90"/>
                  </a:lnTo>
                  <a:cubicBezTo>
                    <a:pt x="300" y="92"/>
                    <a:pt x="302" y="94"/>
                    <a:pt x="304" y="96"/>
                  </a:cubicBezTo>
                  <a:lnTo>
                    <a:pt x="305" y="97"/>
                  </a:lnTo>
                  <a:cubicBezTo>
                    <a:pt x="321" y="111"/>
                    <a:pt x="335" y="127"/>
                    <a:pt x="348" y="143"/>
                  </a:cubicBezTo>
                  <a:lnTo>
                    <a:pt x="349" y="144"/>
                  </a:lnTo>
                  <a:cubicBezTo>
                    <a:pt x="351" y="146"/>
                    <a:pt x="353" y="149"/>
                    <a:pt x="355" y="152"/>
                  </a:cubicBezTo>
                  <a:lnTo>
                    <a:pt x="356" y="152"/>
                  </a:lnTo>
                  <a:cubicBezTo>
                    <a:pt x="358" y="155"/>
                    <a:pt x="360" y="158"/>
                    <a:pt x="362" y="160"/>
                  </a:cubicBezTo>
                  <a:lnTo>
                    <a:pt x="362" y="161"/>
                  </a:lnTo>
                  <a:cubicBezTo>
                    <a:pt x="379" y="184"/>
                    <a:pt x="395" y="208"/>
                    <a:pt x="408" y="234"/>
                  </a:cubicBezTo>
                  <a:cubicBezTo>
                    <a:pt x="362" y="221"/>
                    <a:pt x="311" y="216"/>
                    <a:pt x="257" y="210"/>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045"/>
            <p:cNvSpPr>
              <a:spLocks/>
            </p:cNvSpPr>
            <p:nvPr/>
          </p:nvSpPr>
          <p:spPr bwMode="auto">
            <a:xfrm>
              <a:off x="7939088" y="4822825"/>
              <a:ext cx="215900" cy="163513"/>
            </a:xfrm>
            <a:custGeom>
              <a:avLst/>
              <a:gdLst>
                <a:gd name="T0" fmla="*/ 17 w 422"/>
                <a:gd name="T1" fmla="*/ 157 h 321"/>
                <a:gd name="T2" fmla="*/ 20 w 422"/>
                <a:gd name="T3" fmla="*/ 149 h 321"/>
                <a:gd name="T4" fmla="*/ 21 w 422"/>
                <a:gd name="T5" fmla="*/ 144 h 321"/>
                <a:gd name="T6" fmla="*/ 23 w 422"/>
                <a:gd name="T7" fmla="*/ 137 h 321"/>
                <a:gd name="T8" fmla="*/ 25 w 422"/>
                <a:gd name="T9" fmla="*/ 132 h 321"/>
                <a:gd name="T10" fmla="*/ 27 w 422"/>
                <a:gd name="T11" fmla="*/ 126 h 321"/>
                <a:gd name="T12" fmla="*/ 29 w 422"/>
                <a:gd name="T13" fmla="*/ 119 h 321"/>
                <a:gd name="T14" fmla="*/ 31 w 422"/>
                <a:gd name="T15" fmla="*/ 114 h 321"/>
                <a:gd name="T16" fmla="*/ 33 w 422"/>
                <a:gd name="T17" fmla="*/ 108 h 321"/>
                <a:gd name="T18" fmla="*/ 35 w 422"/>
                <a:gd name="T19" fmla="*/ 102 h 321"/>
                <a:gd name="T20" fmla="*/ 38 w 422"/>
                <a:gd name="T21" fmla="*/ 96 h 321"/>
                <a:gd name="T22" fmla="*/ 40 w 422"/>
                <a:gd name="T23" fmla="*/ 91 h 321"/>
                <a:gd name="T24" fmla="*/ 43 w 422"/>
                <a:gd name="T25" fmla="*/ 85 h 321"/>
                <a:gd name="T26" fmla="*/ 45 w 422"/>
                <a:gd name="T27" fmla="*/ 80 h 321"/>
                <a:gd name="T28" fmla="*/ 48 w 422"/>
                <a:gd name="T29" fmla="*/ 73 h 321"/>
                <a:gd name="T30" fmla="*/ 50 w 422"/>
                <a:gd name="T31" fmla="*/ 69 h 321"/>
                <a:gd name="T32" fmla="*/ 53 w 422"/>
                <a:gd name="T33" fmla="*/ 62 h 321"/>
                <a:gd name="T34" fmla="*/ 55 w 422"/>
                <a:gd name="T35" fmla="*/ 59 h 321"/>
                <a:gd name="T36" fmla="*/ 59 w 422"/>
                <a:gd name="T37" fmla="*/ 52 h 321"/>
                <a:gd name="T38" fmla="*/ 61 w 422"/>
                <a:gd name="T39" fmla="*/ 48 h 321"/>
                <a:gd name="T40" fmla="*/ 65 w 422"/>
                <a:gd name="T41" fmla="*/ 41 h 321"/>
                <a:gd name="T42" fmla="*/ 66 w 422"/>
                <a:gd name="T43" fmla="*/ 38 h 321"/>
                <a:gd name="T44" fmla="*/ 71 w 422"/>
                <a:gd name="T45" fmla="*/ 31 h 321"/>
                <a:gd name="T46" fmla="*/ 72 w 422"/>
                <a:gd name="T47" fmla="*/ 28 h 321"/>
                <a:gd name="T48" fmla="*/ 77 w 422"/>
                <a:gd name="T49" fmla="*/ 20 h 321"/>
                <a:gd name="T50" fmla="*/ 78 w 422"/>
                <a:gd name="T51" fmla="*/ 18 h 321"/>
                <a:gd name="T52" fmla="*/ 84 w 422"/>
                <a:gd name="T53" fmla="*/ 10 h 321"/>
                <a:gd name="T54" fmla="*/ 85 w 422"/>
                <a:gd name="T55" fmla="*/ 9 h 321"/>
                <a:gd name="T56" fmla="*/ 90 w 422"/>
                <a:gd name="T57" fmla="*/ 0 h 321"/>
                <a:gd name="T58" fmla="*/ 90 w 422"/>
                <a:gd name="T59" fmla="*/ 0 h 321"/>
                <a:gd name="T60" fmla="*/ 422 w 422"/>
                <a:gd name="T61" fmla="*/ 98 h 321"/>
                <a:gd name="T62" fmla="*/ 368 w 422"/>
                <a:gd name="T63" fmla="*/ 187 h 321"/>
                <a:gd name="T64" fmla="*/ 99 w 422"/>
                <a:gd name="T65" fmla="*/ 233 h 321"/>
                <a:gd name="T66" fmla="*/ 1 w 422"/>
                <a:gd name="T67" fmla="*/ 321 h 321"/>
                <a:gd name="T68" fmla="*/ 0 w 422"/>
                <a:gd name="T69" fmla="*/ 294 h 321"/>
                <a:gd name="T70" fmla="*/ 0 w 422"/>
                <a:gd name="T71" fmla="*/ 292 h 321"/>
                <a:gd name="T72" fmla="*/ 0 w 422"/>
                <a:gd name="T73" fmla="*/ 268 h 321"/>
                <a:gd name="T74" fmla="*/ 1 w 422"/>
                <a:gd name="T75" fmla="*/ 265 h 321"/>
                <a:gd name="T76" fmla="*/ 1 w 422"/>
                <a:gd name="T77" fmla="*/ 258 h 321"/>
                <a:gd name="T78" fmla="*/ 1 w 422"/>
                <a:gd name="T79" fmla="*/ 254 h 321"/>
                <a:gd name="T80" fmla="*/ 2 w 422"/>
                <a:gd name="T81" fmla="*/ 248 h 321"/>
                <a:gd name="T82" fmla="*/ 3 w 422"/>
                <a:gd name="T83" fmla="*/ 238 h 321"/>
                <a:gd name="T84" fmla="*/ 3 w 422"/>
                <a:gd name="T85" fmla="*/ 233 h 321"/>
                <a:gd name="T86" fmla="*/ 4 w 422"/>
                <a:gd name="T87" fmla="*/ 227 h 321"/>
                <a:gd name="T88" fmla="*/ 4 w 422"/>
                <a:gd name="T89" fmla="*/ 222 h 321"/>
                <a:gd name="T90" fmla="*/ 6 w 422"/>
                <a:gd name="T91" fmla="*/ 214 h 321"/>
                <a:gd name="T92" fmla="*/ 6 w 422"/>
                <a:gd name="T93" fmla="*/ 211 h 321"/>
                <a:gd name="T94" fmla="*/ 8 w 422"/>
                <a:gd name="T95" fmla="*/ 200 h 321"/>
                <a:gd name="T96" fmla="*/ 8 w 422"/>
                <a:gd name="T97" fmla="*/ 197 h 321"/>
                <a:gd name="T98" fmla="*/ 10 w 422"/>
                <a:gd name="T99" fmla="*/ 188 h 321"/>
                <a:gd name="T100" fmla="*/ 11 w 422"/>
                <a:gd name="T101" fmla="*/ 185 h 321"/>
                <a:gd name="T102" fmla="*/ 13 w 422"/>
                <a:gd name="T103" fmla="*/ 174 h 321"/>
                <a:gd name="T104" fmla="*/ 16 w 422"/>
                <a:gd name="T105" fmla="*/ 161 h 321"/>
                <a:gd name="T106" fmla="*/ 17 w 422"/>
                <a:gd name="T107" fmla="*/ 15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321">
                  <a:moveTo>
                    <a:pt x="17" y="157"/>
                  </a:moveTo>
                  <a:cubicBezTo>
                    <a:pt x="18" y="154"/>
                    <a:pt x="19" y="152"/>
                    <a:pt x="20" y="149"/>
                  </a:cubicBezTo>
                  <a:cubicBezTo>
                    <a:pt x="20" y="147"/>
                    <a:pt x="21" y="146"/>
                    <a:pt x="21" y="144"/>
                  </a:cubicBezTo>
                  <a:cubicBezTo>
                    <a:pt x="22" y="142"/>
                    <a:pt x="22" y="140"/>
                    <a:pt x="23" y="137"/>
                  </a:cubicBezTo>
                  <a:cubicBezTo>
                    <a:pt x="24" y="135"/>
                    <a:pt x="24" y="133"/>
                    <a:pt x="25" y="132"/>
                  </a:cubicBezTo>
                  <a:cubicBezTo>
                    <a:pt x="26" y="130"/>
                    <a:pt x="26" y="128"/>
                    <a:pt x="27" y="126"/>
                  </a:cubicBezTo>
                  <a:cubicBezTo>
                    <a:pt x="28" y="123"/>
                    <a:pt x="28" y="122"/>
                    <a:pt x="29" y="119"/>
                  </a:cubicBezTo>
                  <a:cubicBezTo>
                    <a:pt x="30" y="118"/>
                    <a:pt x="30" y="116"/>
                    <a:pt x="31" y="114"/>
                  </a:cubicBezTo>
                  <a:cubicBezTo>
                    <a:pt x="32" y="112"/>
                    <a:pt x="33" y="110"/>
                    <a:pt x="33" y="108"/>
                  </a:cubicBezTo>
                  <a:cubicBezTo>
                    <a:pt x="34" y="106"/>
                    <a:pt x="35" y="104"/>
                    <a:pt x="35" y="102"/>
                  </a:cubicBezTo>
                  <a:cubicBezTo>
                    <a:pt x="36" y="100"/>
                    <a:pt x="37" y="98"/>
                    <a:pt x="38" y="96"/>
                  </a:cubicBezTo>
                  <a:cubicBezTo>
                    <a:pt x="39" y="94"/>
                    <a:pt x="39" y="93"/>
                    <a:pt x="40" y="91"/>
                  </a:cubicBezTo>
                  <a:cubicBezTo>
                    <a:pt x="41" y="89"/>
                    <a:pt x="42" y="87"/>
                    <a:pt x="43" y="85"/>
                  </a:cubicBezTo>
                  <a:lnTo>
                    <a:pt x="45" y="80"/>
                  </a:lnTo>
                  <a:cubicBezTo>
                    <a:pt x="46" y="78"/>
                    <a:pt x="47" y="76"/>
                    <a:pt x="48" y="73"/>
                  </a:cubicBezTo>
                  <a:lnTo>
                    <a:pt x="50" y="69"/>
                  </a:lnTo>
                  <a:cubicBezTo>
                    <a:pt x="51" y="67"/>
                    <a:pt x="52" y="65"/>
                    <a:pt x="53" y="62"/>
                  </a:cubicBezTo>
                  <a:lnTo>
                    <a:pt x="55" y="59"/>
                  </a:lnTo>
                  <a:cubicBezTo>
                    <a:pt x="56" y="56"/>
                    <a:pt x="58" y="54"/>
                    <a:pt x="59" y="52"/>
                  </a:cubicBezTo>
                  <a:lnTo>
                    <a:pt x="61" y="48"/>
                  </a:lnTo>
                  <a:cubicBezTo>
                    <a:pt x="62" y="46"/>
                    <a:pt x="63" y="43"/>
                    <a:pt x="65" y="41"/>
                  </a:cubicBezTo>
                  <a:lnTo>
                    <a:pt x="66" y="38"/>
                  </a:lnTo>
                  <a:cubicBezTo>
                    <a:pt x="68" y="35"/>
                    <a:pt x="69" y="33"/>
                    <a:pt x="71" y="31"/>
                  </a:cubicBezTo>
                  <a:lnTo>
                    <a:pt x="72" y="28"/>
                  </a:lnTo>
                  <a:cubicBezTo>
                    <a:pt x="74" y="25"/>
                    <a:pt x="75" y="23"/>
                    <a:pt x="77" y="20"/>
                  </a:cubicBezTo>
                  <a:lnTo>
                    <a:pt x="78" y="18"/>
                  </a:lnTo>
                  <a:cubicBezTo>
                    <a:pt x="80" y="15"/>
                    <a:pt x="82" y="13"/>
                    <a:pt x="84" y="10"/>
                  </a:cubicBezTo>
                  <a:lnTo>
                    <a:pt x="85" y="9"/>
                  </a:lnTo>
                  <a:cubicBezTo>
                    <a:pt x="86" y="6"/>
                    <a:pt x="88" y="3"/>
                    <a:pt x="90" y="0"/>
                  </a:cubicBezTo>
                  <a:lnTo>
                    <a:pt x="90" y="0"/>
                  </a:lnTo>
                  <a:cubicBezTo>
                    <a:pt x="185" y="15"/>
                    <a:pt x="303" y="48"/>
                    <a:pt x="422" y="98"/>
                  </a:cubicBezTo>
                  <a:cubicBezTo>
                    <a:pt x="403" y="127"/>
                    <a:pt x="385" y="156"/>
                    <a:pt x="368" y="187"/>
                  </a:cubicBezTo>
                  <a:cubicBezTo>
                    <a:pt x="269" y="145"/>
                    <a:pt x="176" y="177"/>
                    <a:pt x="99" y="233"/>
                  </a:cubicBezTo>
                  <a:cubicBezTo>
                    <a:pt x="62" y="259"/>
                    <a:pt x="29" y="290"/>
                    <a:pt x="1" y="321"/>
                  </a:cubicBezTo>
                  <a:cubicBezTo>
                    <a:pt x="1" y="312"/>
                    <a:pt x="0" y="303"/>
                    <a:pt x="0" y="294"/>
                  </a:cubicBezTo>
                  <a:lnTo>
                    <a:pt x="0" y="292"/>
                  </a:lnTo>
                  <a:cubicBezTo>
                    <a:pt x="0" y="284"/>
                    <a:pt x="0" y="276"/>
                    <a:pt x="0" y="268"/>
                  </a:cubicBezTo>
                  <a:lnTo>
                    <a:pt x="1" y="265"/>
                  </a:lnTo>
                  <a:cubicBezTo>
                    <a:pt x="1" y="263"/>
                    <a:pt x="1" y="261"/>
                    <a:pt x="1" y="258"/>
                  </a:cubicBezTo>
                  <a:cubicBezTo>
                    <a:pt x="1" y="257"/>
                    <a:pt x="1" y="255"/>
                    <a:pt x="1" y="254"/>
                  </a:cubicBezTo>
                  <a:cubicBezTo>
                    <a:pt x="1" y="252"/>
                    <a:pt x="1" y="250"/>
                    <a:pt x="2" y="248"/>
                  </a:cubicBezTo>
                  <a:cubicBezTo>
                    <a:pt x="2" y="245"/>
                    <a:pt x="2" y="241"/>
                    <a:pt x="3" y="238"/>
                  </a:cubicBezTo>
                  <a:cubicBezTo>
                    <a:pt x="3" y="237"/>
                    <a:pt x="3" y="235"/>
                    <a:pt x="3" y="233"/>
                  </a:cubicBezTo>
                  <a:cubicBezTo>
                    <a:pt x="3" y="231"/>
                    <a:pt x="4" y="229"/>
                    <a:pt x="4" y="227"/>
                  </a:cubicBezTo>
                  <a:cubicBezTo>
                    <a:pt x="4" y="225"/>
                    <a:pt x="4" y="224"/>
                    <a:pt x="4" y="222"/>
                  </a:cubicBezTo>
                  <a:cubicBezTo>
                    <a:pt x="5" y="219"/>
                    <a:pt x="5" y="217"/>
                    <a:pt x="6" y="214"/>
                  </a:cubicBezTo>
                  <a:lnTo>
                    <a:pt x="6" y="211"/>
                  </a:lnTo>
                  <a:cubicBezTo>
                    <a:pt x="7" y="207"/>
                    <a:pt x="7" y="204"/>
                    <a:pt x="8" y="200"/>
                  </a:cubicBezTo>
                  <a:lnTo>
                    <a:pt x="8" y="197"/>
                  </a:lnTo>
                  <a:cubicBezTo>
                    <a:pt x="9" y="194"/>
                    <a:pt x="9" y="191"/>
                    <a:pt x="10" y="188"/>
                  </a:cubicBezTo>
                  <a:lnTo>
                    <a:pt x="11" y="185"/>
                  </a:lnTo>
                  <a:cubicBezTo>
                    <a:pt x="12" y="181"/>
                    <a:pt x="12" y="177"/>
                    <a:pt x="13" y="174"/>
                  </a:cubicBezTo>
                  <a:cubicBezTo>
                    <a:pt x="14" y="169"/>
                    <a:pt x="15" y="165"/>
                    <a:pt x="16" y="161"/>
                  </a:cubicBezTo>
                  <a:lnTo>
                    <a:pt x="17" y="157"/>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46"/>
            <p:cNvSpPr>
              <a:spLocks noEditPoints="1"/>
            </p:cNvSpPr>
            <p:nvPr/>
          </p:nvSpPr>
          <p:spPr bwMode="auto">
            <a:xfrm>
              <a:off x="8180388" y="4689475"/>
              <a:ext cx="296863" cy="561975"/>
            </a:xfrm>
            <a:custGeom>
              <a:avLst/>
              <a:gdLst>
                <a:gd name="T0" fmla="*/ 9 w 582"/>
                <a:gd name="T1" fmla="*/ 1049 h 1095"/>
                <a:gd name="T2" fmla="*/ 34 w 582"/>
                <a:gd name="T3" fmla="*/ 1049 h 1095"/>
                <a:gd name="T4" fmla="*/ 56 w 582"/>
                <a:gd name="T5" fmla="*/ 1049 h 1095"/>
                <a:gd name="T6" fmla="*/ 86 w 582"/>
                <a:gd name="T7" fmla="*/ 1047 h 1095"/>
                <a:gd name="T8" fmla="*/ 115 w 582"/>
                <a:gd name="T9" fmla="*/ 1043 h 1095"/>
                <a:gd name="T10" fmla="*/ 142 w 582"/>
                <a:gd name="T11" fmla="*/ 1038 h 1095"/>
                <a:gd name="T12" fmla="*/ 0 w 582"/>
                <a:gd name="T13" fmla="*/ 574 h 1095"/>
                <a:gd name="T14" fmla="*/ 251 w 582"/>
                <a:gd name="T15" fmla="*/ 1000 h 1095"/>
                <a:gd name="T16" fmla="*/ 272 w 582"/>
                <a:gd name="T17" fmla="*/ 989 h 1095"/>
                <a:gd name="T18" fmla="*/ 293 w 582"/>
                <a:gd name="T19" fmla="*/ 977 h 1095"/>
                <a:gd name="T20" fmla="*/ 314 w 582"/>
                <a:gd name="T21" fmla="*/ 964 h 1095"/>
                <a:gd name="T22" fmla="*/ 334 w 582"/>
                <a:gd name="T23" fmla="*/ 950 h 1095"/>
                <a:gd name="T24" fmla="*/ 353 w 582"/>
                <a:gd name="T25" fmla="*/ 935 h 1095"/>
                <a:gd name="T26" fmla="*/ 371 w 582"/>
                <a:gd name="T27" fmla="*/ 919 h 1095"/>
                <a:gd name="T28" fmla="*/ 389 w 582"/>
                <a:gd name="T29" fmla="*/ 902 h 1095"/>
                <a:gd name="T30" fmla="*/ 406 w 582"/>
                <a:gd name="T31" fmla="*/ 885 h 1095"/>
                <a:gd name="T32" fmla="*/ 422 w 582"/>
                <a:gd name="T33" fmla="*/ 866 h 1095"/>
                <a:gd name="T34" fmla="*/ 437 w 582"/>
                <a:gd name="T35" fmla="*/ 846 h 1095"/>
                <a:gd name="T36" fmla="*/ 452 w 582"/>
                <a:gd name="T37" fmla="*/ 826 h 1095"/>
                <a:gd name="T38" fmla="*/ 0 w 582"/>
                <a:gd name="T39" fmla="*/ 347 h 1095"/>
                <a:gd name="T40" fmla="*/ 506 w 582"/>
                <a:gd name="T41" fmla="*/ 719 h 1095"/>
                <a:gd name="T42" fmla="*/ 514 w 582"/>
                <a:gd name="T43" fmla="*/ 697 h 1095"/>
                <a:gd name="T44" fmla="*/ 520 w 582"/>
                <a:gd name="T45" fmla="*/ 673 h 1095"/>
                <a:gd name="T46" fmla="*/ 528 w 582"/>
                <a:gd name="T47" fmla="*/ 638 h 1095"/>
                <a:gd name="T48" fmla="*/ 532 w 582"/>
                <a:gd name="T49" fmla="*/ 611 h 1095"/>
                <a:gd name="T50" fmla="*/ 535 w 582"/>
                <a:gd name="T51" fmla="*/ 587 h 1095"/>
                <a:gd name="T52" fmla="*/ 536 w 582"/>
                <a:gd name="T53" fmla="*/ 561 h 1095"/>
                <a:gd name="T54" fmla="*/ 536 w 582"/>
                <a:gd name="T55" fmla="*/ 538 h 1095"/>
                <a:gd name="T56" fmla="*/ 535 w 582"/>
                <a:gd name="T57" fmla="*/ 512 h 1095"/>
                <a:gd name="T58" fmla="*/ 533 w 582"/>
                <a:gd name="T59" fmla="*/ 489 h 1095"/>
                <a:gd name="T60" fmla="*/ 530 w 582"/>
                <a:gd name="T61" fmla="*/ 464 h 1095"/>
                <a:gd name="T62" fmla="*/ 525 w 582"/>
                <a:gd name="T63" fmla="*/ 442 h 1095"/>
                <a:gd name="T64" fmla="*/ 519 w 582"/>
                <a:gd name="T65" fmla="*/ 417 h 1095"/>
                <a:gd name="T66" fmla="*/ 514 w 582"/>
                <a:gd name="T67" fmla="*/ 397 h 1095"/>
                <a:gd name="T68" fmla="*/ 505 w 582"/>
                <a:gd name="T69" fmla="*/ 371 h 1095"/>
                <a:gd name="T70" fmla="*/ 328 w 582"/>
                <a:gd name="T71" fmla="*/ 324 h 1095"/>
                <a:gd name="T72" fmla="*/ 0 w 582"/>
                <a:gd name="T73" fmla="*/ 289 h 1095"/>
                <a:gd name="T74" fmla="*/ 48 w 582"/>
                <a:gd name="T75" fmla="*/ 227 h 1095"/>
                <a:gd name="T76" fmla="*/ 176 w 582"/>
                <a:gd name="T77" fmla="*/ 65 h 1095"/>
                <a:gd name="T78" fmla="*/ 148 w 582"/>
                <a:gd name="T79" fmla="*/ 57 h 1095"/>
                <a:gd name="T80" fmla="*/ 114 w 582"/>
                <a:gd name="T81" fmla="*/ 51 h 1095"/>
                <a:gd name="T82" fmla="*/ 86 w 582"/>
                <a:gd name="T83" fmla="*/ 47 h 1095"/>
                <a:gd name="T84" fmla="*/ 39 w 582"/>
                <a:gd name="T85" fmla="*/ 44 h 1095"/>
                <a:gd name="T86" fmla="*/ 13 w 582"/>
                <a:gd name="T87" fmla="*/ 44 h 1095"/>
                <a:gd name="T88" fmla="*/ 35 w 582"/>
                <a:gd name="T89" fmla="*/ 0 h 1095"/>
                <a:gd name="T90" fmla="*/ 482 w 582"/>
                <a:gd name="T91" fmla="*/ 319 h 1095"/>
                <a:gd name="T92" fmla="*/ 430 w 582"/>
                <a:gd name="T93" fmla="*/ 237 h 1095"/>
                <a:gd name="T94" fmla="*/ 379 w 582"/>
                <a:gd name="T95" fmla="*/ 182 h 1095"/>
                <a:gd name="T96" fmla="*/ 364 w 582"/>
                <a:gd name="T97" fmla="*/ 168 h 1095"/>
                <a:gd name="T98" fmla="*/ 346 w 582"/>
                <a:gd name="T99" fmla="*/ 153 h 1095"/>
                <a:gd name="T100" fmla="*/ 304 w 582"/>
                <a:gd name="T101" fmla="*/ 123 h 1095"/>
                <a:gd name="T102" fmla="*/ 284 w 582"/>
                <a:gd name="T103" fmla="*/ 111 h 1095"/>
                <a:gd name="T104" fmla="*/ 264 w 582"/>
                <a:gd name="T105" fmla="*/ 100 h 1095"/>
                <a:gd name="T106" fmla="*/ 243 w 582"/>
                <a:gd name="T107" fmla="*/ 90 h 1095"/>
                <a:gd name="T108" fmla="*/ 331 w 582"/>
                <a:gd name="T109" fmla="*/ 295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2" h="1095">
                  <a:moveTo>
                    <a:pt x="35" y="1095"/>
                  </a:moveTo>
                  <a:cubicBezTo>
                    <a:pt x="23" y="1095"/>
                    <a:pt x="12" y="1095"/>
                    <a:pt x="0" y="1094"/>
                  </a:cubicBezTo>
                  <a:lnTo>
                    <a:pt x="0" y="1048"/>
                  </a:lnTo>
                  <a:cubicBezTo>
                    <a:pt x="3" y="1048"/>
                    <a:pt x="6" y="1049"/>
                    <a:pt x="9" y="1049"/>
                  </a:cubicBezTo>
                  <a:lnTo>
                    <a:pt x="13" y="1049"/>
                  </a:lnTo>
                  <a:cubicBezTo>
                    <a:pt x="16" y="1049"/>
                    <a:pt x="19" y="1049"/>
                    <a:pt x="23" y="1049"/>
                  </a:cubicBezTo>
                  <a:cubicBezTo>
                    <a:pt x="24" y="1049"/>
                    <a:pt x="26" y="1049"/>
                    <a:pt x="28" y="1049"/>
                  </a:cubicBezTo>
                  <a:cubicBezTo>
                    <a:pt x="30" y="1049"/>
                    <a:pt x="32" y="1049"/>
                    <a:pt x="34" y="1049"/>
                  </a:cubicBezTo>
                  <a:cubicBezTo>
                    <a:pt x="35" y="1049"/>
                    <a:pt x="36" y="1049"/>
                    <a:pt x="37" y="1049"/>
                  </a:cubicBezTo>
                  <a:cubicBezTo>
                    <a:pt x="38" y="1049"/>
                    <a:pt x="40" y="1049"/>
                    <a:pt x="42" y="1049"/>
                  </a:cubicBezTo>
                  <a:cubicBezTo>
                    <a:pt x="45" y="1049"/>
                    <a:pt x="48" y="1049"/>
                    <a:pt x="51" y="1049"/>
                  </a:cubicBezTo>
                  <a:cubicBezTo>
                    <a:pt x="52" y="1049"/>
                    <a:pt x="54" y="1049"/>
                    <a:pt x="56" y="1049"/>
                  </a:cubicBezTo>
                  <a:cubicBezTo>
                    <a:pt x="59" y="1049"/>
                    <a:pt x="62" y="1049"/>
                    <a:pt x="65" y="1048"/>
                  </a:cubicBezTo>
                  <a:lnTo>
                    <a:pt x="69" y="1048"/>
                  </a:lnTo>
                  <a:cubicBezTo>
                    <a:pt x="74" y="1048"/>
                    <a:pt x="78" y="1047"/>
                    <a:pt x="83" y="1047"/>
                  </a:cubicBezTo>
                  <a:lnTo>
                    <a:pt x="86" y="1047"/>
                  </a:lnTo>
                  <a:cubicBezTo>
                    <a:pt x="89" y="1046"/>
                    <a:pt x="93" y="1046"/>
                    <a:pt x="96" y="1046"/>
                  </a:cubicBezTo>
                  <a:cubicBezTo>
                    <a:pt x="98" y="1045"/>
                    <a:pt x="100" y="1045"/>
                    <a:pt x="101" y="1045"/>
                  </a:cubicBezTo>
                  <a:cubicBezTo>
                    <a:pt x="104" y="1044"/>
                    <a:pt x="107" y="1044"/>
                    <a:pt x="110" y="1044"/>
                  </a:cubicBezTo>
                  <a:cubicBezTo>
                    <a:pt x="112" y="1043"/>
                    <a:pt x="113" y="1043"/>
                    <a:pt x="115" y="1043"/>
                  </a:cubicBezTo>
                  <a:cubicBezTo>
                    <a:pt x="118" y="1042"/>
                    <a:pt x="121" y="1042"/>
                    <a:pt x="123" y="1041"/>
                  </a:cubicBezTo>
                  <a:cubicBezTo>
                    <a:pt x="125" y="1041"/>
                    <a:pt x="127" y="1041"/>
                    <a:pt x="129" y="1040"/>
                  </a:cubicBezTo>
                  <a:cubicBezTo>
                    <a:pt x="132" y="1040"/>
                    <a:pt x="134" y="1039"/>
                    <a:pt x="137" y="1039"/>
                  </a:cubicBezTo>
                  <a:lnTo>
                    <a:pt x="142" y="1038"/>
                  </a:lnTo>
                  <a:cubicBezTo>
                    <a:pt x="146" y="1037"/>
                    <a:pt x="150" y="1036"/>
                    <a:pt x="154" y="1035"/>
                  </a:cubicBezTo>
                  <a:lnTo>
                    <a:pt x="155" y="1035"/>
                  </a:lnTo>
                  <a:cubicBezTo>
                    <a:pt x="153" y="1027"/>
                    <a:pt x="151" y="1019"/>
                    <a:pt x="149" y="1011"/>
                  </a:cubicBezTo>
                  <a:cubicBezTo>
                    <a:pt x="117" y="871"/>
                    <a:pt x="74" y="689"/>
                    <a:pt x="0" y="574"/>
                  </a:cubicBezTo>
                  <a:lnTo>
                    <a:pt x="0" y="525"/>
                  </a:lnTo>
                  <a:cubicBezTo>
                    <a:pt x="92" y="642"/>
                    <a:pt x="141" y="849"/>
                    <a:pt x="177" y="1005"/>
                  </a:cubicBezTo>
                  <a:cubicBezTo>
                    <a:pt x="179" y="1012"/>
                    <a:pt x="181" y="1020"/>
                    <a:pt x="182" y="1027"/>
                  </a:cubicBezTo>
                  <a:cubicBezTo>
                    <a:pt x="206" y="1020"/>
                    <a:pt x="229" y="1011"/>
                    <a:pt x="251" y="1000"/>
                  </a:cubicBezTo>
                  <a:lnTo>
                    <a:pt x="251" y="1000"/>
                  </a:lnTo>
                  <a:cubicBezTo>
                    <a:pt x="254" y="998"/>
                    <a:pt x="258" y="997"/>
                    <a:pt x="261" y="995"/>
                  </a:cubicBezTo>
                  <a:lnTo>
                    <a:pt x="262" y="995"/>
                  </a:lnTo>
                  <a:cubicBezTo>
                    <a:pt x="265" y="993"/>
                    <a:pt x="269" y="991"/>
                    <a:pt x="272" y="989"/>
                  </a:cubicBezTo>
                  <a:lnTo>
                    <a:pt x="272" y="989"/>
                  </a:lnTo>
                  <a:cubicBezTo>
                    <a:pt x="276" y="987"/>
                    <a:pt x="279" y="985"/>
                    <a:pt x="283" y="983"/>
                  </a:cubicBezTo>
                  <a:lnTo>
                    <a:pt x="283" y="983"/>
                  </a:lnTo>
                  <a:cubicBezTo>
                    <a:pt x="286" y="981"/>
                    <a:pt x="290" y="979"/>
                    <a:pt x="293" y="977"/>
                  </a:cubicBezTo>
                  <a:lnTo>
                    <a:pt x="294" y="977"/>
                  </a:lnTo>
                  <a:cubicBezTo>
                    <a:pt x="297" y="975"/>
                    <a:pt x="300" y="973"/>
                    <a:pt x="304" y="971"/>
                  </a:cubicBezTo>
                  <a:lnTo>
                    <a:pt x="304" y="971"/>
                  </a:lnTo>
                  <a:cubicBezTo>
                    <a:pt x="307" y="968"/>
                    <a:pt x="311" y="966"/>
                    <a:pt x="314" y="964"/>
                  </a:cubicBezTo>
                  <a:lnTo>
                    <a:pt x="314" y="964"/>
                  </a:lnTo>
                  <a:cubicBezTo>
                    <a:pt x="317" y="962"/>
                    <a:pt x="321" y="959"/>
                    <a:pt x="324" y="957"/>
                  </a:cubicBezTo>
                  <a:lnTo>
                    <a:pt x="324" y="957"/>
                  </a:lnTo>
                  <a:cubicBezTo>
                    <a:pt x="327" y="955"/>
                    <a:pt x="330" y="952"/>
                    <a:pt x="334" y="950"/>
                  </a:cubicBezTo>
                  <a:lnTo>
                    <a:pt x="334" y="950"/>
                  </a:lnTo>
                  <a:cubicBezTo>
                    <a:pt x="337" y="947"/>
                    <a:pt x="340" y="945"/>
                    <a:pt x="343" y="943"/>
                  </a:cubicBezTo>
                  <a:lnTo>
                    <a:pt x="344" y="942"/>
                  </a:lnTo>
                  <a:cubicBezTo>
                    <a:pt x="347" y="940"/>
                    <a:pt x="350" y="938"/>
                    <a:pt x="353" y="935"/>
                  </a:cubicBezTo>
                  <a:lnTo>
                    <a:pt x="353" y="935"/>
                  </a:lnTo>
                  <a:cubicBezTo>
                    <a:pt x="356" y="932"/>
                    <a:pt x="359" y="930"/>
                    <a:pt x="362" y="927"/>
                  </a:cubicBezTo>
                  <a:lnTo>
                    <a:pt x="362" y="927"/>
                  </a:lnTo>
                  <a:cubicBezTo>
                    <a:pt x="365" y="924"/>
                    <a:pt x="368" y="922"/>
                    <a:pt x="371" y="919"/>
                  </a:cubicBezTo>
                  <a:lnTo>
                    <a:pt x="372" y="919"/>
                  </a:lnTo>
                  <a:cubicBezTo>
                    <a:pt x="375" y="916"/>
                    <a:pt x="377" y="913"/>
                    <a:pt x="380" y="911"/>
                  </a:cubicBezTo>
                  <a:lnTo>
                    <a:pt x="381" y="911"/>
                  </a:lnTo>
                  <a:cubicBezTo>
                    <a:pt x="383" y="908"/>
                    <a:pt x="386" y="905"/>
                    <a:pt x="389" y="902"/>
                  </a:cubicBezTo>
                  <a:lnTo>
                    <a:pt x="389" y="902"/>
                  </a:lnTo>
                  <a:cubicBezTo>
                    <a:pt x="392" y="899"/>
                    <a:pt x="395" y="896"/>
                    <a:pt x="398" y="893"/>
                  </a:cubicBezTo>
                  <a:lnTo>
                    <a:pt x="398" y="893"/>
                  </a:lnTo>
                  <a:cubicBezTo>
                    <a:pt x="401" y="890"/>
                    <a:pt x="403" y="887"/>
                    <a:pt x="406" y="885"/>
                  </a:cubicBezTo>
                  <a:lnTo>
                    <a:pt x="406" y="884"/>
                  </a:lnTo>
                  <a:cubicBezTo>
                    <a:pt x="409" y="881"/>
                    <a:pt x="412" y="878"/>
                    <a:pt x="414" y="875"/>
                  </a:cubicBezTo>
                  <a:lnTo>
                    <a:pt x="414" y="875"/>
                  </a:lnTo>
                  <a:cubicBezTo>
                    <a:pt x="417" y="872"/>
                    <a:pt x="420" y="869"/>
                    <a:pt x="422" y="866"/>
                  </a:cubicBezTo>
                  <a:lnTo>
                    <a:pt x="422" y="866"/>
                  </a:lnTo>
                  <a:cubicBezTo>
                    <a:pt x="425" y="863"/>
                    <a:pt x="427" y="859"/>
                    <a:pt x="430" y="856"/>
                  </a:cubicBezTo>
                  <a:lnTo>
                    <a:pt x="430" y="856"/>
                  </a:lnTo>
                  <a:cubicBezTo>
                    <a:pt x="432" y="853"/>
                    <a:pt x="435" y="850"/>
                    <a:pt x="437" y="846"/>
                  </a:cubicBezTo>
                  <a:lnTo>
                    <a:pt x="437" y="846"/>
                  </a:lnTo>
                  <a:cubicBezTo>
                    <a:pt x="440" y="843"/>
                    <a:pt x="442" y="840"/>
                    <a:pt x="445" y="836"/>
                  </a:cubicBezTo>
                  <a:lnTo>
                    <a:pt x="445" y="836"/>
                  </a:lnTo>
                  <a:cubicBezTo>
                    <a:pt x="447" y="833"/>
                    <a:pt x="449" y="830"/>
                    <a:pt x="452" y="826"/>
                  </a:cubicBezTo>
                  <a:lnTo>
                    <a:pt x="452" y="826"/>
                  </a:lnTo>
                  <a:cubicBezTo>
                    <a:pt x="461" y="812"/>
                    <a:pt x="469" y="798"/>
                    <a:pt x="477" y="783"/>
                  </a:cubicBezTo>
                  <a:cubicBezTo>
                    <a:pt x="383" y="604"/>
                    <a:pt x="194" y="468"/>
                    <a:pt x="0" y="378"/>
                  </a:cubicBezTo>
                  <a:lnTo>
                    <a:pt x="0" y="347"/>
                  </a:lnTo>
                  <a:cubicBezTo>
                    <a:pt x="196" y="436"/>
                    <a:pt x="390" y="571"/>
                    <a:pt x="493" y="752"/>
                  </a:cubicBezTo>
                  <a:cubicBezTo>
                    <a:pt x="496" y="745"/>
                    <a:pt x="499" y="737"/>
                    <a:pt x="502" y="730"/>
                  </a:cubicBezTo>
                  <a:lnTo>
                    <a:pt x="502" y="730"/>
                  </a:lnTo>
                  <a:cubicBezTo>
                    <a:pt x="503" y="726"/>
                    <a:pt x="505" y="723"/>
                    <a:pt x="506" y="719"/>
                  </a:cubicBezTo>
                  <a:lnTo>
                    <a:pt x="506" y="718"/>
                  </a:lnTo>
                  <a:cubicBezTo>
                    <a:pt x="507" y="715"/>
                    <a:pt x="509" y="711"/>
                    <a:pt x="510" y="708"/>
                  </a:cubicBezTo>
                  <a:lnTo>
                    <a:pt x="511" y="706"/>
                  </a:lnTo>
                  <a:cubicBezTo>
                    <a:pt x="512" y="703"/>
                    <a:pt x="513" y="700"/>
                    <a:pt x="514" y="697"/>
                  </a:cubicBezTo>
                  <a:lnTo>
                    <a:pt x="515" y="693"/>
                  </a:lnTo>
                  <a:cubicBezTo>
                    <a:pt x="515" y="690"/>
                    <a:pt x="516" y="688"/>
                    <a:pt x="517" y="685"/>
                  </a:cubicBezTo>
                  <a:cubicBezTo>
                    <a:pt x="518" y="683"/>
                    <a:pt x="518" y="681"/>
                    <a:pt x="519" y="679"/>
                  </a:cubicBezTo>
                  <a:cubicBezTo>
                    <a:pt x="519" y="677"/>
                    <a:pt x="520" y="675"/>
                    <a:pt x="520" y="673"/>
                  </a:cubicBezTo>
                  <a:cubicBezTo>
                    <a:pt x="521" y="669"/>
                    <a:pt x="522" y="665"/>
                    <a:pt x="523" y="661"/>
                  </a:cubicBezTo>
                  <a:cubicBezTo>
                    <a:pt x="524" y="657"/>
                    <a:pt x="525" y="653"/>
                    <a:pt x="526" y="649"/>
                  </a:cubicBezTo>
                  <a:lnTo>
                    <a:pt x="526" y="646"/>
                  </a:lnTo>
                  <a:cubicBezTo>
                    <a:pt x="527" y="643"/>
                    <a:pt x="528" y="640"/>
                    <a:pt x="528" y="638"/>
                  </a:cubicBezTo>
                  <a:lnTo>
                    <a:pt x="529" y="634"/>
                  </a:lnTo>
                  <a:cubicBezTo>
                    <a:pt x="529" y="631"/>
                    <a:pt x="530" y="628"/>
                    <a:pt x="530" y="625"/>
                  </a:cubicBezTo>
                  <a:lnTo>
                    <a:pt x="531" y="622"/>
                  </a:lnTo>
                  <a:cubicBezTo>
                    <a:pt x="531" y="618"/>
                    <a:pt x="532" y="614"/>
                    <a:pt x="532" y="611"/>
                  </a:cubicBezTo>
                  <a:lnTo>
                    <a:pt x="533" y="608"/>
                  </a:lnTo>
                  <a:cubicBezTo>
                    <a:pt x="533" y="605"/>
                    <a:pt x="533" y="602"/>
                    <a:pt x="534" y="599"/>
                  </a:cubicBezTo>
                  <a:lnTo>
                    <a:pt x="534" y="595"/>
                  </a:lnTo>
                  <a:cubicBezTo>
                    <a:pt x="534" y="593"/>
                    <a:pt x="535" y="590"/>
                    <a:pt x="535" y="587"/>
                  </a:cubicBezTo>
                  <a:lnTo>
                    <a:pt x="535" y="583"/>
                  </a:lnTo>
                  <a:cubicBezTo>
                    <a:pt x="535" y="581"/>
                    <a:pt x="535" y="578"/>
                    <a:pt x="536" y="575"/>
                  </a:cubicBezTo>
                  <a:lnTo>
                    <a:pt x="536" y="572"/>
                  </a:lnTo>
                  <a:cubicBezTo>
                    <a:pt x="536" y="568"/>
                    <a:pt x="536" y="565"/>
                    <a:pt x="536" y="561"/>
                  </a:cubicBezTo>
                  <a:lnTo>
                    <a:pt x="536" y="557"/>
                  </a:lnTo>
                  <a:cubicBezTo>
                    <a:pt x="536" y="554"/>
                    <a:pt x="536" y="552"/>
                    <a:pt x="536" y="549"/>
                  </a:cubicBezTo>
                  <a:cubicBezTo>
                    <a:pt x="536" y="548"/>
                    <a:pt x="536" y="546"/>
                    <a:pt x="536" y="545"/>
                  </a:cubicBezTo>
                  <a:cubicBezTo>
                    <a:pt x="536" y="543"/>
                    <a:pt x="536" y="540"/>
                    <a:pt x="536" y="538"/>
                  </a:cubicBezTo>
                  <a:lnTo>
                    <a:pt x="536" y="533"/>
                  </a:lnTo>
                  <a:cubicBezTo>
                    <a:pt x="536" y="531"/>
                    <a:pt x="536" y="528"/>
                    <a:pt x="536" y="525"/>
                  </a:cubicBezTo>
                  <a:cubicBezTo>
                    <a:pt x="536" y="523"/>
                    <a:pt x="536" y="522"/>
                    <a:pt x="536" y="520"/>
                  </a:cubicBezTo>
                  <a:cubicBezTo>
                    <a:pt x="536" y="517"/>
                    <a:pt x="535" y="514"/>
                    <a:pt x="535" y="512"/>
                  </a:cubicBezTo>
                  <a:cubicBezTo>
                    <a:pt x="535" y="510"/>
                    <a:pt x="535" y="508"/>
                    <a:pt x="535" y="507"/>
                  </a:cubicBezTo>
                  <a:cubicBezTo>
                    <a:pt x="535" y="505"/>
                    <a:pt x="535" y="503"/>
                    <a:pt x="534" y="501"/>
                  </a:cubicBezTo>
                  <a:cubicBezTo>
                    <a:pt x="534" y="499"/>
                    <a:pt x="534" y="497"/>
                    <a:pt x="534" y="495"/>
                  </a:cubicBezTo>
                  <a:cubicBezTo>
                    <a:pt x="534" y="493"/>
                    <a:pt x="533" y="491"/>
                    <a:pt x="533" y="489"/>
                  </a:cubicBezTo>
                  <a:cubicBezTo>
                    <a:pt x="533" y="488"/>
                    <a:pt x="533" y="486"/>
                    <a:pt x="533" y="484"/>
                  </a:cubicBezTo>
                  <a:cubicBezTo>
                    <a:pt x="532" y="481"/>
                    <a:pt x="532" y="478"/>
                    <a:pt x="531" y="476"/>
                  </a:cubicBezTo>
                  <a:cubicBezTo>
                    <a:pt x="531" y="473"/>
                    <a:pt x="531" y="471"/>
                    <a:pt x="530" y="469"/>
                  </a:cubicBezTo>
                  <a:cubicBezTo>
                    <a:pt x="530" y="467"/>
                    <a:pt x="530" y="465"/>
                    <a:pt x="530" y="464"/>
                  </a:cubicBezTo>
                  <a:cubicBezTo>
                    <a:pt x="529" y="462"/>
                    <a:pt x="529" y="460"/>
                    <a:pt x="529" y="458"/>
                  </a:cubicBezTo>
                  <a:cubicBezTo>
                    <a:pt x="528" y="456"/>
                    <a:pt x="528" y="455"/>
                    <a:pt x="528" y="453"/>
                  </a:cubicBezTo>
                  <a:cubicBezTo>
                    <a:pt x="527" y="451"/>
                    <a:pt x="527" y="449"/>
                    <a:pt x="526" y="447"/>
                  </a:cubicBezTo>
                  <a:cubicBezTo>
                    <a:pt x="526" y="445"/>
                    <a:pt x="526" y="444"/>
                    <a:pt x="525" y="442"/>
                  </a:cubicBezTo>
                  <a:cubicBezTo>
                    <a:pt x="525" y="438"/>
                    <a:pt x="524" y="434"/>
                    <a:pt x="523" y="430"/>
                  </a:cubicBezTo>
                  <a:lnTo>
                    <a:pt x="522" y="427"/>
                  </a:lnTo>
                  <a:cubicBezTo>
                    <a:pt x="521" y="425"/>
                    <a:pt x="521" y="423"/>
                    <a:pt x="520" y="421"/>
                  </a:cubicBezTo>
                  <a:lnTo>
                    <a:pt x="519" y="417"/>
                  </a:lnTo>
                  <a:cubicBezTo>
                    <a:pt x="519" y="415"/>
                    <a:pt x="518" y="412"/>
                    <a:pt x="518" y="410"/>
                  </a:cubicBezTo>
                  <a:lnTo>
                    <a:pt x="516" y="406"/>
                  </a:lnTo>
                  <a:cubicBezTo>
                    <a:pt x="516" y="404"/>
                    <a:pt x="515" y="402"/>
                    <a:pt x="515" y="400"/>
                  </a:cubicBezTo>
                  <a:lnTo>
                    <a:pt x="514" y="397"/>
                  </a:lnTo>
                  <a:cubicBezTo>
                    <a:pt x="512" y="393"/>
                    <a:pt x="511" y="388"/>
                    <a:pt x="509" y="384"/>
                  </a:cubicBezTo>
                  <a:lnTo>
                    <a:pt x="508" y="381"/>
                  </a:lnTo>
                  <a:cubicBezTo>
                    <a:pt x="508" y="379"/>
                    <a:pt x="507" y="377"/>
                    <a:pt x="506" y="375"/>
                  </a:cubicBezTo>
                  <a:lnTo>
                    <a:pt x="505" y="371"/>
                  </a:lnTo>
                  <a:cubicBezTo>
                    <a:pt x="504" y="369"/>
                    <a:pt x="503" y="367"/>
                    <a:pt x="502" y="365"/>
                  </a:cubicBezTo>
                  <a:lnTo>
                    <a:pt x="501" y="362"/>
                  </a:lnTo>
                  <a:cubicBezTo>
                    <a:pt x="500" y="359"/>
                    <a:pt x="499" y="357"/>
                    <a:pt x="498" y="355"/>
                  </a:cubicBezTo>
                  <a:cubicBezTo>
                    <a:pt x="449" y="336"/>
                    <a:pt x="391" y="330"/>
                    <a:pt x="328" y="324"/>
                  </a:cubicBezTo>
                  <a:cubicBezTo>
                    <a:pt x="243" y="315"/>
                    <a:pt x="150" y="306"/>
                    <a:pt x="56" y="263"/>
                  </a:cubicBezTo>
                  <a:cubicBezTo>
                    <a:pt x="43" y="279"/>
                    <a:pt x="31" y="295"/>
                    <a:pt x="19" y="312"/>
                  </a:cubicBezTo>
                  <a:cubicBezTo>
                    <a:pt x="13" y="320"/>
                    <a:pt x="6" y="329"/>
                    <a:pt x="0" y="338"/>
                  </a:cubicBezTo>
                  <a:lnTo>
                    <a:pt x="0" y="289"/>
                  </a:lnTo>
                  <a:cubicBezTo>
                    <a:pt x="10" y="276"/>
                    <a:pt x="20" y="263"/>
                    <a:pt x="30" y="250"/>
                  </a:cubicBezTo>
                  <a:cubicBezTo>
                    <a:pt x="19" y="245"/>
                    <a:pt x="9" y="239"/>
                    <a:pt x="0" y="233"/>
                  </a:cubicBezTo>
                  <a:lnTo>
                    <a:pt x="0" y="199"/>
                  </a:lnTo>
                  <a:cubicBezTo>
                    <a:pt x="14" y="209"/>
                    <a:pt x="30" y="218"/>
                    <a:pt x="48" y="227"/>
                  </a:cubicBezTo>
                  <a:cubicBezTo>
                    <a:pt x="101" y="163"/>
                    <a:pt x="154" y="110"/>
                    <a:pt x="202" y="73"/>
                  </a:cubicBezTo>
                  <a:cubicBezTo>
                    <a:pt x="197" y="71"/>
                    <a:pt x="193" y="70"/>
                    <a:pt x="189" y="69"/>
                  </a:cubicBezTo>
                  <a:lnTo>
                    <a:pt x="188" y="68"/>
                  </a:lnTo>
                  <a:cubicBezTo>
                    <a:pt x="184" y="67"/>
                    <a:pt x="180" y="66"/>
                    <a:pt x="176" y="65"/>
                  </a:cubicBezTo>
                  <a:lnTo>
                    <a:pt x="175" y="64"/>
                  </a:lnTo>
                  <a:cubicBezTo>
                    <a:pt x="171" y="63"/>
                    <a:pt x="167" y="62"/>
                    <a:pt x="163" y="61"/>
                  </a:cubicBezTo>
                  <a:lnTo>
                    <a:pt x="161" y="61"/>
                  </a:lnTo>
                  <a:cubicBezTo>
                    <a:pt x="157" y="59"/>
                    <a:pt x="152" y="58"/>
                    <a:pt x="148" y="57"/>
                  </a:cubicBezTo>
                  <a:cubicBezTo>
                    <a:pt x="143" y="56"/>
                    <a:pt x="138" y="55"/>
                    <a:pt x="134" y="54"/>
                  </a:cubicBezTo>
                  <a:lnTo>
                    <a:pt x="129" y="53"/>
                  </a:lnTo>
                  <a:cubicBezTo>
                    <a:pt x="126" y="53"/>
                    <a:pt x="123" y="52"/>
                    <a:pt x="120" y="51"/>
                  </a:cubicBezTo>
                  <a:cubicBezTo>
                    <a:pt x="118" y="51"/>
                    <a:pt x="116" y="51"/>
                    <a:pt x="114" y="51"/>
                  </a:cubicBezTo>
                  <a:cubicBezTo>
                    <a:pt x="111" y="50"/>
                    <a:pt x="108" y="50"/>
                    <a:pt x="105" y="49"/>
                  </a:cubicBezTo>
                  <a:cubicBezTo>
                    <a:pt x="103" y="49"/>
                    <a:pt x="102" y="49"/>
                    <a:pt x="100" y="48"/>
                  </a:cubicBezTo>
                  <a:cubicBezTo>
                    <a:pt x="97" y="48"/>
                    <a:pt x="93" y="48"/>
                    <a:pt x="90" y="47"/>
                  </a:cubicBezTo>
                  <a:lnTo>
                    <a:pt x="86" y="47"/>
                  </a:lnTo>
                  <a:cubicBezTo>
                    <a:pt x="77" y="46"/>
                    <a:pt x="67" y="45"/>
                    <a:pt x="58" y="45"/>
                  </a:cubicBezTo>
                  <a:lnTo>
                    <a:pt x="54" y="44"/>
                  </a:lnTo>
                  <a:cubicBezTo>
                    <a:pt x="51" y="44"/>
                    <a:pt x="47" y="44"/>
                    <a:pt x="43" y="44"/>
                  </a:cubicBezTo>
                  <a:lnTo>
                    <a:pt x="39" y="44"/>
                  </a:lnTo>
                  <a:cubicBezTo>
                    <a:pt x="38" y="44"/>
                    <a:pt x="36" y="44"/>
                    <a:pt x="34" y="44"/>
                  </a:cubicBezTo>
                  <a:cubicBezTo>
                    <a:pt x="32" y="44"/>
                    <a:pt x="31" y="44"/>
                    <a:pt x="29" y="44"/>
                  </a:cubicBezTo>
                  <a:lnTo>
                    <a:pt x="25" y="44"/>
                  </a:lnTo>
                  <a:cubicBezTo>
                    <a:pt x="21" y="44"/>
                    <a:pt x="17" y="44"/>
                    <a:pt x="13" y="44"/>
                  </a:cubicBezTo>
                  <a:lnTo>
                    <a:pt x="11" y="44"/>
                  </a:lnTo>
                  <a:cubicBezTo>
                    <a:pt x="8" y="45"/>
                    <a:pt x="4" y="45"/>
                    <a:pt x="0" y="45"/>
                  </a:cubicBezTo>
                  <a:lnTo>
                    <a:pt x="0" y="1"/>
                  </a:lnTo>
                  <a:cubicBezTo>
                    <a:pt x="12" y="0"/>
                    <a:pt x="23" y="0"/>
                    <a:pt x="35" y="0"/>
                  </a:cubicBezTo>
                  <a:cubicBezTo>
                    <a:pt x="337" y="0"/>
                    <a:pt x="582" y="245"/>
                    <a:pt x="582" y="547"/>
                  </a:cubicBezTo>
                  <a:cubicBezTo>
                    <a:pt x="582" y="850"/>
                    <a:pt x="337" y="1095"/>
                    <a:pt x="35" y="1095"/>
                  </a:cubicBezTo>
                  <a:moveTo>
                    <a:pt x="482" y="319"/>
                  </a:moveTo>
                  <a:lnTo>
                    <a:pt x="482" y="319"/>
                  </a:lnTo>
                  <a:lnTo>
                    <a:pt x="482" y="319"/>
                  </a:lnTo>
                  <a:cubicBezTo>
                    <a:pt x="469" y="293"/>
                    <a:pt x="453" y="269"/>
                    <a:pt x="436" y="246"/>
                  </a:cubicBezTo>
                  <a:lnTo>
                    <a:pt x="436" y="245"/>
                  </a:lnTo>
                  <a:cubicBezTo>
                    <a:pt x="434" y="243"/>
                    <a:pt x="432" y="240"/>
                    <a:pt x="430" y="237"/>
                  </a:cubicBezTo>
                  <a:lnTo>
                    <a:pt x="429" y="237"/>
                  </a:lnTo>
                  <a:cubicBezTo>
                    <a:pt x="427" y="234"/>
                    <a:pt x="425" y="231"/>
                    <a:pt x="423" y="229"/>
                  </a:cubicBezTo>
                  <a:lnTo>
                    <a:pt x="422" y="228"/>
                  </a:lnTo>
                  <a:cubicBezTo>
                    <a:pt x="409" y="212"/>
                    <a:pt x="395" y="196"/>
                    <a:pt x="379" y="182"/>
                  </a:cubicBezTo>
                  <a:lnTo>
                    <a:pt x="378" y="181"/>
                  </a:lnTo>
                  <a:cubicBezTo>
                    <a:pt x="376" y="179"/>
                    <a:pt x="374" y="177"/>
                    <a:pt x="372" y="175"/>
                  </a:cubicBezTo>
                  <a:lnTo>
                    <a:pt x="370" y="173"/>
                  </a:lnTo>
                  <a:cubicBezTo>
                    <a:pt x="368" y="171"/>
                    <a:pt x="366" y="169"/>
                    <a:pt x="364" y="168"/>
                  </a:cubicBezTo>
                  <a:lnTo>
                    <a:pt x="361" y="165"/>
                  </a:lnTo>
                  <a:cubicBezTo>
                    <a:pt x="359" y="164"/>
                    <a:pt x="357" y="162"/>
                    <a:pt x="355" y="160"/>
                  </a:cubicBezTo>
                  <a:lnTo>
                    <a:pt x="353" y="158"/>
                  </a:lnTo>
                  <a:cubicBezTo>
                    <a:pt x="351" y="156"/>
                    <a:pt x="349" y="155"/>
                    <a:pt x="346" y="153"/>
                  </a:cubicBezTo>
                  <a:lnTo>
                    <a:pt x="344" y="151"/>
                  </a:lnTo>
                  <a:cubicBezTo>
                    <a:pt x="342" y="149"/>
                    <a:pt x="340" y="148"/>
                    <a:pt x="337" y="146"/>
                  </a:cubicBezTo>
                  <a:lnTo>
                    <a:pt x="335" y="144"/>
                  </a:lnTo>
                  <a:cubicBezTo>
                    <a:pt x="325" y="137"/>
                    <a:pt x="314" y="129"/>
                    <a:pt x="304" y="123"/>
                  </a:cubicBezTo>
                  <a:lnTo>
                    <a:pt x="300" y="121"/>
                  </a:lnTo>
                  <a:cubicBezTo>
                    <a:pt x="298" y="119"/>
                    <a:pt x="296" y="118"/>
                    <a:pt x="294" y="117"/>
                  </a:cubicBezTo>
                  <a:lnTo>
                    <a:pt x="290" y="114"/>
                  </a:lnTo>
                  <a:cubicBezTo>
                    <a:pt x="288" y="113"/>
                    <a:pt x="286" y="112"/>
                    <a:pt x="284" y="111"/>
                  </a:cubicBezTo>
                  <a:lnTo>
                    <a:pt x="280" y="109"/>
                  </a:lnTo>
                  <a:cubicBezTo>
                    <a:pt x="278" y="107"/>
                    <a:pt x="276" y="106"/>
                    <a:pt x="274" y="105"/>
                  </a:cubicBezTo>
                  <a:lnTo>
                    <a:pt x="270" y="103"/>
                  </a:lnTo>
                  <a:cubicBezTo>
                    <a:pt x="268" y="102"/>
                    <a:pt x="266" y="101"/>
                    <a:pt x="264" y="100"/>
                  </a:cubicBezTo>
                  <a:lnTo>
                    <a:pt x="260" y="98"/>
                  </a:lnTo>
                  <a:cubicBezTo>
                    <a:pt x="258" y="97"/>
                    <a:pt x="256" y="96"/>
                    <a:pt x="254" y="95"/>
                  </a:cubicBezTo>
                  <a:cubicBezTo>
                    <a:pt x="252" y="94"/>
                    <a:pt x="251" y="93"/>
                    <a:pt x="249" y="92"/>
                  </a:cubicBezTo>
                  <a:cubicBezTo>
                    <a:pt x="247" y="91"/>
                    <a:pt x="245" y="91"/>
                    <a:pt x="243" y="90"/>
                  </a:cubicBezTo>
                  <a:lnTo>
                    <a:pt x="238" y="88"/>
                  </a:lnTo>
                  <a:cubicBezTo>
                    <a:pt x="236" y="87"/>
                    <a:pt x="234" y="86"/>
                    <a:pt x="232" y="85"/>
                  </a:cubicBezTo>
                  <a:cubicBezTo>
                    <a:pt x="185" y="118"/>
                    <a:pt x="130" y="172"/>
                    <a:pt x="74" y="240"/>
                  </a:cubicBezTo>
                  <a:cubicBezTo>
                    <a:pt x="162" y="279"/>
                    <a:pt x="250" y="288"/>
                    <a:pt x="331" y="295"/>
                  </a:cubicBezTo>
                  <a:cubicBezTo>
                    <a:pt x="385" y="301"/>
                    <a:pt x="436" y="306"/>
                    <a:pt x="482" y="319"/>
                  </a:cubicBezTo>
                  <a:close/>
                </a:path>
              </a:pathLst>
            </a:custGeom>
            <a:solidFill>
              <a:srgbClr val="31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47"/>
            <p:cNvSpPr>
              <a:spLocks/>
            </p:cNvSpPr>
            <p:nvPr/>
          </p:nvSpPr>
          <p:spPr bwMode="auto">
            <a:xfrm>
              <a:off x="8180388" y="4824413"/>
              <a:ext cx="274638" cy="250825"/>
            </a:xfrm>
            <a:custGeom>
              <a:avLst/>
              <a:gdLst>
                <a:gd name="T0" fmla="*/ 0 w 536"/>
                <a:gd name="T1" fmla="*/ 84 h 489"/>
                <a:gd name="T2" fmla="*/ 19 w 536"/>
                <a:gd name="T3" fmla="*/ 49 h 489"/>
                <a:gd name="T4" fmla="*/ 328 w 536"/>
                <a:gd name="T5" fmla="*/ 61 h 489"/>
                <a:gd name="T6" fmla="*/ 501 w 536"/>
                <a:gd name="T7" fmla="*/ 99 h 489"/>
                <a:gd name="T8" fmla="*/ 505 w 536"/>
                <a:gd name="T9" fmla="*/ 108 h 489"/>
                <a:gd name="T10" fmla="*/ 508 w 536"/>
                <a:gd name="T11" fmla="*/ 118 h 489"/>
                <a:gd name="T12" fmla="*/ 514 w 536"/>
                <a:gd name="T13" fmla="*/ 134 h 489"/>
                <a:gd name="T14" fmla="*/ 516 w 536"/>
                <a:gd name="T15" fmla="*/ 143 h 489"/>
                <a:gd name="T16" fmla="*/ 519 w 536"/>
                <a:gd name="T17" fmla="*/ 154 h 489"/>
                <a:gd name="T18" fmla="*/ 522 w 536"/>
                <a:gd name="T19" fmla="*/ 164 h 489"/>
                <a:gd name="T20" fmla="*/ 525 w 536"/>
                <a:gd name="T21" fmla="*/ 179 h 489"/>
                <a:gd name="T22" fmla="*/ 528 w 536"/>
                <a:gd name="T23" fmla="*/ 190 h 489"/>
                <a:gd name="T24" fmla="*/ 530 w 536"/>
                <a:gd name="T25" fmla="*/ 201 h 489"/>
                <a:gd name="T26" fmla="*/ 531 w 536"/>
                <a:gd name="T27" fmla="*/ 213 h 489"/>
                <a:gd name="T28" fmla="*/ 533 w 536"/>
                <a:gd name="T29" fmla="*/ 226 h 489"/>
                <a:gd name="T30" fmla="*/ 534 w 536"/>
                <a:gd name="T31" fmla="*/ 238 h 489"/>
                <a:gd name="T32" fmla="*/ 535 w 536"/>
                <a:gd name="T33" fmla="*/ 249 h 489"/>
                <a:gd name="T34" fmla="*/ 536 w 536"/>
                <a:gd name="T35" fmla="*/ 262 h 489"/>
                <a:gd name="T36" fmla="*/ 536 w 536"/>
                <a:gd name="T37" fmla="*/ 275 h 489"/>
                <a:gd name="T38" fmla="*/ 536 w 536"/>
                <a:gd name="T39" fmla="*/ 286 h 489"/>
                <a:gd name="T40" fmla="*/ 536 w 536"/>
                <a:gd name="T41" fmla="*/ 298 h 489"/>
                <a:gd name="T42" fmla="*/ 536 w 536"/>
                <a:gd name="T43" fmla="*/ 312 h 489"/>
                <a:gd name="T44" fmla="*/ 535 w 536"/>
                <a:gd name="T45" fmla="*/ 324 h 489"/>
                <a:gd name="T46" fmla="*/ 534 w 536"/>
                <a:gd name="T47" fmla="*/ 336 h 489"/>
                <a:gd name="T48" fmla="*/ 532 w 536"/>
                <a:gd name="T49" fmla="*/ 348 h 489"/>
                <a:gd name="T50" fmla="*/ 530 w 536"/>
                <a:gd name="T51" fmla="*/ 362 h 489"/>
                <a:gd name="T52" fmla="*/ 528 w 536"/>
                <a:gd name="T53" fmla="*/ 375 h 489"/>
                <a:gd name="T54" fmla="*/ 526 w 536"/>
                <a:gd name="T55" fmla="*/ 386 h 489"/>
                <a:gd name="T56" fmla="*/ 520 w 536"/>
                <a:gd name="T57" fmla="*/ 410 h 489"/>
                <a:gd name="T58" fmla="*/ 517 w 536"/>
                <a:gd name="T59" fmla="*/ 422 h 489"/>
                <a:gd name="T60" fmla="*/ 514 w 536"/>
                <a:gd name="T61" fmla="*/ 434 h 489"/>
                <a:gd name="T62" fmla="*/ 510 w 536"/>
                <a:gd name="T63" fmla="*/ 445 h 489"/>
                <a:gd name="T64" fmla="*/ 506 w 536"/>
                <a:gd name="T65" fmla="*/ 456 h 489"/>
                <a:gd name="T66" fmla="*/ 502 w 536"/>
                <a:gd name="T67" fmla="*/ 46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6" h="489">
                  <a:moveTo>
                    <a:pt x="493" y="489"/>
                  </a:moveTo>
                  <a:cubicBezTo>
                    <a:pt x="390" y="308"/>
                    <a:pt x="196" y="173"/>
                    <a:pt x="0" y="84"/>
                  </a:cubicBezTo>
                  <a:lnTo>
                    <a:pt x="0" y="75"/>
                  </a:lnTo>
                  <a:cubicBezTo>
                    <a:pt x="6" y="66"/>
                    <a:pt x="13" y="57"/>
                    <a:pt x="19" y="49"/>
                  </a:cubicBezTo>
                  <a:cubicBezTo>
                    <a:pt x="31" y="32"/>
                    <a:pt x="43" y="16"/>
                    <a:pt x="56" y="0"/>
                  </a:cubicBezTo>
                  <a:cubicBezTo>
                    <a:pt x="150" y="43"/>
                    <a:pt x="243" y="52"/>
                    <a:pt x="328" y="61"/>
                  </a:cubicBezTo>
                  <a:cubicBezTo>
                    <a:pt x="391" y="67"/>
                    <a:pt x="449" y="73"/>
                    <a:pt x="498" y="92"/>
                  </a:cubicBezTo>
                  <a:cubicBezTo>
                    <a:pt x="499" y="94"/>
                    <a:pt x="500" y="96"/>
                    <a:pt x="501" y="99"/>
                  </a:cubicBezTo>
                  <a:lnTo>
                    <a:pt x="502" y="102"/>
                  </a:lnTo>
                  <a:cubicBezTo>
                    <a:pt x="503" y="104"/>
                    <a:pt x="504" y="106"/>
                    <a:pt x="505" y="108"/>
                  </a:cubicBezTo>
                  <a:lnTo>
                    <a:pt x="506" y="112"/>
                  </a:lnTo>
                  <a:cubicBezTo>
                    <a:pt x="507" y="114"/>
                    <a:pt x="508" y="116"/>
                    <a:pt x="508" y="118"/>
                  </a:cubicBezTo>
                  <a:lnTo>
                    <a:pt x="509" y="121"/>
                  </a:lnTo>
                  <a:cubicBezTo>
                    <a:pt x="511" y="125"/>
                    <a:pt x="512" y="130"/>
                    <a:pt x="514" y="134"/>
                  </a:cubicBezTo>
                  <a:lnTo>
                    <a:pt x="515" y="137"/>
                  </a:lnTo>
                  <a:cubicBezTo>
                    <a:pt x="515" y="139"/>
                    <a:pt x="516" y="141"/>
                    <a:pt x="516" y="143"/>
                  </a:cubicBezTo>
                  <a:lnTo>
                    <a:pt x="518" y="147"/>
                  </a:lnTo>
                  <a:cubicBezTo>
                    <a:pt x="518" y="149"/>
                    <a:pt x="519" y="152"/>
                    <a:pt x="519" y="154"/>
                  </a:cubicBezTo>
                  <a:lnTo>
                    <a:pt x="520" y="158"/>
                  </a:lnTo>
                  <a:cubicBezTo>
                    <a:pt x="521" y="160"/>
                    <a:pt x="521" y="162"/>
                    <a:pt x="522" y="164"/>
                  </a:cubicBezTo>
                  <a:lnTo>
                    <a:pt x="523" y="167"/>
                  </a:lnTo>
                  <a:cubicBezTo>
                    <a:pt x="524" y="171"/>
                    <a:pt x="525" y="175"/>
                    <a:pt x="525" y="179"/>
                  </a:cubicBezTo>
                  <a:cubicBezTo>
                    <a:pt x="526" y="181"/>
                    <a:pt x="526" y="182"/>
                    <a:pt x="526" y="184"/>
                  </a:cubicBezTo>
                  <a:cubicBezTo>
                    <a:pt x="527" y="186"/>
                    <a:pt x="527" y="188"/>
                    <a:pt x="528" y="190"/>
                  </a:cubicBezTo>
                  <a:cubicBezTo>
                    <a:pt x="528" y="192"/>
                    <a:pt x="528" y="193"/>
                    <a:pt x="529" y="195"/>
                  </a:cubicBezTo>
                  <a:cubicBezTo>
                    <a:pt x="529" y="197"/>
                    <a:pt x="529" y="199"/>
                    <a:pt x="530" y="201"/>
                  </a:cubicBezTo>
                  <a:cubicBezTo>
                    <a:pt x="530" y="202"/>
                    <a:pt x="530" y="204"/>
                    <a:pt x="530" y="206"/>
                  </a:cubicBezTo>
                  <a:cubicBezTo>
                    <a:pt x="531" y="208"/>
                    <a:pt x="531" y="210"/>
                    <a:pt x="531" y="213"/>
                  </a:cubicBezTo>
                  <a:cubicBezTo>
                    <a:pt x="532" y="215"/>
                    <a:pt x="532" y="218"/>
                    <a:pt x="533" y="221"/>
                  </a:cubicBezTo>
                  <a:cubicBezTo>
                    <a:pt x="533" y="223"/>
                    <a:pt x="533" y="225"/>
                    <a:pt x="533" y="226"/>
                  </a:cubicBezTo>
                  <a:cubicBezTo>
                    <a:pt x="533" y="228"/>
                    <a:pt x="534" y="230"/>
                    <a:pt x="534" y="232"/>
                  </a:cubicBezTo>
                  <a:cubicBezTo>
                    <a:pt x="534" y="234"/>
                    <a:pt x="534" y="236"/>
                    <a:pt x="534" y="238"/>
                  </a:cubicBezTo>
                  <a:cubicBezTo>
                    <a:pt x="535" y="240"/>
                    <a:pt x="535" y="242"/>
                    <a:pt x="535" y="244"/>
                  </a:cubicBezTo>
                  <a:cubicBezTo>
                    <a:pt x="535" y="245"/>
                    <a:pt x="535" y="247"/>
                    <a:pt x="535" y="249"/>
                  </a:cubicBezTo>
                  <a:cubicBezTo>
                    <a:pt x="535" y="251"/>
                    <a:pt x="536" y="254"/>
                    <a:pt x="536" y="257"/>
                  </a:cubicBezTo>
                  <a:cubicBezTo>
                    <a:pt x="536" y="259"/>
                    <a:pt x="536" y="260"/>
                    <a:pt x="536" y="262"/>
                  </a:cubicBezTo>
                  <a:cubicBezTo>
                    <a:pt x="536" y="265"/>
                    <a:pt x="536" y="268"/>
                    <a:pt x="536" y="270"/>
                  </a:cubicBezTo>
                  <a:lnTo>
                    <a:pt x="536" y="275"/>
                  </a:lnTo>
                  <a:cubicBezTo>
                    <a:pt x="536" y="277"/>
                    <a:pt x="536" y="280"/>
                    <a:pt x="536" y="282"/>
                  </a:cubicBezTo>
                  <a:cubicBezTo>
                    <a:pt x="536" y="283"/>
                    <a:pt x="536" y="285"/>
                    <a:pt x="536" y="286"/>
                  </a:cubicBezTo>
                  <a:cubicBezTo>
                    <a:pt x="536" y="289"/>
                    <a:pt x="536" y="291"/>
                    <a:pt x="536" y="294"/>
                  </a:cubicBezTo>
                  <a:lnTo>
                    <a:pt x="536" y="298"/>
                  </a:lnTo>
                  <a:cubicBezTo>
                    <a:pt x="536" y="302"/>
                    <a:pt x="536" y="305"/>
                    <a:pt x="536" y="309"/>
                  </a:cubicBezTo>
                  <a:lnTo>
                    <a:pt x="536" y="312"/>
                  </a:lnTo>
                  <a:cubicBezTo>
                    <a:pt x="535" y="315"/>
                    <a:pt x="535" y="318"/>
                    <a:pt x="535" y="320"/>
                  </a:cubicBezTo>
                  <a:lnTo>
                    <a:pt x="535" y="324"/>
                  </a:lnTo>
                  <a:cubicBezTo>
                    <a:pt x="535" y="327"/>
                    <a:pt x="534" y="330"/>
                    <a:pt x="534" y="332"/>
                  </a:cubicBezTo>
                  <a:lnTo>
                    <a:pt x="534" y="336"/>
                  </a:lnTo>
                  <a:cubicBezTo>
                    <a:pt x="533" y="339"/>
                    <a:pt x="533" y="342"/>
                    <a:pt x="533" y="345"/>
                  </a:cubicBezTo>
                  <a:lnTo>
                    <a:pt x="532" y="348"/>
                  </a:lnTo>
                  <a:cubicBezTo>
                    <a:pt x="532" y="351"/>
                    <a:pt x="531" y="355"/>
                    <a:pt x="531" y="359"/>
                  </a:cubicBezTo>
                  <a:lnTo>
                    <a:pt x="530" y="362"/>
                  </a:lnTo>
                  <a:cubicBezTo>
                    <a:pt x="530" y="365"/>
                    <a:pt x="529" y="368"/>
                    <a:pt x="529" y="371"/>
                  </a:cubicBezTo>
                  <a:lnTo>
                    <a:pt x="528" y="375"/>
                  </a:lnTo>
                  <a:cubicBezTo>
                    <a:pt x="528" y="377"/>
                    <a:pt x="527" y="380"/>
                    <a:pt x="526" y="383"/>
                  </a:cubicBezTo>
                  <a:lnTo>
                    <a:pt x="526" y="386"/>
                  </a:lnTo>
                  <a:cubicBezTo>
                    <a:pt x="525" y="390"/>
                    <a:pt x="524" y="394"/>
                    <a:pt x="523" y="398"/>
                  </a:cubicBezTo>
                  <a:cubicBezTo>
                    <a:pt x="522" y="402"/>
                    <a:pt x="521" y="406"/>
                    <a:pt x="520" y="410"/>
                  </a:cubicBezTo>
                  <a:cubicBezTo>
                    <a:pt x="520" y="412"/>
                    <a:pt x="519" y="414"/>
                    <a:pt x="519" y="416"/>
                  </a:cubicBezTo>
                  <a:cubicBezTo>
                    <a:pt x="518" y="418"/>
                    <a:pt x="518" y="420"/>
                    <a:pt x="517" y="422"/>
                  </a:cubicBezTo>
                  <a:cubicBezTo>
                    <a:pt x="516" y="425"/>
                    <a:pt x="515" y="427"/>
                    <a:pt x="515" y="430"/>
                  </a:cubicBezTo>
                  <a:lnTo>
                    <a:pt x="514" y="434"/>
                  </a:lnTo>
                  <a:cubicBezTo>
                    <a:pt x="513" y="437"/>
                    <a:pt x="512" y="440"/>
                    <a:pt x="511" y="443"/>
                  </a:cubicBezTo>
                  <a:lnTo>
                    <a:pt x="510" y="445"/>
                  </a:lnTo>
                  <a:cubicBezTo>
                    <a:pt x="509" y="448"/>
                    <a:pt x="507" y="452"/>
                    <a:pt x="506" y="455"/>
                  </a:cubicBezTo>
                  <a:lnTo>
                    <a:pt x="506" y="456"/>
                  </a:lnTo>
                  <a:cubicBezTo>
                    <a:pt x="505" y="460"/>
                    <a:pt x="503" y="463"/>
                    <a:pt x="502" y="467"/>
                  </a:cubicBezTo>
                  <a:lnTo>
                    <a:pt x="502" y="467"/>
                  </a:lnTo>
                  <a:cubicBezTo>
                    <a:pt x="499" y="474"/>
                    <a:pt x="496" y="482"/>
                    <a:pt x="493" y="489"/>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48"/>
            <p:cNvSpPr>
              <a:spLocks/>
            </p:cNvSpPr>
            <p:nvPr/>
          </p:nvSpPr>
          <p:spPr bwMode="auto">
            <a:xfrm>
              <a:off x="8180388" y="4883150"/>
              <a:ext cx="244475" cy="333375"/>
            </a:xfrm>
            <a:custGeom>
              <a:avLst/>
              <a:gdLst>
                <a:gd name="T0" fmla="*/ 182 w 477"/>
                <a:gd name="T1" fmla="*/ 649 h 649"/>
                <a:gd name="T2" fmla="*/ 177 w 477"/>
                <a:gd name="T3" fmla="*/ 627 h 649"/>
                <a:gd name="T4" fmla="*/ 0 w 477"/>
                <a:gd name="T5" fmla="*/ 147 h 649"/>
                <a:gd name="T6" fmla="*/ 0 w 477"/>
                <a:gd name="T7" fmla="*/ 0 h 649"/>
                <a:gd name="T8" fmla="*/ 477 w 477"/>
                <a:gd name="T9" fmla="*/ 405 h 649"/>
                <a:gd name="T10" fmla="*/ 452 w 477"/>
                <a:gd name="T11" fmla="*/ 448 h 649"/>
                <a:gd name="T12" fmla="*/ 452 w 477"/>
                <a:gd name="T13" fmla="*/ 448 h 649"/>
                <a:gd name="T14" fmla="*/ 445 w 477"/>
                <a:gd name="T15" fmla="*/ 458 h 649"/>
                <a:gd name="T16" fmla="*/ 445 w 477"/>
                <a:gd name="T17" fmla="*/ 458 h 649"/>
                <a:gd name="T18" fmla="*/ 437 w 477"/>
                <a:gd name="T19" fmla="*/ 468 h 649"/>
                <a:gd name="T20" fmla="*/ 437 w 477"/>
                <a:gd name="T21" fmla="*/ 468 h 649"/>
                <a:gd name="T22" fmla="*/ 430 w 477"/>
                <a:gd name="T23" fmla="*/ 478 h 649"/>
                <a:gd name="T24" fmla="*/ 430 w 477"/>
                <a:gd name="T25" fmla="*/ 478 h 649"/>
                <a:gd name="T26" fmla="*/ 422 w 477"/>
                <a:gd name="T27" fmla="*/ 488 h 649"/>
                <a:gd name="T28" fmla="*/ 422 w 477"/>
                <a:gd name="T29" fmla="*/ 488 h 649"/>
                <a:gd name="T30" fmla="*/ 414 w 477"/>
                <a:gd name="T31" fmla="*/ 497 h 649"/>
                <a:gd name="T32" fmla="*/ 414 w 477"/>
                <a:gd name="T33" fmla="*/ 497 h 649"/>
                <a:gd name="T34" fmla="*/ 406 w 477"/>
                <a:gd name="T35" fmla="*/ 506 h 649"/>
                <a:gd name="T36" fmla="*/ 406 w 477"/>
                <a:gd name="T37" fmla="*/ 507 h 649"/>
                <a:gd name="T38" fmla="*/ 398 w 477"/>
                <a:gd name="T39" fmla="*/ 515 h 649"/>
                <a:gd name="T40" fmla="*/ 398 w 477"/>
                <a:gd name="T41" fmla="*/ 515 h 649"/>
                <a:gd name="T42" fmla="*/ 389 w 477"/>
                <a:gd name="T43" fmla="*/ 524 h 649"/>
                <a:gd name="T44" fmla="*/ 389 w 477"/>
                <a:gd name="T45" fmla="*/ 524 h 649"/>
                <a:gd name="T46" fmla="*/ 381 w 477"/>
                <a:gd name="T47" fmla="*/ 533 h 649"/>
                <a:gd name="T48" fmla="*/ 380 w 477"/>
                <a:gd name="T49" fmla="*/ 533 h 649"/>
                <a:gd name="T50" fmla="*/ 372 w 477"/>
                <a:gd name="T51" fmla="*/ 541 h 649"/>
                <a:gd name="T52" fmla="*/ 371 w 477"/>
                <a:gd name="T53" fmla="*/ 541 h 649"/>
                <a:gd name="T54" fmla="*/ 362 w 477"/>
                <a:gd name="T55" fmla="*/ 549 h 649"/>
                <a:gd name="T56" fmla="*/ 362 w 477"/>
                <a:gd name="T57" fmla="*/ 549 h 649"/>
                <a:gd name="T58" fmla="*/ 353 w 477"/>
                <a:gd name="T59" fmla="*/ 557 h 649"/>
                <a:gd name="T60" fmla="*/ 353 w 477"/>
                <a:gd name="T61" fmla="*/ 557 h 649"/>
                <a:gd name="T62" fmla="*/ 344 w 477"/>
                <a:gd name="T63" fmla="*/ 564 h 649"/>
                <a:gd name="T64" fmla="*/ 343 w 477"/>
                <a:gd name="T65" fmla="*/ 565 h 649"/>
                <a:gd name="T66" fmla="*/ 334 w 477"/>
                <a:gd name="T67" fmla="*/ 572 h 649"/>
                <a:gd name="T68" fmla="*/ 334 w 477"/>
                <a:gd name="T69" fmla="*/ 572 h 649"/>
                <a:gd name="T70" fmla="*/ 324 w 477"/>
                <a:gd name="T71" fmla="*/ 579 h 649"/>
                <a:gd name="T72" fmla="*/ 324 w 477"/>
                <a:gd name="T73" fmla="*/ 579 h 649"/>
                <a:gd name="T74" fmla="*/ 314 w 477"/>
                <a:gd name="T75" fmla="*/ 586 h 649"/>
                <a:gd name="T76" fmla="*/ 314 w 477"/>
                <a:gd name="T77" fmla="*/ 586 h 649"/>
                <a:gd name="T78" fmla="*/ 304 w 477"/>
                <a:gd name="T79" fmla="*/ 593 h 649"/>
                <a:gd name="T80" fmla="*/ 304 w 477"/>
                <a:gd name="T81" fmla="*/ 593 h 649"/>
                <a:gd name="T82" fmla="*/ 294 w 477"/>
                <a:gd name="T83" fmla="*/ 599 h 649"/>
                <a:gd name="T84" fmla="*/ 293 w 477"/>
                <a:gd name="T85" fmla="*/ 599 h 649"/>
                <a:gd name="T86" fmla="*/ 283 w 477"/>
                <a:gd name="T87" fmla="*/ 605 h 649"/>
                <a:gd name="T88" fmla="*/ 283 w 477"/>
                <a:gd name="T89" fmla="*/ 605 h 649"/>
                <a:gd name="T90" fmla="*/ 272 w 477"/>
                <a:gd name="T91" fmla="*/ 611 h 649"/>
                <a:gd name="T92" fmla="*/ 272 w 477"/>
                <a:gd name="T93" fmla="*/ 611 h 649"/>
                <a:gd name="T94" fmla="*/ 262 w 477"/>
                <a:gd name="T95" fmla="*/ 617 h 649"/>
                <a:gd name="T96" fmla="*/ 261 w 477"/>
                <a:gd name="T97" fmla="*/ 617 h 649"/>
                <a:gd name="T98" fmla="*/ 251 w 477"/>
                <a:gd name="T99" fmla="*/ 622 h 649"/>
                <a:gd name="T100" fmla="*/ 251 w 477"/>
                <a:gd name="T101" fmla="*/ 622 h 649"/>
                <a:gd name="T102" fmla="*/ 182 w 477"/>
                <a:gd name="T10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7" h="649">
                  <a:moveTo>
                    <a:pt x="182" y="649"/>
                  </a:moveTo>
                  <a:cubicBezTo>
                    <a:pt x="181" y="642"/>
                    <a:pt x="179" y="634"/>
                    <a:pt x="177" y="627"/>
                  </a:cubicBezTo>
                  <a:cubicBezTo>
                    <a:pt x="141" y="471"/>
                    <a:pt x="92" y="264"/>
                    <a:pt x="0" y="147"/>
                  </a:cubicBezTo>
                  <a:lnTo>
                    <a:pt x="0" y="0"/>
                  </a:lnTo>
                  <a:cubicBezTo>
                    <a:pt x="194" y="90"/>
                    <a:pt x="383" y="226"/>
                    <a:pt x="477" y="405"/>
                  </a:cubicBezTo>
                  <a:cubicBezTo>
                    <a:pt x="469" y="420"/>
                    <a:pt x="461" y="434"/>
                    <a:pt x="452" y="448"/>
                  </a:cubicBezTo>
                  <a:lnTo>
                    <a:pt x="452" y="448"/>
                  </a:lnTo>
                  <a:cubicBezTo>
                    <a:pt x="449" y="452"/>
                    <a:pt x="447" y="455"/>
                    <a:pt x="445" y="458"/>
                  </a:cubicBezTo>
                  <a:lnTo>
                    <a:pt x="445" y="458"/>
                  </a:lnTo>
                  <a:cubicBezTo>
                    <a:pt x="442" y="462"/>
                    <a:pt x="440" y="465"/>
                    <a:pt x="437" y="468"/>
                  </a:cubicBezTo>
                  <a:lnTo>
                    <a:pt x="437" y="468"/>
                  </a:lnTo>
                  <a:cubicBezTo>
                    <a:pt x="435" y="472"/>
                    <a:pt x="432" y="475"/>
                    <a:pt x="430" y="478"/>
                  </a:cubicBezTo>
                  <a:lnTo>
                    <a:pt x="430" y="478"/>
                  </a:lnTo>
                  <a:cubicBezTo>
                    <a:pt x="427" y="481"/>
                    <a:pt x="425" y="485"/>
                    <a:pt x="422" y="488"/>
                  </a:cubicBezTo>
                  <a:lnTo>
                    <a:pt x="422" y="488"/>
                  </a:lnTo>
                  <a:cubicBezTo>
                    <a:pt x="420" y="491"/>
                    <a:pt x="417" y="494"/>
                    <a:pt x="414" y="497"/>
                  </a:cubicBezTo>
                  <a:lnTo>
                    <a:pt x="414" y="497"/>
                  </a:lnTo>
                  <a:cubicBezTo>
                    <a:pt x="412" y="500"/>
                    <a:pt x="409" y="503"/>
                    <a:pt x="406" y="506"/>
                  </a:cubicBezTo>
                  <a:lnTo>
                    <a:pt x="406" y="507"/>
                  </a:lnTo>
                  <a:cubicBezTo>
                    <a:pt x="403" y="509"/>
                    <a:pt x="401" y="512"/>
                    <a:pt x="398" y="515"/>
                  </a:cubicBezTo>
                  <a:lnTo>
                    <a:pt x="398" y="515"/>
                  </a:lnTo>
                  <a:cubicBezTo>
                    <a:pt x="395" y="518"/>
                    <a:pt x="392" y="521"/>
                    <a:pt x="389" y="524"/>
                  </a:cubicBezTo>
                  <a:lnTo>
                    <a:pt x="389" y="524"/>
                  </a:lnTo>
                  <a:cubicBezTo>
                    <a:pt x="386" y="527"/>
                    <a:pt x="383" y="530"/>
                    <a:pt x="381" y="533"/>
                  </a:cubicBezTo>
                  <a:lnTo>
                    <a:pt x="380" y="533"/>
                  </a:lnTo>
                  <a:cubicBezTo>
                    <a:pt x="377" y="535"/>
                    <a:pt x="375" y="538"/>
                    <a:pt x="372" y="541"/>
                  </a:cubicBezTo>
                  <a:lnTo>
                    <a:pt x="371" y="541"/>
                  </a:lnTo>
                  <a:cubicBezTo>
                    <a:pt x="368" y="544"/>
                    <a:pt x="365" y="546"/>
                    <a:pt x="362" y="549"/>
                  </a:cubicBezTo>
                  <a:lnTo>
                    <a:pt x="362" y="549"/>
                  </a:lnTo>
                  <a:cubicBezTo>
                    <a:pt x="359" y="552"/>
                    <a:pt x="356" y="554"/>
                    <a:pt x="353" y="557"/>
                  </a:cubicBezTo>
                  <a:lnTo>
                    <a:pt x="353" y="557"/>
                  </a:lnTo>
                  <a:cubicBezTo>
                    <a:pt x="350" y="560"/>
                    <a:pt x="347" y="562"/>
                    <a:pt x="344" y="564"/>
                  </a:cubicBezTo>
                  <a:lnTo>
                    <a:pt x="343" y="565"/>
                  </a:lnTo>
                  <a:cubicBezTo>
                    <a:pt x="340" y="567"/>
                    <a:pt x="337" y="569"/>
                    <a:pt x="334" y="572"/>
                  </a:cubicBezTo>
                  <a:lnTo>
                    <a:pt x="334" y="572"/>
                  </a:lnTo>
                  <a:cubicBezTo>
                    <a:pt x="330" y="574"/>
                    <a:pt x="327" y="577"/>
                    <a:pt x="324" y="579"/>
                  </a:cubicBezTo>
                  <a:lnTo>
                    <a:pt x="324" y="579"/>
                  </a:lnTo>
                  <a:cubicBezTo>
                    <a:pt x="321" y="581"/>
                    <a:pt x="317" y="584"/>
                    <a:pt x="314" y="586"/>
                  </a:cubicBezTo>
                  <a:lnTo>
                    <a:pt x="314" y="586"/>
                  </a:lnTo>
                  <a:cubicBezTo>
                    <a:pt x="311" y="588"/>
                    <a:pt x="307" y="590"/>
                    <a:pt x="304" y="593"/>
                  </a:cubicBezTo>
                  <a:lnTo>
                    <a:pt x="304" y="593"/>
                  </a:lnTo>
                  <a:cubicBezTo>
                    <a:pt x="300" y="595"/>
                    <a:pt x="297" y="597"/>
                    <a:pt x="294" y="599"/>
                  </a:cubicBezTo>
                  <a:lnTo>
                    <a:pt x="293" y="599"/>
                  </a:lnTo>
                  <a:cubicBezTo>
                    <a:pt x="290" y="601"/>
                    <a:pt x="286" y="603"/>
                    <a:pt x="283" y="605"/>
                  </a:cubicBezTo>
                  <a:lnTo>
                    <a:pt x="283" y="605"/>
                  </a:lnTo>
                  <a:cubicBezTo>
                    <a:pt x="279" y="607"/>
                    <a:pt x="276" y="609"/>
                    <a:pt x="272" y="611"/>
                  </a:cubicBezTo>
                  <a:lnTo>
                    <a:pt x="272" y="611"/>
                  </a:lnTo>
                  <a:cubicBezTo>
                    <a:pt x="269" y="613"/>
                    <a:pt x="265" y="615"/>
                    <a:pt x="262" y="617"/>
                  </a:cubicBezTo>
                  <a:lnTo>
                    <a:pt x="261" y="617"/>
                  </a:lnTo>
                  <a:cubicBezTo>
                    <a:pt x="258" y="619"/>
                    <a:pt x="254" y="620"/>
                    <a:pt x="251" y="622"/>
                  </a:cubicBezTo>
                  <a:lnTo>
                    <a:pt x="251" y="622"/>
                  </a:lnTo>
                  <a:cubicBezTo>
                    <a:pt x="229" y="633"/>
                    <a:pt x="206" y="642"/>
                    <a:pt x="182" y="649"/>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49"/>
            <p:cNvSpPr>
              <a:spLocks/>
            </p:cNvSpPr>
            <p:nvPr/>
          </p:nvSpPr>
          <p:spPr bwMode="auto">
            <a:xfrm>
              <a:off x="8180388" y="4983163"/>
              <a:ext cx="79375" cy="244475"/>
            </a:xfrm>
            <a:custGeom>
              <a:avLst/>
              <a:gdLst>
                <a:gd name="T0" fmla="*/ 34 w 155"/>
                <a:gd name="T1" fmla="*/ 475 h 475"/>
                <a:gd name="T2" fmla="*/ 28 w 155"/>
                <a:gd name="T3" fmla="*/ 475 h 475"/>
                <a:gd name="T4" fmla="*/ 23 w 155"/>
                <a:gd name="T5" fmla="*/ 475 h 475"/>
                <a:gd name="T6" fmla="*/ 13 w 155"/>
                <a:gd name="T7" fmla="*/ 475 h 475"/>
                <a:gd name="T8" fmla="*/ 9 w 155"/>
                <a:gd name="T9" fmla="*/ 475 h 475"/>
                <a:gd name="T10" fmla="*/ 0 w 155"/>
                <a:gd name="T11" fmla="*/ 474 h 475"/>
                <a:gd name="T12" fmla="*/ 0 w 155"/>
                <a:gd name="T13" fmla="*/ 0 h 475"/>
                <a:gd name="T14" fmla="*/ 149 w 155"/>
                <a:gd name="T15" fmla="*/ 437 h 475"/>
                <a:gd name="T16" fmla="*/ 155 w 155"/>
                <a:gd name="T17" fmla="*/ 461 h 475"/>
                <a:gd name="T18" fmla="*/ 154 w 155"/>
                <a:gd name="T19" fmla="*/ 461 h 475"/>
                <a:gd name="T20" fmla="*/ 142 w 155"/>
                <a:gd name="T21" fmla="*/ 464 h 475"/>
                <a:gd name="T22" fmla="*/ 137 w 155"/>
                <a:gd name="T23" fmla="*/ 465 h 475"/>
                <a:gd name="T24" fmla="*/ 129 w 155"/>
                <a:gd name="T25" fmla="*/ 466 h 475"/>
                <a:gd name="T26" fmla="*/ 123 w 155"/>
                <a:gd name="T27" fmla="*/ 467 h 475"/>
                <a:gd name="T28" fmla="*/ 115 w 155"/>
                <a:gd name="T29" fmla="*/ 469 h 475"/>
                <a:gd name="T30" fmla="*/ 110 w 155"/>
                <a:gd name="T31" fmla="*/ 470 h 475"/>
                <a:gd name="T32" fmla="*/ 101 w 155"/>
                <a:gd name="T33" fmla="*/ 471 h 475"/>
                <a:gd name="T34" fmla="*/ 96 w 155"/>
                <a:gd name="T35" fmla="*/ 472 h 475"/>
                <a:gd name="T36" fmla="*/ 86 w 155"/>
                <a:gd name="T37" fmla="*/ 473 h 475"/>
                <a:gd name="T38" fmla="*/ 83 w 155"/>
                <a:gd name="T39" fmla="*/ 473 h 475"/>
                <a:gd name="T40" fmla="*/ 69 w 155"/>
                <a:gd name="T41" fmla="*/ 474 h 475"/>
                <a:gd name="T42" fmla="*/ 65 w 155"/>
                <a:gd name="T43" fmla="*/ 474 h 475"/>
                <a:gd name="T44" fmla="*/ 56 w 155"/>
                <a:gd name="T45" fmla="*/ 475 h 475"/>
                <a:gd name="T46" fmla="*/ 51 w 155"/>
                <a:gd name="T47" fmla="*/ 475 h 475"/>
                <a:gd name="T48" fmla="*/ 42 w 155"/>
                <a:gd name="T49" fmla="*/ 475 h 475"/>
                <a:gd name="T50" fmla="*/ 37 w 155"/>
                <a:gd name="T51" fmla="*/ 475 h 475"/>
                <a:gd name="T52" fmla="*/ 34 w 155"/>
                <a:gd name="T53"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5" h="475">
                  <a:moveTo>
                    <a:pt x="34" y="475"/>
                  </a:moveTo>
                  <a:cubicBezTo>
                    <a:pt x="32" y="475"/>
                    <a:pt x="30" y="475"/>
                    <a:pt x="28" y="475"/>
                  </a:cubicBezTo>
                  <a:cubicBezTo>
                    <a:pt x="26" y="475"/>
                    <a:pt x="24" y="475"/>
                    <a:pt x="23" y="475"/>
                  </a:cubicBezTo>
                  <a:cubicBezTo>
                    <a:pt x="19" y="475"/>
                    <a:pt x="16" y="475"/>
                    <a:pt x="13" y="475"/>
                  </a:cubicBezTo>
                  <a:lnTo>
                    <a:pt x="9" y="475"/>
                  </a:lnTo>
                  <a:cubicBezTo>
                    <a:pt x="6" y="475"/>
                    <a:pt x="3" y="474"/>
                    <a:pt x="0" y="474"/>
                  </a:cubicBezTo>
                  <a:lnTo>
                    <a:pt x="0" y="0"/>
                  </a:lnTo>
                  <a:cubicBezTo>
                    <a:pt x="74" y="115"/>
                    <a:pt x="117" y="297"/>
                    <a:pt x="149" y="437"/>
                  </a:cubicBezTo>
                  <a:cubicBezTo>
                    <a:pt x="151" y="445"/>
                    <a:pt x="153" y="453"/>
                    <a:pt x="155" y="461"/>
                  </a:cubicBezTo>
                  <a:lnTo>
                    <a:pt x="154" y="461"/>
                  </a:lnTo>
                  <a:cubicBezTo>
                    <a:pt x="150" y="462"/>
                    <a:pt x="146" y="463"/>
                    <a:pt x="142" y="464"/>
                  </a:cubicBezTo>
                  <a:lnTo>
                    <a:pt x="137" y="465"/>
                  </a:lnTo>
                  <a:cubicBezTo>
                    <a:pt x="134" y="465"/>
                    <a:pt x="132" y="466"/>
                    <a:pt x="129" y="466"/>
                  </a:cubicBezTo>
                  <a:cubicBezTo>
                    <a:pt x="127" y="467"/>
                    <a:pt x="125" y="467"/>
                    <a:pt x="123" y="467"/>
                  </a:cubicBezTo>
                  <a:cubicBezTo>
                    <a:pt x="121" y="468"/>
                    <a:pt x="118" y="468"/>
                    <a:pt x="115" y="469"/>
                  </a:cubicBezTo>
                  <a:cubicBezTo>
                    <a:pt x="113" y="469"/>
                    <a:pt x="112" y="469"/>
                    <a:pt x="110" y="470"/>
                  </a:cubicBezTo>
                  <a:cubicBezTo>
                    <a:pt x="107" y="470"/>
                    <a:pt x="104" y="470"/>
                    <a:pt x="101" y="471"/>
                  </a:cubicBezTo>
                  <a:cubicBezTo>
                    <a:pt x="100" y="471"/>
                    <a:pt x="98" y="471"/>
                    <a:pt x="96" y="472"/>
                  </a:cubicBezTo>
                  <a:cubicBezTo>
                    <a:pt x="93" y="472"/>
                    <a:pt x="89" y="472"/>
                    <a:pt x="86" y="473"/>
                  </a:cubicBezTo>
                  <a:lnTo>
                    <a:pt x="83" y="473"/>
                  </a:lnTo>
                  <a:cubicBezTo>
                    <a:pt x="78" y="473"/>
                    <a:pt x="74" y="474"/>
                    <a:pt x="69" y="474"/>
                  </a:cubicBezTo>
                  <a:lnTo>
                    <a:pt x="65" y="474"/>
                  </a:lnTo>
                  <a:cubicBezTo>
                    <a:pt x="62" y="475"/>
                    <a:pt x="59" y="475"/>
                    <a:pt x="56" y="475"/>
                  </a:cubicBezTo>
                  <a:cubicBezTo>
                    <a:pt x="54" y="475"/>
                    <a:pt x="52" y="475"/>
                    <a:pt x="51" y="475"/>
                  </a:cubicBezTo>
                  <a:cubicBezTo>
                    <a:pt x="48" y="475"/>
                    <a:pt x="45" y="475"/>
                    <a:pt x="42" y="475"/>
                  </a:cubicBezTo>
                  <a:cubicBezTo>
                    <a:pt x="40" y="475"/>
                    <a:pt x="38" y="475"/>
                    <a:pt x="37" y="475"/>
                  </a:cubicBezTo>
                  <a:cubicBezTo>
                    <a:pt x="36" y="475"/>
                    <a:pt x="35" y="475"/>
                    <a:pt x="34" y="475"/>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050"/>
            <p:cNvSpPr>
              <a:spLocks/>
            </p:cNvSpPr>
            <p:nvPr/>
          </p:nvSpPr>
          <p:spPr bwMode="auto">
            <a:xfrm>
              <a:off x="8180388" y="4808538"/>
              <a:ext cx="14288" cy="28575"/>
            </a:xfrm>
            <a:custGeom>
              <a:avLst/>
              <a:gdLst>
                <a:gd name="T0" fmla="*/ 0 w 30"/>
                <a:gd name="T1" fmla="*/ 56 h 56"/>
                <a:gd name="T2" fmla="*/ 0 w 30"/>
                <a:gd name="T3" fmla="*/ 0 h 56"/>
                <a:gd name="T4" fmla="*/ 30 w 30"/>
                <a:gd name="T5" fmla="*/ 17 h 56"/>
                <a:gd name="T6" fmla="*/ 0 w 30"/>
                <a:gd name="T7" fmla="*/ 56 h 56"/>
              </a:gdLst>
              <a:ahLst/>
              <a:cxnLst>
                <a:cxn ang="0">
                  <a:pos x="T0" y="T1"/>
                </a:cxn>
                <a:cxn ang="0">
                  <a:pos x="T2" y="T3"/>
                </a:cxn>
                <a:cxn ang="0">
                  <a:pos x="T4" y="T5"/>
                </a:cxn>
                <a:cxn ang="0">
                  <a:pos x="T6" y="T7"/>
                </a:cxn>
              </a:cxnLst>
              <a:rect l="0" t="0" r="r" b="b"/>
              <a:pathLst>
                <a:path w="30" h="56">
                  <a:moveTo>
                    <a:pt x="0" y="56"/>
                  </a:moveTo>
                  <a:lnTo>
                    <a:pt x="0" y="0"/>
                  </a:lnTo>
                  <a:cubicBezTo>
                    <a:pt x="9" y="6"/>
                    <a:pt x="19" y="12"/>
                    <a:pt x="30" y="17"/>
                  </a:cubicBezTo>
                  <a:cubicBezTo>
                    <a:pt x="20" y="30"/>
                    <a:pt x="10" y="43"/>
                    <a:pt x="0" y="56"/>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51"/>
            <p:cNvSpPr>
              <a:spLocks/>
            </p:cNvSpPr>
            <p:nvPr/>
          </p:nvSpPr>
          <p:spPr bwMode="auto">
            <a:xfrm>
              <a:off x="8180388" y="4711700"/>
              <a:ext cx="103188" cy="93663"/>
            </a:xfrm>
            <a:custGeom>
              <a:avLst/>
              <a:gdLst>
                <a:gd name="T0" fmla="*/ 48 w 202"/>
                <a:gd name="T1" fmla="*/ 183 h 183"/>
                <a:gd name="T2" fmla="*/ 0 w 202"/>
                <a:gd name="T3" fmla="*/ 155 h 183"/>
                <a:gd name="T4" fmla="*/ 0 w 202"/>
                <a:gd name="T5" fmla="*/ 1 h 183"/>
                <a:gd name="T6" fmla="*/ 11 w 202"/>
                <a:gd name="T7" fmla="*/ 0 h 183"/>
                <a:gd name="T8" fmla="*/ 13 w 202"/>
                <a:gd name="T9" fmla="*/ 0 h 183"/>
                <a:gd name="T10" fmla="*/ 25 w 202"/>
                <a:gd name="T11" fmla="*/ 0 h 183"/>
                <a:gd name="T12" fmla="*/ 29 w 202"/>
                <a:gd name="T13" fmla="*/ 0 h 183"/>
                <a:gd name="T14" fmla="*/ 34 w 202"/>
                <a:gd name="T15" fmla="*/ 0 h 183"/>
                <a:gd name="T16" fmla="*/ 39 w 202"/>
                <a:gd name="T17" fmla="*/ 0 h 183"/>
                <a:gd name="T18" fmla="*/ 43 w 202"/>
                <a:gd name="T19" fmla="*/ 0 h 183"/>
                <a:gd name="T20" fmla="*/ 54 w 202"/>
                <a:gd name="T21" fmla="*/ 0 h 183"/>
                <a:gd name="T22" fmla="*/ 58 w 202"/>
                <a:gd name="T23" fmla="*/ 1 h 183"/>
                <a:gd name="T24" fmla="*/ 86 w 202"/>
                <a:gd name="T25" fmla="*/ 3 h 183"/>
                <a:gd name="T26" fmla="*/ 90 w 202"/>
                <a:gd name="T27" fmla="*/ 3 h 183"/>
                <a:gd name="T28" fmla="*/ 100 w 202"/>
                <a:gd name="T29" fmla="*/ 4 h 183"/>
                <a:gd name="T30" fmla="*/ 105 w 202"/>
                <a:gd name="T31" fmla="*/ 5 h 183"/>
                <a:gd name="T32" fmla="*/ 114 w 202"/>
                <a:gd name="T33" fmla="*/ 7 h 183"/>
                <a:gd name="T34" fmla="*/ 120 w 202"/>
                <a:gd name="T35" fmla="*/ 7 h 183"/>
                <a:gd name="T36" fmla="*/ 129 w 202"/>
                <a:gd name="T37" fmla="*/ 9 h 183"/>
                <a:gd name="T38" fmla="*/ 134 w 202"/>
                <a:gd name="T39" fmla="*/ 10 h 183"/>
                <a:gd name="T40" fmla="*/ 148 w 202"/>
                <a:gd name="T41" fmla="*/ 13 h 183"/>
                <a:gd name="T42" fmla="*/ 161 w 202"/>
                <a:gd name="T43" fmla="*/ 17 h 183"/>
                <a:gd name="T44" fmla="*/ 163 w 202"/>
                <a:gd name="T45" fmla="*/ 17 h 183"/>
                <a:gd name="T46" fmla="*/ 175 w 202"/>
                <a:gd name="T47" fmla="*/ 20 h 183"/>
                <a:gd name="T48" fmla="*/ 176 w 202"/>
                <a:gd name="T49" fmla="*/ 21 h 183"/>
                <a:gd name="T50" fmla="*/ 188 w 202"/>
                <a:gd name="T51" fmla="*/ 24 h 183"/>
                <a:gd name="T52" fmla="*/ 189 w 202"/>
                <a:gd name="T53" fmla="*/ 25 h 183"/>
                <a:gd name="T54" fmla="*/ 202 w 202"/>
                <a:gd name="T55" fmla="*/ 29 h 183"/>
                <a:gd name="T56" fmla="*/ 48 w 202"/>
                <a:gd name="T5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 h="183">
                  <a:moveTo>
                    <a:pt x="48" y="183"/>
                  </a:moveTo>
                  <a:cubicBezTo>
                    <a:pt x="30" y="174"/>
                    <a:pt x="14" y="165"/>
                    <a:pt x="0" y="155"/>
                  </a:cubicBezTo>
                  <a:lnTo>
                    <a:pt x="0" y="1"/>
                  </a:lnTo>
                  <a:cubicBezTo>
                    <a:pt x="4" y="1"/>
                    <a:pt x="8" y="1"/>
                    <a:pt x="11" y="0"/>
                  </a:cubicBezTo>
                  <a:lnTo>
                    <a:pt x="13" y="0"/>
                  </a:lnTo>
                  <a:cubicBezTo>
                    <a:pt x="17" y="0"/>
                    <a:pt x="21" y="0"/>
                    <a:pt x="25" y="0"/>
                  </a:cubicBezTo>
                  <a:lnTo>
                    <a:pt x="29" y="0"/>
                  </a:lnTo>
                  <a:cubicBezTo>
                    <a:pt x="31" y="0"/>
                    <a:pt x="32" y="0"/>
                    <a:pt x="34" y="0"/>
                  </a:cubicBezTo>
                  <a:cubicBezTo>
                    <a:pt x="36" y="0"/>
                    <a:pt x="38" y="0"/>
                    <a:pt x="39" y="0"/>
                  </a:cubicBezTo>
                  <a:lnTo>
                    <a:pt x="43" y="0"/>
                  </a:lnTo>
                  <a:cubicBezTo>
                    <a:pt x="47" y="0"/>
                    <a:pt x="51" y="0"/>
                    <a:pt x="54" y="0"/>
                  </a:cubicBezTo>
                  <a:lnTo>
                    <a:pt x="58" y="1"/>
                  </a:lnTo>
                  <a:cubicBezTo>
                    <a:pt x="67" y="1"/>
                    <a:pt x="77" y="2"/>
                    <a:pt x="86" y="3"/>
                  </a:cubicBezTo>
                  <a:lnTo>
                    <a:pt x="90" y="3"/>
                  </a:lnTo>
                  <a:cubicBezTo>
                    <a:pt x="93" y="4"/>
                    <a:pt x="97" y="4"/>
                    <a:pt x="100" y="4"/>
                  </a:cubicBezTo>
                  <a:cubicBezTo>
                    <a:pt x="102" y="5"/>
                    <a:pt x="103" y="5"/>
                    <a:pt x="105" y="5"/>
                  </a:cubicBezTo>
                  <a:cubicBezTo>
                    <a:pt x="108" y="6"/>
                    <a:pt x="111" y="6"/>
                    <a:pt x="114" y="7"/>
                  </a:cubicBezTo>
                  <a:cubicBezTo>
                    <a:pt x="116" y="7"/>
                    <a:pt x="118" y="7"/>
                    <a:pt x="120" y="7"/>
                  </a:cubicBezTo>
                  <a:cubicBezTo>
                    <a:pt x="123" y="8"/>
                    <a:pt x="126" y="9"/>
                    <a:pt x="129" y="9"/>
                  </a:cubicBezTo>
                  <a:lnTo>
                    <a:pt x="134" y="10"/>
                  </a:lnTo>
                  <a:cubicBezTo>
                    <a:pt x="138" y="11"/>
                    <a:pt x="143" y="12"/>
                    <a:pt x="148" y="13"/>
                  </a:cubicBezTo>
                  <a:cubicBezTo>
                    <a:pt x="152" y="14"/>
                    <a:pt x="157" y="15"/>
                    <a:pt x="161" y="17"/>
                  </a:cubicBezTo>
                  <a:lnTo>
                    <a:pt x="163" y="17"/>
                  </a:lnTo>
                  <a:cubicBezTo>
                    <a:pt x="167" y="18"/>
                    <a:pt x="171" y="19"/>
                    <a:pt x="175" y="20"/>
                  </a:cubicBezTo>
                  <a:lnTo>
                    <a:pt x="176" y="21"/>
                  </a:lnTo>
                  <a:cubicBezTo>
                    <a:pt x="180" y="22"/>
                    <a:pt x="184" y="23"/>
                    <a:pt x="188" y="24"/>
                  </a:cubicBezTo>
                  <a:lnTo>
                    <a:pt x="189" y="25"/>
                  </a:lnTo>
                  <a:cubicBezTo>
                    <a:pt x="193" y="26"/>
                    <a:pt x="197" y="27"/>
                    <a:pt x="202" y="29"/>
                  </a:cubicBezTo>
                  <a:cubicBezTo>
                    <a:pt x="154" y="66"/>
                    <a:pt x="101" y="119"/>
                    <a:pt x="48" y="183"/>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052"/>
            <p:cNvSpPr>
              <a:spLocks/>
            </p:cNvSpPr>
            <p:nvPr/>
          </p:nvSpPr>
          <p:spPr bwMode="auto">
            <a:xfrm>
              <a:off x="8218488" y="4732338"/>
              <a:ext cx="207963" cy="120650"/>
            </a:xfrm>
            <a:custGeom>
              <a:avLst/>
              <a:gdLst>
                <a:gd name="T0" fmla="*/ 408 w 408"/>
                <a:gd name="T1" fmla="*/ 234 h 234"/>
                <a:gd name="T2" fmla="*/ 257 w 408"/>
                <a:gd name="T3" fmla="*/ 210 h 234"/>
                <a:gd name="T4" fmla="*/ 0 w 408"/>
                <a:gd name="T5" fmla="*/ 155 h 234"/>
                <a:gd name="T6" fmla="*/ 158 w 408"/>
                <a:gd name="T7" fmla="*/ 0 h 234"/>
                <a:gd name="T8" fmla="*/ 164 w 408"/>
                <a:gd name="T9" fmla="*/ 3 h 234"/>
                <a:gd name="T10" fmla="*/ 169 w 408"/>
                <a:gd name="T11" fmla="*/ 5 h 234"/>
                <a:gd name="T12" fmla="*/ 175 w 408"/>
                <a:gd name="T13" fmla="*/ 7 h 234"/>
                <a:gd name="T14" fmla="*/ 180 w 408"/>
                <a:gd name="T15" fmla="*/ 10 h 234"/>
                <a:gd name="T16" fmla="*/ 186 w 408"/>
                <a:gd name="T17" fmla="*/ 13 h 234"/>
                <a:gd name="T18" fmla="*/ 190 w 408"/>
                <a:gd name="T19" fmla="*/ 15 h 234"/>
                <a:gd name="T20" fmla="*/ 196 w 408"/>
                <a:gd name="T21" fmla="*/ 18 h 234"/>
                <a:gd name="T22" fmla="*/ 200 w 408"/>
                <a:gd name="T23" fmla="*/ 20 h 234"/>
                <a:gd name="T24" fmla="*/ 206 w 408"/>
                <a:gd name="T25" fmla="*/ 24 h 234"/>
                <a:gd name="T26" fmla="*/ 210 w 408"/>
                <a:gd name="T27" fmla="*/ 26 h 234"/>
                <a:gd name="T28" fmla="*/ 216 w 408"/>
                <a:gd name="T29" fmla="*/ 29 h 234"/>
                <a:gd name="T30" fmla="*/ 220 w 408"/>
                <a:gd name="T31" fmla="*/ 32 h 234"/>
                <a:gd name="T32" fmla="*/ 226 w 408"/>
                <a:gd name="T33" fmla="*/ 36 h 234"/>
                <a:gd name="T34" fmla="*/ 230 w 408"/>
                <a:gd name="T35" fmla="*/ 38 h 234"/>
                <a:gd name="T36" fmla="*/ 261 w 408"/>
                <a:gd name="T37" fmla="*/ 59 h 234"/>
                <a:gd name="T38" fmla="*/ 263 w 408"/>
                <a:gd name="T39" fmla="*/ 61 h 234"/>
                <a:gd name="T40" fmla="*/ 270 w 408"/>
                <a:gd name="T41" fmla="*/ 66 h 234"/>
                <a:gd name="T42" fmla="*/ 272 w 408"/>
                <a:gd name="T43" fmla="*/ 68 h 234"/>
                <a:gd name="T44" fmla="*/ 279 w 408"/>
                <a:gd name="T45" fmla="*/ 73 h 234"/>
                <a:gd name="T46" fmla="*/ 281 w 408"/>
                <a:gd name="T47" fmla="*/ 75 h 234"/>
                <a:gd name="T48" fmla="*/ 287 w 408"/>
                <a:gd name="T49" fmla="*/ 80 h 234"/>
                <a:gd name="T50" fmla="*/ 290 w 408"/>
                <a:gd name="T51" fmla="*/ 83 h 234"/>
                <a:gd name="T52" fmla="*/ 296 w 408"/>
                <a:gd name="T53" fmla="*/ 88 h 234"/>
                <a:gd name="T54" fmla="*/ 298 w 408"/>
                <a:gd name="T55" fmla="*/ 90 h 234"/>
                <a:gd name="T56" fmla="*/ 304 w 408"/>
                <a:gd name="T57" fmla="*/ 96 h 234"/>
                <a:gd name="T58" fmla="*/ 305 w 408"/>
                <a:gd name="T59" fmla="*/ 97 h 234"/>
                <a:gd name="T60" fmla="*/ 348 w 408"/>
                <a:gd name="T61" fmla="*/ 143 h 234"/>
                <a:gd name="T62" fmla="*/ 349 w 408"/>
                <a:gd name="T63" fmla="*/ 144 h 234"/>
                <a:gd name="T64" fmla="*/ 355 w 408"/>
                <a:gd name="T65" fmla="*/ 152 h 234"/>
                <a:gd name="T66" fmla="*/ 356 w 408"/>
                <a:gd name="T67" fmla="*/ 152 h 234"/>
                <a:gd name="T68" fmla="*/ 362 w 408"/>
                <a:gd name="T69" fmla="*/ 160 h 234"/>
                <a:gd name="T70" fmla="*/ 362 w 408"/>
                <a:gd name="T71" fmla="*/ 161 h 234"/>
                <a:gd name="T72" fmla="*/ 408 w 408"/>
                <a:gd name="T7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234">
                  <a:moveTo>
                    <a:pt x="408" y="234"/>
                  </a:moveTo>
                  <a:cubicBezTo>
                    <a:pt x="362" y="221"/>
                    <a:pt x="311" y="216"/>
                    <a:pt x="257" y="210"/>
                  </a:cubicBezTo>
                  <a:cubicBezTo>
                    <a:pt x="176" y="203"/>
                    <a:pt x="88" y="194"/>
                    <a:pt x="0" y="155"/>
                  </a:cubicBezTo>
                  <a:cubicBezTo>
                    <a:pt x="56" y="87"/>
                    <a:pt x="111" y="33"/>
                    <a:pt x="158" y="0"/>
                  </a:cubicBezTo>
                  <a:cubicBezTo>
                    <a:pt x="160" y="1"/>
                    <a:pt x="162" y="2"/>
                    <a:pt x="164" y="3"/>
                  </a:cubicBezTo>
                  <a:lnTo>
                    <a:pt x="169" y="5"/>
                  </a:lnTo>
                  <a:cubicBezTo>
                    <a:pt x="171" y="6"/>
                    <a:pt x="173" y="6"/>
                    <a:pt x="175" y="7"/>
                  </a:cubicBezTo>
                  <a:cubicBezTo>
                    <a:pt x="177" y="8"/>
                    <a:pt x="178" y="9"/>
                    <a:pt x="180" y="10"/>
                  </a:cubicBezTo>
                  <a:cubicBezTo>
                    <a:pt x="182" y="11"/>
                    <a:pt x="184" y="12"/>
                    <a:pt x="186" y="13"/>
                  </a:cubicBezTo>
                  <a:lnTo>
                    <a:pt x="190" y="15"/>
                  </a:lnTo>
                  <a:cubicBezTo>
                    <a:pt x="192" y="16"/>
                    <a:pt x="194" y="17"/>
                    <a:pt x="196" y="18"/>
                  </a:cubicBezTo>
                  <a:lnTo>
                    <a:pt x="200" y="20"/>
                  </a:lnTo>
                  <a:cubicBezTo>
                    <a:pt x="202" y="21"/>
                    <a:pt x="204" y="22"/>
                    <a:pt x="206" y="24"/>
                  </a:cubicBezTo>
                  <a:lnTo>
                    <a:pt x="210" y="26"/>
                  </a:lnTo>
                  <a:cubicBezTo>
                    <a:pt x="212" y="27"/>
                    <a:pt x="214" y="28"/>
                    <a:pt x="216" y="29"/>
                  </a:cubicBezTo>
                  <a:lnTo>
                    <a:pt x="220" y="32"/>
                  </a:lnTo>
                  <a:cubicBezTo>
                    <a:pt x="222" y="33"/>
                    <a:pt x="224" y="34"/>
                    <a:pt x="226" y="36"/>
                  </a:cubicBezTo>
                  <a:lnTo>
                    <a:pt x="230" y="38"/>
                  </a:lnTo>
                  <a:cubicBezTo>
                    <a:pt x="240" y="44"/>
                    <a:pt x="251" y="52"/>
                    <a:pt x="261" y="59"/>
                  </a:cubicBezTo>
                  <a:lnTo>
                    <a:pt x="263" y="61"/>
                  </a:lnTo>
                  <a:cubicBezTo>
                    <a:pt x="266" y="63"/>
                    <a:pt x="268" y="64"/>
                    <a:pt x="270" y="66"/>
                  </a:cubicBezTo>
                  <a:lnTo>
                    <a:pt x="272" y="68"/>
                  </a:lnTo>
                  <a:cubicBezTo>
                    <a:pt x="275" y="70"/>
                    <a:pt x="277" y="71"/>
                    <a:pt x="279" y="73"/>
                  </a:cubicBezTo>
                  <a:lnTo>
                    <a:pt x="281" y="75"/>
                  </a:lnTo>
                  <a:cubicBezTo>
                    <a:pt x="283" y="77"/>
                    <a:pt x="285" y="79"/>
                    <a:pt x="287" y="80"/>
                  </a:cubicBezTo>
                  <a:lnTo>
                    <a:pt x="290" y="83"/>
                  </a:lnTo>
                  <a:cubicBezTo>
                    <a:pt x="292" y="84"/>
                    <a:pt x="294" y="86"/>
                    <a:pt x="296" y="88"/>
                  </a:cubicBezTo>
                  <a:lnTo>
                    <a:pt x="298" y="90"/>
                  </a:lnTo>
                  <a:cubicBezTo>
                    <a:pt x="300" y="92"/>
                    <a:pt x="302" y="94"/>
                    <a:pt x="304" y="96"/>
                  </a:cubicBezTo>
                  <a:lnTo>
                    <a:pt x="305" y="97"/>
                  </a:lnTo>
                  <a:cubicBezTo>
                    <a:pt x="321" y="111"/>
                    <a:pt x="335" y="127"/>
                    <a:pt x="348" y="143"/>
                  </a:cubicBezTo>
                  <a:lnTo>
                    <a:pt x="349" y="144"/>
                  </a:lnTo>
                  <a:cubicBezTo>
                    <a:pt x="351" y="146"/>
                    <a:pt x="353" y="149"/>
                    <a:pt x="355" y="152"/>
                  </a:cubicBezTo>
                  <a:lnTo>
                    <a:pt x="356" y="152"/>
                  </a:lnTo>
                  <a:cubicBezTo>
                    <a:pt x="358" y="155"/>
                    <a:pt x="360" y="158"/>
                    <a:pt x="362" y="160"/>
                  </a:cubicBezTo>
                  <a:lnTo>
                    <a:pt x="362" y="161"/>
                  </a:lnTo>
                  <a:cubicBezTo>
                    <a:pt x="379" y="184"/>
                    <a:pt x="395" y="208"/>
                    <a:pt x="408" y="234"/>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a:off x="1398188" y="3681468"/>
            <a:ext cx="317791" cy="397238"/>
            <a:chOff x="7494588" y="2436813"/>
            <a:chExt cx="1422401" cy="1778000"/>
          </a:xfrm>
        </p:grpSpPr>
        <p:sp>
          <p:nvSpPr>
            <p:cNvPr id="80" name="Freeform 1053"/>
            <p:cNvSpPr>
              <a:spLocks/>
            </p:cNvSpPr>
            <p:nvPr/>
          </p:nvSpPr>
          <p:spPr bwMode="auto">
            <a:xfrm>
              <a:off x="7970838" y="2436813"/>
              <a:ext cx="223838" cy="195263"/>
            </a:xfrm>
            <a:custGeom>
              <a:avLst/>
              <a:gdLst>
                <a:gd name="T0" fmla="*/ 438 w 438"/>
                <a:gd name="T1" fmla="*/ 381 h 381"/>
                <a:gd name="T2" fmla="*/ 438 w 438"/>
                <a:gd name="T3" fmla="*/ 310 h 381"/>
                <a:gd name="T4" fmla="*/ 77 w 438"/>
                <a:gd name="T5" fmla="*/ 0 h 381"/>
                <a:gd name="T6" fmla="*/ 0 w 438"/>
                <a:gd name="T7" fmla="*/ 25 h 381"/>
                <a:gd name="T8" fmla="*/ 438 w 438"/>
                <a:gd name="T9" fmla="*/ 381 h 381"/>
              </a:gdLst>
              <a:ahLst/>
              <a:cxnLst>
                <a:cxn ang="0">
                  <a:pos x="T0" y="T1"/>
                </a:cxn>
                <a:cxn ang="0">
                  <a:pos x="T2" y="T3"/>
                </a:cxn>
                <a:cxn ang="0">
                  <a:pos x="T4" y="T5"/>
                </a:cxn>
                <a:cxn ang="0">
                  <a:pos x="T6" y="T7"/>
                </a:cxn>
                <a:cxn ang="0">
                  <a:pos x="T8" y="T9"/>
                </a:cxn>
              </a:cxnLst>
              <a:rect l="0" t="0" r="r" b="b"/>
              <a:pathLst>
                <a:path w="438" h="381">
                  <a:moveTo>
                    <a:pt x="438" y="381"/>
                  </a:moveTo>
                  <a:lnTo>
                    <a:pt x="438" y="310"/>
                  </a:lnTo>
                  <a:cubicBezTo>
                    <a:pt x="371" y="309"/>
                    <a:pt x="175" y="278"/>
                    <a:pt x="77" y="0"/>
                  </a:cubicBezTo>
                  <a:lnTo>
                    <a:pt x="0" y="25"/>
                  </a:lnTo>
                  <a:cubicBezTo>
                    <a:pt x="129" y="355"/>
                    <a:pt x="355" y="381"/>
                    <a:pt x="438" y="381"/>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054"/>
            <p:cNvSpPr>
              <a:spLocks/>
            </p:cNvSpPr>
            <p:nvPr/>
          </p:nvSpPr>
          <p:spPr bwMode="auto">
            <a:xfrm>
              <a:off x="7494588" y="2503488"/>
              <a:ext cx="395288" cy="477838"/>
            </a:xfrm>
            <a:custGeom>
              <a:avLst/>
              <a:gdLst>
                <a:gd name="T0" fmla="*/ 573 w 771"/>
                <a:gd name="T1" fmla="*/ 0 h 931"/>
                <a:gd name="T2" fmla="*/ 503 w 771"/>
                <a:gd name="T3" fmla="*/ 18 h 931"/>
                <a:gd name="T4" fmla="*/ 0 w 771"/>
                <a:gd name="T5" fmla="*/ 851 h 931"/>
                <a:gd name="T6" fmla="*/ 13 w 771"/>
                <a:gd name="T7" fmla="*/ 931 h 931"/>
                <a:gd name="T8" fmla="*/ 573 w 771"/>
                <a:gd name="T9" fmla="*/ 0 h 931"/>
              </a:gdLst>
              <a:ahLst/>
              <a:cxnLst>
                <a:cxn ang="0">
                  <a:pos x="T0" y="T1"/>
                </a:cxn>
                <a:cxn ang="0">
                  <a:pos x="T2" y="T3"/>
                </a:cxn>
                <a:cxn ang="0">
                  <a:pos x="T4" y="T5"/>
                </a:cxn>
                <a:cxn ang="0">
                  <a:pos x="T6" y="T7"/>
                </a:cxn>
                <a:cxn ang="0">
                  <a:pos x="T8" y="T9"/>
                </a:cxn>
              </a:cxnLst>
              <a:rect l="0" t="0" r="r" b="b"/>
              <a:pathLst>
                <a:path w="771" h="931">
                  <a:moveTo>
                    <a:pt x="573" y="0"/>
                  </a:moveTo>
                  <a:lnTo>
                    <a:pt x="503" y="18"/>
                  </a:lnTo>
                  <a:cubicBezTo>
                    <a:pt x="503" y="18"/>
                    <a:pt x="668" y="755"/>
                    <a:pt x="0" y="851"/>
                  </a:cubicBezTo>
                  <a:lnTo>
                    <a:pt x="13" y="931"/>
                  </a:lnTo>
                  <a:cubicBezTo>
                    <a:pt x="771" y="739"/>
                    <a:pt x="573" y="0"/>
                    <a:pt x="573" y="0"/>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055"/>
            <p:cNvSpPr>
              <a:spLocks/>
            </p:cNvSpPr>
            <p:nvPr/>
          </p:nvSpPr>
          <p:spPr bwMode="auto">
            <a:xfrm>
              <a:off x="7500938" y="2449513"/>
              <a:ext cx="693738" cy="574675"/>
            </a:xfrm>
            <a:custGeom>
              <a:avLst/>
              <a:gdLst>
                <a:gd name="T0" fmla="*/ 617 w 1353"/>
                <a:gd name="T1" fmla="*/ 89 h 1121"/>
                <a:gd name="T2" fmla="*/ 863 w 1353"/>
                <a:gd name="T3" fmla="*/ 17 h 1121"/>
                <a:gd name="T4" fmla="*/ 1353 w 1353"/>
                <a:gd name="T5" fmla="*/ 438 h 1121"/>
                <a:gd name="T6" fmla="*/ 1353 w 1353"/>
                <a:gd name="T7" fmla="*/ 356 h 1121"/>
                <a:gd name="T8" fmla="*/ 914 w 1353"/>
                <a:gd name="T9" fmla="*/ 0 h 1121"/>
                <a:gd name="T10" fmla="*/ 560 w 1353"/>
                <a:gd name="T11" fmla="*/ 106 h 1121"/>
                <a:gd name="T12" fmla="*/ 0 w 1353"/>
                <a:gd name="T13" fmla="*/ 1037 h 1121"/>
                <a:gd name="T14" fmla="*/ 14 w 1353"/>
                <a:gd name="T15" fmla="*/ 1121 h 1121"/>
                <a:gd name="T16" fmla="*/ 617 w 1353"/>
                <a:gd name="T17" fmla="*/ 89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3" h="1121">
                  <a:moveTo>
                    <a:pt x="617" y="89"/>
                  </a:moveTo>
                  <a:lnTo>
                    <a:pt x="863" y="17"/>
                  </a:lnTo>
                  <a:cubicBezTo>
                    <a:pt x="972" y="410"/>
                    <a:pt x="1270" y="439"/>
                    <a:pt x="1353" y="438"/>
                  </a:cubicBezTo>
                  <a:lnTo>
                    <a:pt x="1353" y="356"/>
                  </a:lnTo>
                  <a:cubicBezTo>
                    <a:pt x="1270" y="356"/>
                    <a:pt x="1043" y="330"/>
                    <a:pt x="914" y="0"/>
                  </a:cubicBezTo>
                  <a:lnTo>
                    <a:pt x="560" y="106"/>
                  </a:lnTo>
                  <a:cubicBezTo>
                    <a:pt x="560" y="106"/>
                    <a:pt x="757" y="845"/>
                    <a:pt x="0" y="1037"/>
                  </a:cubicBezTo>
                  <a:lnTo>
                    <a:pt x="14" y="1121"/>
                  </a:lnTo>
                  <a:cubicBezTo>
                    <a:pt x="844" y="996"/>
                    <a:pt x="617" y="89"/>
                    <a:pt x="617"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056"/>
            <p:cNvSpPr>
              <a:spLocks/>
            </p:cNvSpPr>
            <p:nvPr/>
          </p:nvSpPr>
          <p:spPr bwMode="auto">
            <a:xfrm>
              <a:off x="7508876" y="2457450"/>
              <a:ext cx="685800" cy="1666875"/>
            </a:xfrm>
            <a:custGeom>
              <a:avLst/>
              <a:gdLst>
                <a:gd name="T0" fmla="*/ 849 w 1339"/>
                <a:gd name="T1" fmla="*/ 0 h 3248"/>
                <a:gd name="T2" fmla="*/ 604 w 1339"/>
                <a:gd name="T3" fmla="*/ 72 h 3248"/>
                <a:gd name="T4" fmla="*/ 0 w 1339"/>
                <a:gd name="T5" fmla="*/ 1104 h 3248"/>
                <a:gd name="T6" fmla="*/ 190 w 1339"/>
                <a:gd name="T7" fmla="*/ 2248 h 3248"/>
                <a:gd name="T8" fmla="*/ 108 w 1339"/>
                <a:gd name="T9" fmla="*/ 3059 h 3248"/>
                <a:gd name="T10" fmla="*/ 1339 w 1339"/>
                <a:gd name="T11" fmla="*/ 3248 h 3248"/>
                <a:gd name="T12" fmla="*/ 1339 w 1339"/>
                <a:gd name="T13" fmla="*/ 421 h 3248"/>
                <a:gd name="T14" fmla="*/ 849 w 1339"/>
                <a:gd name="T15" fmla="*/ 0 h 3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3248">
                  <a:moveTo>
                    <a:pt x="849" y="0"/>
                  </a:moveTo>
                  <a:lnTo>
                    <a:pt x="604" y="72"/>
                  </a:lnTo>
                  <a:cubicBezTo>
                    <a:pt x="604" y="72"/>
                    <a:pt x="830" y="979"/>
                    <a:pt x="0" y="1104"/>
                  </a:cubicBezTo>
                  <a:lnTo>
                    <a:pt x="190" y="2248"/>
                  </a:lnTo>
                  <a:lnTo>
                    <a:pt x="108" y="3059"/>
                  </a:lnTo>
                  <a:cubicBezTo>
                    <a:pt x="158" y="3084"/>
                    <a:pt x="506" y="3244"/>
                    <a:pt x="1339" y="3248"/>
                  </a:cubicBezTo>
                  <a:lnTo>
                    <a:pt x="1339" y="421"/>
                  </a:lnTo>
                  <a:cubicBezTo>
                    <a:pt x="1256" y="422"/>
                    <a:pt x="958" y="393"/>
                    <a:pt x="849" y="0"/>
                  </a:cubicBezTo>
                  <a:close/>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57"/>
            <p:cNvSpPr>
              <a:spLocks/>
            </p:cNvSpPr>
            <p:nvPr/>
          </p:nvSpPr>
          <p:spPr bwMode="auto">
            <a:xfrm>
              <a:off x="8194676" y="2436813"/>
              <a:ext cx="247650" cy="217488"/>
            </a:xfrm>
            <a:custGeom>
              <a:avLst/>
              <a:gdLst>
                <a:gd name="T0" fmla="*/ 24 w 485"/>
                <a:gd name="T1" fmla="*/ 379 h 425"/>
                <a:gd name="T2" fmla="*/ 485 w 485"/>
                <a:gd name="T3" fmla="*/ 25 h 425"/>
                <a:gd name="T4" fmla="*/ 407 w 485"/>
                <a:gd name="T5" fmla="*/ 0 h 425"/>
                <a:gd name="T6" fmla="*/ 24 w 485"/>
                <a:gd name="T7" fmla="*/ 309 h 425"/>
                <a:gd name="T8" fmla="*/ 0 w 485"/>
                <a:gd name="T9" fmla="*/ 310 h 425"/>
                <a:gd name="T10" fmla="*/ 0 w 485"/>
                <a:gd name="T11" fmla="*/ 381 h 425"/>
                <a:gd name="T12" fmla="*/ 24 w 485"/>
                <a:gd name="T13" fmla="*/ 379 h 425"/>
              </a:gdLst>
              <a:ahLst/>
              <a:cxnLst>
                <a:cxn ang="0">
                  <a:pos x="T0" y="T1"/>
                </a:cxn>
                <a:cxn ang="0">
                  <a:pos x="T2" y="T3"/>
                </a:cxn>
                <a:cxn ang="0">
                  <a:pos x="T4" y="T5"/>
                </a:cxn>
                <a:cxn ang="0">
                  <a:pos x="T6" y="T7"/>
                </a:cxn>
                <a:cxn ang="0">
                  <a:pos x="T8" y="T9"/>
                </a:cxn>
                <a:cxn ang="0">
                  <a:pos x="T10" y="T11"/>
                </a:cxn>
                <a:cxn ang="0">
                  <a:pos x="T12" y="T13"/>
                </a:cxn>
              </a:cxnLst>
              <a:rect l="0" t="0" r="r" b="b"/>
              <a:pathLst>
                <a:path w="485" h="425">
                  <a:moveTo>
                    <a:pt x="24" y="379"/>
                  </a:moveTo>
                  <a:cubicBezTo>
                    <a:pt x="24" y="379"/>
                    <a:pt x="329" y="425"/>
                    <a:pt x="485" y="25"/>
                  </a:cubicBezTo>
                  <a:lnTo>
                    <a:pt x="407" y="0"/>
                  </a:lnTo>
                  <a:cubicBezTo>
                    <a:pt x="286" y="343"/>
                    <a:pt x="24" y="309"/>
                    <a:pt x="24" y="309"/>
                  </a:cubicBezTo>
                  <a:cubicBezTo>
                    <a:pt x="24" y="309"/>
                    <a:pt x="17" y="311"/>
                    <a:pt x="0" y="310"/>
                  </a:cubicBezTo>
                  <a:lnTo>
                    <a:pt x="0" y="381"/>
                  </a:lnTo>
                  <a:cubicBezTo>
                    <a:pt x="17" y="380"/>
                    <a:pt x="24" y="379"/>
                    <a:pt x="24" y="379"/>
                  </a:cubicBezTo>
                  <a:close/>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058"/>
            <p:cNvSpPr>
              <a:spLocks/>
            </p:cNvSpPr>
            <p:nvPr/>
          </p:nvSpPr>
          <p:spPr bwMode="auto">
            <a:xfrm>
              <a:off x="8521701" y="2503488"/>
              <a:ext cx="395288" cy="477838"/>
            </a:xfrm>
            <a:custGeom>
              <a:avLst/>
              <a:gdLst>
                <a:gd name="T0" fmla="*/ 758 w 771"/>
                <a:gd name="T1" fmla="*/ 931 h 931"/>
                <a:gd name="T2" fmla="*/ 771 w 771"/>
                <a:gd name="T3" fmla="*/ 851 h 931"/>
                <a:gd name="T4" fmla="*/ 268 w 771"/>
                <a:gd name="T5" fmla="*/ 18 h 931"/>
                <a:gd name="T6" fmla="*/ 198 w 771"/>
                <a:gd name="T7" fmla="*/ 0 h 931"/>
                <a:gd name="T8" fmla="*/ 758 w 771"/>
                <a:gd name="T9" fmla="*/ 931 h 931"/>
              </a:gdLst>
              <a:ahLst/>
              <a:cxnLst>
                <a:cxn ang="0">
                  <a:pos x="T0" y="T1"/>
                </a:cxn>
                <a:cxn ang="0">
                  <a:pos x="T2" y="T3"/>
                </a:cxn>
                <a:cxn ang="0">
                  <a:pos x="T4" y="T5"/>
                </a:cxn>
                <a:cxn ang="0">
                  <a:pos x="T6" y="T7"/>
                </a:cxn>
                <a:cxn ang="0">
                  <a:pos x="T8" y="T9"/>
                </a:cxn>
              </a:cxnLst>
              <a:rect l="0" t="0" r="r" b="b"/>
              <a:pathLst>
                <a:path w="771" h="931">
                  <a:moveTo>
                    <a:pt x="758" y="931"/>
                  </a:moveTo>
                  <a:lnTo>
                    <a:pt x="771" y="851"/>
                  </a:lnTo>
                  <a:cubicBezTo>
                    <a:pt x="103" y="755"/>
                    <a:pt x="268" y="18"/>
                    <a:pt x="268" y="18"/>
                  </a:cubicBezTo>
                  <a:lnTo>
                    <a:pt x="198" y="0"/>
                  </a:lnTo>
                  <a:cubicBezTo>
                    <a:pt x="198" y="0"/>
                    <a:pt x="0" y="739"/>
                    <a:pt x="758" y="931"/>
                  </a:cubicBezTo>
                  <a:close/>
                </a:path>
              </a:pathLst>
            </a:custGeom>
            <a:solidFill>
              <a:srgbClr val="CF4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059"/>
            <p:cNvSpPr>
              <a:spLocks/>
            </p:cNvSpPr>
            <p:nvPr/>
          </p:nvSpPr>
          <p:spPr bwMode="auto">
            <a:xfrm>
              <a:off x="8194676" y="2449513"/>
              <a:ext cx="715963" cy="574675"/>
            </a:xfrm>
            <a:custGeom>
              <a:avLst/>
              <a:gdLst>
                <a:gd name="T0" fmla="*/ 24 w 1397"/>
                <a:gd name="T1" fmla="*/ 354 h 1121"/>
                <a:gd name="T2" fmla="*/ 0 w 1397"/>
                <a:gd name="T3" fmla="*/ 356 h 1121"/>
                <a:gd name="T4" fmla="*/ 0 w 1397"/>
                <a:gd name="T5" fmla="*/ 438 h 1121"/>
                <a:gd name="T6" fmla="*/ 24 w 1397"/>
                <a:gd name="T7" fmla="*/ 437 h 1121"/>
                <a:gd name="T8" fmla="*/ 536 w 1397"/>
                <a:gd name="T9" fmla="*/ 17 h 1121"/>
                <a:gd name="T10" fmla="*/ 779 w 1397"/>
                <a:gd name="T11" fmla="*/ 89 h 1121"/>
                <a:gd name="T12" fmla="*/ 1383 w 1397"/>
                <a:gd name="T13" fmla="*/ 1121 h 1121"/>
                <a:gd name="T14" fmla="*/ 1397 w 1397"/>
                <a:gd name="T15" fmla="*/ 1037 h 1121"/>
                <a:gd name="T16" fmla="*/ 837 w 1397"/>
                <a:gd name="T17" fmla="*/ 106 h 1121"/>
                <a:gd name="T18" fmla="*/ 485 w 1397"/>
                <a:gd name="T19" fmla="*/ 0 h 1121"/>
                <a:gd name="T20" fmla="*/ 24 w 1397"/>
                <a:gd name="T21" fmla="*/ 354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7" h="1121">
                  <a:moveTo>
                    <a:pt x="24" y="354"/>
                  </a:moveTo>
                  <a:cubicBezTo>
                    <a:pt x="24" y="354"/>
                    <a:pt x="17" y="355"/>
                    <a:pt x="0" y="356"/>
                  </a:cubicBezTo>
                  <a:lnTo>
                    <a:pt x="0" y="438"/>
                  </a:lnTo>
                  <a:cubicBezTo>
                    <a:pt x="17" y="438"/>
                    <a:pt x="24" y="437"/>
                    <a:pt x="24" y="437"/>
                  </a:cubicBezTo>
                  <a:cubicBezTo>
                    <a:pt x="24" y="437"/>
                    <a:pt x="406" y="484"/>
                    <a:pt x="536" y="17"/>
                  </a:cubicBezTo>
                  <a:lnTo>
                    <a:pt x="779" y="89"/>
                  </a:lnTo>
                  <a:cubicBezTo>
                    <a:pt x="779" y="89"/>
                    <a:pt x="553" y="996"/>
                    <a:pt x="1383" y="1121"/>
                  </a:cubicBezTo>
                  <a:lnTo>
                    <a:pt x="1397" y="1037"/>
                  </a:lnTo>
                  <a:cubicBezTo>
                    <a:pt x="639" y="845"/>
                    <a:pt x="837" y="106"/>
                    <a:pt x="837" y="106"/>
                  </a:cubicBezTo>
                  <a:lnTo>
                    <a:pt x="485" y="0"/>
                  </a:lnTo>
                  <a:cubicBezTo>
                    <a:pt x="329" y="400"/>
                    <a:pt x="24" y="354"/>
                    <a:pt x="24" y="354"/>
                  </a:cubicBezTo>
                </a:path>
              </a:pathLst>
            </a:custGeom>
            <a:solidFill>
              <a:srgbClr val="E0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060"/>
            <p:cNvSpPr>
              <a:spLocks/>
            </p:cNvSpPr>
            <p:nvPr/>
          </p:nvSpPr>
          <p:spPr bwMode="auto">
            <a:xfrm>
              <a:off x="8194676" y="2457450"/>
              <a:ext cx="708025" cy="1666875"/>
            </a:xfrm>
            <a:custGeom>
              <a:avLst/>
              <a:gdLst>
                <a:gd name="T0" fmla="*/ 1276 w 1383"/>
                <a:gd name="T1" fmla="*/ 3059 h 3248"/>
                <a:gd name="T2" fmla="*/ 1192 w 1383"/>
                <a:gd name="T3" fmla="*/ 2248 h 3248"/>
                <a:gd name="T4" fmla="*/ 1383 w 1383"/>
                <a:gd name="T5" fmla="*/ 1104 h 3248"/>
                <a:gd name="T6" fmla="*/ 779 w 1383"/>
                <a:gd name="T7" fmla="*/ 72 h 3248"/>
                <a:gd name="T8" fmla="*/ 535 w 1383"/>
                <a:gd name="T9" fmla="*/ 0 h 3248"/>
                <a:gd name="T10" fmla="*/ 24 w 1383"/>
                <a:gd name="T11" fmla="*/ 420 h 3248"/>
                <a:gd name="T12" fmla="*/ 0 w 1383"/>
                <a:gd name="T13" fmla="*/ 421 h 3248"/>
                <a:gd name="T14" fmla="*/ 0 w 1383"/>
                <a:gd name="T15" fmla="*/ 3248 h 3248"/>
                <a:gd name="T16" fmla="*/ 24 w 1383"/>
                <a:gd name="T17" fmla="*/ 3248 h 3248"/>
                <a:gd name="T18" fmla="*/ 1276 w 1383"/>
                <a:gd name="T19" fmla="*/ 3059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3248">
                  <a:moveTo>
                    <a:pt x="1276" y="3059"/>
                  </a:moveTo>
                  <a:lnTo>
                    <a:pt x="1192" y="2248"/>
                  </a:lnTo>
                  <a:lnTo>
                    <a:pt x="1383" y="1104"/>
                  </a:lnTo>
                  <a:cubicBezTo>
                    <a:pt x="552" y="979"/>
                    <a:pt x="779" y="72"/>
                    <a:pt x="779" y="72"/>
                  </a:cubicBezTo>
                  <a:lnTo>
                    <a:pt x="535" y="0"/>
                  </a:lnTo>
                  <a:cubicBezTo>
                    <a:pt x="405" y="467"/>
                    <a:pt x="24" y="420"/>
                    <a:pt x="24" y="420"/>
                  </a:cubicBezTo>
                  <a:cubicBezTo>
                    <a:pt x="24" y="420"/>
                    <a:pt x="17" y="421"/>
                    <a:pt x="0" y="421"/>
                  </a:cubicBezTo>
                  <a:lnTo>
                    <a:pt x="0" y="3248"/>
                  </a:lnTo>
                  <a:cubicBezTo>
                    <a:pt x="0" y="3248"/>
                    <a:pt x="15" y="3248"/>
                    <a:pt x="24" y="3248"/>
                  </a:cubicBezTo>
                  <a:cubicBezTo>
                    <a:pt x="871" y="3248"/>
                    <a:pt x="1226" y="3084"/>
                    <a:pt x="1276" y="3059"/>
                  </a:cubicBezTo>
                </a:path>
              </a:pathLst>
            </a:custGeom>
            <a:solidFill>
              <a:srgbClr val="F258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061"/>
            <p:cNvSpPr>
              <a:spLocks/>
            </p:cNvSpPr>
            <p:nvPr/>
          </p:nvSpPr>
          <p:spPr bwMode="auto">
            <a:xfrm>
              <a:off x="7558088" y="4054475"/>
              <a:ext cx="3175" cy="15875"/>
            </a:xfrm>
            <a:custGeom>
              <a:avLst/>
              <a:gdLst>
                <a:gd name="T0" fmla="*/ 0 w 4"/>
                <a:gd name="T1" fmla="*/ 32 h 32"/>
                <a:gd name="T2" fmla="*/ 4 w 4"/>
                <a:gd name="T3" fmla="*/ 0 h 32"/>
                <a:gd name="T4" fmla="*/ 0 w 4"/>
                <a:gd name="T5" fmla="*/ 32 h 32"/>
              </a:gdLst>
              <a:ahLst/>
              <a:cxnLst>
                <a:cxn ang="0">
                  <a:pos x="T0" y="T1"/>
                </a:cxn>
                <a:cxn ang="0">
                  <a:pos x="T2" y="T3"/>
                </a:cxn>
                <a:cxn ang="0">
                  <a:pos x="T4" y="T5"/>
                </a:cxn>
              </a:cxnLst>
              <a:rect l="0" t="0" r="r" b="b"/>
              <a:pathLst>
                <a:path w="4" h="32">
                  <a:moveTo>
                    <a:pt x="0" y="32"/>
                  </a:moveTo>
                  <a:cubicBezTo>
                    <a:pt x="2" y="22"/>
                    <a:pt x="3" y="11"/>
                    <a:pt x="4" y="0"/>
                  </a:cubicBezTo>
                  <a:lnTo>
                    <a:pt x="0" y="32"/>
                  </a:ln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62"/>
            <p:cNvSpPr>
              <a:spLocks/>
            </p:cNvSpPr>
            <p:nvPr/>
          </p:nvSpPr>
          <p:spPr bwMode="auto">
            <a:xfrm>
              <a:off x="7551738" y="4070350"/>
              <a:ext cx="642938" cy="144463"/>
            </a:xfrm>
            <a:custGeom>
              <a:avLst/>
              <a:gdLst>
                <a:gd name="T0" fmla="*/ 15 w 1255"/>
                <a:gd name="T1" fmla="*/ 0 h 281"/>
                <a:gd name="T2" fmla="*/ 0 w 1255"/>
                <a:gd name="T3" fmla="*/ 73 h 281"/>
                <a:gd name="T4" fmla="*/ 1255 w 1255"/>
                <a:gd name="T5" fmla="*/ 281 h 281"/>
                <a:gd name="T6" fmla="*/ 1255 w 1255"/>
                <a:gd name="T7" fmla="*/ 196 h 281"/>
                <a:gd name="T8" fmla="*/ 15 w 1255"/>
                <a:gd name="T9" fmla="*/ 0 h 281"/>
              </a:gdLst>
              <a:ahLst/>
              <a:cxnLst>
                <a:cxn ang="0">
                  <a:pos x="T0" y="T1"/>
                </a:cxn>
                <a:cxn ang="0">
                  <a:pos x="T2" y="T3"/>
                </a:cxn>
                <a:cxn ang="0">
                  <a:pos x="T4" y="T5"/>
                </a:cxn>
                <a:cxn ang="0">
                  <a:pos x="T6" y="T7"/>
                </a:cxn>
                <a:cxn ang="0">
                  <a:pos x="T8" y="T9"/>
                </a:cxn>
              </a:cxnLst>
              <a:rect l="0" t="0" r="r" b="b"/>
              <a:pathLst>
                <a:path w="1255" h="281">
                  <a:moveTo>
                    <a:pt x="15" y="0"/>
                  </a:moveTo>
                  <a:lnTo>
                    <a:pt x="0" y="73"/>
                  </a:lnTo>
                  <a:cubicBezTo>
                    <a:pt x="0" y="73"/>
                    <a:pt x="355" y="277"/>
                    <a:pt x="1255" y="281"/>
                  </a:cubicBezTo>
                  <a:lnTo>
                    <a:pt x="1255" y="196"/>
                  </a:lnTo>
                  <a:cubicBezTo>
                    <a:pt x="422" y="192"/>
                    <a:pt x="15" y="0"/>
                    <a:pt x="15" y="0"/>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063"/>
            <p:cNvSpPr>
              <a:spLocks/>
            </p:cNvSpPr>
            <p:nvPr/>
          </p:nvSpPr>
          <p:spPr bwMode="auto">
            <a:xfrm>
              <a:off x="7500938" y="2981325"/>
              <a:ext cx="7938" cy="42863"/>
            </a:xfrm>
            <a:custGeom>
              <a:avLst/>
              <a:gdLst>
                <a:gd name="T0" fmla="*/ 0 w 14"/>
                <a:gd name="T1" fmla="*/ 0 h 84"/>
                <a:gd name="T2" fmla="*/ 8 w 14"/>
                <a:gd name="T3" fmla="*/ 84 h 84"/>
                <a:gd name="T4" fmla="*/ 14 w 14"/>
                <a:gd name="T5" fmla="*/ 84 h 84"/>
                <a:gd name="T6" fmla="*/ 0 w 14"/>
                <a:gd name="T7" fmla="*/ 0 h 84"/>
              </a:gdLst>
              <a:ahLst/>
              <a:cxnLst>
                <a:cxn ang="0">
                  <a:pos x="T0" y="T1"/>
                </a:cxn>
                <a:cxn ang="0">
                  <a:pos x="T2" y="T3"/>
                </a:cxn>
                <a:cxn ang="0">
                  <a:pos x="T4" y="T5"/>
                </a:cxn>
                <a:cxn ang="0">
                  <a:pos x="T6" y="T7"/>
                </a:cxn>
              </a:cxnLst>
              <a:rect l="0" t="0" r="r" b="b"/>
              <a:pathLst>
                <a:path w="14" h="84">
                  <a:moveTo>
                    <a:pt x="0" y="0"/>
                  </a:moveTo>
                  <a:cubicBezTo>
                    <a:pt x="0" y="0"/>
                    <a:pt x="3" y="31"/>
                    <a:pt x="8" y="84"/>
                  </a:cubicBezTo>
                  <a:cubicBezTo>
                    <a:pt x="10" y="84"/>
                    <a:pt x="12" y="84"/>
                    <a:pt x="14" y="8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064"/>
            <p:cNvSpPr>
              <a:spLocks/>
            </p:cNvSpPr>
            <p:nvPr/>
          </p:nvSpPr>
          <p:spPr bwMode="auto">
            <a:xfrm>
              <a:off x="7561263" y="4025900"/>
              <a:ext cx="1588" cy="28575"/>
            </a:xfrm>
            <a:custGeom>
              <a:avLst/>
              <a:gdLst>
                <a:gd name="T0" fmla="*/ 3 w 5"/>
                <a:gd name="T1" fmla="*/ 0 h 55"/>
                <a:gd name="T2" fmla="*/ 0 w 5"/>
                <a:gd name="T3" fmla="*/ 55 h 55"/>
                <a:gd name="T4" fmla="*/ 5 w 5"/>
                <a:gd name="T5" fmla="*/ 1 h 55"/>
                <a:gd name="T6" fmla="*/ 3 w 5"/>
                <a:gd name="T7" fmla="*/ 0 h 55"/>
              </a:gdLst>
              <a:ahLst/>
              <a:cxnLst>
                <a:cxn ang="0">
                  <a:pos x="T0" y="T1"/>
                </a:cxn>
                <a:cxn ang="0">
                  <a:pos x="T2" y="T3"/>
                </a:cxn>
                <a:cxn ang="0">
                  <a:pos x="T4" y="T5"/>
                </a:cxn>
                <a:cxn ang="0">
                  <a:pos x="T6" y="T7"/>
                </a:cxn>
              </a:cxnLst>
              <a:rect l="0" t="0" r="r" b="b"/>
              <a:pathLst>
                <a:path w="5" h="55">
                  <a:moveTo>
                    <a:pt x="3" y="0"/>
                  </a:moveTo>
                  <a:cubicBezTo>
                    <a:pt x="2" y="20"/>
                    <a:pt x="1" y="38"/>
                    <a:pt x="0" y="55"/>
                  </a:cubicBezTo>
                  <a:lnTo>
                    <a:pt x="5" y="1"/>
                  </a:lnTo>
                  <a:lnTo>
                    <a:pt x="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065"/>
            <p:cNvSpPr>
              <a:spLocks/>
            </p:cNvSpPr>
            <p:nvPr/>
          </p:nvSpPr>
          <p:spPr bwMode="auto">
            <a:xfrm>
              <a:off x="7559676" y="4027488"/>
              <a:ext cx="635000" cy="144463"/>
            </a:xfrm>
            <a:custGeom>
              <a:avLst/>
              <a:gdLst>
                <a:gd name="T0" fmla="*/ 1239 w 1239"/>
                <a:gd name="T1" fmla="*/ 189 h 282"/>
                <a:gd name="T2" fmla="*/ 8 w 1239"/>
                <a:gd name="T3" fmla="*/ 0 h 282"/>
                <a:gd name="T4" fmla="*/ 2 w 1239"/>
                <a:gd name="T5" fmla="*/ 54 h 282"/>
                <a:gd name="T6" fmla="*/ 0 w 1239"/>
                <a:gd name="T7" fmla="*/ 86 h 282"/>
                <a:gd name="T8" fmla="*/ 1239 w 1239"/>
                <a:gd name="T9" fmla="*/ 282 h 282"/>
                <a:gd name="T10" fmla="*/ 1239 w 1239"/>
                <a:gd name="T11" fmla="*/ 189 h 282"/>
              </a:gdLst>
              <a:ahLst/>
              <a:cxnLst>
                <a:cxn ang="0">
                  <a:pos x="T0" y="T1"/>
                </a:cxn>
                <a:cxn ang="0">
                  <a:pos x="T2" y="T3"/>
                </a:cxn>
                <a:cxn ang="0">
                  <a:pos x="T4" y="T5"/>
                </a:cxn>
                <a:cxn ang="0">
                  <a:pos x="T6" y="T7"/>
                </a:cxn>
                <a:cxn ang="0">
                  <a:pos x="T8" y="T9"/>
                </a:cxn>
                <a:cxn ang="0">
                  <a:pos x="T10" y="T11"/>
                </a:cxn>
              </a:cxnLst>
              <a:rect l="0" t="0" r="r" b="b"/>
              <a:pathLst>
                <a:path w="1239" h="282">
                  <a:moveTo>
                    <a:pt x="1239" y="189"/>
                  </a:moveTo>
                  <a:cubicBezTo>
                    <a:pt x="406" y="185"/>
                    <a:pt x="58" y="25"/>
                    <a:pt x="8" y="0"/>
                  </a:cubicBezTo>
                  <a:lnTo>
                    <a:pt x="2" y="54"/>
                  </a:lnTo>
                  <a:cubicBezTo>
                    <a:pt x="1" y="65"/>
                    <a:pt x="1" y="76"/>
                    <a:pt x="0" y="86"/>
                  </a:cubicBezTo>
                  <a:cubicBezTo>
                    <a:pt x="0" y="86"/>
                    <a:pt x="406" y="278"/>
                    <a:pt x="1239" y="282"/>
                  </a:cubicBezTo>
                  <a:lnTo>
                    <a:pt x="1239" y="1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066"/>
            <p:cNvSpPr>
              <a:spLocks/>
            </p:cNvSpPr>
            <p:nvPr/>
          </p:nvSpPr>
          <p:spPr bwMode="auto">
            <a:xfrm>
              <a:off x="8850313" y="4054475"/>
              <a:ext cx="3175" cy="15875"/>
            </a:xfrm>
            <a:custGeom>
              <a:avLst/>
              <a:gdLst>
                <a:gd name="T0" fmla="*/ 0 w 4"/>
                <a:gd name="T1" fmla="*/ 0 h 32"/>
                <a:gd name="T2" fmla="*/ 4 w 4"/>
                <a:gd name="T3" fmla="*/ 32 h 32"/>
                <a:gd name="T4" fmla="*/ 0 w 4"/>
                <a:gd name="T5" fmla="*/ 0 h 32"/>
              </a:gdLst>
              <a:ahLst/>
              <a:cxnLst>
                <a:cxn ang="0">
                  <a:pos x="T0" y="T1"/>
                </a:cxn>
                <a:cxn ang="0">
                  <a:pos x="T2" y="T3"/>
                </a:cxn>
                <a:cxn ang="0">
                  <a:pos x="T4" y="T5"/>
                </a:cxn>
              </a:cxnLst>
              <a:rect l="0" t="0" r="r" b="b"/>
              <a:pathLst>
                <a:path w="4" h="32">
                  <a:moveTo>
                    <a:pt x="0" y="0"/>
                  </a:moveTo>
                  <a:cubicBezTo>
                    <a:pt x="1" y="11"/>
                    <a:pt x="2" y="22"/>
                    <a:pt x="4" y="32"/>
                  </a:cubicBezTo>
                  <a:lnTo>
                    <a:pt x="0" y="0"/>
                  </a:lnTo>
                  <a:close/>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067"/>
            <p:cNvSpPr>
              <a:spLocks/>
            </p:cNvSpPr>
            <p:nvPr/>
          </p:nvSpPr>
          <p:spPr bwMode="auto">
            <a:xfrm>
              <a:off x="8194676" y="4070350"/>
              <a:ext cx="666750" cy="144463"/>
            </a:xfrm>
            <a:custGeom>
              <a:avLst/>
              <a:gdLst>
                <a:gd name="T0" fmla="*/ 1301 w 1301"/>
                <a:gd name="T1" fmla="*/ 73 h 281"/>
                <a:gd name="T2" fmla="*/ 1285 w 1301"/>
                <a:gd name="T3" fmla="*/ 0 h 281"/>
                <a:gd name="T4" fmla="*/ 24 w 1301"/>
                <a:gd name="T5" fmla="*/ 196 h 281"/>
                <a:gd name="T6" fmla="*/ 0 w 1301"/>
                <a:gd name="T7" fmla="*/ 196 h 281"/>
                <a:gd name="T8" fmla="*/ 0 w 1301"/>
                <a:gd name="T9" fmla="*/ 281 h 281"/>
                <a:gd name="T10" fmla="*/ 24 w 1301"/>
                <a:gd name="T11" fmla="*/ 281 h 281"/>
                <a:gd name="T12" fmla="*/ 1301 w 1301"/>
                <a:gd name="T13" fmla="*/ 73 h 281"/>
              </a:gdLst>
              <a:ahLst/>
              <a:cxnLst>
                <a:cxn ang="0">
                  <a:pos x="T0" y="T1"/>
                </a:cxn>
                <a:cxn ang="0">
                  <a:pos x="T2" y="T3"/>
                </a:cxn>
                <a:cxn ang="0">
                  <a:pos x="T4" y="T5"/>
                </a:cxn>
                <a:cxn ang="0">
                  <a:pos x="T6" y="T7"/>
                </a:cxn>
                <a:cxn ang="0">
                  <a:pos x="T8" y="T9"/>
                </a:cxn>
                <a:cxn ang="0">
                  <a:pos x="T10" y="T11"/>
                </a:cxn>
                <a:cxn ang="0">
                  <a:pos x="T12" y="T13"/>
                </a:cxn>
              </a:cxnLst>
              <a:rect l="0" t="0" r="r" b="b"/>
              <a:pathLst>
                <a:path w="1301" h="281">
                  <a:moveTo>
                    <a:pt x="1301" y="73"/>
                  </a:moveTo>
                  <a:lnTo>
                    <a:pt x="1285" y="0"/>
                  </a:lnTo>
                  <a:cubicBezTo>
                    <a:pt x="1285" y="0"/>
                    <a:pt x="864" y="196"/>
                    <a:pt x="24" y="196"/>
                  </a:cubicBezTo>
                  <a:cubicBezTo>
                    <a:pt x="15" y="196"/>
                    <a:pt x="0" y="196"/>
                    <a:pt x="0" y="196"/>
                  </a:cubicBezTo>
                  <a:lnTo>
                    <a:pt x="0" y="281"/>
                  </a:lnTo>
                  <a:cubicBezTo>
                    <a:pt x="0" y="281"/>
                    <a:pt x="15" y="281"/>
                    <a:pt x="24" y="281"/>
                  </a:cubicBezTo>
                  <a:cubicBezTo>
                    <a:pt x="936" y="281"/>
                    <a:pt x="1301" y="73"/>
                    <a:pt x="1301" y="73"/>
                  </a:cubicBezTo>
                  <a:close/>
                </a:path>
              </a:pathLst>
            </a:custGeom>
            <a:solidFill>
              <a:srgbClr val="CF4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068"/>
            <p:cNvSpPr>
              <a:spLocks/>
            </p:cNvSpPr>
            <p:nvPr/>
          </p:nvSpPr>
          <p:spPr bwMode="auto">
            <a:xfrm>
              <a:off x="8848726" y="4025900"/>
              <a:ext cx="1588" cy="28575"/>
            </a:xfrm>
            <a:custGeom>
              <a:avLst/>
              <a:gdLst>
                <a:gd name="T0" fmla="*/ 5 w 5"/>
                <a:gd name="T1" fmla="*/ 55 h 55"/>
                <a:gd name="T2" fmla="*/ 2 w 5"/>
                <a:gd name="T3" fmla="*/ 0 h 55"/>
                <a:gd name="T4" fmla="*/ 0 w 5"/>
                <a:gd name="T5" fmla="*/ 1 h 55"/>
                <a:gd name="T6" fmla="*/ 5 w 5"/>
                <a:gd name="T7" fmla="*/ 55 h 55"/>
              </a:gdLst>
              <a:ahLst/>
              <a:cxnLst>
                <a:cxn ang="0">
                  <a:pos x="T0" y="T1"/>
                </a:cxn>
                <a:cxn ang="0">
                  <a:pos x="T2" y="T3"/>
                </a:cxn>
                <a:cxn ang="0">
                  <a:pos x="T4" y="T5"/>
                </a:cxn>
                <a:cxn ang="0">
                  <a:pos x="T6" y="T7"/>
                </a:cxn>
              </a:cxnLst>
              <a:rect l="0" t="0" r="r" b="b"/>
              <a:pathLst>
                <a:path w="5" h="55">
                  <a:moveTo>
                    <a:pt x="5" y="55"/>
                  </a:moveTo>
                  <a:cubicBezTo>
                    <a:pt x="4" y="38"/>
                    <a:pt x="3" y="20"/>
                    <a:pt x="2" y="0"/>
                  </a:cubicBezTo>
                  <a:lnTo>
                    <a:pt x="0" y="1"/>
                  </a:lnTo>
                  <a:lnTo>
                    <a:pt x="5" y="55"/>
                  </a:lnTo>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069"/>
            <p:cNvSpPr>
              <a:spLocks/>
            </p:cNvSpPr>
            <p:nvPr/>
          </p:nvSpPr>
          <p:spPr bwMode="auto">
            <a:xfrm>
              <a:off x="8902701" y="2981325"/>
              <a:ext cx="7938" cy="42863"/>
            </a:xfrm>
            <a:custGeom>
              <a:avLst/>
              <a:gdLst>
                <a:gd name="T0" fmla="*/ 6 w 14"/>
                <a:gd name="T1" fmla="*/ 84 h 84"/>
                <a:gd name="T2" fmla="*/ 14 w 14"/>
                <a:gd name="T3" fmla="*/ 0 h 84"/>
                <a:gd name="T4" fmla="*/ 0 w 14"/>
                <a:gd name="T5" fmla="*/ 84 h 84"/>
                <a:gd name="T6" fmla="*/ 6 w 14"/>
                <a:gd name="T7" fmla="*/ 84 h 84"/>
              </a:gdLst>
              <a:ahLst/>
              <a:cxnLst>
                <a:cxn ang="0">
                  <a:pos x="T0" y="T1"/>
                </a:cxn>
                <a:cxn ang="0">
                  <a:pos x="T2" y="T3"/>
                </a:cxn>
                <a:cxn ang="0">
                  <a:pos x="T4" y="T5"/>
                </a:cxn>
                <a:cxn ang="0">
                  <a:pos x="T6" y="T7"/>
                </a:cxn>
              </a:cxnLst>
              <a:rect l="0" t="0" r="r" b="b"/>
              <a:pathLst>
                <a:path w="14" h="84">
                  <a:moveTo>
                    <a:pt x="6" y="84"/>
                  </a:moveTo>
                  <a:cubicBezTo>
                    <a:pt x="11" y="31"/>
                    <a:pt x="14" y="0"/>
                    <a:pt x="14" y="0"/>
                  </a:cubicBezTo>
                  <a:lnTo>
                    <a:pt x="0" y="84"/>
                  </a:lnTo>
                  <a:cubicBezTo>
                    <a:pt x="2" y="84"/>
                    <a:pt x="4" y="84"/>
                    <a:pt x="6" y="84"/>
                  </a:cubicBezTo>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70"/>
            <p:cNvSpPr>
              <a:spLocks/>
            </p:cNvSpPr>
            <p:nvPr/>
          </p:nvSpPr>
          <p:spPr bwMode="auto">
            <a:xfrm>
              <a:off x="8194676" y="4027488"/>
              <a:ext cx="658813" cy="144463"/>
            </a:xfrm>
            <a:custGeom>
              <a:avLst/>
              <a:gdLst>
                <a:gd name="T0" fmla="*/ 24 w 1286"/>
                <a:gd name="T1" fmla="*/ 189 h 282"/>
                <a:gd name="T2" fmla="*/ 0 w 1286"/>
                <a:gd name="T3" fmla="*/ 189 h 282"/>
                <a:gd name="T4" fmla="*/ 0 w 1286"/>
                <a:gd name="T5" fmla="*/ 282 h 282"/>
                <a:gd name="T6" fmla="*/ 24 w 1286"/>
                <a:gd name="T7" fmla="*/ 282 h 282"/>
                <a:gd name="T8" fmla="*/ 1286 w 1286"/>
                <a:gd name="T9" fmla="*/ 86 h 282"/>
                <a:gd name="T10" fmla="*/ 1282 w 1286"/>
                <a:gd name="T11" fmla="*/ 54 h 282"/>
                <a:gd name="T12" fmla="*/ 1277 w 1286"/>
                <a:gd name="T13" fmla="*/ 0 h 282"/>
                <a:gd name="T14" fmla="*/ 24 w 1286"/>
                <a:gd name="T15" fmla="*/ 189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282">
                  <a:moveTo>
                    <a:pt x="24" y="189"/>
                  </a:moveTo>
                  <a:cubicBezTo>
                    <a:pt x="15" y="189"/>
                    <a:pt x="0" y="189"/>
                    <a:pt x="0" y="189"/>
                  </a:cubicBezTo>
                  <a:lnTo>
                    <a:pt x="0" y="282"/>
                  </a:lnTo>
                  <a:cubicBezTo>
                    <a:pt x="0" y="282"/>
                    <a:pt x="15" y="282"/>
                    <a:pt x="24" y="282"/>
                  </a:cubicBezTo>
                  <a:cubicBezTo>
                    <a:pt x="864" y="282"/>
                    <a:pt x="1286" y="86"/>
                    <a:pt x="1286" y="86"/>
                  </a:cubicBezTo>
                  <a:cubicBezTo>
                    <a:pt x="1284" y="76"/>
                    <a:pt x="1283" y="65"/>
                    <a:pt x="1282" y="54"/>
                  </a:cubicBezTo>
                  <a:lnTo>
                    <a:pt x="1277" y="0"/>
                  </a:lnTo>
                  <a:cubicBezTo>
                    <a:pt x="1227" y="25"/>
                    <a:pt x="871" y="189"/>
                    <a:pt x="24" y="189"/>
                  </a:cubicBezTo>
                  <a:close/>
                </a:path>
              </a:pathLst>
            </a:custGeom>
            <a:solidFill>
              <a:srgbClr val="E0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71"/>
            <p:cNvSpPr>
              <a:spLocks noEditPoints="1"/>
            </p:cNvSpPr>
            <p:nvPr/>
          </p:nvSpPr>
          <p:spPr bwMode="auto">
            <a:xfrm>
              <a:off x="7785101" y="3086100"/>
              <a:ext cx="368300" cy="530225"/>
            </a:xfrm>
            <a:custGeom>
              <a:avLst/>
              <a:gdLst>
                <a:gd name="T0" fmla="*/ 368 w 720"/>
                <a:gd name="T1" fmla="*/ 0 h 1034"/>
                <a:gd name="T2" fmla="*/ 720 w 720"/>
                <a:gd name="T3" fmla="*/ 510 h 1034"/>
                <a:gd name="T4" fmla="*/ 628 w 720"/>
                <a:gd name="T5" fmla="*/ 908 h 1034"/>
                <a:gd name="T6" fmla="*/ 357 w 720"/>
                <a:gd name="T7" fmla="*/ 1034 h 1034"/>
                <a:gd name="T8" fmla="*/ 89 w 720"/>
                <a:gd name="T9" fmla="*/ 910 h 1034"/>
                <a:gd name="T10" fmla="*/ 0 w 720"/>
                <a:gd name="T11" fmla="*/ 521 h 1034"/>
                <a:gd name="T12" fmla="*/ 98 w 720"/>
                <a:gd name="T13" fmla="*/ 128 h 1034"/>
                <a:gd name="T14" fmla="*/ 368 w 720"/>
                <a:gd name="T15" fmla="*/ 0 h 1034"/>
                <a:gd name="T16" fmla="*/ 231 w 720"/>
                <a:gd name="T17" fmla="*/ 806 h 1034"/>
                <a:gd name="T18" fmla="*/ 360 w 720"/>
                <a:gd name="T19" fmla="*/ 885 h 1034"/>
                <a:gd name="T20" fmla="*/ 489 w 720"/>
                <a:gd name="T21" fmla="*/ 803 h 1034"/>
                <a:gd name="T22" fmla="*/ 535 w 720"/>
                <a:gd name="T23" fmla="*/ 518 h 1034"/>
                <a:gd name="T24" fmla="*/ 490 w 720"/>
                <a:gd name="T25" fmla="*/ 232 h 1034"/>
                <a:gd name="T26" fmla="*/ 362 w 720"/>
                <a:gd name="T27" fmla="*/ 152 h 1034"/>
                <a:gd name="T28" fmla="*/ 231 w 720"/>
                <a:gd name="T29" fmla="*/ 238 h 1034"/>
                <a:gd name="T30" fmla="*/ 188 w 720"/>
                <a:gd name="T31" fmla="*/ 525 h 1034"/>
                <a:gd name="T32" fmla="*/ 231 w 720"/>
                <a:gd name="T33" fmla="*/ 806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1034">
                  <a:moveTo>
                    <a:pt x="368" y="0"/>
                  </a:moveTo>
                  <a:cubicBezTo>
                    <a:pt x="603" y="0"/>
                    <a:pt x="720" y="170"/>
                    <a:pt x="720" y="510"/>
                  </a:cubicBezTo>
                  <a:cubicBezTo>
                    <a:pt x="720" y="691"/>
                    <a:pt x="689" y="824"/>
                    <a:pt x="628" y="908"/>
                  </a:cubicBezTo>
                  <a:cubicBezTo>
                    <a:pt x="567" y="992"/>
                    <a:pt x="477" y="1034"/>
                    <a:pt x="357" y="1034"/>
                  </a:cubicBezTo>
                  <a:cubicBezTo>
                    <a:pt x="237" y="1034"/>
                    <a:pt x="148" y="993"/>
                    <a:pt x="89" y="910"/>
                  </a:cubicBezTo>
                  <a:cubicBezTo>
                    <a:pt x="30" y="826"/>
                    <a:pt x="0" y="696"/>
                    <a:pt x="0" y="521"/>
                  </a:cubicBezTo>
                  <a:cubicBezTo>
                    <a:pt x="0" y="345"/>
                    <a:pt x="33" y="214"/>
                    <a:pt x="98" y="128"/>
                  </a:cubicBezTo>
                  <a:cubicBezTo>
                    <a:pt x="163" y="43"/>
                    <a:pt x="253" y="0"/>
                    <a:pt x="368" y="0"/>
                  </a:cubicBezTo>
                  <a:close/>
                  <a:moveTo>
                    <a:pt x="231" y="806"/>
                  </a:moveTo>
                  <a:cubicBezTo>
                    <a:pt x="261" y="859"/>
                    <a:pt x="304" y="885"/>
                    <a:pt x="360" y="885"/>
                  </a:cubicBezTo>
                  <a:cubicBezTo>
                    <a:pt x="416" y="885"/>
                    <a:pt x="459" y="858"/>
                    <a:pt x="489" y="803"/>
                  </a:cubicBezTo>
                  <a:cubicBezTo>
                    <a:pt x="520" y="748"/>
                    <a:pt x="535" y="653"/>
                    <a:pt x="535" y="518"/>
                  </a:cubicBezTo>
                  <a:cubicBezTo>
                    <a:pt x="535" y="381"/>
                    <a:pt x="520" y="286"/>
                    <a:pt x="490" y="232"/>
                  </a:cubicBezTo>
                  <a:cubicBezTo>
                    <a:pt x="462" y="178"/>
                    <a:pt x="419" y="152"/>
                    <a:pt x="362" y="152"/>
                  </a:cubicBezTo>
                  <a:cubicBezTo>
                    <a:pt x="305" y="152"/>
                    <a:pt x="261" y="181"/>
                    <a:pt x="231" y="238"/>
                  </a:cubicBezTo>
                  <a:cubicBezTo>
                    <a:pt x="203" y="295"/>
                    <a:pt x="188" y="391"/>
                    <a:pt x="188" y="525"/>
                  </a:cubicBezTo>
                  <a:cubicBezTo>
                    <a:pt x="188" y="659"/>
                    <a:pt x="203" y="752"/>
                    <a:pt x="231" y="8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72"/>
            <p:cNvSpPr>
              <a:spLocks noEditPoints="1"/>
            </p:cNvSpPr>
            <p:nvPr/>
          </p:nvSpPr>
          <p:spPr bwMode="auto">
            <a:xfrm>
              <a:off x="8251826" y="3086100"/>
              <a:ext cx="352425" cy="531813"/>
            </a:xfrm>
            <a:custGeom>
              <a:avLst/>
              <a:gdLst>
                <a:gd name="T0" fmla="*/ 0 w 687"/>
                <a:gd name="T1" fmla="*/ 772 h 1036"/>
                <a:gd name="T2" fmla="*/ 189 w 687"/>
                <a:gd name="T3" fmla="*/ 490 h 1036"/>
                <a:gd name="T4" fmla="*/ 32 w 687"/>
                <a:gd name="T5" fmla="*/ 259 h 1036"/>
                <a:gd name="T6" fmla="*/ 119 w 687"/>
                <a:gd name="T7" fmla="*/ 74 h 1036"/>
                <a:gd name="T8" fmla="*/ 352 w 687"/>
                <a:gd name="T9" fmla="*/ 0 h 1036"/>
                <a:gd name="T10" fmla="*/ 570 w 687"/>
                <a:gd name="T11" fmla="*/ 68 h 1036"/>
                <a:gd name="T12" fmla="*/ 645 w 687"/>
                <a:gd name="T13" fmla="*/ 232 h 1036"/>
                <a:gd name="T14" fmla="*/ 497 w 687"/>
                <a:gd name="T15" fmla="*/ 480 h 1036"/>
                <a:gd name="T16" fmla="*/ 687 w 687"/>
                <a:gd name="T17" fmla="*/ 750 h 1036"/>
                <a:gd name="T18" fmla="*/ 598 w 687"/>
                <a:gd name="T19" fmla="*/ 955 h 1036"/>
                <a:gd name="T20" fmla="*/ 333 w 687"/>
                <a:gd name="T21" fmla="*/ 1036 h 1036"/>
                <a:gd name="T22" fmla="*/ 79 w 687"/>
                <a:gd name="T23" fmla="*/ 958 h 1036"/>
                <a:gd name="T24" fmla="*/ 0 w 687"/>
                <a:gd name="T25" fmla="*/ 772 h 1036"/>
                <a:gd name="T26" fmla="*/ 333 w 687"/>
                <a:gd name="T27" fmla="*/ 894 h 1036"/>
                <a:gd name="T28" fmla="*/ 446 w 687"/>
                <a:gd name="T29" fmla="*/ 857 h 1036"/>
                <a:gd name="T30" fmla="*/ 488 w 687"/>
                <a:gd name="T31" fmla="*/ 756 h 1036"/>
                <a:gd name="T32" fmla="*/ 445 w 687"/>
                <a:gd name="T33" fmla="*/ 651 h 1036"/>
                <a:gd name="T34" fmla="*/ 316 w 687"/>
                <a:gd name="T35" fmla="*/ 564 h 1036"/>
                <a:gd name="T36" fmla="*/ 215 w 687"/>
                <a:gd name="T37" fmla="*/ 652 h 1036"/>
                <a:gd name="T38" fmla="*/ 181 w 687"/>
                <a:gd name="T39" fmla="*/ 756 h 1036"/>
                <a:gd name="T40" fmla="*/ 220 w 687"/>
                <a:gd name="T41" fmla="*/ 856 h 1036"/>
                <a:gd name="T42" fmla="*/ 333 w 687"/>
                <a:gd name="T43" fmla="*/ 894 h 1036"/>
                <a:gd name="T44" fmla="*/ 473 w 687"/>
                <a:gd name="T45" fmla="*/ 240 h 1036"/>
                <a:gd name="T46" fmla="*/ 435 w 687"/>
                <a:gd name="T47" fmla="*/ 161 h 1036"/>
                <a:gd name="T48" fmla="*/ 342 w 687"/>
                <a:gd name="T49" fmla="*/ 131 h 1036"/>
                <a:gd name="T50" fmla="*/ 249 w 687"/>
                <a:gd name="T51" fmla="*/ 166 h 1036"/>
                <a:gd name="T52" fmla="*/ 212 w 687"/>
                <a:gd name="T53" fmla="*/ 248 h 1036"/>
                <a:gd name="T54" fmla="*/ 359 w 687"/>
                <a:gd name="T55" fmla="*/ 415 h 1036"/>
                <a:gd name="T56" fmla="*/ 439 w 687"/>
                <a:gd name="T57" fmla="*/ 338 h 1036"/>
                <a:gd name="T58" fmla="*/ 473 w 687"/>
                <a:gd name="T59" fmla="*/ 24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7" h="1036">
                  <a:moveTo>
                    <a:pt x="0" y="772"/>
                  </a:moveTo>
                  <a:cubicBezTo>
                    <a:pt x="0" y="657"/>
                    <a:pt x="63" y="563"/>
                    <a:pt x="189" y="490"/>
                  </a:cubicBezTo>
                  <a:cubicBezTo>
                    <a:pt x="84" y="426"/>
                    <a:pt x="32" y="349"/>
                    <a:pt x="32" y="259"/>
                  </a:cubicBezTo>
                  <a:cubicBezTo>
                    <a:pt x="32" y="184"/>
                    <a:pt x="61" y="123"/>
                    <a:pt x="119" y="74"/>
                  </a:cubicBezTo>
                  <a:cubicBezTo>
                    <a:pt x="177" y="24"/>
                    <a:pt x="255" y="0"/>
                    <a:pt x="352" y="0"/>
                  </a:cubicBezTo>
                  <a:cubicBezTo>
                    <a:pt x="449" y="0"/>
                    <a:pt x="522" y="22"/>
                    <a:pt x="570" y="68"/>
                  </a:cubicBezTo>
                  <a:cubicBezTo>
                    <a:pt x="620" y="112"/>
                    <a:pt x="645" y="167"/>
                    <a:pt x="645" y="232"/>
                  </a:cubicBezTo>
                  <a:cubicBezTo>
                    <a:pt x="645" y="315"/>
                    <a:pt x="596" y="398"/>
                    <a:pt x="497" y="480"/>
                  </a:cubicBezTo>
                  <a:cubicBezTo>
                    <a:pt x="624" y="554"/>
                    <a:pt x="687" y="644"/>
                    <a:pt x="687" y="750"/>
                  </a:cubicBezTo>
                  <a:cubicBezTo>
                    <a:pt x="687" y="832"/>
                    <a:pt x="657" y="900"/>
                    <a:pt x="598" y="955"/>
                  </a:cubicBezTo>
                  <a:cubicBezTo>
                    <a:pt x="539" y="1009"/>
                    <a:pt x="451" y="1036"/>
                    <a:pt x="333" y="1036"/>
                  </a:cubicBezTo>
                  <a:cubicBezTo>
                    <a:pt x="216" y="1036"/>
                    <a:pt x="132" y="1010"/>
                    <a:pt x="79" y="958"/>
                  </a:cubicBezTo>
                  <a:cubicBezTo>
                    <a:pt x="26" y="905"/>
                    <a:pt x="0" y="843"/>
                    <a:pt x="0" y="772"/>
                  </a:cubicBezTo>
                  <a:close/>
                  <a:moveTo>
                    <a:pt x="333" y="894"/>
                  </a:moveTo>
                  <a:cubicBezTo>
                    <a:pt x="382" y="894"/>
                    <a:pt x="419" y="882"/>
                    <a:pt x="446" y="857"/>
                  </a:cubicBezTo>
                  <a:cubicBezTo>
                    <a:pt x="474" y="832"/>
                    <a:pt x="488" y="799"/>
                    <a:pt x="488" y="756"/>
                  </a:cubicBezTo>
                  <a:cubicBezTo>
                    <a:pt x="488" y="714"/>
                    <a:pt x="474" y="679"/>
                    <a:pt x="445" y="651"/>
                  </a:cubicBezTo>
                  <a:cubicBezTo>
                    <a:pt x="416" y="622"/>
                    <a:pt x="373" y="593"/>
                    <a:pt x="316" y="564"/>
                  </a:cubicBezTo>
                  <a:cubicBezTo>
                    <a:pt x="273" y="593"/>
                    <a:pt x="239" y="623"/>
                    <a:pt x="215" y="652"/>
                  </a:cubicBezTo>
                  <a:cubicBezTo>
                    <a:pt x="193" y="681"/>
                    <a:pt x="181" y="716"/>
                    <a:pt x="181" y="756"/>
                  </a:cubicBezTo>
                  <a:cubicBezTo>
                    <a:pt x="181" y="796"/>
                    <a:pt x="194" y="829"/>
                    <a:pt x="220" y="856"/>
                  </a:cubicBezTo>
                  <a:cubicBezTo>
                    <a:pt x="247" y="881"/>
                    <a:pt x="285" y="894"/>
                    <a:pt x="333" y="894"/>
                  </a:cubicBezTo>
                  <a:close/>
                  <a:moveTo>
                    <a:pt x="473" y="240"/>
                  </a:moveTo>
                  <a:cubicBezTo>
                    <a:pt x="473" y="207"/>
                    <a:pt x="460" y="181"/>
                    <a:pt x="435" y="161"/>
                  </a:cubicBezTo>
                  <a:cubicBezTo>
                    <a:pt x="412" y="141"/>
                    <a:pt x="381" y="131"/>
                    <a:pt x="342" y="131"/>
                  </a:cubicBezTo>
                  <a:cubicBezTo>
                    <a:pt x="305" y="131"/>
                    <a:pt x="274" y="143"/>
                    <a:pt x="249" y="166"/>
                  </a:cubicBezTo>
                  <a:cubicBezTo>
                    <a:pt x="225" y="187"/>
                    <a:pt x="212" y="215"/>
                    <a:pt x="212" y="248"/>
                  </a:cubicBezTo>
                  <a:cubicBezTo>
                    <a:pt x="212" y="310"/>
                    <a:pt x="261" y="366"/>
                    <a:pt x="359" y="415"/>
                  </a:cubicBezTo>
                  <a:cubicBezTo>
                    <a:pt x="390" y="395"/>
                    <a:pt x="417" y="369"/>
                    <a:pt x="439" y="338"/>
                  </a:cubicBezTo>
                  <a:cubicBezTo>
                    <a:pt x="461" y="306"/>
                    <a:pt x="473" y="273"/>
                    <a:pt x="473" y="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526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p:cTn id="19" dur="500" fill="hold"/>
                                        <p:tgtEl>
                                          <p:spTgt spid="79"/>
                                        </p:tgtEl>
                                        <p:attrNameLst>
                                          <p:attrName>ppt_w</p:attrName>
                                        </p:attrNameLst>
                                      </p:cBhvr>
                                      <p:tavLst>
                                        <p:tav tm="0">
                                          <p:val>
                                            <p:fltVal val="0"/>
                                          </p:val>
                                        </p:tav>
                                        <p:tav tm="100000">
                                          <p:val>
                                            <p:strVal val="#ppt_w"/>
                                          </p:val>
                                        </p:tav>
                                      </p:tavLst>
                                    </p:anim>
                                    <p:anim calcmode="lin" valueType="num">
                                      <p:cBhvr>
                                        <p:cTn id="20" dur="500" fill="hold"/>
                                        <p:tgtEl>
                                          <p:spTgt spid="79"/>
                                        </p:tgtEl>
                                        <p:attrNameLst>
                                          <p:attrName>ppt_h</p:attrName>
                                        </p:attrNameLst>
                                      </p:cBhvr>
                                      <p:tavLst>
                                        <p:tav tm="0">
                                          <p:val>
                                            <p:fltVal val="0"/>
                                          </p:val>
                                        </p:tav>
                                        <p:tav tm="100000">
                                          <p:val>
                                            <p:strVal val="#ppt_h"/>
                                          </p:val>
                                        </p:tav>
                                      </p:tavLst>
                                    </p:anim>
                                    <p:animEffect transition="in" filter="fade">
                                      <p:cBhvr>
                                        <p:cTn id="21" dur="500"/>
                                        <p:tgtEl>
                                          <p:spTgt spid="7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500"/>
                                        <p:tgtEl>
                                          <p:spTgt spid="38"/>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500"/>
                                        <p:tgtEl>
                                          <p:spTgt spid="4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500"/>
                                        <p:tgtEl>
                                          <p:spTgt spid="47"/>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5" grpId="0"/>
      <p:bldP spid="38" grpId="0"/>
      <p:bldP spid="39" grpId="0"/>
      <p:bldP spid="40" grpId="0"/>
      <p:bldP spid="46" grpId="0" animBg="1"/>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EC33DA-DA71-4DB6-8411-2D335B9E7EE9}"/>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9668" r="19668"/>
          <a:stretch>
            <a:fillRect/>
          </a:stretch>
        </p:blipFill>
        <p:spPr/>
      </p:pic>
      <p:sp>
        <p:nvSpPr>
          <p:cNvPr id="16" name="Pentagon 15"/>
          <p:cNvSpPr/>
          <p:nvPr/>
        </p:nvSpPr>
        <p:spPr>
          <a:xfrm>
            <a:off x="0" y="1736678"/>
            <a:ext cx="3411940" cy="3384644"/>
          </a:xfrm>
          <a:prstGeom prst="homePlate">
            <a:avLst>
              <a:gd name="adj" fmla="val 2959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3"/>
          <p:cNvSpPr txBox="1">
            <a:spLocks/>
          </p:cNvSpPr>
          <p:nvPr/>
        </p:nvSpPr>
        <p:spPr>
          <a:xfrm>
            <a:off x="614149" y="3076530"/>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23" name="Rectangle 22"/>
          <p:cNvSpPr/>
          <p:nvPr/>
        </p:nvSpPr>
        <p:spPr>
          <a:xfrm>
            <a:off x="614149" y="3483536"/>
            <a:ext cx="1938282"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a:t>
            </a:r>
          </a:p>
        </p:txBody>
      </p:sp>
      <p:sp>
        <p:nvSpPr>
          <p:cNvPr id="24" name="TextBox 23"/>
          <p:cNvSpPr txBox="1"/>
          <p:nvPr/>
        </p:nvSpPr>
        <p:spPr>
          <a:xfrm>
            <a:off x="6971988" y="1307729"/>
            <a:ext cx="4055403" cy="584775"/>
          </a:xfrm>
          <a:prstGeom prst="rect">
            <a:avLst/>
          </a:prstGeom>
          <a:noFill/>
        </p:spPr>
        <p:txBody>
          <a:bodyPr wrap="square" rtlCol="0">
            <a:spAutoFit/>
          </a:bodyPr>
          <a:lstStyle/>
          <a:p>
            <a:r>
              <a:rPr lang="en-US" sz="3200" b="1" dirty="0">
                <a:solidFill>
                  <a:schemeClr val="tx1">
                    <a:lumMod val="75000"/>
                    <a:lumOff val="25000"/>
                  </a:schemeClr>
                </a:solidFill>
                <a:latin typeface="+mj-lt"/>
              </a:rPr>
              <a:t>3 </a:t>
            </a:r>
            <a:r>
              <a:rPr lang="en-US" sz="3200" b="1" dirty="0">
                <a:solidFill>
                  <a:schemeClr val="accent1"/>
                </a:solidFill>
                <a:latin typeface="+mj-lt"/>
              </a:rPr>
              <a:t>On</a:t>
            </a:r>
            <a:r>
              <a:rPr lang="en-US" sz="3200" b="1" dirty="0">
                <a:solidFill>
                  <a:schemeClr val="tx1">
                    <a:lumMod val="75000"/>
                    <a:lumOff val="25000"/>
                  </a:schemeClr>
                </a:solidFill>
                <a:latin typeface="+mj-lt"/>
              </a:rPr>
              <a:t> 3 Arena</a:t>
            </a:r>
            <a:endParaRPr lang="en-US" sz="3200" b="1" dirty="0">
              <a:solidFill>
                <a:schemeClr val="accent1"/>
              </a:solidFill>
              <a:latin typeface="+mj-lt"/>
            </a:endParaRPr>
          </a:p>
        </p:txBody>
      </p:sp>
      <p:sp>
        <p:nvSpPr>
          <p:cNvPr id="25" name="Text Placeholder 13"/>
          <p:cNvSpPr txBox="1">
            <a:spLocks/>
          </p:cNvSpPr>
          <p:nvPr/>
        </p:nvSpPr>
        <p:spPr>
          <a:xfrm>
            <a:off x="6971988" y="3444169"/>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26" name="Rectangle 25"/>
          <p:cNvSpPr/>
          <p:nvPr/>
        </p:nvSpPr>
        <p:spPr>
          <a:xfrm>
            <a:off x="6971988" y="3720583"/>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27" name="Text Placeholder 13"/>
          <p:cNvSpPr txBox="1">
            <a:spLocks/>
          </p:cNvSpPr>
          <p:nvPr/>
        </p:nvSpPr>
        <p:spPr>
          <a:xfrm>
            <a:off x="6971988" y="4720138"/>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28" name="Rectangle 27"/>
          <p:cNvSpPr/>
          <p:nvPr/>
        </p:nvSpPr>
        <p:spPr>
          <a:xfrm>
            <a:off x="6971988" y="4996552"/>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29" name="Rectangle 28"/>
          <p:cNvSpPr/>
          <p:nvPr/>
        </p:nvSpPr>
        <p:spPr>
          <a:xfrm>
            <a:off x="6971988" y="2124693"/>
            <a:ext cx="3523141"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30" name="Oval 29"/>
          <p:cNvSpPr/>
          <p:nvPr/>
        </p:nvSpPr>
        <p:spPr>
          <a:xfrm>
            <a:off x="1175415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483100"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32" name="Group 31"/>
          <p:cNvGrpSpPr/>
          <p:nvPr/>
        </p:nvGrpSpPr>
        <p:grpSpPr>
          <a:xfrm>
            <a:off x="11150033" y="6540190"/>
            <a:ext cx="591913" cy="144733"/>
            <a:chOff x="5496363" y="4799863"/>
            <a:chExt cx="1189085" cy="290751"/>
          </a:xfrm>
          <a:solidFill>
            <a:schemeClr val="bg1">
              <a:lumMod val="65000"/>
            </a:schemeClr>
          </a:solidFill>
        </p:grpSpPr>
        <p:sp>
          <p:nvSpPr>
            <p:cNvPr id="33"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4"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5" name="Group 34"/>
            <p:cNvGrpSpPr/>
            <p:nvPr/>
          </p:nvGrpSpPr>
          <p:grpSpPr>
            <a:xfrm>
              <a:off x="5496363" y="4811569"/>
              <a:ext cx="266859" cy="279045"/>
              <a:chOff x="4467475" y="4076700"/>
              <a:chExt cx="247694" cy="259005"/>
            </a:xfrm>
            <a:grpFill/>
          </p:grpSpPr>
          <p:sp>
            <p:nvSpPr>
              <p:cNvPr id="36"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7"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grpSp>
        <p:nvGrpSpPr>
          <p:cNvPr id="38" name="Group 37"/>
          <p:cNvGrpSpPr/>
          <p:nvPr/>
        </p:nvGrpSpPr>
        <p:grpSpPr>
          <a:xfrm>
            <a:off x="614149" y="2605884"/>
            <a:ext cx="456689" cy="405350"/>
            <a:chOff x="6475414" y="2363788"/>
            <a:chExt cx="946150" cy="839788"/>
          </a:xfrm>
        </p:grpSpPr>
        <p:sp>
          <p:nvSpPr>
            <p:cNvPr id="39" name="Freeform 92"/>
            <p:cNvSpPr>
              <a:spLocks/>
            </p:cNvSpPr>
            <p:nvPr/>
          </p:nvSpPr>
          <p:spPr bwMode="auto">
            <a:xfrm>
              <a:off x="6557964" y="2914651"/>
              <a:ext cx="95250" cy="87313"/>
            </a:xfrm>
            <a:custGeom>
              <a:avLst/>
              <a:gdLst>
                <a:gd name="T0" fmla="*/ 9 w 188"/>
                <a:gd name="T1" fmla="*/ 17 h 170"/>
                <a:gd name="T2" fmla="*/ 116 w 188"/>
                <a:gd name="T3" fmla="*/ 21 h 170"/>
                <a:gd name="T4" fmla="*/ 176 w 188"/>
                <a:gd name="T5" fmla="*/ 34 h 170"/>
                <a:gd name="T6" fmla="*/ 177 w 188"/>
                <a:gd name="T7" fmla="*/ 37 h 170"/>
                <a:gd name="T8" fmla="*/ 179 w 188"/>
                <a:gd name="T9" fmla="*/ 41 h 170"/>
                <a:gd name="T10" fmla="*/ 180 w 188"/>
                <a:gd name="T11" fmla="*/ 46 h 170"/>
                <a:gd name="T12" fmla="*/ 181 w 188"/>
                <a:gd name="T13" fmla="*/ 50 h 170"/>
                <a:gd name="T14" fmla="*/ 182 w 188"/>
                <a:gd name="T15" fmla="*/ 53 h 170"/>
                <a:gd name="T16" fmla="*/ 183 w 188"/>
                <a:gd name="T17" fmla="*/ 57 h 170"/>
                <a:gd name="T18" fmla="*/ 185 w 188"/>
                <a:gd name="T19" fmla="*/ 62 h 170"/>
                <a:gd name="T20" fmla="*/ 185 w 188"/>
                <a:gd name="T21" fmla="*/ 66 h 170"/>
                <a:gd name="T22" fmla="*/ 186 w 188"/>
                <a:gd name="T23" fmla="*/ 69 h 170"/>
                <a:gd name="T24" fmla="*/ 187 w 188"/>
                <a:gd name="T25" fmla="*/ 74 h 170"/>
                <a:gd name="T26" fmla="*/ 187 w 188"/>
                <a:gd name="T27" fmla="*/ 78 h 170"/>
                <a:gd name="T28" fmla="*/ 188 w 188"/>
                <a:gd name="T29" fmla="*/ 82 h 170"/>
                <a:gd name="T30" fmla="*/ 188 w 188"/>
                <a:gd name="T31" fmla="*/ 86 h 170"/>
                <a:gd name="T32" fmla="*/ 188 w 188"/>
                <a:gd name="T33" fmla="*/ 91 h 170"/>
                <a:gd name="T34" fmla="*/ 188 w 188"/>
                <a:gd name="T35" fmla="*/ 95 h 170"/>
                <a:gd name="T36" fmla="*/ 188 w 188"/>
                <a:gd name="T37" fmla="*/ 99 h 170"/>
                <a:gd name="T38" fmla="*/ 188 w 188"/>
                <a:gd name="T39" fmla="*/ 103 h 170"/>
                <a:gd name="T40" fmla="*/ 188 w 188"/>
                <a:gd name="T41" fmla="*/ 108 h 170"/>
                <a:gd name="T42" fmla="*/ 188 w 188"/>
                <a:gd name="T43" fmla="*/ 113 h 170"/>
                <a:gd name="T44" fmla="*/ 187 w 188"/>
                <a:gd name="T45" fmla="*/ 117 h 170"/>
                <a:gd name="T46" fmla="*/ 187 w 188"/>
                <a:gd name="T47" fmla="*/ 121 h 170"/>
                <a:gd name="T48" fmla="*/ 186 w 188"/>
                <a:gd name="T49" fmla="*/ 126 h 170"/>
                <a:gd name="T50" fmla="*/ 186 w 188"/>
                <a:gd name="T51" fmla="*/ 130 h 170"/>
                <a:gd name="T52" fmla="*/ 185 w 188"/>
                <a:gd name="T53" fmla="*/ 134 h 170"/>
                <a:gd name="T54" fmla="*/ 183 w 188"/>
                <a:gd name="T55" fmla="*/ 142 h 170"/>
                <a:gd name="T56" fmla="*/ 182 w 188"/>
                <a:gd name="T57" fmla="*/ 146 h 170"/>
                <a:gd name="T58" fmla="*/ 180 w 188"/>
                <a:gd name="T59" fmla="*/ 150 h 170"/>
                <a:gd name="T60" fmla="*/ 179 w 188"/>
                <a:gd name="T61" fmla="*/ 154 h 170"/>
                <a:gd name="T62" fmla="*/ 178 w 188"/>
                <a:gd name="T63" fmla="*/ 158 h 170"/>
                <a:gd name="T64" fmla="*/ 176 w 188"/>
                <a:gd name="T65" fmla="*/ 162 h 170"/>
                <a:gd name="T66" fmla="*/ 0 w 188"/>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0">
                  <a:moveTo>
                    <a:pt x="0" y="28"/>
                  </a:moveTo>
                  <a:cubicBezTo>
                    <a:pt x="3" y="24"/>
                    <a:pt x="6" y="20"/>
                    <a:pt x="9" y="17"/>
                  </a:cubicBezTo>
                  <a:cubicBezTo>
                    <a:pt x="13" y="11"/>
                    <a:pt x="17" y="5"/>
                    <a:pt x="21" y="0"/>
                  </a:cubicBezTo>
                  <a:cubicBezTo>
                    <a:pt x="54" y="15"/>
                    <a:pt x="86" y="18"/>
                    <a:pt x="116" y="21"/>
                  </a:cubicBezTo>
                  <a:cubicBezTo>
                    <a:pt x="138" y="23"/>
                    <a:pt x="158" y="25"/>
                    <a:pt x="175" y="32"/>
                  </a:cubicBezTo>
                  <a:lnTo>
                    <a:pt x="176" y="34"/>
                  </a:lnTo>
                  <a:lnTo>
                    <a:pt x="177" y="35"/>
                  </a:lnTo>
                  <a:lnTo>
                    <a:pt x="177" y="37"/>
                  </a:lnTo>
                  <a:lnTo>
                    <a:pt x="178" y="38"/>
                  </a:lnTo>
                  <a:lnTo>
                    <a:pt x="179" y="41"/>
                  </a:lnTo>
                  <a:lnTo>
                    <a:pt x="179" y="42"/>
                  </a:lnTo>
                  <a:cubicBezTo>
                    <a:pt x="179" y="43"/>
                    <a:pt x="180" y="45"/>
                    <a:pt x="180" y="46"/>
                  </a:cubicBezTo>
                  <a:lnTo>
                    <a:pt x="181" y="47"/>
                  </a:lnTo>
                  <a:lnTo>
                    <a:pt x="181" y="50"/>
                  </a:lnTo>
                  <a:lnTo>
                    <a:pt x="182" y="51"/>
                  </a:lnTo>
                  <a:lnTo>
                    <a:pt x="182" y="53"/>
                  </a:lnTo>
                  <a:lnTo>
                    <a:pt x="183" y="55"/>
                  </a:lnTo>
                  <a:lnTo>
                    <a:pt x="183" y="57"/>
                  </a:lnTo>
                  <a:lnTo>
                    <a:pt x="184" y="58"/>
                  </a:lnTo>
                  <a:lnTo>
                    <a:pt x="185" y="62"/>
                  </a:lnTo>
                  <a:lnTo>
                    <a:pt x="185" y="64"/>
                  </a:lnTo>
                  <a:lnTo>
                    <a:pt x="185" y="66"/>
                  </a:lnTo>
                  <a:lnTo>
                    <a:pt x="186" y="67"/>
                  </a:lnTo>
                  <a:lnTo>
                    <a:pt x="186" y="69"/>
                  </a:lnTo>
                  <a:lnTo>
                    <a:pt x="186" y="71"/>
                  </a:lnTo>
                  <a:lnTo>
                    <a:pt x="187" y="74"/>
                  </a:lnTo>
                  <a:lnTo>
                    <a:pt x="187" y="77"/>
                  </a:lnTo>
                  <a:lnTo>
                    <a:pt x="187" y="78"/>
                  </a:lnTo>
                  <a:lnTo>
                    <a:pt x="188" y="80"/>
                  </a:lnTo>
                  <a:lnTo>
                    <a:pt x="188" y="82"/>
                  </a:lnTo>
                  <a:lnTo>
                    <a:pt x="188" y="84"/>
                  </a:lnTo>
                  <a:lnTo>
                    <a:pt x="188" y="86"/>
                  </a:lnTo>
                  <a:lnTo>
                    <a:pt x="188" y="89"/>
                  </a:lnTo>
                  <a:lnTo>
                    <a:pt x="188" y="91"/>
                  </a:lnTo>
                  <a:lnTo>
                    <a:pt x="188" y="94"/>
                  </a:lnTo>
                  <a:lnTo>
                    <a:pt x="188" y="95"/>
                  </a:lnTo>
                  <a:lnTo>
                    <a:pt x="188" y="98"/>
                  </a:lnTo>
                  <a:lnTo>
                    <a:pt x="188" y="99"/>
                  </a:lnTo>
                  <a:lnTo>
                    <a:pt x="188" y="102"/>
                  </a:lnTo>
                  <a:lnTo>
                    <a:pt x="188" y="103"/>
                  </a:lnTo>
                  <a:lnTo>
                    <a:pt x="188" y="107"/>
                  </a:lnTo>
                  <a:lnTo>
                    <a:pt x="188" y="108"/>
                  </a:lnTo>
                  <a:lnTo>
                    <a:pt x="188" y="111"/>
                  </a:lnTo>
                  <a:lnTo>
                    <a:pt x="188" y="113"/>
                  </a:lnTo>
                  <a:lnTo>
                    <a:pt x="188" y="115"/>
                  </a:lnTo>
                  <a:lnTo>
                    <a:pt x="187" y="117"/>
                  </a:lnTo>
                  <a:lnTo>
                    <a:pt x="187" y="120"/>
                  </a:lnTo>
                  <a:lnTo>
                    <a:pt x="187" y="121"/>
                  </a:lnTo>
                  <a:lnTo>
                    <a:pt x="186" y="125"/>
                  </a:lnTo>
                  <a:lnTo>
                    <a:pt x="186" y="126"/>
                  </a:lnTo>
                  <a:lnTo>
                    <a:pt x="186" y="129"/>
                  </a:lnTo>
                  <a:lnTo>
                    <a:pt x="186" y="130"/>
                  </a:lnTo>
                  <a:lnTo>
                    <a:pt x="185" y="133"/>
                  </a:lnTo>
                  <a:lnTo>
                    <a:pt x="185" y="134"/>
                  </a:lnTo>
                  <a:lnTo>
                    <a:pt x="184" y="138"/>
                  </a:lnTo>
                  <a:lnTo>
                    <a:pt x="183" y="142"/>
                  </a:lnTo>
                  <a:lnTo>
                    <a:pt x="182" y="144"/>
                  </a:lnTo>
                  <a:lnTo>
                    <a:pt x="182" y="146"/>
                  </a:lnTo>
                  <a:lnTo>
                    <a:pt x="181" y="149"/>
                  </a:lnTo>
                  <a:lnTo>
                    <a:pt x="180" y="150"/>
                  </a:lnTo>
                  <a:lnTo>
                    <a:pt x="179" y="154"/>
                  </a:lnTo>
                  <a:lnTo>
                    <a:pt x="179" y="154"/>
                  </a:lnTo>
                  <a:lnTo>
                    <a:pt x="178" y="158"/>
                  </a:lnTo>
                  <a:lnTo>
                    <a:pt x="178" y="158"/>
                  </a:lnTo>
                  <a:lnTo>
                    <a:pt x="176" y="162"/>
                  </a:lnTo>
                  <a:lnTo>
                    <a:pt x="176" y="162"/>
                  </a:lnTo>
                  <a:cubicBezTo>
                    <a:pt x="175" y="165"/>
                    <a:pt x="174" y="167"/>
                    <a:pt x="173" y="170"/>
                  </a:cubicBezTo>
                  <a:cubicBezTo>
                    <a:pt x="137" y="106"/>
                    <a:pt x="69" y="59"/>
                    <a:pt x="0" y="2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3"/>
            <p:cNvSpPr>
              <a:spLocks/>
            </p:cNvSpPr>
            <p:nvPr/>
          </p:nvSpPr>
          <p:spPr bwMode="auto">
            <a:xfrm>
              <a:off x="6475414" y="2944813"/>
              <a:ext cx="61913" cy="93663"/>
            </a:xfrm>
            <a:custGeom>
              <a:avLst/>
              <a:gdLst>
                <a:gd name="T0" fmla="*/ 38 w 121"/>
                <a:gd name="T1" fmla="*/ 27 h 182"/>
                <a:gd name="T2" fmla="*/ 121 w 121"/>
                <a:gd name="T3" fmla="*/ 12 h 182"/>
                <a:gd name="T4" fmla="*/ 75 w 121"/>
                <a:gd name="T5" fmla="*/ 147 h 182"/>
                <a:gd name="T6" fmla="*/ 73 w 121"/>
                <a:gd name="T7" fmla="*/ 182 h 182"/>
                <a:gd name="T8" fmla="*/ 73 w 121"/>
                <a:gd name="T9" fmla="*/ 182 h 182"/>
                <a:gd name="T10" fmla="*/ 69 w 121"/>
                <a:gd name="T11" fmla="*/ 179 h 182"/>
                <a:gd name="T12" fmla="*/ 69 w 121"/>
                <a:gd name="T13" fmla="*/ 179 h 182"/>
                <a:gd name="T14" fmla="*/ 66 w 121"/>
                <a:gd name="T15" fmla="*/ 177 h 182"/>
                <a:gd name="T16" fmla="*/ 65 w 121"/>
                <a:gd name="T17" fmla="*/ 176 h 182"/>
                <a:gd name="T18" fmla="*/ 62 w 121"/>
                <a:gd name="T19" fmla="*/ 174 h 182"/>
                <a:gd name="T20" fmla="*/ 61 w 121"/>
                <a:gd name="T21" fmla="*/ 173 h 182"/>
                <a:gd name="T22" fmla="*/ 59 w 121"/>
                <a:gd name="T23" fmla="*/ 171 h 182"/>
                <a:gd name="T24" fmla="*/ 58 w 121"/>
                <a:gd name="T25" fmla="*/ 170 h 182"/>
                <a:gd name="T26" fmla="*/ 56 w 121"/>
                <a:gd name="T27" fmla="*/ 168 h 182"/>
                <a:gd name="T28" fmla="*/ 55 w 121"/>
                <a:gd name="T29" fmla="*/ 167 h 182"/>
                <a:gd name="T30" fmla="*/ 53 w 121"/>
                <a:gd name="T31" fmla="*/ 165 h 182"/>
                <a:gd name="T32" fmla="*/ 51 w 121"/>
                <a:gd name="T33" fmla="*/ 164 h 182"/>
                <a:gd name="T34" fmla="*/ 49 w 121"/>
                <a:gd name="T35" fmla="*/ 162 h 182"/>
                <a:gd name="T36" fmla="*/ 48 w 121"/>
                <a:gd name="T37" fmla="*/ 161 h 182"/>
                <a:gd name="T38" fmla="*/ 46 w 121"/>
                <a:gd name="T39" fmla="*/ 159 h 182"/>
                <a:gd name="T40" fmla="*/ 45 w 121"/>
                <a:gd name="T41" fmla="*/ 158 h 182"/>
                <a:gd name="T42" fmla="*/ 43 w 121"/>
                <a:gd name="T43" fmla="*/ 156 h 182"/>
                <a:gd name="T44" fmla="*/ 42 w 121"/>
                <a:gd name="T45" fmla="*/ 155 h 182"/>
                <a:gd name="T46" fmla="*/ 40 w 121"/>
                <a:gd name="T47" fmla="*/ 152 h 182"/>
                <a:gd name="T48" fmla="*/ 39 w 121"/>
                <a:gd name="T49" fmla="*/ 152 h 182"/>
                <a:gd name="T50" fmla="*/ 37 w 121"/>
                <a:gd name="T51" fmla="*/ 149 h 182"/>
                <a:gd name="T52" fmla="*/ 37 w 121"/>
                <a:gd name="T53" fmla="*/ 148 h 182"/>
                <a:gd name="T54" fmla="*/ 34 w 121"/>
                <a:gd name="T55" fmla="*/ 145 h 182"/>
                <a:gd name="T56" fmla="*/ 34 w 121"/>
                <a:gd name="T57" fmla="*/ 145 h 182"/>
                <a:gd name="T58" fmla="*/ 24 w 121"/>
                <a:gd name="T59" fmla="*/ 130 h 182"/>
                <a:gd name="T60" fmla="*/ 24 w 121"/>
                <a:gd name="T61" fmla="*/ 130 h 182"/>
                <a:gd name="T62" fmla="*/ 22 w 121"/>
                <a:gd name="T63" fmla="*/ 126 h 182"/>
                <a:gd name="T64" fmla="*/ 21 w 121"/>
                <a:gd name="T65" fmla="*/ 126 h 182"/>
                <a:gd name="T66" fmla="*/ 20 w 121"/>
                <a:gd name="T67" fmla="*/ 123 h 182"/>
                <a:gd name="T68" fmla="*/ 19 w 121"/>
                <a:gd name="T69" fmla="*/ 122 h 182"/>
                <a:gd name="T70" fmla="*/ 17 w 121"/>
                <a:gd name="T71" fmla="*/ 119 h 182"/>
                <a:gd name="T72" fmla="*/ 17 w 121"/>
                <a:gd name="T73" fmla="*/ 118 h 182"/>
                <a:gd name="T74" fmla="*/ 15 w 121"/>
                <a:gd name="T75" fmla="*/ 115 h 182"/>
                <a:gd name="T76" fmla="*/ 15 w 121"/>
                <a:gd name="T77" fmla="*/ 114 h 182"/>
                <a:gd name="T78" fmla="*/ 14 w 121"/>
                <a:gd name="T79" fmla="*/ 111 h 182"/>
                <a:gd name="T80" fmla="*/ 13 w 121"/>
                <a:gd name="T81" fmla="*/ 110 h 182"/>
                <a:gd name="T82" fmla="*/ 12 w 121"/>
                <a:gd name="T83" fmla="*/ 107 h 182"/>
                <a:gd name="T84" fmla="*/ 11 w 121"/>
                <a:gd name="T85" fmla="*/ 106 h 182"/>
                <a:gd name="T86" fmla="*/ 10 w 121"/>
                <a:gd name="T87" fmla="*/ 103 h 182"/>
                <a:gd name="T88" fmla="*/ 10 w 121"/>
                <a:gd name="T89" fmla="*/ 102 h 182"/>
                <a:gd name="T90" fmla="*/ 9 w 121"/>
                <a:gd name="T91" fmla="*/ 99 h 182"/>
                <a:gd name="T92" fmla="*/ 8 w 121"/>
                <a:gd name="T93" fmla="*/ 98 h 182"/>
                <a:gd name="T94" fmla="*/ 7 w 121"/>
                <a:gd name="T95" fmla="*/ 94 h 182"/>
                <a:gd name="T96" fmla="*/ 7 w 121"/>
                <a:gd name="T97" fmla="*/ 94 h 182"/>
                <a:gd name="T98" fmla="*/ 6 w 121"/>
                <a:gd name="T99" fmla="*/ 90 h 182"/>
                <a:gd name="T100" fmla="*/ 5 w 121"/>
                <a:gd name="T101" fmla="*/ 89 h 182"/>
                <a:gd name="T102" fmla="*/ 0 w 121"/>
                <a:gd name="T103" fmla="*/ 63 h 182"/>
                <a:gd name="T104" fmla="*/ 38 w 121"/>
                <a:gd name="T105" fmla="*/ 2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182">
                  <a:moveTo>
                    <a:pt x="38" y="27"/>
                  </a:moveTo>
                  <a:cubicBezTo>
                    <a:pt x="62" y="10"/>
                    <a:pt x="91" y="0"/>
                    <a:pt x="121" y="12"/>
                  </a:cubicBezTo>
                  <a:cubicBezTo>
                    <a:pt x="98" y="54"/>
                    <a:pt x="81" y="101"/>
                    <a:pt x="75" y="147"/>
                  </a:cubicBezTo>
                  <a:cubicBezTo>
                    <a:pt x="74" y="159"/>
                    <a:pt x="73" y="171"/>
                    <a:pt x="73" y="182"/>
                  </a:cubicBezTo>
                  <a:lnTo>
                    <a:pt x="73" y="182"/>
                  </a:lnTo>
                  <a:lnTo>
                    <a:pt x="69" y="179"/>
                  </a:lnTo>
                  <a:lnTo>
                    <a:pt x="69" y="179"/>
                  </a:lnTo>
                  <a:lnTo>
                    <a:pt x="66" y="177"/>
                  </a:lnTo>
                  <a:lnTo>
                    <a:pt x="65" y="176"/>
                  </a:lnTo>
                  <a:lnTo>
                    <a:pt x="62" y="174"/>
                  </a:lnTo>
                  <a:lnTo>
                    <a:pt x="61" y="173"/>
                  </a:lnTo>
                  <a:lnTo>
                    <a:pt x="59" y="171"/>
                  </a:lnTo>
                  <a:lnTo>
                    <a:pt x="58" y="170"/>
                  </a:lnTo>
                  <a:lnTo>
                    <a:pt x="56" y="168"/>
                  </a:lnTo>
                  <a:lnTo>
                    <a:pt x="55" y="167"/>
                  </a:lnTo>
                  <a:lnTo>
                    <a:pt x="53" y="165"/>
                  </a:lnTo>
                  <a:lnTo>
                    <a:pt x="51" y="164"/>
                  </a:lnTo>
                  <a:lnTo>
                    <a:pt x="49" y="162"/>
                  </a:lnTo>
                  <a:lnTo>
                    <a:pt x="48" y="161"/>
                  </a:lnTo>
                  <a:lnTo>
                    <a:pt x="46" y="159"/>
                  </a:lnTo>
                  <a:lnTo>
                    <a:pt x="45" y="158"/>
                  </a:lnTo>
                  <a:lnTo>
                    <a:pt x="43" y="156"/>
                  </a:lnTo>
                  <a:lnTo>
                    <a:pt x="42" y="155"/>
                  </a:lnTo>
                  <a:lnTo>
                    <a:pt x="40" y="152"/>
                  </a:lnTo>
                  <a:lnTo>
                    <a:pt x="39" y="152"/>
                  </a:lnTo>
                  <a:lnTo>
                    <a:pt x="37" y="149"/>
                  </a:lnTo>
                  <a:lnTo>
                    <a:pt x="37" y="148"/>
                  </a:lnTo>
                  <a:lnTo>
                    <a:pt x="34" y="145"/>
                  </a:lnTo>
                  <a:lnTo>
                    <a:pt x="34" y="145"/>
                  </a:lnTo>
                  <a:cubicBezTo>
                    <a:pt x="30" y="140"/>
                    <a:pt x="27" y="135"/>
                    <a:pt x="24" y="130"/>
                  </a:cubicBezTo>
                  <a:lnTo>
                    <a:pt x="24" y="130"/>
                  </a:lnTo>
                  <a:lnTo>
                    <a:pt x="22" y="126"/>
                  </a:lnTo>
                  <a:lnTo>
                    <a:pt x="21" y="126"/>
                  </a:lnTo>
                  <a:lnTo>
                    <a:pt x="20" y="123"/>
                  </a:lnTo>
                  <a:lnTo>
                    <a:pt x="19" y="122"/>
                  </a:lnTo>
                  <a:lnTo>
                    <a:pt x="17" y="119"/>
                  </a:lnTo>
                  <a:lnTo>
                    <a:pt x="17" y="118"/>
                  </a:lnTo>
                  <a:lnTo>
                    <a:pt x="15" y="115"/>
                  </a:lnTo>
                  <a:lnTo>
                    <a:pt x="15" y="114"/>
                  </a:lnTo>
                  <a:lnTo>
                    <a:pt x="14" y="111"/>
                  </a:lnTo>
                  <a:lnTo>
                    <a:pt x="13" y="110"/>
                  </a:lnTo>
                  <a:lnTo>
                    <a:pt x="12" y="107"/>
                  </a:lnTo>
                  <a:lnTo>
                    <a:pt x="11" y="106"/>
                  </a:lnTo>
                  <a:lnTo>
                    <a:pt x="10" y="103"/>
                  </a:lnTo>
                  <a:lnTo>
                    <a:pt x="10" y="102"/>
                  </a:lnTo>
                  <a:lnTo>
                    <a:pt x="9" y="99"/>
                  </a:lnTo>
                  <a:lnTo>
                    <a:pt x="8" y="98"/>
                  </a:lnTo>
                  <a:lnTo>
                    <a:pt x="7" y="94"/>
                  </a:lnTo>
                  <a:lnTo>
                    <a:pt x="7" y="94"/>
                  </a:lnTo>
                  <a:lnTo>
                    <a:pt x="6" y="90"/>
                  </a:lnTo>
                  <a:lnTo>
                    <a:pt x="5" y="89"/>
                  </a:lnTo>
                  <a:cubicBezTo>
                    <a:pt x="3" y="81"/>
                    <a:pt x="1" y="72"/>
                    <a:pt x="0" y="63"/>
                  </a:cubicBezTo>
                  <a:cubicBezTo>
                    <a:pt x="10" y="51"/>
                    <a:pt x="23" y="38"/>
                    <a:pt x="38" y="2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4"/>
            <p:cNvSpPr>
              <a:spLocks/>
            </p:cNvSpPr>
            <p:nvPr/>
          </p:nvSpPr>
          <p:spPr bwMode="auto">
            <a:xfrm>
              <a:off x="6545264" y="2933701"/>
              <a:ext cx="98425" cy="117475"/>
            </a:xfrm>
            <a:custGeom>
              <a:avLst/>
              <a:gdLst>
                <a:gd name="T0" fmla="*/ 128 w 192"/>
                <a:gd name="T1" fmla="*/ 211 h 228"/>
                <a:gd name="T2" fmla="*/ 128 w 192"/>
                <a:gd name="T3" fmla="*/ 211 h 228"/>
                <a:gd name="T4" fmla="*/ 124 w 192"/>
                <a:gd name="T5" fmla="*/ 213 h 228"/>
                <a:gd name="T6" fmla="*/ 124 w 192"/>
                <a:gd name="T7" fmla="*/ 213 h 228"/>
                <a:gd name="T8" fmla="*/ 121 w 192"/>
                <a:gd name="T9" fmla="*/ 215 h 228"/>
                <a:gd name="T10" fmla="*/ 121 w 192"/>
                <a:gd name="T11" fmla="*/ 215 h 228"/>
                <a:gd name="T12" fmla="*/ 117 w 192"/>
                <a:gd name="T13" fmla="*/ 217 h 228"/>
                <a:gd name="T14" fmla="*/ 117 w 192"/>
                <a:gd name="T15" fmla="*/ 217 h 228"/>
                <a:gd name="T16" fmla="*/ 113 w 192"/>
                <a:gd name="T17" fmla="*/ 219 h 228"/>
                <a:gd name="T18" fmla="*/ 113 w 192"/>
                <a:gd name="T19" fmla="*/ 219 h 228"/>
                <a:gd name="T20" fmla="*/ 89 w 192"/>
                <a:gd name="T21" fmla="*/ 228 h 228"/>
                <a:gd name="T22" fmla="*/ 88 w 192"/>
                <a:gd name="T23" fmla="*/ 221 h 228"/>
                <a:gd name="T24" fmla="*/ 0 w 192"/>
                <a:gd name="T25" fmla="*/ 31 h 228"/>
                <a:gd name="T26" fmla="*/ 19 w 192"/>
                <a:gd name="T27" fmla="*/ 0 h 228"/>
                <a:gd name="T28" fmla="*/ 20 w 192"/>
                <a:gd name="T29" fmla="*/ 0 h 228"/>
                <a:gd name="T30" fmla="*/ 192 w 192"/>
                <a:gd name="T31" fmla="*/ 144 h 228"/>
                <a:gd name="T32" fmla="*/ 183 w 192"/>
                <a:gd name="T33" fmla="*/ 159 h 228"/>
                <a:gd name="T34" fmla="*/ 181 w 192"/>
                <a:gd name="T35" fmla="*/ 162 h 228"/>
                <a:gd name="T36" fmla="*/ 180 w 192"/>
                <a:gd name="T37" fmla="*/ 162 h 228"/>
                <a:gd name="T38" fmla="*/ 178 w 192"/>
                <a:gd name="T39" fmla="*/ 166 h 228"/>
                <a:gd name="T40" fmla="*/ 175 w 192"/>
                <a:gd name="T41" fmla="*/ 169 h 228"/>
                <a:gd name="T42" fmla="*/ 175 w 192"/>
                <a:gd name="T43" fmla="*/ 169 h 228"/>
                <a:gd name="T44" fmla="*/ 173 w 192"/>
                <a:gd name="T45" fmla="*/ 172 h 228"/>
                <a:gd name="T46" fmla="*/ 173 w 192"/>
                <a:gd name="T47" fmla="*/ 172 h 228"/>
                <a:gd name="T48" fmla="*/ 170 w 192"/>
                <a:gd name="T49" fmla="*/ 176 h 228"/>
                <a:gd name="T50" fmla="*/ 170 w 192"/>
                <a:gd name="T51" fmla="*/ 176 h 228"/>
                <a:gd name="T52" fmla="*/ 167 w 192"/>
                <a:gd name="T53" fmla="*/ 179 h 228"/>
                <a:gd name="T54" fmla="*/ 167 w 192"/>
                <a:gd name="T55" fmla="*/ 179 h 228"/>
                <a:gd name="T56" fmla="*/ 164 w 192"/>
                <a:gd name="T57" fmla="*/ 182 h 228"/>
                <a:gd name="T58" fmla="*/ 164 w 192"/>
                <a:gd name="T59" fmla="*/ 182 h 228"/>
                <a:gd name="T60" fmla="*/ 161 w 192"/>
                <a:gd name="T61" fmla="*/ 185 h 228"/>
                <a:gd name="T62" fmla="*/ 161 w 192"/>
                <a:gd name="T63" fmla="*/ 185 h 228"/>
                <a:gd name="T64" fmla="*/ 158 w 192"/>
                <a:gd name="T65" fmla="*/ 188 h 228"/>
                <a:gd name="T66" fmla="*/ 158 w 192"/>
                <a:gd name="T67" fmla="*/ 188 h 228"/>
                <a:gd name="T68" fmla="*/ 155 w 192"/>
                <a:gd name="T69" fmla="*/ 191 h 228"/>
                <a:gd name="T70" fmla="*/ 155 w 192"/>
                <a:gd name="T71" fmla="*/ 191 h 228"/>
                <a:gd name="T72" fmla="*/ 152 w 192"/>
                <a:gd name="T73" fmla="*/ 194 h 228"/>
                <a:gd name="T74" fmla="*/ 152 w 192"/>
                <a:gd name="T75" fmla="*/ 194 h 228"/>
                <a:gd name="T76" fmla="*/ 149 w 192"/>
                <a:gd name="T77" fmla="*/ 196 h 228"/>
                <a:gd name="T78" fmla="*/ 149 w 192"/>
                <a:gd name="T79" fmla="*/ 196 h 228"/>
                <a:gd name="T80" fmla="*/ 145 w 192"/>
                <a:gd name="T81" fmla="*/ 199 h 228"/>
                <a:gd name="T82" fmla="*/ 145 w 192"/>
                <a:gd name="T83" fmla="*/ 199 h 228"/>
                <a:gd name="T84" fmla="*/ 142 w 192"/>
                <a:gd name="T85" fmla="*/ 202 h 228"/>
                <a:gd name="T86" fmla="*/ 142 w 192"/>
                <a:gd name="T87" fmla="*/ 202 h 228"/>
                <a:gd name="T88" fmla="*/ 139 w 192"/>
                <a:gd name="T89" fmla="*/ 204 h 228"/>
                <a:gd name="T90" fmla="*/ 139 w 192"/>
                <a:gd name="T91" fmla="*/ 204 h 228"/>
                <a:gd name="T92" fmla="*/ 135 w 192"/>
                <a:gd name="T93" fmla="*/ 206 h 228"/>
                <a:gd name="T94" fmla="*/ 135 w 192"/>
                <a:gd name="T95" fmla="*/ 206 h 228"/>
                <a:gd name="T96" fmla="*/ 132 w 192"/>
                <a:gd name="T97" fmla="*/ 209 h 228"/>
                <a:gd name="T98" fmla="*/ 131 w 192"/>
                <a:gd name="T99" fmla="*/ 209 h 228"/>
                <a:gd name="T100" fmla="*/ 128 w 192"/>
                <a:gd name="T101" fmla="*/ 2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28">
                  <a:moveTo>
                    <a:pt x="128" y="211"/>
                  </a:moveTo>
                  <a:lnTo>
                    <a:pt x="128" y="211"/>
                  </a:lnTo>
                  <a:lnTo>
                    <a:pt x="124" y="213"/>
                  </a:lnTo>
                  <a:lnTo>
                    <a:pt x="124" y="213"/>
                  </a:lnTo>
                  <a:lnTo>
                    <a:pt x="121" y="215"/>
                  </a:lnTo>
                  <a:lnTo>
                    <a:pt x="121" y="215"/>
                  </a:lnTo>
                  <a:lnTo>
                    <a:pt x="117" y="217"/>
                  </a:lnTo>
                  <a:lnTo>
                    <a:pt x="117" y="217"/>
                  </a:lnTo>
                  <a:lnTo>
                    <a:pt x="113" y="219"/>
                  </a:lnTo>
                  <a:lnTo>
                    <a:pt x="113" y="219"/>
                  </a:lnTo>
                  <a:cubicBezTo>
                    <a:pt x="105" y="223"/>
                    <a:pt x="97" y="226"/>
                    <a:pt x="89" y="228"/>
                  </a:cubicBezTo>
                  <a:cubicBezTo>
                    <a:pt x="89" y="226"/>
                    <a:pt x="88" y="223"/>
                    <a:pt x="88" y="221"/>
                  </a:cubicBezTo>
                  <a:cubicBezTo>
                    <a:pt x="72" y="153"/>
                    <a:pt x="50" y="59"/>
                    <a:pt x="0" y="31"/>
                  </a:cubicBezTo>
                  <a:cubicBezTo>
                    <a:pt x="6" y="20"/>
                    <a:pt x="12" y="9"/>
                    <a:pt x="19" y="0"/>
                  </a:cubicBezTo>
                  <a:lnTo>
                    <a:pt x="20" y="0"/>
                  </a:lnTo>
                  <a:cubicBezTo>
                    <a:pt x="89" y="31"/>
                    <a:pt x="158" y="79"/>
                    <a:pt x="192" y="144"/>
                  </a:cubicBezTo>
                  <a:cubicBezTo>
                    <a:pt x="189" y="149"/>
                    <a:pt x="186" y="154"/>
                    <a:pt x="183" y="159"/>
                  </a:cubicBezTo>
                  <a:lnTo>
                    <a:pt x="181" y="162"/>
                  </a:lnTo>
                  <a:lnTo>
                    <a:pt x="180" y="162"/>
                  </a:lnTo>
                  <a:lnTo>
                    <a:pt x="178" y="166"/>
                  </a:lnTo>
                  <a:lnTo>
                    <a:pt x="175" y="169"/>
                  </a:lnTo>
                  <a:lnTo>
                    <a:pt x="175" y="169"/>
                  </a:lnTo>
                  <a:lnTo>
                    <a:pt x="173" y="172"/>
                  </a:lnTo>
                  <a:lnTo>
                    <a:pt x="173" y="172"/>
                  </a:lnTo>
                  <a:lnTo>
                    <a:pt x="170" y="176"/>
                  </a:lnTo>
                  <a:lnTo>
                    <a:pt x="170" y="176"/>
                  </a:lnTo>
                  <a:lnTo>
                    <a:pt x="167" y="179"/>
                  </a:lnTo>
                  <a:lnTo>
                    <a:pt x="167" y="179"/>
                  </a:lnTo>
                  <a:lnTo>
                    <a:pt x="164" y="182"/>
                  </a:lnTo>
                  <a:lnTo>
                    <a:pt x="164" y="182"/>
                  </a:lnTo>
                  <a:lnTo>
                    <a:pt x="161" y="185"/>
                  </a:lnTo>
                  <a:lnTo>
                    <a:pt x="161" y="185"/>
                  </a:lnTo>
                  <a:lnTo>
                    <a:pt x="158" y="188"/>
                  </a:lnTo>
                  <a:lnTo>
                    <a:pt x="158" y="188"/>
                  </a:lnTo>
                  <a:lnTo>
                    <a:pt x="155" y="191"/>
                  </a:lnTo>
                  <a:lnTo>
                    <a:pt x="155" y="191"/>
                  </a:lnTo>
                  <a:lnTo>
                    <a:pt x="152" y="194"/>
                  </a:lnTo>
                  <a:lnTo>
                    <a:pt x="152" y="194"/>
                  </a:lnTo>
                  <a:lnTo>
                    <a:pt x="149" y="196"/>
                  </a:lnTo>
                  <a:lnTo>
                    <a:pt x="149" y="196"/>
                  </a:lnTo>
                  <a:lnTo>
                    <a:pt x="145" y="199"/>
                  </a:lnTo>
                  <a:lnTo>
                    <a:pt x="145" y="199"/>
                  </a:lnTo>
                  <a:lnTo>
                    <a:pt x="142" y="202"/>
                  </a:lnTo>
                  <a:lnTo>
                    <a:pt x="142" y="202"/>
                  </a:lnTo>
                  <a:lnTo>
                    <a:pt x="139" y="204"/>
                  </a:lnTo>
                  <a:lnTo>
                    <a:pt x="139" y="204"/>
                  </a:lnTo>
                  <a:lnTo>
                    <a:pt x="135" y="206"/>
                  </a:lnTo>
                  <a:lnTo>
                    <a:pt x="135" y="206"/>
                  </a:lnTo>
                  <a:lnTo>
                    <a:pt x="132" y="209"/>
                  </a:lnTo>
                  <a:lnTo>
                    <a:pt x="131" y="209"/>
                  </a:lnTo>
                  <a:lnTo>
                    <a:pt x="128" y="21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5"/>
            <p:cNvSpPr>
              <a:spLocks/>
            </p:cNvSpPr>
            <p:nvPr/>
          </p:nvSpPr>
          <p:spPr bwMode="auto">
            <a:xfrm>
              <a:off x="6518276" y="2954338"/>
              <a:ext cx="68263" cy="100013"/>
            </a:xfrm>
            <a:custGeom>
              <a:avLst/>
              <a:gdLst>
                <a:gd name="T0" fmla="*/ 45 w 132"/>
                <a:gd name="T1" fmla="*/ 191 h 197"/>
                <a:gd name="T2" fmla="*/ 42 w 132"/>
                <a:gd name="T3" fmla="*/ 191 h 197"/>
                <a:gd name="T4" fmla="*/ 41 w 132"/>
                <a:gd name="T5" fmla="*/ 190 h 197"/>
                <a:gd name="T6" fmla="*/ 38 w 132"/>
                <a:gd name="T7" fmla="*/ 189 h 197"/>
                <a:gd name="T8" fmla="*/ 37 w 132"/>
                <a:gd name="T9" fmla="*/ 189 h 197"/>
                <a:gd name="T10" fmla="*/ 33 w 132"/>
                <a:gd name="T11" fmla="*/ 188 h 197"/>
                <a:gd name="T12" fmla="*/ 32 w 132"/>
                <a:gd name="T13" fmla="*/ 187 h 197"/>
                <a:gd name="T14" fmla="*/ 29 w 132"/>
                <a:gd name="T15" fmla="*/ 186 h 197"/>
                <a:gd name="T16" fmla="*/ 28 w 132"/>
                <a:gd name="T17" fmla="*/ 186 h 197"/>
                <a:gd name="T18" fmla="*/ 26 w 132"/>
                <a:gd name="T19" fmla="*/ 185 h 197"/>
                <a:gd name="T20" fmla="*/ 24 w 132"/>
                <a:gd name="T21" fmla="*/ 184 h 197"/>
                <a:gd name="T22" fmla="*/ 22 w 132"/>
                <a:gd name="T23" fmla="*/ 183 h 197"/>
                <a:gd name="T24" fmla="*/ 19 w 132"/>
                <a:gd name="T25" fmla="*/ 182 h 197"/>
                <a:gd name="T26" fmla="*/ 17 w 132"/>
                <a:gd name="T27" fmla="*/ 182 h 197"/>
                <a:gd name="T28" fmla="*/ 15 w 132"/>
                <a:gd name="T29" fmla="*/ 181 h 197"/>
                <a:gd name="T30" fmla="*/ 14 w 132"/>
                <a:gd name="T31" fmla="*/ 180 h 197"/>
                <a:gd name="T32" fmla="*/ 12 w 132"/>
                <a:gd name="T33" fmla="*/ 179 h 197"/>
                <a:gd name="T34" fmla="*/ 12 w 132"/>
                <a:gd name="T35" fmla="*/ 179 h 197"/>
                <a:gd name="T36" fmla="*/ 6 w 132"/>
                <a:gd name="T37" fmla="*/ 176 h 197"/>
                <a:gd name="T38" fmla="*/ 6 w 132"/>
                <a:gd name="T39" fmla="*/ 176 h 197"/>
                <a:gd name="T40" fmla="*/ 3 w 132"/>
                <a:gd name="T41" fmla="*/ 174 h 197"/>
                <a:gd name="T42" fmla="*/ 3 w 132"/>
                <a:gd name="T43" fmla="*/ 174 h 197"/>
                <a:gd name="T44" fmla="*/ 0 w 132"/>
                <a:gd name="T45" fmla="*/ 173 h 197"/>
                <a:gd name="T46" fmla="*/ 2 w 132"/>
                <a:gd name="T47" fmla="*/ 133 h 197"/>
                <a:gd name="T48" fmla="*/ 47 w 132"/>
                <a:gd name="T49" fmla="*/ 0 h 197"/>
                <a:gd name="T50" fmla="*/ 130 w 132"/>
                <a:gd name="T51" fmla="*/ 184 h 197"/>
                <a:gd name="T52" fmla="*/ 132 w 132"/>
                <a:gd name="T53" fmla="*/ 192 h 197"/>
                <a:gd name="T54" fmla="*/ 131 w 132"/>
                <a:gd name="T55" fmla="*/ 192 h 197"/>
                <a:gd name="T56" fmla="*/ 127 w 132"/>
                <a:gd name="T57" fmla="*/ 193 h 197"/>
                <a:gd name="T58" fmla="*/ 126 w 132"/>
                <a:gd name="T59" fmla="*/ 193 h 197"/>
                <a:gd name="T60" fmla="*/ 123 w 132"/>
                <a:gd name="T61" fmla="*/ 194 h 197"/>
                <a:gd name="T62" fmla="*/ 121 w 132"/>
                <a:gd name="T63" fmla="*/ 194 h 197"/>
                <a:gd name="T64" fmla="*/ 118 w 132"/>
                <a:gd name="T65" fmla="*/ 195 h 197"/>
                <a:gd name="T66" fmla="*/ 116 w 132"/>
                <a:gd name="T67" fmla="*/ 195 h 197"/>
                <a:gd name="T68" fmla="*/ 113 w 132"/>
                <a:gd name="T69" fmla="*/ 196 h 197"/>
                <a:gd name="T70" fmla="*/ 111 w 132"/>
                <a:gd name="T71" fmla="*/ 196 h 197"/>
                <a:gd name="T72" fmla="*/ 108 w 132"/>
                <a:gd name="T73" fmla="*/ 196 h 197"/>
                <a:gd name="T74" fmla="*/ 107 w 132"/>
                <a:gd name="T75" fmla="*/ 196 h 197"/>
                <a:gd name="T76" fmla="*/ 102 w 132"/>
                <a:gd name="T77" fmla="*/ 197 h 197"/>
                <a:gd name="T78" fmla="*/ 101 w 132"/>
                <a:gd name="T79" fmla="*/ 197 h 197"/>
                <a:gd name="T80" fmla="*/ 97 w 132"/>
                <a:gd name="T81" fmla="*/ 197 h 197"/>
                <a:gd name="T82" fmla="*/ 96 w 132"/>
                <a:gd name="T83" fmla="*/ 197 h 197"/>
                <a:gd name="T84" fmla="*/ 92 w 132"/>
                <a:gd name="T85" fmla="*/ 197 h 197"/>
                <a:gd name="T86" fmla="*/ 91 w 132"/>
                <a:gd name="T87" fmla="*/ 197 h 197"/>
                <a:gd name="T88" fmla="*/ 88 w 132"/>
                <a:gd name="T89" fmla="*/ 197 h 197"/>
                <a:gd name="T90" fmla="*/ 86 w 132"/>
                <a:gd name="T91" fmla="*/ 197 h 197"/>
                <a:gd name="T92" fmla="*/ 82 w 132"/>
                <a:gd name="T93" fmla="*/ 197 h 197"/>
                <a:gd name="T94" fmla="*/ 81 w 132"/>
                <a:gd name="T95" fmla="*/ 197 h 197"/>
                <a:gd name="T96" fmla="*/ 76 w 132"/>
                <a:gd name="T97" fmla="*/ 197 h 197"/>
                <a:gd name="T98" fmla="*/ 75 w 132"/>
                <a:gd name="T99" fmla="*/ 197 h 197"/>
                <a:gd name="T100" fmla="*/ 71 w 132"/>
                <a:gd name="T101" fmla="*/ 196 h 197"/>
                <a:gd name="T102" fmla="*/ 70 w 132"/>
                <a:gd name="T103" fmla="*/ 196 h 197"/>
                <a:gd name="T104" fmla="*/ 66 w 132"/>
                <a:gd name="T105" fmla="*/ 196 h 197"/>
                <a:gd name="T106" fmla="*/ 65 w 132"/>
                <a:gd name="T107" fmla="*/ 195 h 197"/>
                <a:gd name="T108" fmla="*/ 62 w 132"/>
                <a:gd name="T109" fmla="*/ 195 h 197"/>
                <a:gd name="T110" fmla="*/ 60 w 132"/>
                <a:gd name="T111" fmla="*/ 195 h 197"/>
                <a:gd name="T112" fmla="*/ 56 w 132"/>
                <a:gd name="T113" fmla="*/ 194 h 197"/>
                <a:gd name="T114" fmla="*/ 55 w 132"/>
                <a:gd name="T115" fmla="*/ 194 h 197"/>
                <a:gd name="T116" fmla="*/ 50 w 132"/>
                <a:gd name="T117" fmla="*/ 193 h 197"/>
                <a:gd name="T118" fmla="*/ 46 w 132"/>
                <a:gd name="T119" fmla="*/ 192 h 197"/>
                <a:gd name="T120" fmla="*/ 45 w 132"/>
                <a:gd name="T121"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97">
                  <a:moveTo>
                    <a:pt x="45" y="191"/>
                  </a:moveTo>
                  <a:lnTo>
                    <a:pt x="42" y="191"/>
                  </a:lnTo>
                  <a:lnTo>
                    <a:pt x="41" y="190"/>
                  </a:lnTo>
                  <a:lnTo>
                    <a:pt x="38" y="189"/>
                  </a:lnTo>
                  <a:lnTo>
                    <a:pt x="37" y="189"/>
                  </a:lnTo>
                  <a:lnTo>
                    <a:pt x="33" y="188"/>
                  </a:lnTo>
                  <a:lnTo>
                    <a:pt x="32" y="187"/>
                  </a:lnTo>
                  <a:lnTo>
                    <a:pt x="29" y="186"/>
                  </a:lnTo>
                  <a:lnTo>
                    <a:pt x="28" y="186"/>
                  </a:lnTo>
                  <a:lnTo>
                    <a:pt x="26" y="185"/>
                  </a:lnTo>
                  <a:lnTo>
                    <a:pt x="24" y="184"/>
                  </a:lnTo>
                  <a:lnTo>
                    <a:pt x="22" y="183"/>
                  </a:lnTo>
                  <a:lnTo>
                    <a:pt x="19" y="182"/>
                  </a:lnTo>
                  <a:lnTo>
                    <a:pt x="17" y="182"/>
                  </a:lnTo>
                  <a:lnTo>
                    <a:pt x="15" y="181"/>
                  </a:lnTo>
                  <a:lnTo>
                    <a:pt x="14" y="180"/>
                  </a:lnTo>
                  <a:lnTo>
                    <a:pt x="12" y="179"/>
                  </a:lnTo>
                  <a:lnTo>
                    <a:pt x="12" y="179"/>
                  </a:lnTo>
                  <a:cubicBezTo>
                    <a:pt x="10" y="178"/>
                    <a:pt x="8" y="177"/>
                    <a:pt x="6" y="176"/>
                  </a:cubicBezTo>
                  <a:lnTo>
                    <a:pt x="6" y="176"/>
                  </a:lnTo>
                  <a:lnTo>
                    <a:pt x="3" y="174"/>
                  </a:lnTo>
                  <a:lnTo>
                    <a:pt x="3" y="174"/>
                  </a:lnTo>
                  <a:lnTo>
                    <a:pt x="0" y="173"/>
                  </a:lnTo>
                  <a:cubicBezTo>
                    <a:pt x="0" y="159"/>
                    <a:pt x="0" y="146"/>
                    <a:pt x="2" y="133"/>
                  </a:cubicBezTo>
                  <a:cubicBezTo>
                    <a:pt x="7" y="88"/>
                    <a:pt x="25" y="42"/>
                    <a:pt x="47" y="0"/>
                  </a:cubicBezTo>
                  <a:cubicBezTo>
                    <a:pt x="93" y="26"/>
                    <a:pt x="114" y="118"/>
                    <a:pt x="130" y="184"/>
                  </a:cubicBezTo>
                  <a:cubicBezTo>
                    <a:pt x="130" y="187"/>
                    <a:pt x="131" y="189"/>
                    <a:pt x="132" y="192"/>
                  </a:cubicBezTo>
                  <a:lnTo>
                    <a:pt x="131" y="192"/>
                  </a:lnTo>
                  <a:lnTo>
                    <a:pt x="127" y="193"/>
                  </a:lnTo>
                  <a:lnTo>
                    <a:pt x="126" y="193"/>
                  </a:lnTo>
                  <a:lnTo>
                    <a:pt x="123" y="194"/>
                  </a:lnTo>
                  <a:lnTo>
                    <a:pt x="121" y="194"/>
                  </a:lnTo>
                  <a:lnTo>
                    <a:pt x="118" y="195"/>
                  </a:lnTo>
                  <a:lnTo>
                    <a:pt x="116" y="195"/>
                  </a:lnTo>
                  <a:lnTo>
                    <a:pt x="113" y="196"/>
                  </a:lnTo>
                  <a:lnTo>
                    <a:pt x="111" y="196"/>
                  </a:lnTo>
                  <a:lnTo>
                    <a:pt x="108" y="196"/>
                  </a:lnTo>
                  <a:lnTo>
                    <a:pt x="107" y="196"/>
                  </a:lnTo>
                  <a:cubicBezTo>
                    <a:pt x="105" y="196"/>
                    <a:pt x="104" y="197"/>
                    <a:pt x="102" y="197"/>
                  </a:cubicBezTo>
                  <a:lnTo>
                    <a:pt x="101" y="197"/>
                  </a:lnTo>
                  <a:lnTo>
                    <a:pt x="97" y="197"/>
                  </a:lnTo>
                  <a:lnTo>
                    <a:pt x="96" y="197"/>
                  </a:lnTo>
                  <a:lnTo>
                    <a:pt x="92" y="197"/>
                  </a:lnTo>
                  <a:lnTo>
                    <a:pt x="91" y="197"/>
                  </a:lnTo>
                  <a:lnTo>
                    <a:pt x="88" y="197"/>
                  </a:lnTo>
                  <a:lnTo>
                    <a:pt x="86" y="197"/>
                  </a:lnTo>
                  <a:lnTo>
                    <a:pt x="82" y="197"/>
                  </a:lnTo>
                  <a:lnTo>
                    <a:pt x="81" y="197"/>
                  </a:lnTo>
                  <a:cubicBezTo>
                    <a:pt x="79" y="197"/>
                    <a:pt x="78" y="197"/>
                    <a:pt x="76" y="197"/>
                  </a:cubicBezTo>
                  <a:lnTo>
                    <a:pt x="75" y="197"/>
                  </a:lnTo>
                  <a:lnTo>
                    <a:pt x="71" y="196"/>
                  </a:lnTo>
                  <a:lnTo>
                    <a:pt x="70" y="196"/>
                  </a:lnTo>
                  <a:lnTo>
                    <a:pt x="66" y="196"/>
                  </a:lnTo>
                  <a:lnTo>
                    <a:pt x="65" y="195"/>
                  </a:lnTo>
                  <a:lnTo>
                    <a:pt x="62" y="195"/>
                  </a:lnTo>
                  <a:lnTo>
                    <a:pt x="60" y="195"/>
                  </a:lnTo>
                  <a:lnTo>
                    <a:pt x="56" y="194"/>
                  </a:lnTo>
                  <a:lnTo>
                    <a:pt x="55" y="194"/>
                  </a:lnTo>
                  <a:cubicBezTo>
                    <a:pt x="53" y="193"/>
                    <a:pt x="52" y="193"/>
                    <a:pt x="50" y="193"/>
                  </a:cubicBezTo>
                  <a:lnTo>
                    <a:pt x="46" y="192"/>
                  </a:lnTo>
                  <a:lnTo>
                    <a:pt x="45" y="19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6"/>
            <p:cNvSpPr>
              <a:spLocks/>
            </p:cNvSpPr>
            <p:nvPr/>
          </p:nvSpPr>
          <p:spPr bwMode="auto">
            <a:xfrm>
              <a:off x="6494464" y="2879726"/>
              <a:ext cx="69850" cy="47625"/>
            </a:xfrm>
            <a:custGeom>
              <a:avLst/>
              <a:gdLst>
                <a:gd name="T0" fmla="*/ 54 w 135"/>
                <a:gd name="T1" fmla="*/ 13 h 92"/>
                <a:gd name="T2" fmla="*/ 54 w 135"/>
                <a:gd name="T3" fmla="*/ 12 h 92"/>
                <a:gd name="T4" fmla="*/ 65 w 135"/>
                <a:gd name="T5" fmla="*/ 7 h 92"/>
                <a:gd name="T6" fmla="*/ 65 w 135"/>
                <a:gd name="T7" fmla="*/ 7 h 92"/>
                <a:gd name="T8" fmla="*/ 77 w 135"/>
                <a:gd name="T9" fmla="*/ 2 h 92"/>
                <a:gd name="T10" fmla="*/ 77 w 135"/>
                <a:gd name="T11" fmla="*/ 2 h 92"/>
                <a:gd name="T12" fmla="*/ 83 w 135"/>
                <a:gd name="T13" fmla="*/ 0 h 92"/>
                <a:gd name="T14" fmla="*/ 135 w 135"/>
                <a:gd name="T15" fmla="*/ 63 h 92"/>
                <a:gd name="T16" fmla="*/ 123 w 135"/>
                <a:gd name="T17" fmla="*/ 79 h 92"/>
                <a:gd name="T18" fmla="*/ 114 w 135"/>
                <a:gd name="T19" fmla="*/ 92 h 92"/>
                <a:gd name="T20" fmla="*/ 0 w 135"/>
                <a:gd name="T21" fmla="*/ 58 h 92"/>
                <a:gd name="T22" fmla="*/ 0 w 135"/>
                <a:gd name="T23" fmla="*/ 57 h 92"/>
                <a:gd name="T24" fmla="*/ 4 w 135"/>
                <a:gd name="T25" fmla="*/ 53 h 92"/>
                <a:gd name="T26" fmla="*/ 4 w 135"/>
                <a:gd name="T27" fmla="*/ 52 h 92"/>
                <a:gd name="T28" fmla="*/ 13 w 135"/>
                <a:gd name="T29" fmla="*/ 43 h 92"/>
                <a:gd name="T30" fmla="*/ 13 w 135"/>
                <a:gd name="T31" fmla="*/ 43 h 92"/>
                <a:gd name="T32" fmla="*/ 22 w 135"/>
                <a:gd name="T33" fmla="*/ 34 h 92"/>
                <a:gd name="T34" fmla="*/ 22 w 135"/>
                <a:gd name="T35" fmla="*/ 34 h 92"/>
                <a:gd name="T36" fmla="*/ 32 w 135"/>
                <a:gd name="T37" fmla="*/ 26 h 92"/>
                <a:gd name="T38" fmla="*/ 32 w 135"/>
                <a:gd name="T39" fmla="*/ 26 h 92"/>
                <a:gd name="T40" fmla="*/ 42 w 135"/>
                <a:gd name="T41" fmla="*/ 19 h 92"/>
                <a:gd name="T42" fmla="*/ 43 w 135"/>
                <a:gd name="T43" fmla="*/ 19 h 92"/>
                <a:gd name="T44" fmla="*/ 54 w 135"/>
                <a:gd name="T45"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92">
                  <a:moveTo>
                    <a:pt x="54" y="13"/>
                  </a:moveTo>
                  <a:lnTo>
                    <a:pt x="54" y="12"/>
                  </a:lnTo>
                  <a:cubicBezTo>
                    <a:pt x="57" y="10"/>
                    <a:pt x="61" y="9"/>
                    <a:pt x="65" y="7"/>
                  </a:cubicBezTo>
                  <a:lnTo>
                    <a:pt x="65" y="7"/>
                  </a:lnTo>
                  <a:cubicBezTo>
                    <a:pt x="69" y="5"/>
                    <a:pt x="73" y="3"/>
                    <a:pt x="77" y="2"/>
                  </a:cubicBezTo>
                  <a:lnTo>
                    <a:pt x="77" y="2"/>
                  </a:lnTo>
                  <a:cubicBezTo>
                    <a:pt x="79" y="1"/>
                    <a:pt x="81" y="1"/>
                    <a:pt x="83" y="0"/>
                  </a:cubicBezTo>
                  <a:cubicBezTo>
                    <a:pt x="85" y="20"/>
                    <a:pt x="97" y="43"/>
                    <a:pt x="135" y="63"/>
                  </a:cubicBezTo>
                  <a:cubicBezTo>
                    <a:pt x="131" y="68"/>
                    <a:pt x="127" y="73"/>
                    <a:pt x="123" y="79"/>
                  </a:cubicBezTo>
                  <a:cubicBezTo>
                    <a:pt x="120" y="83"/>
                    <a:pt x="117" y="88"/>
                    <a:pt x="114" y="92"/>
                  </a:cubicBezTo>
                  <a:cubicBezTo>
                    <a:pt x="74" y="75"/>
                    <a:pt x="33" y="63"/>
                    <a:pt x="0" y="58"/>
                  </a:cubicBezTo>
                  <a:lnTo>
                    <a:pt x="0" y="57"/>
                  </a:lnTo>
                  <a:cubicBezTo>
                    <a:pt x="1" y="56"/>
                    <a:pt x="2" y="54"/>
                    <a:pt x="4" y="53"/>
                  </a:cubicBezTo>
                  <a:lnTo>
                    <a:pt x="4" y="52"/>
                  </a:lnTo>
                  <a:cubicBezTo>
                    <a:pt x="7" y="49"/>
                    <a:pt x="10" y="46"/>
                    <a:pt x="13" y="43"/>
                  </a:cubicBezTo>
                  <a:lnTo>
                    <a:pt x="13" y="43"/>
                  </a:lnTo>
                  <a:cubicBezTo>
                    <a:pt x="16" y="40"/>
                    <a:pt x="19" y="37"/>
                    <a:pt x="22" y="34"/>
                  </a:cubicBezTo>
                  <a:lnTo>
                    <a:pt x="22" y="34"/>
                  </a:lnTo>
                  <a:cubicBezTo>
                    <a:pt x="25" y="31"/>
                    <a:pt x="29" y="29"/>
                    <a:pt x="32" y="26"/>
                  </a:cubicBezTo>
                  <a:lnTo>
                    <a:pt x="32" y="26"/>
                  </a:lnTo>
                  <a:cubicBezTo>
                    <a:pt x="36" y="24"/>
                    <a:pt x="39" y="21"/>
                    <a:pt x="42" y="19"/>
                  </a:cubicBezTo>
                  <a:lnTo>
                    <a:pt x="43" y="19"/>
                  </a:lnTo>
                  <a:cubicBezTo>
                    <a:pt x="46" y="17"/>
                    <a:pt x="50" y="15"/>
                    <a:pt x="54" y="1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7"/>
            <p:cNvSpPr>
              <a:spLocks/>
            </p:cNvSpPr>
            <p:nvPr/>
          </p:nvSpPr>
          <p:spPr bwMode="auto">
            <a:xfrm>
              <a:off x="6542089" y="2874963"/>
              <a:ext cx="52388" cy="33338"/>
            </a:xfrm>
            <a:custGeom>
              <a:avLst/>
              <a:gdLst>
                <a:gd name="T0" fmla="*/ 89 w 102"/>
                <a:gd name="T1" fmla="*/ 5 h 63"/>
                <a:gd name="T2" fmla="*/ 93 w 102"/>
                <a:gd name="T3" fmla="*/ 7 h 63"/>
                <a:gd name="T4" fmla="*/ 93 w 102"/>
                <a:gd name="T5" fmla="*/ 7 h 63"/>
                <a:gd name="T6" fmla="*/ 97 w 102"/>
                <a:gd name="T7" fmla="*/ 8 h 63"/>
                <a:gd name="T8" fmla="*/ 97 w 102"/>
                <a:gd name="T9" fmla="*/ 8 h 63"/>
                <a:gd name="T10" fmla="*/ 102 w 102"/>
                <a:gd name="T11" fmla="*/ 10 h 63"/>
                <a:gd name="T12" fmla="*/ 48 w 102"/>
                <a:gd name="T13" fmla="*/ 63 h 63"/>
                <a:gd name="T14" fmla="*/ 0 w 102"/>
                <a:gd name="T15" fmla="*/ 5 h 63"/>
                <a:gd name="T16" fmla="*/ 1 w 102"/>
                <a:gd name="T17" fmla="*/ 5 h 63"/>
                <a:gd name="T18" fmla="*/ 15 w 102"/>
                <a:gd name="T19" fmla="*/ 2 h 63"/>
                <a:gd name="T20" fmla="*/ 16 w 102"/>
                <a:gd name="T21" fmla="*/ 2 h 63"/>
                <a:gd name="T22" fmla="*/ 20 w 102"/>
                <a:gd name="T23" fmla="*/ 1 h 63"/>
                <a:gd name="T24" fmla="*/ 21 w 102"/>
                <a:gd name="T25" fmla="*/ 1 h 63"/>
                <a:gd name="T26" fmla="*/ 25 w 102"/>
                <a:gd name="T27" fmla="*/ 0 h 63"/>
                <a:gd name="T28" fmla="*/ 26 w 102"/>
                <a:gd name="T29" fmla="*/ 0 h 63"/>
                <a:gd name="T30" fmla="*/ 36 w 102"/>
                <a:gd name="T31" fmla="*/ 0 h 63"/>
                <a:gd name="T32" fmla="*/ 36 w 102"/>
                <a:gd name="T33" fmla="*/ 0 h 63"/>
                <a:gd name="T34" fmla="*/ 41 w 102"/>
                <a:gd name="T35" fmla="*/ 0 h 63"/>
                <a:gd name="T36" fmla="*/ 42 w 102"/>
                <a:gd name="T37" fmla="*/ 0 h 63"/>
                <a:gd name="T38" fmla="*/ 46 w 102"/>
                <a:gd name="T39" fmla="*/ 0 h 63"/>
                <a:gd name="T40" fmla="*/ 47 w 102"/>
                <a:gd name="T41" fmla="*/ 0 h 63"/>
                <a:gd name="T42" fmla="*/ 51 w 102"/>
                <a:gd name="T43" fmla="*/ 0 h 63"/>
                <a:gd name="T44" fmla="*/ 52 w 102"/>
                <a:gd name="T45" fmla="*/ 0 h 63"/>
                <a:gd name="T46" fmla="*/ 62 w 102"/>
                <a:gd name="T47" fmla="*/ 0 h 63"/>
                <a:gd name="T48" fmla="*/ 63 w 102"/>
                <a:gd name="T49" fmla="*/ 1 h 63"/>
                <a:gd name="T50" fmla="*/ 67 w 102"/>
                <a:gd name="T51" fmla="*/ 1 h 63"/>
                <a:gd name="T52" fmla="*/ 68 w 102"/>
                <a:gd name="T53" fmla="*/ 1 h 63"/>
                <a:gd name="T54" fmla="*/ 72 w 102"/>
                <a:gd name="T55" fmla="*/ 2 h 63"/>
                <a:gd name="T56" fmla="*/ 73 w 102"/>
                <a:gd name="T57" fmla="*/ 2 h 63"/>
                <a:gd name="T58" fmla="*/ 77 w 102"/>
                <a:gd name="T59" fmla="*/ 3 h 63"/>
                <a:gd name="T60" fmla="*/ 78 w 102"/>
                <a:gd name="T61" fmla="*/ 3 h 63"/>
                <a:gd name="T62" fmla="*/ 83 w 102"/>
                <a:gd name="T63" fmla="*/ 4 h 63"/>
                <a:gd name="T64" fmla="*/ 88 w 102"/>
                <a:gd name="T65" fmla="*/ 5 h 63"/>
                <a:gd name="T66" fmla="*/ 89 w 102"/>
                <a:gd name="T6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3">
                  <a:moveTo>
                    <a:pt x="89" y="5"/>
                  </a:moveTo>
                  <a:lnTo>
                    <a:pt x="93" y="7"/>
                  </a:lnTo>
                  <a:lnTo>
                    <a:pt x="93" y="7"/>
                  </a:lnTo>
                  <a:cubicBezTo>
                    <a:pt x="95" y="7"/>
                    <a:pt x="96" y="8"/>
                    <a:pt x="97" y="8"/>
                  </a:cubicBezTo>
                  <a:lnTo>
                    <a:pt x="97" y="8"/>
                  </a:lnTo>
                  <a:cubicBezTo>
                    <a:pt x="99" y="9"/>
                    <a:pt x="101" y="9"/>
                    <a:pt x="102" y="10"/>
                  </a:cubicBezTo>
                  <a:cubicBezTo>
                    <a:pt x="85" y="22"/>
                    <a:pt x="67" y="41"/>
                    <a:pt x="48" y="63"/>
                  </a:cubicBezTo>
                  <a:cubicBezTo>
                    <a:pt x="12" y="45"/>
                    <a:pt x="1" y="24"/>
                    <a:pt x="0" y="5"/>
                  </a:cubicBezTo>
                  <a:lnTo>
                    <a:pt x="1" y="5"/>
                  </a:lnTo>
                  <a:cubicBezTo>
                    <a:pt x="5" y="4"/>
                    <a:pt x="10" y="3"/>
                    <a:pt x="15" y="2"/>
                  </a:cubicBezTo>
                  <a:lnTo>
                    <a:pt x="16" y="2"/>
                  </a:lnTo>
                  <a:lnTo>
                    <a:pt x="20" y="1"/>
                  </a:lnTo>
                  <a:lnTo>
                    <a:pt x="21" y="1"/>
                  </a:lnTo>
                  <a:lnTo>
                    <a:pt x="25" y="0"/>
                  </a:lnTo>
                  <a:lnTo>
                    <a:pt x="26" y="0"/>
                  </a:lnTo>
                  <a:cubicBezTo>
                    <a:pt x="29" y="0"/>
                    <a:pt x="32" y="0"/>
                    <a:pt x="36" y="0"/>
                  </a:cubicBezTo>
                  <a:lnTo>
                    <a:pt x="36" y="0"/>
                  </a:lnTo>
                  <a:lnTo>
                    <a:pt x="41" y="0"/>
                  </a:lnTo>
                  <a:lnTo>
                    <a:pt x="42" y="0"/>
                  </a:lnTo>
                  <a:lnTo>
                    <a:pt x="46" y="0"/>
                  </a:lnTo>
                  <a:lnTo>
                    <a:pt x="47" y="0"/>
                  </a:lnTo>
                  <a:lnTo>
                    <a:pt x="51" y="0"/>
                  </a:lnTo>
                  <a:lnTo>
                    <a:pt x="52" y="0"/>
                  </a:lnTo>
                  <a:cubicBezTo>
                    <a:pt x="55" y="0"/>
                    <a:pt x="59" y="0"/>
                    <a:pt x="62" y="0"/>
                  </a:cubicBezTo>
                  <a:lnTo>
                    <a:pt x="63" y="1"/>
                  </a:lnTo>
                  <a:lnTo>
                    <a:pt x="67" y="1"/>
                  </a:lnTo>
                  <a:lnTo>
                    <a:pt x="68" y="1"/>
                  </a:lnTo>
                  <a:lnTo>
                    <a:pt x="72" y="2"/>
                  </a:lnTo>
                  <a:lnTo>
                    <a:pt x="73" y="2"/>
                  </a:lnTo>
                  <a:lnTo>
                    <a:pt x="77" y="3"/>
                  </a:lnTo>
                  <a:lnTo>
                    <a:pt x="78" y="3"/>
                  </a:lnTo>
                  <a:cubicBezTo>
                    <a:pt x="80" y="3"/>
                    <a:pt x="82" y="4"/>
                    <a:pt x="83" y="4"/>
                  </a:cubicBezTo>
                  <a:cubicBezTo>
                    <a:pt x="85" y="4"/>
                    <a:pt x="86" y="5"/>
                    <a:pt x="88" y="5"/>
                  </a:cubicBezTo>
                  <a:lnTo>
                    <a:pt x="89" y="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8"/>
            <p:cNvSpPr>
              <a:spLocks/>
            </p:cNvSpPr>
            <p:nvPr/>
          </p:nvSpPr>
          <p:spPr bwMode="auto">
            <a:xfrm>
              <a:off x="6572251" y="2882901"/>
              <a:ext cx="71438" cy="41275"/>
            </a:xfrm>
            <a:custGeom>
              <a:avLst/>
              <a:gdLst>
                <a:gd name="T0" fmla="*/ 89 w 141"/>
                <a:gd name="T1" fmla="*/ 73 h 81"/>
                <a:gd name="T2" fmla="*/ 0 w 141"/>
                <a:gd name="T3" fmla="*/ 54 h 81"/>
                <a:gd name="T4" fmla="*/ 55 w 141"/>
                <a:gd name="T5" fmla="*/ 0 h 81"/>
                <a:gd name="T6" fmla="*/ 57 w 141"/>
                <a:gd name="T7" fmla="*/ 1 h 81"/>
                <a:gd name="T8" fmla="*/ 58 w 141"/>
                <a:gd name="T9" fmla="*/ 1 h 81"/>
                <a:gd name="T10" fmla="*/ 60 w 141"/>
                <a:gd name="T11" fmla="*/ 2 h 81"/>
                <a:gd name="T12" fmla="*/ 62 w 141"/>
                <a:gd name="T13" fmla="*/ 3 h 81"/>
                <a:gd name="T14" fmla="*/ 64 w 141"/>
                <a:gd name="T15" fmla="*/ 4 h 81"/>
                <a:gd name="T16" fmla="*/ 66 w 141"/>
                <a:gd name="T17" fmla="*/ 5 h 81"/>
                <a:gd name="T18" fmla="*/ 68 w 141"/>
                <a:gd name="T19" fmla="*/ 6 h 81"/>
                <a:gd name="T20" fmla="*/ 69 w 141"/>
                <a:gd name="T21" fmla="*/ 7 h 81"/>
                <a:gd name="T22" fmla="*/ 71 w 141"/>
                <a:gd name="T23" fmla="*/ 8 h 81"/>
                <a:gd name="T24" fmla="*/ 73 w 141"/>
                <a:gd name="T25" fmla="*/ 9 h 81"/>
                <a:gd name="T26" fmla="*/ 75 w 141"/>
                <a:gd name="T27" fmla="*/ 10 h 81"/>
                <a:gd name="T28" fmla="*/ 76 w 141"/>
                <a:gd name="T29" fmla="*/ 11 h 81"/>
                <a:gd name="T30" fmla="*/ 78 w 141"/>
                <a:gd name="T31" fmla="*/ 12 h 81"/>
                <a:gd name="T32" fmla="*/ 79 w 141"/>
                <a:gd name="T33" fmla="*/ 13 h 81"/>
                <a:gd name="T34" fmla="*/ 90 w 141"/>
                <a:gd name="T35" fmla="*/ 20 h 81"/>
                <a:gd name="T36" fmla="*/ 91 w 141"/>
                <a:gd name="T37" fmla="*/ 21 h 81"/>
                <a:gd name="T38" fmla="*/ 93 w 141"/>
                <a:gd name="T39" fmla="*/ 23 h 81"/>
                <a:gd name="T40" fmla="*/ 94 w 141"/>
                <a:gd name="T41" fmla="*/ 23 h 81"/>
                <a:gd name="T42" fmla="*/ 97 w 141"/>
                <a:gd name="T43" fmla="*/ 25 h 81"/>
                <a:gd name="T44" fmla="*/ 97 w 141"/>
                <a:gd name="T45" fmla="*/ 26 h 81"/>
                <a:gd name="T46" fmla="*/ 100 w 141"/>
                <a:gd name="T47" fmla="*/ 28 h 81"/>
                <a:gd name="T48" fmla="*/ 100 w 141"/>
                <a:gd name="T49" fmla="*/ 28 h 81"/>
                <a:gd name="T50" fmla="*/ 103 w 141"/>
                <a:gd name="T51" fmla="*/ 30 h 81"/>
                <a:gd name="T52" fmla="*/ 103 w 141"/>
                <a:gd name="T53" fmla="*/ 31 h 81"/>
                <a:gd name="T54" fmla="*/ 105 w 141"/>
                <a:gd name="T55" fmla="*/ 33 h 81"/>
                <a:gd name="T56" fmla="*/ 106 w 141"/>
                <a:gd name="T57" fmla="*/ 33 h 81"/>
                <a:gd name="T58" fmla="*/ 121 w 141"/>
                <a:gd name="T59" fmla="*/ 50 h 81"/>
                <a:gd name="T60" fmla="*/ 121 w 141"/>
                <a:gd name="T61" fmla="*/ 50 h 81"/>
                <a:gd name="T62" fmla="*/ 123 w 141"/>
                <a:gd name="T63" fmla="*/ 53 h 81"/>
                <a:gd name="T64" fmla="*/ 123 w 141"/>
                <a:gd name="T65" fmla="*/ 53 h 81"/>
                <a:gd name="T66" fmla="*/ 126 w 141"/>
                <a:gd name="T67" fmla="*/ 56 h 81"/>
                <a:gd name="T68" fmla="*/ 126 w 141"/>
                <a:gd name="T69" fmla="*/ 56 h 81"/>
                <a:gd name="T70" fmla="*/ 141 w 141"/>
                <a:gd name="T71" fmla="*/ 81 h 81"/>
                <a:gd name="T72" fmla="*/ 89 w 141"/>
                <a:gd name="T73"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81">
                  <a:moveTo>
                    <a:pt x="89" y="73"/>
                  </a:moveTo>
                  <a:cubicBezTo>
                    <a:pt x="61" y="70"/>
                    <a:pt x="30" y="67"/>
                    <a:pt x="0" y="54"/>
                  </a:cubicBezTo>
                  <a:cubicBezTo>
                    <a:pt x="19" y="30"/>
                    <a:pt x="38" y="11"/>
                    <a:pt x="55" y="0"/>
                  </a:cubicBezTo>
                  <a:lnTo>
                    <a:pt x="57" y="1"/>
                  </a:lnTo>
                  <a:lnTo>
                    <a:pt x="58" y="1"/>
                  </a:lnTo>
                  <a:lnTo>
                    <a:pt x="60" y="2"/>
                  </a:lnTo>
                  <a:lnTo>
                    <a:pt x="62" y="3"/>
                  </a:lnTo>
                  <a:lnTo>
                    <a:pt x="64" y="4"/>
                  </a:lnTo>
                  <a:lnTo>
                    <a:pt x="66" y="5"/>
                  </a:lnTo>
                  <a:lnTo>
                    <a:pt x="68" y="6"/>
                  </a:lnTo>
                  <a:lnTo>
                    <a:pt x="69" y="7"/>
                  </a:lnTo>
                  <a:lnTo>
                    <a:pt x="71" y="8"/>
                  </a:lnTo>
                  <a:lnTo>
                    <a:pt x="73" y="9"/>
                  </a:lnTo>
                  <a:lnTo>
                    <a:pt x="75" y="10"/>
                  </a:lnTo>
                  <a:lnTo>
                    <a:pt x="76" y="11"/>
                  </a:lnTo>
                  <a:lnTo>
                    <a:pt x="78" y="12"/>
                  </a:lnTo>
                  <a:lnTo>
                    <a:pt x="79" y="13"/>
                  </a:lnTo>
                  <a:cubicBezTo>
                    <a:pt x="83" y="15"/>
                    <a:pt x="87" y="18"/>
                    <a:pt x="90" y="20"/>
                  </a:cubicBezTo>
                  <a:lnTo>
                    <a:pt x="91" y="21"/>
                  </a:lnTo>
                  <a:lnTo>
                    <a:pt x="93" y="23"/>
                  </a:lnTo>
                  <a:lnTo>
                    <a:pt x="94" y="23"/>
                  </a:lnTo>
                  <a:lnTo>
                    <a:pt x="97" y="25"/>
                  </a:lnTo>
                  <a:lnTo>
                    <a:pt x="97" y="26"/>
                  </a:lnTo>
                  <a:lnTo>
                    <a:pt x="100" y="28"/>
                  </a:lnTo>
                  <a:lnTo>
                    <a:pt x="100" y="28"/>
                  </a:lnTo>
                  <a:lnTo>
                    <a:pt x="103" y="30"/>
                  </a:lnTo>
                  <a:lnTo>
                    <a:pt x="103" y="31"/>
                  </a:lnTo>
                  <a:lnTo>
                    <a:pt x="105" y="33"/>
                  </a:lnTo>
                  <a:lnTo>
                    <a:pt x="106" y="33"/>
                  </a:lnTo>
                  <a:cubicBezTo>
                    <a:pt x="111" y="38"/>
                    <a:pt x="116" y="44"/>
                    <a:pt x="121" y="50"/>
                  </a:cubicBezTo>
                  <a:lnTo>
                    <a:pt x="121" y="50"/>
                  </a:lnTo>
                  <a:lnTo>
                    <a:pt x="123" y="53"/>
                  </a:lnTo>
                  <a:lnTo>
                    <a:pt x="123" y="53"/>
                  </a:lnTo>
                  <a:lnTo>
                    <a:pt x="126" y="56"/>
                  </a:lnTo>
                  <a:lnTo>
                    <a:pt x="126" y="56"/>
                  </a:lnTo>
                  <a:cubicBezTo>
                    <a:pt x="132" y="64"/>
                    <a:pt x="137" y="72"/>
                    <a:pt x="141" y="81"/>
                  </a:cubicBezTo>
                  <a:cubicBezTo>
                    <a:pt x="126" y="76"/>
                    <a:pt x="108" y="75"/>
                    <a:pt x="89" y="7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9"/>
            <p:cNvSpPr>
              <a:spLocks/>
            </p:cNvSpPr>
            <p:nvPr/>
          </p:nvSpPr>
          <p:spPr bwMode="auto">
            <a:xfrm>
              <a:off x="6475414" y="2913063"/>
              <a:ext cx="74613" cy="58738"/>
            </a:xfrm>
            <a:custGeom>
              <a:avLst/>
              <a:gdLst>
                <a:gd name="T0" fmla="*/ 6 w 146"/>
                <a:gd name="T1" fmla="*/ 55 h 112"/>
                <a:gd name="T2" fmla="*/ 7 w 146"/>
                <a:gd name="T3" fmla="*/ 52 h 112"/>
                <a:gd name="T4" fmla="*/ 7 w 146"/>
                <a:gd name="T5" fmla="*/ 50 h 112"/>
                <a:gd name="T6" fmla="*/ 8 w 146"/>
                <a:gd name="T7" fmla="*/ 48 h 112"/>
                <a:gd name="T8" fmla="*/ 8 w 146"/>
                <a:gd name="T9" fmla="*/ 46 h 112"/>
                <a:gd name="T10" fmla="*/ 9 w 146"/>
                <a:gd name="T11" fmla="*/ 44 h 112"/>
                <a:gd name="T12" fmla="*/ 10 w 146"/>
                <a:gd name="T13" fmla="*/ 42 h 112"/>
                <a:gd name="T14" fmla="*/ 11 w 146"/>
                <a:gd name="T15" fmla="*/ 40 h 112"/>
                <a:gd name="T16" fmla="*/ 11 w 146"/>
                <a:gd name="T17" fmla="*/ 38 h 112"/>
                <a:gd name="T18" fmla="*/ 12 w 146"/>
                <a:gd name="T19" fmla="*/ 36 h 112"/>
                <a:gd name="T20" fmla="*/ 13 w 146"/>
                <a:gd name="T21" fmla="*/ 34 h 112"/>
                <a:gd name="T22" fmla="*/ 14 w 146"/>
                <a:gd name="T23" fmla="*/ 32 h 112"/>
                <a:gd name="T24" fmla="*/ 15 w 146"/>
                <a:gd name="T25" fmla="*/ 30 h 112"/>
                <a:gd name="T26" fmla="*/ 15 w 146"/>
                <a:gd name="T27" fmla="*/ 28 h 112"/>
                <a:gd name="T28" fmla="*/ 16 w 146"/>
                <a:gd name="T29" fmla="*/ 26 h 112"/>
                <a:gd name="T30" fmla="*/ 17 w 146"/>
                <a:gd name="T31" fmla="*/ 24 h 112"/>
                <a:gd name="T32" fmla="*/ 18 w 146"/>
                <a:gd name="T33" fmla="*/ 22 h 112"/>
                <a:gd name="T34" fmla="*/ 19 w 146"/>
                <a:gd name="T35" fmla="*/ 21 h 112"/>
                <a:gd name="T36" fmla="*/ 20 w 146"/>
                <a:gd name="T37" fmla="*/ 18 h 112"/>
                <a:gd name="T38" fmla="*/ 21 w 146"/>
                <a:gd name="T39" fmla="*/ 17 h 112"/>
                <a:gd name="T40" fmla="*/ 22 w 146"/>
                <a:gd name="T41" fmla="*/ 15 h 112"/>
                <a:gd name="T42" fmla="*/ 23 w 146"/>
                <a:gd name="T43" fmla="*/ 13 h 112"/>
                <a:gd name="T44" fmla="*/ 24 w 146"/>
                <a:gd name="T45" fmla="*/ 11 h 112"/>
                <a:gd name="T46" fmla="*/ 25 w 146"/>
                <a:gd name="T47" fmla="*/ 10 h 112"/>
                <a:gd name="T48" fmla="*/ 27 w 146"/>
                <a:gd name="T49" fmla="*/ 7 h 112"/>
                <a:gd name="T50" fmla="*/ 27 w 146"/>
                <a:gd name="T51" fmla="*/ 7 h 112"/>
                <a:gd name="T52" fmla="*/ 29 w 146"/>
                <a:gd name="T53" fmla="*/ 4 h 112"/>
                <a:gd name="T54" fmla="*/ 29 w 146"/>
                <a:gd name="T55" fmla="*/ 3 h 112"/>
                <a:gd name="T56" fmla="*/ 31 w 146"/>
                <a:gd name="T57" fmla="*/ 0 h 112"/>
                <a:gd name="T58" fmla="*/ 31 w 146"/>
                <a:gd name="T59" fmla="*/ 0 h 112"/>
                <a:gd name="T60" fmla="*/ 146 w 146"/>
                <a:gd name="T61" fmla="*/ 34 h 112"/>
                <a:gd name="T62" fmla="*/ 128 w 146"/>
                <a:gd name="T63" fmla="*/ 65 h 112"/>
                <a:gd name="T64" fmla="*/ 34 w 146"/>
                <a:gd name="T65" fmla="*/ 81 h 112"/>
                <a:gd name="T66" fmla="*/ 0 w 146"/>
                <a:gd name="T67" fmla="*/ 112 h 112"/>
                <a:gd name="T68" fmla="*/ 0 w 146"/>
                <a:gd name="T69" fmla="*/ 103 h 112"/>
                <a:gd name="T70" fmla="*/ 0 w 146"/>
                <a:gd name="T71" fmla="*/ 102 h 112"/>
                <a:gd name="T72" fmla="*/ 0 w 146"/>
                <a:gd name="T73" fmla="*/ 94 h 112"/>
                <a:gd name="T74" fmla="*/ 0 w 146"/>
                <a:gd name="T75" fmla="*/ 92 h 112"/>
                <a:gd name="T76" fmla="*/ 0 w 146"/>
                <a:gd name="T77" fmla="*/ 90 h 112"/>
                <a:gd name="T78" fmla="*/ 0 w 146"/>
                <a:gd name="T79" fmla="*/ 89 h 112"/>
                <a:gd name="T80" fmla="*/ 0 w 146"/>
                <a:gd name="T81" fmla="*/ 86 h 112"/>
                <a:gd name="T82" fmla="*/ 1 w 146"/>
                <a:gd name="T83" fmla="*/ 83 h 112"/>
                <a:gd name="T84" fmla="*/ 1 w 146"/>
                <a:gd name="T85" fmla="*/ 81 h 112"/>
                <a:gd name="T86" fmla="*/ 1 w 146"/>
                <a:gd name="T87" fmla="*/ 79 h 112"/>
                <a:gd name="T88" fmla="*/ 1 w 146"/>
                <a:gd name="T89" fmla="*/ 78 h 112"/>
                <a:gd name="T90" fmla="*/ 2 w 146"/>
                <a:gd name="T91" fmla="*/ 75 h 112"/>
                <a:gd name="T92" fmla="*/ 2 w 146"/>
                <a:gd name="T93" fmla="*/ 74 h 112"/>
                <a:gd name="T94" fmla="*/ 2 w 146"/>
                <a:gd name="T95" fmla="*/ 70 h 112"/>
                <a:gd name="T96" fmla="*/ 3 w 146"/>
                <a:gd name="T97" fmla="*/ 69 h 112"/>
                <a:gd name="T98" fmla="*/ 3 w 146"/>
                <a:gd name="T99" fmla="*/ 66 h 112"/>
                <a:gd name="T100" fmla="*/ 4 w 146"/>
                <a:gd name="T101" fmla="*/ 65 h 112"/>
                <a:gd name="T102" fmla="*/ 4 w 146"/>
                <a:gd name="T103" fmla="*/ 61 h 112"/>
                <a:gd name="T104" fmla="*/ 5 w 146"/>
                <a:gd name="T105" fmla="*/ 56 h 112"/>
                <a:gd name="T106" fmla="*/ 6 w 146"/>
                <a:gd name="T107"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12">
                  <a:moveTo>
                    <a:pt x="6" y="55"/>
                  </a:moveTo>
                  <a:lnTo>
                    <a:pt x="7" y="52"/>
                  </a:lnTo>
                  <a:lnTo>
                    <a:pt x="7" y="50"/>
                  </a:lnTo>
                  <a:lnTo>
                    <a:pt x="8" y="48"/>
                  </a:lnTo>
                  <a:lnTo>
                    <a:pt x="8" y="46"/>
                  </a:lnTo>
                  <a:lnTo>
                    <a:pt x="9" y="44"/>
                  </a:lnTo>
                  <a:lnTo>
                    <a:pt x="10" y="42"/>
                  </a:lnTo>
                  <a:lnTo>
                    <a:pt x="11" y="40"/>
                  </a:lnTo>
                  <a:lnTo>
                    <a:pt x="11" y="38"/>
                  </a:lnTo>
                  <a:lnTo>
                    <a:pt x="12" y="36"/>
                  </a:lnTo>
                  <a:lnTo>
                    <a:pt x="13" y="34"/>
                  </a:lnTo>
                  <a:lnTo>
                    <a:pt x="14" y="32"/>
                  </a:lnTo>
                  <a:lnTo>
                    <a:pt x="15" y="30"/>
                  </a:lnTo>
                  <a:lnTo>
                    <a:pt x="15" y="28"/>
                  </a:lnTo>
                  <a:lnTo>
                    <a:pt x="16" y="26"/>
                  </a:lnTo>
                  <a:lnTo>
                    <a:pt x="17" y="24"/>
                  </a:lnTo>
                  <a:lnTo>
                    <a:pt x="18" y="22"/>
                  </a:lnTo>
                  <a:lnTo>
                    <a:pt x="19" y="21"/>
                  </a:lnTo>
                  <a:lnTo>
                    <a:pt x="20" y="18"/>
                  </a:lnTo>
                  <a:lnTo>
                    <a:pt x="21" y="17"/>
                  </a:lnTo>
                  <a:lnTo>
                    <a:pt x="22" y="15"/>
                  </a:lnTo>
                  <a:lnTo>
                    <a:pt x="23" y="13"/>
                  </a:lnTo>
                  <a:lnTo>
                    <a:pt x="24" y="11"/>
                  </a:lnTo>
                  <a:lnTo>
                    <a:pt x="25" y="10"/>
                  </a:lnTo>
                  <a:lnTo>
                    <a:pt x="27" y="7"/>
                  </a:lnTo>
                  <a:lnTo>
                    <a:pt x="27" y="7"/>
                  </a:lnTo>
                  <a:lnTo>
                    <a:pt x="29" y="4"/>
                  </a:lnTo>
                  <a:lnTo>
                    <a:pt x="29" y="3"/>
                  </a:lnTo>
                  <a:lnTo>
                    <a:pt x="31" y="0"/>
                  </a:lnTo>
                  <a:lnTo>
                    <a:pt x="31" y="0"/>
                  </a:lnTo>
                  <a:cubicBezTo>
                    <a:pt x="64" y="6"/>
                    <a:pt x="105" y="17"/>
                    <a:pt x="146" y="34"/>
                  </a:cubicBezTo>
                  <a:cubicBezTo>
                    <a:pt x="140" y="44"/>
                    <a:pt x="134" y="55"/>
                    <a:pt x="128" y="65"/>
                  </a:cubicBezTo>
                  <a:cubicBezTo>
                    <a:pt x="93" y="51"/>
                    <a:pt x="61" y="62"/>
                    <a:pt x="34" y="81"/>
                  </a:cubicBezTo>
                  <a:cubicBezTo>
                    <a:pt x="21" y="90"/>
                    <a:pt x="10" y="101"/>
                    <a:pt x="0" y="112"/>
                  </a:cubicBezTo>
                  <a:cubicBezTo>
                    <a:pt x="0" y="109"/>
                    <a:pt x="0" y="106"/>
                    <a:pt x="0" y="103"/>
                  </a:cubicBezTo>
                  <a:lnTo>
                    <a:pt x="0" y="102"/>
                  </a:lnTo>
                  <a:cubicBezTo>
                    <a:pt x="0" y="99"/>
                    <a:pt x="0" y="96"/>
                    <a:pt x="0" y="94"/>
                  </a:cubicBezTo>
                  <a:lnTo>
                    <a:pt x="0" y="92"/>
                  </a:lnTo>
                  <a:lnTo>
                    <a:pt x="0" y="90"/>
                  </a:lnTo>
                  <a:lnTo>
                    <a:pt x="0" y="89"/>
                  </a:lnTo>
                  <a:lnTo>
                    <a:pt x="0" y="86"/>
                  </a:lnTo>
                  <a:lnTo>
                    <a:pt x="1" y="83"/>
                  </a:lnTo>
                  <a:lnTo>
                    <a:pt x="1" y="81"/>
                  </a:lnTo>
                  <a:lnTo>
                    <a:pt x="1" y="79"/>
                  </a:lnTo>
                  <a:lnTo>
                    <a:pt x="1" y="78"/>
                  </a:lnTo>
                  <a:lnTo>
                    <a:pt x="2" y="75"/>
                  </a:lnTo>
                  <a:lnTo>
                    <a:pt x="2" y="74"/>
                  </a:lnTo>
                  <a:lnTo>
                    <a:pt x="2" y="70"/>
                  </a:lnTo>
                  <a:lnTo>
                    <a:pt x="3" y="69"/>
                  </a:lnTo>
                  <a:lnTo>
                    <a:pt x="3" y="66"/>
                  </a:lnTo>
                  <a:lnTo>
                    <a:pt x="4" y="65"/>
                  </a:lnTo>
                  <a:lnTo>
                    <a:pt x="4" y="61"/>
                  </a:lnTo>
                  <a:lnTo>
                    <a:pt x="5" y="56"/>
                  </a:lnTo>
                  <a:lnTo>
                    <a:pt x="6" y="5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100"/>
            <p:cNvSpPr>
              <a:spLocks noChangeArrowheads="1"/>
            </p:cNvSpPr>
            <p:nvPr/>
          </p:nvSpPr>
          <p:spPr bwMode="auto">
            <a:xfrm>
              <a:off x="6764339" y="2363788"/>
              <a:ext cx="171450" cy="1714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01"/>
            <p:cNvSpPr>
              <a:spLocks/>
            </p:cNvSpPr>
            <p:nvPr/>
          </p:nvSpPr>
          <p:spPr bwMode="auto">
            <a:xfrm>
              <a:off x="6588126" y="2519363"/>
              <a:ext cx="833438" cy="684213"/>
            </a:xfrm>
            <a:custGeom>
              <a:avLst/>
              <a:gdLst>
                <a:gd name="T0" fmla="*/ 785 w 1628"/>
                <a:gd name="T1" fmla="*/ 0 h 1335"/>
                <a:gd name="T2" fmla="*/ 1159 w 1628"/>
                <a:gd name="T3" fmla="*/ 517 h 1335"/>
                <a:gd name="T4" fmla="*/ 1258 w 1628"/>
                <a:gd name="T5" fmla="*/ 947 h 1335"/>
                <a:gd name="T6" fmla="*/ 1584 w 1628"/>
                <a:gd name="T7" fmla="*/ 1188 h 1335"/>
                <a:gd name="T8" fmla="*/ 1606 w 1628"/>
                <a:gd name="T9" fmla="*/ 1291 h 1335"/>
                <a:gd name="T10" fmla="*/ 1500 w 1628"/>
                <a:gd name="T11" fmla="*/ 1313 h 1335"/>
                <a:gd name="T12" fmla="*/ 1148 w 1628"/>
                <a:gd name="T13" fmla="*/ 1078 h 1335"/>
                <a:gd name="T14" fmla="*/ 1056 w 1628"/>
                <a:gd name="T15" fmla="*/ 826 h 1335"/>
                <a:gd name="T16" fmla="*/ 763 w 1628"/>
                <a:gd name="T17" fmla="*/ 857 h 1335"/>
                <a:gd name="T18" fmla="*/ 572 w 1628"/>
                <a:gd name="T19" fmla="*/ 1203 h 1335"/>
                <a:gd name="T20" fmla="*/ 458 w 1628"/>
                <a:gd name="T21" fmla="*/ 1258 h 1335"/>
                <a:gd name="T22" fmla="*/ 436 w 1628"/>
                <a:gd name="T23" fmla="*/ 1129 h 1335"/>
                <a:gd name="T24" fmla="*/ 646 w 1628"/>
                <a:gd name="T25" fmla="*/ 710 h 1335"/>
                <a:gd name="T26" fmla="*/ 855 w 1628"/>
                <a:gd name="T27" fmla="*/ 659 h 1335"/>
                <a:gd name="T28" fmla="*/ 609 w 1628"/>
                <a:gd name="T29" fmla="*/ 322 h 1335"/>
                <a:gd name="T30" fmla="*/ 413 w 1628"/>
                <a:gd name="T31" fmla="*/ 488 h 1335"/>
                <a:gd name="T32" fmla="*/ 84 w 1628"/>
                <a:gd name="T33" fmla="*/ 557 h 1335"/>
                <a:gd name="T34" fmla="*/ 13 w 1628"/>
                <a:gd name="T35" fmla="*/ 528 h 1335"/>
                <a:gd name="T36" fmla="*/ 109 w 1628"/>
                <a:gd name="T37" fmla="*/ 436 h 1335"/>
                <a:gd name="T38" fmla="*/ 345 w 1628"/>
                <a:gd name="T39" fmla="*/ 381 h 1335"/>
                <a:gd name="T40" fmla="*/ 679 w 1628"/>
                <a:gd name="T41" fmla="*/ 0 h 1335"/>
                <a:gd name="T42" fmla="*/ 785 w 1628"/>
                <a:gd name="T43" fmla="*/ 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8" h="1335">
                  <a:moveTo>
                    <a:pt x="785" y="0"/>
                  </a:moveTo>
                  <a:cubicBezTo>
                    <a:pt x="785" y="0"/>
                    <a:pt x="1056" y="260"/>
                    <a:pt x="1159" y="517"/>
                  </a:cubicBezTo>
                  <a:cubicBezTo>
                    <a:pt x="1262" y="774"/>
                    <a:pt x="1174" y="863"/>
                    <a:pt x="1258" y="947"/>
                  </a:cubicBezTo>
                  <a:cubicBezTo>
                    <a:pt x="1342" y="1030"/>
                    <a:pt x="1584" y="1188"/>
                    <a:pt x="1584" y="1188"/>
                  </a:cubicBezTo>
                  <a:cubicBezTo>
                    <a:pt x="1584" y="1188"/>
                    <a:pt x="1628" y="1247"/>
                    <a:pt x="1606" y="1291"/>
                  </a:cubicBezTo>
                  <a:cubicBezTo>
                    <a:pt x="1584" y="1335"/>
                    <a:pt x="1500" y="1313"/>
                    <a:pt x="1500" y="1313"/>
                  </a:cubicBezTo>
                  <a:cubicBezTo>
                    <a:pt x="1500" y="1313"/>
                    <a:pt x="1192" y="1155"/>
                    <a:pt x="1148" y="1078"/>
                  </a:cubicBezTo>
                  <a:cubicBezTo>
                    <a:pt x="1104" y="1001"/>
                    <a:pt x="1056" y="826"/>
                    <a:pt x="1056" y="826"/>
                  </a:cubicBezTo>
                  <a:lnTo>
                    <a:pt x="763" y="857"/>
                  </a:lnTo>
                  <a:lnTo>
                    <a:pt x="572" y="1203"/>
                  </a:lnTo>
                  <a:cubicBezTo>
                    <a:pt x="572" y="1203"/>
                    <a:pt x="546" y="1291"/>
                    <a:pt x="458" y="1258"/>
                  </a:cubicBezTo>
                  <a:cubicBezTo>
                    <a:pt x="370" y="1225"/>
                    <a:pt x="436" y="1129"/>
                    <a:pt x="436" y="1129"/>
                  </a:cubicBezTo>
                  <a:cubicBezTo>
                    <a:pt x="436" y="1129"/>
                    <a:pt x="609" y="723"/>
                    <a:pt x="646" y="710"/>
                  </a:cubicBezTo>
                  <a:cubicBezTo>
                    <a:pt x="682" y="697"/>
                    <a:pt x="855" y="659"/>
                    <a:pt x="855" y="659"/>
                  </a:cubicBezTo>
                  <a:cubicBezTo>
                    <a:pt x="855" y="659"/>
                    <a:pt x="609" y="359"/>
                    <a:pt x="609" y="322"/>
                  </a:cubicBezTo>
                  <a:cubicBezTo>
                    <a:pt x="609" y="322"/>
                    <a:pt x="459" y="477"/>
                    <a:pt x="413" y="488"/>
                  </a:cubicBezTo>
                  <a:cubicBezTo>
                    <a:pt x="367" y="499"/>
                    <a:pt x="84" y="557"/>
                    <a:pt x="84" y="557"/>
                  </a:cubicBezTo>
                  <a:cubicBezTo>
                    <a:pt x="84" y="557"/>
                    <a:pt x="26" y="583"/>
                    <a:pt x="13" y="528"/>
                  </a:cubicBezTo>
                  <a:cubicBezTo>
                    <a:pt x="0" y="473"/>
                    <a:pt x="109" y="436"/>
                    <a:pt x="109" y="436"/>
                  </a:cubicBezTo>
                  <a:cubicBezTo>
                    <a:pt x="109" y="436"/>
                    <a:pt x="301" y="411"/>
                    <a:pt x="345" y="381"/>
                  </a:cubicBezTo>
                  <a:cubicBezTo>
                    <a:pt x="389" y="352"/>
                    <a:pt x="679" y="0"/>
                    <a:pt x="679" y="0"/>
                  </a:cubicBezTo>
                  <a:lnTo>
                    <a:pt x="78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2"/>
            <p:cNvSpPr>
              <a:spLocks/>
            </p:cNvSpPr>
            <p:nvPr/>
          </p:nvSpPr>
          <p:spPr bwMode="auto">
            <a:xfrm>
              <a:off x="7018339" y="2522538"/>
              <a:ext cx="334963" cy="188913"/>
            </a:xfrm>
            <a:custGeom>
              <a:avLst/>
              <a:gdLst>
                <a:gd name="T0" fmla="*/ 0 w 657"/>
                <a:gd name="T1" fmla="*/ 0 h 371"/>
                <a:gd name="T2" fmla="*/ 124 w 657"/>
                <a:gd name="T3" fmla="*/ 144 h 371"/>
                <a:gd name="T4" fmla="*/ 312 w 657"/>
                <a:gd name="T5" fmla="*/ 124 h 371"/>
                <a:gd name="T6" fmla="*/ 541 w 657"/>
                <a:gd name="T7" fmla="*/ 327 h 371"/>
                <a:gd name="T8" fmla="*/ 620 w 657"/>
                <a:gd name="T9" fmla="*/ 344 h 371"/>
                <a:gd name="T10" fmla="*/ 608 w 657"/>
                <a:gd name="T11" fmla="*/ 252 h 371"/>
                <a:gd name="T12" fmla="*/ 367 w 657"/>
                <a:gd name="T13" fmla="*/ 12 h 371"/>
                <a:gd name="T14" fmla="*/ 0 w 657"/>
                <a:gd name="T15" fmla="*/ 0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371">
                  <a:moveTo>
                    <a:pt x="0" y="0"/>
                  </a:moveTo>
                  <a:cubicBezTo>
                    <a:pt x="0" y="0"/>
                    <a:pt x="94" y="94"/>
                    <a:pt x="124" y="144"/>
                  </a:cubicBezTo>
                  <a:cubicBezTo>
                    <a:pt x="124" y="144"/>
                    <a:pt x="271" y="117"/>
                    <a:pt x="312" y="124"/>
                  </a:cubicBezTo>
                  <a:cubicBezTo>
                    <a:pt x="352" y="132"/>
                    <a:pt x="541" y="327"/>
                    <a:pt x="541" y="327"/>
                  </a:cubicBezTo>
                  <a:cubicBezTo>
                    <a:pt x="541" y="327"/>
                    <a:pt x="583" y="371"/>
                    <a:pt x="620" y="344"/>
                  </a:cubicBezTo>
                  <a:cubicBezTo>
                    <a:pt x="657" y="318"/>
                    <a:pt x="608" y="252"/>
                    <a:pt x="608" y="252"/>
                  </a:cubicBezTo>
                  <a:cubicBezTo>
                    <a:pt x="608" y="252"/>
                    <a:pt x="389" y="17"/>
                    <a:pt x="367" y="12"/>
                  </a:cubicBezTo>
                  <a:cubicBezTo>
                    <a:pt x="344" y="8"/>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64"/>
            <p:cNvSpPr>
              <a:spLocks/>
            </p:cNvSpPr>
            <p:nvPr/>
          </p:nvSpPr>
          <p:spPr bwMode="auto">
            <a:xfrm>
              <a:off x="6948488" y="3062288"/>
              <a:ext cx="17463" cy="34925"/>
            </a:xfrm>
            <a:custGeom>
              <a:avLst/>
              <a:gdLst>
                <a:gd name="T0" fmla="*/ 12 w 36"/>
                <a:gd name="T1" fmla="*/ 70 h 70"/>
                <a:gd name="T2" fmla="*/ 2 w 36"/>
                <a:gd name="T3" fmla="*/ 69 h 70"/>
                <a:gd name="T4" fmla="*/ 24 w 36"/>
                <a:gd name="T5" fmla="*/ 0 h 70"/>
                <a:gd name="T6" fmla="*/ 34 w 36"/>
                <a:gd name="T7" fmla="*/ 1 h 70"/>
                <a:gd name="T8" fmla="*/ 12 w 36"/>
                <a:gd name="T9" fmla="*/ 70 h 70"/>
              </a:gdLst>
              <a:ahLst/>
              <a:cxnLst>
                <a:cxn ang="0">
                  <a:pos x="T0" y="T1"/>
                </a:cxn>
                <a:cxn ang="0">
                  <a:pos x="T2" y="T3"/>
                </a:cxn>
                <a:cxn ang="0">
                  <a:pos x="T4" y="T5"/>
                </a:cxn>
                <a:cxn ang="0">
                  <a:pos x="T6" y="T7"/>
                </a:cxn>
                <a:cxn ang="0">
                  <a:pos x="T8" y="T9"/>
                </a:cxn>
              </a:cxnLst>
              <a:rect l="0" t="0" r="r" b="b"/>
              <a:pathLst>
                <a:path w="36" h="70">
                  <a:moveTo>
                    <a:pt x="12" y="70"/>
                  </a:moveTo>
                  <a:cubicBezTo>
                    <a:pt x="9" y="70"/>
                    <a:pt x="6" y="70"/>
                    <a:pt x="2" y="69"/>
                  </a:cubicBezTo>
                  <a:cubicBezTo>
                    <a:pt x="0" y="32"/>
                    <a:pt x="0" y="0"/>
                    <a:pt x="24" y="0"/>
                  </a:cubicBezTo>
                  <a:cubicBezTo>
                    <a:pt x="27" y="0"/>
                    <a:pt x="30" y="0"/>
                    <a:pt x="34" y="1"/>
                  </a:cubicBezTo>
                  <a:cubicBezTo>
                    <a:pt x="36" y="37"/>
                    <a:pt x="36" y="70"/>
                    <a:pt x="12"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6"/>
            <p:cNvSpPr>
              <a:spLocks/>
            </p:cNvSpPr>
            <p:nvPr/>
          </p:nvSpPr>
          <p:spPr bwMode="auto">
            <a:xfrm>
              <a:off x="6942138" y="2622551"/>
              <a:ext cx="17463" cy="30163"/>
            </a:xfrm>
            <a:custGeom>
              <a:avLst/>
              <a:gdLst>
                <a:gd name="T0" fmla="*/ 21 w 33"/>
                <a:gd name="T1" fmla="*/ 57 h 57"/>
                <a:gd name="T2" fmla="*/ 12 w 33"/>
                <a:gd name="T3" fmla="*/ 0 h 57"/>
                <a:gd name="T4" fmla="*/ 21 w 33"/>
                <a:gd name="T5" fmla="*/ 57 h 57"/>
              </a:gdLst>
              <a:ahLst/>
              <a:cxnLst>
                <a:cxn ang="0">
                  <a:pos x="T0" y="T1"/>
                </a:cxn>
                <a:cxn ang="0">
                  <a:pos x="T2" y="T3"/>
                </a:cxn>
                <a:cxn ang="0">
                  <a:pos x="T4" y="T5"/>
                </a:cxn>
              </a:cxnLst>
              <a:rect l="0" t="0" r="r" b="b"/>
              <a:pathLst>
                <a:path w="33" h="57">
                  <a:moveTo>
                    <a:pt x="21" y="57"/>
                  </a:moveTo>
                  <a:cubicBezTo>
                    <a:pt x="0" y="56"/>
                    <a:pt x="2" y="15"/>
                    <a:pt x="12" y="0"/>
                  </a:cubicBezTo>
                  <a:cubicBezTo>
                    <a:pt x="33" y="2"/>
                    <a:pt x="31" y="43"/>
                    <a:pt x="21"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7"/>
            <p:cNvSpPr>
              <a:spLocks/>
            </p:cNvSpPr>
            <p:nvPr/>
          </p:nvSpPr>
          <p:spPr bwMode="auto">
            <a:xfrm>
              <a:off x="6961188" y="2363788"/>
              <a:ext cx="31750" cy="41275"/>
            </a:xfrm>
            <a:custGeom>
              <a:avLst/>
              <a:gdLst>
                <a:gd name="T0" fmla="*/ 16 w 64"/>
                <a:gd name="T1" fmla="*/ 80 h 80"/>
                <a:gd name="T2" fmla="*/ 0 w 64"/>
                <a:gd name="T3" fmla="*/ 68 h 80"/>
                <a:gd name="T4" fmla="*/ 52 w 64"/>
                <a:gd name="T5" fmla="*/ 0 h 80"/>
                <a:gd name="T6" fmla="*/ 64 w 64"/>
                <a:gd name="T7" fmla="*/ 0 h 80"/>
                <a:gd name="T8" fmla="*/ 16 w 64"/>
                <a:gd name="T9" fmla="*/ 80 h 80"/>
              </a:gdLst>
              <a:ahLst/>
              <a:cxnLst>
                <a:cxn ang="0">
                  <a:pos x="T0" y="T1"/>
                </a:cxn>
                <a:cxn ang="0">
                  <a:pos x="T2" y="T3"/>
                </a:cxn>
                <a:cxn ang="0">
                  <a:pos x="T4" y="T5"/>
                </a:cxn>
                <a:cxn ang="0">
                  <a:pos x="T6" y="T7"/>
                </a:cxn>
                <a:cxn ang="0">
                  <a:pos x="T8" y="T9"/>
                </a:cxn>
              </a:cxnLst>
              <a:rect l="0" t="0" r="r" b="b"/>
              <a:pathLst>
                <a:path w="64" h="80">
                  <a:moveTo>
                    <a:pt x="16" y="80"/>
                  </a:moveTo>
                  <a:cubicBezTo>
                    <a:pt x="16" y="69"/>
                    <a:pt x="6" y="71"/>
                    <a:pt x="0" y="68"/>
                  </a:cubicBezTo>
                  <a:cubicBezTo>
                    <a:pt x="0" y="22"/>
                    <a:pt x="19" y="0"/>
                    <a:pt x="52" y="0"/>
                  </a:cubicBezTo>
                  <a:cubicBezTo>
                    <a:pt x="56" y="0"/>
                    <a:pt x="60" y="0"/>
                    <a:pt x="64" y="0"/>
                  </a:cubicBezTo>
                  <a:cubicBezTo>
                    <a:pt x="55" y="38"/>
                    <a:pt x="39" y="64"/>
                    <a:pt x="16" y="8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8"/>
            <p:cNvSpPr>
              <a:spLocks/>
            </p:cNvSpPr>
            <p:nvPr/>
          </p:nvSpPr>
          <p:spPr bwMode="auto">
            <a:xfrm>
              <a:off x="6904038" y="2497138"/>
              <a:ext cx="39688" cy="46038"/>
            </a:xfrm>
            <a:custGeom>
              <a:avLst/>
              <a:gdLst>
                <a:gd name="T0" fmla="*/ 7 w 79"/>
                <a:gd name="T1" fmla="*/ 90 h 90"/>
                <a:gd name="T2" fmla="*/ 0 w 79"/>
                <a:gd name="T3" fmla="*/ 38 h 90"/>
                <a:gd name="T4" fmla="*/ 34 w 79"/>
                <a:gd name="T5" fmla="*/ 0 h 90"/>
                <a:gd name="T6" fmla="*/ 79 w 79"/>
                <a:gd name="T7" fmla="*/ 11 h 90"/>
                <a:gd name="T8" fmla="*/ 70 w 79"/>
                <a:gd name="T9" fmla="*/ 43 h 90"/>
                <a:gd name="T10" fmla="*/ 62 w 79"/>
                <a:gd name="T11" fmla="*/ 43 h 90"/>
                <a:gd name="T12" fmla="*/ 28 w 79"/>
                <a:gd name="T13" fmla="*/ 83 h 90"/>
                <a:gd name="T14" fmla="*/ 7 w 79"/>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0">
                  <a:moveTo>
                    <a:pt x="7" y="90"/>
                  </a:moveTo>
                  <a:cubicBezTo>
                    <a:pt x="7" y="70"/>
                    <a:pt x="5" y="52"/>
                    <a:pt x="0" y="38"/>
                  </a:cubicBezTo>
                  <a:cubicBezTo>
                    <a:pt x="13" y="27"/>
                    <a:pt x="25" y="14"/>
                    <a:pt x="34" y="0"/>
                  </a:cubicBezTo>
                  <a:cubicBezTo>
                    <a:pt x="51" y="3"/>
                    <a:pt x="68" y="11"/>
                    <a:pt x="79" y="11"/>
                  </a:cubicBezTo>
                  <a:cubicBezTo>
                    <a:pt x="77" y="23"/>
                    <a:pt x="74" y="34"/>
                    <a:pt x="70" y="43"/>
                  </a:cubicBezTo>
                  <a:lnTo>
                    <a:pt x="62" y="43"/>
                  </a:lnTo>
                  <a:cubicBezTo>
                    <a:pt x="62" y="43"/>
                    <a:pt x="49" y="58"/>
                    <a:pt x="28" y="83"/>
                  </a:cubicBezTo>
                  <a:cubicBezTo>
                    <a:pt x="22" y="86"/>
                    <a:pt x="15" y="88"/>
                    <a:pt x="7" y="9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9"/>
            <p:cNvSpPr>
              <a:spLocks/>
            </p:cNvSpPr>
            <p:nvPr/>
          </p:nvSpPr>
          <p:spPr bwMode="auto">
            <a:xfrm>
              <a:off x="6899276" y="2495551"/>
              <a:ext cx="22225" cy="20638"/>
            </a:xfrm>
            <a:custGeom>
              <a:avLst/>
              <a:gdLst>
                <a:gd name="T0" fmla="*/ 8 w 42"/>
                <a:gd name="T1" fmla="*/ 39 h 39"/>
                <a:gd name="T2" fmla="*/ 0 w 42"/>
                <a:gd name="T3" fmla="*/ 24 h 39"/>
                <a:gd name="T4" fmla="*/ 28 w 42"/>
                <a:gd name="T5" fmla="*/ 0 h 39"/>
                <a:gd name="T6" fmla="*/ 42 w 42"/>
                <a:gd name="T7" fmla="*/ 1 h 39"/>
                <a:gd name="T8" fmla="*/ 8 w 42"/>
                <a:gd name="T9" fmla="*/ 39 h 39"/>
              </a:gdLst>
              <a:ahLst/>
              <a:cxnLst>
                <a:cxn ang="0">
                  <a:pos x="T0" y="T1"/>
                </a:cxn>
                <a:cxn ang="0">
                  <a:pos x="T2" y="T3"/>
                </a:cxn>
                <a:cxn ang="0">
                  <a:pos x="T4" y="T5"/>
                </a:cxn>
                <a:cxn ang="0">
                  <a:pos x="T6" y="T7"/>
                </a:cxn>
                <a:cxn ang="0">
                  <a:pos x="T8" y="T9"/>
                </a:cxn>
              </a:cxnLst>
              <a:rect l="0" t="0" r="r" b="b"/>
              <a:pathLst>
                <a:path w="42" h="39">
                  <a:moveTo>
                    <a:pt x="8" y="39"/>
                  </a:moveTo>
                  <a:cubicBezTo>
                    <a:pt x="6" y="33"/>
                    <a:pt x="3" y="28"/>
                    <a:pt x="0" y="24"/>
                  </a:cubicBezTo>
                  <a:cubicBezTo>
                    <a:pt x="4" y="5"/>
                    <a:pt x="15" y="0"/>
                    <a:pt x="28" y="0"/>
                  </a:cubicBezTo>
                  <a:cubicBezTo>
                    <a:pt x="33" y="0"/>
                    <a:pt x="38" y="0"/>
                    <a:pt x="42" y="1"/>
                  </a:cubicBezTo>
                  <a:cubicBezTo>
                    <a:pt x="33" y="15"/>
                    <a:pt x="21" y="28"/>
                    <a:pt x="8"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0"/>
            <p:cNvSpPr>
              <a:spLocks/>
            </p:cNvSpPr>
            <p:nvPr/>
          </p:nvSpPr>
          <p:spPr bwMode="auto">
            <a:xfrm>
              <a:off x="6918326" y="2519363"/>
              <a:ext cx="20638" cy="19050"/>
            </a:xfrm>
            <a:custGeom>
              <a:avLst/>
              <a:gdLst>
                <a:gd name="T0" fmla="*/ 0 w 42"/>
                <a:gd name="T1" fmla="*/ 40 h 40"/>
                <a:gd name="T2" fmla="*/ 34 w 42"/>
                <a:gd name="T3" fmla="*/ 0 h 40"/>
                <a:gd name="T4" fmla="*/ 42 w 42"/>
                <a:gd name="T5" fmla="*/ 0 h 40"/>
                <a:gd name="T6" fmla="*/ 0 w 42"/>
                <a:gd name="T7" fmla="*/ 40 h 40"/>
              </a:gdLst>
              <a:ahLst/>
              <a:cxnLst>
                <a:cxn ang="0">
                  <a:pos x="T0" y="T1"/>
                </a:cxn>
                <a:cxn ang="0">
                  <a:pos x="T2" y="T3"/>
                </a:cxn>
                <a:cxn ang="0">
                  <a:pos x="T4" y="T5"/>
                </a:cxn>
                <a:cxn ang="0">
                  <a:pos x="T6" y="T7"/>
                </a:cxn>
              </a:cxnLst>
              <a:rect l="0" t="0" r="r" b="b"/>
              <a:pathLst>
                <a:path w="42" h="40">
                  <a:moveTo>
                    <a:pt x="0" y="40"/>
                  </a:moveTo>
                  <a:cubicBezTo>
                    <a:pt x="21" y="15"/>
                    <a:pt x="34" y="0"/>
                    <a:pt x="34" y="0"/>
                  </a:cubicBezTo>
                  <a:lnTo>
                    <a:pt x="42" y="0"/>
                  </a:lnTo>
                  <a:cubicBezTo>
                    <a:pt x="32" y="20"/>
                    <a:pt x="18" y="32"/>
                    <a:pt x="0"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6"/>
            <p:cNvSpPr>
              <a:spLocks/>
            </p:cNvSpPr>
            <p:nvPr/>
          </p:nvSpPr>
          <p:spPr bwMode="auto">
            <a:xfrm>
              <a:off x="7010401" y="2405063"/>
              <a:ext cx="50800" cy="47625"/>
            </a:xfrm>
            <a:custGeom>
              <a:avLst/>
              <a:gdLst>
                <a:gd name="T0" fmla="*/ 17 w 99"/>
                <a:gd name="T1" fmla="*/ 93 h 93"/>
                <a:gd name="T2" fmla="*/ 0 w 99"/>
                <a:gd name="T3" fmla="*/ 90 h 93"/>
                <a:gd name="T4" fmla="*/ 96 w 99"/>
                <a:gd name="T5" fmla="*/ 0 h 93"/>
                <a:gd name="T6" fmla="*/ 17 w 99"/>
                <a:gd name="T7" fmla="*/ 93 h 93"/>
              </a:gdLst>
              <a:ahLst/>
              <a:cxnLst>
                <a:cxn ang="0">
                  <a:pos x="T0" y="T1"/>
                </a:cxn>
                <a:cxn ang="0">
                  <a:pos x="T2" y="T3"/>
                </a:cxn>
                <a:cxn ang="0">
                  <a:pos x="T4" y="T5"/>
                </a:cxn>
                <a:cxn ang="0">
                  <a:pos x="T6" y="T7"/>
                </a:cxn>
              </a:cxnLst>
              <a:rect l="0" t="0" r="r" b="b"/>
              <a:pathLst>
                <a:path w="99" h="93">
                  <a:moveTo>
                    <a:pt x="17" y="93"/>
                  </a:moveTo>
                  <a:cubicBezTo>
                    <a:pt x="11" y="93"/>
                    <a:pt x="5" y="92"/>
                    <a:pt x="0" y="90"/>
                  </a:cubicBezTo>
                  <a:cubicBezTo>
                    <a:pt x="29" y="55"/>
                    <a:pt x="49" y="10"/>
                    <a:pt x="96" y="0"/>
                  </a:cubicBezTo>
                  <a:cubicBezTo>
                    <a:pt x="99" y="63"/>
                    <a:pt x="52" y="93"/>
                    <a:pt x="17" y="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13"/>
            <p:cNvSpPr>
              <a:spLocks/>
            </p:cNvSpPr>
            <p:nvPr/>
          </p:nvSpPr>
          <p:spPr bwMode="auto">
            <a:xfrm>
              <a:off x="6748464" y="2867026"/>
              <a:ext cx="26988" cy="22225"/>
            </a:xfrm>
            <a:custGeom>
              <a:avLst/>
              <a:gdLst>
                <a:gd name="T0" fmla="*/ 30 w 52"/>
                <a:gd name="T1" fmla="*/ 44 h 44"/>
                <a:gd name="T2" fmla="*/ 0 w 52"/>
                <a:gd name="T3" fmla="*/ 23 h 44"/>
                <a:gd name="T4" fmla="*/ 28 w 52"/>
                <a:gd name="T5" fmla="*/ 0 h 44"/>
                <a:gd name="T6" fmla="*/ 38 w 52"/>
                <a:gd name="T7" fmla="*/ 0 h 44"/>
                <a:gd name="T8" fmla="*/ 47 w 52"/>
                <a:gd name="T9" fmla="*/ 0 h 44"/>
                <a:gd name="T10" fmla="*/ 48 w 52"/>
                <a:gd name="T11" fmla="*/ 0 h 44"/>
                <a:gd name="T12" fmla="*/ 30 w 5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30" y="44"/>
                  </a:moveTo>
                  <a:cubicBezTo>
                    <a:pt x="19" y="44"/>
                    <a:pt x="6" y="35"/>
                    <a:pt x="0" y="23"/>
                  </a:cubicBezTo>
                  <a:cubicBezTo>
                    <a:pt x="1" y="3"/>
                    <a:pt x="13" y="0"/>
                    <a:pt x="28" y="0"/>
                  </a:cubicBezTo>
                  <a:cubicBezTo>
                    <a:pt x="31" y="0"/>
                    <a:pt x="34" y="0"/>
                    <a:pt x="38" y="0"/>
                  </a:cubicBezTo>
                  <a:cubicBezTo>
                    <a:pt x="41" y="0"/>
                    <a:pt x="44" y="0"/>
                    <a:pt x="47" y="0"/>
                  </a:cubicBezTo>
                  <a:lnTo>
                    <a:pt x="48" y="0"/>
                  </a:lnTo>
                  <a:cubicBezTo>
                    <a:pt x="52" y="32"/>
                    <a:pt x="42" y="44"/>
                    <a:pt x="30" y="4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324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6000"/>
                            </p:stCondLst>
                            <p:childTnLst>
                              <p:par>
                                <p:cTn id="57" presetID="22" presetClass="entr" presetSubtype="4"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3" grpId="0"/>
      <p:bldP spid="24" grpId="0"/>
      <p:bldP spid="25" grpId="0"/>
      <p:bldP spid="26" grpId="0"/>
      <p:bldP spid="27" grpId="0"/>
      <p:bldP spid="28" grpId="0"/>
      <p:bldP spid="29" grpId="0"/>
      <p:bldP spid="30"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22B412-A2FD-4C46-BA3F-4803722BF81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0693" b="20693"/>
          <a:stretch>
            <a:fillRect/>
          </a:stretch>
        </p:blipFill>
        <p:spPr/>
      </p:pic>
      <p:sp>
        <p:nvSpPr>
          <p:cNvPr id="40" name="Freeform 39"/>
          <p:cNvSpPr/>
          <p:nvPr/>
        </p:nvSpPr>
        <p:spPr>
          <a:xfrm>
            <a:off x="0" y="1"/>
            <a:ext cx="12192000" cy="4764504"/>
          </a:xfrm>
          <a:custGeom>
            <a:avLst/>
            <a:gdLst>
              <a:gd name="connsiteX0" fmla="*/ 0 w 12192000"/>
              <a:gd name="connsiteY0" fmla="*/ 0 h 4764504"/>
              <a:gd name="connsiteX1" fmla="*/ 12192000 w 12192000"/>
              <a:gd name="connsiteY1" fmla="*/ 0 h 4764504"/>
              <a:gd name="connsiteX2" fmla="*/ 12192000 w 12192000"/>
              <a:gd name="connsiteY2" fmla="*/ 3237258 h 4764504"/>
              <a:gd name="connsiteX3" fmla="*/ 11301970 w 12192000"/>
              <a:gd name="connsiteY3" fmla="*/ 3090335 h 4764504"/>
              <a:gd name="connsiteX4" fmla="*/ 8253664 w 12192000"/>
              <a:gd name="connsiteY4" fmla="*/ 2882477 h 4764504"/>
              <a:gd name="connsiteX5" fmla="*/ 39250 w 12192000"/>
              <a:gd name="connsiteY5" fmla="*/ 4739610 h 4764504"/>
              <a:gd name="connsiteX6" fmla="*/ 0 w 12192000"/>
              <a:gd name="connsiteY6" fmla="*/ 4764504 h 476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764504">
                <a:moveTo>
                  <a:pt x="0" y="0"/>
                </a:moveTo>
                <a:lnTo>
                  <a:pt x="12192000" y="0"/>
                </a:lnTo>
                <a:lnTo>
                  <a:pt x="12192000" y="3237258"/>
                </a:lnTo>
                <a:lnTo>
                  <a:pt x="11301970" y="3090335"/>
                </a:lnTo>
                <a:cubicBezTo>
                  <a:pt x="10339011" y="2955250"/>
                  <a:pt x="9315180" y="2882477"/>
                  <a:pt x="8253664" y="2882477"/>
                </a:cubicBezTo>
                <a:cubicBezTo>
                  <a:pt x="4892197" y="2882477"/>
                  <a:pt x="1908627" y="3612217"/>
                  <a:pt x="39250" y="4739610"/>
                </a:cubicBezTo>
                <a:lnTo>
                  <a:pt x="0" y="4764504"/>
                </a:lnTo>
                <a:close/>
              </a:path>
            </a:pathLst>
          </a:custGeom>
          <a:gradFill flip="none" rotWithShape="1">
            <a:gsLst>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839223" y="3574759"/>
            <a:ext cx="4055403" cy="584775"/>
          </a:xfrm>
          <a:prstGeom prst="rect">
            <a:avLst/>
          </a:prstGeom>
          <a:noFill/>
        </p:spPr>
        <p:txBody>
          <a:bodyPr wrap="square" rtlCol="0">
            <a:spAutoFit/>
          </a:bodyPr>
          <a:lstStyle/>
          <a:p>
            <a:r>
              <a:rPr lang="en-US" sz="3200" b="1" dirty="0">
                <a:solidFill>
                  <a:schemeClr val="tx1">
                    <a:lumMod val="75000"/>
                    <a:lumOff val="25000"/>
                  </a:schemeClr>
                </a:solidFill>
                <a:latin typeface="+mj-lt"/>
              </a:rPr>
              <a:t>Our </a:t>
            </a:r>
            <a:r>
              <a:rPr lang="en-US" sz="3200" b="1" dirty="0">
                <a:solidFill>
                  <a:schemeClr val="accent1"/>
                </a:solidFill>
                <a:latin typeface="+mj-lt"/>
              </a:rPr>
              <a:t>Best</a:t>
            </a:r>
            <a:r>
              <a:rPr lang="en-US" sz="3200" b="1" dirty="0">
                <a:solidFill>
                  <a:schemeClr val="tx1">
                    <a:lumMod val="75000"/>
                    <a:lumOff val="25000"/>
                  </a:schemeClr>
                </a:solidFill>
                <a:latin typeface="+mj-lt"/>
              </a:rPr>
              <a:t> Player</a:t>
            </a:r>
            <a:endParaRPr lang="en-US" sz="3200" b="1" dirty="0">
              <a:solidFill>
                <a:schemeClr val="accent1"/>
              </a:solidFill>
              <a:latin typeface="+mj-lt"/>
            </a:endParaRPr>
          </a:p>
        </p:txBody>
      </p:sp>
      <p:sp>
        <p:nvSpPr>
          <p:cNvPr id="46" name="Rectangle 45"/>
          <p:cNvSpPr/>
          <p:nvPr/>
        </p:nvSpPr>
        <p:spPr>
          <a:xfrm>
            <a:off x="5839223" y="4366423"/>
            <a:ext cx="5215464"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 simply</a:t>
            </a:r>
          </a:p>
        </p:txBody>
      </p:sp>
      <p:sp>
        <p:nvSpPr>
          <p:cNvPr id="47" name="Rectangle 46"/>
          <p:cNvSpPr/>
          <p:nvPr/>
        </p:nvSpPr>
        <p:spPr>
          <a:xfrm>
            <a:off x="5962052" y="5645774"/>
            <a:ext cx="1105164" cy="330958"/>
          </a:xfrm>
          <a:prstGeom prst="rect">
            <a:avLst/>
          </a:prstGeom>
          <a:solidFill>
            <a:schemeClr val="accent5"/>
          </a:solidFill>
          <a:ln>
            <a:no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Find</a:t>
            </a:r>
          </a:p>
        </p:txBody>
      </p:sp>
      <p:sp>
        <p:nvSpPr>
          <p:cNvPr id="48" name="Rectangle 47"/>
          <p:cNvSpPr/>
          <p:nvPr/>
        </p:nvSpPr>
        <p:spPr>
          <a:xfrm>
            <a:off x="7212612" y="5645774"/>
            <a:ext cx="1105164" cy="330958"/>
          </a:xfrm>
          <a:prstGeom prst="rect">
            <a:avLst/>
          </a:prstGeom>
          <a:noFill/>
          <a:ln>
            <a:solidFill>
              <a:schemeClr val="bg1">
                <a:lumMod val="75000"/>
              </a:schemeClr>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More</a:t>
            </a:r>
          </a:p>
        </p:txBody>
      </p:sp>
      <p:sp>
        <p:nvSpPr>
          <p:cNvPr id="10" name="Oval 9"/>
          <p:cNvSpPr/>
          <p:nvPr/>
        </p:nvSpPr>
        <p:spPr>
          <a:xfrm>
            <a:off x="5962052" y="777399"/>
            <a:ext cx="614149" cy="6141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01.</a:t>
            </a:r>
          </a:p>
        </p:txBody>
      </p:sp>
      <p:sp>
        <p:nvSpPr>
          <p:cNvPr id="49" name="Rectangle 48"/>
          <p:cNvSpPr/>
          <p:nvPr/>
        </p:nvSpPr>
        <p:spPr>
          <a:xfrm>
            <a:off x="6685384" y="797888"/>
            <a:ext cx="4096347" cy="600164"/>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a:t>
            </a:r>
          </a:p>
        </p:txBody>
      </p:sp>
      <p:sp>
        <p:nvSpPr>
          <p:cNvPr id="50" name="Oval 49"/>
          <p:cNvSpPr/>
          <p:nvPr/>
        </p:nvSpPr>
        <p:spPr>
          <a:xfrm>
            <a:off x="5962052" y="1823323"/>
            <a:ext cx="614149" cy="6141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02.</a:t>
            </a:r>
          </a:p>
        </p:txBody>
      </p:sp>
      <p:sp>
        <p:nvSpPr>
          <p:cNvPr id="51" name="Rectangle 50"/>
          <p:cNvSpPr/>
          <p:nvPr/>
        </p:nvSpPr>
        <p:spPr>
          <a:xfrm>
            <a:off x="6685384" y="1843812"/>
            <a:ext cx="4096347" cy="600164"/>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a:t>
            </a:r>
          </a:p>
        </p:txBody>
      </p:sp>
      <p:sp>
        <p:nvSpPr>
          <p:cNvPr id="52" name="Text Placeholder 13"/>
          <p:cNvSpPr txBox="1">
            <a:spLocks/>
          </p:cNvSpPr>
          <p:nvPr/>
        </p:nvSpPr>
        <p:spPr>
          <a:xfrm>
            <a:off x="1273308" y="5100154"/>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b="1" dirty="0">
                <a:solidFill>
                  <a:schemeClr val="tx1">
                    <a:lumMod val="75000"/>
                    <a:lumOff val="25000"/>
                  </a:schemeClr>
                </a:solidFill>
                <a:ea typeface="Lato" charset="0"/>
                <a:cs typeface="Lato" charset="0"/>
              </a:rPr>
              <a:t>Pick Jordan</a:t>
            </a:r>
          </a:p>
        </p:txBody>
      </p:sp>
      <p:sp>
        <p:nvSpPr>
          <p:cNvPr id="53" name="Rectangle 52"/>
          <p:cNvSpPr/>
          <p:nvPr/>
        </p:nvSpPr>
        <p:spPr>
          <a:xfrm>
            <a:off x="1273309" y="5376568"/>
            <a:ext cx="1811086"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a:t>
            </a:r>
          </a:p>
        </p:txBody>
      </p:sp>
      <p:sp>
        <p:nvSpPr>
          <p:cNvPr id="54" name="Oval 53"/>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56" name="Group 55"/>
          <p:cNvGrpSpPr/>
          <p:nvPr/>
        </p:nvGrpSpPr>
        <p:grpSpPr>
          <a:xfrm>
            <a:off x="429694" y="6543103"/>
            <a:ext cx="591913" cy="144733"/>
            <a:chOff x="5496363" y="4799863"/>
            <a:chExt cx="1189085" cy="290751"/>
          </a:xfrm>
          <a:solidFill>
            <a:schemeClr val="bg1">
              <a:lumMod val="65000"/>
            </a:schemeClr>
          </a:solidFill>
        </p:grpSpPr>
        <p:sp>
          <p:nvSpPr>
            <p:cNvPr id="57"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8"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59" name="Group 58"/>
            <p:cNvGrpSpPr/>
            <p:nvPr/>
          </p:nvGrpSpPr>
          <p:grpSpPr>
            <a:xfrm>
              <a:off x="5496363" y="4811569"/>
              <a:ext cx="266859" cy="279045"/>
              <a:chOff x="4467475" y="4076700"/>
              <a:chExt cx="247694" cy="259005"/>
            </a:xfrm>
            <a:grpFill/>
          </p:grpSpPr>
          <p:sp>
            <p:nvSpPr>
              <p:cNvPr id="60"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1"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pic>
        <p:nvPicPr>
          <p:cNvPr id="11" name="Picture Placeholder 10">
            <a:extLst>
              <a:ext uri="{FF2B5EF4-FFF2-40B4-BE49-F238E27FC236}">
                <a16:creationId xmlns:a16="http://schemas.microsoft.com/office/drawing/2014/main" id="{8D56F49A-C537-4AC4-A826-C0945AEFEE88}"/>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9969" r="29969"/>
          <a:stretch>
            <a:fillRect/>
          </a:stretch>
        </p:blipFill>
        <p:spPr/>
      </p:pic>
    </p:spTree>
    <p:extLst>
      <p:ext uri="{BB962C8B-B14F-4D97-AF65-F5344CB8AC3E}">
        <p14:creationId xmlns:p14="http://schemas.microsoft.com/office/powerpoint/2010/main" val="10521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up)">
                                      <p:cBhvr>
                                        <p:cTn id="51" dur="500"/>
                                        <p:tgtEl>
                                          <p:spTgt spid="53"/>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500"/>
                                        <p:tgtEl>
                                          <p:spTgt spid="55"/>
                                        </p:tgtEl>
                                      </p:cBhvr>
                                    </p:animEffect>
                                  </p:childTnLst>
                                </p:cTn>
                              </p:par>
                            </p:childTnLst>
                          </p:cTn>
                        </p:par>
                        <p:par>
                          <p:cTn id="62" fill="hold">
                            <p:stCondLst>
                              <p:cond delay="6500"/>
                            </p:stCondLst>
                            <p:childTnLst>
                              <p:par>
                                <p:cTn id="63" presetID="22" presetClass="entr" presetSubtype="4"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down)">
                                      <p:cBhvr>
                                        <p:cTn id="6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p:bldP spid="46" grpId="0"/>
      <p:bldP spid="47" grpId="0" animBg="1"/>
      <p:bldP spid="48" grpId="0" animBg="1"/>
      <p:bldP spid="10" grpId="0" animBg="1"/>
      <p:bldP spid="49" grpId="0"/>
      <p:bldP spid="50" grpId="0" animBg="1"/>
      <p:bldP spid="51" grpId="0"/>
      <p:bldP spid="52" grpId="0"/>
      <p:bldP spid="53" grpId="0"/>
      <p:bldP spid="54" grpId="0" animBg="1"/>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6494317" y="1321377"/>
            <a:ext cx="4055403" cy="1077218"/>
          </a:xfrm>
          <a:prstGeom prst="rect">
            <a:avLst/>
          </a:prstGeom>
          <a:noFill/>
        </p:spPr>
        <p:txBody>
          <a:bodyPr wrap="square" rtlCol="0">
            <a:spAutoFit/>
          </a:bodyPr>
          <a:lstStyle/>
          <a:p>
            <a:r>
              <a:rPr lang="en-US" sz="3200" b="1" dirty="0">
                <a:solidFill>
                  <a:schemeClr val="tx1">
                    <a:lumMod val="75000"/>
                    <a:lumOff val="25000"/>
                  </a:schemeClr>
                </a:solidFill>
                <a:latin typeface="+mj-lt"/>
              </a:rPr>
              <a:t>Young </a:t>
            </a:r>
            <a:r>
              <a:rPr lang="en-US" sz="3200" b="1" dirty="0">
                <a:solidFill>
                  <a:schemeClr val="accent1"/>
                </a:solidFill>
                <a:latin typeface="+mj-lt"/>
              </a:rPr>
              <a:t>Player</a:t>
            </a:r>
            <a:r>
              <a:rPr lang="en-US" sz="3200" b="1" dirty="0">
                <a:solidFill>
                  <a:schemeClr val="tx1">
                    <a:lumMod val="75000"/>
                    <a:lumOff val="25000"/>
                  </a:schemeClr>
                </a:solidFill>
                <a:latin typeface="+mj-lt"/>
              </a:rPr>
              <a:t> Academy</a:t>
            </a:r>
            <a:endParaRPr lang="en-US" sz="3200" b="1" dirty="0">
              <a:solidFill>
                <a:schemeClr val="accent1"/>
              </a:solidFill>
              <a:latin typeface="+mj-lt"/>
            </a:endParaRPr>
          </a:p>
        </p:txBody>
      </p:sp>
      <p:sp>
        <p:nvSpPr>
          <p:cNvPr id="61" name="Rectangle 60"/>
          <p:cNvSpPr/>
          <p:nvPr/>
        </p:nvSpPr>
        <p:spPr>
          <a:xfrm>
            <a:off x="6494317" y="2666670"/>
            <a:ext cx="4792382"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a:t>
            </a:r>
          </a:p>
        </p:txBody>
      </p:sp>
      <p:sp>
        <p:nvSpPr>
          <p:cNvPr id="64" name="Rounded Rectangle 63"/>
          <p:cNvSpPr/>
          <p:nvPr/>
        </p:nvSpPr>
        <p:spPr>
          <a:xfrm>
            <a:off x="6494317" y="3542766"/>
            <a:ext cx="2212955" cy="1552239"/>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Placeholder 13"/>
          <p:cNvSpPr txBox="1">
            <a:spLocks/>
          </p:cNvSpPr>
          <p:nvPr/>
        </p:nvSpPr>
        <p:spPr>
          <a:xfrm>
            <a:off x="6898665" y="4131474"/>
            <a:ext cx="1351129" cy="760745"/>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3200" dirty="0">
                <a:solidFill>
                  <a:schemeClr val="tx1">
                    <a:lumMod val="75000"/>
                    <a:lumOff val="25000"/>
                  </a:schemeClr>
                </a:solidFill>
                <a:ea typeface="Lato" charset="0"/>
                <a:cs typeface="Lato" charset="0"/>
              </a:rPr>
              <a:t>$567K</a:t>
            </a:r>
            <a:r>
              <a:rPr lang="en-US" sz="1200" dirty="0">
                <a:solidFill>
                  <a:schemeClr val="tx1">
                    <a:lumMod val="75000"/>
                    <a:lumOff val="25000"/>
                  </a:schemeClr>
                </a:solidFill>
                <a:ea typeface="Lato" charset="0"/>
                <a:cs typeface="Lato" charset="0"/>
              </a:rPr>
              <a:t>/Season</a:t>
            </a:r>
          </a:p>
        </p:txBody>
      </p:sp>
      <p:sp>
        <p:nvSpPr>
          <p:cNvPr id="73" name="Rounded Rectangle 72"/>
          <p:cNvSpPr/>
          <p:nvPr/>
        </p:nvSpPr>
        <p:spPr>
          <a:xfrm>
            <a:off x="8890508" y="3542766"/>
            <a:ext cx="2212955" cy="1552239"/>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Placeholder 13"/>
          <p:cNvSpPr txBox="1">
            <a:spLocks/>
          </p:cNvSpPr>
          <p:nvPr/>
        </p:nvSpPr>
        <p:spPr>
          <a:xfrm>
            <a:off x="9306557" y="4131474"/>
            <a:ext cx="1351129" cy="760745"/>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3200" dirty="0">
                <a:solidFill>
                  <a:schemeClr val="tx1">
                    <a:lumMod val="75000"/>
                    <a:lumOff val="25000"/>
                  </a:schemeClr>
                </a:solidFill>
                <a:ea typeface="Lato" charset="0"/>
                <a:cs typeface="Lato" charset="0"/>
              </a:rPr>
              <a:t>$567K</a:t>
            </a:r>
            <a:r>
              <a:rPr lang="en-US" sz="1200" dirty="0">
                <a:solidFill>
                  <a:schemeClr val="tx1">
                    <a:lumMod val="75000"/>
                    <a:lumOff val="25000"/>
                  </a:schemeClr>
                </a:solidFill>
                <a:ea typeface="Lato" charset="0"/>
                <a:cs typeface="Lato" charset="0"/>
              </a:rPr>
              <a:t>/Season</a:t>
            </a:r>
          </a:p>
        </p:txBody>
      </p:sp>
      <p:sp>
        <p:nvSpPr>
          <p:cNvPr id="84" name="Rectangle 83"/>
          <p:cNvSpPr/>
          <p:nvPr/>
        </p:nvSpPr>
        <p:spPr>
          <a:xfrm>
            <a:off x="6494317" y="5350057"/>
            <a:ext cx="3714208" cy="600164"/>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 Ipsum</a:t>
            </a:r>
          </a:p>
        </p:txBody>
      </p:sp>
      <p:sp>
        <p:nvSpPr>
          <p:cNvPr id="85" name="Oval 84"/>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87" name="Group 86"/>
          <p:cNvGrpSpPr/>
          <p:nvPr/>
        </p:nvGrpSpPr>
        <p:grpSpPr>
          <a:xfrm>
            <a:off x="429694" y="6543103"/>
            <a:ext cx="591913" cy="144733"/>
            <a:chOff x="5496363" y="4799863"/>
            <a:chExt cx="1189085" cy="290751"/>
          </a:xfrm>
          <a:solidFill>
            <a:schemeClr val="bg1"/>
          </a:solidFill>
        </p:grpSpPr>
        <p:sp>
          <p:nvSpPr>
            <p:cNvPr id="88"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89"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90" name="Group 89"/>
            <p:cNvGrpSpPr/>
            <p:nvPr/>
          </p:nvGrpSpPr>
          <p:grpSpPr>
            <a:xfrm>
              <a:off x="5496363" y="4811569"/>
              <a:ext cx="266859" cy="279045"/>
              <a:chOff x="4467475" y="4076700"/>
              <a:chExt cx="247694" cy="259005"/>
            </a:xfrm>
            <a:grpFill/>
          </p:grpSpPr>
          <p:sp>
            <p:nvSpPr>
              <p:cNvPr id="91"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92"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93" name="Rectangle 92"/>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17.</a:t>
            </a:r>
            <a:endParaRPr lang="en-US" sz="7200" b="1" dirty="0">
              <a:solidFill>
                <a:schemeClr val="bg1">
                  <a:lumMod val="95000"/>
                </a:schemeClr>
              </a:solidFill>
            </a:endParaRPr>
          </a:p>
        </p:txBody>
      </p:sp>
      <p:grpSp>
        <p:nvGrpSpPr>
          <p:cNvPr id="119" name="Group 118"/>
          <p:cNvGrpSpPr/>
          <p:nvPr/>
        </p:nvGrpSpPr>
        <p:grpSpPr>
          <a:xfrm>
            <a:off x="6898665" y="3808298"/>
            <a:ext cx="480607" cy="308734"/>
            <a:chOff x="3038476" y="5397500"/>
            <a:chExt cx="958851" cy="615950"/>
          </a:xfrm>
        </p:grpSpPr>
        <p:sp>
          <p:nvSpPr>
            <p:cNvPr id="120" name="Freeform 71"/>
            <p:cNvSpPr>
              <a:spLocks/>
            </p:cNvSpPr>
            <p:nvPr/>
          </p:nvSpPr>
          <p:spPr bwMode="auto">
            <a:xfrm>
              <a:off x="3095626" y="5473701"/>
              <a:ext cx="706438" cy="449263"/>
            </a:xfrm>
            <a:custGeom>
              <a:avLst/>
              <a:gdLst>
                <a:gd name="T0" fmla="*/ 645 w 1381"/>
                <a:gd name="T1" fmla="*/ 259 h 875"/>
                <a:gd name="T2" fmla="*/ 572 w 1381"/>
                <a:gd name="T3" fmla="*/ 327 h 875"/>
                <a:gd name="T4" fmla="*/ 523 w 1381"/>
                <a:gd name="T5" fmla="*/ 362 h 875"/>
                <a:gd name="T6" fmla="*/ 504 w 1381"/>
                <a:gd name="T7" fmla="*/ 373 h 875"/>
                <a:gd name="T8" fmla="*/ 498 w 1381"/>
                <a:gd name="T9" fmla="*/ 376 h 875"/>
                <a:gd name="T10" fmla="*/ 470 w 1381"/>
                <a:gd name="T11" fmla="*/ 391 h 875"/>
                <a:gd name="T12" fmla="*/ 388 w 1381"/>
                <a:gd name="T13" fmla="*/ 416 h 875"/>
                <a:gd name="T14" fmla="*/ 365 w 1381"/>
                <a:gd name="T15" fmla="*/ 421 h 875"/>
                <a:gd name="T16" fmla="*/ 336 w 1381"/>
                <a:gd name="T17" fmla="*/ 427 h 875"/>
                <a:gd name="T18" fmla="*/ 299 w 1381"/>
                <a:gd name="T19" fmla="*/ 437 h 875"/>
                <a:gd name="T20" fmla="*/ 0 w 1381"/>
                <a:gd name="T21" fmla="*/ 694 h 875"/>
                <a:gd name="T22" fmla="*/ 0 w 1381"/>
                <a:gd name="T23" fmla="*/ 780 h 875"/>
                <a:gd name="T24" fmla="*/ 471 w 1381"/>
                <a:gd name="T25" fmla="*/ 875 h 875"/>
                <a:gd name="T26" fmla="*/ 1381 w 1381"/>
                <a:gd name="T27" fmla="*/ 771 h 875"/>
                <a:gd name="T28" fmla="*/ 1381 w 1381"/>
                <a:gd name="T29" fmla="*/ 689 h 875"/>
                <a:gd name="T30" fmla="*/ 1224 w 1381"/>
                <a:gd name="T31" fmla="*/ 0 h 875"/>
                <a:gd name="T32" fmla="*/ 860 w 1381"/>
                <a:gd name="T33" fmla="*/ 0 h 875"/>
                <a:gd name="T34" fmla="*/ 797 w 1381"/>
                <a:gd name="T35" fmla="*/ 35 h 875"/>
                <a:gd name="T36" fmla="*/ 740 w 1381"/>
                <a:gd name="T37" fmla="*/ 99 h 875"/>
                <a:gd name="T38" fmla="*/ 687 w 1381"/>
                <a:gd name="T39" fmla="*/ 166 h 875"/>
                <a:gd name="T40" fmla="*/ 665 w 1381"/>
                <a:gd name="T41" fmla="*/ 237 h 875"/>
                <a:gd name="T42" fmla="*/ 645 w 1381"/>
                <a:gd name="T43" fmla="*/ 259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1" h="875">
                  <a:moveTo>
                    <a:pt x="645" y="259"/>
                  </a:moveTo>
                  <a:cubicBezTo>
                    <a:pt x="645" y="259"/>
                    <a:pt x="616" y="296"/>
                    <a:pt x="572" y="327"/>
                  </a:cubicBezTo>
                  <a:cubicBezTo>
                    <a:pt x="572" y="327"/>
                    <a:pt x="542" y="360"/>
                    <a:pt x="523" y="362"/>
                  </a:cubicBezTo>
                  <a:lnTo>
                    <a:pt x="504" y="373"/>
                  </a:lnTo>
                  <a:lnTo>
                    <a:pt x="498" y="376"/>
                  </a:lnTo>
                  <a:lnTo>
                    <a:pt x="470" y="391"/>
                  </a:lnTo>
                  <a:cubicBezTo>
                    <a:pt x="470" y="391"/>
                    <a:pt x="439" y="416"/>
                    <a:pt x="388" y="416"/>
                  </a:cubicBezTo>
                  <a:lnTo>
                    <a:pt x="365" y="421"/>
                  </a:lnTo>
                  <a:lnTo>
                    <a:pt x="336" y="427"/>
                  </a:lnTo>
                  <a:lnTo>
                    <a:pt x="299" y="437"/>
                  </a:lnTo>
                  <a:lnTo>
                    <a:pt x="0" y="694"/>
                  </a:lnTo>
                  <a:lnTo>
                    <a:pt x="0" y="780"/>
                  </a:lnTo>
                  <a:lnTo>
                    <a:pt x="471" y="875"/>
                  </a:lnTo>
                  <a:lnTo>
                    <a:pt x="1381" y="771"/>
                  </a:lnTo>
                  <a:lnTo>
                    <a:pt x="1381" y="689"/>
                  </a:lnTo>
                  <a:lnTo>
                    <a:pt x="1224" y="0"/>
                  </a:lnTo>
                  <a:lnTo>
                    <a:pt x="860" y="0"/>
                  </a:lnTo>
                  <a:lnTo>
                    <a:pt x="797" y="35"/>
                  </a:lnTo>
                  <a:lnTo>
                    <a:pt x="740" y="99"/>
                  </a:lnTo>
                  <a:lnTo>
                    <a:pt x="687" y="166"/>
                  </a:lnTo>
                  <a:lnTo>
                    <a:pt x="665" y="237"/>
                  </a:lnTo>
                  <a:lnTo>
                    <a:pt x="645"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72"/>
            <p:cNvSpPr>
              <a:spLocks/>
            </p:cNvSpPr>
            <p:nvPr/>
          </p:nvSpPr>
          <p:spPr bwMode="auto">
            <a:xfrm>
              <a:off x="3351214" y="5665788"/>
              <a:ext cx="3175" cy="3175"/>
            </a:xfrm>
            <a:custGeom>
              <a:avLst/>
              <a:gdLst>
                <a:gd name="T0" fmla="*/ 6 w 9"/>
                <a:gd name="T1" fmla="*/ 0 h 6"/>
                <a:gd name="T2" fmla="*/ 0 w 9"/>
                <a:gd name="T3" fmla="*/ 3 h 6"/>
                <a:gd name="T4" fmla="*/ 9 w 9"/>
                <a:gd name="T5" fmla="*/ 6 h 6"/>
                <a:gd name="T6" fmla="*/ 6 w 9"/>
                <a:gd name="T7" fmla="*/ 0 h 6"/>
              </a:gdLst>
              <a:ahLst/>
              <a:cxnLst>
                <a:cxn ang="0">
                  <a:pos x="T0" y="T1"/>
                </a:cxn>
                <a:cxn ang="0">
                  <a:pos x="T2" y="T3"/>
                </a:cxn>
                <a:cxn ang="0">
                  <a:pos x="T4" y="T5"/>
                </a:cxn>
                <a:cxn ang="0">
                  <a:pos x="T6" y="T7"/>
                </a:cxn>
              </a:cxnLst>
              <a:rect l="0" t="0" r="r" b="b"/>
              <a:pathLst>
                <a:path w="9" h="6">
                  <a:moveTo>
                    <a:pt x="6" y="0"/>
                  </a:moveTo>
                  <a:cubicBezTo>
                    <a:pt x="4" y="1"/>
                    <a:pt x="2" y="2"/>
                    <a:pt x="0" y="3"/>
                  </a:cubicBezTo>
                  <a:lnTo>
                    <a:pt x="9"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73"/>
            <p:cNvSpPr>
              <a:spLocks/>
            </p:cNvSpPr>
            <p:nvPr/>
          </p:nvSpPr>
          <p:spPr bwMode="auto">
            <a:xfrm>
              <a:off x="3402014" y="5614988"/>
              <a:ext cx="31750" cy="22225"/>
            </a:xfrm>
            <a:custGeom>
              <a:avLst/>
              <a:gdLst>
                <a:gd name="T0" fmla="*/ 30 w 60"/>
                <a:gd name="T1" fmla="*/ 0 h 42"/>
                <a:gd name="T2" fmla="*/ 0 w 60"/>
                <a:gd name="T3" fmla="*/ 28 h 42"/>
                <a:gd name="T4" fmla="*/ 60 w 60"/>
                <a:gd name="T5" fmla="*/ 42 h 42"/>
                <a:gd name="T6" fmla="*/ 30 w 60"/>
                <a:gd name="T7" fmla="*/ 0 h 42"/>
              </a:gdLst>
              <a:ahLst/>
              <a:cxnLst>
                <a:cxn ang="0">
                  <a:pos x="T0" y="T1"/>
                </a:cxn>
                <a:cxn ang="0">
                  <a:pos x="T2" y="T3"/>
                </a:cxn>
                <a:cxn ang="0">
                  <a:pos x="T4" y="T5"/>
                </a:cxn>
                <a:cxn ang="0">
                  <a:pos x="T6" y="T7"/>
                </a:cxn>
              </a:cxnLst>
              <a:rect l="0" t="0" r="r" b="b"/>
              <a:pathLst>
                <a:path w="60" h="42">
                  <a:moveTo>
                    <a:pt x="30" y="0"/>
                  </a:moveTo>
                  <a:cubicBezTo>
                    <a:pt x="20" y="10"/>
                    <a:pt x="10" y="20"/>
                    <a:pt x="0" y="28"/>
                  </a:cubicBezTo>
                  <a:lnTo>
                    <a:pt x="60" y="42"/>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74"/>
            <p:cNvSpPr>
              <a:spLocks/>
            </p:cNvSpPr>
            <p:nvPr/>
          </p:nvSpPr>
          <p:spPr bwMode="auto">
            <a:xfrm>
              <a:off x="3267076" y="5689601"/>
              <a:ext cx="20638" cy="11113"/>
            </a:xfrm>
            <a:custGeom>
              <a:avLst/>
              <a:gdLst>
                <a:gd name="T0" fmla="*/ 29 w 38"/>
                <a:gd name="T1" fmla="*/ 0 h 21"/>
                <a:gd name="T2" fmla="*/ 0 w 38"/>
                <a:gd name="T3" fmla="*/ 6 h 21"/>
                <a:gd name="T4" fmla="*/ 38 w 38"/>
                <a:gd name="T5" fmla="*/ 21 h 21"/>
                <a:gd name="T6" fmla="*/ 29 w 38"/>
                <a:gd name="T7" fmla="*/ 0 h 21"/>
              </a:gdLst>
              <a:ahLst/>
              <a:cxnLst>
                <a:cxn ang="0">
                  <a:pos x="T0" y="T1"/>
                </a:cxn>
                <a:cxn ang="0">
                  <a:pos x="T2" y="T3"/>
                </a:cxn>
                <a:cxn ang="0">
                  <a:pos x="T4" y="T5"/>
                </a:cxn>
                <a:cxn ang="0">
                  <a:pos x="T6" y="T7"/>
                </a:cxn>
              </a:cxnLst>
              <a:rect l="0" t="0" r="r" b="b"/>
              <a:pathLst>
                <a:path w="38" h="21">
                  <a:moveTo>
                    <a:pt x="29" y="0"/>
                  </a:moveTo>
                  <a:cubicBezTo>
                    <a:pt x="19" y="2"/>
                    <a:pt x="9" y="4"/>
                    <a:pt x="0" y="6"/>
                  </a:cubicBezTo>
                  <a:lnTo>
                    <a:pt x="38" y="21"/>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75"/>
            <p:cNvSpPr>
              <a:spLocks noEditPoints="1"/>
            </p:cNvSpPr>
            <p:nvPr/>
          </p:nvSpPr>
          <p:spPr bwMode="auto">
            <a:xfrm>
              <a:off x="3092451" y="5430838"/>
              <a:ext cx="714375" cy="439738"/>
            </a:xfrm>
            <a:custGeom>
              <a:avLst/>
              <a:gdLst>
                <a:gd name="T0" fmla="*/ 768 w 1393"/>
                <a:gd name="T1" fmla="*/ 796 h 859"/>
                <a:gd name="T2" fmla="*/ 484 w 1393"/>
                <a:gd name="T3" fmla="*/ 681 h 859"/>
                <a:gd name="T4" fmla="*/ 727 w 1393"/>
                <a:gd name="T5" fmla="*/ 604 h 859"/>
                <a:gd name="T6" fmla="*/ 811 w 1393"/>
                <a:gd name="T7" fmla="*/ 604 h 859"/>
                <a:gd name="T8" fmla="*/ 1298 w 1393"/>
                <a:gd name="T9" fmla="*/ 433 h 859"/>
                <a:gd name="T10" fmla="*/ 768 w 1393"/>
                <a:gd name="T11" fmla="*/ 796 h 859"/>
                <a:gd name="T12" fmla="*/ 753 w 1393"/>
                <a:gd name="T13" fmla="*/ 366 h 859"/>
                <a:gd name="T14" fmla="*/ 681 w 1393"/>
                <a:gd name="T15" fmla="*/ 335 h 859"/>
                <a:gd name="T16" fmla="*/ 860 w 1393"/>
                <a:gd name="T17" fmla="*/ 101 h 859"/>
                <a:gd name="T18" fmla="*/ 986 w 1393"/>
                <a:gd name="T19" fmla="*/ 189 h 859"/>
                <a:gd name="T20" fmla="*/ 753 w 1393"/>
                <a:gd name="T21" fmla="*/ 366 h 859"/>
                <a:gd name="T22" fmla="*/ 1308 w 1393"/>
                <a:gd name="T23" fmla="*/ 314 h 859"/>
                <a:gd name="T24" fmla="*/ 1298 w 1393"/>
                <a:gd name="T25" fmla="*/ 50 h 859"/>
                <a:gd name="T26" fmla="*/ 852 w 1393"/>
                <a:gd name="T27" fmla="*/ 78 h 859"/>
                <a:gd name="T28" fmla="*/ 848 w 1393"/>
                <a:gd name="T29" fmla="*/ 83 h 859"/>
                <a:gd name="T30" fmla="*/ 659 w 1393"/>
                <a:gd name="T31" fmla="*/ 333 h 859"/>
                <a:gd name="T32" fmla="*/ 650 w 1393"/>
                <a:gd name="T33" fmla="*/ 344 h 859"/>
                <a:gd name="T34" fmla="*/ 696 w 1393"/>
                <a:gd name="T35" fmla="*/ 411 h 859"/>
                <a:gd name="T36" fmla="*/ 854 w 1393"/>
                <a:gd name="T37" fmla="*/ 448 h 859"/>
                <a:gd name="T38" fmla="*/ 862 w 1393"/>
                <a:gd name="T39" fmla="*/ 462 h 859"/>
                <a:gd name="T40" fmla="*/ 852 w 1393"/>
                <a:gd name="T41" fmla="*/ 470 h 859"/>
                <a:gd name="T42" fmla="*/ 849 w 1393"/>
                <a:gd name="T43" fmla="*/ 470 h 859"/>
                <a:gd name="T44" fmla="*/ 715 w 1393"/>
                <a:gd name="T45" fmla="*/ 438 h 859"/>
                <a:gd name="T46" fmla="*/ 762 w 1393"/>
                <a:gd name="T47" fmla="*/ 507 h 859"/>
                <a:gd name="T48" fmla="*/ 759 w 1393"/>
                <a:gd name="T49" fmla="*/ 522 h 859"/>
                <a:gd name="T50" fmla="*/ 753 w 1393"/>
                <a:gd name="T51" fmla="*/ 524 h 859"/>
                <a:gd name="T52" fmla="*/ 744 w 1393"/>
                <a:gd name="T53" fmla="*/ 519 h 859"/>
                <a:gd name="T54" fmla="*/ 682 w 1393"/>
                <a:gd name="T55" fmla="*/ 431 h 859"/>
                <a:gd name="T56" fmla="*/ 583 w 1393"/>
                <a:gd name="T57" fmla="*/ 407 h 859"/>
                <a:gd name="T58" fmla="*/ 528 w 1393"/>
                <a:gd name="T59" fmla="*/ 447 h 859"/>
                <a:gd name="T60" fmla="*/ 542 w 1393"/>
                <a:gd name="T61" fmla="*/ 473 h 859"/>
                <a:gd name="T62" fmla="*/ 634 w 1393"/>
                <a:gd name="T63" fmla="*/ 502 h 859"/>
                <a:gd name="T64" fmla="*/ 641 w 1393"/>
                <a:gd name="T65" fmla="*/ 516 h 859"/>
                <a:gd name="T66" fmla="*/ 630 w 1393"/>
                <a:gd name="T67" fmla="*/ 524 h 859"/>
                <a:gd name="T68" fmla="*/ 627 w 1393"/>
                <a:gd name="T69" fmla="*/ 524 h 859"/>
                <a:gd name="T70" fmla="*/ 556 w 1393"/>
                <a:gd name="T71" fmla="*/ 501 h 859"/>
                <a:gd name="T72" fmla="*/ 575 w 1393"/>
                <a:gd name="T73" fmla="*/ 540 h 859"/>
                <a:gd name="T74" fmla="*/ 570 w 1393"/>
                <a:gd name="T75" fmla="*/ 555 h 859"/>
                <a:gd name="T76" fmla="*/ 565 w 1393"/>
                <a:gd name="T77" fmla="*/ 556 h 859"/>
                <a:gd name="T78" fmla="*/ 555 w 1393"/>
                <a:gd name="T79" fmla="*/ 550 h 859"/>
                <a:gd name="T80" fmla="*/ 526 w 1393"/>
                <a:gd name="T81" fmla="*/ 492 h 859"/>
                <a:gd name="T82" fmla="*/ 475 w 1393"/>
                <a:gd name="T83" fmla="*/ 476 h 859"/>
                <a:gd name="T84" fmla="*/ 427 w 1393"/>
                <a:gd name="T85" fmla="*/ 495 h 859"/>
                <a:gd name="T86" fmla="*/ 393 w 1393"/>
                <a:gd name="T87" fmla="*/ 501 h 859"/>
                <a:gd name="T88" fmla="*/ 408 w 1393"/>
                <a:gd name="T89" fmla="*/ 539 h 859"/>
                <a:gd name="T90" fmla="*/ 487 w 1393"/>
                <a:gd name="T91" fmla="*/ 570 h 859"/>
                <a:gd name="T92" fmla="*/ 494 w 1393"/>
                <a:gd name="T93" fmla="*/ 584 h 859"/>
                <a:gd name="T94" fmla="*/ 483 w 1393"/>
                <a:gd name="T95" fmla="*/ 591 h 859"/>
                <a:gd name="T96" fmla="*/ 479 w 1393"/>
                <a:gd name="T97" fmla="*/ 591 h 859"/>
                <a:gd name="T98" fmla="*/ 420 w 1393"/>
                <a:gd name="T99" fmla="*/ 567 h 859"/>
                <a:gd name="T100" fmla="*/ 438 w 1393"/>
                <a:gd name="T101" fmla="*/ 611 h 859"/>
                <a:gd name="T102" fmla="*/ 432 w 1393"/>
                <a:gd name="T103" fmla="*/ 626 h 859"/>
                <a:gd name="T104" fmla="*/ 427 w 1393"/>
                <a:gd name="T105" fmla="*/ 627 h 859"/>
                <a:gd name="T106" fmla="*/ 417 w 1393"/>
                <a:gd name="T107" fmla="*/ 620 h 859"/>
                <a:gd name="T108" fmla="*/ 391 w 1393"/>
                <a:gd name="T109" fmla="*/ 556 h 859"/>
                <a:gd name="T110" fmla="*/ 304 w 1393"/>
                <a:gd name="T111" fmla="*/ 522 h 859"/>
                <a:gd name="T112" fmla="*/ 5 w 1393"/>
                <a:gd name="T113" fmla="*/ 768 h 859"/>
                <a:gd name="T114" fmla="*/ 660 w 1393"/>
                <a:gd name="T115" fmla="*/ 856 h 859"/>
                <a:gd name="T116" fmla="*/ 1386 w 1393"/>
                <a:gd name="T117" fmla="*/ 774 h 859"/>
                <a:gd name="T118" fmla="*/ 1308 w 1393"/>
                <a:gd name="T119"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3" h="859">
                  <a:moveTo>
                    <a:pt x="768" y="796"/>
                  </a:moveTo>
                  <a:cubicBezTo>
                    <a:pt x="680" y="813"/>
                    <a:pt x="491" y="777"/>
                    <a:pt x="484" y="681"/>
                  </a:cubicBezTo>
                  <a:cubicBezTo>
                    <a:pt x="479" y="600"/>
                    <a:pt x="593" y="602"/>
                    <a:pt x="727" y="604"/>
                  </a:cubicBezTo>
                  <a:cubicBezTo>
                    <a:pt x="755" y="604"/>
                    <a:pt x="783" y="605"/>
                    <a:pt x="811" y="604"/>
                  </a:cubicBezTo>
                  <a:cubicBezTo>
                    <a:pt x="976" y="602"/>
                    <a:pt x="1298" y="433"/>
                    <a:pt x="1298" y="433"/>
                  </a:cubicBezTo>
                  <a:cubicBezTo>
                    <a:pt x="1254" y="563"/>
                    <a:pt x="855" y="779"/>
                    <a:pt x="768" y="796"/>
                  </a:cubicBezTo>
                  <a:moveTo>
                    <a:pt x="753" y="366"/>
                  </a:moveTo>
                  <a:cubicBezTo>
                    <a:pt x="717" y="361"/>
                    <a:pt x="695" y="348"/>
                    <a:pt x="681" y="335"/>
                  </a:cubicBezTo>
                  <a:cubicBezTo>
                    <a:pt x="686" y="213"/>
                    <a:pt x="826" y="122"/>
                    <a:pt x="860" y="101"/>
                  </a:cubicBezTo>
                  <a:cubicBezTo>
                    <a:pt x="913" y="111"/>
                    <a:pt x="958" y="147"/>
                    <a:pt x="986" y="189"/>
                  </a:cubicBezTo>
                  <a:cubicBezTo>
                    <a:pt x="1014" y="233"/>
                    <a:pt x="835" y="377"/>
                    <a:pt x="753" y="366"/>
                  </a:cubicBezTo>
                  <a:close/>
                  <a:moveTo>
                    <a:pt x="1308" y="314"/>
                  </a:moveTo>
                  <a:lnTo>
                    <a:pt x="1298" y="50"/>
                  </a:lnTo>
                  <a:cubicBezTo>
                    <a:pt x="1084" y="0"/>
                    <a:pt x="852" y="78"/>
                    <a:pt x="852" y="78"/>
                  </a:cubicBezTo>
                  <a:cubicBezTo>
                    <a:pt x="852" y="78"/>
                    <a:pt x="850" y="79"/>
                    <a:pt x="848" y="83"/>
                  </a:cubicBezTo>
                  <a:cubicBezTo>
                    <a:pt x="810" y="105"/>
                    <a:pt x="665" y="200"/>
                    <a:pt x="659" y="333"/>
                  </a:cubicBezTo>
                  <a:cubicBezTo>
                    <a:pt x="656" y="337"/>
                    <a:pt x="653" y="341"/>
                    <a:pt x="650" y="344"/>
                  </a:cubicBezTo>
                  <a:lnTo>
                    <a:pt x="696" y="411"/>
                  </a:lnTo>
                  <a:lnTo>
                    <a:pt x="854" y="448"/>
                  </a:lnTo>
                  <a:cubicBezTo>
                    <a:pt x="860" y="450"/>
                    <a:pt x="864" y="456"/>
                    <a:pt x="862" y="462"/>
                  </a:cubicBezTo>
                  <a:cubicBezTo>
                    <a:pt x="861" y="467"/>
                    <a:pt x="857" y="470"/>
                    <a:pt x="852" y="470"/>
                  </a:cubicBezTo>
                  <a:lnTo>
                    <a:pt x="849" y="470"/>
                  </a:lnTo>
                  <a:lnTo>
                    <a:pt x="715" y="438"/>
                  </a:lnTo>
                  <a:lnTo>
                    <a:pt x="762" y="507"/>
                  </a:lnTo>
                  <a:cubicBezTo>
                    <a:pt x="766" y="512"/>
                    <a:pt x="764" y="519"/>
                    <a:pt x="759" y="522"/>
                  </a:cubicBezTo>
                  <a:cubicBezTo>
                    <a:pt x="757" y="524"/>
                    <a:pt x="755" y="524"/>
                    <a:pt x="753" y="524"/>
                  </a:cubicBezTo>
                  <a:cubicBezTo>
                    <a:pt x="749" y="524"/>
                    <a:pt x="746" y="523"/>
                    <a:pt x="744" y="519"/>
                  </a:cubicBezTo>
                  <a:lnTo>
                    <a:pt x="682" y="431"/>
                  </a:lnTo>
                  <a:lnTo>
                    <a:pt x="583" y="407"/>
                  </a:lnTo>
                  <a:cubicBezTo>
                    <a:pt x="564" y="423"/>
                    <a:pt x="545" y="436"/>
                    <a:pt x="528" y="447"/>
                  </a:cubicBezTo>
                  <a:lnTo>
                    <a:pt x="542" y="473"/>
                  </a:lnTo>
                  <a:lnTo>
                    <a:pt x="634" y="502"/>
                  </a:lnTo>
                  <a:cubicBezTo>
                    <a:pt x="639" y="504"/>
                    <a:pt x="643" y="511"/>
                    <a:pt x="641" y="516"/>
                  </a:cubicBezTo>
                  <a:cubicBezTo>
                    <a:pt x="639" y="521"/>
                    <a:pt x="635" y="524"/>
                    <a:pt x="630" y="524"/>
                  </a:cubicBezTo>
                  <a:lnTo>
                    <a:pt x="627" y="524"/>
                  </a:lnTo>
                  <a:lnTo>
                    <a:pt x="556" y="501"/>
                  </a:lnTo>
                  <a:lnTo>
                    <a:pt x="575" y="540"/>
                  </a:lnTo>
                  <a:cubicBezTo>
                    <a:pt x="578" y="545"/>
                    <a:pt x="576" y="552"/>
                    <a:pt x="570" y="555"/>
                  </a:cubicBezTo>
                  <a:cubicBezTo>
                    <a:pt x="569" y="556"/>
                    <a:pt x="567" y="556"/>
                    <a:pt x="565" y="556"/>
                  </a:cubicBezTo>
                  <a:cubicBezTo>
                    <a:pt x="561" y="556"/>
                    <a:pt x="557" y="554"/>
                    <a:pt x="555" y="550"/>
                  </a:cubicBezTo>
                  <a:lnTo>
                    <a:pt x="526" y="492"/>
                  </a:lnTo>
                  <a:lnTo>
                    <a:pt x="475" y="476"/>
                  </a:lnTo>
                  <a:cubicBezTo>
                    <a:pt x="446" y="489"/>
                    <a:pt x="427" y="495"/>
                    <a:pt x="427" y="495"/>
                  </a:cubicBezTo>
                  <a:cubicBezTo>
                    <a:pt x="415" y="497"/>
                    <a:pt x="404" y="499"/>
                    <a:pt x="393" y="501"/>
                  </a:cubicBezTo>
                  <a:lnTo>
                    <a:pt x="408" y="539"/>
                  </a:lnTo>
                  <a:lnTo>
                    <a:pt x="487" y="570"/>
                  </a:lnTo>
                  <a:cubicBezTo>
                    <a:pt x="493" y="572"/>
                    <a:pt x="496" y="578"/>
                    <a:pt x="494" y="584"/>
                  </a:cubicBezTo>
                  <a:cubicBezTo>
                    <a:pt x="492" y="589"/>
                    <a:pt x="488" y="591"/>
                    <a:pt x="483" y="591"/>
                  </a:cubicBezTo>
                  <a:lnTo>
                    <a:pt x="479" y="591"/>
                  </a:lnTo>
                  <a:lnTo>
                    <a:pt x="420" y="567"/>
                  </a:lnTo>
                  <a:lnTo>
                    <a:pt x="438" y="611"/>
                  </a:lnTo>
                  <a:cubicBezTo>
                    <a:pt x="440" y="617"/>
                    <a:pt x="437" y="624"/>
                    <a:pt x="432" y="626"/>
                  </a:cubicBezTo>
                  <a:lnTo>
                    <a:pt x="427" y="627"/>
                  </a:lnTo>
                  <a:cubicBezTo>
                    <a:pt x="423" y="627"/>
                    <a:pt x="419" y="624"/>
                    <a:pt x="417" y="620"/>
                  </a:cubicBezTo>
                  <a:lnTo>
                    <a:pt x="391" y="556"/>
                  </a:lnTo>
                  <a:lnTo>
                    <a:pt x="304" y="522"/>
                  </a:lnTo>
                  <a:cubicBezTo>
                    <a:pt x="36" y="596"/>
                    <a:pt x="0" y="722"/>
                    <a:pt x="5" y="768"/>
                  </a:cubicBezTo>
                  <a:cubicBezTo>
                    <a:pt x="11" y="820"/>
                    <a:pt x="346" y="859"/>
                    <a:pt x="660" y="856"/>
                  </a:cubicBezTo>
                  <a:cubicBezTo>
                    <a:pt x="974" y="852"/>
                    <a:pt x="1386" y="774"/>
                    <a:pt x="1386" y="774"/>
                  </a:cubicBezTo>
                  <a:cubicBezTo>
                    <a:pt x="1393" y="632"/>
                    <a:pt x="1308" y="314"/>
                    <a:pt x="1308" y="3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6"/>
            <p:cNvSpPr>
              <a:spLocks/>
            </p:cNvSpPr>
            <p:nvPr/>
          </p:nvSpPr>
          <p:spPr bwMode="auto">
            <a:xfrm>
              <a:off x="3038476" y="5854701"/>
              <a:ext cx="763588" cy="85725"/>
            </a:xfrm>
            <a:custGeom>
              <a:avLst/>
              <a:gdLst>
                <a:gd name="T0" fmla="*/ 111 w 1492"/>
                <a:gd name="T1" fmla="*/ 0 h 166"/>
                <a:gd name="T2" fmla="*/ 671 w 1492"/>
                <a:gd name="T3" fmla="*/ 79 h 166"/>
                <a:gd name="T4" fmla="*/ 1492 w 1492"/>
                <a:gd name="T5" fmla="*/ 0 h 166"/>
                <a:gd name="T6" fmla="*/ 1492 w 1492"/>
                <a:gd name="T7" fmla="*/ 71 h 166"/>
                <a:gd name="T8" fmla="*/ 626 w 1492"/>
                <a:gd name="T9" fmla="*/ 159 h 166"/>
                <a:gd name="T10" fmla="*/ 111 w 1492"/>
                <a:gd name="T11" fmla="*/ 0 h 166"/>
              </a:gdLst>
              <a:ahLst/>
              <a:cxnLst>
                <a:cxn ang="0">
                  <a:pos x="T0" y="T1"/>
                </a:cxn>
                <a:cxn ang="0">
                  <a:pos x="T2" y="T3"/>
                </a:cxn>
                <a:cxn ang="0">
                  <a:pos x="T4" y="T5"/>
                </a:cxn>
                <a:cxn ang="0">
                  <a:pos x="T6" y="T7"/>
                </a:cxn>
                <a:cxn ang="0">
                  <a:pos x="T8" y="T9"/>
                </a:cxn>
                <a:cxn ang="0">
                  <a:pos x="T10" y="T11"/>
                </a:cxn>
              </a:cxnLst>
              <a:rect l="0" t="0" r="r" b="b"/>
              <a:pathLst>
                <a:path w="1492" h="166">
                  <a:moveTo>
                    <a:pt x="111" y="0"/>
                  </a:moveTo>
                  <a:cubicBezTo>
                    <a:pt x="111" y="0"/>
                    <a:pt x="254" y="101"/>
                    <a:pt x="671" y="79"/>
                  </a:cubicBezTo>
                  <a:cubicBezTo>
                    <a:pt x="1088" y="56"/>
                    <a:pt x="1492" y="0"/>
                    <a:pt x="1492" y="0"/>
                  </a:cubicBezTo>
                  <a:lnTo>
                    <a:pt x="1492" y="71"/>
                  </a:lnTo>
                  <a:cubicBezTo>
                    <a:pt x="1492" y="71"/>
                    <a:pt x="842" y="159"/>
                    <a:pt x="626" y="159"/>
                  </a:cubicBezTo>
                  <a:cubicBezTo>
                    <a:pt x="411" y="159"/>
                    <a:pt x="0" y="166"/>
                    <a:pt x="11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77"/>
            <p:cNvSpPr>
              <a:spLocks/>
            </p:cNvSpPr>
            <p:nvPr/>
          </p:nvSpPr>
          <p:spPr bwMode="auto">
            <a:xfrm>
              <a:off x="3287714" y="5532438"/>
              <a:ext cx="706438" cy="449263"/>
            </a:xfrm>
            <a:custGeom>
              <a:avLst/>
              <a:gdLst>
                <a:gd name="T0" fmla="*/ 645 w 1381"/>
                <a:gd name="T1" fmla="*/ 259 h 874"/>
                <a:gd name="T2" fmla="*/ 572 w 1381"/>
                <a:gd name="T3" fmla="*/ 326 h 874"/>
                <a:gd name="T4" fmla="*/ 523 w 1381"/>
                <a:gd name="T5" fmla="*/ 361 h 874"/>
                <a:gd name="T6" fmla="*/ 504 w 1381"/>
                <a:gd name="T7" fmla="*/ 372 h 874"/>
                <a:gd name="T8" fmla="*/ 498 w 1381"/>
                <a:gd name="T9" fmla="*/ 376 h 874"/>
                <a:gd name="T10" fmla="*/ 470 w 1381"/>
                <a:gd name="T11" fmla="*/ 390 h 874"/>
                <a:gd name="T12" fmla="*/ 388 w 1381"/>
                <a:gd name="T13" fmla="*/ 415 h 874"/>
                <a:gd name="T14" fmla="*/ 365 w 1381"/>
                <a:gd name="T15" fmla="*/ 420 h 874"/>
                <a:gd name="T16" fmla="*/ 336 w 1381"/>
                <a:gd name="T17" fmla="*/ 427 h 874"/>
                <a:gd name="T18" fmla="*/ 299 w 1381"/>
                <a:gd name="T19" fmla="*/ 436 h 874"/>
                <a:gd name="T20" fmla="*/ 0 w 1381"/>
                <a:gd name="T21" fmla="*/ 693 h 874"/>
                <a:gd name="T22" fmla="*/ 0 w 1381"/>
                <a:gd name="T23" fmla="*/ 779 h 874"/>
                <a:gd name="T24" fmla="*/ 471 w 1381"/>
                <a:gd name="T25" fmla="*/ 874 h 874"/>
                <a:gd name="T26" fmla="*/ 1381 w 1381"/>
                <a:gd name="T27" fmla="*/ 770 h 874"/>
                <a:gd name="T28" fmla="*/ 1381 w 1381"/>
                <a:gd name="T29" fmla="*/ 688 h 874"/>
                <a:gd name="T30" fmla="*/ 1224 w 1381"/>
                <a:gd name="T31" fmla="*/ 0 h 874"/>
                <a:gd name="T32" fmla="*/ 860 w 1381"/>
                <a:gd name="T33" fmla="*/ 0 h 874"/>
                <a:gd name="T34" fmla="*/ 797 w 1381"/>
                <a:gd name="T35" fmla="*/ 34 h 874"/>
                <a:gd name="T36" fmla="*/ 740 w 1381"/>
                <a:gd name="T37" fmla="*/ 98 h 874"/>
                <a:gd name="T38" fmla="*/ 687 w 1381"/>
                <a:gd name="T39" fmla="*/ 166 h 874"/>
                <a:gd name="T40" fmla="*/ 665 w 1381"/>
                <a:gd name="T41" fmla="*/ 236 h 874"/>
                <a:gd name="T42" fmla="*/ 645 w 1381"/>
                <a:gd name="T43" fmla="*/ 259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1" h="874">
                  <a:moveTo>
                    <a:pt x="645" y="259"/>
                  </a:moveTo>
                  <a:cubicBezTo>
                    <a:pt x="645" y="259"/>
                    <a:pt x="616" y="295"/>
                    <a:pt x="572" y="326"/>
                  </a:cubicBezTo>
                  <a:cubicBezTo>
                    <a:pt x="572" y="326"/>
                    <a:pt x="542" y="359"/>
                    <a:pt x="523" y="361"/>
                  </a:cubicBezTo>
                  <a:lnTo>
                    <a:pt x="504" y="372"/>
                  </a:lnTo>
                  <a:lnTo>
                    <a:pt x="498" y="376"/>
                  </a:lnTo>
                  <a:lnTo>
                    <a:pt x="470" y="390"/>
                  </a:lnTo>
                  <a:cubicBezTo>
                    <a:pt x="470" y="390"/>
                    <a:pt x="439" y="416"/>
                    <a:pt x="388" y="415"/>
                  </a:cubicBezTo>
                  <a:lnTo>
                    <a:pt x="365" y="420"/>
                  </a:lnTo>
                  <a:lnTo>
                    <a:pt x="336" y="427"/>
                  </a:lnTo>
                  <a:lnTo>
                    <a:pt x="299" y="436"/>
                  </a:lnTo>
                  <a:lnTo>
                    <a:pt x="0" y="693"/>
                  </a:lnTo>
                  <a:lnTo>
                    <a:pt x="0" y="779"/>
                  </a:lnTo>
                  <a:lnTo>
                    <a:pt x="471" y="874"/>
                  </a:lnTo>
                  <a:lnTo>
                    <a:pt x="1381" y="770"/>
                  </a:lnTo>
                  <a:lnTo>
                    <a:pt x="1381" y="688"/>
                  </a:lnTo>
                  <a:lnTo>
                    <a:pt x="1224" y="0"/>
                  </a:lnTo>
                  <a:lnTo>
                    <a:pt x="860" y="0"/>
                  </a:lnTo>
                  <a:lnTo>
                    <a:pt x="797" y="34"/>
                  </a:lnTo>
                  <a:lnTo>
                    <a:pt x="740" y="98"/>
                  </a:lnTo>
                  <a:lnTo>
                    <a:pt x="687" y="166"/>
                  </a:lnTo>
                  <a:lnTo>
                    <a:pt x="665" y="236"/>
                  </a:lnTo>
                  <a:lnTo>
                    <a:pt x="645" y="2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8"/>
            <p:cNvSpPr>
              <a:spLocks/>
            </p:cNvSpPr>
            <p:nvPr/>
          </p:nvSpPr>
          <p:spPr bwMode="auto">
            <a:xfrm>
              <a:off x="3541714" y="5722938"/>
              <a:ext cx="4763" cy="4763"/>
            </a:xfrm>
            <a:custGeom>
              <a:avLst/>
              <a:gdLst>
                <a:gd name="T0" fmla="*/ 6 w 9"/>
                <a:gd name="T1" fmla="*/ 0 h 7"/>
                <a:gd name="T2" fmla="*/ 0 w 9"/>
                <a:gd name="T3" fmla="*/ 4 h 7"/>
                <a:gd name="T4" fmla="*/ 9 w 9"/>
                <a:gd name="T5" fmla="*/ 7 h 7"/>
                <a:gd name="T6" fmla="*/ 6 w 9"/>
                <a:gd name="T7" fmla="*/ 0 h 7"/>
              </a:gdLst>
              <a:ahLst/>
              <a:cxnLst>
                <a:cxn ang="0">
                  <a:pos x="T0" y="T1"/>
                </a:cxn>
                <a:cxn ang="0">
                  <a:pos x="T2" y="T3"/>
                </a:cxn>
                <a:cxn ang="0">
                  <a:pos x="T4" y="T5"/>
                </a:cxn>
                <a:cxn ang="0">
                  <a:pos x="T6" y="T7"/>
                </a:cxn>
              </a:cxnLst>
              <a:rect l="0" t="0" r="r" b="b"/>
              <a:pathLst>
                <a:path w="9" h="7">
                  <a:moveTo>
                    <a:pt x="6" y="0"/>
                  </a:moveTo>
                  <a:cubicBezTo>
                    <a:pt x="4" y="2"/>
                    <a:pt x="2" y="3"/>
                    <a:pt x="0" y="4"/>
                  </a:cubicBezTo>
                  <a:lnTo>
                    <a:pt x="9" y="7"/>
                  </a:lnTo>
                  <a:lnTo>
                    <a:pt x="6" y="0"/>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9"/>
            <p:cNvSpPr>
              <a:spLocks/>
            </p:cNvSpPr>
            <p:nvPr/>
          </p:nvSpPr>
          <p:spPr bwMode="auto">
            <a:xfrm>
              <a:off x="3594101" y="5673726"/>
              <a:ext cx="30163" cy="22225"/>
            </a:xfrm>
            <a:custGeom>
              <a:avLst/>
              <a:gdLst>
                <a:gd name="T0" fmla="*/ 30 w 60"/>
                <a:gd name="T1" fmla="*/ 0 h 43"/>
                <a:gd name="T2" fmla="*/ 0 w 60"/>
                <a:gd name="T3" fmla="*/ 29 h 43"/>
                <a:gd name="T4" fmla="*/ 60 w 60"/>
                <a:gd name="T5" fmla="*/ 43 h 43"/>
                <a:gd name="T6" fmla="*/ 30 w 60"/>
                <a:gd name="T7" fmla="*/ 0 h 43"/>
              </a:gdLst>
              <a:ahLst/>
              <a:cxnLst>
                <a:cxn ang="0">
                  <a:pos x="T0" y="T1"/>
                </a:cxn>
                <a:cxn ang="0">
                  <a:pos x="T2" y="T3"/>
                </a:cxn>
                <a:cxn ang="0">
                  <a:pos x="T4" y="T5"/>
                </a:cxn>
                <a:cxn ang="0">
                  <a:pos x="T6" y="T7"/>
                </a:cxn>
              </a:cxnLst>
              <a:rect l="0" t="0" r="r" b="b"/>
              <a:pathLst>
                <a:path w="60" h="43">
                  <a:moveTo>
                    <a:pt x="30" y="0"/>
                  </a:moveTo>
                  <a:cubicBezTo>
                    <a:pt x="20" y="11"/>
                    <a:pt x="10" y="20"/>
                    <a:pt x="0" y="29"/>
                  </a:cubicBezTo>
                  <a:lnTo>
                    <a:pt x="60" y="43"/>
                  </a:lnTo>
                  <a:lnTo>
                    <a:pt x="30" y="0"/>
                  </a:ln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80"/>
            <p:cNvSpPr>
              <a:spLocks/>
            </p:cNvSpPr>
            <p:nvPr/>
          </p:nvSpPr>
          <p:spPr bwMode="auto">
            <a:xfrm>
              <a:off x="3459164" y="5748338"/>
              <a:ext cx="19050" cy="11113"/>
            </a:xfrm>
            <a:custGeom>
              <a:avLst/>
              <a:gdLst>
                <a:gd name="T0" fmla="*/ 29 w 38"/>
                <a:gd name="T1" fmla="*/ 0 h 22"/>
                <a:gd name="T2" fmla="*/ 0 w 38"/>
                <a:gd name="T3" fmla="*/ 7 h 22"/>
                <a:gd name="T4" fmla="*/ 38 w 38"/>
                <a:gd name="T5" fmla="*/ 22 h 22"/>
                <a:gd name="T6" fmla="*/ 29 w 38"/>
                <a:gd name="T7" fmla="*/ 0 h 22"/>
              </a:gdLst>
              <a:ahLst/>
              <a:cxnLst>
                <a:cxn ang="0">
                  <a:pos x="T0" y="T1"/>
                </a:cxn>
                <a:cxn ang="0">
                  <a:pos x="T2" y="T3"/>
                </a:cxn>
                <a:cxn ang="0">
                  <a:pos x="T4" y="T5"/>
                </a:cxn>
                <a:cxn ang="0">
                  <a:pos x="T6" y="T7"/>
                </a:cxn>
              </a:cxnLst>
              <a:rect l="0" t="0" r="r" b="b"/>
              <a:pathLst>
                <a:path w="38" h="22">
                  <a:moveTo>
                    <a:pt x="29" y="0"/>
                  </a:moveTo>
                  <a:cubicBezTo>
                    <a:pt x="19" y="2"/>
                    <a:pt x="9" y="4"/>
                    <a:pt x="0" y="7"/>
                  </a:cubicBezTo>
                  <a:lnTo>
                    <a:pt x="38" y="22"/>
                  </a:lnTo>
                  <a:lnTo>
                    <a:pt x="29" y="0"/>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81"/>
            <p:cNvSpPr>
              <a:spLocks noEditPoints="1"/>
            </p:cNvSpPr>
            <p:nvPr/>
          </p:nvSpPr>
          <p:spPr bwMode="auto">
            <a:xfrm>
              <a:off x="3284539" y="5487988"/>
              <a:ext cx="712788" cy="441325"/>
            </a:xfrm>
            <a:custGeom>
              <a:avLst/>
              <a:gdLst>
                <a:gd name="T0" fmla="*/ 768 w 1393"/>
                <a:gd name="T1" fmla="*/ 796 h 860"/>
                <a:gd name="T2" fmla="*/ 484 w 1393"/>
                <a:gd name="T3" fmla="*/ 681 h 860"/>
                <a:gd name="T4" fmla="*/ 727 w 1393"/>
                <a:gd name="T5" fmla="*/ 604 h 860"/>
                <a:gd name="T6" fmla="*/ 811 w 1393"/>
                <a:gd name="T7" fmla="*/ 605 h 860"/>
                <a:gd name="T8" fmla="*/ 1298 w 1393"/>
                <a:gd name="T9" fmla="*/ 434 h 860"/>
                <a:gd name="T10" fmla="*/ 768 w 1393"/>
                <a:gd name="T11" fmla="*/ 796 h 860"/>
                <a:gd name="T12" fmla="*/ 753 w 1393"/>
                <a:gd name="T13" fmla="*/ 367 h 860"/>
                <a:gd name="T14" fmla="*/ 681 w 1393"/>
                <a:gd name="T15" fmla="*/ 335 h 860"/>
                <a:gd name="T16" fmla="*/ 860 w 1393"/>
                <a:gd name="T17" fmla="*/ 102 h 860"/>
                <a:gd name="T18" fmla="*/ 986 w 1393"/>
                <a:gd name="T19" fmla="*/ 190 h 860"/>
                <a:gd name="T20" fmla="*/ 753 w 1393"/>
                <a:gd name="T21" fmla="*/ 367 h 860"/>
                <a:gd name="T22" fmla="*/ 1308 w 1393"/>
                <a:gd name="T23" fmla="*/ 314 h 860"/>
                <a:gd name="T24" fmla="*/ 1298 w 1393"/>
                <a:gd name="T25" fmla="*/ 50 h 860"/>
                <a:gd name="T26" fmla="*/ 852 w 1393"/>
                <a:gd name="T27" fmla="*/ 78 h 860"/>
                <a:gd name="T28" fmla="*/ 848 w 1393"/>
                <a:gd name="T29" fmla="*/ 83 h 860"/>
                <a:gd name="T30" fmla="*/ 659 w 1393"/>
                <a:gd name="T31" fmla="*/ 334 h 860"/>
                <a:gd name="T32" fmla="*/ 650 w 1393"/>
                <a:gd name="T33" fmla="*/ 345 h 860"/>
                <a:gd name="T34" fmla="*/ 696 w 1393"/>
                <a:gd name="T35" fmla="*/ 411 h 860"/>
                <a:gd name="T36" fmla="*/ 854 w 1393"/>
                <a:gd name="T37" fmla="*/ 449 h 860"/>
                <a:gd name="T38" fmla="*/ 862 w 1393"/>
                <a:gd name="T39" fmla="*/ 462 h 860"/>
                <a:gd name="T40" fmla="*/ 852 w 1393"/>
                <a:gd name="T41" fmla="*/ 471 h 860"/>
                <a:gd name="T42" fmla="*/ 849 w 1393"/>
                <a:gd name="T43" fmla="*/ 470 h 860"/>
                <a:gd name="T44" fmla="*/ 715 w 1393"/>
                <a:gd name="T45" fmla="*/ 439 h 860"/>
                <a:gd name="T46" fmla="*/ 762 w 1393"/>
                <a:gd name="T47" fmla="*/ 507 h 860"/>
                <a:gd name="T48" fmla="*/ 759 w 1393"/>
                <a:gd name="T49" fmla="*/ 523 h 860"/>
                <a:gd name="T50" fmla="*/ 753 w 1393"/>
                <a:gd name="T51" fmla="*/ 525 h 860"/>
                <a:gd name="T52" fmla="*/ 744 w 1393"/>
                <a:gd name="T53" fmla="*/ 520 h 860"/>
                <a:gd name="T54" fmla="*/ 682 w 1393"/>
                <a:gd name="T55" fmla="*/ 431 h 860"/>
                <a:gd name="T56" fmla="*/ 583 w 1393"/>
                <a:gd name="T57" fmla="*/ 408 h 860"/>
                <a:gd name="T58" fmla="*/ 528 w 1393"/>
                <a:gd name="T59" fmla="*/ 447 h 860"/>
                <a:gd name="T60" fmla="*/ 542 w 1393"/>
                <a:gd name="T61" fmla="*/ 474 h 860"/>
                <a:gd name="T62" fmla="*/ 634 w 1393"/>
                <a:gd name="T63" fmla="*/ 503 h 860"/>
                <a:gd name="T64" fmla="*/ 641 w 1393"/>
                <a:gd name="T65" fmla="*/ 517 h 860"/>
                <a:gd name="T66" fmla="*/ 630 w 1393"/>
                <a:gd name="T67" fmla="*/ 525 h 860"/>
                <a:gd name="T68" fmla="*/ 627 w 1393"/>
                <a:gd name="T69" fmla="*/ 524 h 860"/>
                <a:gd name="T70" fmla="*/ 556 w 1393"/>
                <a:gd name="T71" fmla="*/ 502 h 860"/>
                <a:gd name="T72" fmla="*/ 575 w 1393"/>
                <a:gd name="T73" fmla="*/ 540 h 860"/>
                <a:gd name="T74" fmla="*/ 570 w 1393"/>
                <a:gd name="T75" fmla="*/ 555 h 860"/>
                <a:gd name="T76" fmla="*/ 565 w 1393"/>
                <a:gd name="T77" fmla="*/ 556 h 860"/>
                <a:gd name="T78" fmla="*/ 555 w 1393"/>
                <a:gd name="T79" fmla="*/ 550 h 860"/>
                <a:gd name="T80" fmla="*/ 526 w 1393"/>
                <a:gd name="T81" fmla="*/ 492 h 860"/>
                <a:gd name="T82" fmla="*/ 475 w 1393"/>
                <a:gd name="T83" fmla="*/ 476 h 860"/>
                <a:gd name="T84" fmla="*/ 427 w 1393"/>
                <a:gd name="T85" fmla="*/ 495 h 860"/>
                <a:gd name="T86" fmla="*/ 393 w 1393"/>
                <a:gd name="T87" fmla="*/ 501 h 860"/>
                <a:gd name="T88" fmla="*/ 408 w 1393"/>
                <a:gd name="T89" fmla="*/ 539 h 860"/>
                <a:gd name="T90" fmla="*/ 487 w 1393"/>
                <a:gd name="T91" fmla="*/ 570 h 860"/>
                <a:gd name="T92" fmla="*/ 494 w 1393"/>
                <a:gd name="T93" fmla="*/ 585 h 860"/>
                <a:gd name="T94" fmla="*/ 483 w 1393"/>
                <a:gd name="T95" fmla="*/ 592 h 860"/>
                <a:gd name="T96" fmla="*/ 479 w 1393"/>
                <a:gd name="T97" fmla="*/ 591 h 860"/>
                <a:gd name="T98" fmla="*/ 420 w 1393"/>
                <a:gd name="T99" fmla="*/ 568 h 860"/>
                <a:gd name="T100" fmla="*/ 438 w 1393"/>
                <a:gd name="T101" fmla="*/ 612 h 860"/>
                <a:gd name="T102" fmla="*/ 432 w 1393"/>
                <a:gd name="T103" fmla="*/ 626 h 860"/>
                <a:gd name="T104" fmla="*/ 427 w 1393"/>
                <a:gd name="T105" fmla="*/ 627 h 860"/>
                <a:gd name="T106" fmla="*/ 417 w 1393"/>
                <a:gd name="T107" fmla="*/ 620 h 860"/>
                <a:gd name="T108" fmla="*/ 391 w 1393"/>
                <a:gd name="T109" fmla="*/ 556 h 860"/>
                <a:gd name="T110" fmla="*/ 304 w 1393"/>
                <a:gd name="T111" fmla="*/ 522 h 860"/>
                <a:gd name="T112" fmla="*/ 5 w 1393"/>
                <a:gd name="T113" fmla="*/ 769 h 860"/>
                <a:gd name="T114" fmla="*/ 660 w 1393"/>
                <a:gd name="T115" fmla="*/ 856 h 860"/>
                <a:gd name="T116" fmla="*/ 1386 w 1393"/>
                <a:gd name="T117" fmla="*/ 774 h 860"/>
                <a:gd name="T118" fmla="*/ 1308 w 1393"/>
                <a:gd name="T119" fmla="*/ 314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3" h="860">
                  <a:moveTo>
                    <a:pt x="768" y="796"/>
                  </a:moveTo>
                  <a:cubicBezTo>
                    <a:pt x="680" y="813"/>
                    <a:pt x="491" y="778"/>
                    <a:pt x="484" y="681"/>
                  </a:cubicBezTo>
                  <a:cubicBezTo>
                    <a:pt x="479" y="601"/>
                    <a:pt x="593" y="602"/>
                    <a:pt x="727" y="604"/>
                  </a:cubicBezTo>
                  <a:cubicBezTo>
                    <a:pt x="755" y="605"/>
                    <a:pt x="783" y="605"/>
                    <a:pt x="811" y="605"/>
                  </a:cubicBezTo>
                  <a:cubicBezTo>
                    <a:pt x="976" y="603"/>
                    <a:pt x="1298" y="434"/>
                    <a:pt x="1298" y="434"/>
                  </a:cubicBezTo>
                  <a:cubicBezTo>
                    <a:pt x="1254" y="564"/>
                    <a:pt x="855" y="780"/>
                    <a:pt x="768" y="796"/>
                  </a:cubicBezTo>
                  <a:close/>
                  <a:moveTo>
                    <a:pt x="753" y="367"/>
                  </a:moveTo>
                  <a:cubicBezTo>
                    <a:pt x="717" y="362"/>
                    <a:pt x="695" y="349"/>
                    <a:pt x="681" y="335"/>
                  </a:cubicBezTo>
                  <a:cubicBezTo>
                    <a:pt x="686" y="213"/>
                    <a:pt x="826" y="122"/>
                    <a:pt x="860" y="102"/>
                  </a:cubicBezTo>
                  <a:cubicBezTo>
                    <a:pt x="913" y="112"/>
                    <a:pt x="958" y="148"/>
                    <a:pt x="986" y="190"/>
                  </a:cubicBezTo>
                  <a:cubicBezTo>
                    <a:pt x="1014" y="234"/>
                    <a:pt x="835" y="378"/>
                    <a:pt x="753" y="367"/>
                  </a:cubicBezTo>
                  <a:moveTo>
                    <a:pt x="1308" y="314"/>
                  </a:moveTo>
                  <a:lnTo>
                    <a:pt x="1298" y="50"/>
                  </a:lnTo>
                  <a:cubicBezTo>
                    <a:pt x="1084" y="0"/>
                    <a:pt x="852" y="78"/>
                    <a:pt x="852" y="78"/>
                  </a:cubicBezTo>
                  <a:cubicBezTo>
                    <a:pt x="852" y="78"/>
                    <a:pt x="850" y="80"/>
                    <a:pt x="848" y="83"/>
                  </a:cubicBezTo>
                  <a:cubicBezTo>
                    <a:pt x="810" y="106"/>
                    <a:pt x="665" y="200"/>
                    <a:pt x="659" y="334"/>
                  </a:cubicBezTo>
                  <a:cubicBezTo>
                    <a:pt x="656" y="337"/>
                    <a:pt x="653" y="341"/>
                    <a:pt x="650" y="345"/>
                  </a:cubicBezTo>
                  <a:lnTo>
                    <a:pt x="696" y="411"/>
                  </a:lnTo>
                  <a:lnTo>
                    <a:pt x="854" y="449"/>
                  </a:lnTo>
                  <a:cubicBezTo>
                    <a:pt x="860" y="450"/>
                    <a:pt x="864" y="456"/>
                    <a:pt x="862" y="462"/>
                  </a:cubicBezTo>
                  <a:cubicBezTo>
                    <a:pt x="861" y="467"/>
                    <a:pt x="857" y="471"/>
                    <a:pt x="852" y="471"/>
                  </a:cubicBezTo>
                  <a:lnTo>
                    <a:pt x="849" y="470"/>
                  </a:lnTo>
                  <a:lnTo>
                    <a:pt x="715" y="439"/>
                  </a:lnTo>
                  <a:lnTo>
                    <a:pt x="762" y="507"/>
                  </a:lnTo>
                  <a:cubicBezTo>
                    <a:pt x="766" y="512"/>
                    <a:pt x="764" y="519"/>
                    <a:pt x="759" y="523"/>
                  </a:cubicBezTo>
                  <a:cubicBezTo>
                    <a:pt x="757" y="524"/>
                    <a:pt x="755" y="525"/>
                    <a:pt x="753" y="525"/>
                  </a:cubicBezTo>
                  <a:cubicBezTo>
                    <a:pt x="749" y="525"/>
                    <a:pt x="746" y="523"/>
                    <a:pt x="744" y="520"/>
                  </a:cubicBezTo>
                  <a:lnTo>
                    <a:pt x="682" y="431"/>
                  </a:lnTo>
                  <a:lnTo>
                    <a:pt x="583" y="408"/>
                  </a:lnTo>
                  <a:cubicBezTo>
                    <a:pt x="564" y="423"/>
                    <a:pt x="545" y="436"/>
                    <a:pt x="528" y="447"/>
                  </a:cubicBezTo>
                  <a:lnTo>
                    <a:pt x="542" y="474"/>
                  </a:lnTo>
                  <a:lnTo>
                    <a:pt x="634" y="503"/>
                  </a:lnTo>
                  <a:cubicBezTo>
                    <a:pt x="639" y="505"/>
                    <a:pt x="643" y="511"/>
                    <a:pt x="641" y="517"/>
                  </a:cubicBezTo>
                  <a:cubicBezTo>
                    <a:pt x="639" y="522"/>
                    <a:pt x="635" y="525"/>
                    <a:pt x="630" y="525"/>
                  </a:cubicBezTo>
                  <a:lnTo>
                    <a:pt x="627" y="524"/>
                  </a:lnTo>
                  <a:lnTo>
                    <a:pt x="556" y="502"/>
                  </a:lnTo>
                  <a:lnTo>
                    <a:pt x="575" y="540"/>
                  </a:lnTo>
                  <a:cubicBezTo>
                    <a:pt x="578" y="546"/>
                    <a:pt x="576" y="552"/>
                    <a:pt x="570" y="555"/>
                  </a:cubicBezTo>
                  <a:cubicBezTo>
                    <a:pt x="568" y="556"/>
                    <a:pt x="567" y="556"/>
                    <a:pt x="565" y="556"/>
                  </a:cubicBezTo>
                  <a:cubicBezTo>
                    <a:pt x="561" y="556"/>
                    <a:pt x="557" y="554"/>
                    <a:pt x="555" y="550"/>
                  </a:cubicBezTo>
                  <a:lnTo>
                    <a:pt x="526" y="492"/>
                  </a:lnTo>
                  <a:lnTo>
                    <a:pt x="475" y="476"/>
                  </a:lnTo>
                  <a:cubicBezTo>
                    <a:pt x="446" y="490"/>
                    <a:pt x="427" y="495"/>
                    <a:pt x="427" y="495"/>
                  </a:cubicBezTo>
                  <a:cubicBezTo>
                    <a:pt x="415" y="497"/>
                    <a:pt x="404" y="499"/>
                    <a:pt x="393" y="501"/>
                  </a:cubicBezTo>
                  <a:lnTo>
                    <a:pt x="408" y="539"/>
                  </a:lnTo>
                  <a:lnTo>
                    <a:pt x="487" y="570"/>
                  </a:lnTo>
                  <a:cubicBezTo>
                    <a:pt x="493" y="572"/>
                    <a:pt x="496" y="579"/>
                    <a:pt x="494" y="585"/>
                  </a:cubicBezTo>
                  <a:cubicBezTo>
                    <a:pt x="492" y="589"/>
                    <a:pt x="488" y="592"/>
                    <a:pt x="483" y="592"/>
                  </a:cubicBezTo>
                  <a:lnTo>
                    <a:pt x="479" y="591"/>
                  </a:lnTo>
                  <a:lnTo>
                    <a:pt x="420" y="568"/>
                  </a:lnTo>
                  <a:lnTo>
                    <a:pt x="438" y="612"/>
                  </a:lnTo>
                  <a:cubicBezTo>
                    <a:pt x="440" y="617"/>
                    <a:pt x="437" y="624"/>
                    <a:pt x="432" y="626"/>
                  </a:cubicBezTo>
                  <a:lnTo>
                    <a:pt x="427" y="627"/>
                  </a:lnTo>
                  <a:cubicBezTo>
                    <a:pt x="423" y="627"/>
                    <a:pt x="419" y="624"/>
                    <a:pt x="417" y="620"/>
                  </a:cubicBezTo>
                  <a:lnTo>
                    <a:pt x="391" y="556"/>
                  </a:lnTo>
                  <a:lnTo>
                    <a:pt x="304" y="522"/>
                  </a:lnTo>
                  <a:cubicBezTo>
                    <a:pt x="36" y="596"/>
                    <a:pt x="0" y="723"/>
                    <a:pt x="5" y="769"/>
                  </a:cubicBezTo>
                  <a:cubicBezTo>
                    <a:pt x="11" y="821"/>
                    <a:pt x="345" y="860"/>
                    <a:pt x="660" y="856"/>
                  </a:cubicBezTo>
                  <a:cubicBezTo>
                    <a:pt x="974" y="852"/>
                    <a:pt x="1386" y="774"/>
                    <a:pt x="1386" y="774"/>
                  </a:cubicBezTo>
                  <a:cubicBezTo>
                    <a:pt x="1393" y="633"/>
                    <a:pt x="1308" y="314"/>
                    <a:pt x="1308" y="314"/>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2"/>
            <p:cNvSpPr>
              <a:spLocks/>
            </p:cNvSpPr>
            <p:nvPr/>
          </p:nvSpPr>
          <p:spPr bwMode="auto">
            <a:xfrm>
              <a:off x="3230564" y="5915026"/>
              <a:ext cx="763588" cy="84138"/>
            </a:xfrm>
            <a:custGeom>
              <a:avLst/>
              <a:gdLst>
                <a:gd name="T0" fmla="*/ 111 w 1492"/>
                <a:gd name="T1" fmla="*/ 0 h 166"/>
                <a:gd name="T2" fmla="*/ 671 w 1492"/>
                <a:gd name="T3" fmla="*/ 78 h 166"/>
                <a:gd name="T4" fmla="*/ 1492 w 1492"/>
                <a:gd name="T5" fmla="*/ 0 h 166"/>
                <a:gd name="T6" fmla="*/ 1492 w 1492"/>
                <a:gd name="T7" fmla="*/ 71 h 166"/>
                <a:gd name="T8" fmla="*/ 626 w 1492"/>
                <a:gd name="T9" fmla="*/ 158 h 166"/>
                <a:gd name="T10" fmla="*/ 111 w 1492"/>
                <a:gd name="T11" fmla="*/ 0 h 166"/>
              </a:gdLst>
              <a:ahLst/>
              <a:cxnLst>
                <a:cxn ang="0">
                  <a:pos x="T0" y="T1"/>
                </a:cxn>
                <a:cxn ang="0">
                  <a:pos x="T2" y="T3"/>
                </a:cxn>
                <a:cxn ang="0">
                  <a:pos x="T4" y="T5"/>
                </a:cxn>
                <a:cxn ang="0">
                  <a:pos x="T6" y="T7"/>
                </a:cxn>
                <a:cxn ang="0">
                  <a:pos x="T8" y="T9"/>
                </a:cxn>
                <a:cxn ang="0">
                  <a:pos x="T10" y="T11"/>
                </a:cxn>
              </a:cxnLst>
              <a:rect l="0" t="0" r="r" b="b"/>
              <a:pathLst>
                <a:path w="1492" h="166">
                  <a:moveTo>
                    <a:pt x="111" y="0"/>
                  </a:moveTo>
                  <a:cubicBezTo>
                    <a:pt x="111" y="0"/>
                    <a:pt x="254" y="100"/>
                    <a:pt x="671" y="78"/>
                  </a:cubicBezTo>
                  <a:cubicBezTo>
                    <a:pt x="1088" y="56"/>
                    <a:pt x="1492" y="0"/>
                    <a:pt x="1492" y="0"/>
                  </a:cubicBezTo>
                  <a:lnTo>
                    <a:pt x="1492" y="71"/>
                  </a:lnTo>
                  <a:cubicBezTo>
                    <a:pt x="1492" y="71"/>
                    <a:pt x="842" y="158"/>
                    <a:pt x="626" y="158"/>
                  </a:cubicBezTo>
                  <a:cubicBezTo>
                    <a:pt x="411" y="158"/>
                    <a:pt x="0" y="166"/>
                    <a:pt x="111" y="0"/>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705"/>
            <p:cNvSpPr>
              <a:spLocks/>
            </p:cNvSpPr>
            <p:nvPr/>
          </p:nvSpPr>
          <p:spPr bwMode="auto">
            <a:xfrm>
              <a:off x="3632201" y="5702300"/>
              <a:ext cx="25400" cy="23813"/>
            </a:xfrm>
            <a:custGeom>
              <a:avLst/>
              <a:gdLst>
                <a:gd name="T0" fmla="*/ 25 w 48"/>
                <a:gd name="T1" fmla="*/ 49 h 49"/>
                <a:gd name="T2" fmla="*/ 2 w 48"/>
                <a:gd name="T3" fmla="*/ 16 h 49"/>
                <a:gd name="T4" fmla="*/ 0 w 48"/>
                <a:gd name="T5" fmla="*/ 16 h 49"/>
                <a:gd name="T6" fmla="*/ 0 w 48"/>
                <a:gd name="T7" fmla="*/ 11 h 49"/>
                <a:gd name="T8" fmla="*/ 3 w 48"/>
                <a:gd name="T9" fmla="*/ 11 h 49"/>
                <a:gd name="T10" fmla="*/ 10 w 48"/>
                <a:gd name="T11" fmla="*/ 12 h 49"/>
                <a:gd name="T12" fmla="*/ 16 w 48"/>
                <a:gd name="T13" fmla="*/ 12 h 49"/>
                <a:gd name="T14" fmla="*/ 32 w 48"/>
                <a:gd name="T15" fmla="*/ 0 h 49"/>
                <a:gd name="T16" fmla="*/ 38 w 48"/>
                <a:gd name="T17" fmla="*/ 2 h 49"/>
                <a:gd name="T18" fmla="*/ 40 w 48"/>
                <a:gd name="T19" fmla="*/ 12 h 49"/>
                <a:gd name="T20" fmla="*/ 48 w 48"/>
                <a:gd name="T21" fmla="*/ 22 h 49"/>
                <a:gd name="T22" fmla="*/ 48 w 48"/>
                <a:gd name="T23" fmla="*/ 27 h 49"/>
                <a:gd name="T24" fmla="*/ 35 w 48"/>
                <a:gd name="T25" fmla="*/ 24 h 49"/>
                <a:gd name="T26" fmla="*/ 44 w 48"/>
                <a:gd name="T27" fmla="*/ 37 h 49"/>
                <a:gd name="T28" fmla="*/ 25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5" y="49"/>
                  </a:moveTo>
                  <a:lnTo>
                    <a:pt x="2" y="16"/>
                  </a:lnTo>
                  <a:lnTo>
                    <a:pt x="0" y="16"/>
                  </a:lnTo>
                  <a:cubicBezTo>
                    <a:pt x="0" y="14"/>
                    <a:pt x="0" y="13"/>
                    <a:pt x="0" y="11"/>
                  </a:cubicBezTo>
                  <a:cubicBezTo>
                    <a:pt x="1" y="11"/>
                    <a:pt x="2" y="11"/>
                    <a:pt x="3" y="11"/>
                  </a:cubicBezTo>
                  <a:cubicBezTo>
                    <a:pt x="6" y="11"/>
                    <a:pt x="8" y="11"/>
                    <a:pt x="10" y="12"/>
                  </a:cubicBezTo>
                  <a:cubicBezTo>
                    <a:pt x="12" y="12"/>
                    <a:pt x="14" y="12"/>
                    <a:pt x="16" y="12"/>
                  </a:cubicBezTo>
                  <a:cubicBezTo>
                    <a:pt x="24" y="12"/>
                    <a:pt x="31" y="10"/>
                    <a:pt x="32" y="0"/>
                  </a:cubicBezTo>
                  <a:lnTo>
                    <a:pt x="38" y="2"/>
                  </a:lnTo>
                  <a:cubicBezTo>
                    <a:pt x="39" y="4"/>
                    <a:pt x="40" y="8"/>
                    <a:pt x="40" y="12"/>
                  </a:cubicBezTo>
                  <a:cubicBezTo>
                    <a:pt x="39" y="21"/>
                    <a:pt x="44" y="22"/>
                    <a:pt x="48" y="22"/>
                  </a:cubicBezTo>
                  <a:cubicBezTo>
                    <a:pt x="48" y="24"/>
                    <a:pt x="48" y="26"/>
                    <a:pt x="48" y="27"/>
                  </a:cubicBezTo>
                  <a:lnTo>
                    <a:pt x="35" y="24"/>
                  </a:lnTo>
                  <a:lnTo>
                    <a:pt x="44" y="37"/>
                  </a:lnTo>
                  <a:cubicBezTo>
                    <a:pt x="39" y="43"/>
                    <a:pt x="31" y="45"/>
                    <a:pt x="25" y="4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706"/>
            <p:cNvSpPr>
              <a:spLocks noEditPoints="1"/>
            </p:cNvSpPr>
            <p:nvPr/>
          </p:nvSpPr>
          <p:spPr bwMode="auto">
            <a:xfrm>
              <a:off x="3632201" y="5702300"/>
              <a:ext cx="25400" cy="34925"/>
            </a:xfrm>
            <a:custGeom>
              <a:avLst/>
              <a:gdLst>
                <a:gd name="T0" fmla="*/ 17 w 49"/>
                <a:gd name="T1" fmla="*/ 68 h 68"/>
                <a:gd name="T2" fmla="*/ 1 w 49"/>
                <a:gd name="T3" fmla="*/ 16 h 68"/>
                <a:gd name="T4" fmla="*/ 3 w 49"/>
                <a:gd name="T5" fmla="*/ 16 h 68"/>
                <a:gd name="T6" fmla="*/ 26 w 49"/>
                <a:gd name="T7" fmla="*/ 49 h 68"/>
                <a:gd name="T8" fmla="*/ 17 w 49"/>
                <a:gd name="T9" fmla="*/ 68 h 68"/>
                <a:gd name="T10" fmla="*/ 45 w 49"/>
                <a:gd name="T11" fmla="*/ 37 h 68"/>
                <a:gd name="T12" fmla="*/ 36 w 49"/>
                <a:gd name="T13" fmla="*/ 24 h 68"/>
                <a:gd name="T14" fmla="*/ 49 w 49"/>
                <a:gd name="T15" fmla="*/ 27 h 68"/>
                <a:gd name="T16" fmla="*/ 45 w 49"/>
                <a:gd name="T17" fmla="*/ 37 h 68"/>
                <a:gd name="T18" fmla="*/ 39 w 49"/>
                <a:gd name="T19" fmla="*/ 2 h 68"/>
                <a:gd name="T20" fmla="*/ 33 w 49"/>
                <a:gd name="T21" fmla="*/ 0 h 68"/>
                <a:gd name="T22" fmla="*/ 33 w 49"/>
                <a:gd name="T23" fmla="*/ 0 h 68"/>
                <a:gd name="T24" fmla="*/ 35 w 49"/>
                <a:gd name="T25" fmla="*/ 0 h 68"/>
                <a:gd name="T26" fmla="*/ 39 w 49"/>
                <a:gd name="T2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8">
                  <a:moveTo>
                    <a:pt x="17" y="68"/>
                  </a:moveTo>
                  <a:cubicBezTo>
                    <a:pt x="1" y="66"/>
                    <a:pt x="0" y="42"/>
                    <a:pt x="1" y="16"/>
                  </a:cubicBezTo>
                  <a:lnTo>
                    <a:pt x="3" y="16"/>
                  </a:lnTo>
                  <a:lnTo>
                    <a:pt x="26" y="49"/>
                  </a:lnTo>
                  <a:cubicBezTo>
                    <a:pt x="21" y="53"/>
                    <a:pt x="17" y="58"/>
                    <a:pt x="17" y="68"/>
                  </a:cubicBezTo>
                  <a:moveTo>
                    <a:pt x="45" y="37"/>
                  </a:moveTo>
                  <a:lnTo>
                    <a:pt x="36" y="24"/>
                  </a:lnTo>
                  <a:lnTo>
                    <a:pt x="49" y="27"/>
                  </a:lnTo>
                  <a:cubicBezTo>
                    <a:pt x="48" y="31"/>
                    <a:pt x="47" y="34"/>
                    <a:pt x="45" y="37"/>
                  </a:cubicBezTo>
                  <a:close/>
                  <a:moveTo>
                    <a:pt x="39" y="2"/>
                  </a:moveTo>
                  <a:lnTo>
                    <a:pt x="33" y="0"/>
                  </a:lnTo>
                  <a:cubicBezTo>
                    <a:pt x="33" y="0"/>
                    <a:pt x="33" y="0"/>
                    <a:pt x="33" y="0"/>
                  </a:cubicBezTo>
                  <a:cubicBezTo>
                    <a:pt x="34" y="0"/>
                    <a:pt x="35" y="0"/>
                    <a:pt x="35" y="0"/>
                  </a:cubicBezTo>
                  <a:cubicBezTo>
                    <a:pt x="37" y="0"/>
                    <a:pt x="38" y="0"/>
                    <a:pt x="39" y="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732"/>
            <p:cNvSpPr>
              <a:spLocks/>
            </p:cNvSpPr>
            <p:nvPr/>
          </p:nvSpPr>
          <p:spPr bwMode="auto">
            <a:xfrm>
              <a:off x="3714751" y="5984875"/>
              <a:ext cx="23813" cy="28575"/>
            </a:xfrm>
            <a:custGeom>
              <a:avLst/>
              <a:gdLst>
                <a:gd name="T0" fmla="*/ 23 w 47"/>
                <a:gd name="T1" fmla="*/ 58 h 58"/>
                <a:gd name="T2" fmla="*/ 17 w 47"/>
                <a:gd name="T3" fmla="*/ 57 h 58"/>
                <a:gd name="T4" fmla="*/ 26 w 47"/>
                <a:gd name="T5" fmla="*/ 0 h 58"/>
                <a:gd name="T6" fmla="*/ 23 w 47"/>
                <a:gd name="T7" fmla="*/ 58 h 58"/>
              </a:gdLst>
              <a:ahLst/>
              <a:cxnLst>
                <a:cxn ang="0">
                  <a:pos x="T0" y="T1"/>
                </a:cxn>
                <a:cxn ang="0">
                  <a:pos x="T2" y="T3"/>
                </a:cxn>
                <a:cxn ang="0">
                  <a:pos x="T4" y="T5"/>
                </a:cxn>
                <a:cxn ang="0">
                  <a:pos x="T6" y="T7"/>
                </a:cxn>
              </a:cxnLst>
              <a:rect l="0" t="0" r="r" b="b"/>
              <a:pathLst>
                <a:path w="47" h="58">
                  <a:moveTo>
                    <a:pt x="23" y="58"/>
                  </a:moveTo>
                  <a:cubicBezTo>
                    <a:pt x="21" y="58"/>
                    <a:pt x="19" y="58"/>
                    <a:pt x="17" y="57"/>
                  </a:cubicBezTo>
                  <a:cubicBezTo>
                    <a:pt x="0" y="33"/>
                    <a:pt x="18" y="21"/>
                    <a:pt x="26" y="0"/>
                  </a:cubicBezTo>
                  <a:cubicBezTo>
                    <a:pt x="47" y="1"/>
                    <a:pt x="47" y="58"/>
                    <a:pt x="23" y="5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739"/>
            <p:cNvSpPr>
              <a:spLocks/>
            </p:cNvSpPr>
            <p:nvPr/>
          </p:nvSpPr>
          <p:spPr bwMode="auto">
            <a:xfrm>
              <a:off x="3529013" y="5926138"/>
              <a:ext cx="19050" cy="30163"/>
            </a:xfrm>
            <a:custGeom>
              <a:avLst/>
              <a:gdLst>
                <a:gd name="T0" fmla="*/ 19 w 40"/>
                <a:gd name="T1" fmla="*/ 57 h 57"/>
                <a:gd name="T2" fmla="*/ 9 w 40"/>
                <a:gd name="T3" fmla="*/ 0 h 57"/>
                <a:gd name="T4" fmla="*/ 38 w 40"/>
                <a:gd name="T5" fmla="*/ 1 h 57"/>
                <a:gd name="T6" fmla="*/ 21 w 40"/>
                <a:gd name="T7" fmla="*/ 57 h 57"/>
                <a:gd name="T8" fmla="*/ 19 w 40"/>
                <a:gd name="T9" fmla="*/ 57 h 57"/>
              </a:gdLst>
              <a:ahLst/>
              <a:cxnLst>
                <a:cxn ang="0">
                  <a:pos x="T0" y="T1"/>
                </a:cxn>
                <a:cxn ang="0">
                  <a:pos x="T2" y="T3"/>
                </a:cxn>
                <a:cxn ang="0">
                  <a:pos x="T4" y="T5"/>
                </a:cxn>
                <a:cxn ang="0">
                  <a:pos x="T6" y="T7"/>
                </a:cxn>
                <a:cxn ang="0">
                  <a:pos x="T8" y="T9"/>
                </a:cxn>
              </a:cxnLst>
              <a:rect l="0" t="0" r="r" b="b"/>
              <a:pathLst>
                <a:path w="40" h="57">
                  <a:moveTo>
                    <a:pt x="19" y="57"/>
                  </a:moveTo>
                  <a:cubicBezTo>
                    <a:pt x="4" y="52"/>
                    <a:pt x="0" y="19"/>
                    <a:pt x="9" y="0"/>
                  </a:cubicBezTo>
                  <a:cubicBezTo>
                    <a:pt x="19" y="0"/>
                    <a:pt x="28" y="0"/>
                    <a:pt x="38" y="1"/>
                  </a:cubicBezTo>
                  <a:cubicBezTo>
                    <a:pt x="40" y="30"/>
                    <a:pt x="27" y="39"/>
                    <a:pt x="21" y="57"/>
                  </a:cubicBezTo>
                  <a:cubicBezTo>
                    <a:pt x="21" y="57"/>
                    <a:pt x="20" y="57"/>
                    <a:pt x="19" y="5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740"/>
            <p:cNvSpPr>
              <a:spLocks/>
            </p:cNvSpPr>
            <p:nvPr/>
          </p:nvSpPr>
          <p:spPr bwMode="auto">
            <a:xfrm>
              <a:off x="3532188" y="5919788"/>
              <a:ext cx="15875" cy="7938"/>
            </a:xfrm>
            <a:custGeom>
              <a:avLst/>
              <a:gdLst>
                <a:gd name="T0" fmla="*/ 29 w 29"/>
                <a:gd name="T1" fmla="*/ 15 h 15"/>
                <a:gd name="T2" fmla="*/ 0 w 29"/>
                <a:gd name="T3" fmla="*/ 14 h 15"/>
                <a:gd name="T4" fmla="*/ 17 w 29"/>
                <a:gd name="T5" fmla="*/ 0 h 15"/>
                <a:gd name="T6" fmla="*/ 28 w 29"/>
                <a:gd name="T7" fmla="*/ 3 h 15"/>
                <a:gd name="T8" fmla="*/ 29 w 29"/>
                <a:gd name="T9" fmla="*/ 15 h 15"/>
              </a:gdLst>
              <a:ahLst/>
              <a:cxnLst>
                <a:cxn ang="0">
                  <a:pos x="T0" y="T1"/>
                </a:cxn>
                <a:cxn ang="0">
                  <a:pos x="T2" y="T3"/>
                </a:cxn>
                <a:cxn ang="0">
                  <a:pos x="T4" y="T5"/>
                </a:cxn>
                <a:cxn ang="0">
                  <a:pos x="T6" y="T7"/>
                </a:cxn>
                <a:cxn ang="0">
                  <a:pos x="T8" y="T9"/>
                </a:cxn>
              </a:cxnLst>
              <a:rect l="0" t="0" r="r" b="b"/>
              <a:pathLst>
                <a:path w="29" h="15">
                  <a:moveTo>
                    <a:pt x="29" y="15"/>
                  </a:moveTo>
                  <a:cubicBezTo>
                    <a:pt x="19" y="14"/>
                    <a:pt x="10" y="14"/>
                    <a:pt x="0" y="14"/>
                  </a:cubicBezTo>
                  <a:cubicBezTo>
                    <a:pt x="3" y="6"/>
                    <a:pt x="9" y="0"/>
                    <a:pt x="17" y="0"/>
                  </a:cubicBezTo>
                  <a:cubicBezTo>
                    <a:pt x="21" y="0"/>
                    <a:pt x="24" y="1"/>
                    <a:pt x="28" y="3"/>
                  </a:cubicBezTo>
                  <a:cubicBezTo>
                    <a:pt x="29" y="7"/>
                    <a:pt x="29" y="11"/>
                    <a:pt x="29" y="1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41"/>
            <p:cNvSpPr>
              <a:spLocks/>
            </p:cNvSpPr>
            <p:nvPr/>
          </p:nvSpPr>
          <p:spPr bwMode="auto">
            <a:xfrm>
              <a:off x="3538538" y="5956300"/>
              <a:ext cx="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2" y="0"/>
                    <a:pt x="2" y="0"/>
                  </a:cubicBezTo>
                  <a:cubicBezTo>
                    <a:pt x="2" y="0"/>
                    <a:pt x="2" y="0"/>
                    <a:pt x="2" y="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43"/>
            <p:cNvSpPr>
              <a:spLocks/>
            </p:cNvSpPr>
            <p:nvPr/>
          </p:nvSpPr>
          <p:spPr bwMode="auto">
            <a:xfrm>
              <a:off x="3325813" y="5605463"/>
              <a:ext cx="20638" cy="26988"/>
            </a:xfrm>
            <a:custGeom>
              <a:avLst/>
              <a:gdLst>
                <a:gd name="T0" fmla="*/ 29 w 40"/>
                <a:gd name="T1" fmla="*/ 52 h 52"/>
                <a:gd name="T2" fmla="*/ 0 w 40"/>
                <a:gd name="T3" fmla="*/ 9 h 52"/>
                <a:gd name="T4" fmla="*/ 9 w 40"/>
                <a:gd name="T5" fmla="*/ 0 h 52"/>
                <a:gd name="T6" fmla="*/ 40 w 40"/>
                <a:gd name="T7" fmla="*/ 43 h 52"/>
                <a:gd name="T8" fmla="*/ 29 w 40"/>
                <a:gd name="T9" fmla="*/ 52 h 52"/>
              </a:gdLst>
              <a:ahLst/>
              <a:cxnLst>
                <a:cxn ang="0">
                  <a:pos x="T0" y="T1"/>
                </a:cxn>
                <a:cxn ang="0">
                  <a:pos x="T2" y="T3"/>
                </a:cxn>
                <a:cxn ang="0">
                  <a:pos x="T4" y="T5"/>
                </a:cxn>
                <a:cxn ang="0">
                  <a:pos x="T6" y="T7"/>
                </a:cxn>
                <a:cxn ang="0">
                  <a:pos x="T8" y="T9"/>
                </a:cxn>
              </a:cxnLst>
              <a:rect l="0" t="0" r="r" b="b"/>
              <a:pathLst>
                <a:path w="40" h="52">
                  <a:moveTo>
                    <a:pt x="29" y="52"/>
                  </a:moveTo>
                  <a:cubicBezTo>
                    <a:pt x="17" y="52"/>
                    <a:pt x="11" y="19"/>
                    <a:pt x="0" y="9"/>
                  </a:cubicBezTo>
                  <a:cubicBezTo>
                    <a:pt x="2" y="3"/>
                    <a:pt x="5" y="0"/>
                    <a:pt x="9" y="0"/>
                  </a:cubicBezTo>
                  <a:cubicBezTo>
                    <a:pt x="21" y="0"/>
                    <a:pt x="40" y="25"/>
                    <a:pt x="40" y="43"/>
                  </a:cubicBezTo>
                  <a:cubicBezTo>
                    <a:pt x="36" y="49"/>
                    <a:pt x="32" y="52"/>
                    <a:pt x="29" y="52"/>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745"/>
            <p:cNvSpPr>
              <a:spLocks/>
            </p:cNvSpPr>
            <p:nvPr/>
          </p:nvSpPr>
          <p:spPr bwMode="auto">
            <a:xfrm>
              <a:off x="3317876" y="5526088"/>
              <a:ext cx="30163" cy="38100"/>
            </a:xfrm>
            <a:custGeom>
              <a:avLst/>
              <a:gdLst>
                <a:gd name="T0" fmla="*/ 5 w 58"/>
                <a:gd name="T1" fmla="*/ 72 h 72"/>
                <a:gd name="T2" fmla="*/ 0 w 58"/>
                <a:gd name="T3" fmla="*/ 72 h 72"/>
                <a:gd name="T4" fmla="*/ 0 w 58"/>
                <a:gd name="T5" fmla="*/ 59 h 72"/>
                <a:gd name="T6" fmla="*/ 22 w 58"/>
                <a:gd name="T7" fmla="*/ 41 h 72"/>
                <a:gd name="T8" fmla="*/ 58 w 58"/>
                <a:gd name="T9" fmla="*/ 0 h 72"/>
                <a:gd name="T10" fmla="*/ 5 w 58"/>
                <a:gd name="T11" fmla="*/ 72 h 72"/>
              </a:gdLst>
              <a:ahLst/>
              <a:cxnLst>
                <a:cxn ang="0">
                  <a:pos x="T0" y="T1"/>
                </a:cxn>
                <a:cxn ang="0">
                  <a:pos x="T2" y="T3"/>
                </a:cxn>
                <a:cxn ang="0">
                  <a:pos x="T4" y="T5"/>
                </a:cxn>
                <a:cxn ang="0">
                  <a:pos x="T6" y="T7"/>
                </a:cxn>
                <a:cxn ang="0">
                  <a:pos x="T8" y="T9"/>
                </a:cxn>
                <a:cxn ang="0">
                  <a:pos x="T10" y="T11"/>
                </a:cxn>
              </a:cxnLst>
              <a:rect l="0" t="0" r="r" b="b"/>
              <a:pathLst>
                <a:path w="58" h="72">
                  <a:moveTo>
                    <a:pt x="5" y="72"/>
                  </a:moveTo>
                  <a:cubicBezTo>
                    <a:pt x="3" y="72"/>
                    <a:pt x="2" y="72"/>
                    <a:pt x="0" y="72"/>
                  </a:cubicBezTo>
                  <a:cubicBezTo>
                    <a:pt x="0" y="67"/>
                    <a:pt x="0" y="63"/>
                    <a:pt x="0" y="59"/>
                  </a:cubicBezTo>
                  <a:cubicBezTo>
                    <a:pt x="8" y="53"/>
                    <a:pt x="16" y="47"/>
                    <a:pt x="22" y="41"/>
                  </a:cubicBezTo>
                  <a:cubicBezTo>
                    <a:pt x="35" y="27"/>
                    <a:pt x="47" y="13"/>
                    <a:pt x="58" y="0"/>
                  </a:cubicBezTo>
                  <a:cubicBezTo>
                    <a:pt x="54" y="35"/>
                    <a:pt x="35" y="72"/>
                    <a:pt x="5" y="7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30"/>
            <p:cNvSpPr>
              <a:spLocks/>
            </p:cNvSpPr>
            <p:nvPr/>
          </p:nvSpPr>
          <p:spPr bwMode="auto">
            <a:xfrm>
              <a:off x="3963989" y="5522913"/>
              <a:ext cx="23813" cy="34925"/>
            </a:xfrm>
            <a:custGeom>
              <a:avLst/>
              <a:gdLst>
                <a:gd name="T0" fmla="*/ 37 w 48"/>
                <a:gd name="T1" fmla="*/ 68 h 68"/>
                <a:gd name="T2" fmla="*/ 0 w 48"/>
                <a:gd name="T3" fmla="*/ 21 h 68"/>
                <a:gd name="T4" fmla="*/ 13 w 48"/>
                <a:gd name="T5" fmla="*/ 0 h 68"/>
                <a:gd name="T6" fmla="*/ 26 w 48"/>
                <a:gd name="T7" fmla="*/ 5 h 68"/>
                <a:gd name="T8" fmla="*/ 43 w 48"/>
                <a:gd name="T9" fmla="*/ 9 h 68"/>
                <a:gd name="T10" fmla="*/ 48 w 48"/>
                <a:gd name="T11" fmla="*/ 9 h 68"/>
                <a:gd name="T12" fmla="*/ 48 w 48"/>
                <a:gd name="T13" fmla="*/ 66 h 68"/>
                <a:gd name="T14" fmla="*/ 37 w 48"/>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8">
                  <a:moveTo>
                    <a:pt x="37" y="68"/>
                  </a:moveTo>
                  <a:cubicBezTo>
                    <a:pt x="14" y="68"/>
                    <a:pt x="20" y="26"/>
                    <a:pt x="0" y="21"/>
                  </a:cubicBezTo>
                  <a:cubicBezTo>
                    <a:pt x="3" y="5"/>
                    <a:pt x="7" y="0"/>
                    <a:pt x="13" y="0"/>
                  </a:cubicBezTo>
                  <a:cubicBezTo>
                    <a:pt x="16" y="0"/>
                    <a:pt x="21" y="2"/>
                    <a:pt x="26" y="5"/>
                  </a:cubicBezTo>
                  <a:cubicBezTo>
                    <a:pt x="31" y="7"/>
                    <a:pt x="36" y="9"/>
                    <a:pt x="43" y="9"/>
                  </a:cubicBezTo>
                  <a:cubicBezTo>
                    <a:pt x="44" y="9"/>
                    <a:pt x="46" y="9"/>
                    <a:pt x="48" y="9"/>
                  </a:cubicBezTo>
                  <a:lnTo>
                    <a:pt x="48" y="66"/>
                  </a:lnTo>
                  <a:cubicBezTo>
                    <a:pt x="44" y="67"/>
                    <a:pt x="40" y="68"/>
                    <a:pt x="37" y="6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77"/>
            <p:cNvSpPr>
              <a:spLocks/>
            </p:cNvSpPr>
            <p:nvPr/>
          </p:nvSpPr>
          <p:spPr bwMode="auto">
            <a:xfrm>
              <a:off x="3222626" y="5692776"/>
              <a:ext cx="7938" cy="12700"/>
            </a:xfrm>
            <a:custGeom>
              <a:avLst/>
              <a:gdLst>
                <a:gd name="T0" fmla="*/ 1 w 14"/>
                <a:gd name="T1" fmla="*/ 24 h 24"/>
                <a:gd name="T2" fmla="*/ 1 w 14"/>
                <a:gd name="T3" fmla="*/ 0 h 24"/>
                <a:gd name="T4" fmla="*/ 14 w 14"/>
                <a:gd name="T5" fmla="*/ 19 h 24"/>
                <a:gd name="T6" fmla="*/ 1 w 14"/>
                <a:gd name="T7" fmla="*/ 24 h 24"/>
              </a:gdLst>
              <a:ahLst/>
              <a:cxnLst>
                <a:cxn ang="0">
                  <a:pos x="T0" y="T1"/>
                </a:cxn>
                <a:cxn ang="0">
                  <a:pos x="T2" y="T3"/>
                </a:cxn>
                <a:cxn ang="0">
                  <a:pos x="T4" y="T5"/>
                </a:cxn>
                <a:cxn ang="0">
                  <a:pos x="T6" y="T7"/>
                </a:cxn>
              </a:cxnLst>
              <a:rect l="0" t="0" r="r" b="b"/>
              <a:pathLst>
                <a:path w="14" h="24">
                  <a:moveTo>
                    <a:pt x="1" y="24"/>
                  </a:moveTo>
                  <a:cubicBezTo>
                    <a:pt x="0" y="16"/>
                    <a:pt x="0" y="8"/>
                    <a:pt x="1" y="0"/>
                  </a:cubicBezTo>
                  <a:cubicBezTo>
                    <a:pt x="9" y="6"/>
                    <a:pt x="13" y="12"/>
                    <a:pt x="14" y="19"/>
                  </a:cubicBezTo>
                  <a:cubicBezTo>
                    <a:pt x="10" y="21"/>
                    <a:pt x="6" y="22"/>
                    <a:pt x="1" y="2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78"/>
            <p:cNvSpPr>
              <a:spLocks/>
            </p:cNvSpPr>
            <p:nvPr/>
          </p:nvSpPr>
          <p:spPr bwMode="auto">
            <a:xfrm>
              <a:off x="3224214" y="5703888"/>
              <a:ext cx="6350" cy="15875"/>
            </a:xfrm>
            <a:custGeom>
              <a:avLst/>
              <a:gdLst>
                <a:gd name="T0" fmla="*/ 9 w 15"/>
                <a:gd name="T1" fmla="*/ 32 h 32"/>
                <a:gd name="T2" fmla="*/ 8 w 15"/>
                <a:gd name="T3" fmla="*/ 32 h 32"/>
                <a:gd name="T4" fmla="*/ 0 w 15"/>
                <a:gd name="T5" fmla="*/ 5 h 32"/>
                <a:gd name="T6" fmla="*/ 13 w 15"/>
                <a:gd name="T7" fmla="*/ 0 h 32"/>
                <a:gd name="T8" fmla="*/ 9 w 15"/>
                <a:gd name="T9" fmla="*/ 32 h 32"/>
              </a:gdLst>
              <a:ahLst/>
              <a:cxnLst>
                <a:cxn ang="0">
                  <a:pos x="T0" y="T1"/>
                </a:cxn>
                <a:cxn ang="0">
                  <a:pos x="T2" y="T3"/>
                </a:cxn>
                <a:cxn ang="0">
                  <a:pos x="T4" y="T5"/>
                </a:cxn>
                <a:cxn ang="0">
                  <a:pos x="T6" y="T7"/>
                </a:cxn>
                <a:cxn ang="0">
                  <a:pos x="T8" y="T9"/>
                </a:cxn>
              </a:cxnLst>
              <a:rect l="0" t="0" r="r" b="b"/>
              <a:pathLst>
                <a:path w="15" h="32">
                  <a:moveTo>
                    <a:pt x="9" y="32"/>
                  </a:moveTo>
                  <a:cubicBezTo>
                    <a:pt x="9" y="32"/>
                    <a:pt x="9" y="32"/>
                    <a:pt x="8" y="32"/>
                  </a:cubicBezTo>
                  <a:cubicBezTo>
                    <a:pt x="4" y="23"/>
                    <a:pt x="1" y="14"/>
                    <a:pt x="0" y="5"/>
                  </a:cubicBezTo>
                  <a:cubicBezTo>
                    <a:pt x="5" y="3"/>
                    <a:pt x="9" y="2"/>
                    <a:pt x="13" y="0"/>
                  </a:cubicBezTo>
                  <a:cubicBezTo>
                    <a:pt x="15" y="8"/>
                    <a:pt x="13" y="18"/>
                    <a:pt x="9"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79"/>
            <p:cNvSpPr>
              <a:spLocks/>
            </p:cNvSpPr>
            <p:nvPr/>
          </p:nvSpPr>
          <p:spPr bwMode="auto">
            <a:xfrm>
              <a:off x="3294064" y="5621338"/>
              <a:ext cx="26988" cy="30163"/>
            </a:xfrm>
            <a:custGeom>
              <a:avLst/>
              <a:gdLst>
                <a:gd name="T0" fmla="*/ 38 w 52"/>
                <a:gd name="T1" fmla="*/ 58 h 58"/>
                <a:gd name="T2" fmla="*/ 0 w 52"/>
                <a:gd name="T3" fmla="*/ 0 h 58"/>
                <a:gd name="T4" fmla="*/ 48 w 52"/>
                <a:gd name="T5" fmla="*/ 56 h 58"/>
                <a:gd name="T6" fmla="*/ 38 w 52"/>
                <a:gd name="T7" fmla="*/ 58 h 58"/>
              </a:gdLst>
              <a:ahLst/>
              <a:cxnLst>
                <a:cxn ang="0">
                  <a:pos x="T0" y="T1"/>
                </a:cxn>
                <a:cxn ang="0">
                  <a:pos x="T2" y="T3"/>
                </a:cxn>
                <a:cxn ang="0">
                  <a:pos x="T4" y="T5"/>
                </a:cxn>
                <a:cxn ang="0">
                  <a:pos x="T6" y="T7"/>
                </a:cxn>
              </a:cxnLst>
              <a:rect l="0" t="0" r="r" b="b"/>
              <a:pathLst>
                <a:path w="52" h="58">
                  <a:moveTo>
                    <a:pt x="38" y="58"/>
                  </a:moveTo>
                  <a:cubicBezTo>
                    <a:pt x="11" y="58"/>
                    <a:pt x="6" y="29"/>
                    <a:pt x="0" y="0"/>
                  </a:cubicBezTo>
                  <a:cubicBezTo>
                    <a:pt x="21" y="11"/>
                    <a:pt x="52" y="9"/>
                    <a:pt x="48" y="56"/>
                  </a:cubicBezTo>
                  <a:cubicBezTo>
                    <a:pt x="44" y="57"/>
                    <a:pt x="41" y="58"/>
                    <a:pt x="38" y="5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80"/>
            <p:cNvSpPr>
              <a:spLocks/>
            </p:cNvSpPr>
            <p:nvPr/>
          </p:nvSpPr>
          <p:spPr bwMode="auto">
            <a:xfrm>
              <a:off x="3254376" y="5737226"/>
              <a:ext cx="17463" cy="11113"/>
            </a:xfrm>
            <a:custGeom>
              <a:avLst/>
              <a:gdLst>
                <a:gd name="T0" fmla="*/ 32 w 34"/>
                <a:gd name="T1" fmla="*/ 21 h 21"/>
                <a:gd name="T2" fmla="*/ 0 w 34"/>
                <a:gd name="T3" fmla="*/ 10 h 21"/>
                <a:gd name="T4" fmla="*/ 5 w 34"/>
                <a:gd name="T5" fmla="*/ 1 h 21"/>
                <a:gd name="T6" fmla="*/ 13 w 34"/>
                <a:gd name="T7" fmla="*/ 0 h 21"/>
                <a:gd name="T8" fmla="*/ 34 w 34"/>
                <a:gd name="T9" fmla="*/ 20 h 21"/>
                <a:gd name="T10" fmla="*/ 32 w 34"/>
                <a:gd name="T11" fmla="*/ 21 h 21"/>
              </a:gdLst>
              <a:ahLst/>
              <a:cxnLst>
                <a:cxn ang="0">
                  <a:pos x="T0" y="T1"/>
                </a:cxn>
                <a:cxn ang="0">
                  <a:pos x="T2" y="T3"/>
                </a:cxn>
                <a:cxn ang="0">
                  <a:pos x="T4" y="T5"/>
                </a:cxn>
                <a:cxn ang="0">
                  <a:pos x="T6" y="T7"/>
                </a:cxn>
                <a:cxn ang="0">
                  <a:pos x="T8" y="T9"/>
                </a:cxn>
                <a:cxn ang="0">
                  <a:pos x="T10" y="T11"/>
                </a:cxn>
              </a:cxnLst>
              <a:rect l="0" t="0" r="r" b="b"/>
              <a:pathLst>
                <a:path w="34" h="21">
                  <a:moveTo>
                    <a:pt x="32" y="21"/>
                  </a:moveTo>
                  <a:cubicBezTo>
                    <a:pt x="20" y="18"/>
                    <a:pt x="10" y="15"/>
                    <a:pt x="0" y="10"/>
                  </a:cubicBezTo>
                  <a:cubicBezTo>
                    <a:pt x="1" y="7"/>
                    <a:pt x="3" y="4"/>
                    <a:pt x="5" y="1"/>
                  </a:cubicBezTo>
                  <a:cubicBezTo>
                    <a:pt x="8" y="0"/>
                    <a:pt x="10" y="0"/>
                    <a:pt x="13" y="0"/>
                  </a:cubicBezTo>
                  <a:cubicBezTo>
                    <a:pt x="24" y="0"/>
                    <a:pt x="31" y="8"/>
                    <a:pt x="34" y="20"/>
                  </a:cubicBezTo>
                  <a:cubicBezTo>
                    <a:pt x="33" y="20"/>
                    <a:pt x="32" y="21"/>
                    <a:pt x="32" y="2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767"/>
            <p:cNvSpPr>
              <a:spLocks/>
            </p:cNvSpPr>
            <p:nvPr/>
          </p:nvSpPr>
          <p:spPr bwMode="auto">
            <a:xfrm>
              <a:off x="3563938" y="5397500"/>
              <a:ext cx="26988" cy="23813"/>
            </a:xfrm>
            <a:custGeom>
              <a:avLst/>
              <a:gdLst>
                <a:gd name="T0" fmla="*/ 5 w 51"/>
                <a:gd name="T1" fmla="*/ 46 h 46"/>
                <a:gd name="T2" fmla="*/ 51 w 51"/>
                <a:gd name="T3" fmla="*/ 0 h 46"/>
                <a:gd name="T4" fmla="*/ 5 w 51"/>
                <a:gd name="T5" fmla="*/ 46 h 46"/>
              </a:gdLst>
              <a:ahLst/>
              <a:cxnLst>
                <a:cxn ang="0">
                  <a:pos x="T0" y="T1"/>
                </a:cxn>
                <a:cxn ang="0">
                  <a:pos x="T2" y="T3"/>
                </a:cxn>
                <a:cxn ang="0">
                  <a:pos x="T4" y="T5"/>
                </a:cxn>
              </a:cxnLst>
              <a:rect l="0" t="0" r="r" b="b"/>
              <a:pathLst>
                <a:path w="51" h="46">
                  <a:moveTo>
                    <a:pt x="5" y="46"/>
                  </a:moveTo>
                  <a:cubicBezTo>
                    <a:pt x="0" y="38"/>
                    <a:pt x="30" y="3"/>
                    <a:pt x="51" y="0"/>
                  </a:cubicBezTo>
                  <a:cubicBezTo>
                    <a:pt x="47" y="28"/>
                    <a:pt x="17" y="27"/>
                    <a:pt x="5" y="4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768"/>
            <p:cNvSpPr>
              <a:spLocks/>
            </p:cNvSpPr>
            <p:nvPr/>
          </p:nvSpPr>
          <p:spPr bwMode="auto">
            <a:xfrm>
              <a:off x="3462338" y="5522913"/>
              <a:ext cx="3175" cy="3175"/>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2" y="5"/>
                    <a:pt x="5" y="2"/>
                    <a:pt x="7" y="0"/>
                  </a:cubicBezTo>
                  <a:cubicBezTo>
                    <a:pt x="5" y="2"/>
                    <a:pt x="3" y="5"/>
                    <a:pt x="0" y="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769"/>
            <p:cNvSpPr>
              <a:spLocks/>
            </p:cNvSpPr>
            <p:nvPr/>
          </p:nvSpPr>
          <p:spPr bwMode="auto">
            <a:xfrm>
              <a:off x="3476626" y="5510213"/>
              <a:ext cx="17463" cy="17463"/>
            </a:xfrm>
            <a:custGeom>
              <a:avLst/>
              <a:gdLst>
                <a:gd name="T0" fmla="*/ 0 w 34"/>
                <a:gd name="T1" fmla="*/ 33 h 33"/>
                <a:gd name="T2" fmla="*/ 34 w 34"/>
                <a:gd name="T3" fmla="*/ 0 h 33"/>
                <a:gd name="T4" fmla="*/ 0 w 34"/>
                <a:gd name="T5" fmla="*/ 33 h 33"/>
              </a:gdLst>
              <a:ahLst/>
              <a:cxnLst>
                <a:cxn ang="0">
                  <a:pos x="T0" y="T1"/>
                </a:cxn>
                <a:cxn ang="0">
                  <a:pos x="T2" y="T3"/>
                </a:cxn>
                <a:cxn ang="0">
                  <a:pos x="T4" y="T5"/>
                </a:cxn>
              </a:cxnLst>
              <a:rect l="0" t="0" r="r" b="b"/>
              <a:pathLst>
                <a:path w="34" h="33">
                  <a:moveTo>
                    <a:pt x="0" y="33"/>
                  </a:moveTo>
                  <a:cubicBezTo>
                    <a:pt x="11" y="21"/>
                    <a:pt x="22" y="10"/>
                    <a:pt x="34" y="0"/>
                  </a:cubicBezTo>
                  <a:cubicBezTo>
                    <a:pt x="26" y="12"/>
                    <a:pt x="15" y="25"/>
                    <a:pt x="0" y="3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770"/>
            <p:cNvSpPr>
              <a:spLocks/>
            </p:cNvSpPr>
            <p:nvPr/>
          </p:nvSpPr>
          <p:spPr bwMode="auto">
            <a:xfrm>
              <a:off x="3459163" y="5499100"/>
              <a:ext cx="39688" cy="33338"/>
            </a:xfrm>
            <a:custGeom>
              <a:avLst/>
              <a:gdLst>
                <a:gd name="T0" fmla="*/ 5 w 77"/>
                <a:gd name="T1" fmla="*/ 65 h 65"/>
                <a:gd name="T2" fmla="*/ 0 w 77"/>
                <a:gd name="T3" fmla="*/ 65 h 65"/>
                <a:gd name="T4" fmla="*/ 5 w 77"/>
                <a:gd name="T5" fmla="*/ 55 h 65"/>
                <a:gd name="T6" fmla="*/ 12 w 77"/>
                <a:gd name="T7" fmla="*/ 48 h 65"/>
                <a:gd name="T8" fmla="*/ 77 w 77"/>
                <a:gd name="T9" fmla="*/ 0 h 65"/>
                <a:gd name="T10" fmla="*/ 68 w 77"/>
                <a:gd name="T11" fmla="*/ 24 h 65"/>
                <a:gd name="T12" fmla="*/ 34 w 77"/>
                <a:gd name="T13" fmla="*/ 57 h 65"/>
                <a:gd name="T14" fmla="*/ 5 w 77"/>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5">
                  <a:moveTo>
                    <a:pt x="5" y="65"/>
                  </a:moveTo>
                  <a:cubicBezTo>
                    <a:pt x="3" y="65"/>
                    <a:pt x="1" y="65"/>
                    <a:pt x="0" y="65"/>
                  </a:cubicBezTo>
                  <a:cubicBezTo>
                    <a:pt x="1" y="61"/>
                    <a:pt x="3" y="58"/>
                    <a:pt x="5" y="55"/>
                  </a:cubicBezTo>
                  <a:cubicBezTo>
                    <a:pt x="8" y="53"/>
                    <a:pt x="10" y="50"/>
                    <a:pt x="12" y="48"/>
                  </a:cubicBezTo>
                  <a:cubicBezTo>
                    <a:pt x="31" y="29"/>
                    <a:pt x="59" y="21"/>
                    <a:pt x="77" y="0"/>
                  </a:cubicBezTo>
                  <a:cubicBezTo>
                    <a:pt x="76" y="6"/>
                    <a:pt x="73" y="15"/>
                    <a:pt x="68" y="24"/>
                  </a:cubicBezTo>
                  <a:cubicBezTo>
                    <a:pt x="56" y="34"/>
                    <a:pt x="45" y="45"/>
                    <a:pt x="34" y="57"/>
                  </a:cubicBezTo>
                  <a:cubicBezTo>
                    <a:pt x="25" y="62"/>
                    <a:pt x="15" y="65"/>
                    <a:pt x="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771"/>
            <p:cNvSpPr>
              <a:spLocks noEditPoints="1"/>
            </p:cNvSpPr>
            <p:nvPr/>
          </p:nvSpPr>
          <p:spPr bwMode="auto">
            <a:xfrm>
              <a:off x="3346451" y="5629275"/>
              <a:ext cx="100013" cy="52388"/>
            </a:xfrm>
            <a:custGeom>
              <a:avLst/>
              <a:gdLst>
                <a:gd name="T0" fmla="*/ 20 w 196"/>
                <a:gd name="T1" fmla="*/ 102 h 102"/>
                <a:gd name="T2" fmla="*/ 0 w 196"/>
                <a:gd name="T3" fmla="*/ 95 h 102"/>
                <a:gd name="T4" fmla="*/ 38 w 196"/>
                <a:gd name="T5" fmla="*/ 69 h 102"/>
                <a:gd name="T6" fmla="*/ 47 w 196"/>
                <a:gd name="T7" fmla="*/ 86 h 102"/>
                <a:gd name="T8" fmla="*/ 51 w 196"/>
                <a:gd name="T9" fmla="*/ 88 h 102"/>
                <a:gd name="T10" fmla="*/ 20 w 196"/>
                <a:gd name="T11" fmla="*/ 102 h 102"/>
                <a:gd name="T12" fmla="*/ 158 w 196"/>
                <a:gd name="T13" fmla="*/ 37 h 102"/>
                <a:gd name="T14" fmla="*/ 123 w 196"/>
                <a:gd name="T15" fmla="*/ 29 h 102"/>
                <a:gd name="T16" fmla="*/ 157 w 196"/>
                <a:gd name="T17" fmla="*/ 14 h 102"/>
                <a:gd name="T18" fmla="*/ 169 w 196"/>
                <a:gd name="T19" fmla="*/ 16 h 102"/>
                <a:gd name="T20" fmla="*/ 164 w 196"/>
                <a:gd name="T21" fmla="*/ 10 h 102"/>
                <a:gd name="T22" fmla="*/ 184 w 196"/>
                <a:gd name="T23" fmla="*/ 0 h 102"/>
                <a:gd name="T24" fmla="*/ 196 w 196"/>
                <a:gd name="T25" fmla="*/ 16 h 102"/>
                <a:gd name="T26" fmla="*/ 158 w 196"/>
                <a:gd name="T27"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02">
                  <a:moveTo>
                    <a:pt x="20" y="102"/>
                  </a:moveTo>
                  <a:lnTo>
                    <a:pt x="0" y="95"/>
                  </a:lnTo>
                  <a:cubicBezTo>
                    <a:pt x="11" y="86"/>
                    <a:pt x="24" y="77"/>
                    <a:pt x="38" y="69"/>
                  </a:cubicBezTo>
                  <a:lnTo>
                    <a:pt x="47" y="86"/>
                  </a:lnTo>
                  <a:lnTo>
                    <a:pt x="51" y="88"/>
                  </a:lnTo>
                  <a:cubicBezTo>
                    <a:pt x="41" y="93"/>
                    <a:pt x="31" y="97"/>
                    <a:pt x="20" y="102"/>
                  </a:cubicBezTo>
                  <a:moveTo>
                    <a:pt x="158" y="37"/>
                  </a:moveTo>
                  <a:lnTo>
                    <a:pt x="123" y="29"/>
                  </a:lnTo>
                  <a:cubicBezTo>
                    <a:pt x="135" y="24"/>
                    <a:pt x="146" y="19"/>
                    <a:pt x="157" y="14"/>
                  </a:cubicBezTo>
                  <a:lnTo>
                    <a:pt x="169" y="16"/>
                  </a:lnTo>
                  <a:lnTo>
                    <a:pt x="164" y="10"/>
                  </a:lnTo>
                  <a:cubicBezTo>
                    <a:pt x="171" y="7"/>
                    <a:pt x="178" y="4"/>
                    <a:pt x="184" y="0"/>
                  </a:cubicBezTo>
                  <a:lnTo>
                    <a:pt x="196" y="16"/>
                  </a:lnTo>
                  <a:cubicBezTo>
                    <a:pt x="186" y="23"/>
                    <a:pt x="172" y="29"/>
                    <a:pt x="158" y="3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772"/>
            <p:cNvSpPr>
              <a:spLocks/>
            </p:cNvSpPr>
            <p:nvPr/>
          </p:nvSpPr>
          <p:spPr bwMode="auto">
            <a:xfrm>
              <a:off x="3427413" y="5634038"/>
              <a:ext cx="6350" cy="3175"/>
            </a:xfrm>
            <a:custGeom>
              <a:avLst/>
              <a:gdLst>
                <a:gd name="T0" fmla="*/ 12 w 12"/>
                <a:gd name="T1" fmla="*/ 6 h 6"/>
                <a:gd name="T2" fmla="*/ 0 w 12"/>
                <a:gd name="T3" fmla="*/ 4 h 6"/>
                <a:gd name="T4" fmla="*/ 7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4"/>
                  </a:lnTo>
                  <a:cubicBezTo>
                    <a:pt x="3" y="3"/>
                    <a:pt x="5" y="1"/>
                    <a:pt x="7" y="0"/>
                  </a:cubicBezTo>
                  <a:lnTo>
                    <a:pt x="12" y="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773"/>
            <p:cNvSpPr>
              <a:spLocks noEditPoints="1"/>
            </p:cNvSpPr>
            <p:nvPr/>
          </p:nvSpPr>
          <p:spPr bwMode="auto">
            <a:xfrm>
              <a:off x="3333751" y="5624513"/>
              <a:ext cx="120650" cy="69850"/>
            </a:xfrm>
            <a:custGeom>
              <a:avLst/>
              <a:gdLst>
                <a:gd name="T0" fmla="*/ 0 w 236"/>
                <a:gd name="T1" fmla="*/ 138 h 138"/>
                <a:gd name="T2" fmla="*/ 26 w 236"/>
                <a:gd name="T3" fmla="*/ 104 h 138"/>
                <a:gd name="T4" fmla="*/ 46 w 236"/>
                <a:gd name="T5" fmla="*/ 111 h 138"/>
                <a:gd name="T6" fmla="*/ 0 w 236"/>
                <a:gd name="T7" fmla="*/ 138 h 138"/>
                <a:gd name="T8" fmla="*/ 77 w 236"/>
                <a:gd name="T9" fmla="*/ 97 h 138"/>
                <a:gd name="T10" fmla="*/ 73 w 236"/>
                <a:gd name="T11" fmla="*/ 95 h 138"/>
                <a:gd name="T12" fmla="*/ 64 w 236"/>
                <a:gd name="T13" fmla="*/ 78 h 138"/>
                <a:gd name="T14" fmla="*/ 149 w 236"/>
                <a:gd name="T15" fmla="*/ 38 h 138"/>
                <a:gd name="T16" fmla="*/ 184 w 236"/>
                <a:gd name="T17" fmla="*/ 46 h 138"/>
                <a:gd name="T18" fmla="*/ 156 w 236"/>
                <a:gd name="T19" fmla="*/ 79 h 138"/>
                <a:gd name="T20" fmla="*/ 138 w 236"/>
                <a:gd name="T21" fmla="*/ 82 h 138"/>
                <a:gd name="T22" fmla="*/ 129 w 236"/>
                <a:gd name="T23" fmla="*/ 81 h 138"/>
                <a:gd name="T24" fmla="*/ 120 w 236"/>
                <a:gd name="T25" fmla="*/ 81 h 138"/>
                <a:gd name="T26" fmla="*/ 105 w 236"/>
                <a:gd name="T27" fmla="*/ 83 h 138"/>
                <a:gd name="T28" fmla="*/ 77 w 236"/>
                <a:gd name="T29" fmla="*/ 97 h 138"/>
                <a:gd name="T30" fmla="*/ 222 w 236"/>
                <a:gd name="T31" fmla="*/ 25 h 138"/>
                <a:gd name="T32" fmla="*/ 210 w 236"/>
                <a:gd name="T33" fmla="*/ 9 h 138"/>
                <a:gd name="T34" fmla="*/ 226 w 236"/>
                <a:gd name="T35" fmla="*/ 0 h 138"/>
                <a:gd name="T36" fmla="*/ 222 w 236"/>
                <a:gd name="T37"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138">
                  <a:moveTo>
                    <a:pt x="0" y="138"/>
                  </a:moveTo>
                  <a:cubicBezTo>
                    <a:pt x="6" y="125"/>
                    <a:pt x="15" y="114"/>
                    <a:pt x="26" y="104"/>
                  </a:cubicBezTo>
                  <a:lnTo>
                    <a:pt x="46" y="111"/>
                  </a:lnTo>
                  <a:cubicBezTo>
                    <a:pt x="30" y="118"/>
                    <a:pt x="14" y="126"/>
                    <a:pt x="0" y="138"/>
                  </a:cubicBezTo>
                  <a:close/>
                  <a:moveTo>
                    <a:pt x="77" y="97"/>
                  </a:moveTo>
                  <a:lnTo>
                    <a:pt x="73" y="95"/>
                  </a:lnTo>
                  <a:lnTo>
                    <a:pt x="64" y="78"/>
                  </a:lnTo>
                  <a:cubicBezTo>
                    <a:pt x="90" y="63"/>
                    <a:pt x="120" y="50"/>
                    <a:pt x="149" y="38"/>
                  </a:cubicBezTo>
                  <a:lnTo>
                    <a:pt x="184" y="46"/>
                  </a:lnTo>
                  <a:cubicBezTo>
                    <a:pt x="170" y="54"/>
                    <a:pt x="157" y="65"/>
                    <a:pt x="156" y="79"/>
                  </a:cubicBezTo>
                  <a:cubicBezTo>
                    <a:pt x="148" y="81"/>
                    <a:pt x="142" y="82"/>
                    <a:pt x="138" y="82"/>
                  </a:cubicBezTo>
                  <a:cubicBezTo>
                    <a:pt x="134" y="82"/>
                    <a:pt x="131" y="82"/>
                    <a:pt x="129" y="81"/>
                  </a:cubicBezTo>
                  <a:cubicBezTo>
                    <a:pt x="126" y="81"/>
                    <a:pt x="123" y="81"/>
                    <a:pt x="120" y="81"/>
                  </a:cubicBezTo>
                  <a:cubicBezTo>
                    <a:pt x="116" y="81"/>
                    <a:pt x="111" y="81"/>
                    <a:pt x="105" y="83"/>
                  </a:cubicBezTo>
                  <a:cubicBezTo>
                    <a:pt x="96" y="88"/>
                    <a:pt x="87" y="93"/>
                    <a:pt x="77" y="97"/>
                  </a:cubicBezTo>
                  <a:moveTo>
                    <a:pt x="222" y="25"/>
                  </a:moveTo>
                  <a:lnTo>
                    <a:pt x="210" y="9"/>
                  </a:lnTo>
                  <a:cubicBezTo>
                    <a:pt x="216" y="6"/>
                    <a:pt x="221" y="3"/>
                    <a:pt x="226" y="0"/>
                  </a:cubicBezTo>
                  <a:cubicBezTo>
                    <a:pt x="236" y="10"/>
                    <a:pt x="232" y="18"/>
                    <a:pt x="222" y="2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866"/>
            <p:cNvSpPr>
              <a:spLocks noEditPoints="1"/>
            </p:cNvSpPr>
            <p:nvPr/>
          </p:nvSpPr>
          <p:spPr bwMode="auto">
            <a:xfrm>
              <a:off x="3095626" y="5683250"/>
              <a:ext cx="315913" cy="214313"/>
            </a:xfrm>
            <a:custGeom>
              <a:avLst/>
              <a:gdLst>
                <a:gd name="T0" fmla="*/ 374 w 616"/>
                <a:gd name="T1" fmla="*/ 417 h 417"/>
                <a:gd name="T2" fmla="*/ 0 w 616"/>
                <a:gd name="T3" fmla="*/ 336 h 417"/>
                <a:gd name="T4" fmla="*/ 0 w 616"/>
                <a:gd name="T5" fmla="*/ 336 h 417"/>
                <a:gd name="T6" fmla="*/ 0 w 616"/>
                <a:gd name="T7" fmla="*/ 286 h 417"/>
                <a:gd name="T8" fmla="*/ 3 w 616"/>
                <a:gd name="T9" fmla="*/ 283 h 417"/>
                <a:gd name="T10" fmla="*/ 377 w 616"/>
                <a:gd name="T11" fmla="*/ 355 h 417"/>
                <a:gd name="T12" fmla="*/ 374 w 616"/>
                <a:gd name="T13" fmla="*/ 390 h 417"/>
                <a:gd name="T14" fmla="*/ 377 w 616"/>
                <a:gd name="T15" fmla="*/ 397 h 417"/>
                <a:gd name="T16" fmla="*/ 374 w 616"/>
                <a:gd name="T17" fmla="*/ 400 h 417"/>
                <a:gd name="T18" fmla="*/ 374 w 616"/>
                <a:gd name="T19" fmla="*/ 417 h 417"/>
                <a:gd name="T20" fmla="*/ 422 w 616"/>
                <a:gd name="T21" fmla="*/ 134 h 417"/>
                <a:gd name="T22" fmla="*/ 412 w 616"/>
                <a:gd name="T23" fmla="*/ 127 h 417"/>
                <a:gd name="T24" fmla="*/ 398 w 616"/>
                <a:gd name="T25" fmla="*/ 92 h 417"/>
                <a:gd name="T26" fmla="*/ 418 w 616"/>
                <a:gd name="T27" fmla="*/ 82 h 417"/>
                <a:gd name="T28" fmla="*/ 433 w 616"/>
                <a:gd name="T29" fmla="*/ 118 h 417"/>
                <a:gd name="T30" fmla="*/ 427 w 616"/>
                <a:gd name="T31" fmla="*/ 133 h 417"/>
                <a:gd name="T32" fmla="*/ 422 w 616"/>
                <a:gd name="T33" fmla="*/ 134 h 417"/>
                <a:gd name="T34" fmla="*/ 478 w 616"/>
                <a:gd name="T35" fmla="*/ 98 h 417"/>
                <a:gd name="T36" fmla="*/ 474 w 616"/>
                <a:gd name="T37" fmla="*/ 98 h 417"/>
                <a:gd name="T38" fmla="*/ 425 w 616"/>
                <a:gd name="T39" fmla="*/ 78 h 417"/>
                <a:gd name="T40" fmla="*/ 453 w 616"/>
                <a:gd name="T41" fmla="*/ 65 h 417"/>
                <a:gd name="T42" fmla="*/ 482 w 616"/>
                <a:gd name="T43" fmla="*/ 77 h 417"/>
                <a:gd name="T44" fmla="*/ 489 w 616"/>
                <a:gd name="T45" fmla="*/ 91 h 417"/>
                <a:gd name="T46" fmla="*/ 478 w 616"/>
                <a:gd name="T47" fmla="*/ 98 h 417"/>
                <a:gd name="T48" fmla="*/ 545 w 616"/>
                <a:gd name="T49" fmla="*/ 46 h 417"/>
                <a:gd name="T50" fmla="*/ 536 w 616"/>
                <a:gd name="T51" fmla="*/ 29 h 417"/>
                <a:gd name="T52" fmla="*/ 557 w 616"/>
                <a:gd name="T53" fmla="*/ 20 h 417"/>
                <a:gd name="T54" fmla="*/ 565 w 616"/>
                <a:gd name="T55" fmla="*/ 36 h 417"/>
                <a:gd name="T56" fmla="*/ 549 w 616"/>
                <a:gd name="T57" fmla="*/ 43 h 417"/>
                <a:gd name="T58" fmla="*/ 545 w 616"/>
                <a:gd name="T59" fmla="*/ 46 h 417"/>
                <a:gd name="T60" fmla="*/ 598 w 616"/>
                <a:gd name="T61" fmla="*/ 23 h 417"/>
                <a:gd name="T62" fmla="*/ 570 w 616"/>
                <a:gd name="T63" fmla="*/ 14 h 417"/>
                <a:gd name="T64" fmla="*/ 600 w 616"/>
                <a:gd name="T65" fmla="*/ 0 h 417"/>
                <a:gd name="T66" fmla="*/ 616 w 616"/>
                <a:gd name="T67" fmla="*/ 5 h 417"/>
                <a:gd name="T68" fmla="*/ 598 w 616"/>
                <a:gd name="T69" fmla="*/ 2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6" h="417">
                  <a:moveTo>
                    <a:pt x="374" y="417"/>
                  </a:moveTo>
                  <a:cubicBezTo>
                    <a:pt x="99" y="406"/>
                    <a:pt x="0" y="336"/>
                    <a:pt x="0" y="336"/>
                  </a:cubicBezTo>
                  <a:lnTo>
                    <a:pt x="0" y="336"/>
                  </a:lnTo>
                  <a:lnTo>
                    <a:pt x="0" y="286"/>
                  </a:lnTo>
                  <a:lnTo>
                    <a:pt x="3" y="283"/>
                  </a:lnTo>
                  <a:cubicBezTo>
                    <a:pt x="27" y="316"/>
                    <a:pt x="184" y="343"/>
                    <a:pt x="377" y="355"/>
                  </a:cubicBezTo>
                  <a:cubicBezTo>
                    <a:pt x="374" y="369"/>
                    <a:pt x="373" y="381"/>
                    <a:pt x="374" y="390"/>
                  </a:cubicBezTo>
                  <a:cubicBezTo>
                    <a:pt x="374" y="392"/>
                    <a:pt x="375" y="395"/>
                    <a:pt x="377" y="397"/>
                  </a:cubicBezTo>
                  <a:lnTo>
                    <a:pt x="374" y="400"/>
                  </a:lnTo>
                  <a:lnTo>
                    <a:pt x="374" y="417"/>
                  </a:lnTo>
                  <a:close/>
                  <a:moveTo>
                    <a:pt x="422" y="134"/>
                  </a:moveTo>
                  <a:cubicBezTo>
                    <a:pt x="418" y="134"/>
                    <a:pt x="414" y="131"/>
                    <a:pt x="412" y="127"/>
                  </a:cubicBezTo>
                  <a:lnTo>
                    <a:pt x="398" y="92"/>
                  </a:lnTo>
                  <a:cubicBezTo>
                    <a:pt x="404" y="89"/>
                    <a:pt x="411" y="85"/>
                    <a:pt x="418" y="82"/>
                  </a:cubicBezTo>
                  <a:lnTo>
                    <a:pt x="433" y="118"/>
                  </a:lnTo>
                  <a:cubicBezTo>
                    <a:pt x="435" y="124"/>
                    <a:pt x="432" y="131"/>
                    <a:pt x="427" y="133"/>
                  </a:cubicBezTo>
                  <a:lnTo>
                    <a:pt x="422" y="134"/>
                  </a:lnTo>
                  <a:close/>
                  <a:moveTo>
                    <a:pt x="478" y="98"/>
                  </a:moveTo>
                  <a:lnTo>
                    <a:pt x="474" y="98"/>
                  </a:lnTo>
                  <a:lnTo>
                    <a:pt x="425" y="78"/>
                  </a:lnTo>
                  <a:cubicBezTo>
                    <a:pt x="434" y="74"/>
                    <a:pt x="444" y="69"/>
                    <a:pt x="453" y="65"/>
                  </a:cubicBezTo>
                  <a:lnTo>
                    <a:pt x="482" y="77"/>
                  </a:lnTo>
                  <a:cubicBezTo>
                    <a:pt x="488" y="79"/>
                    <a:pt x="491" y="85"/>
                    <a:pt x="489" y="91"/>
                  </a:cubicBezTo>
                  <a:cubicBezTo>
                    <a:pt x="487" y="96"/>
                    <a:pt x="483" y="98"/>
                    <a:pt x="478" y="98"/>
                  </a:cubicBezTo>
                  <a:moveTo>
                    <a:pt x="545" y="46"/>
                  </a:moveTo>
                  <a:lnTo>
                    <a:pt x="536" y="29"/>
                  </a:lnTo>
                  <a:cubicBezTo>
                    <a:pt x="543" y="26"/>
                    <a:pt x="550" y="23"/>
                    <a:pt x="557" y="20"/>
                  </a:cubicBezTo>
                  <a:lnTo>
                    <a:pt x="565" y="36"/>
                  </a:lnTo>
                  <a:cubicBezTo>
                    <a:pt x="559" y="38"/>
                    <a:pt x="554" y="40"/>
                    <a:pt x="549" y="43"/>
                  </a:cubicBezTo>
                  <a:cubicBezTo>
                    <a:pt x="548" y="44"/>
                    <a:pt x="546" y="45"/>
                    <a:pt x="545" y="46"/>
                  </a:cubicBezTo>
                  <a:moveTo>
                    <a:pt x="598" y="23"/>
                  </a:moveTo>
                  <a:lnTo>
                    <a:pt x="570" y="14"/>
                  </a:lnTo>
                  <a:cubicBezTo>
                    <a:pt x="580" y="10"/>
                    <a:pt x="590" y="5"/>
                    <a:pt x="600" y="0"/>
                  </a:cubicBezTo>
                  <a:lnTo>
                    <a:pt x="616" y="5"/>
                  </a:lnTo>
                  <a:cubicBezTo>
                    <a:pt x="613" y="13"/>
                    <a:pt x="606" y="19"/>
                    <a:pt x="598" y="2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67"/>
            <p:cNvSpPr>
              <a:spLocks noEditPoints="1"/>
            </p:cNvSpPr>
            <p:nvPr/>
          </p:nvSpPr>
          <p:spPr bwMode="auto">
            <a:xfrm>
              <a:off x="3092451" y="5678488"/>
              <a:ext cx="319088" cy="187325"/>
            </a:xfrm>
            <a:custGeom>
              <a:avLst/>
              <a:gdLst>
                <a:gd name="T0" fmla="*/ 382 w 623"/>
                <a:gd name="T1" fmla="*/ 363 h 363"/>
                <a:gd name="T2" fmla="*/ 8 w 623"/>
                <a:gd name="T3" fmla="*/ 291 h 363"/>
                <a:gd name="T4" fmla="*/ 5 w 623"/>
                <a:gd name="T5" fmla="*/ 283 h 363"/>
                <a:gd name="T6" fmla="*/ 255 w 623"/>
                <a:gd name="T7" fmla="*/ 52 h 363"/>
                <a:gd name="T8" fmla="*/ 263 w 623"/>
                <a:gd name="T9" fmla="*/ 79 h 363"/>
                <a:gd name="T10" fmla="*/ 315 w 623"/>
                <a:gd name="T11" fmla="*/ 123 h 363"/>
                <a:gd name="T12" fmla="*/ 347 w 623"/>
                <a:gd name="T13" fmla="*/ 134 h 363"/>
                <a:gd name="T14" fmla="*/ 349 w 623"/>
                <a:gd name="T15" fmla="*/ 133 h 363"/>
                <a:gd name="T16" fmla="*/ 403 w 623"/>
                <a:gd name="T17" fmla="*/ 100 h 363"/>
                <a:gd name="T18" fmla="*/ 417 w 623"/>
                <a:gd name="T19" fmla="*/ 135 h 363"/>
                <a:gd name="T20" fmla="*/ 427 w 623"/>
                <a:gd name="T21" fmla="*/ 142 h 363"/>
                <a:gd name="T22" fmla="*/ 432 w 623"/>
                <a:gd name="T23" fmla="*/ 141 h 363"/>
                <a:gd name="T24" fmla="*/ 438 w 623"/>
                <a:gd name="T25" fmla="*/ 126 h 363"/>
                <a:gd name="T26" fmla="*/ 423 w 623"/>
                <a:gd name="T27" fmla="*/ 90 h 363"/>
                <a:gd name="T28" fmla="*/ 430 w 623"/>
                <a:gd name="T29" fmla="*/ 86 h 363"/>
                <a:gd name="T30" fmla="*/ 479 w 623"/>
                <a:gd name="T31" fmla="*/ 106 h 363"/>
                <a:gd name="T32" fmla="*/ 483 w 623"/>
                <a:gd name="T33" fmla="*/ 106 h 363"/>
                <a:gd name="T34" fmla="*/ 494 w 623"/>
                <a:gd name="T35" fmla="*/ 99 h 363"/>
                <a:gd name="T36" fmla="*/ 487 w 623"/>
                <a:gd name="T37" fmla="*/ 85 h 363"/>
                <a:gd name="T38" fmla="*/ 458 w 623"/>
                <a:gd name="T39" fmla="*/ 73 h 363"/>
                <a:gd name="T40" fmla="*/ 541 w 623"/>
                <a:gd name="T41" fmla="*/ 37 h 363"/>
                <a:gd name="T42" fmla="*/ 550 w 623"/>
                <a:gd name="T43" fmla="*/ 54 h 363"/>
                <a:gd name="T44" fmla="*/ 398 w 623"/>
                <a:gd name="T45" fmla="*/ 222 h 363"/>
                <a:gd name="T46" fmla="*/ 452 w 623"/>
                <a:gd name="T47" fmla="*/ 244 h 363"/>
                <a:gd name="T48" fmla="*/ 473 w 623"/>
                <a:gd name="T49" fmla="*/ 243 h 363"/>
                <a:gd name="T50" fmla="*/ 382 w 623"/>
                <a:gd name="T51" fmla="*/ 363 h 363"/>
                <a:gd name="T52" fmla="*/ 570 w 623"/>
                <a:gd name="T53" fmla="*/ 44 h 363"/>
                <a:gd name="T54" fmla="*/ 562 w 623"/>
                <a:gd name="T55" fmla="*/ 28 h 363"/>
                <a:gd name="T56" fmla="*/ 575 w 623"/>
                <a:gd name="T57" fmla="*/ 22 h 363"/>
                <a:gd name="T58" fmla="*/ 603 w 623"/>
                <a:gd name="T59" fmla="*/ 31 h 363"/>
                <a:gd name="T60" fmla="*/ 570 w 623"/>
                <a:gd name="T61" fmla="*/ 44 h 363"/>
                <a:gd name="T62" fmla="*/ 621 w 623"/>
                <a:gd name="T63" fmla="*/ 13 h 363"/>
                <a:gd name="T64" fmla="*/ 605 w 623"/>
                <a:gd name="T65" fmla="*/ 8 h 363"/>
                <a:gd name="T66" fmla="*/ 623 w 623"/>
                <a:gd name="T67" fmla="*/ 0 h 363"/>
                <a:gd name="T68" fmla="*/ 621 w 623"/>
                <a:gd name="T69" fmla="*/ 1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3" h="363">
                  <a:moveTo>
                    <a:pt x="382" y="363"/>
                  </a:moveTo>
                  <a:cubicBezTo>
                    <a:pt x="189" y="351"/>
                    <a:pt x="32" y="324"/>
                    <a:pt x="8" y="291"/>
                  </a:cubicBezTo>
                  <a:cubicBezTo>
                    <a:pt x="6" y="288"/>
                    <a:pt x="5" y="286"/>
                    <a:pt x="5" y="283"/>
                  </a:cubicBezTo>
                  <a:cubicBezTo>
                    <a:pt x="0" y="240"/>
                    <a:pt x="31" y="127"/>
                    <a:pt x="255" y="52"/>
                  </a:cubicBezTo>
                  <a:cubicBezTo>
                    <a:pt x="256" y="61"/>
                    <a:pt x="259" y="70"/>
                    <a:pt x="263" y="79"/>
                  </a:cubicBezTo>
                  <a:cubicBezTo>
                    <a:pt x="272" y="96"/>
                    <a:pt x="289" y="112"/>
                    <a:pt x="315" y="123"/>
                  </a:cubicBezTo>
                  <a:cubicBezTo>
                    <a:pt x="325" y="128"/>
                    <a:pt x="335" y="131"/>
                    <a:pt x="347" y="134"/>
                  </a:cubicBezTo>
                  <a:cubicBezTo>
                    <a:pt x="347" y="134"/>
                    <a:pt x="348" y="133"/>
                    <a:pt x="349" y="133"/>
                  </a:cubicBezTo>
                  <a:cubicBezTo>
                    <a:pt x="366" y="121"/>
                    <a:pt x="384" y="110"/>
                    <a:pt x="403" y="100"/>
                  </a:cubicBezTo>
                  <a:lnTo>
                    <a:pt x="417" y="135"/>
                  </a:lnTo>
                  <a:cubicBezTo>
                    <a:pt x="419" y="139"/>
                    <a:pt x="423" y="142"/>
                    <a:pt x="427" y="142"/>
                  </a:cubicBezTo>
                  <a:lnTo>
                    <a:pt x="432" y="141"/>
                  </a:lnTo>
                  <a:cubicBezTo>
                    <a:pt x="437" y="139"/>
                    <a:pt x="440" y="132"/>
                    <a:pt x="438" y="126"/>
                  </a:cubicBezTo>
                  <a:lnTo>
                    <a:pt x="423" y="90"/>
                  </a:lnTo>
                  <a:cubicBezTo>
                    <a:pt x="425" y="89"/>
                    <a:pt x="428" y="87"/>
                    <a:pt x="430" y="86"/>
                  </a:cubicBezTo>
                  <a:lnTo>
                    <a:pt x="479" y="106"/>
                  </a:lnTo>
                  <a:lnTo>
                    <a:pt x="483" y="106"/>
                  </a:lnTo>
                  <a:cubicBezTo>
                    <a:pt x="488" y="106"/>
                    <a:pt x="492" y="104"/>
                    <a:pt x="494" y="99"/>
                  </a:cubicBezTo>
                  <a:cubicBezTo>
                    <a:pt x="496" y="93"/>
                    <a:pt x="493" y="87"/>
                    <a:pt x="487" y="85"/>
                  </a:cubicBezTo>
                  <a:lnTo>
                    <a:pt x="458" y="73"/>
                  </a:lnTo>
                  <a:cubicBezTo>
                    <a:pt x="485" y="61"/>
                    <a:pt x="513" y="49"/>
                    <a:pt x="541" y="37"/>
                  </a:cubicBezTo>
                  <a:lnTo>
                    <a:pt x="550" y="54"/>
                  </a:lnTo>
                  <a:cubicBezTo>
                    <a:pt x="487" y="95"/>
                    <a:pt x="447" y="169"/>
                    <a:pt x="398" y="222"/>
                  </a:cubicBezTo>
                  <a:cubicBezTo>
                    <a:pt x="411" y="239"/>
                    <a:pt x="431" y="244"/>
                    <a:pt x="452" y="244"/>
                  </a:cubicBezTo>
                  <a:cubicBezTo>
                    <a:pt x="459" y="244"/>
                    <a:pt x="466" y="243"/>
                    <a:pt x="473" y="243"/>
                  </a:cubicBezTo>
                  <a:cubicBezTo>
                    <a:pt x="414" y="286"/>
                    <a:pt x="390" y="330"/>
                    <a:pt x="382" y="363"/>
                  </a:cubicBezTo>
                  <a:moveTo>
                    <a:pt x="570" y="44"/>
                  </a:moveTo>
                  <a:lnTo>
                    <a:pt x="562" y="28"/>
                  </a:lnTo>
                  <a:cubicBezTo>
                    <a:pt x="566" y="26"/>
                    <a:pt x="570" y="24"/>
                    <a:pt x="575" y="22"/>
                  </a:cubicBezTo>
                  <a:lnTo>
                    <a:pt x="603" y="31"/>
                  </a:lnTo>
                  <a:cubicBezTo>
                    <a:pt x="593" y="36"/>
                    <a:pt x="580" y="40"/>
                    <a:pt x="570" y="44"/>
                  </a:cubicBezTo>
                  <a:moveTo>
                    <a:pt x="621" y="13"/>
                  </a:moveTo>
                  <a:lnTo>
                    <a:pt x="605" y="8"/>
                  </a:lnTo>
                  <a:cubicBezTo>
                    <a:pt x="611" y="6"/>
                    <a:pt x="617" y="3"/>
                    <a:pt x="623" y="0"/>
                  </a:cubicBezTo>
                  <a:cubicBezTo>
                    <a:pt x="623" y="5"/>
                    <a:pt x="622" y="10"/>
                    <a:pt x="621"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868"/>
            <p:cNvSpPr>
              <a:spLocks/>
            </p:cNvSpPr>
            <p:nvPr/>
          </p:nvSpPr>
          <p:spPr bwMode="auto">
            <a:xfrm>
              <a:off x="3051176" y="5854700"/>
              <a:ext cx="236538" cy="82550"/>
            </a:xfrm>
            <a:custGeom>
              <a:avLst/>
              <a:gdLst>
                <a:gd name="T0" fmla="*/ 443 w 461"/>
                <a:gd name="T1" fmla="*/ 158 h 158"/>
                <a:gd name="T2" fmla="*/ 87 w 461"/>
                <a:gd name="T3" fmla="*/ 0 h 158"/>
                <a:gd name="T4" fmla="*/ 87 w 461"/>
                <a:gd name="T5" fmla="*/ 0 h 158"/>
                <a:gd name="T6" fmla="*/ 461 w 461"/>
                <a:gd name="T7" fmla="*/ 81 h 158"/>
                <a:gd name="T8" fmla="*/ 461 w 461"/>
                <a:gd name="T9" fmla="*/ 115 h 158"/>
                <a:gd name="T10" fmla="*/ 443 w 461"/>
                <a:gd name="T11" fmla="*/ 158 h 158"/>
              </a:gdLst>
              <a:ahLst/>
              <a:cxnLst>
                <a:cxn ang="0">
                  <a:pos x="T0" y="T1"/>
                </a:cxn>
                <a:cxn ang="0">
                  <a:pos x="T2" y="T3"/>
                </a:cxn>
                <a:cxn ang="0">
                  <a:pos x="T4" y="T5"/>
                </a:cxn>
                <a:cxn ang="0">
                  <a:pos x="T6" y="T7"/>
                </a:cxn>
                <a:cxn ang="0">
                  <a:pos x="T8" y="T9"/>
                </a:cxn>
                <a:cxn ang="0">
                  <a:pos x="T10" y="T11"/>
                </a:cxn>
              </a:cxnLst>
              <a:rect l="0" t="0" r="r" b="b"/>
              <a:pathLst>
                <a:path w="461" h="158">
                  <a:moveTo>
                    <a:pt x="443" y="158"/>
                  </a:moveTo>
                  <a:cubicBezTo>
                    <a:pt x="234" y="154"/>
                    <a:pt x="0" y="130"/>
                    <a:pt x="87" y="0"/>
                  </a:cubicBezTo>
                  <a:lnTo>
                    <a:pt x="87" y="0"/>
                  </a:lnTo>
                  <a:cubicBezTo>
                    <a:pt x="87" y="0"/>
                    <a:pt x="186" y="70"/>
                    <a:pt x="461" y="81"/>
                  </a:cubicBezTo>
                  <a:lnTo>
                    <a:pt x="461" y="115"/>
                  </a:lnTo>
                  <a:cubicBezTo>
                    <a:pt x="450" y="131"/>
                    <a:pt x="444" y="145"/>
                    <a:pt x="443" y="1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869"/>
            <p:cNvSpPr>
              <a:spLocks noEditPoints="1"/>
            </p:cNvSpPr>
            <p:nvPr/>
          </p:nvSpPr>
          <p:spPr bwMode="auto">
            <a:xfrm>
              <a:off x="3287713" y="5775325"/>
              <a:ext cx="244475" cy="168275"/>
            </a:xfrm>
            <a:custGeom>
              <a:avLst/>
              <a:gdLst>
                <a:gd name="T0" fmla="*/ 171 w 480"/>
                <a:gd name="T1" fmla="*/ 329 h 329"/>
                <a:gd name="T2" fmla="*/ 0 w 480"/>
                <a:gd name="T3" fmla="*/ 271 h 329"/>
                <a:gd name="T4" fmla="*/ 0 w 480"/>
                <a:gd name="T5" fmla="*/ 271 h 329"/>
                <a:gd name="T6" fmla="*/ 0 w 480"/>
                <a:gd name="T7" fmla="*/ 237 h 329"/>
                <a:gd name="T8" fmla="*/ 0 w 480"/>
                <a:gd name="T9" fmla="*/ 220 h 329"/>
                <a:gd name="T10" fmla="*/ 3 w 480"/>
                <a:gd name="T11" fmla="*/ 217 h 329"/>
                <a:gd name="T12" fmla="*/ 75 w 480"/>
                <a:gd name="T13" fmla="*/ 250 h 329"/>
                <a:gd name="T14" fmla="*/ 171 w 480"/>
                <a:gd name="T15" fmla="*/ 329 h 329"/>
                <a:gd name="T16" fmla="*/ 417 w 480"/>
                <a:gd name="T17" fmla="*/ 67 h 329"/>
                <a:gd name="T18" fmla="*/ 412 w 480"/>
                <a:gd name="T19" fmla="*/ 61 h 329"/>
                <a:gd name="T20" fmla="*/ 389 w 480"/>
                <a:gd name="T21" fmla="*/ 6 h 329"/>
                <a:gd name="T22" fmla="*/ 429 w 480"/>
                <a:gd name="T23" fmla="*/ 0 h 329"/>
                <a:gd name="T24" fmla="*/ 480 w 480"/>
                <a:gd name="T25" fmla="*/ 18 h 329"/>
                <a:gd name="T26" fmla="*/ 471 w 480"/>
                <a:gd name="T27" fmla="*/ 31 h 329"/>
                <a:gd name="T28" fmla="*/ 415 w 480"/>
                <a:gd name="T29" fmla="*/ 9 h 329"/>
                <a:gd name="T30" fmla="*/ 433 w 480"/>
                <a:gd name="T31" fmla="*/ 53 h 329"/>
                <a:gd name="T32" fmla="*/ 433 w 480"/>
                <a:gd name="T33" fmla="*/ 61 h 329"/>
                <a:gd name="T34" fmla="*/ 417 w 480"/>
                <a:gd name="T35" fmla="*/ 6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29">
                  <a:moveTo>
                    <a:pt x="171" y="329"/>
                  </a:moveTo>
                  <a:cubicBezTo>
                    <a:pt x="48" y="305"/>
                    <a:pt x="0" y="271"/>
                    <a:pt x="0" y="271"/>
                  </a:cubicBezTo>
                  <a:lnTo>
                    <a:pt x="0" y="271"/>
                  </a:lnTo>
                  <a:lnTo>
                    <a:pt x="0" y="237"/>
                  </a:lnTo>
                  <a:lnTo>
                    <a:pt x="0" y="220"/>
                  </a:lnTo>
                  <a:lnTo>
                    <a:pt x="3" y="217"/>
                  </a:lnTo>
                  <a:cubicBezTo>
                    <a:pt x="12" y="229"/>
                    <a:pt x="37" y="240"/>
                    <a:pt x="75" y="250"/>
                  </a:cubicBezTo>
                  <a:cubicBezTo>
                    <a:pt x="103" y="280"/>
                    <a:pt x="138" y="303"/>
                    <a:pt x="171" y="329"/>
                  </a:cubicBezTo>
                  <a:moveTo>
                    <a:pt x="417" y="67"/>
                  </a:moveTo>
                  <a:cubicBezTo>
                    <a:pt x="415" y="66"/>
                    <a:pt x="413" y="64"/>
                    <a:pt x="412" y="61"/>
                  </a:cubicBezTo>
                  <a:lnTo>
                    <a:pt x="389" y="6"/>
                  </a:lnTo>
                  <a:cubicBezTo>
                    <a:pt x="403" y="2"/>
                    <a:pt x="416" y="0"/>
                    <a:pt x="429" y="0"/>
                  </a:cubicBezTo>
                  <a:cubicBezTo>
                    <a:pt x="447" y="0"/>
                    <a:pt x="464" y="5"/>
                    <a:pt x="480" y="18"/>
                  </a:cubicBezTo>
                  <a:cubicBezTo>
                    <a:pt x="477" y="22"/>
                    <a:pt x="474" y="27"/>
                    <a:pt x="471" y="31"/>
                  </a:cubicBezTo>
                  <a:lnTo>
                    <a:pt x="415" y="9"/>
                  </a:lnTo>
                  <a:lnTo>
                    <a:pt x="433" y="53"/>
                  </a:lnTo>
                  <a:cubicBezTo>
                    <a:pt x="434" y="56"/>
                    <a:pt x="434" y="59"/>
                    <a:pt x="433" y="61"/>
                  </a:cubicBezTo>
                  <a:cubicBezTo>
                    <a:pt x="428" y="63"/>
                    <a:pt x="423" y="65"/>
                    <a:pt x="417" y="6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870"/>
            <p:cNvSpPr>
              <a:spLocks noEditPoints="1"/>
            </p:cNvSpPr>
            <p:nvPr/>
          </p:nvSpPr>
          <p:spPr bwMode="auto">
            <a:xfrm>
              <a:off x="3286126" y="5778500"/>
              <a:ext cx="242888" cy="125413"/>
            </a:xfrm>
            <a:custGeom>
              <a:avLst/>
              <a:gdLst>
                <a:gd name="T0" fmla="*/ 76 w 472"/>
                <a:gd name="T1" fmla="*/ 244 h 244"/>
                <a:gd name="T2" fmla="*/ 4 w 472"/>
                <a:gd name="T3" fmla="*/ 211 h 244"/>
                <a:gd name="T4" fmla="*/ 1 w 472"/>
                <a:gd name="T5" fmla="*/ 204 h 244"/>
                <a:gd name="T6" fmla="*/ 4 w 472"/>
                <a:gd name="T7" fmla="*/ 169 h 244"/>
                <a:gd name="T8" fmla="*/ 95 w 472"/>
                <a:gd name="T9" fmla="*/ 49 h 244"/>
                <a:gd name="T10" fmla="*/ 124 w 472"/>
                <a:gd name="T11" fmla="*/ 44 h 244"/>
                <a:gd name="T12" fmla="*/ 173 w 472"/>
                <a:gd name="T13" fmla="*/ 39 h 244"/>
                <a:gd name="T14" fmla="*/ 177 w 472"/>
                <a:gd name="T15" fmla="*/ 39 h 244"/>
                <a:gd name="T16" fmla="*/ 230 w 472"/>
                <a:gd name="T17" fmla="*/ 50 h 244"/>
                <a:gd name="T18" fmla="*/ 234 w 472"/>
                <a:gd name="T19" fmla="*/ 50 h 244"/>
                <a:gd name="T20" fmla="*/ 390 w 472"/>
                <a:gd name="T21" fmla="*/ 0 h 244"/>
                <a:gd name="T22" fmla="*/ 413 w 472"/>
                <a:gd name="T23" fmla="*/ 55 h 244"/>
                <a:gd name="T24" fmla="*/ 418 w 472"/>
                <a:gd name="T25" fmla="*/ 61 h 244"/>
                <a:gd name="T26" fmla="*/ 267 w 472"/>
                <a:gd name="T27" fmla="*/ 80 h 244"/>
                <a:gd name="T28" fmla="*/ 60 w 472"/>
                <a:gd name="T29" fmla="*/ 157 h 244"/>
                <a:gd name="T30" fmla="*/ 80 w 472"/>
                <a:gd name="T31" fmla="*/ 186 h 244"/>
                <a:gd name="T32" fmla="*/ 50 w 472"/>
                <a:gd name="T33" fmla="*/ 177 h 244"/>
                <a:gd name="T34" fmla="*/ 37 w 472"/>
                <a:gd name="T35" fmla="*/ 183 h 244"/>
                <a:gd name="T36" fmla="*/ 76 w 472"/>
                <a:gd name="T37" fmla="*/ 244 h 244"/>
                <a:gd name="T38" fmla="*/ 434 w 472"/>
                <a:gd name="T39" fmla="*/ 55 h 244"/>
                <a:gd name="T40" fmla="*/ 434 w 472"/>
                <a:gd name="T41" fmla="*/ 47 h 244"/>
                <a:gd name="T42" fmla="*/ 416 w 472"/>
                <a:gd name="T43" fmla="*/ 3 h 244"/>
                <a:gd name="T44" fmla="*/ 472 w 472"/>
                <a:gd name="T45" fmla="*/ 25 h 244"/>
                <a:gd name="T46" fmla="*/ 434 w 472"/>
                <a:gd name="T47"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44">
                  <a:moveTo>
                    <a:pt x="76" y="244"/>
                  </a:moveTo>
                  <a:cubicBezTo>
                    <a:pt x="38" y="234"/>
                    <a:pt x="13" y="223"/>
                    <a:pt x="4" y="211"/>
                  </a:cubicBezTo>
                  <a:cubicBezTo>
                    <a:pt x="2" y="209"/>
                    <a:pt x="1" y="206"/>
                    <a:pt x="1" y="204"/>
                  </a:cubicBezTo>
                  <a:cubicBezTo>
                    <a:pt x="0" y="195"/>
                    <a:pt x="1" y="183"/>
                    <a:pt x="4" y="169"/>
                  </a:cubicBezTo>
                  <a:cubicBezTo>
                    <a:pt x="12" y="136"/>
                    <a:pt x="36" y="92"/>
                    <a:pt x="95" y="49"/>
                  </a:cubicBezTo>
                  <a:cubicBezTo>
                    <a:pt x="105" y="48"/>
                    <a:pt x="114" y="46"/>
                    <a:pt x="124" y="44"/>
                  </a:cubicBezTo>
                  <a:cubicBezTo>
                    <a:pt x="141" y="42"/>
                    <a:pt x="158" y="39"/>
                    <a:pt x="173" y="39"/>
                  </a:cubicBezTo>
                  <a:cubicBezTo>
                    <a:pt x="174" y="39"/>
                    <a:pt x="176" y="39"/>
                    <a:pt x="177" y="39"/>
                  </a:cubicBezTo>
                  <a:cubicBezTo>
                    <a:pt x="196" y="40"/>
                    <a:pt x="212" y="50"/>
                    <a:pt x="230" y="50"/>
                  </a:cubicBezTo>
                  <a:cubicBezTo>
                    <a:pt x="231" y="50"/>
                    <a:pt x="232" y="50"/>
                    <a:pt x="234" y="50"/>
                  </a:cubicBezTo>
                  <a:cubicBezTo>
                    <a:pt x="287" y="46"/>
                    <a:pt x="341" y="14"/>
                    <a:pt x="390" y="0"/>
                  </a:cubicBezTo>
                  <a:lnTo>
                    <a:pt x="413" y="55"/>
                  </a:lnTo>
                  <a:cubicBezTo>
                    <a:pt x="414" y="58"/>
                    <a:pt x="416" y="60"/>
                    <a:pt x="418" y="61"/>
                  </a:cubicBezTo>
                  <a:cubicBezTo>
                    <a:pt x="373" y="75"/>
                    <a:pt x="314" y="70"/>
                    <a:pt x="267" y="80"/>
                  </a:cubicBezTo>
                  <a:cubicBezTo>
                    <a:pt x="191" y="97"/>
                    <a:pt x="128" y="149"/>
                    <a:pt x="60" y="157"/>
                  </a:cubicBezTo>
                  <a:cubicBezTo>
                    <a:pt x="57" y="175"/>
                    <a:pt x="88" y="164"/>
                    <a:pt x="80" y="186"/>
                  </a:cubicBezTo>
                  <a:cubicBezTo>
                    <a:pt x="69" y="184"/>
                    <a:pt x="59" y="177"/>
                    <a:pt x="50" y="177"/>
                  </a:cubicBezTo>
                  <a:cubicBezTo>
                    <a:pt x="46" y="177"/>
                    <a:pt x="41" y="179"/>
                    <a:pt x="37" y="183"/>
                  </a:cubicBezTo>
                  <a:cubicBezTo>
                    <a:pt x="46" y="206"/>
                    <a:pt x="60" y="226"/>
                    <a:pt x="76" y="244"/>
                  </a:cubicBezTo>
                  <a:moveTo>
                    <a:pt x="434" y="55"/>
                  </a:moveTo>
                  <a:cubicBezTo>
                    <a:pt x="435" y="53"/>
                    <a:pt x="435" y="50"/>
                    <a:pt x="434" y="47"/>
                  </a:cubicBezTo>
                  <a:lnTo>
                    <a:pt x="416" y="3"/>
                  </a:lnTo>
                  <a:lnTo>
                    <a:pt x="472" y="25"/>
                  </a:lnTo>
                  <a:cubicBezTo>
                    <a:pt x="462" y="39"/>
                    <a:pt x="449" y="49"/>
                    <a:pt x="434" y="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871"/>
            <p:cNvSpPr>
              <a:spLocks/>
            </p:cNvSpPr>
            <p:nvPr/>
          </p:nvSpPr>
          <p:spPr bwMode="auto">
            <a:xfrm>
              <a:off x="3275013" y="5915025"/>
              <a:ext cx="120650" cy="76200"/>
            </a:xfrm>
            <a:custGeom>
              <a:avLst/>
              <a:gdLst>
                <a:gd name="T0" fmla="*/ 230 w 236"/>
                <a:gd name="T1" fmla="*/ 150 h 150"/>
                <a:gd name="T2" fmla="*/ 144 w 236"/>
                <a:gd name="T3" fmla="*/ 138 h 150"/>
                <a:gd name="T4" fmla="*/ 123 w 236"/>
                <a:gd name="T5" fmla="*/ 125 h 150"/>
                <a:gd name="T6" fmla="*/ 116 w 236"/>
                <a:gd name="T7" fmla="*/ 133 h 150"/>
                <a:gd name="T8" fmla="*/ 6 w 236"/>
                <a:gd name="T9" fmla="*/ 43 h 150"/>
                <a:gd name="T10" fmla="*/ 24 w 236"/>
                <a:gd name="T11" fmla="*/ 0 h 150"/>
                <a:gd name="T12" fmla="*/ 24 w 236"/>
                <a:gd name="T13" fmla="*/ 0 h 150"/>
                <a:gd name="T14" fmla="*/ 195 w 236"/>
                <a:gd name="T15" fmla="*/ 58 h 150"/>
                <a:gd name="T16" fmla="*/ 234 w 236"/>
                <a:gd name="T17" fmla="*/ 91 h 150"/>
                <a:gd name="T18" fmla="*/ 216 w 236"/>
                <a:gd name="T19" fmla="*/ 139 h 150"/>
                <a:gd name="T20" fmla="*/ 230 w 236"/>
                <a:gd name="T2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50">
                  <a:moveTo>
                    <a:pt x="230" y="150"/>
                  </a:moveTo>
                  <a:cubicBezTo>
                    <a:pt x="200" y="147"/>
                    <a:pt x="170" y="143"/>
                    <a:pt x="144" y="138"/>
                  </a:cubicBezTo>
                  <a:cubicBezTo>
                    <a:pt x="137" y="134"/>
                    <a:pt x="130" y="130"/>
                    <a:pt x="123" y="125"/>
                  </a:cubicBezTo>
                  <a:cubicBezTo>
                    <a:pt x="120" y="127"/>
                    <a:pt x="118" y="130"/>
                    <a:pt x="116" y="133"/>
                  </a:cubicBezTo>
                  <a:cubicBezTo>
                    <a:pt x="46" y="116"/>
                    <a:pt x="0" y="88"/>
                    <a:pt x="6" y="43"/>
                  </a:cubicBezTo>
                  <a:cubicBezTo>
                    <a:pt x="7" y="30"/>
                    <a:pt x="13" y="16"/>
                    <a:pt x="24" y="0"/>
                  </a:cubicBezTo>
                  <a:lnTo>
                    <a:pt x="24" y="0"/>
                  </a:lnTo>
                  <a:cubicBezTo>
                    <a:pt x="24" y="0"/>
                    <a:pt x="72" y="34"/>
                    <a:pt x="195" y="58"/>
                  </a:cubicBezTo>
                  <a:cubicBezTo>
                    <a:pt x="208" y="69"/>
                    <a:pt x="222" y="79"/>
                    <a:pt x="234" y="91"/>
                  </a:cubicBezTo>
                  <a:cubicBezTo>
                    <a:pt x="236" y="117"/>
                    <a:pt x="223" y="124"/>
                    <a:pt x="216" y="139"/>
                  </a:cubicBezTo>
                  <a:cubicBezTo>
                    <a:pt x="220" y="143"/>
                    <a:pt x="225" y="146"/>
                    <a:pt x="230" y="15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8" name="Group 157"/>
          <p:cNvGrpSpPr/>
          <p:nvPr/>
        </p:nvGrpSpPr>
        <p:grpSpPr>
          <a:xfrm>
            <a:off x="9306557" y="3810421"/>
            <a:ext cx="319876" cy="319876"/>
            <a:chOff x="3243263" y="2651125"/>
            <a:chExt cx="1349375" cy="1349375"/>
          </a:xfrm>
        </p:grpSpPr>
        <p:sp>
          <p:nvSpPr>
            <p:cNvPr id="159" name="Oval 1006"/>
            <p:cNvSpPr>
              <a:spLocks noChangeArrowheads="1"/>
            </p:cNvSpPr>
            <p:nvPr/>
          </p:nvSpPr>
          <p:spPr bwMode="auto">
            <a:xfrm>
              <a:off x="3243263" y="2651125"/>
              <a:ext cx="1349375" cy="1349375"/>
            </a:xfrm>
            <a:prstGeom prst="ellipse">
              <a:avLst/>
            </a:prstGeom>
            <a:solidFill>
              <a:srgbClr val="34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07"/>
            <p:cNvSpPr>
              <a:spLocks/>
            </p:cNvSpPr>
            <p:nvPr/>
          </p:nvSpPr>
          <p:spPr bwMode="auto">
            <a:xfrm>
              <a:off x="3870326" y="2974975"/>
              <a:ext cx="665163" cy="603250"/>
            </a:xfrm>
            <a:custGeom>
              <a:avLst/>
              <a:gdLst>
                <a:gd name="T0" fmla="*/ 57 w 1300"/>
                <a:gd name="T1" fmla="*/ 117 h 1176"/>
                <a:gd name="T2" fmla="*/ 800 w 1300"/>
                <a:gd name="T3" fmla="*/ 146 h 1176"/>
                <a:gd name="T4" fmla="*/ 1215 w 1300"/>
                <a:gd name="T5" fmla="*/ 237 h 1176"/>
                <a:gd name="T6" fmla="*/ 1224 w 1300"/>
                <a:gd name="T7" fmla="*/ 260 h 1176"/>
                <a:gd name="T8" fmla="*/ 1233 w 1300"/>
                <a:gd name="T9" fmla="*/ 284 h 1176"/>
                <a:gd name="T10" fmla="*/ 1245 w 1300"/>
                <a:gd name="T11" fmla="*/ 323 h 1176"/>
                <a:gd name="T12" fmla="*/ 1252 w 1300"/>
                <a:gd name="T13" fmla="*/ 345 h 1176"/>
                <a:gd name="T14" fmla="*/ 1259 w 1300"/>
                <a:gd name="T15" fmla="*/ 370 h 1176"/>
                <a:gd name="T16" fmla="*/ 1266 w 1300"/>
                <a:gd name="T17" fmla="*/ 395 h 1176"/>
                <a:gd name="T18" fmla="*/ 1274 w 1300"/>
                <a:gd name="T19" fmla="*/ 431 h 1176"/>
                <a:gd name="T20" fmla="*/ 1279 w 1300"/>
                <a:gd name="T21" fmla="*/ 457 h 1176"/>
                <a:gd name="T22" fmla="*/ 1284 w 1300"/>
                <a:gd name="T23" fmla="*/ 482 h 1176"/>
                <a:gd name="T24" fmla="*/ 1288 w 1300"/>
                <a:gd name="T25" fmla="*/ 511 h 1176"/>
                <a:gd name="T26" fmla="*/ 1292 w 1300"/>
                <a:gd name="T27" fmla="*/ 545 h 1176"/>
                <a:gd name="T28" fmla="*/ 1295 w 1300"/>
                <a:gd name="T29" fmla="*/ 572 h 1176"/>
                <a:gd name="T30" fmla="*/ 1297 w 1300"/>
                <a:gd name="T31" fmla="*/ 598 h 1176"/>
                <a:gd name="T32" fmla="*/ 1299 w 1300"/>
                <a:gd name="T33" fmla="*/ 630 h 1176"/>
                <a:gd name="T34" fmla="*/ 1300 w 1300"/>
                <a:gd name="T35" fmla="*/ 661 h 1176"/>
                <a:gd name="T36" fmla="*/ 1300 w 1300"/>
                <a:gd name="T37" fmla="*/ 689 h 1176"/>
                <a:gd name="T38" fmla="*/ 1300 w 1300"/>
                <a:gd name="T39" fmla="*/ 716 h 1176"/>
                <a:gd name="T40" fmla="*/ 1298 w 1300"/>
                <a:gd name="T41" fmla="*/ 750 h 1176"/>
                <a:gd name="T42" fmla="*/ 1296 w 1300"/>
                <a:gd name="T43" fmla="*/ 780 h 1176"/>
                <a:gd name="T44" fmla="*/ 1294 w 1300"/>
                <a:gd name="T45" fmla="*/ 808 h 1176"/>
                <a:gd name="T46" fmla="*/ 1290 w 1300"/>
                <a:gd name="T47" fmla="*/ 836 h 1176"/>
                <a:gd name="T48" fmla="*/ 1285 w 1300"/>
                <a:gd name="T49" fmla="*/ 871 h 1176"/>
                <a:gd name="T50" fmla="*/ 1280 w 1300"/>
                <a:gd name="T51" fmla="*/ 901 h 1176"/>
                <a:gd name="T52" fmla="*/ 1275 w 1300"/>
                <a:gd name="T53" fmla="*/ 929 h 1176"/>
                <a:gd name="T54" fmla="*/ 1261 w 1300"/>
                <a:gd name="T55" fmla="*/ 986 h 1176"/>
                <a:gd name="T56" fmla="*/ 1254 w 1300"/>
                <a:gd name="T57" fmla="*/ 1014 h 1176"/>
                <a:gd name="T58" fmla="*/ 1245 w 1300"/>
                <a:gd name="T59" fmla="*/ 1042 h 1176"/>
                <a:gd name="T60" fmla="*/ 1236 w 1300"/>
                <a:gd name="T61" fmla="*/ 1070 h 1176"/>
                <a:gd name="T62" fmla="*/ 1227 w 1300"/>
                <a:gd name="T63" fmla="*/ 1097 h 1176"/>
                <a:gd name="T64" fmla="*/ 1217 w 1300"/>
                <a:gd name="T65" fmla="*/ 1123 h 1176"/>
                <a:gd name="T66" fmla="*/ 0 w 1300"/>
                <a:gd name="T67" fmla="*/ 19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0" h="1176">
                  <a:moveTo>
                    <a:pt x="0" y="197"/>
                  </a:moveTo>
                  <a:cubicBezTo>
                    <a:pt x="19" y="170"/>
                    <a:pt x="38" y="143"/>
                    <a:pt x="57" y="117"/>
                  </a:cubicBezTo>
                  <a:cubicBezTo>
                    <a:pt x="86" y="77"/>
                    <a:pt x="115" y="38"/>
                    <a:pt x="145" y="0"/>
                  </a:cubicBezTo>
                  <a:cubicBezTo>
                    <a:pt x="371" y="105"/>
                    <a:pt x="595" y="127"/>
                    <a:pt x="800" y="146"/>
                  </a:cubicBezTo>
                  <a:cubicBezTo>
                    <a:pt x="951" y="161"/>
                    <a:pt x="1091" y="175"/>
                    <a:pt x="1209" y="221"/>
                  </a:cubicBezTo>
                  <a:cubicBezTo>
                    <a:pt x="1211" y="226"/>
                    <a:pt x="1213" y="232"/>
                    <a:pt x="1215" y="237"/>
                  </a:cubicBezTo>
                  <a:cubicBezTo>
                    <a:pt x="1216" y="240"/>
                    <a:pt x="1217" y="242"/>
                    <a:pt x="1218" y="245"/>
                  </a:cubicBezTo>
                  <a:cubicBezTo>
                    <a:pt x="1220" y="250"/>
                    <a:pt x="1222" y="255"/>
                    <a:pt x="1224" y="260"/>
                  </a:cubicBezTo>
                  <a:cubicBezTo>
                    <a:pt x="1225" y="263"/>
                    <a:pt x="1226" y="266"/>
                    <a:pt x="1227" y="268"/>
                  </a:cubicBezTo>
                  <a:cubicBezTo>
                    <a:pt x="1229" y="274"/>
                    <a:pt x="1231" y="279"/>
                    <a:pt x="1233" y="284"/>
                  </a:cubicBezTo>
                  <a:cubicBezTo>
                    <a:pt x="1233" y="286"/>
                    <a:pt x="1234" y="288"/>
                    <a:pt x="1235" y="290"/>
                  </a:cubicBezTo>
                  <a:cubicBezTo>
                    <a:pt x="1239" y="301"/>
                    <a:pt x="1242" y="312"/>
                    <a:pt x="1245" y="323"/>
                  </a:cubicBezTo>
                  <a:cubicBezTo>
                    <a:pt x="1246" y="325"/>
                    <a:pt x="1247" y="327"/>
                    <a:pt x="1248" y="330"/>
                  </a:cubicBezTo>
                  <a:cubicBezTo>
                    <a:pt x="1249" y="335"/>
                    <a:pt x="1251" y="340"/>
                    <a:pt x="1252" y="345"/>
                  </a:cubicBezTo>
                  <a:cubicBezTo>
                    <a:pt x="1253" y="348"/>
                    <a:pt x="1254" y="351"/>
                    <a:pt x="1255" y="355"/>
                  </a:cubicBezTo>
                  <a:cubicBezTo>
                    <a:pt x="1256" y="360"/>
                    <a:pt x="1258" y="365"/>
                    <a:pt x="1259" y="370"/>
                  </a:cubicBezTo>
                  <a:cubicBezTo>
                    <a:pt x="1260" y="373"/>
                    <a:pt x="1261" y="376"/>
                    <a:pt x="1262" y="380"/>
                  </a:cubicBezTo>
                  <a:cubicBezTo>
                    <a:pt x="1263" y="385"/>
                    <a:pt x="1264" y="390"/>
                    <a:pt x="1266" y="395"/>
                  </a:cubicBezTo>
                  <a:cubicBezTo>
                    <a:pt x="1266" y="397"/>
                    <a:pt x="1267" y="400"/>
                    <a:pt x="1267" y="403"/>
                  </a:cubicBezTo>
                  <a:cubicBezTo>
                    <a:pt x="1270" y="412"/>
                    <a:pt x="1272" y="422"/>
                    <a:pt x="1274" y="431"/>
                  </a:cubicBezTo>
                  <a:cubicBezTo>
                    <a:pt x="1275" y="435"/>
                    <a:pt x="1276" y="439"/>
                    <a:pt x="1276" y="443"/>
                  </a:cubicBezTo>
                  <a:cubicBezTo>
                    <a:pt x="1277" y="447"/>
                    <a:pt x="1278" y="452"/>
                    <a:pt x="1279" y="457"/>
                  </a:cubicBezTo>
                  <a:cubicBezTo>
                    <a:pt x="1280" y="461"/>
                    <a:pt x="1281" y="465"/>
                    <a:pt x="1281" y="469"/>
                  </a:cubicBezTo>
                  <a:cubicBezTo>
                    <a:pt x="1282" y="473"/>
                    <a:pt x="1283" y="478"/>
                    <a:pt x="1284" y="482"/>
                  </a:cubicBezTo>
                  <a:cubicBezTo>
                    <a:pt x="1284" y="487"/>
                    <a:pt x="1285" y="491"/>
                    <a:pt x="1286" y="496"/>
                  </a:cubicBezTo>
                  <a:cubicBezTo>
                    <a:pt x="1287" y="501"/>
                    <a:pt x="1287" y="506"/>
                    <a:pt x="1288" y="511"/>
                  </a:cubicBezTo>
                  <a:cubicBezTo>
                    <a:pt x="1289" y="518"/>
                    <a:pt x="1290" y="525"/>
                    <a:pt x="1291" y="532"/>
                  </a:cubicBezTo>
                  <a:cubicBezTo>
                    <a:pt x="1292" y="536"/>
                    <a:pt x="1292" y="541"/>
                    <a:pt x="1292" y="545"/>
                  </a:cubicBezTo>
                  <a:cubicBezTo>
                    <a:pt x="1293" y="549"/>
                    <a:pt x="1294" y="554"/>
                    <a:pt x="1294" y="559"/>
                  </a:cubicBezTo>
                  <a:cubicBezTo>
                    <a:pt x="1294" y="563"/>
                    <a:pt x="1295" y="567"/>
                    <a:pt x="1295" y="572"/>
                  </a:cubicBezTo>
                  <a:cubicBezTo>
                    <a:pt x="1296" y="576"/>
                    <a:pt x="1296" y="581"/>
                    <a:pt x="1297" y="586"/>
                  </a:cubicBezTo>
                  <a:cubicBezTo>
                    <a:pt x="1297" y="590"/>
                    <a:pt x="1297" y="594"/>
                    <a:pt x="1297" y="598"/>
                  </a:cubicBezTo>
                  <a:cubicBezTo>
                    <a:pt x="1298" y="605"/>
                    <a:pt x="1298" y="611"/>
                    <a:pt x="1299" y="618"/>
                  </a:cubicBezTo>
                  <a:cubicBezTo>
                    <a:pt x="1299" y="622"/>
                    <a:pt x="1299" y="626"/>
                    <a:pt x="1299" y="630"/>
                  </a:cubicBezTo>
                  <a:cubicBezTo>
                    <a:pt x="1300" y="637"/>
                    <a:pt x="1300" y="644"/>
                    <a:pt x="1300" y="650"/>
                  </a:cubicBezTo>
                  <a:cubicBezTo>
                    <a:pt x="1300" y="654"/>
                    <a:pt x="1300" y="658"/>
                    <a:pt x="1300" y="661"/>
                  </a:cubicBezTo>
                  <a:cubicBezTo>
                    <a:pt x="1300" y="667"/>
                    <a:pt x="1300" y="672"/>
                    <a:pt x="1300" y="678"/>
                  </a:cubicBezTo>
                  <a:cubicBezTo>
                    <a:pt x="1300" y="682"/>
                    <a:pt x="1300" y="685"/>
                    <a:pt x="1300" y="689"/>
                  </a:cubicBezTo>
                  <a:cubicBezTo>
                    <a:pt x="1300" y="695"/>
                    <a:pt x="1300" y="701"/>
                    <a:pt x="1300" y="707"/>
                  </a:cubicBezTo>
                  <a:cubicBezTo>
                    <a:pt x="1300" y="710"/>
                    <a:pt x="1300" y="713"/>
                    <a:pt x="1300" y="716"/>
                  </a:cubicBezTo>
                  <a:cubicBezTo>
                    <a:pt x="1300" y="725"/>
                    <a:pt x="1299" y="734"/>
                    <a:pt x="1299" y="743"/>
                  </a:cubicBezTo>
                  <a:cubicBezTo>
                    <a:pt x="1299" y="745"/>
                    <a:pt x="1298" y="748"/>
                    <a:pt x="1298" y="750"/>
                  </a:cubicBezTo>
                  <a:cubicBezTo>
                    <a:pt x="1298" y="757"/>
                    <a:pt x="1297" y="764"/>
                    <a:pt x="1297" y="770"/>
                  </a:cubicBezTo>
                  <a:cubicBezTo>
                    <a:pt x="1297" y="774"/>
                    <a:pt x="1296" y="777"/>
                    <a:pt x="1296" y="780"/>
                  </a:cubicBezTo>
                  <a:cubicBezTo>
                    <a:pt x="1296" y="786"/>
                    <a:pt x="1295" y="793"/>
                    <a:pt x="1295" y="799"/>
                  </a:cubicBezTo>
                  <a:cubicBezTo>
                    <a:pt x="1294" y="802"/>
                    <a:pt x="1294" y="805"/>
                    <a:pt x="1294" y="808"/>
                  </a:cubicBezTo>
                  <a:cubicBezTo>
                    <a:pt x="1293" y="816"/>
                    <a:pt x="1292" y="823"/>
                    <a:pt x="1291" y="830"/>
                  </a:cubicBezTo>
                  <a:cubicBezTo>
                    <a:pt x="1291" y="832"/>
                    <a:pt x="1291" y="834"/>
                    <a:pt x="1290" y="836"/>
                  </a:cubicBezTo>
                  <a:cubicBezTo>
                    <a:pt x="1289" y="845"/>
                    <a:pt x="1288" y="854"/>
                    <a:pt x="1286" y="863"/>
                  </a:cubicBezTo>
                  <a:cubicBezTo>
                    <a:pt x="1286" y="866"/>
                    <a:pt x="1286" y="869"/>
                    <a:pt x="1285" y="871"/>
                  </a:cubicBezTo>
                  <a:cubicBezTo>
                    <a:pt x="1284" y="878"/>
                    <a:pt x="1283" y="885"/>
                    <a:pt x="1282" y="891"/>
                  </a:cubicBezTo>
                  <a:cubicBezTo>
                    <a:pt x="1281" y="894"/>
                    <a:pt x="1281" y="898"/>
                    <a:pt x="1280" y="901"/>
                  </a:cubicBezTo>
                  <a:cubicBezTo>
                    <a:pt x="1279" y="907"/>
                    <a:pt x="1278" y="914"/>
                    <a:pt x="1276" y="920"/>
                  </a:cubicBezTo>
                  <a:cubicBezTo>
                    <a:pt x="1276" y="923"/>
                    <a:pt x="1275" y="926"/>
                    <a:pt x="1275" y="929"/>
                  </a:cubicBezTo>
                  <a:cubicBezTo>
                    <a:pt x="1273" y="938"/>
                    <a:pt x="1271" y="947"/>
                    <a:pt x="1269" y="957"/>
                  </a:cubicBezTo>
                  <a:cubicBezTo>
                    <a:pt x="1266" y="966"/>
                    <a:pt x="1264" y="976"/>
                    <a:pt x="1261" y="986"/>
                  </a:cubicBezTo>
                  <a:cubicBezTo>
                    <a:pt x="1260" y="991"/>
                    <a:pt x="1259" y="995"/>
                    <a:pt x="1257" y="1000"/>
                  </a:cubicBezTo>
                  <a:cubicBezTo>
                    <a:pt x="1256" y="1005"/>
                    <a:pt x="1255" y="1010"/>
                    <a:pt x="1254" y="1014"/>
                  </a:cubicBezTo>
                  <a:cubicBezTo>
                    <a:pt x="1252" y="1021"/>
                    <a:pt x="1250" y="1027"/>
                    <a:pt x="1248" y="1034"/>
                  </a:cubicBezTo>
                  <a:cubicBezTo>
                    <a:pt x="1247" y="1037"/>
                    <a:pt x="1246" y="1039"/>
                    <a:pt x="1245" y="1042"/>
                  </a:cubicBezTo>
                  <a:cubicBezTo>
                    <a:pt x="1243" y="1050"/>
                    <a:pt x="1240" y="1057"/>
                    <a:pt x="1238" y="1065"/>
                  </a:cubicBezTo>
                  <a:cubicBezTo>
                    <a:pt x="1237" y="1066"/>
                    <a:pt x="1237" y="1068"/>
                    <a:pt x="1236" y="1070"/>
                  </a:cubicBezTo>
                  <a:cubicBezTo>
                    <a:pt x="1234" y="1078"/>
                    <a:pt x="1231" y="1086"/>
                    <a:pt x="1228" y="1094"/>
                  </a:cubicBezTo>
                  <a:lnTo>
                    <a:pt x="1227" y="1097"/>
                  </a:lnTo>
                  <a:cubicBezTo>
                    <a:pt x="1224" y="1105"/>
                    <a:pt x="1220" y="1114"/>
                    <a:pt x="1217" y="1122"/>
                  </a:cubicBezTo>
                  <a:lnTo>
                    <a:pt x="1217" y="1123"/>
                  </a:lnTo>
                  <a:cubicBezTo>
                    <a:pt x="1210" y="1141"/>
                    <a:pt x="1203" y="1158"/>
                    <a:pt x="1195" y="1176"/>
                  </a:cubicBezTo>
                  <a:cubicBezTo>
                    <a:pt x="948" y="738"/>
                    <a:pt x="476" y="410"/>
                    <a:pt x="0" y="197"/>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008"/>
            <p:cNvSpPr>
              <a:spLocks/>
            </p:cNvSpPr>
            <p:nvPr/>
          </p:nvSpPr>
          <p:spPr bwMode="auto">
            <a:xfrm>
              <a:off x="3305176" y="3189288"/>
              <a:ext cx="430213" cy="646113"/>
            </a:xfrm>
            <a:custGeom>
              <a:avLst/>
              <a:gdLst>
                <a:gd name="T0" fmla="*/ 264 w 840"/>
                <a:gd name="T1" fmla="*/ 191 h 1260"/>
                <a:gd name="T2" fmla="*/ 840 w 840"/>
                <a:gd name="T3" fmla="*/ 85 h 1260"/>
                <a:gd name="T4" fmla="*/ 521 w 840"/>
                <a:gd name="T5" fmla="*/ 1020 h 1260"/>
                <a:gd name="T6" fmla="*/ 507 w 840"/>
                <a:gd name="T7" fmla="*/ 1260 h 1260"/>
                <a:gd name="T8" fmla="*/ 505 w 840"/>
                <a:gd name="T9" fmla="*/ 1259 h 1260"/>
                <a:gd name="T10" fmla="*/ 483 w 840"/>
                <a:gd name="T11" fmla="*/ 1243 h 1260"/>
                <a:gd name="T12" fmla="*/ 477 w 840"/>
                <a:gd name="T13" fmla="*/ 1239 h 1260"/>
                <a:gd name="T14" fmla="*/ 458 w 840"/>
                <a:gd name="T15" fmla="*/ 1225 h 1260"/>
                <a:gd name="T16" fmla="*/ 451 w 840"/>
                <a:gd name="T17" fmla="*/ 1219 h 1260"/>
                <a:gd name="T18" fmla="*/ 434 w 840"/>
                <a:gd name="T19" fmla="*/ 1206 h 1260"/>
                <a:gd name="T20" fmla="*/ 427 w 840"/>
                <a:gd name="T21" fmla="*/ 1200 h 1260"/>
                <a:gd name="T22" fmla="*/ 411 w 840"/>
                <a:gd name="T23" fmla="*/ 1186 h 1260"/>
                <a:gd name="T24" fmla="*/ 404 w 840"/>
                <a:gd name="T25" fmla="*/ 1180 h 1260"/>
                <a:gd name="T26" fmla="*/ 388 w 840"/>
                <a:gd name="T27" fmla="*/ 1166 h 1260"/>
                <a:gd name="T28" fmla="*/ 381 w 840"/>
                <a:gd name="T29" fmla="*/ 1159 h 1260"/>
                <a:gd name="T30" fmla="*/ 366 w 840"/>
                <a:gd name="T31" fmla="*/ 1145 h 1260"/>
                <a:gd name="T32" fmla="*/ 359 w 840"/>
                <a:gd name="T33" fmla="*/ 1138 h 1260"/>
                <a:gd name="T34" fmla="*/ 344 w 840"/>
                <a:gd name="T35" fmla="*/ 1124 h 1260"/>
                <a:gd name="T36" fmla="*/ 337 w 840"/>
                <a:gd name="T37" fmla="*/ 1117 h 1260"/>
                <a:gd name="T38" fmla="*/ 322 w 840"/>
                <a:gd name="T39" fmla="*/ 1102 h 1260"/>
                <a:gd name="T40" fmla="*/ 316 w 840"/>
                <a:gd name="T41" fmla="*/ 1095 h 1260"/>
                <a:gd name="T42" fmla="*/ 301 w 840"/>
                <a:gd name="T43" fmla="*/ 1080 h 1260"/>
                <a:gd name="T44" fmla="*/ 296 w 840"/>
                <a:gd name="T45" fmla="*/ 1073 h 1260"/>
                <a:gd name="T46" fmla="*/ 281 w 840"/>
                <a:gd name="T47" fmla="*/ 1056 h 1260"/>
                <a:gd name="T48" fmla="*/ 276 w 840"/>
                <a:gd name="T49" fmla="*/ 1050 h 1260"/>
                <a:gd name="T50" fmla="*/ 260 w 840"/>
                <a:gd name="T51" fmla="*/ 1032 h 1260"/>
                <a:gd name="T52" fmla="*/ 256 w 840"/>
                <a:gd name="T53" fmla="*/ 1027 h 1260"/>
                <a:gd name="T54" fmla="*/ 240 w 840"/>
                <a:gd name="T55" fmla="*/ 1006 h 1260"/>
                <a:gd name="T56" fmla="*/ 238 w 840"/>
                <a:gd name="T57" fmla="*/ 1004 h 1260"/>
                <a:gd name="T58" fmla="*/ 168 w 840"/>
                <a:gd name="T59" fmla="*/ 902 h 1260"/>
                <a:gd name="T60" fmla="*/ 168 w 840"/>
                <a:gd name="T61" fmla="*/ 902 h 1260"/>
                <a:gd name="T62" fmla="*/ 152 w 840"/>
                <a:gd name="T63" fmla="*/ 876 h 1260"/>
                <a:gd name="T64" fmla="*/ 151 w 840"/>
                <a:gd name="T65" fmla="*/ 873 h 1260"/>
                <a:gd name="T66" fmla="*/ 138 w 840"/>
                <a:gd name="T67" fmla="*/ 850 h 1260"/>
                <a:gd name="T68" fmla="*/ 135 w 840"/>
                <a:gd name="T69" fmla="*/ 846 h 1260"/>
                <a:gd name="T70" fmla="*/ 123 w 840"/>
                <a:gd name="T71" fmla="*/ 823 h 1260"/>
                <a:gd name="T72" fmla="*/ 121 w 840"/>
                <a:gd name="T73" fmla="*/ 818 h 1260"/>
                <a:gd name="T74" fmla="*/ 110 w 840"/>
                <a:gd name="T75" fmla="*/ 796 h 1260"/>
                <a:gd name="T76" fmla="*/ 107 w 840"/>
                <a:gd name="T77" fmla="*/ 790 h 1260"/>
                <a:gd name="T78" fmla="*/ 97 w 840"/>
                <a:gd name="T79" fmla="*/ 769 h 1260"/>
                <a:gd name="T80" fmla="*/ 94 w 840"/>
                <a:gd name="T81" fmla="*/ 763 h 1260"/>
                <a:gd name="T82" fmla="*/ 84 w 840"/>
                <a:gd name="T83" fmla="*/ 741 h 1260"/>
                <a:gd name="T84" fmla="*/ 82 w 840"/>
                <a:gd name="T85" fmla="*/ 735 h 1260"/>
                <a:gd name="T86" fmla="*/ 73 w 840"/>
                <a:gd name="T87" fmla="*/ 712 h 1260"/>
                <a:gd name="T88" fmla="*/ 70 w 840"/>
                <a:gd name="T89" fmla="*/ 707 h 1260"/>
                <a:gd name="T90" fmla="*/ 62 w 840"/>
                <a:gd name="T91" fmla="*/ 683 h 1260"/>
                <a:gd name="T92" fmla="*/ 60 w 840"/>
                <a:gd name="T93" fmla="*/ 678 h 1260"/>
                <a:gd name="T94" fmla="*/ 51 w 840"/>
                <a:gd name="T95" fmla="*/ 654 h 1260"/>
                <a:gd name="T96" fmla="*/ 50 w 840"/>
                <a:gd name="T97" fmla="*/ 649 h 1260"/>
                <a:gd name="T98" fmla="*/ 41 w 840"/>
                <a:gd name="T99" fmla="*/ 623 h 1260"/>
                <a:gd name="T100" fmla="*/ 40 w 840"/>
                <a:gd name="T101" fmla="*/ 621 h 1260"/>
                <a:gd name="T102" fmla="*/ 0 w 840"/>
                <a:gd name="T103" fmla="*/ 439 h 1260"/>
                <a:gd name="T104" fmla="*/ 0 w 840"/>
                <a:gd name="T105" fmla="*/ 439 h 1260"/>
                <a:gd name="T106" fmla="*/ 264 w 840"/>
                <a:gd name="T107" fmla="*/ 191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0" h="1260">
                  <a:moveTo>
                    <a:pt x="264" y="191"/>
                  </a:moveTo>
                  <a:cubicBezTo>
                    <a:pt x="431" y="72"/>
                    <a:pt x="630" y="0"/>
                    <a:pt x="840" y="85"/>
                  </a:cubicBezTo>
                  <a:cubicBezTo>
                    <a:pt x="683" y="378"/>
                    <a:pt x="561" y="702"/>
                    <a:pt x="521" y="1020"/>
                  </a:cubicBezTo>
                  <a:cubicBezTo>
                    <a:pt x="511" y="1101"/>
                    <a:pt x="506" y="1181"/>
                    <a:pt x="507" y="1260"/>
                  </a:cubicBezTo>
                  <a:lnTo>
                    <a:pt x="505" y="1259"/>
                  </a:lnTo>
                  <a:cubicBezTo>
                    <a:pt x="497" y="1253"/>
                    <a:pt x="490" y="1248"/>
                    <a:pt x="483" y="1243"/>
                  </a:cubicBezTo>
                  <a:cubicBezTo>
                    <a:pt x="481" y="1242"/>
                    <a:pt x="479" y="1240"/>
                    <a:pt x="477" y="1239"/>
                  </a:cubicBezTo>
                  <a:cubicBezTo>
                    <a:pt x="471" y="1234"/>
                    <a:pt x="464" y="1229"/>
                    <a:pt x="458" y="1225"/>
                  </a:cubicBezTo>
                  <a:cubicBezTo>
                    <a:pt x="456" y="1223"/>
                    <a:pt x="454" y="1221"/>
                    <a:pt x="451" y="1219"/>
                  </a:cubicBezTo>
                  <a:cubicBezTo>
                    <a:pt x="446" y="1215"/>
                    <a:pt x="440" y="1210"/>
                    <a:pt x="434" y="1206"/>
                  </a:cubicBezTo>
                  <a:cubicBezTo>
                    <a:pt x="432" y="1204"/>
                    <a:pt x="430" y="1202"/>
                    <a:pt x="427" y="1200"/>
                  </a:cubicBezTo>
                  <a:cubicBezTo>
                    <a:pt x="422" y="1195"/>
                    <a:pt x="416" y="1191"/>
                    <a:pt x="411" y="1186"/>
                  </a:cubicBezTo>
                  <a:cubicBezTo>
                    <a:pt x="409" y="1184"/>
                    <a:pt x="406" y="1182"/>
                    <a:pt x="404" y="1180"/>
                  </a:cubicBezTo>
                  <a:cubicBezTo>
                    <a:pt x="398" y="1175"/>
                    <a:pt x="393" y="1171"/>
                    <a:pt x="388" y="1166"/>
                  </a:cubicBezTo>
                  <a:cubicBezTo>
                    <a:pt x="386" y="1164"/>
                    <a:pt x="383" y="1162"/>
                    <a:pt x="381" y="1159"/>
                  </a:cubicBezTo>
                  <a:cubicBezTo>
                    <a:pt x="376" y="1155"/>
                    <a:pt x="371" y="1150"/>
                    <a:pt x="366" y="1145"/>
                  </a:cubicBezTo>
                  <a:cubicBezTo>
                    <a:pt x="363" y="1143"/>
                    <a:pt x="361" y="1141"/>
                    <a:pt x="359" y="1138"/>
                  </a:cubicBezTo>
                  <a:cubicBezTo>
                    <a:pt x="354" y="1134"/>
                    <a:pt x="349" y="1129"/>
                    <a:pt x="344" y="1124"/>
                  </a:cubicBezTo>
                  <a:cubicBezTo>
                    <a:pt x="342" y="1122"/>
                    <a:pt x="339" y="1119"/>
                    <a:pt x="337" y="1117"/>
                  </a:cubicBezTo>
                  <a:cubicBezTo>
                    <a:pt x="332" y="1112"/>
                    <a:pt x="327" y="1107"/>
                    <a:pt x="322" y="1102"/>
                  </a:cubicBezTo>
                  <a:cubicBezTo>
                    <a:pt x="320" y="1100"/>
                    <a:pt x="318" y="1098"/>
                    <a:pt x="316" y="1095"/>
                  </a:cubicBezTo>
                  <a:cubicBezTo>
                    <a:pt x="311" y="1090"/>
                    <a:pt x="306" y="1085"/>
                    <a:pt x="301" y="1080"/>
                  </a:cubicBezTo>
                  <a:cubicBezTo>
                    <a:pt x="299" y="1077"/>
                    <a:pt x="297" y="1075"/>
                    <a:pt x="296" y="1073"/>
                  </a:cubicBezTo>
                  <a:cubicBezTo>
                    <a:pt x="291" y="1068"/>
                    <a:pt x="286" y="1062"/>
                    <a:pt x="281" y="1056"/>
                  </a:cubicBezTo>
                  <a:cubicBezTo>
                    <a:pt x="279" y="1054"/>
                    <a:pt x="277" y="1052"/>
                    <a:pt x="276" y="1050"/>
                  </a:cubicBezTo>
                  <a:cubicBezTo>
                    <a:pt x="271" y="1044"/>
                    <a:pt x="265" y="1038"/>
                    <a:pt x="260" y="1032"/>
                  </a:cubicBezTo>
                  <a:cubicBezTo>
                    <a:pt x="259" y="1030"/>
                    <a:pt x="258" y="1029"/>
                    <a:pt x="256" y="1027"/>
                  </a:cubicBezTo>
                  <a:cubicBezTo>
                    <a:pt x="251" y="1020"/>
                    <a:pt x="245" y="1013"/>
                    <a:pt x="240" y="1006"/>
                  </a:cubicBezTo>
                  <a:lnTo>
                    <a:pt x="238" y="1004"/>
                  </a:lnTo>
                  <a:cubicBezTo>
                    <a:pt x="213" y="971"/>
                    <a:pt x="190" y="937"/>
                    <a:pt x="168" y="902"/>
                  </a:cubicBezTo>
                  <a:lnTo>
                    <a:pt x="168" y="902"/>
                  </a:lnTo>
                  <a:cubicBezTo>
                    <a:pt x="163" y="894"/>
                    <a:pt x="158" y="885"/>
                    <a:pt x="152" y="876"/>
                  </a:cubicBezTo>
                  <a:lnTo>
                    <a:pt x="151" y="873"/>
                  </a:lnTo>
                  <a:cubicBezTo>
                    <a:pt x="146" y="866"/>
                    <a:pt x="142" y="858"/>
                    <a:pt x="138" y="850"/>
                  </a:cubicBezTo>
                  <a:lnTo>
                    <a:pt x="135" y="846"/>
                  </a:lnTo>
                  <a:cubicBezTo>
                    <a:pt x="131" y="838"/>
                    <a:pt x="127" y="831"/>
                    <a:pt x="123" y="823"/>
                  </a:cubicBezTo>
                  <a:cubicBezTo>
                    <a:pt x="122" y="822"/>
                    <a:pt x="121" y="820"/>
                    <a:pt x="121" y="818"/>
                  </a:cubicBezTo>
                  <a:cubicBezTo>
                    <a:pt x="117" y="811"/>
                    <a:pt x="113" y="804"/>
                    <a:pt x="110" y="796"/>
                  </a:cubicBezTo>
                  <a:cubicBezTo>
                    <a:pt x="109" y="794"/>
                    <a:pt x="108" y="792"/>
                    <a:pt x="107" y="790"/>
                  </a:cubicBezTo>
                  <a:cubicBezTo>
                    <a:pt x="103" y="783"/>
                    <a:pt x="100" y="776"/>
                    <a:pt x="97" y="769"/>
                  </a:cubicBezTo>
                  <a:cubicBezTo>
                    <a:pt x="96" y="767"/>
                    <a:pt x="95" y="765"/>
                    <a:pt x="94" y="763"/>
                  </a:cubicBezTo>
                  <a:cubicBezTo>
                    <a:pt x="91" y="755"/>
                    <a:pt x="87" y="748"/>
                    <a:pt x="84" y="741"/>
                  </a:cubicBezTo>
                  <a:cubicBezTo>
                    <a:pt x="83" y="739"/>
                    <a:pt x="83" y="737"/>
                    <a:pt x="82" y="735"/>
                  </a:cubicBezTo>
                  <a:cubicBezTo>
                    <a:pt x="79" y="727"/>
                    <a:pt x="76" y="720"/>
                    <a:pt x="73" y="712"/>
                  </a:cubicBezTo>
                  <a:cubicBezTo>
                    <a:pt x="72" y="710"/>
                    <a:pt x="71" y="709"/>
                    <a:pt x="70" y="707"/>
                  </a:cubicBezTo>
                  <a:cubicBezTo>
                    <a:pt x="67" y="699"/>
                    <a:pt x="64" y="691"/>
                    <a:pt x="62" y="683"/>
                  </a:cubicBezTo>
                  <a:cubicBezTo>
                    <a:pt x="61" y="682"/>
                    <a:pt x="60" y="680"/>
                    <a:pt x="60" y="678"/>
                  </a:cubicBezTo>
                  <a:cubicBezTo>
                    <a:pt x="57" y="670"/>
                    <a:pt x="54" y="662"/>
                    <a:pt x="51" y="654"/>
                  </a:cubicBezTo>
                  <a:lnTo>
                    <a:pt x="50" y="649"/>
                  </a:lnTo>
                  <a:cubicBezTo>
                    <a:pt x="47" y="641"/>
                    <a:pt x="44" y="632"/>
                    <a:pt x="41" y="623"/>
                  </a:cubicBezTo>
                  <a:lnTo>
                    <a:pt x="40" y="621"/>
                  </a:lnTo>
                  <a:cubicBezTo>
                    <a:pt x="22" y="561"/>
                    <a:pt x="8" y="501"/>
                    <a:pt x="0" y="439"/>
                  </a:cubicBezTo>
                  <a:lnTo>
                    <a:pt x="0" y="439"/>
                  </a:lnTo>
                  <a:cubicBezTo>
                    <a:pt x="73" y="354"/>
                    <a:pt x="163" y="264"/>
                    <a:pt x="264" y="191"/>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009"/>
            <p:cNvSpPr>
              <a:spLocks/>
            </p:cNvSpPr>
            <p:nvPr/>
          </p:nvSpPr>
          <p:spPr bwMode="auto">
            <a:xfrm>
              <a:off x="3783013" y="3106738"/>
              <a:ext cx="679450" cy="811213"/>
            </a:xfrm>
            <a:custGeom>
              <a:avLst/>
              <a:gdLst>
                <a:gd name="T0" fmla="*/ 885 w 1327"/>
                <a:gd name="T1" fmla="*/ 1462 h 1582"/>
                <a:gd name="T2" fmla="*/ 885 w 1327"/>
                <a:gd name="T3" fmla="*/ 1462 h 1582"/>
                <a:gd name="T4" fmla="*/ 860 w 1327"/>
                <a:gd name="T5" fmla="*/ 1476 h 1582"/>
                <a:gd name="T6" fmla="*/ 860 w 1327"/>
                <a:gd name="T7" fmla="*/ 1477 h 1582"/>
                <a:gd name="T8" fmla="*/ 834 w 1327"/>
                <a:gd name="T9" fmla="*/ 1491 h 1582"/>
                <a:gd name="T10" fmla="*/ 834 w 1327"/>
                <a:gd name="T11" fmla="*/ 1491 h 1582"/>
                <a:gd name="T12" fmla="*/ 808 w 1327"/>
                <a:gd name="T13" fmla="*/ 1504 h 1582"/>
                <a:gd name="T14" fmla="*/ 808 w 1327"/>
                <a:gd name="T15" fmla="*/ 1504 h 1582"/>
                <a:gd name="T16" fmla="*/ 782 w 1327"/>
                <a:gd name="T17" fmla="*/ 1517 h 1582"/>
                <a:gd name="T18" fmla="*/ 782 w 1327"/>
                <a:gd name="T19" fmla="*/ 1517 h 1582"/>
                <a:gd name="T20" fmla="*/ 618 w 1327"/>
                <a:gd name="T21" fmla="*/ 1582 h 1582"/>
                <a:gd name="T22" fmla="*/ 606 w 1327"/>
                <a:gd name="T23" fmla="*/ 1528 h 1582"/>
                <a:gd name="T24" fmla="*/ 0 w 1327"/>
                <a:gd name="T25" fmla="*/ 214 h 1582"/>
                <a:gd name="T26" fmla="*/ 130 w 1327"/>
                <a:gd name="T27" fmla="*/ 0 h 1582"/>
                <a:gd name="T28" fmla="*/ 138 w 1327"/>
                <a:gd name="T29" fmla="*/ 3 h 1582"/>
                <a:gd name="T30" fmla="*/ 1327 w 1327"/>
                <a:gd name="T31" fmla="*/ 996 h 1582"/>
                <a:gd name="T32" fmla="*/ 1265 w 1327"/>
                <a:gd name="T33" fmla="*/ 1099 h 1582"/>
                <a:gd name="T34" fmla="*/ 1265 w 1327"/>
                <a:gd name="T35" fmla="*/ 1099 h 1582"/>
                <a:gd name="T36" fmla="*/ 1249 w 1327"/>
                <a:gd name="T37" fmla="*/ 1124 h 1582"/>
                <a:gd name="T38" fmla="*/ 1248 w 1327"/>
                <a:gd name="T39" fmla="*/ 1124 h 1582"/>
                <a:gd name="T40" fmla="*/ 1231 w 1327"/>
                <a:gd name="T41" fmla="*/ 1148 h 1582"/>
                <a:gd name="T42" fmla="*/ 1231 w 1327"/>
                <a:gd name="T43" fmla="*/ 1148 h 1582"/>
                <a:gd name="T44" fmla="*/ 1213 w 1327"/>
                <a:gd name="T45" fmla="*/ 1171 h 1582"/>
                <a:gd name="T46" fmla="*/ 1213 w 1327"/>
                <a:gd name="T47" fmla="*/ 1172 h 1582"/>
                <a:gd name="T48" fmla="*/ 1195 w 1327"/>
                <a:gd name="T49" fmla="*/ 1194 h 1582"/>
                <a:gd name="T50" fmla="*/ 1194 w 1327"/>
                <a:gd name="T51" fmla="*/ 1195 h 1582"/>
                <a:gd name="T52" fmla="*/ 1176 w 1327"/>
                <a:gd name="T53" fmla="*/ 1217 h 1582"/>
                <a:gd name="T54" fmla="*/ 1175 w 1327"/>
                <a:gd name="T55" fmla="*/ 1217 h 1582"/>
                <a:gd name="T56" fmla="*/ 1156 w 1327"/>
                <a:gd name="T57" fmla="*/ 1239 h 1582"/>
                <a:gd name="T58" fmla="*/ 1156 w 1327"/>
                <a:gd name="T59" fmla="*/ 1239 h 1582"/>
                <a:gd name="T60" fmla="*/ 1136 w 1327"/>
                <a:gd name="T61" fmla="*/ 1260 h 1582"/>
                <a:gd name="T62" fmla="*/ 1136 w 1327"/>
                <a:gd name="T63" fmla="*/ 1261 h 1582"/>
                <a:gd name="T64" fmla="*/ 1116 w 1327"/>
                <a:gd name="T65" fmla="*/ 1281 h 1582"/>
                <a:gd name="T66" fmla="*/ 1115 w 1327"/>
                <a:gd name="T67" fmla="*/ 1282 h 1582"/>
                <a:gd name="T68" fmla="*/ 1095 w 1327"/>
                <a:gd name="T69" fmla="*/ 1302 h 1582"/>
                <a:gd name="T70" fmla="*/ 1094 w 1327"/>
                <a:gd name="T71" fmla="*/ 1302 h 1582"/>
                <a:gd name="T72" fmla="*/ 1073 w 1327"/>
                <a:gd name="T73" fmla="*/ 1322 h 1582"/>
                <a:gd name="T74" fmla="*/ 1072 w 1327"/>
                <a:gd name="T75" fmla="*/ 1322 h 1582"/>
                <a:gd name="T76" fmla="*/ 1051 w 1327"/>
                <a:gd name="T77" fmla="*/ 1341 h 1582"/>
                <a:gd name="T78" fmla="*/ 1050 w 1327"/>
                <a:gd name="T79" fmla="*/ 1342 h 1582"/>
                <a:gd name="T80" fmla="*/ 1029 w 1327"/>
                <a:gd name="T81" fmla="*/ 1360 h 1582"/>
                <a:gd name="T82" fmla="*/ 1028 w 1327"/>
                <a:gd name="T83" fmla="*/ 1361 h 1582"/>
                <a:gd name="T84" fmla="*/ 1006 w 1327"/>
                <a:gd name="T85" fmla="*/ 1378 h 1582"/>
                <a:gd name="T86" fmla="*/ 1005 w 1327"/>
                <a:gd name="T87" fmla="*/ 1379 h 1582"/>
                <a:gd name="T88" fmla="*/ 983 w 1327"/>
                <a:gd name="T89" fmla="*/ 1396 h 1582"/>
                <a:gd name="T90" fmla="*/ 982 w 1327"/>
                <a:gd name="T91" fmla="*/ 1397 h 1582"/>
                <a:gd name="T92" fmla="*/ 959 w 1327"/>
                <a:gd name="T93" fmla="*/ 1413 h 1582"/>
                <a:gd name="T94" fmla="*/ 958 w 1327"/>
                <a:gd name="T95" fmla="*/ 1414 h 1582"/>
                <a:gd name="T96" fmla="*/ 935 w 1327"/>
                <a:gd name="T97" fmla="*/ 1430 h 1582"/>
                <a:gd name="T98" fmla="*/ 934 w 1327"/>
                <a:gd name="T99" fmla="*/ 1431 h 1582"/>
                <a:gd name="T100" fmla="*/ 910 w 1327"/>
                <a:gd name="T101" fmla="*/ 1446 h 1582"/>
                <a:gd name="T102" fmla="*/ 910 w 1327"/>
                <a:gd name="T103" fmla="*/ 1447 h 1582"/>
                <a:gd name="T104" fmla="*/ 885 w 1327"/>
                <a:gd name="T105" fmla="*/ 146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7" h="1582">
                  <a:moveTo>
                    <a:pt x="885" y="1462"/>
                  </a:moveTo>
                  <a:lnTo>
                    <a:pt x="885" y="1462"/>
                  </a:lnTo>
                  <a:cubicBezTo>
                    <a:pt x="877" y="1467"/>
                    <a:pt x="868" y="1472"/>
                    <a:pt x="860" y="1476"/>
                  </a:cubicBezTo>
                  <a:lnTo>
                    <a:pt x="860" y="1477"/>
                  </a:lnTo>
                  <a:cubicBezTo>
                    <a:pt x="851" y="1481"/>
                    <a:pt x="843" y="1486"/>
                    <a:pt x="834" y="1491"/>
                  </a:cubicBezTo>
                  <a:lnTo>
                    <a:pt x="834" y="1491"/>
                  </a:lnTo>
                  <a:cubicBezTo>
                    <a:pt x="826" y="1495"/>
                    <a:pt x="817" y="1500"/>
                    <a:pt x="808" y="1504"/>
                  </a:cubicBezTo>
                  <a:lnTo>
                    <a:pt x="808" y="1504"/>
                  </a:lnTo>
                  <a:cubicBezTo>
                    <a:pt x="800" y="1509"/>
                    <a:pt x="791" y="1513"/>
                    <a:pt x="782" y="1517"/>
                  </a:cubicBezTo>
                  <a:lnTo>
                    <a:pt x="782" y="1517"/>
                  </a:lnTo>
                  <a:cubicBezTo>
                    <a:pt x="729" y="1543"/>
                    <a:pt x="674" y="1564"/>
                    <a:pt x="618" y="1582"/>
                  </a:cubicBezTo>
                  <a:cubicBezTo>
                    <a:pt x="614" y="1564"/>
                    <a:pt x="610" y="1546"/>
                    <a:pt x="606" y="1528"/>
                  </a:cubicBezTo>
                  <a:cubicBezTo>
                    <a:pt x="497" y="1063"/>
                    <a:pt x="343" y="409"/>
                    <a:pt x="0" y="214"/>
                  </a:cubicBezTo>
                  <a:cubicBezTo>
                    <a:pt x="42" y="140"/>
                    <a:pt x="85" y="69"/>
                    <a:pt x="130" y="0"/>
                  </a:cubicBezTo>
                  <a:cubicBezTo>
                    <a:pt x="133" y="1"/>
                    <a:pt x="136" y="2"/>
                    <a:pt x="138" y="3"/>
                  </a:cubicBezTo>
                  <a:cubicBezTo>
                    <a:pt x="619" y="218"/>
                    <a:pt x="1095" y="551"/>
                    <a:pt x="1327" y="996"/>
                  </a:cubicBezTo>
                  <a:cubicBezTo>
                    <a:pt x="1308" y="1032"/>
                    <a:pt x="1287" y="1066"/>
                    <a:pt x="1265" y="1099"/>
                  </a:cubicBezTo>
                  <a:lnTo>
                    <a:pt x="1265" y="1099"/>
                  </a:lnTo>
                  <a:cubicBezTo>
                    <a:pt x="1260" y="1107"/>
                    <a:pt x="1254" y="1116"/>
                    <a:pt x="1249" y="1124"/>
                  </a:cubicBezTo>
                  <a:lnTo>
                    <a:pt x="1248" y="1124"/>
                  </a:lnTo>
                  <a:cubicBezTo>
                    <a:pt x="1243" y="1132"/>
                    <a:pt x="1237" y="1140"/>
                    <a:pt x="1231" y="1148"/>
                  </a:cubicBezTo>
                  <a:lnTo>
                    <a:pt x="1231" y="1148"/>
                  </a:lnTo>
                  <a:cubicBezTo>
                    <a:pt x="1225" y="1156"/>
                    <a:pt x="1219" y="1164"/>
                    <a:pt x="1213" y="1171"/>
                  </a:cubicBezTo>
                  <a:lnTo>
                    <a:pt x="1213" y="1172"/>
                  </a:lnTo>
                  <a:cubicBezTo>
                    <a:pt x="1207" y="1179"/>
                    <a:pt x="1201" y="1187"/>
                    <a:pt x="1195" y="1194"/>
                  </a:cubicBezTo>
                  <a:lnTo>
                    <a:pt x="1194" y="1195"/>
                  </a:lnTo>
                  <a:cubicBezTo>
                    <a:pt x="1188" y="1202"/>
                    <a:pt x="1182" y="1210"/>
                    <a:pt x="1176" y="1217"/>
                  </a:cubicBezTo>
                  <a:lnTo>
                    <a:pt x="1175" y="1217"/>
                  </a:lnTo>
                  <a:cubicBezTo>
                    <a:pt x="1169" y="1225"/>
                    <a:pt x="1163" y="1232"/>
                    <a:pt x="1156" y="1239"/>
                  </a:cubicBezTo>
                  <a:lnTo>
                    <a:pt x="1156" y="1239"/>
                  </a:lnTo>
                  <a:cubicBezTo>
                    <a:pt x="1149" y="1246"/>
                    <a:pt x="1143" y="1253"/>
                    <a:pt x="1136" y="1260"/>
                  </a:cubicBezTo>
                  <a:lnTo>
                    <a:pt x="1136" y="1261"/>
                  </a:lnTo>
                  <a:cubicBezTo>
                    <a:pt x="1129" y="1268"/>
                    <a:pt x="1122" y="1275"/>
                    <a:pt x="1116" y="1281"/>
                  </a:cubicBezTo>
                  <a:lnTo>
                    <a:pt x="1115" y="1282"/>
                  </a:lnTo>
                  <a:cubicBezTo>
                    <a:pt x="1108" y="1289"/>
                    <a:pt x="1101" y="1295"/>
                    <a:pt x="1095" y="1302"/>
                  </a:cubicBezTo>
                  <a:lnTo>
                    <a:pt x="1094" y="1302"/>
                  </a:lnTo>
                  <a:cubicBezTo>
                    <a:pt x="1087" y="1309"/>
                    <a:pt x="1080" y="1315"/>
                    <a:pt x="1073" y="1322"/>
                  </a:cubicBezTo>
                  <a:lnTo>
                    <a:pt x="1072" y="1322"/>
                  </a:lnTo>
                  <a:cubicBezTo>
                    <a:pt x="1065" y="1329"/>
                    <a:pt x="1058" y="1335"/>
                    <a:pt x="1051" y="1341"/>
                  </a:cubicBezTo>
                  <a:lnTo>
                    <a:pt x="1050" y="1342"/>
                  </a:lnTo>
                  <a:cubicBezTo>
                    <a:pt x="1043" y="1348"/>
                    <a:pt x="1036" y="1354"/>
                    <a:pt x="1029" y="1360"/>
                  </a:cubicBezTo>
                  <a:lnTo>
                    <a:pt x="1028" y="1361"/>
                  </a:lnTo>
                  <a:cubicBezTo>
                    <a:pt x="1021" y="1367"/>
                    <a:pt x="1013" y="1373"/>
                    <a:pt x="1006" y="1378"/>
                  </a:cubicBezTo>
                  <a:lnTo>
                    <a:pt x="1005" y="1379"/>
                  </a:lnTo>
                  <a:cubicBezTo>
                    <a:pt x="998" y="1385"/>
                    <a:pt x="990" y="1391"/>
                    <a:pt x="983" y="1396"/>
                  </a:cubicBezTo>
                  <a:lnTo>
                    <a:pt x="982" y="1397"/>
                  </a:lnTo>
                  <a:cubicBezTo>
                    <a:pt x="974" y="1402"/>
                    <a:pt x="967" y="1408"/>
                    <a:pt x="959" y="1413"/>
                  </a:cubicBezTo>
                  <a:lnTo>
                    <a:pt x="958" y="1414"/>
                  </a:lnTo>
                  <a:cubicBezTo>
                    <a:pt x="950" y="1419"/>
                    <a:pt x="943" y="1425"/>
                    <a:pt x="935" y="1430"/>
                  </a:cubicBezTo>
                  <a:lnTo>
                    <a:pt x="934" y="1431"/>
                  </a:lnTo>
                  <a:cubicBezTo>
                    <a:pt x="926" y="1436"/>
                    <a:pt x="918" y="1441"/>
                    <a:pt x="910" y="1446"/>
                  </a:cubicBezTo>
                  <a:lnTo>
                    <a:pt x="910" y="1447"/>
                  </a:lnTo>
                  <a:cubicBezTo>
                    <a:pt x="902" y="1452"/>
                    <a:pt x="894" y="1457"/>
                    <a:pt x="885" y="1462"/>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010"/>
            <p:cNvSpPr>
              <a:spLocks/>
            </p:cNvSpPr>
            <p:nvPr/>
          </p:nvSpPr>
          <p:spPr bwMode="auto">
            <a:xfrm>
              <a:off x="3597276" y="3248025"/>
              <a:ext cx="468313" cy="696913"/>
            </a:xfrm>
            <a:custGeom>
              <a:avLst/>
              <a:gdLst>
                <a:gd name="T0" fmla="*/ 313 w 914"/>
                <a:gd name="T1" fmla="*/ 1320 h 1361"/>
                <a:gd name="T2" fmla="*/ 294 w 914"/>
                <a:gd name="T3" fmla="*/ 1315 h 1361"/>
                <a:gd name="T4" fmla="*/ 284 w 914"/>
                <a:gd name="T5" fmla="*/ 1312 h 1361"/>
                <a:gd name="T6" fmla="*/ 264 w 914"/>
                <a:gd name="T7" fmla="*/ 1306 h 1361"/>
                <a:gd name="T8" fmla="*/ 258 w 914"/>
                <a:gd name="T9" fmla="*/ 1304 h 1361"/>
                <a:gd name="T10" fmla="*/ 232 w 914"/>
                <a:gd name="T11" fmla="*/ 1296 h 1361"/>
                <a:gd name="T12" fmla="*/ 222 w 914"/>
                <a:gd name="T13" fmla="*/ 1292 h 1361"/>
                <a:gd name="T14" fmla="*/ 207 w 914"/>
                <a:gd name="T15" fmla="*/ 1287 h 1361"/>
                <a:gd name="T16" fmla="*/ 195 w 914"/>
                <a:gd name="T17" fmla="*/ 1282 h 1361"/>
                <a:gd name="T18" fmla="*/ 181 w 914"/>
                <a:gd name="T19" fmla="*/ 1277 h 1361"/>
                <a:gd name="T20" fmla="*/ 169 w 914"/>
                <a:gd name="T21" fmla="*/ 1272 h 1361"/>
                <a:gd name="T22" fmla="*/ 153 w 914"/>
                <a:gd name="T23" fmla="*/ 1265 h 1361"/>
                <a:gd name="T24" fmla="*/ 133 w 914"/>
                <a:gd name="T25" fmla="*/ 1257 h 1361"/>
                <a:gd name="T26" fmla="*/ 124 w 914"/>
                <a:gd name="T27" fmla="*/ 1253 h 1361"/>
                <a:gd name="T28" fmla="*/ 109 w 914"/>
                <a:gd name="T29" fmla="*/ 1246 h 1361"/>
                <a:gd name="T30" fmla="*/ 101 w 914"/>
                <a:gd name="T31" fmla="*/ 1242 h 1361"/>
                <a:gd name="T32" fmla="*/ 85 w 914"/>
                <a:gd name="T33" fmla="*/ 1234 h 1361"/>
                <a:gd name="T34" fmla="*/ 84 w 914"/>
                <a:gd name="T35" fmla="*/ 1234 h 1361"/>
                <a:gd name="T36" fmla="*/ 46 w 914"/>
                <a:gd name="T37" fmla="*/ 1214 h 1361"/>
                <a:gd name="T38" fmla="*/ 44 w 914"/>
                <a:gd name="T39" fmla="*/ 1213 h 1361"/>
                <a:gd name="T40" fmla="*/ 26 w 914"/>
                <a:gd name="T41" fmla="*/ 1203 h 1361"/>
                <a:gd name="T42" fmla="*/ 22 w 914"/>
                <a:gd name="T43" fmla="*/ 1201 h 1361"/>
                <a:gd name="T44" fmla="*/ 4 w 914"/>
                <a:gd name="T45" fmla="*/ 1191 h 1361"/>
                <a:gd name="T46" fmla="*/ 16 w 914"/>
                <a:gd name="T47" fmla="*/ 914 h 1361"/>
                <a:gd name="T48" fmla="*/ 329 w 914"/>
                <a:gd name="T49" fmla="*/ 0 h 1361"/>
                <a:gd name="T50" fmla="*/ 901 w 914"/>
                <a:gd name="T51" fmla="*/ 1269 h 1361"/>
                <a:gd name="T52" fmla="*/ 914 w 914"/>
                <a:gd name="T53" fmla="*/ 1325 h 1361"/>
                <a:gd name="T54" fmla="*/ 912 w 914"/>
                <a:gd name="T55" fmla="*/ 1326 h 1361"/>
                <a:gd name="T56" fmla="*/ 883 w 914"/>
                <a:gd name="T57" fmla="*/ 1333 h 1361"/>
                <a:gd name="T58" fmla="*/ 872 w 914"/>
                <a:gd name="T59" fmla="*/ 1335 h 1361"/>
                <a:gd name="T60" fmla="*/ 851 w 914"/>
                <a:gd name="T61" fmla="*/ 1339 h 1361"/>
                <a:gd name="T62" fmla="*/ 839 w 914"/>
                <a:gd name="T63" fmla="*/ 1341 h 1361"/>
                <a:gd name="T64" fmla="*/ 819 w 914"/>
                <a:gd name="T65" fmla="*/ 1345 h 1361"/>
                <a:gd name="T66" fmla="*/ 806 w 914"/>
                <a:gd name="T67" fmla="*/ 1347 h 1361"/>
                <a:gd name="T68" fmla="*/ 785 w 914"/>
                <a:gd name="T69" fmla="*/ 1350 h 1361"/>
                <a:gd name="T70" fmla="*/ 774 w 914"/>
                <a:gd name="T71" fmla="*/ 1351 h 1361"/>
                <a:gd name="T72" fmla="*/ 748 w 914"/>
                <a:gd name="T73" fmla="*/ 1354 h 1361"/>
                <a:gd name="T74" fmla="*/ 741 w 914"/>
                <a:gd name="T75" fmla="*/ 1355 h 1361"/>
                <a:gd name="T76" fmla="*/ 709 w 914"/>
                <a:gd name="T77" fmla="*/ 1358 h 1361"/>
                <a:gd name="T78" fmla="*/ 699 w 914"/>
                <a:gd name="T79" fmla="*/ 1358 h 1361"/>
                <a:gd name="T80" fmla="*/ 676 w 914"/>
                <a:gd name="T81" fmla="*/ 1360 h 1361"/>
                <a:gd name="T82" fmla="*/ 664 w 914"/>
                <a:gd name="T83" fmla="*/ 1360 h 1361"/>
                <a:gd name="T84" fmla="*/ 643 w 914"/>
                <a:gd name="T85" fmla="*/ 1361 h 1361"/>
                <a:gd name="T86" fmla="*/ 630 w 914"/>
                <a:gd name="T87" fmla="*/ 1361 h 1361"/>
                <a:gd name="T88" fmla="*/ 609 w 914"/>
                <a:gd name="T89" fmla="*/ 1361 h 1361"/>
                <a:gd name="T90" fmla="*/ 596 w 914"/>
                <a:gd name="T91" fmla="*/ 1360 h 1361"/>
                <a:gd name="T92" fmla="*/ 572 w 914"/>
                <a:gd name="T93" fmla="*/ 1360 h 1361"/>
                <a:gd name="T94" fmla="*/ 563 w 914"/>
                <a:gd name="T95" fmla="*/ 1359 h 1361"/>
                <a:gd name="T96" fmla="*/ 530 w 914"/>
                <a:gd name="T97" fmla="*/ 1357 h 1361"/>
                <a:gd name="T98" fmla="*/ 523 w 914"/>
                <a:gd name="T99" fmla="*/ 1357 h 1361"/>
                <a:gd name="T100" fmla="*/ 496 w 914"/>
                <a:gd name="T101" fmla="*/ 1354 h 1361"/>
                <a:gd name="T102" fmla="*/ 485 w 914"/>
                <a:gd name="T103" fmla="*/ 1353 h 1361"/>
                <a:gd name="T104" fmla="*/ 463 w 914"/>
                <a:gd name="T105" fmla="*/ 1350 h 1361"/>
                <a:gd name="T106" fmla="*/ 450 w 914"/>
                <a:gd name="T107" fmla="*/ 1348 h 1361"/>
                <a:gd name="T108" fmla="*/ 428 w 914"/>
                <a:gd name="T109" fmla="*/ 1345 h 1361"/>
                <a:gd name="T110" fmla="*/ 416 w 914"/>
                <a:gd name="T111" fmla="*/ 1343 h 1361"/>
                <a:gd name="T112" fmla="*/ 393 w 914"/>
                <a:gd name="T113" fmla="*/ 1338 h 1361"/>
                <a:gd name="T114" fmla="*/ 382 w 914"/>
                <a:gd name="T115" fmla="*/ 1336 h 1361"/>
                <a:gd name="T116" fmla="*/ 349 w 914"/>
                <a:gd name="T117" fmla="*/ 1329 h 1361"/>
                <a:gd name="T118" fmla="*/ 321 w 914"/>
                <a:gd name="T119" fmla="*/ 1322 h 1361"/>
                <a:gd name="T120" fmla="*/ 313 w 914"/>
                <a:gd name="T121" fmla="*/ 132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4" h="1361">
                  <a:moveTo>
                    <a:pt x="313" y="1320"/>
                  </a:moveTo>
                  <a:cubicBezTo>
                    <a:pt x="306" y="1318"/>
                    <a:pt x="300" y="1317"/>
                    <a:pt x="294" y="1315"/>
                  </a:cubicBezTo>
                  <a:cubicBezTo>
                    <a:pt x="291" y="1314"/>
                    <a:pt x="288" y="1313"/>
                    <a:pt x="284" y="1312"/>
                  </a:cubicBezTo>
                  <a:cubicBezTo>
                    <a:pt x="278" y="1310"/>
                    <a:pt x="271" y="1308"/>
                    <a:pt x="264" y="1306"/>
                  </a:cubicBezTo>
                  <a:cubicBezTo>
                    <a:pt x="262" y="1305"/>
                    <a:pt x="260" y="1305"/>
                    <a:pt x="258" y="1304"/>
                  </a:cubicBezTo>
                  <a:cubicBezTo>
                    <a:pt x="249" y="1301"/>
                    <a:pt x="241" y="1299"/>
                    <a:pt x="232" y="1296"/>
                  </a:cubicBezTo>
                  <a:cubicBezTo>
                    <a:pt x="229" y="1295"/>
                    <a:pt x="226" y="1293"/>
                    <a:pt x="222" y="1292"/>
                  </a:cubicBezTo>
                  <a:cubicBezTo>
                    <a:pt x="217" y="1290"/>
                    <a:pt x="212" y="1289"/>
                    <a:pt x="207" y="1287"/>
                  </a:cubicBezTo>
                  <a:cubicBezTo>
                    <a:pt x="203" y="1285"/>
                    <a:pt x="199" y="1284"/>
                    <a:pt x="195" y="1282"/>
                  </a:cubicBezTo>
                  <a:cubicBezTo>
                    <a:pt x="191" y="1281"/>
                    <a:pt x="186" y="1279"/>
                    <a:pt x="181" y="1277"/>
                  </a:cubicBezTo>
                  <a:cubicBezTo>
                    <a:pt x="177" y="1276"/>
                    <a:pt x="173" y="1274"/>
                    <a:pt x="169" y="1272"/>
                  </a:cubicBezTo>
                  <a:cubicBezTo>
                    <a:pt x="164" y="1270"/>
                    <a:pt x="158" y="1268"/>
                    <a:pt x="153" y="1265"/>
                  </a:cubicBezTo>
                  <a:cubicBezTo>
                    <a:pt x="146" y="1263"/>
                    <a:pt x="140" y="1260"/>
                    <a:pt x="133" y="1257"/>
                  </a:cubicBezTo>
                  <a:cubicBezTo>
                    <a:pt x="130" y="1256"/>
                    <a:pt x="127" y="1254"/>
                    <a:pt x="124" y="1253"/>
                  </a:cubicBezTo>
                  <a:cubicBezTo>
                    <a:pt x="119" y="1250"/>
                    <a:pt x="114" y="1248"/>
                    <a:pt x="109" y="1246"/>
                  </a:cubicBezTo>
                  <a:cubicBezTo>
                    <a:pt x="106" y="1245"/>
                    <a:pt x="103" y="1243"/>
                    <a:pt x="101" y="1242"/>
                  </a:cubicBezTo>
                  <a:cubicBezTo>
                    <a:pt x="95" y="1240"/>
                    <a:pt x="90" y="1237"/>
                    <a:pt x="85" y="1234"/>
                  </a:cubicBezTo>
                  <a:lnTo>
                    <a:pt x="84" y="1234"/>
                  </a:lnTo>
                  <a:cubicBezTo>
                    <a:pt x="71" y="1228"/>
                    <a:pt x="58" y="1221"/>
                    <a:pt x="46" y="1214"/>
                  </a:cubicBezTo>
                  <a:lnTo>
                    <a:pt x="44" y="1213"/>
                  </a:lnTo>
                  <a:cubicBezTo>
                    <a:pt x="38" y="1210"/>
                    <a:pt x="32" y="1207"/>
                    <a:pt x="26" y="1203"/>
                  </a:cubicBezTo>
                  <a:lnTo>
                    <a:pt x="22" y="1201"/>
                  </a:lnTo>
                  <a:cubicBezTo>
                    <a:pt x="16" y="1197"/>
                    <a:pt x="10" y="1194"/>
                    <a:pt x="4" y="1191"/>
                  </a:cubicBezTo>
                  <a:cubicBezTo>
                    <a:pt x="0" y="1100"/>
                    <a:pt x="5" y="1007"/>
                    <a:pt x="16" y="914"/>
                  </a:cubicBezTo>
                  <a:cubicBezTo>
                    <a:pt x="55" y="603"/>
                    <a:pt x="174" y="286"/>
                    <a:pt x="329" y="0"/>
                  </a:cubicBezTo>
                  <a:cubicBezTo>
                    <a:pt x="645" y="180"/>
                    <a:pt x="795" y="816"/>
                    <a:pt x="901" y="1269"/>
                  </a:cubicBezTo>
                  <a:cubicBezTo>
                    <a:pt x="905" y="1288"/>
                    <a:pt x="910" y="1307"/>
                    <a:pt x="914" y="1325"/>
                  </a:cubicBezTo>
                  <a:lnTo>
                    <a:pt x="912" y="1326"/>
                  </a:lnTo>
                  <a:cubicBezTo>
                    <a:pt x="902" y="1328"/>
                    <a:pt x="893" y="1330"/>
                    <a:pt x="883" y="1333"/>
                  </a:cubicBezTo>
                  <a:cubicBezTo>
                    <a:pt x="879" y="1333"/>
                    <a:pt x="876" y="1334"/>
                    <a:pt x="872" y="1335"/>
                  </a:cubicBezTo>
                  <a:cubicBezTo>
                    <a:pt x="865" y="1336"/>
                    <a:pt x="858" y="1338"/>
                    <a:pt x="851" y="1339"/>
                  </a:cubicBezTo>
                  <a:cubicBezTo>
                    <a:pt x="847" y="1340"/>
                    <a:pt x="843" y="1341"/>
                    <a:pt x="839" y="1341"/>
                  </a:cubicBezTo>
                  <a:cubicBezTo>
                    <a:pt x="832" y="1343"/>
                    <a:pt x="825" y="1344"/>
                    <a:pt x="819" y="1345"/>
                  </a:cubicBezTo>
                  <a:cubicBezTo>
                    <a:pt x="814" y="1346"/>
                    <a:pt x="810" y="1346"/>
                    <a:pt x="806" y="1347"/>
                  </a:cubicBezTo>
                  <a:cubicBezTo>
                    <a:pt x="799" y="1348"/>
                    <a:pt x="792" y="1349"/>
                    <a:pt x="785" y="1350"/>
                  </a:cubicBezTo>
                  <a:cubicBezTo>
                    <a:pt x="781" y="1350"/>
                    <a:pt x="778" y="1351"/>
                    <a:pt x="774" y="1351"/>
                  </a:cubicBezTo>
                  <a:cubicBezTo>
                    <a:pt x="765" y="1352"/>
                    <a:pt x="756" y="1353"/>
                    <a:pt x="748" y="1354"/>
                  </a:cubicBezTo>
                  <a:cubicBezTo>
                    <a:pt x="746" y="1355"/>
                    <a:pt x="743" y="1355"/>
                    <a:pt x="741" y="1355"/>
                  </a:cubicBezTo>
                  <a:cubicBezTo>
                    <a:pt x="730" y="1356"/>
                    <a:pt x="720" y="1357"/>
                    <a:pt x="709" y="1358"/>
                  </a:cubicBezTo>
                  <a:cubicBezTo>
                    <a:pt x="706" y="1358"/>
                    <a:pt x="702" y="1358"/>
                    <a:pt x="699" y="1358"/>
                  </a:cubicBezTo>
                  <a:cubicBezTo>
                    <a:pt x="691" y="1359"/>
                    <a:pt x="684" y="1359"/>
                    <a:pt x="676" y="1360"/>
                  </a:cubicBezTo>
                  <a:cubicBezTo>
                    <a:pt x="672" y="1360"/>
                    <a:pt x="668" y="1360"/>
                    <a:pt x="664" y="1360"/>
                  </a:cubicBezTo>
                  <a:cubicBezTo>
                    <a:pt x="657" y="1360"/>
                    <a:pt x="650" y="1360"/>
                    <a:pt x="643" y="1361"/>
                  </a:cubicBezTo>
                  <a:cubicBezTo>
                    <a:pt x="638" y="1361"/>
                    <a:pt x="634" y="1361"/>
                    <a:pt x="630" y="1361"/>
                  </a:cubicBezTo>
                  <a:cubicBezTo>
                    <a:pt x="623" y="1361"/>
                    <a:pt x="616" y="1361"/>
                    <a:pt x="609" y="1361"/>
                  </a:cubicBezTo>
                  <a:cubicBezTo>
                    <a:pt x="605" y="1361"/>
                    <a:pt x="600" y="1361"/>
                    <a:pt x="596" y="1360"/>
                  </a:cubicBezTo>
                  <a:cubicBezTo>
                    <a:pt x="588" y="1360"/>
                    <a:pt x="580" y="1360"/>
                    <a:pt x="572" y="1360"/>
                  </a:cubicBezTo>
                  <a:cubicBezTo>
                    <a:pt x="569" y="1359"/>
                    <a:pt x="566" y="1359"/>
                    <a:pt x="563" y="1359"/>
                  </a:cubicBezTo>
                  <a:cubicBezTo>
                    <a:pt x="552" y="1359"/>
                    <a:pt x="541" y="1358"/>
                    <a:pt x="530" y="1357"/>
                  </a:cubicBezTo>
                  <a:cubicBezTo>
                    <a:pt x="528" y="1357"/>
                    <a:pt x="525" y="1357"/>
                    <a:pt x="523" y="1357"/>
                  </a:cubicBezTo>
                  <a:cubicBezTo>
                    <a:pt x="514" y="1356"/>
                    <a:pt x="505" y="1355"/>
                    <a:pt x="496" y="1354"/>
                  </a:cubicBezTo>
                  <a:cubicBezTo>
                    <a:pt x="493" y="1354"/>
                    <a:pt x="489" y="1353"/>
                    <a:pt x="485" y="1353"/>
                  </a:cubicBezTo>
                  <a:cubicBezTo>
                    <a:pt x="477" y="1352"/>
                    <a:pt x="470" y="1351"/>
                    <a:pt x="463" y="1350"/>
                  </a:cubicBezTo>
                  <a:cubicBezTo>
                    <a:pt x="458" y="1349"/>
                    <a:pt x="454" y="1349"/>
                    <a:pt x="450" y="1348"/>
                  </a:cubicBezTo>
                  <a:cubicBezTo>
                    <a:pt x="443" y="1347"/>
                    <a:pt x="436" y="1346"/>
                    <a:pt x="428" y="1345"/>
                  </a:cubicBezTo>
                  <a:cubicBezTo>
                    <a:pt x="424" y="1344"/>
                    <a:pt x="420" y="1343"/>
                    <a:pt x="416" y="1343"/>
                  </a:cubicBezTo>
                  <a:cubicBezTo>
                    <a:pt x="408" y="1341"/>
                    <a:pt x="401" y="1340"/>
                    <a:pt x="393" y="1338"/>
                  </a:cubicBezTo>
                  <a:cubicBezTo>
                    <a:pt x="389" y="1338"/>
                    <a:pt x="386" y="1337"/>
                    <a:pt x="382" y="1336"/>
                  </a:cubicBezTo>
                  <a:cubicBezTo>
                    <a:pt x="371" y="1334"/>
                    <a:pt x="360" y="1332"/>
                    <a:pt x="349" y="1329"/>
                  </a:cubicBezTo>
                  <a:cubicBezTo>
                    <a:pt x="339" y="1327"/>
                    <a:pt x="330" y="1325"/>
                    <a:pt x="321" y="1322"/>
                  </a:cubicBezTo>
                  <a:cubicBezTo>
                    <a:pt x="318" y="1322"/>
                    <a:pt x="316" y="1321"/>
                    <a:pt x="313" y="1320"/>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011"/>
            <p:cNvSpPr>
              <a:spLocks/>
            </p:cNvSpPr>
            <p:nvPr/>
          </p:nvSpPr>
          <p:spPr bwMode="auto">
            <a:xfrm>
              <a:off x="3432176" y="2735263"/>
              <a:ext cx="479425" cy="327025"/>
            </a:xfrm>
            <a:custGeom>
              <a:avLst/>
              <a:gdLst>
                <a:gd name="T0" fmla="*/ 371 w 936"/>
                <a:gd name="T1" fmla="*/ 88 h 637"/>
                <a:gd name="T2" fmla="*/ 374 w 936"/>
                <a:gd name="T3" fmla="*/ 86 h 637"/>
                <a:gd name="T4" fmla="*/ 451 w 936"/>
                <a:gd name="T5" fmla="*/ 48 h 637"/>
                <a:gd name="T6" fmla="*/ 453 w 936"/>
                <a:gd name="T7" fmla="*/ 47 h 637"/>
                <a:gd name="T8" fmla="*/ 534 w 936"/>
                <a:gd name="T9" fmla="*/ 15 h 637"/>
                <a:gd name="T10" fmla="*/ 535 w 936"/>
                <a:gd name="T11" fmla="*/ 14 h 637"/>
                <a:gd name="T12" fmla="*/ 577 w 936"/>
                <a:gd name="T13" fmla="*/ 0 h 637"/>
                <a:gd name="T14" fmla="*/ 936 w 936"/>
                <a:gd name="T15" fmla="*/ 437 h 637"/>
                <a:gd name="T16" fmla="*/ 855 w 936"/>
                <a:gd name="T17" fmla="*/ 545 h 637"/>
                <a:gd name="T18" fmla="*/ 790 w 936"/>
                <a:gd name="T19" fmla="*/ 637 h 637"/>
                <a:gd name="T20" fmla="*/ 0 w 936"/>
                <a:gd name="T21" fmla="*/ 398 h 637"/>
                <a:gd name="T22" fmla="*/ 0 w 936"/>
                <a:gd name="T23" fmla="*/ 398 h 637"/>
                <a:gd name="T24" fmla="*/ 28 w 936"/>
                <a:gd name="T25" fmla="*/ 364 h 637"/>
                <a:gd name="T26" fmla="*/ 30 w 936"/>
                <a:gd name="T27" fmla="*/ 363 h 637"/>
                <a:gd name="T28" fmla="*/ 89 w 936"/>
                <a:gd name="T29" fmla="*/ 299 h 637"/>
                <a:gd name="T30" fmla="*/ 90 w 936"/>
                <a:gd name="T31" fmla="*/ 297 h 637"/>
                <a:gd name="T32" fmla="*/ 153 w 936"/>
                <a:gd name="T33" fmla="*/ 238 h 637"/>
                <a:gd name="T34" fmla="*/ 156 w 936"/>
                <a:gd name="T35" fmla="*/ 236 h 637"/>
                <a:gd name="T36" fmla="*/ 222 w 936"/>
                <a:gd name="T37" fmla="*/ 183 h 637"/>
                <a:gd name="T38" fmla="*/ 225 w 936"/>
                <a:gd name="T39" fmla="*/ 181 h 637"/>
                <a:gd name="T40" fmla="*/ 295 w 936"/>
                <a:gd name="T41" fmla="*/ 133 h 637"/>
                <a:gd name="T42" fmla="*/ 298 w 936"/>
                <a:gd name="T43" fmla="*/ 131 h 637"/>
                <a:gd name="T44" fmla="*/ 371 w 936"/>
                <a:gd name="T45" fmla="*/ 8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6" h="637">
                  <a:moveTo>
                    <a:pt x="371" y="88"/>
                  </a:moveTo>
                  <a:lnTo>
                    <a:pt x="374" y="86"/>
                  </a:lnTo>
                  <a:cubicBezTo>
                    <a:pt x="399" y="73"/>
                    <a:pt x="425" y="60"/>
                    <a:pt x="451" y="48"/>
                  </a:cubicBezTo>
                  <a:lnTo>
                    <a:pt x="453" y="47"/>
                  </a:lnTo>
                  <a:cubicBezTo>
                    <a:pt x="479" y="35"/>
                    <a:pt x="506" y="24"/>
                    <a:pt x="534" y="15"/>
                  </a:cubicBezTo>
                  <a:lnTo>
                    <a:pt x="535" y="14"/>
                  </a:lnTo>
                  <a:cubicBezTo>
                    <a:pt x="549" y="9"/>
                    <a:pt x="563" y="4"/>
                    <a:pt x="577" y="0"/>
                  </a:cubicBezTo>
                  <a:cubicBezTo>
                    <a:pt x="587" y="141"/>
                    <a:pt x="670" y="297"/>
                    <a:pt x="936" y="437"/>
                  </a:cubicBezTo>
                  <a:cubicBezTo>
                    <a:pt x="909" y="472"/>
                    <a:pt x="882" y="508"/>
                    <a:pt x="855" y="545"/>
                  </a:cubicBezTo>
                  <a:cubicBezTo>
                    <a:pt x="833" y="575"/>
                    <a:pt x="811" y="606"/>
                    <a:pt x="790" y="637"/>
                  </a:cubicBezTo>
                  <a:cubicBezTo>
                    <a:pt x="510" y="518"/>
                    <a:pt x="232" y="438"/>
                    <a:pt x="0" y="398"/>
                  </a:cubicBezTo>
                  <a:lnTo>
                    <a:pt x="0" y="398"/>
                  </a:lnTo>
                  <a:cubicBezTo>
                    <a:pt x="9" y="386"/>
                    <a:pt x="19" y="375"/>
                    <a:pt x="28" y="364"/>
                  </a:cubicBezTo>
                  <a:lnTo>
                    <a:pt x="30" y="363"/>
                  </a:lnTo>
                  <a:cubicBezTo>
                    <a:pt x="49" y="341"/>
                    <a:pt x="68" y="319"/>
                    <a:pt x="89" y="299"/>
                  </a:cubicBezTo>
                  <a:lnTo>
                    <a:pt x="90" y="297"/>
                  </a:lnTo>
                  <a:cubicBezTo>
                    <a:pt x="111" y="277"/>
                    <a:pt x="132" y="257"/>
                    <a:pt x="153" y="238"/>
                  </a:cubicBezTo>
                  <a:lnTo>
                    <a:pt x="156" y="236"/>
                  </a:lnTo>
                  <a:cubicBezTo>
                    <a:pt x="177" y="218"/>
                    <a:pt x="199" y="200"/>
                    <a:pt x="222" y="183"/>
                  </a:cubicBezTo>
                  <a:lnTo>
                    <a:pt x="225" y="181"/>
                  </a:lnTo>
                  <a:cubicBezTo>
                    <a:pt x="248" y="164"/>
                    <a:pt x="271" y="148"/>
                    <a:pt x="295" y="133"/>
                  </a:cubicBezTo>
                  <a:lnTo>
                    <a:pt x="298" y="131"/>
                  </a:lnTo>
                  <a:cubicBezTo>
                    <a:pt x="322" y="116"/>
                    <a:pt x="346" y="101"/>
                    <a:pt x="371" y="88"/>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012"/>
            <p:cNvSpPr>
              <a:spLocks/>
            </p:cNvSpPr>
            <p:nvPr/>
          </p:nvSpPr>
          <p:spPr bwMode="auto">
            <a:xfrm>
              <a:off x="3763963" y="2706688"/>
              <a:ext cx="358775" cy="225425"/>
            </a:xfrm>
            <a:custGeom>
              <a:avLst/>
              <a:gdLst>
                <a:gd name="T0" fmla="*/ 610 w 701"/>
                <a:gd name="T1" fmla="*/ 41 h 441"/>
                <a:gd name="T2" fmla="*/ 637 w 701"/>
                <a:gd name="T3" fmla="*/ 49 h 441"/>
                <a:gd name="T4" fmla="*/ 640 w 701"/>
                <a:gd name="T5" fmla="*/ 50 h 441"/>
                <a:gd name="T6" fmla="*/ 670 w 701"/>
                <a:gd name="T7" fmla="*/ 59 h 441"/>
                <a:gd name="T8" fmla="*/ 670 w 701"/>
                <a:gd name="T9" fmla="*/ 59 h 441"/>
                <a:gd name="T10" fmla="*/ 701 w 701"/>
                <a:gd name="T11" fmla="*/ 69 h 441"/>
                <a:gd name="T12" fmla="*/ 332 w 701"/>
                <a:gd name="T13" fmla="*/ 441 h 441"/>
                <a:gd name="T14" fmla="*/ 0 w 701"/>
                <a:gd name="T15" fmla="*/ 37 h 441"/>
                <a:gd name="T16" fmla="*/ 0 w 701"/>
                <a:gd name="T17" fmla="*/ 37 h 441"/>
                <a:gd name="T18" fmla="*/ 102 w 701"/>
                <a:gd name="T19" fmla="*/ 16 h 441"/>
                <a:gd name="T20" fmla="*/ 106 w 701"/>
                <a:gd name="T21" fmla="*/ 15 h 441"/>
                <a:gd name="T22" fmla="*/ 135 w 701"/>
                <a:gd name="T23" fmla="*/ 11 h 441"/>
                <a:gd name="T24" fmla="*/ 141 w 701"/>
                <a:gd name="T25" fmla="*/ 10 h 441"/>
                <a:gd name="T26" fmla="*/ 171 w 701"/>
                <a:gd name="T27" fmla="*/ 7 h 441"/>
                <a:gd name="T28" fmla="*/ 175 w 701"/>
                <a:gd name="T29" fmla="*/ 6 h 441"/>
                <a:gd name="T30" fmla="*/ 244 w 701"/>
                <a:gd name="T31" fmla="*/ 1 h 441"/>
                <a:gd name="T32" fmla="*/ 248 w 701"/>
                <a:gd name="T33" fmla="*/ 1 h 441"/>
                <a:gd name="T34" fmla="*/ 278 w 701"/>
                <a:gd name="T35" fmla="*/ 0 h 441"/>
                <a:gd name="T36" fmla="*/ 286 w 701"/>
                <a:gd name="T37" fmla="*/ 0 h 441"/>
                <a:gd name="T38" fmla="*/ 312 w 701"/>
                <a:gd name="T39" fmla="*/ 0 h 441"/>
                <a:gd name="T40" fmla="*/ 321 w 701"/>
                <a:gd name="T41" fmla="*/ 0 h 441"/>
                <a:gd name="T42" fmla="*/ 347 w 701"/>
                <a:gd name="T43" fmla="*/ 1 h 441"/>
                <a:gd name="T44" fmla="*/ 355 w 701"/>
                <a:gd name="T45" fmla="*/ 1 h 441"/>
                <a:gd name="T46" fmla="*/ 424 w 701"/>
                <a:gd name="T47" fmla="*/ 7 h 441"/>
                <a:gd name="T48" fmla="*/ 433 w 701"/>
                <a:gd name="T49" fmla="*/ 8 h 441"/>
                <a:gd name="T50" fmla="*/ 458 w 701"/>
                <a:gd name="T51" fmla="*/ 11 h 441"/>
                <a:gd name="T52" fmla="*/ 469 w 701"/>
                <a:gd name="T53" fmla="*/ 12 h 441"/>
                <a:gd name="T54" fmla="*/ 492 w 701"/>
                <a:gd name="T55" fmla="*/ 16 h 441"/>
                <a:gd name="T56" fmla="*/ 504 w 701"/>
                <a:gd name="T57" fmla="*/ 18 h 441"/>
                <a:gd name="T58" fmla="*/ 528 w 701"/>
                <a:gd name="T59" fmla="*/ 22 h 441"/>
                <a:gd name="T60" fmla="*/ 538 w 701"/>
                <a:gd name="T61" fmla="*/ 24 h 441"/>
                <a:gd name="T62" fmla="*/ 572 w 701"/>
                <a:gd name="T63" fmla="*/ 32 h 441"/>
                <a:gd name="T64" fmla="*/ 604 w 701"/>
                <a:gd name="T65" fmla="*/ 40 h 441"/>
                <a:gd name="T66" fmla="*/ 610 w 701"/>
                <a:gd name="T67" fmla="*/ 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441">
                  <a:moveTo>
                    <a:pt x="610" y="41"/>
                  </a:moveTo>
                  <a:cubicBezTo>
                    <a:pt x="619" y="44"/>
                    <a:pt x="628" y="46"/>
                    <a:pt x="637" y="49"/>
                  </a:cubicBezTo>
                  <a:lnTo>
                    <a:pt x="640" y="50"/>
                  </a:lnTo>
                  <a:cubicBezTo>
                    <a:pt x="650" y="52"/>
                    <a:pt x="660" y="56"/>
                    <a:pt x="670" y="59"/>
                  </a:cubicBezTo>
                  <a:lnTo>
                    <a:pt x="670" y="59"/>
                  </a:lnTo>
                  <a:cubicBezTo>
                    <a:pt x="681" y="62"/>
                    <a:pt x="691" y="66"/>
                    <a:pt x="701" y="69"/>
                  </a:cubicBezTo>
                  <a:cubicBezTo>
                    <a:pt x="587" y="158"/>
                    <a:pt x="459" y="285"/>
                    <a:pt x="332" y="441"/>
                  </a:cubicBezTo>
                  <a:cubicBezTo>
                    <a:pt x="81" y="311"/>
                    <a:pt x="7" y="166"/>
                    <a:pt x="0" y="37"/>
                  </a:cubicBezTo>
                  <a:lnTo>
                    <a:pt x="0" y="37"/>
                  </a:lnTo>
                  <a:cubicBezTo>
                    <a:pt x="33" y="29"/>
                    <a:pt x="67" y="22"/>
                    <a:pt x="102" y="16"/>
                  </a:cubicBezTo>
                  <a:lnTo>
                    <a:pt x="106" y="15"/>
                  </a:lnTo>
                  <a:cubicBezTo>
                    <a:pt x="116" y="14"/>
                    <a:pt x="126" y="12"/>
                    <a:pt x="135" y="11"/>
                  </a:cubicBezTo>
                  <a:cubicBezTo>
                    <a:pt x="137" y="11"/>
                    <a:pt x="139" y="10"/>
                    <a:pt x="141" y="10"/>
                  </a:cubicBezTo>
                  <a:cubicBezTo>
                    <a:pt x="151" y="9"/>
                    <a:pt x="161" y="8"/>
                    <a:pt x="171" y="7"/>
                  </a:cubicBezTo>
                  <a:lnTo>
                    <a:pt x="175" y="6"/>
                  </a:lnTo>
                  <a:cubicBezTo>
                    <a:pt x="198" y="4"/>
                    <a:pt x="221" y="2"/>
                    <a:pt x="244" y="1"/>
                  </a:cubicBezTo>
                  <a:lnTo>
                    <a:pt x="248" y="1"/>
                  </a:lnTo>
                  <a:cubicBezTo>
                    <a:pt x="258" y="0"/>
                    <a:pt x="268" y="0"/>
                    <a:pt x="278" y="0"/>
                  </a:cubicBezTo>
                  <a:cubicBezTo>
                    <a:pt x="280" y="0"/>
                    <a:pt x="283" y="0"/>
                    <a:pt x="286" y="0"/>
                  </a:cubicBezTo>
                  <a:cubicBezTo>
                    <a:pt x="294" y="0"/>
                    <a:pt x="303" y="0"/>
                    <a:pt x="312" y="0"/>
                  </a:cubicBezTo>
                  <a:cubicBezTo>
                    <a:pt x="315" y="0"/>
                    <a:pt x="318" y="0"/>
                    <a:pt x="321" y="0"/>
                  </a:cubicBezTo>
                  <a:cubicBezTo>
                    <a:pt x="330" y="0"/>
                    <a:pt x="339" y="1"/>
                    <a:pt x="347" y="1"/>
                  </a:cubicBezTo>
                  <a:cubicBezTo>
                    <a:pt x="350" y="1"/>
                    <a:pt x="353" y="1"/>
                    <a:pt x="355" y="1"/>
                  </a:cubicBezTo>
                  <a:cubicBezTo>
                    <a:pt x="378" y="2"/>
                    <a:pt x="401" y="4"/>
                    <a:pt x="424" y="7"/>
                  </a:cubicBezTo>
                  <a:cubicBezTo>
                    <a:pt x="427" y="7"/>
                    <a:pt x="430" y="7"/>
                    <a:pt x="433" y="8"/>
                  </a:cubicBezTo>
                  <a:cubicBezTo>
                    <a:pt x="441" y="9"/>
                    <a:pt x="449" y="10"/>
                    <a:pt x="458" y="11"/>
                  </a:cubicBezTo>
                  <a:cubicBezTo>
                    <a:pt x="461" y="11"/>
                    <a:pt x="465" y="12"/>
                    <a:pt x="469" y="12"/>
                  </a:cubicBezTo>
                  <a:cubicBezTo>
                    <a:pt x="477" y="13"/>
                    <a:pt x="484" y="15"/>
                    <a:pt x="492" y="16"/>
                  </a:cubicBezTo>
                  <a:cubicBezTo>
                    <a:pt x="496" y="16"/>
                    <a:pt x="500" y="17"/>
                    <a:pt x="504" y="18"/>
                  </a:cubicBezTo>
                  <a:cubicBezTo>
                    <a:pt x="512" y="19"/>
                    <a:pt x="520" y="21"/>
                    <a:pt x="528" y="22"/>
                  </a:cubicBezTo>
                  <a:cubicBezTo>
                    <a:pt x="531" y="23"/>
                    <a:pt x="535" y="24"/>
                    <a:pt x="538" y="24"/>
                  </a:cubicBezTo>
                  <a:cubicBezTo>
                    <a:pt x="550" y="27"/>
                    <a:pt x="561" y="29"/>
                    <a:pt x="572" y="32"/>
                  </a:cubicBezTo>
                  <a:cubicBezTo>
                    <a:pt x="583" y="34"/>
                    <a:pt x="594" y="37"/>
                    <a:pt x="604" y="40"/>
                  </a:cubicBezTo>
                  <a:cubicBezTo>
                    <a:pt x="606" y="40"/>
                    <a:pt x="608" y="41"/>
                    <a:pt x="610" y="41"/>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013"/>
            <p:cNvSpPr>
              <a:spLocks/>
            </p:cNvSpPr>
            <p:nvPr/>
          </p:nvSpPr>
          <p:spPr bwMode="auto">
            <a:xfrm>
              <a:off x="3967163" y="2755900"/>
              <a:ext cx="501650" cy="288925"/>
            </a:xfrm>
            <a:custGeom>
              <a:avLst/>
              <a:gdLst>
                <a:gd name="T0" fmla="*/ 618 w 980"/>
                <a:gd name="T1" fmla="*/ 506 h 562"/>
                <a:gd name="T2" fmla="*/ 0 w 980"/>
                <a:gd name="T3" fmla="*/ 373 h 562"/>
                <a:gd name="T4" fmla="*/ 380 w 980"/>
                <a:gd name="T5" fmla="*/ 0 h 562"/>
                <a:gd name="T6" fmla="*/ 395 w 980"/>
                <a:gd name="T7" fmla="*/ 7 h 562"/>
                <a:gd name="T8" fmla="*/ 406 w 980"/>
                <a:gd name="T9" fmla="*/ 11 h 562"/>
                <a:gd name="T10" fmla="*/ 420 w 980"/>
                <a:gd name="T11" fmla="*/ 18 h 562"/>
                <a:gd name="T12" fmla="*/ 431 w 980"/>
                <a:gd name="T13" fmla="*/ 24 h 562"/>
                <a:gd name="T14" fmla="*/ 446 w 980"/>
                <a:gd name="T15" fmla="*/ 31 h 562"/>
                <a:gd name="T16" fmla="*/ 457 w 980"/>
                <a:gd name="T17" fmla="*/ 36 h 562"/>
                <a:gd name="T18" fmla="*/ 471 w 980"/>
                <a:gd name="T19" fmla="*/ 44 h 562"/>
                <a:gd name="T20" fmla="*/ 481 w 980"/>
                <a:gd name="T21" fmla="*/ 49 h 562"/>
                <a:gd name="T22" fmla="*/ 496 w 980"/>
                <a:gd name="T23" fmla="*/ 57 h 562"/>
                <a:gd name="T24" fmla="*/ 506 w 980"/>
                <a:gd name="T25" fmla="*/ 63 h 562"/>
                <a:gd name="T26" fmla="*/ 520 w 980"/>
                <a:gd name="T27" fmla="*/ 71 h 562"/>
                <a:gd name="T28" fmla="*/ 529 w 980"/>
                <a:gd name="T29" fmla="*/ 77 h 562"/>
                <a:gd name="T30" fmla="*/ 544 w 980"/>
                <a:gd name="T31" fmla="*/ 86 h 562"/>
                <a:gd name="T32" fmla="*/ 552 w 980"/>
                <a:gd name="T33" fmla="*/ 91 h 562"/>
                <a:gd name="T34" fmla="*/ 628 w 980"/>
                <a:gd name="T35" fmla="*/ 143 h 562"/>
                <a:gd name="T36" fmla="*/ 633 w 980"/>
                <a:gd name="T37" fmla="*/ 147 h 562"/>
                <a:gd name="T38" fmla="*/ 648 w 980"/>
                <a:gd name="T39" fmla="*/ 159 h 562"/>
                <a:gd name="T40" fmla="*/ 655 w 980"/>
                <a:gd name="T41" fmla="*/ 164 h 562"/>
                <a:gd name="T42" fmla="*/ 670 w 980"/>
                <a:gd name="T43" fmla="*/ 176 h 562"/>
                <a:gd name="T44" fmla="*/ 676 w 980"/>
                <a:gd name="T45" fmla="*/ 181 h 562"/>
                <a:gd name="T46" fmla="*/ 690 w 980"/>
                <a:gd name="T47" fmla="*/ 194 h 562"/>
                <a:gd name="T48" fmla="*/ 696 w 980"/>
                <a:gd name="T49" fmla="*/ 199 h 562"/>
                <a:gd name="T50" fmla="*/ 711 w 980"/>
                <a:gd name="T51" fmla="*/ 212 h 562"/>
                <a:gd name="T52" fmla="*/ 716 w 980"/>
                <a:gd name="T53" fmla="*/ 216 h 562"/>
                <a:gd name="T54" fmla="*/ 731 w 980"/>
                <a:gd name="T55" fmla="*/ 231 h 562"/>
                <a:gd name="T56" fmla="*/ 734 w 980"/>
                <a:gd name="T57" fmla="*/ 233 h 562"/>
                <a:gd name="T58" fmla="*/ 837 w 980"/>
                <a:gd name="T59" fmla="*/ 345 h 562"/>
                <a:gd name="T60" fmla="*/ 839 w 980"/>
                <a:gd name="T61" fmla="*/ 346 h 562"/>
                <a:gd name="T62" fmla="*/ 854 w 980"/>
                <a:gd name="T63" fmla="*/ 365 h 562"/>
                <a:gd name="T64" fmla="*/ 855 w 980"/>
                <a:gd name="T65" fmla="*/ 367 h 562"/>
                <a:gd name="T66" fmla="*/ 870 w 980"/>
                <a:gd name="T67" fmla="*/ 386 h 562"/>
                <a:gd name="T68" fmla="*/ 871 w 980"/>
                <a:gd name="T69" fmla="*/ 387 h 562"/>
                <a:gd name="T70" fmla="*/ 980 w 980"/>
                <a:gd name="T71" fmla="*/ 562 h 562"/>
                <a:gd name="T72" fmla="*/ 618 w 980"/>
                <a:gd name="T73" fmla="*/ 50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0" h="562">
                  <a:moveTo>
                    <a:pt x="618" y="506"/>
                  </a:moveTo>
                  <a:cubicBezTo>
                    <a:pt x="424" y="487"/>
                    <a:pt x="211" y="467"/>
                    <a:pt x="0" y="373"/>
                  </a:cubicBezTo>
                  <a:cubicBezTo>
                    <a:pt x="134" y="210"/>
                    <a:pt x="267" y="81"/>
                    <a:pt x="380" y="0"/>
                  </a:cubicBezTo>
                  <a:cubicBezTo>
                    <a:pt x="385" y="2"/>
                    <a:pt x="390" y="4"/>
                    <a:pt x="395" y="7"/>
                  </a:cubicBezTo>
                  <a:cubicBezTo>
                    <a:pt x="398" y="8"/>
                    <a:pt x="402" y="10"/>
                    <a:pt x="406" y="11"/>
                  </a:cubicBezTo>
                  <a:cubicBezTo>
                    <a:pt x="411" y="14"/>
                    <a:pt x="415" y="16"/>
                    <a:pt x="420" y="18"/>
                  </a:cubicBezTo>
                  <a:cubicBezTo>
                    <a:pt x="424" y="20"/>
                    <a:pt x="428" y="22"/>
                    <a:pt x="431" y="24"/>
                  </a:cubicBezTo>
                  <a:cubicBezTo>
                    <a:pt x="436" y="26"/>
                    <a:pt x="441" y="28"/>
                    <a:pt x="446" y="31"/>
                  </a:cubicBezTo>
                  <a:cubicBezTo>
                    <a:pt x="449" y="33"/>
                    <a:pt x="453" y="34"/>
                    <a:pt x="457" y="36"/>
                  </a:cubicBezTo>
                  <a:cubicBezTo>
                    <a:pt x="461" y="39"/>
                    <a:pt x="466" y="41"/>
                    <a:pt x="471" y="44"/>
                  </a:cubicBezTo>
                  <a:cubicBezTo>
                    <a:pt x="474" y="46"/>
                    <a:pt x="478" y="47"/>
                    <a:pt x="481" y="49"/>
                  </a:cubicBezTo>
                  <a:cubicBezTo>
                    <a:pt x="486" y="52"/>
                    <a:pt x="491" y="55"/>
                    <a:pt x="496" y="57"/>
                  </a:cubicBezTo>
                  <a:cubicBezTo>
                    <a:pt x="499" y="59"/>
                    <a:pt x="502" y="61"/>
                    <a:pt x="506" y="63"/>
                  </a:cubicBezTo>
                  <a:cubicBezTo>
                    <a:pt x="510" y="66"/>
                    <a:pt x="515" y="68"/>
                    <a:pt x="520" y="71"/>
                  </a:cubicBezTo>
                  <a:cubicBezTo>
                    <a:pt x="523" y="73"/>
                    <a:pt x="526" y="75"/>
                    <a:pt x="529" y="77"/>
                  </a:cubicBezTo>
                  <a:cubicBezTo>
                    <a:pt x="534" y="80"/>
                    <a:pt x="539" y="83"/>
                    <a:pt x="544" y="86"/>
                  </a:cubicBezTo>
                  <a:cubicBezTo>
                    <a:pt x="547" y="87"/>
                    <a:pt x="549" y="89"/>
                    <a:pt x="552" y="91"/>
                  </a:cubicBezTo>
                  <a:cubicBezTo>
                    <a:pt x="578" y="107"/>
                    <a:pt x="603" y="125"/>
                    <a:pt x="628" y="143"/>
                  </a:cubicBezTo>
                  <a:cubicBezTo>
                    <a:pt x="629" y="145"/>
                    <a:pt x="631" y="146"/>
                    <a:pt x="633" y="147"/>
                  </a:cubicBezTo>
                  <a:cubicBezTo>
                    <a:pt x="638" y="151"/>
                    <a:pt x="643" y="155"/>
                    <a:pt x="648" y="159"/>
                  </a:cubicBezTo>
                  <a:cubicBezTo>
                    <a:pt x="651" y="161"/>
                    <a:pt x="653" y="163"/>
                    <a:pt x="655" y="164"/>
                  </a:cubicBezTo>
                  <a:cubicBezTo>
                    <a:pt x="660" y="168"/>
                    <a:pt x="665" y="172"/>
                    <a:pt x="670" y="176"/>
                  </a:cubicBezTo>
                  <a:cubicBezTo>
                    <a:pt x="672" y="178"/>
                    <a:pt x="674" y="180"/>
                    <a:pt x="676" y="181"/>
                  </a:cubicBezTo>
                  <a:cubicBezTo>
                    <a:pt x="681" y="186"/>
                    <a:pt x="686" y="190"/>
                    <a:pt x="690" y="194"/>
                  </a:cubicBezTo>
                  <a:cubicBezTo>
                    <a:pt x="692" y="196"/>
                    <a:pt x="694" y="197"/>
                    <a:pt x="696" y="199"/>
                  </a:cubicBezTo>
                  <a:cubicBezTo>
                    <a:pt x="701" y="203"/>
                    <a:pt x="706" y="208"/>
                    <a:pt x="711" y="212"/>
                  </a:cubicBezTo>
                  <a:cubicBezTo>
                    <a:pt x="713" y="213"/>
                    <a:pt x="714" y="215"/>
                    <a:pt x="716" y="216"/>
                  </a:cubicBezTo>
                  <a:cubicBezTo>
                    <a:pt x="721" y="221"/>
                    <a:pt x="726" y="226"/>
                    <a:pt x="731" y="231"/>
                  </a:cubicBezTo>
                  <a:lnTo>
                    <a:pt x="734" y="233"/>
                  </a:lnTo>
                  <a:cubicBezTo>
                    <a:pt x="771" y="268"/>
                    <a:pt x="805" y="305"/>
                    <a:pt x="837" y="345"/>
                  </a:cubicBezTo>
                  <a:lnTo>
                    <a:pt x="839" y="346"/>
                  </a:lnTo>
                  <a:cubicBezTo>
                    <a:pt x="844" y="352"/>
                    <a:pt x="849" y="359"/>
                    <a:pt x="854" y="365"/>
                  </a:cubicBezTo>
                  <a:lnTo>
                    <a:pt x="855" y="367"/>
                  </a:lnTo>
                  <a:cubicBezTo>
                    <a:pt x="860" y="373"/>
                    <a:pt x="865" y="380"/>
                    <a:pt x="870" y="386"/>
                  </a:cubicBezTo>
                  <a:lnTo>
                    <a:pt x="871" y="387"/>
                  </a:lnTo>
                  <a:cubicBezTo>
                    <a:pt x="912" y="442"/>
                    <a:pt x="948" y="501"/>
                    <a:pt x="980" y="562"/>
                  </a:cubicBezTo>
                  <a:cubicBezTo>
                    <a:pt x="870" y="531"/>
                    <a:pt x="748" y="519"/>
                    <a:pt x="618" y="506"/>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14"/>
            <p:cNvSpPr>
              <a:spLocks/>
            </p:cNvSpPr>
            <p:nvPr/>
          </p:nvSpPr>
          <p:spPr bwMode="auto">
            <a:xfrm>
              <a:off x="3297238" y="2971800"/>
              <a:ext cx="520700" cy="393700"/>
            </a:xfrm>
            <a:custGeom>
              <a:avLst/>
              <a:gdLst>
                <a:gd name="T0" fmla="*/ 42 w 1014"/>
                <a:gd name="T1" fmla="*/ 377 h 770"/>
                <a:gd name="T2" fmla="*/ 47 w 1014"/>
                <a:gd name="T3" fmla="*/ 358 h 770"/>
                <a:gd name="T4" fmla="*/ 51 w 1014"/>
                <a:gd name="T5" fmla="*/ 346 h 770"/>
                <a:gd name="T6" fmla="*/ 56 w 1014"/>
                <a:gd name="T7" fmla="*/ 330 h 770"/>
                <a:gd name="T8" fmla="*/ 60 w 1014"/>
                <a:gd name="T9" fmla="*/ 316 h 770"/>
                <a:gd name="T10" fmla="*/ 65 w 1014"/>
                <a:gd name="T11" fmla="*/ 301 h 770"/>
                <a:gd name="T12" fmla="*/ 70 w 1014"/>
                <a:gd name="T13" fmla="*/ 287 h 770"/>
                <a:gd name="T14" fmla="*/ 75 w 1014"/>
                <a:gd name="T15" fmla="*/ 274 h 770"/>
                <a:gd name="T16" fmla="*/ 81 w 1014"/>
                <a:gd name="T17" fmla="*/ 259 h 770"/>
                <a:gd name="T18" fmla="*/ 86 w 1014"/>
                <a:gd name="T19" fmla="*/ 246 h 770"/>
                <a:gd name="T20" fmla="*/ 92 w 1014"/>
                <a:gd name="T21" fmla="*/ 231 h 770"/>
                <a:gd name="T22" fmla="*/ 97 w 1014"/>
                <a:gd name="T23" fmla="*/ 219 h 770"/>
                <a:gd name="T24" fmla="*/ 104 w 1014"/>
                <a:gd name="T25" fmla="*/ 203 h 770"/>
                <a:gd name="T26" fmla="*/ 108 w 1014"/>
                <a:gd name="T27" fmla="*/ 192 h 770"/>
                <a:gd name="T28" fmla="*/ 116 w 1014"/>
                <a:gd name="T29" fmla="*/ 176 h 770"/>
                <a:gd name="T30" fmla="*/ 120 w 1014"/>
                <a:gd name="T31" fmla="*/ 166 h 770"/>
                <a:gd name="T32" fmla="*/ 129 w 1014"/>
                <a:gd name="T33" fmla="*/ 150 h 770"/>
                <a:gd name="T34" fmla="*/ 133 w 1014"/>
                <a:gd name="T35" fmla="*/ 141 h 770"/>
                <a:gd name="T36" fmla="*/ 142 w 1014"/>
                <a:gd name="T37" fmla="*/ 124 h 770"/>
                <a:gd name="T38" fmla="*/ 146 w 1014"/>
                <a:gd name="T39" fmla="*/ 116 h 770"/>
                <a:gd name="T40" fmla="*/ 156 w 1014"/>
                <a:gd name="T41" fmla="*/ 98 h 770"/>
                <a:gd name="T42" fmla="*/ 160 w 1014"/>
                <a:gd name="T43" fmla="*/ 91 h 770"/>
                <a:gd name="T44" fmla="*/ 170 w 1014"/>
                <a:gd name="T45" fmla="*/ 73 h 770"/>
                <a:gd name="T46" fmla="*/ 174 w 1014"/>
                <a:gd name="T47" fmla="*/ 67 h 770"/>
                <a:gd name="T48" fmla="*/ 186 w 1014"/>
                <a:gd name="T49" fmla="*/ 49 h 770"/>
                <a:gd name="T50" fmla="*/ 189 w 1014"/>
                <a:gd name="T51" fmla="*/ 43 h 770"/>
                <a:gd name="T52" fmla="*/ 201 w 1014"/>
                <a:gd name="T53" fmla="*/ 24 h 770"/>
                <a:gd name="T54" fmla="*/ 204 w 1014"/>
                <a:gd name="T55" fmla="*/ 21 h 770"/>
                <a:gd name="T56" fmla="*/ 217 w 1014"/>
                <a:gd name="T57" fmla="*/ 1 h 770"/>
                <a:gd name="T58" fmla="*/ 217 w 1014"/>
                <a:gd name="T59" fmla="*/ 0 h 770"/>
                <a:gd name="T60" fmla="*/ 1014 w 1014"/>
                <a:gd name="T61" fmla="*/ 236 h 770"/>
                <a:gd name="T62" fmla="*/ 886 w 1014"/>
                <a:gd name="T63" fmla="*/ 448 h 770"/>
                <a:gd name="T64" fmla="*/ 237 w 1014"/>
                <a:gd name="T65" fmla="*/ 559 h 770"/>
                <a:gd name="T66" fmla="*/ 3 w 1014"/>
                <a:gd name="T67" fmla="*/ 770 h 770"/>
                <a:gd name="T68" fmla="*/ 1 w 1014"/>
                <a:gd name="T69" fmla="*/ 707 h 770"/>
                <a:gd name="T70" fmla="*/ 1 w 1014"/>
                <a:gd name="T71" fmla="*/ 703 h 770"/>
                <a:gd name="T72" fmla="*/ 1 w 1014"/>
                <a:gd name="T73" fmla="*/ 645 h 770"/>
                <a:gd name="T74" fmla="*/ 2 w 1014"/>
                <a:gd name="T75" fmla="*/ 637 h 770"/>
                <a:gd name="T76" fmla="*/ 3 w 1014"/>
                <a:gd name="T77" fmla="*/ 621 h 770"/>
                <a:gd name="T78" fmla="*/ 3 w 1014"/>
                <a:gd name="T79" fmla="*/ 610 h 770"/>
                <a:gd name="T80" fmla="*/ 4 w 1014"/>
                <a:gd name="T81" fmla="*/ 595 h 770"/>
                <a:gd name="T82" fmla="*/ 6 w 1014"/>
                <a:gd name="T83" fmla="*/ 572 h 770"/>
                <a:gd name="T84" fmla="*/ 8 w 1014"/>
                <a:gd name="T85" fmla="*/ 561 h 770"/>
                <a:gd name="T86" fmla="*/ 10 w 1014"/>
                <a:gd name="T87" fmla="*/ 545 h 770"/>
                <a:gd name="T88" fmla="*/ 11 w 1014"/>
                <a:gd name="T89" fmla="*/ 533 h 770"/>
                <a:gd name="T90" fmla="*/ 14 w 1014"/>
                <a:gd name="T91" fmla="*/ 514 h 770"/>
                <a:gd name="T92" fmla="*/ 15 w 1014"/>
                <a:gd name="T93" fmla="*/ 507 h 770"/>
                <a:gd name="T94" fmla="*/ 19 w 1014"/>
                <a:gd name="T95" fmla="*/ 481 h 770"/>
                <a:gd name="T96" fmla="*/ 21 w 1014"/>
                <a:gd name="T97" fmla="*/ 473 h 770"/>
                <a:gd name="T98" fmla="*/ 25 w 1014"/>
                <a:gd name="T99" fmla="*/ 452 h 770"/>
                <a:gd name="T100" fmla="*/ 26 w 1014"/>
                <a:gd name="T101" fmla="*/ 444 h 770"/>
                <a:gd name="T102" fmla="*/ 32 w 1014"/>
                <a:gd name="T103" fmla="*/ 417 h 770"/>
                <a:gd name="T104" fmla="*/ 39 w 1014"/>
                <a:gd name="T105" fmla="*/ 388 h 770"/>
                <a:gd name="T106" fmla="*/ 42 w 1014"/>
                <a:gd name="T107" fmla="*/ 377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770">
                  <a:moveTo>
                    <a:pt x="42" y="377"/>
                  </a:moveTo>
                  <a:cubicBezTo>
                    <a:pt x="44" y="371"/>
                    <a:pt x="46" y="365"/>
                    <a:pt x="47" y="358"/>
                  </a:cubicBezTo>
                  <a:cubicBezTo>
                    <a:pt x="49" y="354"/>
                    <a:pt x="50" y="350"/>
                    <a:pt x="51" y="346"/>
                  </a:cubicBezTo>
                  <a:cubicBezTo>
                    <a:pt x="53" y="340"/>
                    <a:pt x="54" y="335"/>
                    <a:pt x="56" y="330"/>
                  </a:cubicBezTo>
                  <a:cubicBezTo>
                    <a:pt x="57" y="325"/>
                    <a:pt x="59" y="321"/>
                    <a:pt x="60" y="316"/>
                  </a:cubicBezTo>
                  <a:cubicBezTo>
                    <a:pt x="62" y="311"/>
                    <a:pt x="64" y="306"/>
                    <a:pt x="65" y="301"/>
                  </a:cubicBezTo>
                  <a:cubicBezTo>
                    <a:pt x="67" y="297"/>
                    <a:pt x="69" y="292"/>
                    <a:pt x="70" y="287"/>
                  </a:cubicBezTo>
                  <a:cubicBezTo>
                    <a:pt x="72" y="282"/>
                    <a:pt x="73" y="278"/>
                    <a:pt x="75" y="274"/>
                  </a:cubicBezTo>
                  <a:cubicBezTo>
                    <a:pt x="77" y="269"/>
                    <a:pt x="79" y="264"/>
                    <a:pt x="81" y="259"/>
                  </a:cubicBezTo>
                  <a:cubicBezTo>
                    <a:pt x="82" y="254"/>
                    <a:pt x="84" y="250"/>
                    <a:pt x="86" y="246"/>
                  </a:cubicBezTo>
                  <a:cubicBezTo>
                    <a:pt x="88" y="241"/>
                    <a:pt x="90" y="236"/>
                    <a:pt x="92" y="231"/>
                  </a:cubicBezTo>
                  <a:cubicBezTo>
                    <a:pt x="93" y="227"/>
                    <a:pt x="95" y="223"/>
                    <a:pt x="97" y="219"/>
                  </a:cubicBezTo>
                  <a:cubicBezTo>
                    <a:pt x="99" y="214"/>
                    <a:pt x="101" y="208"/>
                    <a:pt x="104" y="203"/>
                  </a:cubicBezTo>
                  <a:cubicBezTo>
                    <a:pt x="105" y="200"/>
                    <a:pt x="107" y="196"/>
                    <a:pt x="108" y="192"/>
                  </a:cubicBezTo>
                  <a:cubicBezTo>
                    <a:pt x="111" y="187"/>
                    <a:pt x="113" y="182"/>
                    <a:pt x="116" y="176"/>
                  </a:cubicBezTo>
                  <a:cubicBezTo>
                    <a:pt x="117" y="173"/>
                    <a:pt x="119" y="170"/>
                    <a:pt x="120" y="166"/>
                  </a:cubicBezTo>
                  <a:cubicBezTo>
                    <a:pt x="123" y="161"/>
                    <a:pt x="126" y="155"/>
                    <a:pt x="129" y="150"/>
                  </a:cubicBezTo>
                  <a:cubicBezTo>
                    <a:pt x="130" y="147"/>
                    <a:pt x="132" y="144"/>
                    <a:pt x="133" y="141"/>
                  </a:cubicBezTo>
                  <a:cubicBezTo>
                    <a:pt x="136" y="135"/>
                    <a:pt x="139" y="129"/>
                    <a:pt x="142" y="124"/>
                  </a:cubicBezTo>
                  <a:cubicBezTo>
                    <a:pt x="143" y="121"/>
                    <a:pt x="145" y="118"/>
                    <a:pt x="146" y="116"/>
                  </a:cubicBezTo>
                  <a:cubicBezTo>
                    <a:pt x="150" y="110"/>
                    <a:pt x="153" y="104"/>
                    <a:pt x="156" y="98"/>
                  </a:cubicBezTo>
                  <a:cubicBezTo>
                    <a:pt x="157" y="96"/>
                    <a:pt x="159" y="93"/>
                    <a:pt x="160" y="91"/>
                  </a:cubicBezTo>
                  <a:cubicBezTo>
                    <a:pt x="164" y="85"/>
                    <a:pt x="167" y="79"/>
                    <a:pt x="170" y="73"/>
                  </a:cubicBezTo>
                  <a:cubicBezTo>
                    <a:pt x="172" y="71"/>
                    <a:pt x="173" y="69"/>
                    <a:pt x="174" y="67"/>
                  </a:cubicBezTo>
                  <a:cubicBezTo>
                    <a:pt x="178" y="61"/>
                    <a:pt x="182" y="55"/>
                    <a:pt x="186" y="49"/>
                  </a:cubicBezTo>
                  <a:cubicBezTo>
                    <a:pt x="187" y="47"/>
                    <a:pt x="188" y="45"/>
                    <a:pt x="189" y="43"/>
                  </a:cubicBezTo>
                  <a:cubicBezTo>
                    <a:pt x="193" y="37"/>
                    <a:pt x="197" y="31"/>
                    <a:pt x="201" y="24"/>
                  </a:cubicBezTo>
                  <a:lnTo>
                    <a:pt x="204" y="21"/>
                  </a:lnTo>
                  <a:cubicBezTo>
                    <a:pt x="208" y="14"/>
                    <a:pt x="213" y="7"/>
                    <a:pt x="217" y="1"/>
                  </a:cubicBezTo>
                  <a:lnTo>
                    <a:pt x="217" y="0"/>
                  </a:lnTo>
                  <a:cubicBezTo>
                    <a:pt x="446" y="36"/>
                    <a:pt x="728" y="115"/>
                    <a:pt x="1014" y="236"/>
                  </a:cubicBezTo>
                  <a:cubicBezTo>
                    <a:pt x="970" y="304"/>
                    <a:pt x="927" y="375"/>
                    <a:pt x="886" y="448"/>
                  </a:cubicBezTo>
                  <a:cubicBezTo>
                    <a:pt x="648" y="348"/>
                    <a:pt x="424" y="426"/>
                    <a:pt x="237" y="559"/>
                  </a:cubicBezTo>
                  <a:cubicBezTo>
                    <a:pt x="150" y="622"/>
                    <a:pt x="71" y="697"/>
                    <a:pt x="3" y="770"/>
                  </a:cubicBezTo>
                  <a:cubicBezTo>
                    <a:pt x="2" y="749"/>
                    <a:pt x="1" y="728"/>
                    <a:pt x="1" y="707"/>
                  </a:cubicBezTo>
                  <a:lnTo>
                    <a:pt x="1" y="703"/>
                  </a:lnTo>
                  <a:cubicBezTo>
                    <a:pt x="0" y="683"/>
                    <a:pt x="1" y="664"/>
                    <a:pt x="1" y="645"/>
                  </a:cubicBezTo>
                  <a:cubicBezTo>
                    <a:pt x="2" y="642"/>
                    <a:pt x="2" y="640"/>
                    <a:pt x="2" y="637"/>
                  </a:cubicBezTo>
                  <a:cubicBezTo>
                    <a:pt x="2" y="632"/>
                    <a:pt x="2" y="626"/>
                    <a:pt x="3" y="621"/>
                  </a:cubicBezTo>
                  <a:cubicBezTo>
                    <a:pt x="3" y="617"/>
                    <a:pt x="3" y="614"/>
                    <a:pt x="3" y="610"/>
                  </a:cubicBezTo>
                  <a:cubicBezTo>
                    <a:pt x="4" y="605"/>
                    <a:pt x="4" y="600"/>
                    <a:pt x="4" y="595"/>
                  </a:cubicBezTo>
                  <a:cubicBezTo>
                    <a:pt x="5" y="588"/>
                    <a:pt x="6" y="580"/>
                    <a:pt x="6" y="572"/>
                  </a:cubicBezTo>
                  <a:cubicBezTo>
                    <a:pt x="7" y="568"/>
                    <a:pt x="7" y="564"/>
                    <a:pt x="8" y="561"/>
                  </a:cubicBezTo>
                  <a:cubicBezTo>
                    <a:pt x="8" y="555"/>
                    <a:pt x="9" y="550"/>
                    <a:pt x="10" y="545"/>
                  </a:cubicBezTo>
                  <a:cubicBezTo>
                    <a:pt x="10" y="541"/>
                    <a:pt x="10" y="537"/>
                    <a:pt x="11" y="533"/>
                  </a:cubicBezTo>
                  <a:cubicBezTo>
                    <a:pt x="12" y="527"/>
                    <a:pt x="13" y="521"/>
                    <a:pt x="14" y="514"/>
                  </a:cubicBezTo>
                  <a:cubicBezTo>
                    <a:pt x="14" y="512"/>
                    <a:pt x="14" y="509"/>
                    <a:pt x="15" y="507"/>
                  </a:cubicBezTo>
                  <a:cubicBezTo>
                    <a:pt x="16" y="498"/>
                    <a:pt x="18" y="489"/>
                    <a:pt x="19" y="481"/>
                  </a:cubicBezTo>
                  <a:cubicBezTo>
                    <a:pt x="20" y="478"/>
                    <a:pt x="20" y="475"/>
                    <a:pt x="21" y="473"/>
                  </a:cubicBezTo>
                  <a:cubicBezTo>
                    <a:pt x="22" y="466"/>
                    <a:pt x="23" y="459"/>
                    <a:pt x="25" y="452"/>
                  </a:cubicBezTo>
                  <a:cubicBezTo>
                    <a:pt x="25" y="450"/>
                    <a:pt x="26" y="447"/>
                    <a:pt x="26" y="444"/>
                  </a:cubicBezTo>
                  <a:cubicBezTo>
                    <a:pt x="28" y="435"/>
                    <a:pt x="30" y="426"/>
                    <a:pt x="32" y="417"/>
                  </a:cubicBezTo>
                  <a:cubicBezTo>
                    <a:pt x="35" y="407"/>
                    <a:pt x="37" y="397"/>
                    <a:pt x="39" y="388"/>
                  </a:cubicBezTo>
                  <a:cubicBezTo>
                    <a:pt x="40" y="384"/>
                    <a:pt x="41" y="381"/>
                    <a:pt x="42" y="377"/>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15"/>
            <p:cNvSpPr>
              <a:spLocks noEditPoints="1"/>
            </p:cNvSpPr>
            <p:nvPr/>
          </p:nvSpPr>
          <p:spPr bwMode="auto">
            <a:xfrm>
              <a:off x="3243263" y="2651125"/>
              <a:ext cx="1020763" cy="1300163"/>
            </a:xfrm>
            <a:custGeom>
              <a:avLst/>
              <a:gdLst>
                <a:gd name="T0" fmla="*/ 1990 w 1990"/>
                <a:gd name="T1" fmla="*/ 185 h 2536"/>
                <a:gd name="T2" fmla="*/ 1917 w 1990"/>
                <a:gd name="T3" fmla="*/ 269 h 2536"/>
                <a:gd name="T4" fmla="*/ 1868 w 1990"/>
                <a:gd name="T5" fmla="*/ 242 h 2536"/>
                <a:gd name="T6" fmla="*/ 1817 w 1990"/>
                <a:gd name="T7" fmla="*/ 217 h 2536"/>
                <a:gd name="T8" fmla="*/ 1745 w 1990"/>
                <a:gd name="T9" fmla="*/ 677 h 2536"/>
                <a:gd name="T10" fmla="*/ 1222 w 1990"/>
                <a:gd name="T11" fmla="*/ 831 h 2536"/>
                <a:gd name="T12" fmla="*/ 1183 w 1990"/>
                <a:gd name="T13" fmla="*/ 889 h 2536"/>
                <a:gd name="T14" fmla="*/ 1020 w 1990"/>
                <a:gd name="T15" fmla="*/ 1164 h 2536"/>
                <a:gd name="T16" fmla="*/ 717 w 1990"/>
                <a:gd name="T17" fmla="*/ 2367 h 2536"/>
                <a:gd name="T18" fmla="*/ 776 w 1990"/>
                <a:gd name="T19" fmla="*/ 2398 h 2536"/>
                <a:gd name="T20" fmla="*/ 824 w 1990"/>
                <a:gd name="T21" fmla="*/ 2421 h 2536"/>
                <a:gd name="T22" fmla="*/ 819 w 1990"/>
                <a:gd name="T23" fmla="*/ 2536 h 2536"/>
                <a:gd name="T24" fmla="*/ 958 w 1990"/>
                <a:gd name="T25" fmla="*/ 1134 h 2536"/>
                <a:gd name="T26" fmla="*/ 118 w 1990"/>
                <a:gd name="T27" fmla="*/ 1488 h 2536"/>
                <a:gd name="T28" fmla="*/ 169 w 1990"/>
                <a:gd name="T29" fmla="*/ 1703 h 2536"/>
                <a:gd name="T30" fmla="*/ 191 w 1990"/>
                <a:gd name="T31" fmla="*/ 1761 h 2536"/>
                <a:gd name="T32" fmla="*/ 215 w 1990"/>
                <a:gd name="T33" fmla="*/ 1818 h 2536"/>
                <a:gd name="T34" fmla="*/ 241 w 1990"/>
                <a:gd name="T35" fmla="*/ 1872 h 2536"/>
                <a:gd name="T36" fmla="*/ 270 w 1990"/>
                <a:gd name="T37" fmla="*/ 1925 h 2536"/>
                <a:gd name="T38" fmla="*/ 358 w 1990"/>
                <a:gd name="T39" fmla="*/ 2055 h 2536"/>
                <a:gd name="T40" fmla="*/ 399 w 1990"/>
                <a:gd name="T41" fmla="*/ 2105 h 2536"/>
                <a:gd name="T42" fmla="*/ 440 w 1990"/>
                <a:gd name="T43" fmla="*/ 2151 h 2536"/>
                <a:gd name="T44" fmla="*/ 484 w 1990"/>
                <a:gd name="T45" fmla="*/ 2194 h 2536"/>
                <a:gd name="T46" fmla="*/ 529 w 1990"/>
                <a:gd name="T47" fmla="*/ 2235 h 2536"/>
                <a:gd name="T48" fmla="*/ 576 w 1990"/>
                <a:gd name="T49" fmla="*/ 2274 h 2536"/>
                <a:gd name="T50" fmla="*/ 625 w 1990"/>
                <a:gd name="T51" fmla="*/ 2309 h 2536"/>
                <a:gd name="T52" fmla="*/ 306 w 1990"/>
                <a:gd name="T53" fmla="*/ 649 h 2536"/>
                <a:gd name="T54" fmla="*/ 275 w 1990"/>
                <a:gd name="T55" fmla="*/ 698 h 2536"/>
                <a:gd name="T56" fmla="*/ 247 w 1990"/>
                <a:gd name="T57" fmla="*/ 749 h 2536"/>
                <a:gd name="T58" fmla="*/ 221 w 1990"/>
                <a:gd name="T59" fmla="*/ 801 h 2536"/>
                <a:gd name="T60" fmla="*/ 197 w 1990"/>
                <a:gd name="T61" fmla="*/ 856 h 2536"/>
                <a:gd name="T62" fmla="*/ 175 w 1990"/>
                <a:gd name="T63" fmla="*/ 912 h 2536"/>
                <a:gd name="T64" fmla="*/ 156 w 1990"/>
                <a:gd name="T65" fmla="*/ 971 h 2536"/>
                <a:gd name="T66" fmla="*/ 137 w 1990"/>
                <a:gd name="T67" fmla="*/ 1042 h 2536"/>
                <a:gd name="T68" fmla="*/ 124 w 1990"/>
                <a:gd name="T69" fmla="*/ 1106 h 2536"/>
                <a:gd name="T70" fmla="*/ 115 w 1990"/>
                <a:gd name="T71" fmla="*/ 1170 h 2536"/>
                <a:gd name="T72" fmla="*/ 108 w 1990"/>
                <a:gd name="T73" fmla="*/ 1235 h 2536"/>
                <a:gd name="T74" fmla="*/ 106 w 1990"/>
                <a:gd name="T75" fmla="*/ 1328 h 2536"/>
                <a:gd name="T76" fmla="*/ 770 w 1990"/>
                <a:gd name="T77" fmla="*/ 1028 h 2536"/>
                <a:gd name="T78" fmla="*/ 945 w 1990"/>
                <a:gd name="T79" fmla="*/ 166 h 2536"/>
                <a:gd name="T80" fmla="*/ 819 w 1990"/>
                <a:gd name="T81" fmla="*/ 214 h 2536"/>
                <a:gd name="T82" fmla="*/ 663 w 1990"/>
                <a:gd name="T83" fmla="*/ 299 h 2536"/>
                <a:gd name="T84" fmla="*/ 521 w 1990"/>
                <a:gd name="T85" fmla="*/ 404 h 2536"/>
                <a:gd name="T86" fmla="*/ 396 w 1990"/>
                <a:gd name="T87" fmla="*/ 530 h 2536"/>
                <a:gd name="T88" fmla="*/ 1223 w 1990"/>
                <a:gd name="T89" fmla="*/ 711 h 2536"/>
                <a:gd name="T90" fmla="*/ 1302 w 1990"/>
                <a:gd name="T91" fmla="*/ 108 h 2536"/>
                <a:gd name="T92" fmla="*/ 1191 w 1990"/>
                <a:gd name="T93" fmla="*/ 114 h 2536"/>
                <a:gd name="T94" fmla="*/ 1122 w 1990"/>
                <a:gd name="T95" fmla="*/ 123 h 2536"/>
                <a:gd name="T96" fmla="*/ 1348 w 1990"/>
                <a:gd name="T97" fmla="*/ 549 h 2536"/>
                <a:gd name="T98" fmla="*/ 1656 w 1990"/>
                <a:gd name="T99" fmla="*/ 158 h 2536"/>
                <a:gd name="T100" fmla="*/ 1588 w 1990"/>
                <a:gd name="T101" fmla="*/ 140 h 2536"/>
                <a:gd name="T102" fmla="*/ 1508 w 1990"/>
                <a:gd name="T103" fmla="*/ 124 h 2536"/>
                <a:gd name="T104" fmla="*/ 1440 w 1990"/>
                <a:gd name="T105" fmla="*/ 115 h 2536"/>
                <a:gd name="T106" fmla="*/ 1328 w 1990"/>
                <a:gd name="T107" fmla="*/ 108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0" h="2536">
                  <a:moveTo>
                    <a:pt x="819" y="2536"/>
                  </a:moveTo>
                  <a:cubicBezTo>
                    <a:pt x="339" y="2340"/>
                    <a:pt x="0" y="1868"/>
                    <a:pt x="0" y="1316"/>
                  </a:cubicBezTo>
                  <a:cubicBezTo>
                    <a:pt x="0" y="589"/>
                    <a:pt x="589" y="0"/>
                    <a:pt x="1316" y="0"/>
                  </a:cubicBezTo>
                  <a:cubicBezTo>
                    <a:pt x="1563" y="0"/>
                    <a:pt x="1793" y="67"/>
                    <a:pt x="1990" y="185"/>
                  </a:cubicBezTo>
                  <a:lnTo>
                    <a:pt x="1941" y="284"/>
                  </a:lnTo>
                  <a:cubicBezTo>
                    <a:pt x="1941" y="283"/>
                    <a:pt x="1941" y="283"/>
                    <a:pt x="1940" y="283"/>
                  </a:cubicBezTo>
                  <a:cubicBezTo>
                    <a:pt x="1937" y="281"/>
                    <a:pt x="1934" y="279"/>
                    <a:pt x="1931" y="277"/>
                  </a:cubicBezTo>
                  <a:cubicBezTo>
                    <a:pt x="1926" y="274"/>
                    <a:pt x="1921" y="272"/>
                    <a:pt x="1917" y="269"/>
                  </a:cubicBezTo>
                  <a:cubicBezTo>
                    <a:pt x="1913" y="267"/>
                    <a:pt x="1910" y="265"/>
                    <a:pt x="1907" y="263"/>
                  </a:cubicBezTo>
                  <a:cubicBezTo>
                    <a:pt x="1902" y="261"/>
                    <a:pt x="1897" y="258"/>
                    <a:pt x="1892" y="255"/>
                  </a:cubicBezTo>
                  <a:cubicBezTo>
                    <a:pt x="1889" y="253"/>
                    <a:pt x="1885" y="252"/>
                    <a:pt x="1882" y="250"/>
                  </a:cubicBezTo>
                  <a:cubicBezTo>
                    <a:pt x="1877" y="247"/>
                    <a:pt x="1872" y="245"/>
                    <a:pt x="1868" y="242"/>
                  </a:cubicBezTo>
                  <a:cubicBezTo>
                    <a:pt x="1864" y="240"/>
                    <a:pt x="1860" y="239"/>
                    <a:pt x="1857" y="237"/>
                  </a:cubicBezTo>
                  <a:cubicBezTo>
                    <a:pt x="1852" y="234"/>
                    <a:pt x="1847" y="232"/>
                    <a:pt x="1842" y="230"/>
                  </a:cubicBezTo>
                  <a:cubicBezTo>
                    <a:pt x="1839" y="228"/>
                    <a:pt x="1835" y="226"/>
                    <a:pt x="1831" y="224"/>
                  </a:cubicBezTo>
                  <a:cubicBezTo>
                    <a:pt x="1826" y="222"/>
                    <a:pt x="1822" y="220"/>
                    <a:pt x="1817" y="217"/>
                  </a:cubicBezTo>
                  <a:cubicBezTo>
                    <a:pt x="1813" y="216"/>
                    <a:pt x="1809" y="214"/>
                    <a:pt x="1806" y="213"/>
                  </a:cubicBezTo>
                  <a:cubicBezTo>
                    <a:pt x="1801" y="210"/>
                    <a:pt x="1796" y="208"/>
                    <a:pt x="1791" y="206"/>
                  </a:cubicBezTo>
                  <a:cubicBezTo>
                    <a:pt x="1678" y="287"/>
                    <a:pt x="1545" y="416"/>
                    <a:pt x="1411" y="579"/>
                  </a:cubicBezTo>
                  <a:cubicBezTo>
                    <a:pt x="1523" y="629"/>
                    <a:pt x="1636" y="658"/>
                    <a:pt x="1745" y="677"/>
                  </a:cubicBezTo>
                  <a:lnTo>
                    <a:pt x="1713" y="741"/>
                  </a:lnTo>
                  <a:cubicBezTo>
                    <a:pt x="1600" y="720"/>
                    <a:pt x="1484" y="688"/>
                    <a:pt x="1367" y="634"/>
                  </a:cubicBezTo>
                  <a:cubicBezTo>
                    <a:pt x="1337" y="672"/>
                    <a:pt x="1308" y="711"/>
                    <a:pt x="1279" y="751"/>
                  </a:cubicBezTo>
                  <a:cubicBezTo>
                    <a:pt x="1260" y="777"/>
                    <a:pt x="1241" y="804"/>
                    <a:pt x="1222" y="831"/>
                  </a:cubicBezTo>
                  <a:cubicBezTo>
                    <a:pt x="1342" y="885"/>
                    <a:pt x="1462" y="946"/>
                    <a:pt x="1578" y="1014"/>
                  </a:cubicBezTo>
                  <a:lnTo>
                    <a:pt x="1547" y="1076"/>
                  </a:lnTo>
                  <a:cubicBezTo>
                    <a:pt x="1431" y="1007"/>
                    <a:pt x="1311" y="946"/>
                    <a:pt x="1191" y="892"/>
                  </a:cubicBezTo>
                  <a:cubicBezTo>
                    <a:pt x="1189" y="891"/>
                    <a:pt x="1186" y="890"/>
                    <a:pt x="1183" y="889"/>
                  </a:cubicBezTo>
                  <a:cubicBezTo>
                    <a:pt x="1138" y="958"/>
                    <a:pt x="1095" y="1029"/>
                    <a:pt x="1053" y="1103"/>
                  </a:cubicBezTo>
                  <a:cubicBezTo>
                    <a:pt x="1176" y="1173"/>
                    <a:pt x="1275" y="1302"/>
                    <a:pt x="1355" y="1460"/>
                  </a:cubicBezTo>
                  <a:lnTo>
                    <a:pt x="1317" y="1536"/>
                  </a:lnTo>
                  <a:cubicBezTo>
                    <a:pt x="1238" y="1369"/>
                    <a:pt x="1141" y="1233"/>
                    <a:pt x="1020" y="1164"/>
                  </a:cubicBezTo>
                  <a:cubicBezTo>
                    <a:pt x="865" y="1450"/>
                    <a:pt x="746" y="1767"/>
                    <a:pt x="707" y="2078"/>
                  </a:cubicBezTo>
                  <a:cubicBezTo>
                    <a:pt x="696" y="2171"/>
                    <a:pt x="691" y="2264"/>
                    <a:pt x="695" y="2355"/>
                  </a:cubicBezTo>
                  <a:cubicBezTo>
                    <a:pt x="701" y="2358"/>
                    <a:pt x="707" y="2361"/>
                    <a:pt x="713" y="2365"/>
                  </a:cubicBezTo>
                  <a:lnTo>
                    <a:pt x="717" y="2367"/>
                  </a:lnTo>
                  <a:cubicBezTo>
                    <a:pt x="723" y="2371"/>
                    <a:pt x="729" y="2374"/>
                    <a:pt x="735" y="2377"/>
                  </a:cubicBezTo>
                  <a:lnTo>
                    <a:pt x="737" y="2378"/>
                  </a:lnTo>
                  <a:cubicBezTo>
                    <a:pt x="749" y="2385"/>
                    <a:pt x="762" y="2392"/>
                    <a:pt x="775" y="2398"/>
                  </a:cubicBezTo>
                  <a:lnTo>
                    <a:pt x="776" y="2398"/>
                  </a:lnTo>
                  <a:cubicBezTo>
                    <a:pt x="781" y="2401"/>
                    <a:pt x="786" y="2404"/>
                    <a:pt x="792" y="2406"/>
                  </a:cubicBezTo>
                  <a:cubicBezTo>
                    <a:pt x="794" y="2407"/>
                    <a:pt x="797" y="2409"/>
                    <a:pt x="800" y="2410"/>
                  </a:cubicBezTo>
                  <a:cubicBezTo>
                    <a:pt x="805" y="2412"/>
                    <a:pt x="810" y="2414"/>
                    <a:pt x="815" y="2417"/>
                  </a:cubicBezTo>
                  <a:cubicBezTo>
                    <a:pt x="818" y="2418"/>
                    <a:pt x="821" y="2420"/>
                    <a:pt x="824" y="2421"/>
                  </a:cubicBezTo>
                  <a:cubicBezTo>
                    <a:pt x="831" y="2424"/>
                    <a:pt x="837" y="2427"/>
                    <a:pt x="844" y="2429"/>
                  </a:cubicBezTo>
                  <a:cubicBezTo>
                    <a:pt x="849" y="2432"/>
                    <a:pt x="855" y="2434"/>
                    <a:pt x="860" y="2436"/>
                  </a:cubicBezTo>
                  <a:cubicBezTo>
                    <a:pt x="863" y="2437"/>
                    <a:pt x="865" y="2438"/>
                    <a:pt x="867" y="2439"/>
                  </a:cubicBezTo>
                  <a:lnTo>
                    <a:pt x="819" y="2536"/>
                  </a:lnTo>
                  <a:moveTo>
                    <a:pt x="625" y="2309"/>
                  </a:moveTo>
                  <a:lnTo>
                    <a:pt x="625" y="2309"/>
                  </a:lnTo>
                  <a:cubicBezTo>
                    <a:pt x="624" y="2230"/>
                    <a:pt x="629" y="2150"/>
                    <a:pt x="639" y="2069"/>
                  </a:cubicBezTo>
                  <a:cubicBezTo>
                    <a:pt x="679" y="1751"/>
                    <a:pt x="801" y="1427"/>
                    <a:pt x="958" y="1134"/>
                  </a:cubicBezTo>
                  <a:cubicBezTo>
                    <a:pt x="894" y="1108"/>
                    <a:pt x="832" y="1097"/>
                    <a:pt x="771" y="1097"/>
                  </a:cubicBezTo>
                  <a:cubicBezTo>
                    <a:pt x="631" y="1097"/>
                    <a:pt x="499" y="1157"/>
                    <a:pt x="382" y="1240"/>
                  </a:cubicBezTo>
                  <a:cubicBezTo>
                    <a:pt x="281" y="1313"/>
                    <a:pt x="191" y="1403"/>
                    <a:pt x="118" y="1488"/>
                  </a:cubicBezTo>
                  <a:lnTo>
                    <a:pt x="118" y="1488"/>
                  </a:lnTo>
                  <a:cubicBezTo>
                    <a:pt x="126" y="1550"/>
                    <a:pt x="140" y="1610"/>
                    <a:pt x="158" y="1670"/>
                  </a:cubicBezTo>
                  <a:lnTo>
                    <a:pt x="159" y="1672"/>
                  </a:lnTo>
                  <a:cubicBezTo>
                    <a:pt x="162" y="1681"/>
                    <a:pt x="165" y="1690"/>
                    <a:pt x="168" y="1698"/>
                  </a:cubicBezTo>
                  <a:lnTo>
                    <a:pt x="169" y="1703"/>
                  </a:lnTo>
                  <a:cubicBezTo>
                    <a:pt x="172" y="1711"/>
                    <a:pt x="175" y="1719"/>
                    <a:pt x="178" y="1727"/>
                  </a:cubicBezTo>
                  <a:cubicBezTo>
                    <a:pt x="178" y="1729"/>
                    <a:pt x="179" y="1731"/>
                    <a:pt x="180" y="1732"/>
                  </a:cubicBezTo>
                  <a:cubicBezTo>
                    <a:pt x="182" y="1740"/>
                    <a:pt x="185" y="1748"/>
                    <a:pt x="188" y="1756"/>
                  </a:cubicBezTo>
                  <a:cubicBezTo>
                    <a:pt x="189" y="1758"/>
                    <a:pt x="190" y="1759"/>
                    <a:pt x="191" y="1761"/>
                  </a:cubicBezTo>
                  <a:cubicBezTo>
                    <a:pt x="194" y="1769"/>
                    <a:pt x="197" y="1776"/>
                    <a:pt x="200" y="1784"/>
                  </a:cubicBezTo>
                  <a:cubicBezTo>
                    <a:pt x="201" y="1786"/>
                    <a:pt x="201" y="1788"/>
                    <a:pt x="202" y="1790"/>
                  </a:cubicBezTo>
                  <a:cubicBezTo>
                    <a:pt x="205" y="1797"/>
                    <a:pt x="209" y="1804"/>
                    <a:pt x="212" y="1812"/>
                  </a:cubicBezTo>
                  <a:cubicBezTo>
                    <a:pt x="213" y="1814"/>
                    <a:pt x="214" y="1816"/>
                    <a:pt x="215" y="1818"/>
                  </a:cubicBezTo>
                  <a:cubicBezTo>
                    <a:pt x="218" y="1825"/>
                    <a:pt x="221" y="1832"/>
                    <a:pt x="225" y="1839"/>
                  </a:cubicBezTo>
                  <a:cubicBezTo>
                    <a:pt x="226" y="1841"/>
                    <a:pt x="227" y="1843"/>
                    <a:pt x="228" y="1845"/>
                  </a:cubicBezTo>
                  <a:cubicBezTo>
                    <a:pt x="231" y="1853"/>
                    <a:pt x="235" y="1860"/>
                    <a:pt x="239" y="1867"/>
                  </a:cubicBezTo>
                  <a:cubicBezTo>
                    <a:pt x="239" y="1869"/>
                    <a:pt x="240" y="1871"/>
                    <a:pt x="241" y="1872"/>
                  </a:cubicBezTo>
                  <a:cubicBezTo>
                    <a:pt x="245" y="1880"/>
                    <a:pt x="249" y="1887"/>
                    <a:pt x="253" y="1895"/>
                  </a:cubicBezTo>
                  <a:lnTo>
                    <a:pt x="256" y="1899"/>
                  </a:lnTo>
                  <a:cubicBezTo>
                    <a:pt x="260" y="1907"/>
                    <a:pt x="264" y="1915"/>
                    <a:pt x="269" y="1922"/>
                  </a:cubicBezTo>
                  <a:lnTo>
                    <a:pt x="270" y="1925"/>
                  </a:lnTo>
                  <a:cubicBezTo>
                    <a:pt x="276" y="1934"/>
                    <a:pt x="281" y="1943"/>
                    <a:pt x="286" y="1951"/>
                  </a:cubicBezTo>
                  <a:lnTo>
                    <a:pt x="286" y="1951"/>
                  </a:lnTo>
                  <a:cubicBezTo>
                    <a:pt x="308" y="1986"/>
                    <a:pt x="331" y="2020"/>
                    <a:pt x="356" y="2053"/>
                  </a:cubicBezTo>
                  <a:lnTo>
                    <a:pt x="358" y="2055"/>
                  </a:lnTo>
                  <a:cubicBezTo>
                    <a:pt x="363" y="2062"/>
                    <a:pt x="369" y="2069"/>
                    <a:pt x="374" y="2076"/>
                  </a:cubicBezTo>
                  <a:cubicBezTo>
                    <a:pt x="376" y="2078"/>
                    <a:pt x="377" y="2079"/>
                    <a:pt x="378" y="2081"/>
                  </a:cubicBezTo>
                  <a:cubicBezTo>
                    <a:pt x="383" y="2087"/>
                    <a:pt x="389" y="2093"/>
                    <a:pt x="394" y="2099"/>
                  </a:cubicBezTo>
                  <a:cubicBezTo>
                    <a:pt x="395" y="2101"/>
                    <a:pt x="397" y="2103"/>
                    <a:pt x="399" y="2105"/>
                  </a:cubicBezTo>
                  <a:cubicBezTo>
                    <a:pt x="404" y="2111"/>
                    <a:pt x="409" y="2117"/>
                    <a:pt x="414" y="2122"/>
                  </a:cubicBezTo>
                  <a:cubicBezTo>
                    <a:pt x="415" y="2124"/>
                    <a:pt x="417" y="2126"/>
                    <a:pt x="419" y="2129"/>
                  </a:cubicBezTo>
                  <a:cubicBezTo>
                    <a:pt x="424" y="2134"/>
                    <a:pt x="429" y="2139"/>
                    <a:pt x="434" y="2144"/>
                  </a:cubicBezTo>
                  <a:cubicBezTo>
                    <a:pt x="436" y="2147"/>
                    <a:pt x="438" y="2149"/>
                    <a:pt x="440" y="2151"/>
                  </a:cubicBezTo>
                  <a:cubicBezTo>
                    <a:pt x="445" y="2156"/>
                    <a:pt x="450" y="2161"/>
                    <a:pt x="455" y="2166"/>
                  </a:cubicBezTo>
                  <a:cubicBezTo>
                    <a:pt x="457" y="2168"/>
                    <a:pt x="460" y="2171"/>
                    <a:pt x="462" y="2173"/>
                  </a:cubicBezTo>
                  <a:cubicBezTo>
                    <a:pt x="467" y="2178"/>
                    <a:pt x="472" y="2183"/>
                    <a:pt x="477" y="2187"/>
                  </a:cubicBezTo>
                  <a:cubicBezTo>
                    <a:pt x="479" y="2190"/>
                    <a:pt x="481" y="2192"/>
                    <a:pt x="484" y="2194"/>
                  </a:cubicBezTo>
                  <a:cubicBezTo>
                    <a:pt x="489" y="2199"/>
                    <a:pt x="494" y="2204"/>
                    <a:pt x="499" y="2208"/>
                  </a:cubicBezTo>
                  <a:cubicBezTo>
                    <a:pt x="501" y="2211"/>
                    <a:pt x="504" y="2213"/>
                    <a:pt x="506" y="2215"/>
                  </a:cubicBezTo>
                  <a:cubicBezTo>
                    <a:pt x="511" y="2220"/>
                    <a:pt x="516" y="2224"/>
                    <a:pt x="522" y="2229"/>
                  </a:cubicBezTo>
                  <a:cubicBezTo>
                    <a:pt x="524" y="2231"/>
                    <a:pt x="527" y="2233"/>
                    <a:pt x="529" y="2235"/>
                  </a:cubicBezTo>
                  <a:cubicBezTo>
                    <a:pt x="534" y="2240"/>
                    <a:pt x="540" y="2244"/>
                    <a:pt x="545" y="2249"/>
                  </a:cubicBezTo>
                  <a:cubicBezTo>
                    <a:pt x="548" y="2251"/>
                    <a:pt x="550" y="2253"/>
                    <a:pt x="552" y="2255"/>
                  </a:cubicBezTo>
                  <a:cubicBezTo>
                    <a:pt x="558" y="2259"/>
                    <a:pt x="564" y="2264"/>
                    <a:pt x="569" y="2268"/>
                  </a:cubicBezTo>
                  <a:cubicBezTo>
                    <a:pt x="572" y="2270"/>
                    <a:pt x="574" y="2272"/>
                    <a:pt x="576" y="2274"/>
                  </a:cubicBezTo>
                  <a:cubicBezTo>
                    <a:pt x="582" y="2278"/>
                    <a:pt x="589" y="2283"/>
                    <a:pt x="595" y="2288"/>
                  </a:cubicBezTo>
                  <a:cubicBezTo>
                    <a:pt x="597" y="2289"/>
                    <a:pt x="599" y="2291"/>
                    <a:pt x="601" y="2292"/>
                  </a:cubicBezTo>
                  <a:cubicBezTo>
                    <a:pt x="608" y="2297"/>
                    <a:pt x="615" y="2302"/>
                    <a:pt x="623" y="2308"/>
                  </a:cubicBezTo>
                  <a:lnTo>
                    <a:pt x="625" y="2309"/>
                  </a:lnTo>
                  <a:moveTo>
                    <a:pt x="322" y="625"/>
                  </a:moveTo>
                  <a:lnTo>
                    <a:pt x="322" y="626"/>
                  </a:lnTo>
                  <a:cubicBezTo>
                    <a:pt x="318" y="632"/>
                    <a:pt x="313" y="639"/>
                    <a:pt x="309" y="646"/>
                  </a:cubicBezTo>
                  <a:lnTo>
                    <a:pt x="306" y="649"/>
                  </a:lnTo>
                  <a:cubicBezTo>
                    <a:pt x="302" y="656"/>
                    <a:pt x="298" y="662"/>
                    <a:pt x="294" y="668"/>
                  </a:cubicBezTo>
                  <a:cubicBezTo>
                    <a:pt x="293" y="670"/>
                    <a:pt x="292" y="672"/>
                    <a:pt x="291" y="674"/>
                  </a:cubicBezTo>
                  <a:cubicBezTo>
                    <a:pt x="287" y="680"/>
                    <a:pt x="283" y="686"/>
                    <a:pt x="279" y="692"/>
                  </a:cubicBezTo>
                  <a:cubicBezTo>
                    <a:pt x="278" y="694"/>
                    <a:pt x="277" y="696"/>
                    <a:pt x="275" y="698"/>
                  </a:cubicBezTo>
                  <a:cubicBezTo>
                    <a:pt x="272" y="704"/>
                    <a:pt x="269" y="710"/>
                    <a:pt x="265" y="716"/>
                  </a:cubicBezTo>
                  <a:cubicBezTo>
                    <a:pt x="264" y="718"/>
                    <a:pt x="262" y="721"/>
                    <a:pt x="261" y="723"/>
                  </a:cubicBezTo>
                  <a:cubicBezTo>
                    <a:pt x="258" y="729"/>
                    <a:pt x="255" y="735"/>
                    <a:pt x="251" y="741"/>
                  </a:cubicBezTo>
                  <a:cubicBezTo>
                    <a:pt x="250" y="743"/>
                    <a:pt x="248" y="746"/>
                    <a:pt x="247" y="749"/>
                  </a:cubicBezTo>
                  <a:cubicBezTo>
                    <a:pt x="244" y="754"/>
                    <a:pt x="241" y="760"/>
                    <a:pt x="238" y="766"/>
                  </a:cubicBezTo>
                  <a:cubicBezTo>
                    <a:pt x="237" y="769"/>
                    <a:pt x="235" y="772"/>
                    <a:pt x="234" y="775"/>
                  </a:cubicBezTo>
                  <a:cubicBezTo>
                    <a:pt x="231" y="780"/>
                    <a:pt x="228" y="786"/>
                    <a:pt x="225" y="791"/>
                  </a:cubicBezTo>
                  <a:cubicBezTo>
                    <a:pt x="224" y="795"/>
                    <a:pt x="222" y="798"/>
                    <a:pt x="221" y="801"/>
                  </a:cubicBezTo>
                  <a:cubicBezTo>
                    <a:pt x="218" y="807"/>
                    <a:pt x="216" y="812"/>
                    <a:pt x="213" y="817"/>
                  </a:cubicBezTo>
                  <a:cubicBezTo>
                    <a:pt x="212" y="821"/>
                    <a:pt x="210" y="825"/>
                    <a:pt x="209" y="828"/>
                  </a:cubicBezTo>
                  <a:cubicBezTo>
                    <a:pt x="206" y="833"/>
                    <a:pt x="204" y="839"/>
                    <a:pt x="202" y="844"/>
                  </a:cubicBezTo>
                  <a:cubicBezTo>
                    <a:pt x="200" y="848"/>
                    <a:pt x="198" y="852"/>
                    <a:pt x="197" y="856"/>
                  </a:cubicBezTo>
                  <a:cubicBezTo>
                    <a:pt x="195" y="861"/>
                    <a:pt x="193" y="866"/>
                    <a:pt x="191" y="871"/>
                  </a:cubicBezTo>
                  <a:cubicBezTo>
                    <a:pt x="189" y="875"/>
                    <a:pt x="187" y="879"/>
                    <a:pt x="186" y="884"/>
                  </a:cubicBezTo>
                  <a:cubicBezTo>
                    <a:pt x="184" y="889"/>
                    <a:pt x="182" y="894"/>
                    <a:pt x="180" y="899"/>
                  </a:cubicBezTo>
                  <a:cubicBezTo>
                    <a:pt x="178" y="903"/>
                    <a:pt x="177" y="907"/>
                    <a:pt x="175" y="912"/>
                  </a:cubicBezTo>
                  <a:cubicBezTo>
                    <a:pt x="174" y="917"/>
                    <a:pt x="172" y="922"/>
                    <a:pt x="170" y="926"/>
                  </a:cubicBezTo>
                  <a:cubicBezTo>
                    <a:pt x="169" y="931"/>
                    <a:pt x="167" y="936"/>
                    <a:pt x="165" y="941"/>
                  </a:cubicBezTo>
                  <a:cubicBezTo>
                    <a:pt x="164" y="946"/>
                    <a:pt x="162" y="950"/>
                    <a:pt x="161" y="955"/>
                  </a:cubicBezTo>
                  <a:cubicBezTo>
                    <a:pt x="159" y="960"/>
                    <a:pt x="158" y="965"/>
                    <a:pt x="156" y="971"/>
                  </a:cubicBezTo>
                  <a:cubicBezTo>
                    <a:pt x="155" y="975"/>
                    <a:pt x="154" y="979"/>
                    <a:pt x="152" y="983"/>
                  </a:cubicBezTo>
                  <a:cubicBezTo>
                    <a:pt x="151" y="990"/>
                    <a:pt x="149" y="996"/>
                    <a:pt x="147" y="1002"/>
                  </a:cubicBezTo>
                  <a:cubicBezTo>
                    <a:pt x="146" y="1006"/>
                    <a:pt x="145" y="1009"/>
                    <a:pt x="144" y="1013"/>
                  </a:cubicBezTo>
                  <a:cubicBezTo>
                    <a:pt x="142" y="1022"/>
                    <a:pt x="140" y="1032"/>
                    <a:pt x="137" y="1042"/>
                  </a:cubicBezTo>
                  <a:cubicBezTo>
                    <a:pt x="135" y="1051"/>
                    <a:pt x="133" y="1060"/>
                    <a:pt x="131" y="1069"/>
                  </a:cubicBezTo>
                  <a:cubicBezTo>
                    <a:pt x="131" y="1072"/>
                    <a:pt x="130" y="1075"/>
                    <a:pt x="130" y="1077"/>
                  </a:cubicBezTo>
                  <a:cubicBezTo>
                    <a:pt x="128" y="1084"/>
                    <a:pt x="127" y="1091"/>
                    <a:pt x="126" y="1098"/>
                  </a:cubicBezTo>
                  <a:cubicBezTo>
                    <a:pt x="125" y="1100"/>
                    <a:pt x="125" y="1103"/>
                    <a:pt x="124" y="1106"/>
                  </a:cubicBezTo>
                  <a:cubicBezTo>
                    <a:pt x="123" y="1114"/>
                    <a:pt x="121" y="1123"/>
                    <a:pt x="120" y="1132"/>
                  </a:cubicBezTo>
                  <a:cubicBezTo>
                    <a:pt x="119" y="1134"/>
                    <a:pt x="119" y="1137"/>
                    <a:pt x="119" y="1139"/>
                  </a:cubicBezTo>
                  <a:cubicBezTo>
                    <a:pt x="118" y="1146"/>
                    <a:pt x="117" y="1152"/>
                    <a:pt x="116" y="1158"/>
                  </a:cubicBezTo>
                  <a:cubicBezTo>
                    <a:pt x="115" y="1162"/>
                    <a:pt x="115" y="1166"/>
                    <a:pt x="115" y="1170"/>
                  </a:cubicBezTo>
                  <a:cubicBezTo>
                    <a:pt x="114" y="1175"/>
                    <a:pt x="113" y="1180"/>
                    <a:pt x="113" y="1186"/>
                  </a:cubicBezTo>
                  <a:cubicBezTo>
                    <a:pt x="112" y="1189"/>
                    <a:pt x="112" y="1193"/>
                    <a:pt x="111" y="1197"/>
                  </a:cubicBezTo>
                  <a:cubicBezTo>
                    <a:pt x="111" y="1205"/>
                    <a:pt x="110" y="1213"/>
                    <a:pt x="109" y="1220"/>
                  </a:cubicBezTo>
                  <a:cubicBezTo>
                    <a:pt x="109" y="1225"/>
                    <a:pt x="109" y="1230"/>
                    <a:pt x="108" y="1235"/>
                  </a:cubicBezTo>
                  <a:cubicBezTo>
                    <a:pt x="108" y="1239"/>
                    <a:pt x="108" y="1242"/>
                    <a:pt x="108" y="1246"/>
                  </a:cubicBezTo>
                  <a:cubicBezTo>
                    <a:pt x="107" y="1251"/>
                    <a:pt x="107" y="1257"/>
                    <a:pt x="107" y="1262"/>
                  </a:cubicBezTo>
                  <a:cubicBezTo>
                    <a:pt x="107" y="1265"/>
                    <a:pt x="107" y="1267"/>
                    <a:pt x="106" y="1270"/>
                  </a:cubicBezTo>
                  <a:cubicBezTo>
                    <a:pt x="106" y="1289"/>
                    <a:pt x="105" y="1308"/>
                    <a:pt x="106" y="1328"/>
                  </a:cubicBezTo>
                  <a:lnTo>
                    <a:pt x="106" y="1332"/>
                  </a:lnTo>
                  <a:cubicBezTo>
                    <a:pt x="106" y="1353"/>
                    <a:pt x="107" y="1374"/>
                    <a:pt x="108" y="1395"/>
                  </a:cubicBezTo>
                  <a:cubicBezTo>
                    <a:pt x="176" y="1322"/>
                    <a:pt x="255" y="1247"/>
                    <a:pt x="342" y="1184"/>
                  </a:cubicBezTo>
                  <a:cubicBezTo>
                    <a:pt x="470" y="1093"/>
                    <a:pt x="615" y="1028"/>
                    <a:pt x="770" y="1028"/>
                  </a:cubicBezTo>
                  <a:cubicBezTo>
                    <a:pt x="842" y="1028"/>
                    <a:pt x="916" y="1041"/>
                    <a:pt x="991" y="1073"/>
                  </a:cubicBezTo>
                  <a:cubicBezTo>
                    <a:pt x="1032" y="1000"/>
                    <a:pt x="1075" y="929"/>
                    <a:pt x="1119" y="861"/>
                  </a:cubicBezTo>
                  <a:cubicBezTo>
                    <a:pt x="833" y="740"/>
                    <a:pt x="551" y="661"/>
                    <a:pt x="322" y="625"/>
                  </a:cubicBezTo>
                  <a:moveTo>
                    <a:pt x="945" y="166"/>
                  </a:moveTo>
                  <a:cubicBezTo>
                    <a:pt x="931" y="170"/>
                    <a:pt x="917" y="175"/>
                    <a:pt x="903" y="180"/>
                  </a:cubicBezTo>
                  <a:lnTo>
                    <a:pt x="902" y="181"/>
                  </a:lnTo>
                  <a:cubicBezTo>
                    <a:pt x="874" y="190"/>
                    <a:pt x="847" y="201"/>
                    <a:pt x="821" y="213"/>
                  </a:cubicBezTo>
                  <a:lnTo>
                    <a:pt x="819" y="214"/>
                  </a:lnTo>
                  <a:cubicBezTo>
                    <a:pt x="793" y="226"/>
                    <a:pt x="767" y="239"/>
                    <a:pt x="742" y="252"/>
                  </a:cubicBezTo>
                  <a:lnTo>
                    <a:pt x="739" y="254"/>
                  </a:lnTo>
                  <a:cubicBezTo>
                    <a:pt x="714" y="267"/>
                    <a:pt x="690" y="282"/>
                    <a:pt x="666" y="297"/>
                  </a:cubicBezTo>
                  <a:lnTo>
                    <a:pt x="663" y="299"/>
                  </a:lnTo>
                  <a:cubicBezTo>
                    <a:pt x="639" y="314"/>
                    <a:pt x="616" y="330"/>
                    <a:pt x="593" y="347"/>
                  </a:cubicBezTo>
                  <a:lnTo>
                    <a:pt x="590" y="349"/>
                  </a:lnTo>
                  <a:cubicBezTo>
                    <a:pt x="567" y="366"/>
                    <a:pt x="545" y="384"/>
                    <a:pt x="524" y="402"/>
                  </a:cubicBezTo>
                  <a:lnTo>
                    <a:pt x="521" y="404"/>
                  </a:lnTo>
                  <a:cubicBezTo>
                    <a:pt x="500" y="423"/>
                    <a:pt x="479" y="443"/>
                    <a:pt x="458" y="463"/>
                  </a:cubicBezTo>
                  <a:lnTo>
                    <a:pt x="457" y="465"/>
                  </a:lnTo>
                  <a:cubicBezTo>
                    <a:pt x="436" y="485"/>
                    <a:pt x="417" y="507"/>
                    <a:pt x="398" y="529"/>
                  </a:cubicBezTo>
                  <a:lnTo>
                    <a:pt x="396" y="530"/>
                  </a:lnTo>
                  <a:cubicBezTo>
                    <a:pt x="387" y="541"/>
                    <a:pt x="377" y="552"/>
                    <a:pt x="368" y="564"/>
                  </a:cubicBezTo>
                  <a:lnTo>
                    <a:pt x="368" y="564"/>
                  </a:lnTo>
                  <a:cubicBezTo>
                    <a:pt x="600" y="604"/>
                    <a:pt x="878" y="684"/>
                    <a:pt x="1158" y="803"/>
                  </a:cubicBezTo>
                  <a:cubicBezTo>
                    <a:pt x="1179" y="772"/>
                    <a:pt x="1201" y="741"/>
                    <a:pt x="1223" y="711"/>
                  </a:cubicBezTo>
                  <a:cubicBezTo>
                    <a:pt x="1250" y="674"/>
                    <a:pt x="1277" y="638"/>
                    <a:pt x="1304" y="603"/>
                  </a:cubicBezTo>
                  <a:cubicBezTo>
                    <a:pt x="1038" y="463"/>
                    <a:pt x="955" y="307"/>
                    <a:pt x="945" y="166"/>
                  </a:cubicBezTo>
                  <a:moveTo>
                    <a:pt x="1315" y="108"/>
                  </a:moveTo>
                  <a:cubicBezTo>
                    <a:pt x="1310" y="108"/>
                    <a:pt x="1306" y="108"/>
                    <a:pt x="1302" y="108"/>
                  </a:cubicBezTo>
                  <a:cubicBezTo>
                    <a:pt x="1299" y="108"/>
                    <a:pt x="1296" y="108"/>
                    <a:pt x="1294" y="108"/>
                  </a:cubicBezTo>
                  <a:cubicBezTo>
                    <a:pt x="1284" y="108"/>
                    <a:pt x="1274" y="108"/>
                    <a:pt x="1264" y="109"/>
                  </a:cubicBezTo>
                  <a:lnTo>
                    <a:pt x="1260" y="109"/>
                  </a:lnTo>
                  <a:cubicBezTo>
                    <a:pt x="1237" y="110"/>
                    <a:pt x="1214" y="112"/>
                    <a:pt x="1191" y="114"/>
                  </a:cubicBezTo>
                  <a:lnTo>
                    <a:pt x="1187" y="115"/>
                  </a:lnTo>
                  <a:cubicBezTo>
                    <a:pt x="1177" y="116"/>
                    <a:pt x="1167" y="117"/>
                    <a:pt x="1157" y="118"/>
                  </a:cubicBezTo>
                  <a:cubicBezTo>
                    <a:pt x="1155" y="118"/>
                    <a:pt x="1153" y="119"/>
                    <a:pt x="1151" y="119"/>
                  </a:cubicBezTo>
                  <a:cubicBezTo>
                    <a:pt x="1142" y="120"/>
                    <a:pt x="1132" y="122"/>
                    <a:pt x="1122" y="123"/>
                  </a:cubicBezTo>
                  <a:lnTo>
                    <a:pt x="1118" y="124"/>
                  </a:lnTo>
                  <a:cubicBezTo>
                    <a:pt x="1083" y="130"/>
                    <a:pt x="1049" y="137"/>
                    <a:pt x="1016" y="145"/>
                  </a:cubicBezTo>
                  <a:lnTo>
                    <a:pt x="1016" y="145"/>
                  </a:lnTo>
                  <a:cubicBezTo>
                    <a:pt x="1023" y="274"/>
                    <a:pt x="1097" y="419"/>
                    <a:pt x="1348" y="549"/>
                  </a:cubicBezTo>
                  <a:cubicBezTo>
                    <a:pt x="1475" y="393"/>
                    <a:pt x="1603" y="266"/>
                    <a:pt x="1717" y="177"/>
                  </a:cubicBezTo>
                  <a:cubicBezTo>
                    <a:pt x="1707" y="174"/>
                    <a:pt x="1697" y="170"/>
                    <a:pt x="1686" y="167"/>
                  </a:cubicBezTo>
                  <a:lnTo>
                    <a:pt x="1686" y="167"/>
                  </a:lnTo>
                  <a:cubicBezTo>
                    <a:pt x="1676" y="164"/>
                    <a:pt x="1666" y="160"/>
                    <a:pt x="1656" y="158"/>
                  </a:cubicBezTo>
                  <a:lnTo>
                    <a:pt x="1653" y="157"/>
                  </a:lnTo>
                  <a:cubicBezTo>
                    <a:pt x="1644" y="154"/>
                    <a:pt x="1635" y="152"/>
                    <a:pt x="1626" y="149"/>
                  </a:cubicBezTo>
                  <a:cubicBezTo>
                    <a:pt x="1624" y="149"/>
                    <a:pt x="1622" y="148"/>
                    <a:pt x="1620" y="148"/>
                  </a:cubicBezTo>
                  <a:cubicBezTo>
                    <a:pt x="1610" y="145"/>
                    <a:pt x="1599" y="142"/>
                    <a:pt x="1588" y="140"/>
                  </a:cubicBezTo>
                  <a:cubicBezTo>
                    <a:pt x="1577" y="137"/>
                    <a:pt x="1566" y="135"/>
                    <a:pt x="1554" y="132"/>
                  </a:cubicBezTo>
                  <a:cubicBezTo>
                    <a:pt x="1551" y="132"/>
                    <a:pt x="1547" y="131"/>
                    <a:pt x="1544" y="130"/>
                  </a:cubicBezTo>
                  <a:cubicBezTo>
                    <a:pt x="1536" y="129"/>
                    <a:pt x="1528" y="127"/>
                    <a:pt x="1520" y="126"/>
                  </a:cubicBezTo>
                  <a:cubicBezTo>
                    <a:pt x="1516" y="125"/>
                    <a:pt x="1512" y="124"/>
                    <a:pt x="1508" y="124"/>
                  </a:cubicBezTo>
                  <a:cubicBezTo>
                    <a:pt x="1500" y="123"/>
                    <a:pt x="1493" y="121"/>
                    <a:pt x="1485" y="120"/>
                  </a:cubicBezTo>
                  <a:cubicBezTo>
                    <a:pt x="1481" y="120"/>
                    <a:pt x="1477" y="119"/>
                    <a:pt x="1474" y="119"/>
                  </a:cubicBezTo>
                  <a:cubicBezTo>
                    <a:pt x="1465" y="118"/>
                    <a:pt x="1457" y="117"/>
                    <a:pt x="1449" y="116"/>
                  </a:cubicBezTo>
                  <a:cubicBezTo>
                    <a:pt x="1446" y="115"/>
                    <a:pt x="1443" y="115"/>
                    <a:pt x="1440" y="115"/>
                  </a:cubicBezTo>
                  <a:cubicBezTo>
                    <a:pt x="1417" y="112"/>
                    <a:pt x="1394" y="110"/>
                    <a:pt x="1371" y="109"/>
                  </a:cubicBezTo>
                  <a:cubicBezTo>
                    <a:pt x="1369" y="109"/>
                    <a:pt x="1366" y="109"/>
                    <a:pt x="1363" y="109"/>
                  </a:cubicBezTo>
                  <a:cubicBezTo>
                    <a:pt x="1355" y="109"/>
                    <a:pt x="1346" y="108"/>
                    <a:pt x="1337" y="108"/>
                  </a:cubicBezTo>
                  <a:cubicBezTo>
                    <a:pt x="1334" y="108"/>
                    <a:pt x="1331" y="108"/>
                    <a:pt x="1328" y="108"/>
                  </a:cubicBezTo>
                  <a:cubicBezTo>
                    <a:pt x="1323" y="108"/>
                    <a:pt x="1319" y="108"/>
                    <a:pt x="1315" y="108"/>
                  </a:cubicBezTo>
                </a:path>
              </a:pathLst>
            </a:custGeom>
            <a:solidFill>
              <a:srgbClr val="31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16"/>
            <p:cNvSpPr>
              <a:spLocks/>
            </p:cNvSpPr>
            <p:nvPr/>
          </p:nvSpPr>
          <p:spPr bwMode="auto">
            <a:xfrm>
              <a:off x="3870326" y="2974975"/>
              <a:ext cx="250825" cy="195263"/>
            </a:xfrm>
            <a:custGeom>
              <a:avLst/>
              <a:gdLst>
                <a:gd name="T0" fmla="*/ 356 w 491"/>
                <a:gd name="T1" fmla="*/ 380 h 380"/>
                <a:gd name="T2" fmla="*/ 0 w 491"/>
                <a:gd name="T3" fmla="*/ 197 h 380"/>
                <a:gd name="T4" fmla="*/ 57 w 491"/>
                <a:gd name="T5" fmla="*/ 117 h 380"/>
                <a:gd name="T6" fmla="*/ 145 w 491"/>
                <a:gd name="T7" fmla="*/ 0 h 380"/>
                <a:gd name="T8" fmla="*/ 491 w 491"/>
                <a:gd name="T9" fmla="*/ 107 h 380"/>
                <a:gd name="T10" fmla="*/ 356 w 491"/>
                <a:gd name="T11" fmla="*/ 380 h 380"/>
              </a:gdLst>
              <a:ahLst/>
              <a:cxnLst>
                <a:cxn ang="0">
                  <a:pos x="T0" y="T1"/>
                </a:cxn>
                <a:cxn ang="0">
                  <a:pos x="T2" y="T3"/>
                </a:cxn>
                <a:cxn ang="0">
                  <a:pos x="T4" y="T5"/>
                </a:cxn>
                <a:cxn ang="0">
                  <a:pos x="T6" y="T7"/>
                </a:cxn>
                <a:cxn ang="0">
                  <a:pos x="T8" y="T9"/>
                </a:cxn>
                <a:cxn ang="0">
                  <a:pos x="T10" y="T11"/>
                </a:cxn>
              </a:cxnLst>
              <a:rect l="0" t="0" r="r" b="b"/>
              <a:pathLst>
                <a:path w="491" h="380">
                  <a:moveTo>
                    <a:pt x="356" y="380"/>
                  </a:moveTo>
                  <a:cubicBezTo>
                    <a:pt x="240" y="312"/>
                    <a:pt x="120" y="251"/>
                    <a:pt x="0" y="197"/>
                  </a:cubicBezTo>
                  <a:cubicBezTo>
                    <a:pt x="19" y="170"/>
                    <a:pt x="38" y="143"/>
                    <a:pt x="57" y="117"/>
                  </a:cubicBezTo>
                  <a:cubicBezTo>
                    <a:pt x="86" y="77"/>
                    <a:pt x="115" y="38"/>
                    <a:pt x="145" y="0"/>
                  </a:cubicBezTo>
                  <a:cubicBezTo>
                    <a:pt x="262" y="54"/>
                    <a:pt x="378" y="86"/>
                    <a:pt x="491" y="107"/>
                  </a:cubicBezTo>
                  <a:lnTo>
                    <a:pt x="356" y="380"/>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17"/>
            <p:cNvSpPr>
              <a:spLocks/>
            </p:cNvSpPr>
            <p:nvPr/>
          </p:nvSpPr>
          <p:spPr bwMode="auto">
            <a:xfrm>
              <a:off x="3305176" y="3213100"/>
              <a:ext cx="430213" cy="622300"/>
            </a:xfrm>
            <a:custGeom>
              <a:avLst/>
              <a:gdLst>
                <a:gd name="T0" fmla="*/ 507 w 840"/>
                <a:gd name="T1" fmla="*/ 1212 h 1212"/>
                <a:gd name="T2" fmla="*/ 505 w 840"/>
                <a:gd name="T3" fmla="*/ 1211 h 1212"/>
                <a:gd name="T4" fmla="*/ 483 w 840"/>
                <a:gd name="T5" fmla="*/ 1195 h 1212"/>
                <a:gd name="T6" fmla="*/ 477 w 840"/>
                <a:gd name="T7" fmla="*/ 1191 h 1212"/>
                <a:gd name="T8" fmla="*/ 458 w 840"/>
                <a:gd name="T9" fmla="*/ 1177 h 1212"/>
                <a:gd name="T10" fmla="*/ 451 w 840"/>
                <a:gd name="T11" fmla="*/ 1171 h 1212"/>
                <a:gd name="T12" fmla="*/ 434 w 840"/>
                <a:gd name="T13" fmla="*/ 1158 h 1212"/>
                <a:gd name="T14" fmla="*/ 427 w 840"/>
                <a:gd name="T15" fmla="*/ 1152 h 1212"/>
                <a:gd name="T16" fmla="*/ 411 w 840"/>
                <a:gd name="T17" fmla="*/ 1138 h 1212"/>
                <a:gd name="T18" fmla="*/ 404 w 840"/>
                <a:gd name="T19" fmla="*/ 1132 h 1212"/>
                <a:gd name="T20" fmla="*/ 388 w 840"/>
                <a:gd name="T21" fmla="*/ 1118 h 1212"/>
                <a:gd name="T22" fmla="*/ 381 w 840"/>
                <a:gd name="T23" fmla="*/ 1111 h 1212"/>
                <a:gd name="T24" fmla="*/ 366 w 840"/>
                <a:gd name="T25" fmla="*/ 1097 h 1212"/>
                <a:gd name="T26" fmla="*/ 359 w 840"/>
                <a:gd name="T27" fmla="*/ 1090 h 1212"/>
                <a:gd name="T28" fmla="*/ 344 w 840"/>
                <a:gd name="T29" fmla="*/ 1076 h 1212"/>
                <a:gd name="T30" fmla="*/ 337 w 840"/>
                <a:gd name="T31" fmla="*/ 1069 h 1212"/>
                <a:gd name="T32" fmla="*/ 322 w 840"/>
                <a:gd name="T33" fmla="*/ 1054 h 1212"/>
                <a:gd name="T34" fmla="*/ 316 w 840"/>
                <a:gd name="T35" fmla="*/ 1047 h 1212"/>
                <a:gd name="T36" fmla="*/ 301 w 840"/>
                <a:gd name="T37" fmla="*/ 1032 h 1212"/>
                <a:gd name="T38" fmla="*/ 296 w 840"/>
                <a:gd name="T39" fmla="*/ 1025 h 1212"/>
                <a:gd name="T40" fmla="*/ 281 w 840"/>
                <a:gd name="T41" fmla="*/ 1008 h 1212"/>
                <a:gd name="T42" fmla="*/ 276 w 840"/>
                <a:gd name="T43" fmla="*/ 1002 h 1212"/>
                <a:gd name="T44" fmla="*/ 260 w 840"/>
                <a:gd name="T45" fmla="*/ 984 h 1212"/>
                <a:gd name="T46" fmla="*/ 256 w 840"/>
                <a:gd name="T47" fmla="*/ 979 h 1212"/>
                <a:gd name="T48" fmla="*/ 240 w 840"/>
                <a:gd name="T49" fmla="*/ 958 h 1212"/>
                <a:gd name="T50" fmla="*/ 238 w 840"/>
                <a:gd name="T51" fmla="*/ 956 h 1212"/>
                <a:gd name="T52" fmla="*/ 168 w 840"/>
                <a:gd name="T53" fmla="*/ 854 h 1212"/>
                <a:gd name="T54" fmla="*/ 168 w 840"/>
                <a:gd name="T55" fmla="*/ 854 h 1212"/>
                <a:gd name="T56" fmla="*/ 152 w 840"/>
                <a:gd name="T57" fmla="*/ 828 h 1212"/>
                <a:gd name="T58" fmla="*/ 151 w 840"/>
                <a:gd name="T59" fmla="*/ 825 h 1212"/>
                <a:gd name="T60" fmla="*/ 138 w 840"/>
                <a:gd name="T61" fmla="*/ 802 h 1212"/>
                <a:gd name="T62" fmla="*/ 135 w 840"/>
                <a:gd name="T63" fmla="*/ 798 h 1212"/>
                <a:gd name="T64" fmla="*/ 123 w 840"/>
                <a:gd name="T65" fmla="*/ 775 h 1212"/>
                <a:gd name="T66" fmla="*/ 121 w 840"/>
                <a:gd name="T67" fmla="*/ 770 h 1212"/>
                <a:gd name="T68" fmla="*/ 110 w 840"/>
                <a:gd name="T69" fmla="*/ 748 h 1212"/>
                <a:gd name="T70" fmla="*/ 107 w 840"/>
                <a:gd name="T71" fmla="*/ 742 h 1212"/>
                <a:gd name="T72" fmla="*/ 97 w 840"/>
                <a:gd name="T73" fmla="*/ 721 h 1212"/>
                <a:gd name="T74" fmla="*/ 94 w 840"/>
                <a:gd name="T75" fmla="*/ 715 h 1212"/>
                <a:gd name="T76" fmla="*/ 84 w 840"/>
                <a:gd name="T77" fmla="*/ 693 h 1212"/>
                <a:gd name="T78" fmla="*/ 82 w 840"/>
                <a:gd name="T79" fmla="*/ 687 h 1212"/>
                <a:gd name="T80" fmla="*/ 73 w 840"/>
                <a:gd name="T81" fmla="*/ 664 h 1212"/>
                <a:gd name="T82" fmla="*/ 70 w 840"/>
                <a:gd name="T83" fmla="*/ 659 h 1212"/>
                <a:gd name="T84" fmla="*/ 62 w 840"/>
                <a:gd name="T85" fmla="*/ 635 h 1212"/>
                <a:gd name="T86" fmla="*/ 60 w 840"/>
                <a:gd name="T87" fmla="*/ 630 h 1212"/>
                <a:gd name="T88" fmla="*/ 51 w 840"/>
                <a:gd name="T89" fmla="*/ 606 h 1212"/>
                <a:gd name="T90" fmla="*/ 50 w 840"/>
                <a:gd name="T91" fmla="*/ 601 h 1212"/>
                <a:gd name="T92" fmla="*/ 41 w 840"/>
                <a:gd name="T93" fmla="*/ 575 h 1212"/>
                <a:gd name="T94" fmla="*/ 40 w 840"/>
                <a:gd name="T95" fmla="*/ 573 h 1212"/>
                <a:gd name="T96" fmla="*/ 0 w 840"/>
                <a:gd name="T97" fmla="*/ 391 h 1212"/>
                <a:gd name="T98" fmla="*/ 0 w 840"/>
                <a:gd name="T99" fmla="*/ 391 h 1212"/>
                <a:gd name="T100" fmla="*/ 264 w 840"/>
                <a:gd name="T101" fmla="*/ 143 h 1212"/>
                <a:gd name="T102" fmla="*/ 653 w 840"/>
                <a:gd name="T103" fmla="*/ 0 h 1212"/>
                <a:gd name="T104" fmla="*/ 840 w 840"/>
                <a:gd name="T105" fmla="*/ 37 h 1212"/>
                <a:gd name="T106" fmla="*/ 521 w 840"/>
                <a:gd name="T107" fmla="*/ 972 h 1212"/>
                <a:gd name="T108" fmla="*/ 507 w 840"/>
                <a:gd name="T109" fmla="*/ 12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212">
                  <a:moveTo>
                    <a:pt x="507" y="1212"/>
                  </a:moveTo>
                  <a:lnTo>
                    <a:pt x="505" y="1211"/>
                  </a:lnTo>
                  <a:cubicBezTo>
                    <a:pt x="497" y="1205"/>
                    <a:pt x="490" y="1200"/>
                    <a:pt x="483" y="1195"/>
                  </a:cubicBezTo>
                  <a:cubicBezTo>
                    <a:pt x="481" y="1194"/>
                    <a:pt x="479" y="1192"/>
                    <a:pt x="477" y="1191"/>
                  </a:cubicBezTo>
                  <a:cubicBezTo>
                    <a:pt x="471" y="1186"/>
                    <a:pt x="464" y="1181"/>
                    <a:pt x="458" y="1177"/>
                  </a:cubicBezTo>
                  <a:cubicBezTo>
                    <a:pt x="456" y="1175"/>
                    <a:pt x="454" y="1173"/>
                    <a:pt x="451" y="1171"/>
                  </a:cubicBezTo>
                  <a:cubicBezTo>
                    <a:pt x="446" y="1167"/>
                    <a:pt x="440" y="1162"/>
                    <a:pt x="434" y="1158"/>
                  </a:cubicBezTo>
                  <a:cubicBezTo>
                    <a:pt x="432" y="1156"/>
                    <a:pt x="430" y="1154"/>
                    <a:pt x="427" y="1152"/>
                  </a:cubicBezTo>
                  <a:cubicBezTo>
                    <a:pt x="422" y="1147"/>
                    <a:pt x="416" y="1143"/>
                    <a:pt x="411" y="1138"/>
                  </a:cubicBezTo>
                  <a:cubicBezTo>
                    <a:pt x="409" y="1136"/>
                    <a:pt x="406" y="1134"/>
                    <a:pt x="404" y="1132"/>
                  </a:cubicBezTo>
                  <a:cubicBezTo>
                    <a:pt x="398" y="1127"/>
                    <a:pt x="393" y="1123"/>
                    <a:pt x="388" y="1118"/>
                  </a:cubicBezTo>
                  <a:cubicBezTo>
                    <a:pt x="386" y="1116"/>
                    <a:pt x="383" y="1114"/>
                    <a:pt x="381" y="1111"/>
                  </a:cubicBezTo>
                  <a:cubicBezTo>
                    <a:pt x="376" y="1107"/>
                    <a:pt x="371" y="1102"/>
                    <a:pt x="366" y="1097"/>
                  </a:cubicBezTo>
                  <a:cubicBezTo>
                    <a:pt x="363" y="1095"/>
                    <a:pt x="361" y="1093"/>
                    <a:pt x="359" y="1090"/>
                  </a:cubicBezTo>
                  <a:cubicBezTo>
                    <a:pt x="354" y="1086"/>
                    <a:pt x="349" y="1081"/>
                    <a:pt x="344" y="1076"/>
                  </a:cubicBezTo>
                  <a:cubicBezTo>
                    <a:pt x="342" y="1074"/>
                    <a:pt x="339" y="1071"/>
                    <a:pt x="337" y="1069"/>
                  </a:cubicBezTo>
                  <a:cubicBezTo>
                    <a:pt x="332" y="1064"/>
                    <a:pt x="327" y="1059"/>
                    <a:pt x="322" y="1054"/>
                  </a:cubicBezTo>
                  <a:cubicBezTo>
                    <a:pt x="320" y="1052"/>
                    <a:pt x="318" y="1050"/>
                    <a:pt x="316" y="1047"/>
                  </a:cubicBezTo>
                  <a:cubicBezTo>
                    <a:pt x="311" y="1042"/>
                    <a:pt x="306" y="1037"/>
                    <a:pt x="301" y="1032"/>
                  </a:cubicBezTo>
                  <a:cubicBezTo>
                    <a:pt x="299" y="1029"/>
                    <a:pt x="297" y="1027"/>
                    <a:pt x="296" y="1025"/>
                  </a:cubicBezTo>
                  <a:cubicBezTo>
                    <a:pt x="291" y="1020"/>
                    <a:pt x="286" y="1014"/>
                    <a:pt x="281" y="1008"/>
                  </a:cubicBezTo>
                  <a:cubicBezTo>
                    <a:pt x="279" y="1006"/>
                    <a:pt x="277" y="1004"/>
                    <a:pt x="276" y="1002"/>
                  </a:cubicBezTo>
                  <a:cubicBezTo>
                    <a:pt x="271" y="996"/>
                    <a:pt x="265" y="990"/>
                    <a:pt x="260" y="984"/>
                  </a:cubicBezTo>
                  <a:cubicBezTo>
                    <a:pt x="259" y="982"/>
                    <a:pt x="258" y="981"/>
                    <a:pt x="256" y="979"/>
                  </a:cubicBezTo>
                  <a:cubicBezTo>
                    <a:pt x="251" y="972"/>
                    <a:pt x="245" y="965"/>
                    <a:pt x="240" y="958"/>
                  </a:cubicBezTo>
                  <a:lnTo>
                    <a:pt x="238" y="956"/>
                  </a:lnTo>
                  <a:cubicBezTo>
                    <a:pt x="213" y="923"/>
                    <a:pt x="190" y="889"/>
                    <a:pt x="168" y="854"/>
                  </a:cubicBezTo>
                  <a:lnTo>
                    <a:pt x="168" y="854"/>
                  </a:lnTo>
                  <a:cubicBezTo>
                    <a:pt x="163" y="846"/>
                    <a:pt x="158" y="837"/>
                    <a:pt x="152" y="828"/>
                  </a:cubicBezTo>
                  <a:lnTo>
                    <a:pt x="151" y="825"/>
                  </a:lnTo>
                  <a:cubicBezTo>
                    <a:pt x="146" y="818"/>
                    <a:pt x="142" y="810"/>
                    <a:pt x="138" y="802"/>
                  </a:cubicBezTo>
                  <a:lnTo>
                    <a:pt x="135" y="798"/>
                  </a:lnTo>
                  <a:cubicBezTo>
                    <a:pt x="131" y="790"/>
                    <a:pt x="127" y="783"/>
                    <a:pt x="123" y="775"/>
                  </a:cubicBezTo>
                  <a:cubicBezTo>
                    <a:pt x="122" y="774"/>
                    <a:pt x="121" y="772"/>
                    <a:pt x="121" y="770"/>
                  </a:cubicBezTo>
                  <a:cubicBezTo>
                    <a:pt x="117" y="763"/>
                    <a:pt x="113" y="756"/>
                    <a:pt x="110" y="748"/>
                  </a:cubicBezTo>
                  <a:cubicBezTo>
                    <a:pt x="109" y="746"/>
                    <a:pt x="108" y="744"/>
                    <a:pt x="107" y="742"/>
                  </a:cubicBezTo>
                  <a:cubicBezTo>
                    <a:pt x="103" y="735"/>
                    <a:pt x="100" y="728"/>
                    <a:pt x="97" y="721"/>
                  </a:cubicBezTo>
                  <a:cubicBezTo>
                    <a:pt x="96" y="719"/>
                    <a:pt x="95" y="717"/>
                    <a:pt x="94" y="715"/>
                  </a:cubicBezTo>
                  <a:cubicBezTo>
                    <a:pt x="91" y="707"/>
                    <a:pt x="87" y="700"/>
                    <a:pt x="84" y="693"/>
                  </a:cubicBezTo>
                  <a:cubicBezTo>
                    <a:pt x="83" y="691"/>
                    <a:pt x="83" y="689"/>
                    <a:pt x="82" y="687"/>
                  </a:cubicBezTo>
                  <a:cubicBezTo>
                    <a:pt x="79" y="679"/>
                    <a:pt x="76" y="672"/>
                    <a:pt x="73" y="664"/>
                  </a:cubicBezTo>
                  <a:cubicBezTo>
                    <a:pt x="72" y="662"/>
                    <a:pt x="71" y="661"/>
                    <a:pt x="70" y="659"/>
                  </a:cubicBezTo>
                  <a:cubicBezTo>
                    <a:pt x="67" y="651"/>
                    <a:pt x="64" y="643"/>
                    <a:pt x="62" y="635"/>
                  </a:cubicBezTo>
                  <a:cubicBezTo>
                    <a:pt x="61" y="634"/>
                    <a:pt x="60" y="632"/>
                    <a:pt x="60" y="630"/>
                  </a:cubicBezTo>
                  <a:cubicBezTo>
                    <a:pt x="57" y="622"/>
                    <a:pt x="54" y="614"/>
                    <a:pt x="51" y="606"/>
                  </a:cubicBezTo>
                  <a:lnTo>
                    <a:pt x="50" y="601"/>
                  </a:lnTo>
                  <a:cubicBezTo>
                    <a:pt x="47" y="593"/>
                    <a:pt x="44" y="584"/>
                    <a:pt x="41" y="575"/>
                  </a:cubicBezTo>
                  <a:lnTo>
                    <a:pt x="40" y="573"/>
                  </a:lnTo>
                  <a:cubicBezTo>
                    <a:pt x="22" y="513"/>
                    <a:pt x="8" y="453"/>
                    <a:pt x="0" y="391"/>
                  </a:cubicBezTo>
                  <a:lnTo>
                    <a:pt x="0" y="391"/>
                  </a:lnTo>
                  <a:cubicBezTo>
                    <a:pt x="73" y="306"/>
                    <a:pt x="163" y="216"/>
                    <a:pt x="264" y="143"/>
                  </a:cubicBezTo>
                  <a:cubicBezTo>
                    <a:pt x="381" y="60"/>
                    <a:pt x="513" y="0"/>
                    <a:pt x="653" y="0"/>
                  </a:cubicBezTo>
                  <a:cubicBezTo>
                    <a:pt x="714" y="0"/>
                    <a:pt x="776" y="11"/>
                    <a:pt x="840" y="37"/>
                  </a:cubicBezTo>
                  <a:cubicBezTo>
                    <a:pt x="683" y="330"/>
                    <a:pt x="561" y="654"/>
                    <a:pt x="521" y="972"/>
                  </a:cubicBezTo>
                  <a:cubicBezTo>
                    <a:pt x="511" y="1053"/>
                    <a:pt x="506" y="1133"/>
                    <a:pt x="507" y="1212"/>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018"/>
            <p:cNvSpPr>
              <a:spLocks/>
            </p:cNvSpPr>
            <p:nvPr/>
          </p:nvSpPr>
          <p:spPr bwMode="auto">
            <a:xfrm>
              <a:off x="3783013" y="3106738"/>
              <a:ext cx="254000" cy="292100"/>
            </a:xfrm>
            <a:custGeom>
              <a:avLst/>
              <a:gdLst>
                <a:gd name="T0" fmla="*/ 302 w 494"/>
                <a:gd name="T1" fmla="*/ 571 h 571"/>
                <a:gd name="T2" fmla="*/ 0 w 494"/>
                <a:gd name="T3" fmla="*/ 214 h 571"/>
                <a:gd name="T4" fmla="*/ 130 w 494"/>
                <a:gd name="T5" fmla="*/ 0 h 571"/>
                <a:gd name="T6" fmla="*/ 138 w 494"/>
                <a:gd name="T7" fmla="*/ 3 h 571"/>
                <a:gd name="T8" fmla="*/ 494 w 494"/>
                <a:gd name="T9" fmla="*/ 187 h 571"/>
                <a:gd name="T10" fmla="*/ 302 w 494"/>
                <a:gd name="T11" fmla="*/ 571 h 571"/>
              </a:gdLst>
              <a:ahLst/>
              <a:cxnLst>
                <a:cxn ang="0">
                  <a:pos x="T0" y="T1"/>
                </a:cxn>
                <a:cxn ang="0">
                  <a:pos x="T2" y="T3"/>
                </a:cxn>
                <a:cxn ang="0">
                  <a:pos x="T4" y="T5"/>
                </a:cxn>
                <a:cxn ang="0">
                  <a:pos x="T6" y="T7"/>
                </a:cxn>
                <a:cxn ang="0">
                  <a:pos x="T8" y="T9"/>
                </a:cxn>
                <a:cxn ang="0">
                  <a:pos x="T10" y="T11"/>
                </a:cxn>
              </a:cxnLst>
              <a:rect l="0" t="0" r="r" b="b"/>
              <a:pathLst>
                <a:path w="494" h="571">
                  <a:moveTo>
                    <a:pt x="302" y="571"/>
                  </a:moveTo>
                  <a:cubicBezTo>
                    <a:pt x="222" y="413"/>
                    <a:pt x="123" y="284"/>
                    <a:pt x="0" y="214"/>
                  </a:cubicBezTo>
                  <a:cubicBezTo>
                    <a:pt x="42" y="140"/>
                    <a:pt x="85" y="69"/>
                    <a:pt x="130" y="0"/>
                  </a:cubicBezTo>
                  <a:cubicBezTo>
                    <a:pt x="133" y="1"/>
                    <a:pt x="136" y="2"/>
                    <a:pt x="138" y="3"/>
                  </a:cubicBezTo>
                  <a:cubicBezTo>
                    <a:pt x="258" y="57"/>
                    <a:pt x="378" y="118"/>
                    <a:pt x="494" y="187"/>
                  </a:cubicBezTo>
                  <a:lnTo>
                    <a:pt x="302" y="571"/>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19"/>
            <p:cNvSpPr>
              <a:spLocks/>
            </p:cNvSpPr>
            <p:nvPr/>
          </p:nvSpPr>
          <p:spPr bwMode="auto">
            <a:xfrm>
              <a:off x="3597276" y="3248025"/>
              <a:ext cx="320675" cy="654050"/>
            </a:xfrm>
            <a:custGeom>
              <a:avLst/>
              <a:gdLst>
                <a:gd name="T0" fmla="*/ 176 w 626"/>
                <a:gd name="T1" fmla="*/ 1275 h 1275"/>
                <a:gd name="T2" fmla="*/ 169 w 626"/>
                <a:gd name="T3" fmla="*/ 1272 h 1275"/>
                <a:gd name="T4" fmla="*/ 153 w 626"/>
                <a:gd name="T5" fmla="*/ 1265 h 1275"/>
                <a:gd name="T6" fmla="*/ 133 w 626"/>
                <a:gd name="T7" fmla="*/ 1257 h 1275"/>
                <a:gd name="T8" fmla="*/ 124 w 626"/>
                <a:gd name="T9" fmla="*/ 1253 h 1275"/>
                <a:gd name="T10" fmla="*/ 109 w 626"/>
                <a:gd name="T11" fmla="*/ 1246 h 1275"/>
                <a:gd name="T12" fmla="*/ 101 w 626"/>
                <a:gd name="T13" fmla="*/ 1242 h 1275"/>
                <a:gd name="T14" fmla="*/ 85 w 626"/>
                <a:gd name="T15" fmla="*/ 1234 h 1275"/>
                <a:gd name="T16" fmla="*/ 84 w 626"/>
                <a:gd name="T17" fmla="*/ 1234 h 1275"/>
                <a:gd name="T18" fmla="*/ 46 w 626"/>
                <a:gd name="T19" fmla="*/ 1214 h 1275"/>
                <a:gd name="T20" fmla="*/ 44 w 626"/>
                <a:gd name="T21" fmla="*/ 1213 h 1275"/>
                <a:gd name="T22" fmla="*/ 26 w 626"/>
                <a:gd name="T23" fmla="*/ 1203 h 1275"/>
                <a:gd name="T24" fmla="*/ 22 w 626"/>
                <a:gd name="T25" fmla="*/ 1201 h 1275"/>
                <a:gd name="T26" fmla="*/ 4 w 626"/>
                <a:gd name="T27" fmla="*/ 1191 h 1275"/>
                <a:gd name="T28" fmla="*/ 16 w 626"/>
                <a:gd name="T29" fmla="*/ 914 h 1275"/>
                <a:gd name="T30" fmla="*/ 329 w 626"/>
                <a:gd name="T31" fmla="*/ 0 h 1275"/>
                <a:gd name="T32" fmla="*/ 626 w 626"/>
                <a:gd name="T33" fmla="*/ 372 h 1275"/>
                <a:gd name="T34" fmla="*/ 176 w 626"/>
                <a:gd name="T35"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6" h="1275">
                  <a:moveTo>
                    <a:pt x="176" y="1275"/>
                  </a:moveTo>
                  <a:cubicBezTo>
                    <a:pt x="174" y="1274"/>
                    <a:pt x="172" y="1273"/>
                    <a:pt x="169" y="1272"/>
                  </a:cubicBezTo>
                  <a:cubicBezTo>
                    <a:pt x="164" y="1270"/>
                    <a:pt x="158" y="1268"/>
                    <a:pt x="153" y="1265"/>
                  </a:cubicBezTo>
                  <a:cubicBezTo>
                    <a:pt x="146" y="1263"/>
                    <a:pt x="140" y="1260"/>
                    <a:pt x="133" y="1257"/>
                  </a:cubicBezTo>
                  <a:cubicBezTo>
                    <a:pt x="130" y="1256"/>
                    <a:pt x="127" y="1254"/>
                    <a:pt x="124" y="1253"/>
                  </a:cubicBezTo>
                  <a:cubicBezTo>
                    <a:pt x="119" y="1250"/>
                    <a:pt x="114" y="1248"/>
                    <a:pt x="109" y="1246"/>
                  </a:cubicBezTo>
                  <a:cubicBezTo>
                    <a:pt x="106" y="1245"/>
                    <a:pt x="103" y="1243"/>
                    <a:pt x="101" y="1242"/>
                  </a:cubicBezTo>
                  <a:cubicBezTo>
                    <a:pt x="95" y="1240"/>
                    <a:pt x="90" y="1237"/>
                    <a:pt x="85" y="1234"/>
                  </a:cubicBezTo>
                  <a:lnTo>
                    <a:pt x="84" y="1234"/>
                  </a:lnTo>
                  <a:cubicBezTo>
                    <a:pt x="71" y="1228"/>
                    <a:pt x="58" y="1221"/>
                    <a:pt x="46" y="1214"/>
                  </a:cubicBezTo>
                  <a:lnTo>
                    <a:pt x="44" y="1213"/>
                  </a:lnTo>
                  <a:cubicBezTo>
                    <a:pt x="38" y="1210"/>
                    <a:pt x="32" y="1207"/>
                    <a:pt x="26" y="1203"/>
                  </a:cubicBezTo>
                  <a:lnTo>
                    <a:pt x="22" y="1201"/>
                  </a:lnTo>
                  <a:cubicBezTo>
                    <a:pt x="16" y="1197"/>
                    <a:pt x="10" y="1194"/>
                    <a:pt x="4" y="1191"/>
                  </a:cubicBezTo>
                  <a:cubicBezTo>
                    <a:pt x="0" y="1100"/>
                    <a:pt x="5" y="1007"/>
                    <a:pt x="16" y="914"/>
                  </a:cubicBezTo>
                  <a:cubicBezTo>
                    <a:pt x="55" y="603"/>
                    <a:pt x="174" y="286"/>
                    <a:pt x="329" y="0"/>
                  </a:cubicBezTo>
                  <a:cubicBezTo>
                    <a:pt x="450" y="69"/>
                    <a:pt x="547" y="205"/>
                    <a:pt x="626" y="372"/>
                  </a:cubicBezTo>
                  <a:lnTo>
                    <a:pt x="176" y="1275"/>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20"/>
            <p:cNvSpPr>
              <a:spLocks/>
            </p:cNvSpPr>
            <p:nvPr/>
          </p:nvSpPr>
          <p:spPr bwMode="auto">
            <a:xfrm>
              <a:off x="3432176" y="2735263"/>
              <a:ext cx="479425" cy="327025"/>
            </a:xfrm>
            <a:custGeom>
              <a:avLst/>
              <a:gdLst>
                <a:gd name="T0" fmla="*/ 790 w 936"/>
                <a:gd name="T1" fmla="*/ 637 h 637"/>
                <a:gd name="T2" fmla="*/ 0 w 936"/>
                <a:gd name="T3" fmla="*/ 398 h 637"/>
                <a:gd name="T4" fmla="*/ 0 w 936"/>
                <a:gd name="T5" fmla="*/ 398 h 637"/>
                <a:gd name="T6" fmla="*/ 28 w 936"/>
                <a:gd name="T7" fmla="*/ 364 h 637"/>
                <a:gd name="T8" fmla="*/ 30 w 936"/>
                <a:gd name="T9" fmla="*/ 363 h 637"/>
                <a:gd name="T10" fmla="*/ 89 w 936"/>
                <a:gd name="T11" fmla="*/ 299 h 637"/>
                <a:gd name="T12" fmla="*/ 90 w 936"/>
                <a:gd name="T13" fmla="*/ 297 h 637"/>
                <a:gd name="T14" fmla="*/ 153 w 936"/>
                <a:gd name="T15" fmla="*/ 238 h 637"/>
                <a:gd name="T16" fmla="*/ 156 w 936"/>
                <a:gd name="T17" fmla="*/ 236 h 637"/>
                <a:gd name="T18" fmla="*/ 222 w 936"/>
                <a:gd name="T19" fmla="*/ 183 h 637"/>
                <a:gd name="T20" fmla="*/ 225 w 936"/>
                <a:gd name="T21" fmla="*/ 181 h 637"/>
                <a:gd name="T22" fmla="*/ 295 w 936"/>
                <a:gd name="T23" fmla="*/ 133 h 637"/>
                <a:gd name="T24" fmla="*/ 298 w 936"/>
                <a:gd name="T25" fmla="*/ 131 h 637"/>
                <a:gd name="T26" fmla="*/ 371 w 936"/>
                <a:gd name="T27" fmla="*/ 88 h 637"/>
                <a:gd name="T28" fmla="*/ 374 w 936"/>
                <a:gd name="T29" fmla="*/ 86 h 637"/>
                <a:gd name="T30" fmla="*/ 451 w 936"/>
                <a:gd name="T31" fmla="*/ 48 h 637"/>
                <a:gd name="T32" fmla="*/ 453 w 936"/>
                <a:gd name="T33" fmla="*/ 47 h 637"/>
                <a:gd name="T34" fmla="*/ 534 w 936"/>
                <a:gd name="T35" fmla="*/ 15 h 637"/>
                <a:gd name="T36" fmla="*/ 535 w 936"/>
                <a:gd name="T37" fmla="*/ 14 h 637"/>
                <a:gd name="T38" fmla="*/ 577 w 936"/>
                <a:gd name="T39" fmla="*/ 0 h 637"/>
                <a:gd name="T40" fmla="*/ 936 w 936"/>
                <a:gd name="T41" fmla="*/ 437 h 637"/>
                <a:gd name="T42" fmla="*/ 855 w 936"/>
                <a:gd name="T43" fmla="*/ 545 h 637"/>
                <a:gd name="T44" fmla="*/ 790 w 936"/>
                <a:gd name="T45"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6" h="637">
                  <a:moveTo>
                    <a:pt x="790" y="637"/>
                  </a:moveTo>
                  <a:cubicBezTo>
                    <a:pt x="510" y="518"/>
                    <a:pt x="232" y="438"/>
                    <a:pt x="0" y="398"/>
                  </a:cubicBezTo>
                  <a:lnTo>
                    <a:pt x="0" y="398"/>
                  </a:lnTo>
                  <a:cubicBezTo>
                    <a:pt x="9" y="386"/>
                    <a:pt x="19" y="375"/>
                    <a:pt x="28" y="364"/>
                  </a:cubicBezTo>
                  <a:lnTo>
                    <a:pt x="30" y="363"/>
                  </a:lnTo>
                  <a:cubicBezTo>
                    <a:pt x="49" y="341"/>
                    <a:pt x="68" y="319"/>
                    <a:pt x="89" y="299"/>
                  </a:cubicBezTo>
                  <a:lnTo>
                    <a:pt x="90" y="297"/>
                  </a:lnTo>
                  <a:cubicBezTo>
                    <a:pt x="111" y="277"/>
                    <a:pt x="132" y="257"/>
                    <a:pt x="153" y="238"/>
                  </a:cubicBezTo>
                  <a:lnTo>
                    <a:pt x="156" y="236"/>
                  </a:lnTo>
                  <a:cubicBezTo>
                    <a:pt x="177" y="218"/>
                    <a:pt x="199" y="200"/>
                    <a:pt x="222" y="183"/>
                  </a:cubicBezTo>
                  <a:lnTo>
                    <a:pt x="225" y="181"/>
                  </a:lnTo>
                  <a:cubicBezTo>
                    <a:pt x="248" y="164"/>
                    <a:pt x="271" y="148"/>
                    <a:pt x="295" y="133"/>
                  </a:cubicBezTo>
                  <a:lnTo>
                    <a:pt x="298" y="131"/>
                  </a:lnTo>
                  <a:cubicBezTo>
                    <a:pt x="322" y="116"/>
                    <a:pt x="346" y="101"/>
                    <a:pt x="371" y="88"/>
                  </a:cubicBezTo>
                  <a:lnTo>
                    <a:pt x="374" y="86"/>
                  </a:lnTo>
                  <a:cubicBezTo>
                    <a:pt x="399" y="73"/>
                    <a:pt x="425" y="60"/>
                    <a:pt x="451" y="48"/>
                  </a:cubicBezTo>
                  <a:lnTo>
                    <a:pt x="453" y="47"/>
                  </a:lnTo>
                  <a:cubicBezTo>
                    <a:pt x="479" y="35"/>
                    <a:pt x="506" y="24"/>
                    <a:pt x="534" y="15"/>
                  </a:cubicBezTo>
                  <a:lnTo>
                    <a:pt x="535" y="14"/>
                  </a:lnTo>
                  <a:cubicBezTo>
                    <a:pt x="549" y="9"/>
                    <a:pt x="563" y="4"/>
                    <a:pt x="577" y="0"/>
                  </a:cubicBezTo>
                  <a:cubicBezTo>
                    <a:pt x="587" y="141"/>
                    <a:pt x="670" y="297"/>
                    <a:pt x="936" y="437"/>
                  </a:cubicBezTo>
                  <a:cubicBezTo>
                    <a:pt x="909" y="472"/>
                    <a:pt x="882" y="508"/>
                    <a:pt x="855" y="545"/>
                  </a:cubicBezTo>
                  <a:cubicBezTo>
                    <a:pt x="833" y="575"/>
                    <a:pt x="811" y="606"/>
                    <a:pt x="790" y="637"/>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21"/>
            <p:cNvSpPr>
              <a:spLocks/>
            </p:cNvSpPr>
            <p:nvPr/>
          </p:nvSpPr>
          <p:spPr bwMode="auto">
            <a:xfrm>
              <a:off x="3763963" y="2706688"/>
              <a:ext cx="358775" cy="225425"/>
            </a:xfrm>
            <a:custGeom>
              <a:avLst/>
              <a:gdLst>
                <a:gd name="T0" fmla="*/ 332 w 701"/>
                <a:gd name="T1" fmla="*/ 441 h 441"/>
                <a:gd name="T2" fmla="*/ 0 w 701"/>
                <a:gd name="T3" fmla="*/ 37 h 441"/>
                <a:gd name="T4" fmla="*/ 0 w 701"/>
                <a:gd name="T5" fmla="*/ 37 h 441"/>
                <a:gd name="T6" fmla="*/ 102 w 701"/>
                <a:gd name="T7" fmla="*/ 16 h 441"/>
                <a:gd name="T8" fmla="*/ 106 w 701"/>
                <a:gd name="T9" fmla="*/ 15 h 441"/>
                <a:gd name="T10" fmla="*/ 135 w 701"/>
                <a:gd name="T11" fmla="*/ 11 h 441"/>
                <a:gd name="T12" fmla="*/ 141 w 701"/>
                <a:gd name="T13" fmla="*/ 10 h 441"/>
                <a:gd name="T14" fmla="*/ 171 w 701"/>
                <a:gd name="T15" fmla="*/ 7 h 441"/>
                <a:gd name="T16" fmla="*/ 175 w 701"/>
                <a:gd name="T17" fmla="*/ 6 h 441"/>
                <a:gd name="T18" fmla="*/ 244 w 701"/>
                <a:gd name="T19" fmla="*/ 1 h 441"/>
                <a:gd name="T20" fmla="*/ 248 w 701"/>
                <a:gd name="T21" fmla="*/ 1 h 441"/>
                <a:gd name="T22" fmla="*/ 278 w 701"/>
                <a:gd name="T23" fmla="*/ 0 h 441"/>
                <a:gd name="T24" fmla="*/ 286 w 701"/>
                <a:gd name="T25" fmla="*/ 0 h 441"/>
                <a:gd name="T26" fmla="*/ 299 w 701"/>
                <a:gd name="T27" fmla="*/ 0 h 441"/>
                <a:gd name="T28" fmla="*/ 312 w 701"/>
                <a:gd name="T29" fmla="*/ 0 h 441"/>
                <a:gd name="T30" fmla="*/ 321 w 701"/>
                <a:gd name="T31" fmla="*/ 0 h 441"/>
                <a:gd name="T32" fmla="*/ 347 w 701"/>
                <a:gd name="T33" fmla="*/ 1 h 441"/>
                <a:gd name="T34" fmla="*/ 355 w 701"/>
                <a:gd name="T35" fmla="*/ 1 h 441"/>
                <a:gd name="T36" fmla="*/ 424 w 701"/>
                <a:gd name="T37" fmla="*/ 7 h 441"/>
                <a:gd name="T38" fmla="*/ 433 w 701"/>
                <a:gd name="T39" fmla="*/ 8 h 441"/>
                <a:gd name="T40" fmla="*/ 458 w 701"/>
                <a:gd name="T41" fmla="*/ 11 h 441"/>
                <a:gd name="T42" fmla="*/ 469 w 701"/>
                <a:gd name="T43" fmla="*/ 12 h 441"/>
                <a:gd name="T44" fmla="*/ 492 w 701"/>
                <a:gd name="T45" fmla="*/ 16 h 441"/>
                <a:gd name="T46" fmla="*/ 504 w 701"/>
                <a:gd name="T47" fmla="*/ 18 h 441"/>
                <a:gd name="T48" fmla="*/ 528 w 701"/>
                <a:gd name="T49" fmla="*/ 22 h 441"/>
                <a:gd name="T50" fmla="*/ 538 w 701"/>
                <a:gd name="T51" fmla="*/ 24 h 441"/>
                <a:gd name="T52" fmla="*/ 572 w 701"/>
                <a:gd name="T53" fmla="*/ 32 h 441"/>
                <a:gd name="T54" fmla="*/ 604 w 701"/>
                <a:gd name="T55" fmla="*/ 40 h 441"/>
                <a:gd name="T56" fmla="*/ 610 w 701"/>
                <a:gd name="T57" fmla="*/ 41 h 441"/>
                <a:gd name="T58" fmla="*/ 637 w 701"/>
                <a:gd name="T59" fmla="*/ 49 h 441"/>
                <a:gd name="T60" fmla="*/ 640 w 701"/>
                <a:gd name="T61" fmla="*/ 50 h 441"/>
                <a:gd name="T62" fmla="*/ 670 w 701"/>
                <a:gd name="T63" fmla="*/ 59 h 441"/>
                <a:gd name="T64" fmla="*/ 670 w 701"/>
                <a:gd name="T65" fmla="*/ 59 h 441"/>
                <a:gd name="T66" fmla="*/ 701 w 701"/>
                <a:gd name="T67" fmla="*/ 69 h 441"/>
                <a:gd name="T68" fmla="*/ 332 w 701"/>
                <a:gd name="T69"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1" h="441">
                  <a:moveTo>
                    <a:pt x="332" y="441"/>
                  </a:moveTo>
                  <a:cubicBezTo>
                    <a:pt x="81" y="311"/>
                    <a:pt x="7" y="166"/>
                    <a:pt x="0" y="37"/>
                  </a:cubicBezTo>
                  <a:lnTo>
                    <a:pt x="0" y="37"/>
                  </a:lnTo>
                  <a:cubicBezTo>
                    <a:pt x="33" y="29"/>
                    <a:pt x="67" y="22"/>
                    <a:pt x="102" y="16"/>
                  </a:cubicBezTo>
                  <a:lnTo>
                    <a:pt x="106" y="15"/>
                  </a:lnTo>
                  <a:cubicBezTo>
                    <a:pt x="116" y="14"/>
                    <a:pt x="126" y="12"/>
                    <a:pt x="135" y="11"/>
                  </a:cubicBezTo>
                  <a:cubicBezTo>
                    <a:pt x="137" y="11"/>
                    <a:pt x="139" y="10"/>
                    <a:pt x="141" y="10"/>
                  </a:cubicBezTo>
                  <a:cubicBezTo>
                    <a:pt x="151" y="9"/>
                    <a:pt x="161" y="8"/>
                    <a:pt x="171" y="7"/>
                  </a:cubicBezTo>
                  <a:lnTo>
                    <a:pt x="175" y="6"/>
                  </a:lnTo>
                  <a:cubicBezTo>
                    <a:pt x="198" y="4"/>
                    <a:pt x="221" y="2"/>
                    <a:pt x="244" y="1"/>
                  </a:cubicBezTo>
                  <a:lnTo>
                    <a:pt x="248" y="1"/>
                  </a:lnTo>
                  <a:cubicBezTo>
                    <a:pt x="258" y="0"/>
                    <a:pt x="268" y="0"/>
                    <a:pt x="278" y="0"/>
                  </a:cubicBezTo>
                  <a:cubicBezTo>
                    <a:pt x="280" y="0"/>
                    <a:pt x="283" y="0"/>
                    <a:pt x="286" y="0"/>
                  </a:cubicBezTo>
                  <a:cubicBezTo>
                    <a:pt x="290" y="0"/>
                    <a:pt x="294" y="0"/>
                    <a:pt x="299" y="0"/>
                  </a:cubicBezTo>
                  <a:cubicBezTo>
                    <a:pt x="303" y="0"/>
                    <a:pt x="307" y="0"/>
                    <a:pt x="312" y="0"/>
                  </a:cubicBezTo>
                  <a:cubicBezTo>
                    <a:pt x="315" y="0"/>
                    <a:pt x="318" y="0"/>
                    <a:pt x="321" y="0"/>
                  </a:cubicBezTo>
                  <a:cubicBezTo>
                    <a:pt x="330" y="0"/>
                    <a:pt x="339" y="1"/>
                    <a:pt x="347" y="1"/>
                  </a:cubicBezTo>
                  <a:cubicBezTo>
                    <a:pt x="350" y="1"/>
                    <a:pt x="353" y="1"/>
                    <a:pt x="355" y="1"/>
                  </a:cubicBezTo>
                  <a:cubicBezTo>
                    <a:pt x="378" y="2"/>
                    <a:pt x="401" y="4"/>
                    <a:pt x="424" y="7"/>
                  </a:cubicBezTo>
                  <a:cubicBezTo>
                    <a:pt x="427" y="7"/>
                    <a:pt x="430" y="7"/>
                    <a:pt x="433" y="8"/>
                  </a:cubicBezTo>
                  <a:cubicBezTo>
                    <a:pt x="441" y="9"/>
                    <a:pt x="449" y="10"/>
                    <a:pt x="458" y="11"/>
                  </a:cubicBezTo>
                  <a:cubicBezTo>
                    <a:pt x="461" y="11"/>
                    <a:pt x="465" y="12"/>
                    <a:pt x="469" y="12"/>
                  </a:cubicBezTo>
                  <a:cubicBezTo>
                    <a:pt x="477" y="13"/>
                    <a:pt x="484" y="15"/>
                    <a:pt x="492" y="16"/>
                  </a:cubicBezTo>
                  <a:cubicBezTo>
                    <a:pt x="496" y="16"/>
                    <a:pt x="500" y="17"/>
                    <a:pt x="504" y="18"/>
                  </a:cubicBezTo>
                  <a:cubicBezTo>
                    <a:pt x="512" y="19"/>
                    <a:pt x="520" y="21"/>
                    <a:pt x="528" y="22"/>
                  </a:cubicBezTo>
                  <a:cubicBezTo>
                    <a:pt x="531" y="23"/>
                    <a:pt x="535" y="24"/>
                    <a:pt x="538" y="24"/>
                  </a:cubicBezTo>
                  <a:cubicBezTo>
                    <a:pt x="550" y="27"/>
                    <a:pt x="561" y="29"/>
                    <a:pt x="572" y="32"/>
                  </a:cubicBezTo>
                  <a:cubicBezTo>
                    <a:pt x="583" y="34"/>
                    <a:pt x="594" y="37"/>
                    <a:pt x="604" y="40"/>
                  </a:cubicBezTo>
                  <a:cubicBezTo>
                    <a:pt x="606" y="40"/>
                    <a:pt x="608" y="41"/>
                    <a:pt x="610" y="41"/>
                  </a:cubicBezTo>
                  <a:cubicBezTo>
                    <a:pt x="619" y="44"/>
                    <a:pt x="628" y="46"/>
                    <a:pt x="637" y="49"/>
                  </a:cubicBezTo>
                  <a:lnTo>
                    <a:pt x="640" y="50"/>
                  </a:lnTo>
                  <a:cubicBezTo>
                    <a:pt x="650" y="52"/>
                    <a:pt x="660" y="56"/>
                    <a:pt x="670" y="59"/>
                  </a:cubicBezTo>
                  <a:lnTo>
                    <a:pt x="670" y="59"/>
                  </a:lnTo>
                  <a:cubicBezTo>
                    <a:pt x="681" y="62"/>
                    <a:pt x="691" y="66"/>
                    <a:pt x="701" y="69"/>
                  </a:cubicBezTo>
                  <a:cubicBezTo>
                    <a:pt x="587" y="158"/>
                    <a:pt x="459" y="285"/>
                    <a:pt x="332" y="441"/>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22"/>
            <p:cNvSpPr>
              <a:spLocks/>
            </p:cNvSpPr>
            <p:nvPr/>
          </p:nvSpPr>
          <p:spPr bwMode="auto">
            <a:xfrm>
              <a:off x="3967163" y="2755900"/>
              <a:ext cx="271463" cy="241300"/>
            </a:xfrm>
            <a:custGeom>
              <a:avLst/>
              <a:gdLst>
                <a:gd name="T0" fmla="*/ 334 w 530"/>
                <a:gd name="T1" fmla="*/ 471 h 471"/>
                <a:gd name="T2" fmla="*/ 0 w 530"/>
                <a:gd name="T3" fmla="*/ 373 h 471"/>
                <a:gd name="T4" fmla="*/ 380 w 530"/>
                <a:gd name="T5" fmla="*/ 0 h 471"/>
                <a:gd name="T6" fmla="*/ 395 w 530"/>
                <a:gd name="T7" fmla="*/ 7 h 471"/>
                <a:gd name="T8" fmla="*/ 406 w 530"/>
                <a:gd name="T9" fmla="*/ 11 h 471"/>
                <a:gd name="T10" fmla="*/ 420 w 530"/>
                <a:gd name="T11" fmla="*/ 18 h 471"/>
                <a:gd name="T12" fmla="*/ 431 w 530"/>
                <a:gd name="T13" fmla="*/ 24 h 471"/>
                <a:gd name="T14" fmla="*/ 446 w 530"/>
                <a:gd name="T15" fmla="*/ 31 h 471"/>
                <a:gd name="T16" fmla="*/ 457 w 530"/>
                <a:gd name="T17" fmla="*/ 36 h 471"/>
                <a:gd name="T18" fmla="*/ 471 w 530"/>
                <a:gd name="T19" fmla="*/ 44 h 471"/>
                <a:gd name="T20" fmla="*/ 481 w 530"/>
                <a:gd name="T21" fmla="*/ 49 h 471"/>
                <a:gd name="T22" fmla="*/ 496 w 530"/>
                <a:gd name="T23" fmla="*/ 57 h 471"/>
                <a:gd name="T24" fmla="*/ 506 w 530"/>
                <a:gd name="T25" fmla="*/ 63 h 471"/>
                <a:gd name="T26" fmla="*/ 520 w 530"/>
                <a:gd name="T27" fmla="*/ 71 h 471"/>
                <a:gd name="T28" fmla="*/ 529 w 530"/>
                <a:gd name="T29" fmla="*/ 77 h 471"/>
                <a:gd name="T30" fmla="*/ 530 w 530"/>
                <a:gd name="T31" fmla="*/ 78 h 471"/>
                <a:gd name="T32" fmla="*/ 334 w 530"/>
                <a:gd name="T33"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71">
                  <a:moveTo>
                    <a:pt x="334" y="471"/>
                  </a:moveTo>
                  <a:cubicBezTo>
                    <a:pt x="225" y="452"/>
                    <a:pt x="112" y="423"/>
                    <a:pt x="0" y="373"/>
                  </a:cubicBezTo>
                  <a:cubicBezTo>
                    <a:pt x="134" y="210"/>
                    <a:pt x="267" y="81"/>
                    <a:pt x="380" y="0"/>
                  </a:cubicBezTo>
                  <a:cubicBezTo>
                    <a:pt x="385" y="2"/>
                    <a:pt x="390" y="4"/>
                    <a:pt x="395" y="7"/>
                  </a:cubicBezTo>
                  <a:cubicBezTo>
                    <a:pt x="398" y="8"/>
                    <a:pt x="402" y="10"/>
                    <a:pt x="406" y="11"/>
                  </a:cubicBezTo>
                  <a:cubicBezTo>
                    <a:pt x="411" y="14"/>
                    <a:pt x="415" y="16"/>
                    <a:pt x="420" y="18"/>
                  </a:cubicBezTo>
                  <a:cubicBezTo>
                    <a:pt x="424" y="20"/>
                    <a:pt x="428" y="22"/>
                    <a:pt x="431" y="24"/>
                  </a:cubicBezTo>
                  <a:cubicBezTo>
                    <a:pt x="436" y="26"/>
                    <a:pt x="441" y="28"/>
                    <a:pt x="446" y="31"/>
                  </a:cubicBezTo>
                  <a:cubicBezTo>
                    <a:pt x="449" y="33"/>
                    <a:pt x="453" y="34"/>
                    <a:pt x="457" y="36"/>
                  </a:cubicBezTo>
                  <a:cubicBezTo>
                    <a:pt x="461" y="39"/>
                    <a:pt x="466" y="41"/>
                    <a:pt x="471" y="44"/>
                  </a:cubicBezTo>
                  <a:cubicBezTo>
                    <a:pt x="474" y="46"/>
                    <a:pt x="478" y="47"/>
                    <a:pt x="481" y="49"/>
                  </a:cubicBezTo>
                  <a:cubicBezTo>
                    <a:pt x="486" y="52"/>
                    <a:pt x="491" y="55"/>
                    <a:pt x="496" y="57"/>
                  </a:cubicBezTo>
                  <a:cubicBezTo>
                    <a:pt x="499" y="59"/>
                    <a:pt x="502" y="61"/>
                    <a:pt x="506" y="63"/>
                  </a:cubicBezTo>
                  <a:cubicBezTo>
                    <a:pt x="510" y="66"/>
                    <a:pt x="515" y="68"/>
                    <a:pt x="520" y="71"/>
                  </a:cubicBezTo>
                  <a:cubicBezTo>
                    <a:pt x="523" y="73"/>
                    <a:pt x="526" y="75"/>
                    <a:pt x="529" y="77"/>
                  </a:cubicBezTo>
                  <a:cubicBezTo>
                    <a:pt x="530" y="77"/>
                    <a:pt x="530" y="77"/>
                    <a:pt x="530" y="78"/>
                  </a:cubicBezTo>
                  <a:lnTo>
                    <a:pt x="334" y="471"/>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23"/>
            <p:cNvSpPr>
              <a:spLocks/>
            </p:cNvSpPr>
            <p:nvPr/>
          </p:nvSpPr>
          <p:spPr bwMode="auto">
            <a:xfrm>
              <a:off x="3297238" y="2971800"/>
              <a:ext cx="520700" cy="393700"/>
            </a:xfrm>
            <a:custGeom>
              <a:avLst/>
              <a:gdLst>
                <a:gd name="T0" fmla="*/ 3 w 1014"/>
                <a:gd name="T1" fmla="*/ 770 h 770"/>
                <a:gd name="T2" fmla="*/ 1 w 1014"/>
                <a:gd name="T3" fmla="*/ 707 h 770"/>
                <a:gd name="T4" fmla="*/ 1 w 1014"/>
                <a:gd name="T5" fmla="*/ 703 h 770"/>
                <a:gd name="T6" fmla="*/ 1 w 1014"/>
                <a:gd name="T7" fmla="*/ 645 h 770"/>
                <a:gd name="T8" fmla="*/ 2 w 1014"/>
                <a:gd name="T9" fmla="*/ 637 h 770"/>
                <a:gd name="T10" fmla="*/ 3 w 1014"/>
                <a:gd name="T11" fmla="*/ 621 h 770"/>
                <a:gd name="T12" fmla="*/ 3 w 1014"/>
                <a:gd name="T13" fmla="*/ 610 h 770"/>
                <a:gd name="T14" fmla="*/ 4 w 1014"/>
                <a:gd name="T15" fmla="*/ 595 h 770"/>
                <a:gd name="T16" fmla="*/ 6 w 1014"/>
                <a:gd name="T17" fmla="*/ 572 h 770"/>
                <a:gd name="T18" fmla="*/ 8 w 1014"/>
                <a:gd name="T19" fmla="*/ 561 h 770"/>
                <a:gd name="T20" fmla="*/ 10 w 1014"/>
                <a:gd name="T21" fmla="*/ 545 h 770"/>
                <a:gd name="T22" fmla="*/ 11 w 1014"/>
                <a:gd name="T23" fmla="*/ 533 h 770"/>
                <a:gd name="T24" fmla="*/ 14 w 1014"/>
                <a:gd name="T25" fmla="*/ 514 h 770"/>
                <a:gd name="T26" fmla="*/ 15 w 1014"/>
                <a:gd name="T27" fmla="*/ 507 h 770"/>
                <a:gd name="T28" fmla="*/ 19 w 1014"/>
                <a:gd name="T29" fmla="*/ 481 h 770"/>
                <a:gd name="T30" fmla="*/ 21 w 1014"/>
                <a:gd name="T31" fmla="*/ 473 h 770"/>
                <a:gd name="T32" fmla="*/ 25 w 1014"/>
                <a:gd name="T33" fmla="*/ 452 h 770"/>
                <a:gd name="T34" fmla="*/ 26 w 1014"/>
                <a:gd name="T35" fmla="*/ 444 h 770"/>
                <a:gd name="T36" fmla="*/ 32 w 1014"/>
                <a:gd name="T37" fmla="*/ 417 h 770"/>
                <a:gd name="T38" fmla="*/ 39 w 1014"/>
                <a:gd name="T39" fmla="*/ 388 h 770"/>
                <a:gd name="T40" fmla="*/ 42 w 1014"/>
                <a:gd name="T41" fmla="*/ 377 h 770"/>
                <a:gd name="T42" fmla="*/ 47 w 1014"/>
                <a:gd name="T43" fmla="*/ 358 h 770"/>
                <a:gd name="T44" fmla="*/ 51 w 1014"/>
                <a:gd name="T45" fmla="*/ 346 h 770"/>
                <a:gd name="T46" fmla="*/ 56 w 1014"/>
                <a:gd name="T47" fmla="*/ 330 h 770"/>
                <a:gd name="T48" fmla="*/ 60 w 1014"/>
                <a:gd name="T49" fmla="*/ 316 h 770"/>
                <a:gd name="T50" fmla="*/ 65 w 1014"/>
                <a:gd name="T51" fmla="*/ 301 h 770"/>
                <a:gd name="T52" fmla="*/ 70 w 1014"/>
                <a:gd name="T53" fmla="*/ 287 h 770"/>
                <a:gd name="T54" fmla="*/ 75 w 1014"/>
                <a:gd name="T55" fmla="*/ 274 h 770"/>
                <a:gd name="T56" fmla="*/ 81 w 1014"/>
                <a:gd name="T57" fmla="*/ 259 h 770"/>
                <a:gd name="T58" fmla="*/ 86 w 1014"/>
                <a:gd name="T59" fmla="*/ 246 h 770"/>
                <a:gd name="T60" fmla="*/ 92 w 1014"/>
                <a:gd name="T61" fmla="*/ 231 h 770"/>
                <a:gd name="T62" fmla="*/ 97 w 1014"/>
                <a:gd name="T63" fmla="*/ 219 h 770"/>
                <a:gd name="T64" fmla="*/ 104 w 1014"/>
                <a:gd name="T65" fmla="*/ 203 h 770"/>
                <a:gd name="T66" fmla="*/ 108 w 1014"/>
                <a:gd name="T67" fmla="*/ 192 h 770"/>
                <a:gd name="T68" fmla="*/ 116 w 1014"/>
                <a:gd name="T69" fmla="*/ 176 h 770"/>
                <a:gd name="T70" fmla="*/ 120 w 1014"/>
                <a:gd name="T71" fmla="*/ 166 h 770"/>
                <a:gd name="T72" fmla="*/ 129 w 1014"/>
                <a:gd name="T73" fmla="*/ 150 h 770"/>
                <a:gd name="T74" fmla="*/ 133 w 1014"/>
                <a:gd name="T75" fmla="*/ 141 h 770"/>
                <a:gd name="T76" fmla="*/ 142 w 1014"/>
                <a:gd name="T77" fmla="*/ 124 h 770"/>
                <a:gd name="T78" fmla="*/ 146 w 1014"/>
                <a:gd name="T79" fmla="*/ 116 h 770"/>
                <a:gd name="T80" fmla="*/ 156 w 1014"/>
                <a:gd name="T81" fmla="*/ 98 h 770"/>
                <a:gd name="T82" fmla="*/ 160 w 1014"/>
                <a:gd name="T83" fmla="*/ 91 h 770"/>
                <a:gd name="T84" fmla="*/ 170 w 1014"/>
                <a:gd name="T85" fmla="*/ 73 h 770"/>
                <a:gd name="T86" fmla="*/ 174 w 1014"/>
                <a:gd name="T87" fmla="*/ 67 h 770"/>
                <a:gd name="T88" fmla="*/ 186 w 1014"/>
                <a:gd name="T89" fmla="*/ 49 h 770"/>
                <a:gd name="T90" fmla="*/ 189 w 1014"/>
                <a:gd name="T91" fmla="*/ 43 h 770"/>
                <a:gd name="T92" fmla="*/ 201 w 1014"/>
                <a:gd name="T93" fmla="*/ 24 h 770"/>
                <a:gd name="T94" fmla="*/ 204 w 1014"/>
                <a:gd name="T95" fmla="*/ 21 h 770"/>
                <a:gd name="T96" fmla="*/ 217 w 1014"/>
                <a:gd name="T97" fmla="*/ 1 h 770"/>
                <a:gd name="T98" fmla="*/ 217 w 1014"/>
                <a:gd name="T99" fmla="*/ 0 h 770"/>
                <a:gd name="T100" fmla="*/ 1014 w 1014"/>
                <a:gd name="T101" fmla="*/ 236 h 770"/>
                <a:gd name="T102" fmla="*/ 886 w 1014"/>
                <a:gd name="T103" fmla="*/ 448 h 770"/>
                <a:gd name="T104" fmla="*/ 665 w 1014"/>
                <a:gd name="T105" fmla="*/ 403 h 770"/>
                <a:gd name="T106" fmla="*/ 237 w 1014"/>
                <a:gd name="T107" fmla="*/ 559 h 770"/>
                <a:gd name="T108" fmla="*/ 3 w 1014"/>
                <a:gd name="T109"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4" h="770">
                  <a:moveTo>
                    <a:pt x="3" y="770"/>
                  </a:moveTo>
                  <a:cubicBezTo>
                    <a:pt x="2" y="749"/>
                    <a:pt x="1" y="728"/>
                    <a:pt x="1" y="707"/>
                  </a:cubicBezTo>
                  <a:lnTo>
                    <a:pt x="1" y="703"/>
                  </a:lnTo>
                  <a:cubicBezTo>
                    <a:pt x="0" y="683"/>
                    <a:pt x="1" y="664"/>
                    <a:pt x="1" y="645"/>
                  </a:cubicBezTo>
                  <a:cubicBezTo>
                    <a:pt x="2" y="642"/>
                    <a:pt x="2" y="640"/>
                    <a:pt x="2" y="637"/>
                  </a:cubicBezTo>
                  <a:cubicBezTo>
                    <a:pt x="2" y="632"/>
                    <a:pt x="2" y="626"/>
                    <a:pt x="3" y="621"/>
                  </a:cubicBezTo>
                  <a:cubicBezTo>
                    <a:pt x="3" y="617"/>
                    <a:pt x="3" y="614"/>
                    <a:pt x="3" y="610"/>
                  </a:cubicBezTo>
                  <a:cubicBezTo>
                    <a:pt x="4" y="605"/>
                    <a:pt x="4" y="600"/>
                    <a:pt x="4" y="595"/>
                  </a:cubicBezTo>
                  <a:cubicBezTo>
                    <a:pt x="5" y="588"/>
                    <a:pt x="6" y="580"/>
                    <a:pt x="6" y="572"/>
                  </a:cubicBezTo>
                  <a:cubicBezTo>
                    <a:pt x="7" y="568"/>
                    <a:pt x="7" y="564"/>
                    <a:pt x="8" y="561"/>
                  </a:cubicBezTo>
                  <a:cubicBezTo>
                    <a:pt x="8" y="555"/>
                    <a:pt x="9" y="550"/>
                    <a:pt x="10" y="545"/>
                  </a:cubicBezTo>
                  <a:cubicBezTo>
                    <a:pt x="10" y="541"/>
                    <a:pt x="10" y="537"/>
                    <a:pt x="11" y="533"/>
                  </a:cubicBezTo>
                  <a:cubicBezTo>
                    <a:pt x="12" y="527"/>
                    <a:pt x="13" y="521"/>
                    <a:pt x="14" y="514"/>
                  </a:cubicBezTo>
                  <a:cubicBezTo>
                    <a:pt x="14" y="512"/>
                    <a:pt x="14" y="509"/>
                    <a:pt x="15" y="507"/>
                  </a:cubicBezTo>
                  <a:cubicBezTo>
                    <a:pt x="16" y="498"/>
                    <a:pt x="18" y="489"/>
                    <a:pt x="19" y="481"/>
                  </a:cubicBezTo>
                  <a:cubicBezTo>
                    <a:pt x="20" y="478"/>
                    <a:pt x="20" y="475"/>
                    <a:pt x="21" y="473"/>
                  </a:cubicBezTo>
                  <a:cubicBezTo>
                    <a:pt x="22" y="466"/>
                    <a:pt x="23" y="459"/>
                    <a:pt x="25" y="452"/>
                  </a:cubicBezTo>
                  <a:cubicBezTo>
                    <a:pt x="25" y="450"/>
                    <a:pt x="26" y="447"/>
                    <a:pt x="26" y="444"/>
                  </a:cubicBezTo>
                  <a:cubicBezTo>
                    <a:pt x="28" y="435"/>
                    <a:pt x="30" y="426"/>
                    <a:pt x="32" y="417"/>
                  </a:cubicBezTo>
                  <a:cubicBezTo>
                    <a:pt x="35" y="407"/>
                    <a:pt x="37" y="397"/>
                    <a:pt x="39" y="388"/>
                  </a:cubicBezTo>
                  <a:cubicBezTo>
                    <a:pt x="40" y="384"/>
                    <a:pt x="41" y="381"/>
                    <a:pt x="42" y="377"/>
                  </a:cubicBezTo>
                  <a:cubicBezTo>
                    <a:pt x="44" y="371"/>
                    <a:pt x="46" y="365"/>
                    <a:pt x="47" y="358"/>
                  </a:cubicBezTo>
                  <a:cubicBezTo>
                    <a:pt x="49" y="354"/>
                    <a:pt x="50" y="350"/>
                    <a:pt x="51" y="346"/>
                  </a:cubicBezTo>
                  <a:cubicBezTo>
                    <a:pt x="53" y="340"/>
                    <a:pt x="54" y="335"/>
                    <a:pt x="56" y="330"/>
                  </a:cubicBezTo>
                  <a:cubicBezTo>
                    <a:pt x="57" y="325"/>
                    <a:pt x="59" y="321"/>
                    <a:pt x="60" y="316"/>
                  </a:cubicBezTo>
                  <a:cubicBezTo>
                    <a:pt x="62" y="311"/>
                    <a:pt x="64" y="306"/>
                    <a:pt x="65" y="301"/>
                  </a:cubicBezTo>
                  <a:cubicBezTo>
                    <a:pt x="67" y="297"/>
                    <a:pt x="69" y="292"/>
                    <a:pt x="70" y="287"/>
                  </a:cubicBezTo>
                  <a:cubicBezTo>
                    <a:pt x="72" y="282"/>
                    <a:pt x="73" y="278"/>
                    <a:pt x="75" y="274"/>
                  </a:cubicBezTo>
                  <a:cubicBezTo>
                    <a:pt x="77" y="269"/>
                    <a:pt x="79" y="264"/>
                    <a:pt x="81" y="259"/>
                  </a:cubicBezTo>
                  <a:cubicBezTo>
                    <a:pt x="82" y="254"/>
                    <a:pt x="84" y="250"/>
                    <a:pt x="86" y="246"/>
                  </a:cubicBezTo>
                  <a:cubicBezTo>
                    <a:pt x="88" y="241"/>
                    <a:pt x="90" y="236"/>
                    <a:pt x="92" y="231"/>
                  </a:cubicBezTo>
                  <a:cubicBezTo>
                    <a:pt x="93" y="227"/>
                    <a:pt x="95" y="223"/>
                    <a:pt x="97" y="219"/>
                  </a:cubicBezTo>
                  <a:cubicBezTo>
                    <a:pt x="99" y="214"/>
                    <a:pt x="101" y="208"/>
                    <a:pt x="104" y="203"/>
                  </a:cubicBezTo>
                  <a:cubicBezTo>
                    <a:pt x="105" y="200"/>
                    <a:pt x="107" y="196"/>
                    <a:pt x="108" y="192"/>
                  </a:cubicBezTo>
                  <a:cubicBezTo>
                    <a:pt x="111" y="187"/>
                    <a:pt x="113" y="182"/>
                    <a:pt x="116" y="176"/>
                  </a:cubicBezTo>
                  <a:cubicBezTo>
                    <a:pt x="117" y="173"/>
                    <a:pt x="119" y="170"/>
                    <a:pt x="120" y="166"/>
                  </a:cubicBezTo>
                  <a:cubicBezTo>
                    <a:pt x="123" y="161"/>
                    <a:pt x="126" y="155"/>
                    <a:pt x="129" y="150"/>
                  </a:cubicBezTo>
                  <a:cubicBezTo>
                    <a:pt x="130" y="147"/>
                    <a:pt x="132" y="144"/>
                    <a:pt x="133" y="141"/>
                  </a:cubicBezTo>
                  <a:cubicBezTo>
                    <a:pt x="136" y="135"/>
                    <a:pt x="139" y="129"/>
                    <a:pt x="142" y="124"/>
                  </a:cubicBezTo>
                  <a:cubicBezTo>
                    <a:pt x="143" y="121"/>
                    <a:pt x="145" y="118"/>
                    <a:pt x="146" y="116"/>
                  </a:cubicBezTo>
                  <a:cubicBezTo>
                    <a:pt x="150" y="110"/>
                    <a:pt x="153" y="104"/>
                    <a:pt x="156" y="98"/>
                  </a:cubicBezTo>
                  <a:cubicBezTo>
                    <a:pt x="157" y="96"/>
                    <a:pt x="159" y="93"/>
                    <a:pt x="160" y="91"/>
                  </a:cubicBezTo>
                  <a:cubicBezTo>
                    <a:pt x="164" y="85"/>
                    <a:pt x="167" y="79"/>
                    <a:pt x="170" y="73"/>
                  </a:cubicBezTo>
                  <a:cubicBezTo>
                    <a:pt x="172" y="71"/>
                    <a:pt x="173" y="69"/>
                    <a:pt x="174" y="67"/>
                  </a:cubicBezTo>
                  <a:cubicBezTo>
                    <a:pt x="178" y="61"/>
                    <a:pt x="182" y="55"/>
                    <a:pt x="186" y="49"/>
                  </a:cubicBezTo>
                  <a:cubicBezTo>
                    <a:pt x="187" y="47"/>
                    <a:pt x="188" y="45"/>
                    <a:pt x="189" y="43"/>
                  </a:cubicBezTo>
                  <a:cubicBezTo>
                    <a:pt x="193" y="37"/>
                    <a:pt x="197" y="31"/>
                    <a:pt x="201" y="24"/>
                  </a:cubicBezTo>
                  <a:lnTo>
                    <a:pt x="204" y="21"/>
                  </a:lnTo>
                  <a:cubicBezTo>
                    <a:pt x="208" y="14"/>
                    <a:pt x="213" y="7"/>
                    <a:pt x="217" y="1"/>
                  </a:cubicBezTo>
                  <a:lnTo>
                    <a:pt x="217" y="0"/>
                  </a:lnTo>
                  <a:cubicBezTo>
                    <a:pt x="446" y="36"/>
                    <a:pt x="728" y="115"/>
                    <a:pt x="1014" y="236"/>
                  </a:cubicBezTo>
                  <a:cubicBezTo>
                    <a:pt x="970" y="304"/>
                    <a:pt x="927" y="375"/>
                    <a:pt x="886" y="448"/>
                  </a:cubicBezTo>
                  <a:cubicBezTo>
                    <a:pt x="811" y="416"/>
                    <a:pt x="737" y="403"/>
                    <a:pt x="665" y="403"/>
                  </a:cubicBezTo>
                  <a:cubicBezTo>
                    <a:pt x="510" y="403"/>
                    <a:pt x="365" y="468"/>
                    <a:pt x="237" y="559"/>
                  </a:cubicBezTo>
                  <a:cubicBezTo>
                    <a:pt x="150" y="622"/>
                    <a:pt x="71" y="697"/>
                    <a:pt x="3" y="770"/>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Placeholder 5">
            <a:extLst>
              <a:ext uri="{FF2B5EF4-FFF2-40B4-BE49-F238E27FC236}">
                <a16:creationId xmlns:a16="http://schemas.microsoft.com/office/drawing/2014/main" id="{0E6BC9EA-E33A-4B45-ABC5-5C7E0807201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3751" r="23751"/>
          <a:stretch>
            <a:fillRect/>
          </a:stretch>
        </p:blipFill>
        <p:spPr/>
      </p:pic>
    </p:spTree>
    <p:extLst>
      <p:ext uri="{BB962C8B-B14F-4D97-AF65-F5344CB8AC3E}">
        <p14:creationId xmlns:p14="http://schemas.microsoft.com/office/powerpoint/2010/main" val="17203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500"/>
                                        <p:tgtEl>
                                          <p:spTgt spid="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8"/>
                                        </p:tgtEl>
                                        <p:attrNameLst>
                                          <p:attrName>style.visibility</p:attrName>
                                        </p:attrNameLst>
                                      </p:cBhvr>
                                      <p:to>
                                        <p:strVal val="visible"/>
                                      </p:to>
                                    </p:set>
                                    <p:anim calcmode="lin" valueType="num">
                                      <p:cBhvr>
                                        <p:cTn id="33" dur="500" fill="hold"/>
                                        <p:tgtEl>
                                          <p:spTgt spid="158"/>
                                        </p:tgtEl>
                                        <p:attrNameLst>
                                          <p:attrName>ppt_w</p:attrName>
                                        </p:attrNameLst>
                                      </p:cBhvr>
                                      <p:tavLst>
                                        <p:tav tm="0">
                                          <p:val>
                                            <p:fltVal val="0"/>
                                          </p:val>
                                        </p:tav>
                                        <p:tav tm="100000">
                                          <p:val>
                                            <p:strVal val="#ppt_w"/>
                                          </p:val>
                                        </p:tav>
                                      </p:tavLst>
                                    </p:anim>
                                    <p:anim calcmode="lin" valueType="num">
                                      <p:cBhvr>
                                        <p:cTn id="34" dur="500" fill="hold"/>
                                        <p:tgtEl>
                                          <p:spTgt spid="158"/>
                                        </p:tgtEl>
                                        <p:attrNameLst>
                                          <p:attrName>ppt_h</p:attrName>
                                        </p:attrNameLst>
                                      </p:cBhvr>
                                      <p:tavLst>
                                        <p:tav tm="0">
                                          <p:val>
                                            <p:fltVal val="0"/>
                                          </p:val>
                                        </p:tav>
                                        <p:tav tm="100000">
                                          <p:val>
                                            <p:strVal val="#ppt_h"/>
                                          </p:val>
                                        </p:tav>
                                      </p:tavLst>
                                    </p:anim>
                                    <p:animEffect transition="in" filter="fade">
                                      <p:cBhvr>
                                        <p:cTn id="35" dur="500"/>
                                        <p:tgtEl>
                                          <p:spTgt spid="158"/>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wipe(left)">
                                      <p:cBhvr>
                                        <p:cTn id="39" dur="500"/>
                                        <p:tgtEl>
                                          <p:spTgt spid="8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up)">
                                      <p:cBhvr>
                                        <p:cTn id="43" dur="500"/>
                                        <p:tgtEl>
                                          <p:spTgt spid="8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p:cTn id="47" dur="500" fill="hold"/>
                                        <p:tgtEl>
                                          <p:spTgt spid="85"/>
                                        </p:tgtEl>
                                        <p:attrNameLst>
                                          <p:attrName>ppt_w</p:attrName>
                                        </p:attrNameLst>
                                      </p:cBhvr>
                                      <p:tavLst>
                                        <p:tav tm="0">
                                          <p:val>
                                            <p:fltVal val="0"/>
                                          </p:val>
                                        </p:tav>
                                        <p:tav tm="100000">
                                          <p:val>
                                            <p:strVal val="#ppt_w"/>
                                          </p:val>
                                        </p:tav>
                                      </p:tavLst>
                                    </p:anim>
                                    <p:anim calcmode="lin" valueType="num">
                                      <p:cBhvr>
                                        <p:cTn id="48" dur="500" fill="hold"/>
                                        <p:tgtEl>
                                          <p:spTgt spid="85"/>
                                        </p:tgtEl>
                                        <p:attrNameLst>
                                          <p:attrName>ppt_h</p:attrName>
                                        </p:attrNameLst>
                                      </p:cBhvr>
                                      <p:tavLst>
                                        <p:tav tm="0">
                                          <p:val>
                                            <p:fltVal val="0"/>
                                          </p:val>
                                        </p:tav>
                                        <p:tav tm="100000">
                                          <p:val>
                                            <p:strVal val="#ppt_h"/>
                                          </p:val>
                                        </p:tav>
                                      </p:tavLst>
                                    </p:anim>
                                    <p:animEffect transition="in" filter="fade">
                                      <p:cBhvr>
                                        <p:cTn id="49" dur="500"/>
                                        <p:tgtEl>
                                          <p:spTgt spid="8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wipe(left)">
                                      <p:cBhvr>
                                        <p:cTn id="53" dur="500"/>
                                        <p:tgtEl>
                                          <p:spTgt spid="86"/>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down)">
                                      <p:cBhvr>
                                        <p:cTn id="57" dur="500"/>
                                        <p:tgtEl>
                                          <p:spTgt spid="8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wipe(left)">
                                      <p:cBhvr>
                                        <p:cTn id="6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p:bldP spid="64" grpId="0" animBg="1"/>
      <p:bldP spid="72" grpId="0"/>
      <p:bldP spid="73" grpId="0" animBg="1"/>
      <p:bldP spid="83" grpId="0"/>
      <p:bldP spid="84" grpId="0"/>
      <p:bldP spid="85" grpId="0" animBg="1"/>
      <p:bldP spid="86"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BF4BAF9-4AFA-4916-A7C0-D5D73291F5BF}"/>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7498" r="27498"/>
          <a:stretch>
            <a:fillRect/>
          </a:stretch>
        </p:blipFill>
        <p:spPr/>
      </p:pic>
      <p:sp>
        <p:nvSpPr>
          <p:cNvPr id="42" name="Rectangle 41"/>
          <p:cNvSpPr/>
          <p:nvPr/>
        </p:nvSpPr>
        <p:spPr>
          <a:xfrm>
            <a:off x="2056047" y="1094326"/>
            <a:ext cx="3152634" cy="4669352"/>
          </a:xfrm>
          <a:prstGeom prst="rect">
            <a:avLst/>
          </a:prstGeom>
          <a:gradFill>
            <a:gsLst>
              <a:gs pos="0">
                <a:schemeClr val="tx1">
                  <a:alpha val="35000"/>
                </a:schemeClr>
              </a:gs>
              <a:gs pos="55000">
                <a:srgbClr val="000000">
                  <a:alpha val="65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494317" y="1321377"/>
            <a:ext cx="4055403" cy="584775"/>
          </a:xfrm>
          <a:prstGeom prst="rect">
            <a:avLst/>
          </a:prstGeom>
          <a:noFill/>
        </p:spPr>
        <p:txBody>
          <a:bodyPr wrap="square" rtlCol="0">
            <a:spAutoFit/>
          </a:bodyPr>
          <a:lstStyle/>
          <a:p>
            <a:r>
              <a:rPr lang="en-US" sz="3200" b="1" dirty="0">
                <a:solidFill>
                  <a:schemeClr val="accent1"/>
                </a:solidFill>
                <a:latin typeface="+mj-lt"/>
              </a:rPr>
              <a:t>Best</a:t>
            </a:r>
            <a:r>
              <a:rPr lang="en-US" sz="3200" b="1" dirty="0">
                <a:solidFill>
                  <a:schemeClr val="tx1">
                    <a:lumMod val="75000"/>
                    <a:lumOff val="25000"/>
                  </a:schemeClr>
                </a:solidFill>
                <a:latin typeface="+mj-lt"/>
              </a:rPr>
              <a:t> Talents</a:t>
            </a:r>
            <a:endParaRPr lang="en-US" sz="3200" b="1" dirty="0">
              <a:solidFill>
                <a:schemeClr val="accent1"/>
              </a:solidFill>
              <a:latin typeface="+mj-lt"/>
            </a:endParaRPr>
          </a:p>
        </p:txBody>
      </p:sp>
      <p:sp>
        <p:nvSpPr>
          <p:cNvPr id="44" name="Rectangle 43"/>
          <p:cNvSpPr/>
          <p:nvPr/>
        </p:nvSpPr>
        <p:spPr>
          <a:xfrm>
            <a:off x="6494317" y="2297419"/>
            <a:ext cx="4792382"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 simply</a:t>
            </a:r>
          </a:p>
        </p:txBody>
      </p:sp>
      <p:sp>
        <p:nvSpPr>
          <p:cNvPr id="45" name="Text Placeholder 13"/>
          <p:cNvSpPr txBox="1">
            <a:spLocks/>
          </p:cNvSpPr>
          <p:nvPr/>
        </p:nvSpPr>
        <p:spPr>
          <a:xfrm>
            <a:off x="2521320" y="446352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Subtitle Here</a:t>
            </a:r>
          </a:p>
        </p:txBody>
      </p:sp>
      <p:sp>
        <p:nvSpPr>
          <p:cNvPr id="46" name="Rectangle 45"/>
          <p:cNvSpPr/>
          <p:nvPr/>
        </p:nvSpPr>
        <p:spPr>
          <a:xfrm>
            <a:off x="2521320" y="4739936"/>
            <a:ext cx="2222085" cy="600164"/>
          </a:xfrm>
          <a:prstGeom prst="rect">
            <a:avLst/>
          </a:prstGeom>
        </p:spPr>
        <p:txBody>
          <a:bodyPr wrap="square">
            <a:spAutoFit/>
          </a:bodyPr>
          <a:lstStyle/>
          <a:p>
            <a:pPr>
              <a:lnSpc>
                <a:spcPct val="150000"/>
              </a:lnSpc>
            </a:pPr>
            <a:r>
              <a:rPr lang="en-US" sz="1100" dirty="0">
                <a:solidFill>
                  <a:schemeClr val="bg1"/>
                </a:solidFill>
              </a:rPr>
              <a:t>Lorem Ipsum is simply dummy text of the printing</a:t>
            </a:r>
          </a:p>
        </p:txBody>
      </p:sp>
      <p:sp>
        <p:nvSpPr>
          <p:cNvPr id="55" name="Text Placeholder 13"/>
          <p:cNvSpPr txBox="1">
            <a:spLocks/>
          </p:cNvSpPr>
          <p:nvPr/>
        </p:nvSpPr>
        <p:spPr>
          <a:xfrm>
            <a:off x="6494317" y="4440363"/>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56" name="Rectangle 55"/>
          <p:cNvSpPr/>
          <p:nvPr/>
        </p:nvSpPr>
        <p:spPr>
          <a:xfrm>
            <a:off x="6494317" y="4716777"/>
            <a:ext cx="4574017"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a:t>
            </a:r>
          </a:p>
        </p:txBody>
      </p:sp>
      <p:sp>
        <p:nvSpPr>
          <p:cNvPr id="57" name="Oval 56"/>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59" name="Group 58"/>
          <p:cNvGrpSpPr/>
          <p:nvPr/>
        </p:nvGrpSpPr>
        <p:grpSpPr>
          <a:xfrm>
            <a:off x="429694" y="6543103"/>
            <a:ext cx="591913" cy="144733"/>
            <a:chOff x="5496363" y="4799863"/>
            <a:chExt cx="1189085" cy="290751"/>
          </a:xfrm>
          <a:solidFill>
            <a:schemeClr val="bg1">
              <a:lumMod val="65000"/>
            </a:schemeClr>
          </a:solidFill>
        </p:grpSpPr>
        <p:sp>
          <p:nvSpPr>
            <p:cNvPr id="60"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1"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62" name="Group 61"/>
            <p:cNvGrpSpPr/>
            <p:nvPr/>
          </p:nvGrpSpPr>
          <p:grpSpPr>
            <a:xfrm>
              <a:off x="5496363" y="4811569"/>
              <a:ext cx="266859" cy="279045"/>
              <a:chOff x="4467475" y="4076700"/>
              <a:chExt cx="247694" cy="259005"/>
            </a:xfrm>
            <a:grpFill/>
          </p:grpSpPr>
          <p:sp>
            <p:nvSpPr>
              <p:cNvPr id="63"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4"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65" name="Oval 64"/>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19.</a:t>
            </a:r>
            <a:endParaRPr lang="en-US" sz="7200" b="1" dirty="0">
              <a:solidFill>
                <a:schemeClr val="bg1">
                  <a:lumMod val="95000"/>
                </a:schemeClr>
              </a:solidFill>
            </a:endParaRPr>
          </a:p>
        </p:txBody>
      </p:sp>
      <p:grpSp>
        <p:nvGrpSpPr>
          <p:cNvPr id="2" name="Group 1"/>
          <p:cNvGrpSpPr/>
          <p:nvPr/>
        </p:nvGrpSpPr>
        <p:grpSpPr>
          <a:xfrm>
            <a:off x="2665881" y="3871368"/>
            <a:ext cx="391218" cy="447827"/>
            <a:chOff x="2665881" y="3871368"/>
            <a:chExt cx="391218" cy="447827"/>
          </a:xfrm>
        </p:grpSpPr>
        <p:sp>
          <p:nvSpPr>
            <p:cNvPr id="67" name="Freeform 55"/>
            <p:cNvSpPr>
              <a:spLocks/>
            </p:cNvSpPr>
            <p:nvPr/>
          </p:nvSpPr>
          <p:spPr bwMode="auto">
            <a:xfrm>
              <a:off x="2846357" y="3956562"/>
              <a:ext cx="210742" cy="190565"/>
            </a:xfrm>
            <a:custGeom>
              <a:avLst/>
              <a:gdLst>
                <a:gd name="T0" fmla="*/ 51 w 1164"/>
                <a:gd name="T1" fmla="*/ 104 h 1052"/>
                <a:gd name="T2" fmla="*/ 716 w 1164"/>
                <a:gd name="T3" fmla="*/ 130 h 1052"/>
                <a:gd name="T4" fmla="*/ 1087 w 1164"/>
                <a:gd name="T5" fmla="*/ 212 h 1052"/>
                <a:gd name="T6" fmla="*/ 1095 w 1164"/>
                <a:gd name="T7" fmla="*/ 233 h 1052"/>
                <a:gd name="T8" fmla="*/ 1103 w 1164"/>
                <a:gd name="T9" fmla="*/ 254 h 1052"/>
                <a:gd name="T10" fmla="*/ 1114 w 1164"/>
                <a:gd name="T11" fmla="*/ 288 h 1052"/>
                <a:gd name="T12" fmla="*/ 1120 w 1164"/>
                <a:gd name="T13" fmla="*/ 308 h 1052"/>
                <a:gd name="T14" fmla="*/ 1127 w 1164"/>
                <a:gd name="T15" fmla="*/ 330 h 1052"/>
                <a:gd name="T16" fmla="*/ 1132 w 1164"/>
                <a:gd name="T17" fmla="*/ 353 h 1052"/>
                <a:gd name="T18" fmla="*/ 1140 w 1164"/>
                <a:gd name="T19" fmla="*/ 386 h 1052"/>
                <a:gd name="T20" fmla="*/ 1145 w 1164"/>
                <a:gd name="T21" fmla="*/ 408 h 1052"/>
                <a:gd name="T22" fmla="*/ 1149 w 1164"/>
                <a:gd name="T23" fmla="*/ 431 h 1052"/>
                <a:gd name="T24" fmla="*/ 1153 w 1164"/>
                <a:gd name="T25" fmla="*/ 457 h 1052"/>
                <a:gd name="T26" fmla="*/ 1156 w 1164"/>
                <a:gd name="T27" fmla="*/ 487 h 1052"/>
                <a:gd name="T28" fmla="*/ 1159 w 1164"/>
                <a:gd name="T29" fmla="*/ 511 h 1052"/>
                <a:gd name="T30" fmla="*/ 1161 w 1164"/>
                <a:gd name="T31" fmla="*/ 535 h 1052"/>
                <a:gd name="T32" fmla="*/ 1163 w 1164"/>
                <a:gd name="T33" fmla="*/ 563 h 1052"/>
                <a:gd name="T34" fmla="*/ 1163 w 1164"/>
                <a:gd name="T35" fmla="*/ 591 h 1052"/>
                <a:gd name="T36" fmla="*/ 1163 w 1164"/>
                <a:gd name="T37" fmla="*/ 616 h 1052"/>
                <a:gd name="T38" fmla="*/ 1163 w 1164"/>
                <a:gd name="T39" fmla="*/ 641 h 1052"/>
                <a:gd name="T40" fmla="*/ 1162 w 1164"/>
                <a:gd name="T41" fmla="*/ 671 h 1052"/>
                <a:gd name="T42" fmla="*/ 1160 w 1164"/>
                <a:gd name="T43" fmla="*/ 698 h 1052"/>
                <a:gd name="T44" fmla="*/ 1158 w 1164"/>
                <a:gd name="T45" fmla="*/ 723 h 1052"/>
                <a:gd name="T46" fmla="*/ 1155 w 1164"/>
                <a:gd name="T47" fmla="*/ 748 h 1052"/>
                <a:gd name="T48" fmla="*/ 1150 w 1164"/>
                <a:gd name="T49" fmla="*/ 779 h 1052"/>
                <a:gd name="T50" fmla="*/ 1145 w 1164"/>
                <a:gd name="T51" fmla="*/ 806 h 1052"/>
                <a:gd name="T52" fmla="*/ 1141 w 1164"/>
                <a:gd name="T53" fmla="*/ 831 h 1052"/>
                <a:gd name="T54" fmla="*/ 1129 w 1164"/>
                <a:gd name="T55" fmla="*/ 882 h 1052"/>
                <a:gd name="T56" fmla="*/ 1122 w 1164"/>
                <a:gd name="T57" fmla="*/ 907 h 1052"/>
                <a:gd name="T58" fmla="*/ 1114 w 1164"/>
                <a:gd name="T59" fmla="*/ 932 h 1052"/>
                <a:gd name="T60" fmla="*/ 1106 w 1164"/>
                <a:gd name="T61" fmla="*/ 957 h 1052"/>
                <a:gd name="T62" fmla="*/ 1098 w 1164"/>
                <a:gd name="T63" fmla="*/ 981 h 1052"/>
                <a:gd name="T64" fmla="*/ 1089 w 1164"/>
                <a:gd name="T65" fmla="*/ 1005 h 1052"/>
                <a:gd name="T66" fmla="*/ 0 w 1164"/>
                <a:gd name="T67" fmla="*/ 17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4" h="1052">
                  <a:moveTo>
                    <a:pt x="0" y="176"/>
                  </a:moveTo>
                  <a:cubicBezTo>
                    <a:pt x="17" y="152"/>
                    <a:pt x="34" y="128"/>
                    <a:pt x="51" y="104"/>
                  </a:cubicBezTo>
                  <a:cubicBezTo>
                    <a:pt x="77" y="68"/>
                    <a:pt x="103" y="33"/>
                    <a:pt x="129" y="0"/>
                  </a:cubicBezTo>
                  <a:cubicBezTo>
                    <a:pt x="332" y="93"/>
                    <a:pt x="533" y="113"/>
                    <a:pt x="716" y="130"/>
                  </a:cubicBezTo>
                  <a:cubicBezTo>
                    <a:pt x="851" y="144"/>
                    <a:pt x="976" y="156"/>
                    <a:pt x="1082" y="197"/>
                  </a:cubicBezTo>
                  <a:cubicBezTo>
                    <a:pt x="1083" y="202"/>
                    <a:pt x="1085" y="207"/>
                    <a:pt x="1087" y="212"/>
                  </a:cubicBezTo>
                  <a:cubicBezTo>
                    <a:pt x="1088" y="214"/>
                    <a:pt x="1089" y="216"/>
                    <a:pt x="1090" y="218"/>
                  </a:cubicBezTo>
                  <a:cubicBezTo>
                    <a:pt x="1092" y="223"/>
                    <a:pt x="1094" y="228"/>
                    <a:pt x="1095" y="233"/>
                  </a:cubicBezTo>
                  <a:cubicBezTo>
                    <a:pt x="1096" y="235"/>
                    <a:pt x="1097" y="237"/>
                    <a:pt x="1098" y="240"/>
                  </a:cubicBezTo>
                  <a:cubicBezTo>
                    <a:pt x="1100" y="245"/>
                    <a:pt x="1101" y="249"/>
                    <a:pt x="1103" y="254"/>
                  </a:cubicBezTo>
                  <a:cubicBezTo>
                    <a:pt x="1104" y="256"/>
                    <a:pt x="1104" y="258"/>
                    <a:pt x="1105" y="259"/>
                  </a:cubicBezTo>
                  <a:cubicBezTo>
                    <a:pt x="1108" y="269"/>
                    <a:pt x="1111" y="279"/>
                    <a:pt x="1114" y="288"/>
                  </a:cubicBezTo>
                  <a:cubicBezTo>
                    <a:pt x="1115" y="290"/>
                    <a:pt x="1116" y="293"/>
                    <a:pt x="1116" y="295"/>
                  </a:cubicBezTo>
                  <a:cubicBezTo>
                    <a:pt x="1118" y="299"/>
                    <a:pt x="1119" y="304"/>
                    <a:pt x="1120" y="308"/>
                  </a:cubicBezTo>
                  <a:cubicBezTo>
                    <a:pt x="1121" y="311"/>
                    <a:pt x="1122" y="314"/>
                    <a:pt x="1123" y="317"/>
                  </a:cubicBezTo>
                  <a:cubicBezTo>
                    <a:pt x="1124" y="321"/>
                    <a:pt x="1125" y="326"/>
                    <a:pt x="1127" y="330"/>
                  </a:cubicBezTo>
                  <a:cubicBezTo>
                    <a:pt x="1127" y="333"/>
                    <a:pt x="1128" y="336"/>
                    <a:pt x="1129" y="339"/>
                  </a:cubicBezTo>
                  <a:cubicBezTo>
                    <a:pt x="1130" y="344"/>
                    <a:pt x="1131" y="348"/>
                    <a:pt x="1132" y="353"/>
                  </a:cubicBezTo>
                  <a:cubicBezTo>
                    <a:pt x="1133" y="355"/>
                    <a:pt x="1134" y="357"/>
                    <a:pt x="1134" y="360"/>
                  </a:cubicBezTo>
                  <a:cubicBezTo>
                    <a:pt x="1136" y="368"/>
                    <a:pt x="1138" y="377"/>
                    <a:pt x="1140" y="386"/>
                  </a:cubicBezTo>
                  <a:cubicBezTo>
                    <a:pt x="1141" y="389"/>
                    <a:pt x="1141" y="392"/>
                    <a:pt x="1142" y="396"/>
                  </a:cubicBezTo>
                  <a:cubicBezTo>
                    <a:pt x="1143" y="400"/>
                    <a:pt x="1144" y="404"/>
                    <a:pt x="1145" y="408"/>
                  </a:cubicBezTo>
                  <a:cubicBezTo>
                    <a:pt x="1145" y="412"/>
                    <a:pt x="1146" y="415"/>
                    <a:pt x="1147" y="419"/>
                  </a:cubicBezTo>
                  <a:cubicBezTo>
                    <a:pt x="1147" y="423"/>
                    <a:pt x="1148" y="427"/>
                    <a:pt x="1149" y="431"/>
                  </a:cubicBezTo>
                  <a:cubicBezTo>
                    <a:pt x="1149" y="435"/>
                    <a:pt x="1150" y="439"/>
                    <a:pt x="1151" y="443"/>
                  </a:cubicBezTo>
                  <a:cubicBezTo>
                    <a:pt x="1151" y="448"/>
                    <a:pt x="1152" y="452"/>
                    <a:pt x="1153" y="457"/>
                  </a:cubicBezTo>
                  <a:cubicBezTo>
                    <a:pt x="1154" y="463"/>
                    <a:pt x="1154" y="470"/>
                    <a:pt x="1155" y="476"/>
                  </a:cubicBezTo>
                  <a:cubicBezTo>
                    <a:pt x="1156" y="480"/>
                    <a:pt x="1156" y="483"/>
                    <a:pt x="1156" y="487"/>
                  </a:cubicBezTo>
                  <a:cubicBezTo>
                    <a:pt x="1157" y="491"/>
                    <a:pt x="1158" y="495"/>
                    <a:pt x="1158" y="500"/>
                  </a:cubicBezTo>
                  <a:cubicBezTo>
                    <a:pt x="1158" y="504"/>
                    <a:pt x="1159" y="507"/>
                    <a:pt x="1159" y="511"/>
                  </a:cubicBezTo>
                  <a:cubicBezTo>
                    <a:pt x="1159" y="515"/>
                    <a:pt x="1160" y="520"/>
                    <a:pt x="1160" y="524"/>
                  </a:cubicBezTo>
                  <a:cubicBezTo>
                    <a:pt x="1160" y="528"/>
                    <a:pt x="1161" y="531"/>
                    <a:pt x="1161" y="535"/>
                  </a:cubicBezTo>
                  <a:cubicBezTo>
                    <a:pt x="1161" y="541"/>
                    <a:pt x="1162" y="546"/>
                    <a:pt x="1162" y="552"/>
                  </a:cubicBezTo>
                  <a:cubicBezTo>
                    <a:pt x="1162" y="556"/>
                    <a:pt x="1162" y="560"/>
                    <a:pt x="1163" y="563"/>
                  </a:cubicBezTo>
                  <a:cubicBezTo>
                    <a:pt x="1163" y="569"/>
                    <a:pt x="1163" y="576"/>
                    <a:pt x="1163" y="582"/>
                  </a:cubicBezTo>
                  <a:cubicBezTo>
                    <a:pt x="1163" y="585"/>
                    <a:pt x="1163" y="588"/>
                    <a:pt x="1163" y="591"/>
                  </a:cubicBezTo>
                  <a:cubicBezTo>
                    <a:pt x="1163" y="596"/>
                    <a:pt x="1164" y="601"/>
                    <a:pt x="1164" y="606"/>
                  </a:cubicBezTo>
                  <a:cubicBezTo>
                    <a:pt x="1164" y="610"/>
                    <a:pt x="1164" y="613"/>
                    <a:pt x="1163" y="616"/>
                  </a:cubicBezTo>
                  <a:cubicBezTo>
                    <a:pt x="1163" y="621"/>
                    <a:pt x="1163" y="627"/>
                    <a:pt x="1163" y="632"/>
                  </a:cubicBezTo>
                  <a:cubicBezTo>
                    <a:pt x="1163" y="635"/>
                    <a:pt x="1163" y="638"/>
                    <a:pt x="1163" y="641"/>
                  </a:cubicBezTo>
                  <a:cubicBezTo>
                    <a:pt x="1163" y="648"/>
                    <a:pt x="1163" y="656"/>
                    <a:pt x="1162" y="664"/>
                  </a:cubicBezTo>
                  <a:cubicBezTo>
                    <a:pt x="1162" y="666"/>
                    <a:pt x="1162" y="669"/>
                    <a:pt x="1162" y="671"/>
                  </a:cubicBezTo>
                  <a:cubicBezTo>
                    <a:pt x="1161" y="677"/>
                    <a:pt x="1161" y="683"/>
                    <a:pt x="1161" y="689"/>
                  </a:cubicBezTo>
                  <a:cubicBezTo>
                    <a:pt x="1160" y="692"/>
                    <a:pt x="1160" y="695"/>
                    <a:pt x="1160" y="698"/>
                  </a:cubicBezTo>
                  <a:cubicBezTo>
                    <a:pt x="1159" y="703"/>
                    <a:pt x="1159" y="709"/>
                    <a:pt x="1158" y="714"/>
                  </a:cubicBezTo>
                  <a:cubicBezTo>
                    <a:pt x="1158" y="717"/>
                    <a:pt x="1158" y="720"/>
                    <a:pt x="1158" y="723"/>
                  </a:cubicBezTo>
                  <a:cubicBezTo>
                    <a:pt x="1157" y="729"/>
                    <a:pt x="1156" y="736"/>
                    <a:pt x="1155" y="742"/>
                  </a:cubicBezTo>
                  <a:cubicBezTo>
                    <a:pt x="1155" y="744"/>
                    <a:pt x="1155" y="746"/>
                    <a:pt x="1155" y="748"/>
                  </a:cubicBezTo>
                  <a:cubicBezTo>
                    <a:pt x="1154" y="756"/>
                    <a:pt x="1152" y="764"/>
                    <a:pt x="1151" y="772"/>
                  </a:cubicBezTo>
                  <a:cubicBezTo>
                    <a:pt x="1151" y="774"/>
                    <a:pt x="1150" y="777"/>
                    <a:pt x="1150" y="779"/>
                  </a:cubicBezTo>
                  <a:cubicBezTo>
                    <a:pt x="1149" y="785"/>
                    <a:pt x="1148" y="791"/>
                    <a:pt x="1147" y="797"/>
                  </a:cubicBezTo>
                  <a:cubicBezTo>
                    <a:pt x="1147" y="800"/>
                    <a:pt x="1146" y="803"/>
                    <a:pt x="1145" y="806"/>
                  </a:cubicBezTo>
                  <a:cubicBezTo>
                    <a:pt x="1144" y="811"/>
                    <a:pt x="1143" y="817"/>
                    <a:pt x="1142" y="823"/>
                  </a:cubicBezTo>
                  <a:cubicBezTo>
                    <a:pt x="1142" y="826"/>
                    <a:pt x="1141" y="828"/>
                    <a:pt x="1141" y="831"/>
                  </a:cubicBezTo>
                  <a:cubicBezTo>
                    <a:pt x="1139" y="839"/>
                    <a:pt x="1137" y="847"/>
                    <a:pt x="1135" y="856"/>
                  </a:cubicBezTo>
                  <a:cubicBezTo>
                    <a:pt x="1133" y="864"/>
                    <a:pt x="1131" y="873"/>
                    <a:pt x="1129" y="882"/>
                  </a:cubicBezTo>
                  <a:cubicBezTo>
                    <a:pt x="1127" y="886"/>
                    <a:pt x="1126" y="890"/>
                    <a:pt x="1125" y="895"/>
                  </a:cubicBezTo>
                  <a:cubicBezTo>
                    <a:pt x="1124" y="899"/>
                    <a:pt x="1123" y="903"/>
                    <a:pt x="1122" y="907"/>
                  </a:cubicBezTo>
                  <a:cubicBezTo>
                    <a:pt x="1120" y="913"/>
                    <a:pt x="1118" y="919"/>
                    <a:pt x="1117" y="924"/>
                  </a:cubicBezTo>
                  <a:cubicBezTo>
                    <a:pt x="1116" y="927"/>
                    <a:pt x="1115" y="930"/>
                    <a:pt x="1114" y="932"/>
                  </a:cubicBezTo>
                  <a:cubicBezTo>
                    <a:pt x="1112" y="939"/>
                    <a:pt x="1110" y="946"/>
                    <a:pt x="1108" y="952"/>
                  </a:cubicBezTo>
                  <a:cubicBezTo>
                    <a:pt x="1107" y="954"/>
                    <a:pt x="1107" y="955"/>
                    <a:pt x="1106" y="957"/>
                  </a:cubicBezTo>
                  <a:cubicBezTo>
                    <a:pt x="1104" y="964"/>
                    <a:pt x="1101" y="971"/>
                    <a:pt x="1099" y="979"/>
                  </a:cubicBezTo>
                  <a:lnTo>
                    <a:pt x="1098" y="981"/>
                  </a:lnTo>
                  <a:cubicBezTo>
                    <a:pt x="1095" y="989"/>
                    <a:pt x="1092" y="996"/>
                    <a:pt x="1089" y="1004"/>
                  </a:cubicBezTo>
                  <a:lnTo>
                    <a:pt x="1089" y="1005"/>
                  </a:lnTo>
                  <a:cubicBezTo>
                    <a:pt x="1083" y="1021"/>
                    <a:pt x="1076" y="1036"/>
                    <a:pt x="1069" y="1052"/>
                  </a:cubicBezTo>
                  <a:cubicBezTo>
                    <a:pt x="848" y="660"/>
                    <a:pt x="426" y="367"/>
                    <a:pt x="0" y="176"/>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6"/>
            <p:cNvSpPr>
              <a:spLocks/>
            </p:cNvSpPr>
            <p:nvPr/>
          </p:nvSpPr>
          <p:spPr bwMode="auto">
            <a:xfrm>
              <a:off x="2668123" y="4023820"/>
              <a:ext cx="135637" cy="204016"/>
            </a:xfrm>
            <a:custGeom>
              <a:avLst/>
              <a:gdLst>
                <a:gd name="T0" fmla="*/ 237 w 751"/>
                <a:gd name="T1" fmla="*/ 171 h 1128"/>
                <a:gd name="T2" fmla="*/ 751 w 751"/>
                <a:gd name="T3" fmla="*/ 76 h 1128"/>
                <a:gd name="T4" fmla="*/ 466 w 751"/>
                <a:gd name="T5" fmla="*/ 913 h 1128"/>
                <a:gd name="T6" fmla="*/ 454 w 751"/>
                <a:gd name="T7" fmla="*/ 1128 h 1128"/>
                <a:gd name="T8" fmla="*/ 451 w 751"/>
                <a:gd name="T9" fmla="*/ 1126 h 1128"/>
                <a:gd name="T10" fmla="*/ 432 w 751"/>
                <a:gd name="T11" fmla="*/ 1112 h 1128"/>
                <a:gd name="T12" fmla="*/ 427 w 751"/>
                <a:gd name="T13" fmla="*/ 1108 h 1128"/>
                <a:gd name="T14" fmla="*/ 410 w 751"/>
                <a:gd name="T15" fmla="*/ 1096 h 1128"/>
                <a:gd name="T16" fmla="*/ 404 w 751"/>
                <a:gd name="T17" fmla="*/ 1091 h 1128"/>
                <a:gd name="T18" fmla="*/ 389 w 751"/>
                <a:gd name="T19" fmla="*/ 1079 h 1128"/>
                <a:gd name="T20" fmla="*/ 382 w 751"/>
                <a:gd name="T21" fmla="*/ 1074 h 1128"/>
                <a:gd name="T22" fmla="*/ 368 w 751"/>
                <a:gd name="T23" fmla="*/ 1061 h 1128"/>
                <a:gd name="T24" fmla="*/ 361 w 751"/>
                <a:gd name="T25" fmla="*/ 1056 h 1128"/>
                <a:gd name="T26" fmla="*/ 347 w 751"/>
                <a:gd name="T27" fmla="*/ 1043 h 1128"/>
                <a:gd name="T28" fmla="*/ 341 w 751"/>
                <a:gd name="T29" fmla="*/ 1037 h 1128"/>
                <a:gd name="T30" fmla="*/ 327 w 751"/>
                <a:gd name="T31" fmla="*/ 1025 h 1128"/>
                <a:gd name="T32" fmla="*/ 321 w 751"/>
                <a:gd name="T33" fmla="*/ 1019 h 1128"/>
                <a:gd name="T34" fmla="*/ 308 w 751"/>
                <a:gd name="T35" fmla="*/ 1006 h 1128"/>
                <a:gd name="T36" fmla="*/ 301 w 751"/>
                <a:gd name="T37" fmla="*/ 1000 h 1128"/>
                <a:gd name="T38" fmla="*/ 288 w 751"/>
                <a:gd name="T39" fmla="*/ 986 h 1128"/>
                <a:gd name="T40" fmla="*/ 283 w 751"/>
                <a:gd name="T41" fmla="*/ 980 h 1128"/>
                <a:gd name="T42" fmla="*/ 270 w 751"/>
                <a:gd name="T43" fmla="*/ 966 h 1128"/>
                <a:gd name="T44" fmla="*/ 264 w 751"/>
                <a:gd name="T45" fmla="*/ 960 h 1128"/>
                <a:gd name="T46" fmla="*/ 251 w 751"/>
                <a:gd name="T47" fmla="*/ 945 h 1128"/>
                <a:gd name="T48" fmla="*/ 247 w 751"/>
                <a:gd name="T49" fmla="*/ 940 h 1128"/>
                <a:gd name="T50" fmla="*/ 233 w 751"/>
                <a:gd name="T51" fmla="*/ 923 h 1128"/>
                <a:gd name="T52" fmla="*/ 229 w 751"/>
                <a:gd name="T53" fmla="*/ 919 h 1128"/>
                <a:gd name="T54" fmla="*/ 214 w 751"/>
                <a:gd name="T55" fmla="*/ 900 h 1128"/>
                <a:gd name="T56" fmla="*/ 213 w 751"/>
                <a:gd name="T57" fmla="*/ 898 h 1128"/>
                <a:gd name="T58" fmla="*/ 150 w 751"/>
                <a:gd name="T59" fmla="*/ 807 h 1128"/>
                <a:gd name="T60" fmla="*/ 150 w 751"/>
                <a:gd name="T61" fmla="*/ 807 h 1128"/>
                <a:gd name="T62" fmla="*/ 136 w 751"/>
                <a:gd name="T63" fmla="*/ 784 h 1128"/>
                <a:gd name="T64" fmla="*/ 135 w 751"/>
                <a:gd name="T65" fmla="*/ 782 h 1128"/>
                <a:gd name="T66" fmla="*/ 123 w 751"/>
                <a:gd name="T67" fmla="*/ 761 h 1128"/>
                <a:gd name="T68" fmla="*/ 121 w 751"/>
                <a:gd name="T69" fmla="*/ 757 h 1128"/>
                <a:gd name="T70" fmla="*/ 110 w 751"/>
                <a:gd name="T71" fmla="*/ 737 h 1128"/>
                <a:gd name="T72" fmla="*/ 108 w 751"/>
                <a:gd name="T73" fmla="*/ 732 h 1128"/>
                <a:gd name="T74" fmla="*/ 98 w 751"/>
                <a:gd name="T75" fmla="*/ 713 h 1128"/>
                <a:gd name="T76" fmla="*/ 95 w 751"/>
                <a:gd name="T77" fmla="*/ 707 h 1128"/>
                <a:gd name="T78" fmla="*/ 86 w 751"/>
                <a:gd name="T79" fmla="*/ 688 h 1128"/>
                <a:gd name="T80" fmla="*/ 84 w 751"/>
                <a:gd name="T81" fmla="*/ 682 h 1128"/>
                <a:gd name="T82" fmla="*/ 75 w 751"/>
                <a:gd name="T83" fmla="*/ 663 h 1128"/>
                <a:gd name="T84" fmla="*/ 73 w 751"/>
                <a:gd name="T85" fmla="*/ 657 h 1128"/>
                <a:gd name="T86" fmla="*/ 65 w 751"/>
                <a:gd name="T87" fmla="*/ 637 h 1128"/>
                <a:gd name="T88" fmla="*/ 63 w 751"/>
                <a:gd name="T89" fmla="*/ 632 h 1128"/>
                <a:gd name="T90" fmla="*/ 55 w 751"/>
                <a:gd name="T91" fmla="*/ 612 h 1128"/>
                <a:gd name="T92" fmla="*/ 53 w 751"/>
                <a:gd name="T93" fmla="*/ 607 h 1128"/>
                <a:gd name="T94" fmla="*/ 46 w 751"/>
                <a:gd name="T95" fmla="*/ 585 h 1128"/>
                <a:gd name="T96" fmla="*/ 44 w 751"/>
                <a:gd name="T97" fmla="*/ 581 h 1128"/>
                <a:gd name="T98" fmla="*/ 37 w 751"/>
                <a:gd name="T99" fmla="*/ 558 h 1128"/>
                <a:gd name="T100" fmla="*/ 36 w 751"/>
                <a:gd name="T101" fmla="*/ 555 h 1128"/>
                <a:gd name="T102" fmla="*/ 0 w 751"/>
                <a:gd name="T103" fmla="*/ 392 h 1128"/>
                <a:gd name="T104" fmla="*/ 0 w 751"/>
                <a:gd name="T105" fmla="*/ 392 h 1128"/>
                <a:gd name="T106" fmla="*/ 237 w 751"/>
                <a:gd name="T107" fmla="*/ 17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1128">
                  <a:moveTo>
                    <a:pt x="237" y="171"/>
                  </a:moveTo>
                  <a:cubicBezTo>
                    <a:pt x="386" y="64"/>
                    <a:pt x="564" y="0"/>
                    <a:pt x="751" y="76"/>
                  </a:cubicBezTo>
                  <a:cubicBezTo>
                    <a:pt x="611" y="338"/>
                    <a:pt x="502" y="628"/>
                    <a:pt x="466" y="913"/>
                  </a:cubicBezTo>
                  <a:cubicBezTo>
                    <a:pt x="457" y="985"/>
                    <a:pt x="453" y="1057"/>
                    <a:pt x="454" y="1128"/>
                  </a:cubicBezTo>
                  <a:lnTo>
                    <a:pt x="451" y="1126"/>
                  </a:lnTo>
                  <a:cubicBezTo>
                    <a:pt x="445" y="1122"/>
                    <a:pt x="438" y="1117"/>
                    <a:pt x="432" y="1112"/>
                  </a:cubicBezTo>
                  <a:cubicBezTo>
                    <a:pt x="430" y="1111"/>
                    <a:pt x="428" y="1110"/>
                    <a:pt x="427" y="1108"/>
                  </a:cubicBezTo>
                  <a:cubicBezTo>
                    <a:pt x="421" y="1104"/>
                    <a:pt x="416" y="1100"/>
                    <a:pt x="410" y="1096"/>
                  </a:cubicBezTo>
                  <a:cubicBezTo>
                    <a:pt x="408" y="1094"/>
                    <a:pt x="406" y="1093"/>
                    <a:pt x="404" y="1091"/>
                  </a:cubicBezTo>
                  <a:cubicBezTo>
                    <a:pt x="399" y="1087"/>
                    <a:pt x="394" y="1083"/>
                    <a:pt x="389" y="1079"/>
                  </a:cubicBezTo>
                  <a:cubicBezTo>
                    <a:pt x="386" y="1077"/>
                    <a:pt x="384" y="1075"/>
                    <a:pt x="382" y="1074"/>
                  </a:cubicBezTo>
                  <a:cubicBezTo>
                    <a:pt x="377" y="1070"/>
                    <a:pt x="372" y="1066"/>
                    <a:pt x="368" y="1061"/>
                  </a:cubicBezTo>
                  <a:cubicBezTo>
                    <a:pt x="365" y="1059"/>
                    <a:pt x="363" y="1058"/>
                    <a:pt x="361" y="1056"/>
                  </a:cubicBezTo>
                  <a:cubicBezTo>
                    <a:pt x="356" y="1052"/>
                    <a:pt x="352" y="1048"/>
                    <a:pt x="347" y="1043"/>
                  </a:cubicBezTo>
                  <a:cubicBezTo>
                    <a:pt x="345" y="1041"/>
                    <a:pt x="343" y="1039"/>
                    <a:pt x="341" y="1037"/>
                  </a:cubicBezTo>
                  <a:cubicBezTo>
                    <a:pt x="336" y="1033"/>
                    <a:pt x="332" y="1029"/>
                    <a:pt x="327" y="1025"/>
                  </a:cubicBezTo>
                  <a:cubicBezTo>
                    <a:pt x="325" y="1023"/>
                    <a:pt x="323" y="1021"/>
                    <a:pt x="321" y="1019"/>
                  </a:cubicBezTo>
                  <a:cubicBezTo>
                    <a:pt x="316" y="1014"/>
                    <a:pt x="312" y="1010"/>
                    <a:pt x="308" y="1006"/>
                  </a:cubicBezTo>
                  <a:cubicBezTo>
                    <a:pt x="306" y="1004"/>
                    <a:pt x="303" y="1002"/>
                    <a:pt x="301" y="1000"/>
                  </a:cubicBezTo>
                  <a:cubicBezTo>
                    <a:pt x="297" y="995"/>
                    <a:pt x="293" y="991"/>
                    <a:pt x="288" y="986"/>
                  </a:cubicBezTo>
                  <a:cubicBezTo>
                    <a:pt x="286" y="984"/>
                    <a:pt x="285" y="982"/>
                    <a:pt x="283" y="980"/>
                  </a:cubicBezTo>
                  <a:cubicBezTo>
                    <a:pt x="278" y="976"/>
                    <a:pt x="274" y="971"/>
                    <a:pt x="270" y="966"/>
                  </a:cubicBezTo>
                  <a:cubicBezTo>
                    <a:pt x="268" y="964"/>
                    <a:pt x="266" y="962"/>
                    <a:pt x="264" y="960"/>
                  </a:cubicBezTo>
                  <a:cubicBezTo>
                    <a:pt x="260" y="955"/>
                    <a:pt x="256" y="950"/>
                    <a:pt x="251" y="945"/>
                  </a:cubicBezTo>
                  <a:cubicBezTo>
                    <a:pt x="250" y="943"/>
                    <a:pt x="248" y="942"/>
                    <a:pt x="247" y="940"/>
                  </a:cubicBezTo>
                  <a:cubicBezTo>
                    <a:pt x="242" y="934"/>
                    <a:pt x="237" y="929"/>
                    <a:pt x="233" y="923"/>
                  </a:cubicBezTo>
                  <a:lnTo>
                    <a:pt x="229" y="919"/>
                  </a:lnTo>
                  <a:cubicBezTo>
                    <a:pt x="224" y="913"/>
                    <a:pt x="219" y="907"/>
                    <a:pt x="214" y="900"/>
                  </a:cubicBezTo>
                  <a:lnTo>
                    <a:pt x="213" y="898"/>
                  </a:lnTo>
                  <a:cubicBezTo>
                    <a:pt x="190" y="869"/>
                    <a:pt x="170" y="839"/>
                    <a:pt x="150" y="807"/>
                  </a:cubicBezTo>
                  <a:lnTo>
                    <a:pt x="150" y="807"/>
                  </a:lnTo>
                  <a:cubicBezTo>
                    <a:pt x="145" y="800"/>
                    <a:pt x="141" y="792"/>
                    <a:pt x="136" y="784"/>
                  </a:cubicBezTo>
                  <a:lnTo>
                    <a:pt x="135" y="782"/>
                  </a:lnTo>
                  <a:cubicBezTo>
                    <a:pt x="131" y="775"/>
                    <a:pt x="127" y="768"/>
                    <a:pt x="123" y="761"/>
                  </a:cubicBezTo>
                  <a:lnTo>
                    <a:pt x="121" y="757"/>
                  </a:lnTo>
                  <a:cubicBezTo>
                    <a:pt x="117" y="750"/>
                    <a:pt x="114" y="744"/>
                    <a:pt x="110" y="737"/>
                  </a:cubicBezTo>
                  <a:cubicBezTo>
                    <a:pt x="109" y="735"/>
                    <a:pt x="109" y="734"/>
                    <a:pt x="108" y="732"/>
                  </a:cubicBezTo>
                  <a:cubicBezTo>
                    <a:pt x="104" y="726"/>
                    <a:pt x="101" y="719"/>
                    <a:pt x="98" y="713"/>
                  </a:cubicBezTo>
                  <a:cubicBezTo>
                    <a:pt x="97" y="711"/>
                    <a:pt x="96" y="709"/>
                    <a:pt x="95" y="707"/>
                  </a:cubicBezTo>
                  <a:cubicBezTo>
                    <a:pt x="92" y="701"/>
                    <a:pt x="89" y="694"/>
                    <a:pt x="86" y="688"/>
                  </a:cubicBezTo>
                  <a:cubicBezTo>
                    <a:pt x="86" y="686"/>
                    <a:pt x="85" y="684"/>
                    <a:pt x="84" y="682"/>
                  </a:cubicBezTo>
                  <a:cubicBezTo>
                    <a:pt x="81" y="676"/>
                    <a:pt x="78" y="669"/>
                    <a:pt x="75" y="663"/>
                  </a:cubicBezTo>
                  <a:cubicBezTo>
                    <a:pt x="75" y="661"/>
                    <a:pt x="74" y="659"/>
                    <a:pt x="73" y="657"/>
                  </a:cubicBezTo>
                  <a:cubicBezTo>
                    <a:pt x="70" y="651"/>
                    <a:pt x="68" y="644"/>
                    <a:pt x="65" y="637"/>
                  </a:cubicBezTo>
                  <a:cubicBezTo>
                    <a:pt x="64" y="636"/>
                    <a:pt x="63" y="634"/>
                    <a:pt x="63" y="632"/>
                  </a:cubicBezTo>
                  <a:cubicBezTo>
                    <a:pt x="60" y="625"/>
                    <a:pt x="58" y="619"/>
                    <a:pt x="55" y="612"/>
                  </a:cubicBezTo>
                  <a:cubicBezTo>
                    <a:pt x="54" y="610"/>
                    <a:pt x="54" y="608"/>
                    <a:pt x="53" y="607"/>
                  </a:cubicBezTo>
                  <a:cubicBezTo>
                    <a:pt x="51" y="600"/>
                    <a:pt x="48" y="592"/>
                    <a:pt x="46" y="585"/>
                  </a:cubicBezTo>
                  <a:lnTo>
                    <a:pt x="44" y="581"/>
                  </a:lnTo>
                  <a:cubicBezTo>
                    <a:pt x="42" y="573"/>
                    <a:pt x="39" y="566"/>
                    <a:pt x="37" y="558"/>
                  </a:cubicBezTo>
                  <a:lnTo>
                    <a:pt x="36" y="555"/>
                  </a:lnTo>
                  <a:cubicBezTo>
                    <a:pt x="20" y="502"/>
                    <a:pt x="7" y="448"/>
                    <a:pt x="0" y="392"/>
                  </a:cubicBezTo>
                  <a:lnTo>
                    <a:pt x="0" y="392"/>
                  </a:lnTo>
                  <a:cubicBezTo>
                    <a:pt x="65" y="317"/>
                    <a:pt x="146" y="236"/>
                    <a:pt x="237" y="171"/>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
            <p:cNvSpPr>
              <a:spLocks/>
            </p:cNvSpPr>
            <p:nvPr/>
          </p:nvSpPr>
          <p:spPr bwMode="auto">
            <a:xfrm>
              <a:off x="2819454" y="3997477"/>
              <a:ext cx="214665" cy="256702"/>
            </a:xfrm>
            <a:custGeom>
              <a:avLst/>
              <a:gdLst>
                <a:gd name="T0" fmla="*/ 792 w 1187"/>
                <a:gd name="T1" fmla="*/ 1308 h 1415"/>
                <a:gd name="T2" fmla="*/ 791 w 1187"/>
                <a:gd name="T3" fmla="*/ 1308 h 1415"/>
                <a:gd name="T4" fmla="*/ 769 w 1187"/>
                <a:gd name="T5" fmla="*/ 1321 h 1415"/>
                <a:gd name="T6" fmla="*/ 769 w 1187"/>
                <a:gd name="T7" fmla="*/ 1321 h 1415"/>
                <a:gd name="T8" fmla="*/ 746 w 1187"/>
                <a:gd name="T9" fmla="*/ 1334 h 1415"/>
                <a:gd name="T10" fmla="*/ 746 w 1187"/>
                <a:gd name="T11" fmla="*/ 1334 h 1415"/>
                <a:gd name="T12" fmla="*/ 723 w 1187"/>
                <a:gd name="T13" fmla="*/ 1346 h 1415"/>
                <a:gd name="T14" fmla="*/ 723 w 1187"/>
                <a:gd name="T15" fmla="*/ 1346 h 1415"/>
                <a:gd name="T16" fmla="*/ 700 w 1187"/>
                <a:gd name="T17" fmla="*/ 1358 h 1415"/>
                <a:gd name="T18" fmla="*/ 699 w 1187"/>
                <a:gd name="T19" fmla="*/ 1358 h 1415"/>
                <a:gd name="T20" fmla="*/ 553 w 1187"/>
                <a:gd name="T21" fmla="*/ 1415 h 1415"/>
                <a:gd name="T22" fmla="*/ 542 w 1187"/>
                <a:gd name="T23" fmla="*/ 1367 h 1415"/>
                <a:gd name="T24" fmla="*/ 0 w 1187"/>
                <a:gd name="T25" fmla="*/ 192 h 1415"/>
                <a:gd name="T26" fmla="*/ 116 w 1187"/>
                <a:gd name="T27" fmla="*/ 0 h 1415"/>
                <a:gd name="T28" fmla="*/ 123 w 1187"/>
                <a:gd name="T29" fmla="*/ 3 h 1415"/>
                <a:gd name="T30" fmla="*/ 1187 w 1187"/>
                <a:gd name="T31" fmla="*/ 891 h 1415"/>
                <a:gd name="T32" fmla="*/ 1132 w 1187"/>
                <a:gd name="T33" fmla="*/ 983 h 1415"/>
                <a:gd name="T34" fmla="*/ 1132 w 1187"/>
                <a:gd name="T35" fmla="*/ 983 h 1415"/>
                <a:gd name="T36" fmla="*/ 1117 w 1187"/>
                <a:gd name="T37" fmla="*/ 1005 h 1415"/>
                <a:gd name="T38" fmla="*/ 1117 w 1187"/>
                <a:gd name="T39" fmla="*/ 1005 h 1415"/>
                <a:gd name="T40" fmla="*/ 1101 w 1187"/>
                <a:gd name="T41" fmla="*/ 1027 h 1415"/>
                <a:gd name="T42" fmla="*/ 1101 w 1187"/>
                <a:gd name="T43" fmla="*/ 1027 h 1415"/>
                <a:gd name="T44" fmla="*/ 1085 w 1187"/>
                <a:gd name="T45" fmla="*/ 1048 h 1415"/>
                <a:gd name="T46" fmla="*/ 1085 w 1187"/>
                <a:gd name="T47" fmla="*/ 1048 h 1415"/>
                <a:gd name="T48" fmla="*/ 1069 w 1187"/>
                <a:gd name="T49" fmla="*/ 1068 h 1415"/>
                <a:gd name="T50" fmla="*/ 1069 w 1187"/>
                <a:gd name="T51" fmla="*/ 1069 h 1415"/>
                <a:gd name="T52" fmla="*/ 1052 w 1187"/>
                <a:gd name="T53" fmla="*/ 1089 h 1415"/>
                <a:gd name="T54" fmla="*/ 1051 w 1187"/>
                <a:gd name="T55" fmla="*/ 1089 h 1415"/>
                <a:gd name="T56" fmla="*/ 1034 w 1187"/>
                <a:gd name="T57" fmla="*/ 1108 h 1415"/>
                <a:gd name="T58" fmla="*/ 1034 w 1187"/>
                <a:gd name="T59" fmla="*/ 1109 h 1415"/>
                <a:gd name="T60" fmla="*/ 1016 w 1187"/>
                <a:gd name="T61" fmla="*/ 1128 h 1415"/>
                <a:gd name="T62" fmla="*/ 1016 w 1187"/>
                <a:gd name="T63" fmla="*/ 1128 h 1415"/>
                <a:gd name="T64" fmla="*/ 998 w 1187"/>
                <a:gd name="T65" fmla="*/ 1146 h 1415"/>
                <a:gd name="T66" fmla="*/ 997 w 1187"/>
                <a:gd name="T67" fmla="*/ 1147 h 1415"/>
                <a:gd name="T68" fmla="*/ 979 w 1187"/>
                <a:gd name="T69" fmla="*/ 1165 h 1415"/>
                <a:gd name="T70" fmla="*/ 979 w 1187"/>
                <a:gd name="T71" fmla="*/ 1165 h 1415"/>
                <a:gd name="T72" fmla="*/ 960 w 1187"/>
                <a:gd name="T73" fmla="*/ 1183 h 1415"/>
                <a:gd name="T74" fmla="*/ 959 w 1187"/>
                <a:gd name="T75" fmla="*/ 1183 h 1415"/>
                <a:gd name="T76" fmla="*/ 940 w 1187"/>
                <a:gd name="T77" fmla="*/ 1200 h 1415"/>
                <a:gd name="T78" fmla="*/ 940 w 1187"/>
                <a:gd name="T79" fmla="*/ 1201 h 1415"/>
                <a:gd name="T80" fmla="*/ 920 w 1187"/>
                <a:gd name="T81" fmla="*/ 1217 h 1415"/>
                <a:gd name="T82" fmla="*/ 920 w 1187"/>
                <a:gd name="T83" fmla="*/ 1218 h 1415"/>
                <a:gd name="T84" fmla="*/ 900 w 1187"/>
                <a:gd name="T85" fmla="*/ 1233 h 1415"/>
                <a:gd name="T86" fmla="*/ 899 w 1187"/>
                <a:gd name="T87" fmla="*/ 1234 h 1415"/>
                <a:gd name="T88" fmla="*/ 879 w 1187"/>
                <a:gd name="T89" fmla="*/ 1249 h 1415"/>
                <a:gd name="T90" fmla="*/ 878 w 1187"/>
                <a:gd name="T91" fmla="*/ 1250 h 1415"/>
                <a:gd name="T92" fmla="*/ 858 w 1187"/>
                <a:gd name="T93" fmla="*/ 1265 h 1415"/>
                <a:gd name="T94" fmla="*/ 857 w 1187"/>
                <a:gd name="T95" fmla="*/ 1265 h 1415"/>
                <a:gd name="T96" fmla="*/ 836 w 1187"/>
                <a:gd name="T97" fmla="*/ 1279 h 1415"/>
                <a:gd name="T98" fmla="*/ 836 w 1187"/>
                <a:gd name="T99" fmla="*/ 1280 h 1415"/>
                <a:gd name="T100" fmla="*/ 814 w 1187"/>
                <a:gd name="T101" fmla="*/ 1294 h 1415"/>
                <a:gd name="T102" fmla="*/ 814 w 1187"/>
                <a:gd name="T103" fmla="*/ 1294 h 1415"/>
                <a:gd name="T104" fmla="*/ 792 w 1187"/>
                <a:gd name="T105" fmla="*/ 1308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7" h="1415">
                  <a:moveTo>
                    <a:pt x="792" y="1308"/>
                  </a:moveTo>
                  <a:lnTo>
                    <a:pt x="791" y="1308"/>
                  </a:lnTo>
                  <a:cubicBezTo>
                    <a:pt x="784" y="1312"/>
                    <a:pt x="777" y="1317"/>
                    <a:pt x="769" y="1321"/>
                  </a:cubicBezTo>
                  <a:lnTo>
                    <a:pt x="769" y="1321"/>
                  </a:lnTo>
                  <a:cubicBezTo>
                    <a:pt x="761" y="1325"/>
                    <a:pt x="754" y="1330"/>
                    <a:pt x="746" y="1334"/>
                  </a:cubicBezTo>
                  <a:lnTo>
                    <a:pt x="746" y="1334"/>
                  </a:lnTo>
                  <a:cubicBezTo>
                    <a:pt x="738" y="1338"/>
                    <a:pt x="731" y="1342"/>
                    <a:pt x="723" y="1346"/>
                  </a:cubicBezTo>
                  <a:lnTo>
                    <a:pt x="723" y="1346"/>
                  </a:lnTo>
                  <a:cubicBezTo>
                    <a:pt x="715" y="1350"/>
                    <a:pt x="707" y="1354"/>
                    <a:pt x="700" y="1358"/>
                  </a:cubicBezTo>
                  <a:lnTo>
                    <a:pt x="699" y="1358"/>
                  </a:lnTo>
                  <a:cubicBezTo>
                    <a:pt x="652" y="1380"/>
                    <a:pt x="603" y="1399"/>
                    <a:pt x="553" y="1415"/>
                  </a:cubicBezTo>
                  <a:cubicBezTo>
                    <a:pt x="549" y="1399"/>
                    <a:pt x="545" y="1384"/>
                    <a:pt x="542" y="1367"/>
                  </a:cubicBezTo>
                  <a:cubicBezTo>
                    <a:pt x="444" y="951"/>
                    <a:pt x="307" y="366"/>
                    <a:pt x="0" y="192"/>
                  </a:cubicBezTo>
                  <a:cubicBezTo>
                    <a:pt x="37" y="125"/>
                    <a:pt x="76" y="61"/>
                    <a:pt x="116" y="0"/>
                  </a:cubicBezTo>
                  <a:cubicBezTo>
                    <a:pt x="119" y="1"/>
                    <a:pt x="121" y="2"/>
                    <a:pt x="123" y="3"/>
                  </a:cubicBezTo>
                  <a:cubicBezTo>
                    <a:pt x="553" y="195"/>
                    <a:pt x="979" y="493"/>
                    <a:pt x="1187" y="891"/>
                  </a:cubicBezTo>
                  <a:cubicBezTo>
                    <a:pt x="1170" y="923"/>
                    <a:pt x="1152" y="954"/>
                    <a:pt x="1132" y="983"/>
                  </a:cubicBezTo>
                  <a:lnTo>
                    <a:pt x="1132" y="983"/>
                  </a:lnTo>
                  <a:cubicBezTo>
                    <a:pt x="1127" y="991"/>
                    <a:pt x="1122" y="998"/>
                    <a:pt x="1117" y="1005"/>
                  </a:cubicBezTo>
                  <a:lnTo>
                    <a:pt x="1117" y="1005"/>
                  </a:lnTo>
                  <a:cubicBezTo>
                    <a:pt x="1112" y="1013"/>
                    <a:pt x="1107" y="1020"/>
                    <a:pt x="1101" y="1027"/>
                  </a:cubicBezTo>
                  <a:lnTo>
                    <a:pt x="1101" y="1027"/>
                  </a:lnTo>
                  <a:cubicBezTo>
                    <a:pt x="1096" y="1034"/>
                    <a:pt x="1091" y="1041"/>
                    <a:pt x="1085" y="1048"/>
                  </a:cubicBezTo>
                  <a:lnTo>
                    <a:pt x="1085" y="1048"/>
                  </a:lnTo>
                  <a:cubicBezTo>
                    <a:pt x="1080" y="1055"/>
                    <a:pt x="1074" y="1062"/>
                    <a:pt x="1069" y="1068"/>
                  </a:cubicBezTo>
                  <a:lnTo>
                    <a:pt x="1069" y="1069"/>
                  </a:lnTo>
                  <a:cubicBezTo>
                    <a:pt x="1063" y="1076"/>
                    <a:pt x="1057" y="1082"/>
                    <a:pt x="1052" y="1089"/>
                  </a:cubicBezTo>
                  <a:lnTo>
                    <a:pt x="1051" y="1089"/>
                  </a:lnTo>
                  <a:cubicBezTo>
                    <a:pt x="1046" y="1096"/>
                    <a:pt x="1040" y="1102"/>
                    <a:pt x="1034" y="1108"/>
                  </a:cubicBezTo>
                  <a:lnTo>
                    <a:pt x="1034" y="1109"/>
                  </a:lnTo>
                  <a:cubicBezTo>
                    <a:pt x="1028" y="1115"/>
                    <a:pt x="1022" y="1121"/>
                    <a:pt x="1016" y="1128"/>
                  </a:cubicBezTo>
                  <a:lnTo>
                    <a:pt x="1016" y="1128"/>
                  </a:lnTo>
                  <a:cubicBezTo>
                    <a:pt x="1010" y="1134"/>
                    <a:pt x="1004" y="1140"/>
                    <a:pt x="998" y="1146"/>
                  </a:cubicBezTo>
                  <a:lnTo>
                    <a:pt x="997" y="1147"/>
                  </a:lnTo>
                  <a:cubicBezTo>
                    <a:pt x="991" y="1153"/>
                    <a:pt x="985" y="1159"/>
                    <a:pt x="979" y="1165"/>
                  </a:cubicBezTo>
                  <a:lnTo>
                    <a:pt x="979" y="1165"/>
                  </a:lnTo>
                  <a:cubicBezTo>
                    <a:pt x="972" y="1171"/>
                    <a:pt x="966" y="1177"/>
                    <a:pt x="960" y="1183"/>
                  </a:cubicBezTo>
                  <a:lnTo>
                    <a:pt x="959" y="1183"/>
                  </a:lnTo>
                  <a:cubicBezTo>
                    <a:pt x="953" y="1189"/>
                    <a:pt x="947" y="1195"/>
                    <a:pt x="940" y="1200"/>
                  </a:cubicBezTo>
                  <a:lnTo>
                    <a:pt x="940" y="1201"/>
                  </a:lnTo>
                  <a:cubicBezTo>
                    <a:pt x="933" y="1206"/>
                    <a:pt x="927" y="1212"/>
                    <a:pt x="920" y="1217"/>
                  </a:cubicBezTo>
                  <a:lnTo>
                    <a:pt x="920" y="1218"/>
                  </a:lnTo>
                  <a:cubicBezTo>
                    <a:pt x="913" y="1223"/>
                    <a:pt x="906" y="1228"/>
                    <a:pt x="900" y="1233"/>
                  </a:cubicBezTo>
                  <a:lnTo>
                    <a:pt x="899" y="1234"/>
                  </a:lnTo>
                  <a:cubicBezTo>
                    <a:pt x="892" y="1239"/>
                    <a:pt x="886" y="1244"/>
                    <a:pt x="879" y="1249"/>
                  </a:cubicBezTo>
                  <a:lnTo>
                    <a:pt x="878" y="1250"/>
                  </a:lnTo>
                  <a:cubicBezTo>
                    <a:pt x="871" y="1255"/>
                    <a:pt x="865" y="1260"/>
                    <a:pt x="858" y="1265"/>
                  </a:cubicBezTo>
                  <a:lnTo>
                    <a:pt x="857" y="1265"/>
                  </a:lnTo>
                  <a:cubicBezTo>
                    <a:pt x="850" y="1270"/>
                    <a:pt x="843" y="1275"/>
                    <a:pt x="836" y="1279"/>
                  </a:cubicBezTo>
                  <a:lnTo>
                    <a:pt x="836" y="1280"/>
                  </a:lnTo>
                  <a:cubicBezTo>
                    <a:pt x="829" y="1285"/>
                    <a:pt x="821" y="1289"/>
                    <a:pt x="814" y="1294"/>
                  </a:cubicBezTo>
                  <a:lnTo>
                    <a:pt x="814" y="1294"/>
                  </a:lnTo>
                  <a:cubicBezTo>
                    <a:pt x="806" y="1299"/>
                    <a:pt x="799" y="1303"/>
                    <a:pt x="792" y="130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8"/>
            <p:cNvSpPr>
              <a:spLocks/>
            </p:cNvSpPr>
            <p:nvPr/>
          </p:nvSpPr>
          <p:spPr bwMode="auto">
            <a:xfrm>
              <a:off x="2760603" y="4042316"/>
              <a:ext cx="147968" cy="220831"/>
            </a:xfrm>
            <a:custGeom>
              <a:avLst/>
              <a:gdLst>
                <a:gd name="T0" fmla="*/ 280 w 818"/>
                <a:gd name="T1" fmla="*/ 1182 h 1219"/>
                <a:gd name="T2" fmla="*/ 263 w 818"/>
                <a:gd name="T3" fmla="*/ 1177 h 1219"/>
                <a:gd name="T4" fmla="*/ 254 w 818"/>
                <a:gd name="T5" fmla="*/ 1175 h 1219"/>
                <a:gd name="T6" fmla="*/ 236 w 818"/>
                <a:gd name="T7" fmla="*/ 1170 h 1219"/>
                <a:gd name="T8" fmla="*/ 230 w 818"/>
                <a:gd name="T9" fmla="*/ 1168 h 1219"/>
                <a:gd name="T10" fmla="*/ 208 w 818"/>
                <a:gd name="T11" fmla="*/ 1160 h 1219"/>
                <a:gd name="T12" fmla="*/ 199 w 818"/>
                <a:gd name="T13" fmla="*/ 1157 h 1219"/>
                <a:gd name="T14" fmla="*/ 185 w 818"/>
                <a:gd name="T15" fmla="*/ 1152 h 1219"/>
                <a:gd name="T16" fmla="*/ 174 w 818"/>
                <a:gd name="T17" fmla="*/ 1148 h 1219"/>
                <a:gd name="T18" fmla="*/ 162 w 818"/>
                <a:gd name="T19" fmla="*/ 1144 h 1219"/>
                <a:gd name="T20" fmla="*/ 151 w 818"/>
                <a:gd name="T21" fmla="*/ 1140 h 1219"/>
                <a:gd name="T22" fmla="*/ 136 w 818"/>
                <a:gd name="T23" fmla="*/ 1133 h 1219"/>
                <a:gd name="T24" fmla="*/ 119 w 818"/>
                <a:gd name="T25" fmla="*/ 1126 h 1219"/>
                <a:gd name="T26" fmla="*/ 110 w 818"/>
                <a:gd name="T27" fmla="*/ 1122 h 1219"/>
                <a:gd name="T28" fmla="*/ 97 w 818"/>
                <a:gd name="T29" fmla="*/ 1116 h 1219"/>
                <a:gd name="T30" fmla="*/ 90 w 818"/>
                <a:gd name="T31" fmla="*/ 1112 h 1219"/>
                <a:gd name="T32" fmla="*/ 76 w 818"/>
                <a:gd name="T33" fmla="*/ 1105 h 1219"/>
                <a:gd name="T34" fmla="*/ 75 w 818"/>
                <a:gd name="T35" fmla="*/ 1105 h 1219"/>
                <a:gd name="T36" fmla="*/ 41 w 818"/>
                <a:gd name="T37" fmla="*/ 1087 h 1219"/>
                <a:gd name="T38" fmla="*/ 39 w 818"/>
                <a:gd name="T39" fmla="*/ 1086 h 1219"/>
                <a:gd name="T40" fmla="*/ 23 w 818"/>
                <a:gd name="T41" fmla="*/ 1078 h 1219"/>
                <a:gd name="T42" fmla="*/ 19 w 818"/>
                <a:gd name="T43" fmla="*/ 1075 h 1219"/>
                <a:gd name="T44" fmla="*/ 4 w 818"/>
                <a:gd name="T45" fmla="*/ 1066 h 1219"/>
                <a:gd name="T46" fmla="*/ 14 w 818"/>
                <a:gd name="T47" fmla="*/ 819 h 1219"/>
                <a:gd name="T48" fmla="*/ 294 w 818"/>
                <a:gd name="T49" fmla="*/ 0 h 1219"/>
                <a:gd name="T50" fmla="*/ 806 w 818"/>
                <a:gd name="T51" fmla="*/ 1136 h 1219"/>
                <a:gd name="T52" fmla="*/ 818 w 818"/>
                <a:gd name="T53" fmla="*/ 1187 h 1219"/>
                <a:gd name="T54" fmla="*/ 816 w 818"/>
                <a:gd name="T55" fmla="*/ 1187 h 1219"/>
                <a:gd name="T56" fmla="*/ 790 w 818"/>
                <a:gd name="T57" fmla="*/ 1193 h 1219"/>
                <a:gd name="T58" fmla="*/ 780 w 818"/>
                <a:gd name="T59" fmla="*/ 1195 h 1219"/>
                <a:gd name="T60" fmla="*/ 761 w 818"/>
                <a:gd name="T61" fmla="*/ 1199 h 1219"/>
                <a:gd name="T62" fmla="*/ 750 w 818"/>
                <a:gd name="T63" fmla="*/ 1201 h 1219"/>
                <a:gd name="T64" fmla="*/ 732 w 818"/>
                <a:gd name="T65" fmla="*/ 1204 h 1219"/>
                <a:gd name="T66" fmla="*/ 721 w 818"/>
                <a:gd name="T67" fmla="*/ 1206 h 1219"/>
                <a:gd name="T68" fmla="*/ 702 w 818"/>
                <a:gd name="T69" fmla="*/ 1209 h 1219"/>
                <a:gd name="T70" fmla="*/ 692 w 818"/>
                <a:gd name="T71" fmla="*/ 1210 h 1219"/>
                <a:gd name="T72" fmla="*/ 669 w 818"/>
                <a:gd name="T73" fmla="*/ 1213 h 1219"/>
                <a:gd name="T74" fmla="*/ 663 w 818"/>
                <a:gd name="T75" fmla="*/ 1214 h 1219"/>
                <a:gd name="T76" fmla="*/ 634 w 818"/>
                <a:gd name="T77" fmla="*/ 1216 h 1219"/>
                <a:gd name="T78" fmla="*/ 625 w 818"/>
                <a:gd name="T79" fmla="*/ 1216 h 1219"/>
                <a:gd name="T80" fmla="*/ 605 w 818"/>
                <a:gd name="T81" fmla="*/ 1218 h 1219"/>
                <a:gd name="T82" fmla="*/ 594 w 818"/>
                <a:gd name="T83" fmla="*/ 1218 h 1219"/>
                <a:gd name="T84" fmla="*/ 575 w 818"/>
                <a:gd name="T85" fmla="*/ 1218 h 1219"/>
                <a:gd name="T86" fmla="*/ 563 w 818"/>
                <a:gd name="T87" fmla="*/ 1219 h 1219"/>
                <a:gd name="T88" fmla="*/ 544 w 818"/>
                <a:gd name="T89" fmla="*/ 1218 h 1219"/>
                <a:gd name="T90" fmla="*/ 533 w 818"/>
                <a:gd name="T91" fmla="*/ 1218 h 1219"/>
                <a:gd name="T92" fmla="*/ 512 w 818"/>
                <a:gd name="T93" fmla="*/ 1218 h 1219"/>
                <a:gd name="T94" fmla="*/ 504 w 818"/>
                <a:gd name="T95" fmla="*/ 1217 h 1219"/>
                <a:gd name="T96" fmla="*/ 474 w 818"/>
                <a:gd name="T97" fmla="*/ 1215 h 1219"/>
                <a:gd name="T98" fmla="*/ 468 w 818"/>
                <a:gd name="T99" fmla="*/ 1215 h 1219"/>
                <a:gd name="T100" fmla="*/ 444 w 818"/>
                <a:gd name="T101" fmla="*/ 1213 h 1219"/>
                <a:gd name="T102" fmla="*/ 433 w 818"/>
                <a:gd name="T103" fmla="*/ 1211 h 1219"/>
                <a:gd name="T104" fmla="*/ 414 w 818"/>
                <a:gd name="T105" fmla="*/ 1209 h 1219"/>
                <a:gd name="T106" fmla="*/ 402 w 818"/>
                <a:gd name="T107" fmla="*/ 1207 h 1219"/>
                <a:gd name="T108" fmla="*/ 383 w 818"/>
                <a:gd name="T109" fmla="*/ 1204 h 1219"/>
                <a:gd name="T110" fmla="*/ 372 w 818"/>
                <a:gd name="T111" fmla="*/ 1202 h 1219"/>
                <a:gd name="T112" fmla="*/ 351 w 818"/>
                <a:gd name="T113" fmla="*/ 1199 h 1219"/>
                <a:gd name="T114" fmla="*/ 342 w 818"/>
                <a:gd name="T115" fmla="*/ 1197 h 1219"/>
                <a:gd name="T116" fmla="*/ 312 w 818"/>
                <a:gd name="T117" fmla="*/ 1190 h 1219"/>
                <a:gd name="T118" fmla="*/ 287 w 818"/>
                <a:gd name="T119" fmla="*/ 1184 h 1219"/>
                <a:gd name="T120" fmla="*/ 280 w 818"/>
                <a:gd name="T121" fmla="*/ 1182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8" h="1219">
                  <a:moveTo>
                    <a:pt x="280" y="1182"/>
                  </a:moveTo>
                  <a:cubicBezTo>
                    <a:pt x="274" y="1181"/>
                    <a:pt x="268" y="1179"/>
                    <a:pt x="263" y="1177"/>
                  </a:cubicBezTo>
                  <a:cubicBezTo>
                    <a:pt x="260" y="1177"/>
                    <a:pt x="257" y="1176"/>
                    <a:pt x="254" y="1175"/>
                  </a:cubicBezTo>
                  <a:cubicBezTo>
                    <a:pt x="248" y="1173"/>
                    <a:pt x="242" y="1172"/>
                    <a:pt x="236" y="1170"/>
                  </a:cubicBezTo>
                  <a:cubicBezTo>
                    <a:pt x="234" y="1169"/>
                    <a:pt x="232" y="1168"/>
                    <a:pt x="230" y="1168"/>
                  </a:cubicBezTo>
                  <a:cubicBezTo>
                    <a:pt x="223" y="1165"/>
                    <a:pt x="215" y="1163"/>
                    <a:pt x="208" y="1160"/>
                  </a:cubicBezTo>
                  <a:cubicBezTo>
                    <a:pt x="205" y="1159"/>
                    <a:pt x="202" y="1158"/>
                    <a:pt x="199" y="1157"/>
                  </a:cubicBezTo>
                  <a:cubicBezTo>
                    <a:pt x="194" y="1156"/>
                    <a:pt x="189" y="1154"/>
                    <a:pt x="185" y="1152"/>
                  </a:cubicBezTo>
                  <a:cubicBezTo>
                    <a:pt x="181" y="1151"/>
                    <a:pt x="178" y="1150"/>
                    <a:pt x="174" y="1148"/>
                  </a:cubicBezTo>
                  <a:cubicBezTo>
                    <a:pt x="170" y="1147"/>
                    <a:pt x="166" y="1145"/>
                    <a:pt x="162" y="1144"/>
                  </a:cubicBezTo>
                  <a:cubicBezTo>
                    <a:pt x="158" y="1142"/>
                    <a:pt x="155" y="1141"/>
                    <a:pt x="151" y="1140"/>
                  </a:cubicBezTo>
                  <a:cubicBezTo>
                    <a:pt x="146" y="1137"/>
                    <a:pt x="141" y="1135"/>
                    <a:pt x="136" y="1133"/>
                  </a:cubicBezTo>
                  <a:cubicBezTo>
                    <a:pt x="130" y="1131"/>
                    <a:pt x="125" y="1128"/>
                    <a:pt x="119" y="1126"/>
                  </a:cubicBezTo>
                  <a:cubicBezTo>
                    <a:pt x="116" y="1124"/>
                    <a:pt x="113" y="1123"/>
                    <a:pt x="110" y="1122"/>
                  </a:cubicBezTo>
                  <a:cubicBezTo>
                    <a:pt x="106" y="1120"/>
                    <a:pt x="101" y="1118"/>
                    <a:pt x="97" y="1116"/>
                  </a:cubicBezTo>
                  <a:cubicBezTo>
                    <a:pt x="95" y="1115"/>
                    <a:pt x="92" y="1114"/>
                    <a:pt x="90" y="1112"/>
                  </a:cubicBezTo>
                  <a:cubicBezTo>
                    <a:pt x="85" y="1110"/>
                    <a:pt x="80" y="1108"/>
                    <a:pt x="76" y="1105"/>
                  </a:cubicBezTo>
                  <a:lnTo>
                    <a:pt x="75" y="1105"/>
                  </a:lnTo>
                  <a:cubicBezTo>
                    <a:pt x="63" y="1099"/>
                    <a:pt x="52" y="1093"/>
                    <a:pt x="41" y="1087"/>
                  </a:cubicBezTo>
                  <a:lnTo>
                    <a:pt x="39" y="1086"/>
                  </a:lnTo>
                  <a:cubicBezTo>
                    <a:pt x="33" y="1083"/>
                    <a:pt x="28" y="1081"/>
                    <a:pt x="23" y="1078"/>
                  </a:cubicBezTo>
                  <a:lnTo>
                    <a:pt x="19" y="1075"/>
                  </a:lnTo>
                  <a:cubicBezTo>
                    <a:pt x="14" y="1072"/>
                    <a:pt x="9" y="1069"/>
                    <a:pt x="4" y="1066"/>
                  </a:cubicBezTo>
                  <a:cubicBezTo>
                    <a:pt x="0" y="985"/>
                    <a:pt x="4" y="902"/>
                    <a:pt x="14" y="819"/>
                  </a:cubicBezTo>
                  <a:cubicBezTo>
                    <a:pt x="49" y="541"/>
                    <a:pt x="156" y="257"/>
                    <a:pt x="294" y="0"/>
                  </a:cubicBezTo>
                  <a:cubicBezTo>
                    <a:pt x="577" y="162"/>
                    <a:pt x="711" y="731"/>
                    <a:pt x="806" y="1136"/>
                  </a:cubicBezTo>
                  <a:cubicBezTo>
                    <a:pt x="810" y="1153"/>
                    <a:pt x="814" y="1170"/>
                    <a:pt x="818" y="1187"/>
                  </a:cubicBezTo>
                  <a:lnTo>
                    <a:pt x="816" y="1187"/>
                  </a:lnTo>
                  <a:cubicBezTo>
                    <a:pt x="807" y="1189"/>
                    <a:pt x="798" y="1191"/>
                    <a:pt x="790" y="1193"/>
                  </a:cubicBezTo>
                  <a:cubicBezTo>
                    <a:pt x="786" y="1194"/>
                    <a:pt x="783" y="1195"/>
                    <a:pt x="780" y="1195"/>
                  </a:cubicBezTo>
                  <a:cubicBezTo>
                    <a:pt x="774" y="1197"/>
                    <a:pt x="767" y="1198"/>
                    <a:pt x="761" y="1199"/>
                  </a:cubicBezTo>
                  <a:cubicBezTo>
                    <a:pt x="758" y="1200"/>
                    <a:pt x="754" y="1201"/>
                    <a:pt x="750" y="1201"/>
                  </a:cubicBezTo>
                  <a:cubicBezTo>
                    <a:pt x="744" y="1202"/>
                    <a:pt x="738" y="1203"/>
                    <a:pt x="732" y="1204"/>
                  </a:cubicBezTo>
                  <a:cubicBezTo>
                    <a:pt x="728" y="1205"/>
                    <a:pt x="725" y="1206"/>
                    <a:pt x="721" y="1206"/>
                  </a:cubicBezTo>
                  <a:cubicBezTo>
                    <a:pt x="715" y="1207"/>
                    <a:pt x="709" y="1208"/>
                    <a:pt x="702" y="1209"/>
                  </a:cubicBezTo>
                  <a:cubicBezTo>
                    <a:pt x="699" y="1209"/>
                    <a:pt x="696" y="1210"/>
                    <a:pt x="692" y="1210"/>
                  </a:cubicBezTo>
                  <a:cubicBezTo>
                    <a:pt x="684" y="1211"/>
                    <a:pt x="677" y="1212"/>
                    <a:pt x="669" y="1213"/>
                  </a:cubicBezTo>
                  <a:cubicBezTo>
                    <a:pt x="667" y="1213"/>
                    <a:pt x="665" y="1213"/>
                    <a:pt x="663" y="1214"/>
                  </a:cubicBezTo>
                  <a:cubicBezTo>
                    <a:pt x="653" y="1214"/>
                    <a:pt x="644" y="1215"/>
                    <a:pt x="634" y="1216"/>
                  </a:cubicBezTo>
                  <a:cubicBezTo>
                    <a:pt x="631" y="1216"/>
                    <a:pt x="628" y="1216"/>
                    <a:pt x="625" y="1216"/>
                  </a:cubicBezTo>
                  <a:cubicBezTo>
                    <a:pt x="618" y="1217"/>
                    <a:pt x="611" y="1217"/>
                    <a:pt x="605" y="1218"/>
                  </a:cubicBezTo>
                  <a:cubicBezTo>
                    <a:pt x="601" y="1218"/>
                    <a:pt x="597" y="1218"/>
                    <a:pt x="594" y="1218"/>
                  </a:cubicBezTo>
                  <a:cubicBezTo>
                    <a:pt x="587" y="1218"/>
                    <a:pt x="581" y="1218"/>
                    <a:pt x="575" y="1218"/>
                  </a:cubicBezTo>
                  <a:cubicBezTo>
                    <a:pt x="571" y="1218"/>
                    <a:pt x="567" y="1219"/>
                    <a:pt x="563" y="1219"/>
                  </a:cubicBezTo>
                  <a:cubicBezTo>
                    <a:pt x="557" y="1219"/>
                    <a:pt x="551" y="1219"/>
                    <a:pt x="544" y="1218"/>
                  </a:cubicBezTo>
                  <a:cubicBezTo>
                    <a:pt x="541" y="1218"/>
                    <a:pt x="537" y="1218"/>
                    <a:pt x="533" y="1218"/>
                  </a:cubicBezTo>
                  <a:cubicBezTo>
                    <a:pt x="526" y="1218"/>
                    <a:pt x="519" y="1218"/>
                    <a:pt x="512" y="1218"/>
                  </a:cubicBezTo>
                  <a:cubicBezTo>
                    <a:pt x="509" y="1217"/>
                    <a:pt x="506" y="1217"/>
                    <a:pt x="504" y="1217"/>
                  </a:cubicBezTo>
                  <a:cubicBezTo>
                    <a:pt x="494" y="1217"/>
                    <a:pt x="484" y="1216"/>
                    <a:pt x="474" y="1215"/>
                  </a:cubicBezTo>
                  <a:cubicBezTo>
                    <a:pt x="472" y="1215"/>
                    <a:pt x="470" y="1215"/>
                    <a:pt x="468" y="1215"/>
                  </a:cubicBezTo>
                  <a:cubicBezTo>
                    <a:pt x="460" y="1214"/>
                    <a:pt x="452" y="1213"/>
                    <a:pt x="444" y="1213"/>
                  </a:cubicBezTo>
                  <a:cubicBezTo>
                    <a:pt x="440" y="1212"/>
                    <a:pt x="437" y="1212"/>
                    <a:pt x="433" y="1211"/>
                  </a:cubicBezTo>
                  <a:cubicBezTo>
                    <a:pt x="427" y="1211"/>
                    <a:pt x="420" y="1210"/>
                    <a:pt x="414" y="1209"/>
                  </a:cubicBezTo>
                  <a:cubicBezTo>
                    <a:pt x="410" y="1208"/>
                    <a:pt x="406" y="1208"/>
                    <a:pt x="402" y="1207"/>
                  </a:cubicBezTo>
                  <a:cubicBezTo>
                    <a:pt x="396" y="1206"/>
                    <a:pt x="390" y="1205"/>
                    <a:pt x="383" y="1204"/>
                  </a:cubicBezTo>
                  <a:cubicBezTo>
                    <a:pt x="379" y="1204"/>
                    <a:pt x="376" y="1203"/>
                    <a:pt x="372" y="1202"/>
                  </a:cubicBezTo>
                  <a:cubicBezTo>
                    <a:pt x="365" y="1201"/>
                    <a:pt x="358" y="1200"/>
                    <a:pt x="351" y="1199"/>
                  </a:cubicBezTo>
                  <a:cubicBezTo>
                    <a:pt x="348" y="1198"/>
                    <a:pt x="345" y="1197"/>
                    <a:pt x="342" y="1197"/>
                  </a:cubicBezTo>
                  <a:cubicBezTo>
                    <a:pt x="332" y="1195"/>
                    <a:pt x="322" y="1193"/>
                    <a:pt x="312" y="1190"/>
                  </a:cubicBezTo>
                  <a:cubicBezTo>
                    <a:pt x="303" y="1188"/>
                    <a:pt x="295" y="1186"/>
                    <a:pt x="287" y="1184"/>
                  </a:cubicBezTo>
                  <a:cubicBezTo>
                    <a:pt x="285" y="1183"/>
                    <a:pt x="282" y="1183"/>
                    <a:pt x="280" y="1182"/>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9"/>
            <p:cNvSpPr>
              <a:spLocks/>
            </p:cNvSpPr>
            <p:nvPr/>
          </p:nvSpPr>
          <p:spPr bwMode="auto">
            <a:xfrm>
              <a:off x="2708478" y="3880336"/>
              <a:ext cx="151331" cy="103690"/>
            </a:xfrm>
            <a:custGeom>
              <a:avLst/>
              <a:gdLst>
                <a:gd name="T0" fmla="*/ 332 w 837"/>
                <a:gd name="T1" fmla="*/ 78 h 570"/>
                <a:gd name="T2" fmla="*/ 334 w 837"/>
                <a:gd name="T3" fmla="*/ 77 h 570"/>
                <a:gd name="T4" fmla="*/ 403 w 837"/>
                <a:gd name="T5" fmla="*/ 43 h 570"/>
                <a:gd name="T6" fmla="*/ 405 w 837"/>
                <a:gd name="T7" fmla="*/ 42 h 570"/>
                <a:gd name="T8" fmla="*/ 477 w 837"/>
                <a:gd name="T9" fmla="*/ 13 h 570"/>
                <a:gd name="T10" fmla="*/ 478 w 837"/>
                <a:gd name="T11" fmla="*/ 12 h 570"/>
                <a:gd name="T12" fmla="*/ 516 w 837"/>
                <a:gd name="T13" fmla="*/ 0 h 570"/>
                <a:gd name="T14" fmla="*/ 837 w 837"/>
                <a:gd name="T15" fmla="*/ 391 h 570"/>
                <a:gd name="T16" fmla="*/ 765 w 837"/>
                <a:gd name="T17" fmla="*/ 487 h 570"/>
                <a:gd name="T18" fmla="*/ 707 w 837"/>
                <a:gd name="T19" fmla="*/ 570 h 570"/>
                <a:gd name="T20" fmla="*/ 0 w 837"/>
                <a:gd name="T21" fmla="*/ 356 h 570"/>
                <a:gd name="T22" fmla="*/ 0 w 837"/>
                <a:gd name="T23" fmla="*/ 356 h 570"/>
                <a:gd name="T24" fmla="*/ 25 w 837"/>
                <a:gd name="T25" fmla="*/ 326 h 570"/>
                <a:gd name="T26" fmla="*/ 26 w 837"/>
                <a:gd name="T27" fmla="*/ 324 h 570"/>
                <a:gd name="T28" fmla="*/ 79 w 837"/>
                <a:gd name="T29" fmla="*/ 267 h 570"/>
                <a:gd name="T30" fmla="*/ 81 w 837"/>
                <a:gd name="T31" fmla="*/ 266 h 570"/>
                <a:gd name="T32" fmla="*/ 137 w 837"/>
                <a:gd name="T33" fmla="*/ 213 h 570"/>
                <a:gd name="T34" fmla="*/ 139 w 837"/>
                <a:gd name="T35" fmla="*/ 211 h 570"/>
                <a:gd name="T36" fmla="*/ 198 w 837"/>
                <a:gd name="T37" fmla="*/ 163 h 570"/>
                <a:gd name="T38" fmla="*/ 201 w 837"/>
                <a:gd name="T39" fmla="*/ 162 h 570"/>
                <a:gd name="T40" fmla="*/ 264 w 837"/>
                <a:gd name="T41" fmla="*/ 118 h 570"/>
                <a:gd name="T42" fmla="*/ 266 w 837"/>
                <a:gd name="T43" fmla="*/ 117 h 570"/>
                <a:gd name="T44" fmla="*/ 332 w 837"/>
                <a:gd name="T45" fmla="*/ 7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7" h="570">
                  <a:moveTo>
                    <a:pt x="332" y="78"/>
                  </a:moveTo>
                  <a:lnTo>
                    <a:pt x="334" y="77"/>
                  </a:lnTo>
                  <a:cubicBezTo>
                    <a:pt x="357" y="65"/>
                    <a:pt x="380" y="53"/>
                    <a:pt x="403" y="43"/>
                  </a:cubicBezTo>
                  <a:lnTo>
                    <a:pt x="405" y="42"/>
                  </a:lnTo>
                  <a:cubicBezTo>
                    <a:pt x="429" y="31"/>
                    <a:pt x="453" y="22"/>
                    <a:pt x="477" y="13"/>
                  </a:cubicBezTo>
                  <a:lnTo>
                    <a:pt x="478" y="12"/>
                  </a:lnTo>
                  <a:cubicBezTo>
                    <a:pt x="491" y="8"/>
                    <a:pt x="503" y="4"/>
                    <a:pt x="516" y="0"/>
                  </a:cubicBezTo>
                  <a:cubicBezTo>
                    <a:pt x="525" y="126"/>
                    <a:pt x="600" y="266"/>
                    <a:pt x="837" y="391"/>
                  </a:cubicBezTo>
                  <a:cubicBezTo>
                    <a:pt x="813" y="422"/>
                    <a:pt x="789" y="454"/>
                    <a:pt x="765" y="487"/>
                  </a:cubicBezTo>
                  <a:cubicBezTo>
                    <a:pt x="745" y="514"/>
                    <a:pt x="726" y="542"/>
                    <a:pt x="707" y="570"/>
                  </a:cubicBezTo>
                  <a:cubicBezTo>
                    <a:pt x="456" y="463"/>
                    <a:pt x="207" y="391"/>
                    <a:pt x="0" y="356"/>
                  </a:cubicBezTo>
                  <a:lnTo>
                    <a:pt x="0" y="356"/>
                  </a:lnTo>
                  <a:cubicBezTo>
                    <a:pt x="8" y="346"/>
                    <a:pt x="16" y="335"/>
                    <a:pt x="25" y="326"/>
                  </a:cubicBezTo>
                  <a:lnTo>
                    <a:pt x="26" y="324"/>
                  </a:lnTo>
                  <a:cubicBezTo>
                    <a:pt x="43" y="305"/>
                    <a:pt x="61" y="285"/>
                    <a:pt x="79" y="267"/>
                  </a:cubicBezTo>
                  <a:lnTo>
                    <a:pt x="81" y="266"/>
                  </a:lnTo>
                  <a:cubicBezTo>
                    <a:pt x="99" y="247"/>
                    <a:pt x="117" y="230"/>
                    <a:pt x="137" y="213"/>
                  </a:cubicBezTo>
                  <a:lnTo>
                    <a:pt x="139" y="211"/>
                  </a:lnTo>
                  <a:cubicBezTo>
                    <a:pt x="158" y="195"/>
                    <a:pt x="178" y="179"/>
                    <a:pt x="198" y="163"/>
                  </a:cubicBezTo>
                  <a:lnTo>
                    <a:pt x="201" y="162"/>
                  </a:lnTo>
                  <a:cubicBezTo>
                    <a:pt x="221" y="146"/>
                    <a:pt x="242" y="132"/>
                    <a:pt x="264" y="118"/>
                  </a:cubicBezTo>
                  <a:lnTo>
                    <a:pt x="266" y="117"/>
                  </a:lnTo>
                  <a:cubicBezTo>
                    <a:pt x="287" y="103"/>
                    <a:pt x="309" y="90"/>
                    <a:pt x="332" y="7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0"/>
            <p:cNvSpPr>
              <a:spLocks/>
            </p:cNvSpPr>
            <p:nvPr/>
          </p:nvSpPr>
          <p:spPr bwMode="auto">
            <a:xfrm>
              <a:off x="2813288" y="3871368"/>
              <a:ext cx="113218" cy="71182"/>
            </a:xfrm>
            <a:custGeom>
              <a:avLst/>
              <a:gdLst>
                <a:gd name="T0" fmla="*/ 546 w 628"/>
                <a:gd name="T1" fmla="*/ 37 h 394"/>
                <a:gd name="T2" fmla="*/ 571 w 628"/>
                <a:gd name="T3" fmla="*/ 43 h 394"/>
                <a:gd name="T4" fmla="*/ 573 w 628"/>
                <a:gd name="T5" fmla="*/ 44 h 394"/>
                <a:gd name="T6" fmla="*/ 600 w 628"/>
                <a:gd name="T7" fmla="*/ 52 h 394"/>
                <a:gd name="T8" fmla="*/ 600 w 628"/>
                <a:gd name="T9" fmla="*/ 53 h 394"/>
                <a:gd name="T10" fmla="*/ 628 w 628"/>
                <a:gd name="T11" fmla="*/ 62 h 394"/>
                <a:gd name="T12" fmla="*/ 297 w 628"/>
                <a:gd name="T13" fmla="*/ 394 h 394"/>
                <a:gd name="T14" fmla="*/ 0 w 628"/>
                <a:gd name="T15" fmla="*/ 33 h 394"/>
                <a:gd name="T16" fmla="*/ 0 w 628"/>
                <a:gd name="T17" fmla="*/ 33 h 394"/>
                <a:gd name="T18" fmla="*/ 92 w 628"/>
                <a:gd name="T19" fmla="*/ 14 h 394"/>
                <a:gd name="T20" fmla="*/ 95 w 628"/>
                <a:gd name="T21" fmla="*/ 13 h 394"/>
                <a:gd name="T22" fmla="*/ 122 w 628"/>
                <a:gd name="T23" fmla="*/ 10 h 394"/>
                <a:gd name="T24" fmla="*/ 126 w 628"/>
                <a:gd name="T25" fmla="*/ 9 h 394"/>
                <a:gd name="T26" fmla="*/ 154 w 628"/>
                <a:gd name="T27" fmla="*/ 6 h 394"/>
                <a:gd name="T28" fmla="*/ 157 w 628"/>
                <a:gd name="T29" fmla="*/ 5 h 394"/>
                <a:gd name="T30" fmla="*/ 219 w 628"/>
                <a:gd name="T31" fmla="*/ 1 h 394"/>
                <a:gd name="T32" fmla="*/ 222 w 628"/>
                <a:gd name="T33" fmla="*/ 1 h 394"/>
                <a:gd name="T34" fmla="*/ 249 w 628"/>
                <a:gd name="T35" fmla="*/ 0 h 394"/>
                <a:gd name="T36" fmla="*/ 256 w 628"/>
                <a:gd name="T37" fmla="*/ 0 h 394"/>
                <a:gd name="T38" fmla="*/ 279 w 628"/>
                <a:gd name="T39" fmla="*/ 0 h 394"/>
                <a:gd name="T40" fmla="*/ 288 w 628"/>
                <a:gd name="T41" fmla="*/ 0 h 394"/>
                <a:gd name="T42" fmla="*/ 311 w 628"/>
                <a:gd name="T43" fmla="*/ 1 h 394"/>
                <a:gd name="T44" fmla="*/ 318 w 628"/>
                <a:gd name="T45" fmla="*/ 1 h 394"/>
                <a:gd name="T46" fmla="*/ 380 w 628"/>
                <a:gd name="T47" fmla="*/ 6 h 394"/>
                <a:gd name="T48" fmla="*/ 388 w 628"/>
                <a:gd name="T49" fmla="*/ 7 h 394"/>
                <a:gd name="T50" fmla="*/ 410 w 628"/>
                <a:gd name="T51" fmla="*/ 9 h 394"/>
                <a:gd name="T52" fmla="*/ 421 w 628"/>
                <a:gd name="T53" fmla="*/ 11 h 394"/>
                <a:gd name="T54" fmla="*/ 441 w 628"/>
                <a:gd name="T55" fmla="*/ 14 h 394"/>
                <a:gd name="T56" fmla="*/ 452 w 628"/>
                <a:gd name="T57" fmla="*/ 16 h 394"/>
                <a:gd name="T58" fmla="*/ 473 w 628"/>
                <a:gd name="T59" fmla="*/ 20 h 394"/>
                <a:gd name="T60" fmla="*/ 482 w 628"/>
                <a:gd name="T61" fmla="*/ 22 h 394"/>
                <a:gd name="T62" fmla="*/ 513 w 628"/>
                <a:gd name="T63" fmla="*/ 28 h 394"/>
                <a:gd name="T64" fmla="*/ 541 w 628"/>
                <a:gd name="T65" fmla="*/ 35 h 394"/>
                <a:gd name="T66" fmla="*/ 546 w 628"/>
                <a:gd name="T67" fmla="*/ 3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8" h="394">
                  <a:moveTo>
                    <a:pt x="546" y="37"/>
                  </a:moveTo>
                  <a:cubicBezTo>
                    <a:pt x="554" y="39"/>
                    <a:pt x="562" y="41"/>
                    <a:pt x="571" y="43"/>
                  </a:cubicBezTo>
                  <a:lnTo>
                    <a:pt x="573" y="44"/>
                  </a:lnTo>
                  <a:cubicBezTo>
                    <a:pt x="582" y="47"/>
                    <a:pt x="591" y="50"/>
                    <a:pt x="600" y="52"/>
                  </a:cubicBezTo>
                  <a:lnTo>
                    <a:pt x="600" y="53"/>
                  </a:lnTo>
                  <a:cubicBezTo>
                    <a:pt x="610" y="56"/>
                    <a:pt x="619" y="59"/>
                    <a:pt x="628" y="62"/>
                  </a:cubicBezTo>
                  <a:cubicBezTo>
                    <a:pt x="526" y="141"/>
                    <a:pt x="411" y="255"/>
                    <a:pt x="297" y="394"/>
                  </a:cubicBezTo>
                  <a:cubicBezTo>
                    <a:pt x="73" y="278"/>
                    <a:pt x="6" y="149"/>
                    <a:pt x="0" y="33"/>
                  </a:cubicBezTo>
                  <a:lnTo>
                    <a:pt x="0" y="33"/>
                  </a:lnTo>
                  <a:cubicBezTo>
                    <a:pt x="30" y="25"/>
                    <a:pt x="61" y="19"/>
                    <a:pt x="92" y="14"/>
                  </a:cubicBezTo>
                  <a:lnTo>
                    <a:pt x="95" y="13"/>
                  </a:lnTo>
                  <a:cubicBezTo>
                    <a:pt x="104" y="12"/>
                    <a:pt x="113" y="11"/>
                    <a:pt x="122" y="10"/>
                  </a:cubicBezTo>
                  <a:cubicBezTo>
                    <a:pt x="123" y="9"/>
                    <a:pt x="125" y="9"/>
                    <a:pt x="126" y="9"/>
                  </a:cubicBezTo>
                  <a:cubicBezTo>
                    <a:pt x="136" y="8"/>
                    <a:pt x="145" y="7"/>
                    <a:pt x="154" y="6"/>
                  </a:cubicBezTo>
                  <a:lnTo>
                    <a:pt x="157" y="5"/>
                  </a:lnTo>
                  <a:cubicBezTo>
                    <a:pt x="177" y="3"/>
                    <a:pt x="198" y="2"/>
                    <a:pt x="219" y="1"/>
                  </a:cubicBezTo>
                  <a:lnTo>
                    <a:pt x="222" y="1"/>
                  </a:lnTo>
                  <a:cubicBezTo>
                    <a:pt x="231" y="0"/>
                    <a:pt x="240" y="0"/>
                    <a:pt x="249" y="0"/>
                  </a:cubicBezTo>
                  <a:cubicBezTo>
                    <a:pt x="251" y="0"/>
                    <a:pt x="254" y="0"/>
                    <a:pt x="256" y="0"/>
                  </a:cubicBezTo>
                  <a:cubicBezTo>
                    <a:pt x="264" y="0"/>
                    <a:pt x="272" y="0"/>
                    <a:pt x="279" y="0"/>
                  </a:cubicBezTo>
                  <a:cubicBezTo>
                    <a:pt x="282" y="0"/>
                    <a:pt x="285" y="0"/>
                    <a:pt x="288" y="0"/>
                  </a:cubicBezTo>
                  <a:cubicBezTo>
                    <a:pt x="296" y="0"/>
                    <a:pt x="303" y="0"/>
                    <a:pt x="311" y="1"/>
                  </a:cubicBezTo>
                  <a:cubicBezTo>
                    <a:pt x="314" y="1"/>
                    <a:pt x="316" y="1"/>
                    <a:pt x="318" y="1"/>
                  </a:cubicBezTo>
                  <a:cubicBezTo>
                    <a:pt x="339" y="2"/>
                    <a:pt x="359" y="4"/>
                    <a:pt x="380" y="6"/>
                  </a:cubicBezTo>
                  <a:cubicBezTo>
                    <a:pt x="382" y="6"/>
                    <a:pt x="385" y="6"/>
                    <a:pt x="388" y="7"/>
                  </a:cubicBezTo>
                  <a:cubicBezTo>
                    <a:pt x="395" y="8"/>
                    <a:pt x="403" y="8"/>
                    <a:pt x="410" y="9"/>
                  </a:cubicBezTo>
                  <a:cubicBezTo>
                    <a:pt x="414" y="10"/>
                    <a:pt x="417" y="10"/>
                    <a:pt x="421" y="11"/>
                  </a:cubicBezTo>
                  <a:cubicBezTo>
                    <a:pt x="427" y="12"/>
                    <a:pt x="434" y="13"/>
                    <a:pt x="441" y="14"/>
                  </a:cubicBezTo>
                  <a:cubicBezTo>
                    <a:pt x="444" y="15"/>
                    <a:pt x="448" y="15"/>
                    <a:pt x="452" y="16"/>
                  </a:cubicBezTo>
                  <a:cubicBezTo>
                    <a:pt x="459" y="17"/>
                    <a:pt x="466" y="18"/>
                    <a:pt x="473" y="20"/>
                  </a:cubicBezTo>
                  <a:cubicBezTo>
                    <a:pt x="476" y="20"/>
                    <a:pt x="479" y="21"/>
                    <a:pt x="482" y="22"/>
                  </a:cubicBezTo>
                  <a:cubicBezTo>
                    <a:pt x="492" y="24"/>
                    <a:pt x="502" y="26"/>
                    <a:pt x="513" y="28"/>
                  </a:cubicBezTo>
                  <a:cubicBezTo>
                    <a:pt x="522" y="30"/>
                    <a:pt x="532" y="33"/>
                    <a:pt x="541" y="35"/>
                  </a:cubicBezTo>
                  <a:cubicBezTo>
                    <a:pt x="543" y="36"/>
                    <a:pt x="544" y="36"/>
                    <a:pt x="546" y="3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1"/>
            <p:cNvSpPr>
              <a:spLocks/>
            </p:cNvSpPr>
            <p:nvPr/>
          </p:nvSpPr>
          <p:spPr bwMode="auto">
            <a:xfrm>
              <a:off x="2877184" y="3887062"/>
              <a:ext cx="158617" cy="91359"/>
            </a:xfrm>
            <a:custGeom>
              <a:avLst/>
              <a:gdLst>
                <a:gd name="T0" fmla="*/ 553 w 877"/>
                <a:gd name="T1" fmla="*/ 453 h 504"/>
                <a:gd name="T2" fmla="*/ 0 w 877"/>
                <a:gd name="T3" fmla="*/ 334 h 504"/>
                <a:gd name="T4" fmla="*/ 340 w 877"/>
                <a:gd name="T5" fmla="*/ 0 h 504"/>
                <a:gd name="T6" fmla="*/ 353 w 877"/>
                <a:gd name="T7" fmla="*/ 7 h 504"/>
                <a:gd name="T8" fmla="*/ 363 w 877"/>
                <a:gd name="T9" fmla="*/ 11 h 504"/>
                <a:gd name="T10" fmla="*/ 376 w 877"/>
                <a:gd name="T11" fmla="*/ 17 h 504"/>
                <a:gd name="T12" fmla="*/ 386 w 877"/>
                <a:gd name="T13" fmla="*/ 22 h 504"/>
                <a:gd name="T14" fmla="*/ 399 w 877"/>
                <a:gd name="T15" fmla="*/ 28 h 504"/>
                <a:gd name="T16" fmla="*/ 409 w 877"/>
                <a:gd name="T17" fmla="*/ 33 h 504"/>
                <a:gd name="T18" fmla="*/ 421 w 877"/>
                <a:gd name="T19" fmla="*/ 40 h 504"/>
                <a:gd name="T20" fmla="*/ 431 w 877"/>
                <a:gd name="T21" fmla="*/ 45 h 504"/>
                <a:gd name="T22" fmla="*/ 443 w 877"/>
                <a:gd name="T23" fmla="*/ 52 h 504"/>
                <a:gd name="T24" fmla="*/ 453 w 877"/>
                <a:gd name="T25" fmla="*/ 57 h 504"/>
                <a:gd name="T26" fmla="*/ 465 w 877"/>
                <a:gd name="T27" fmla="*/ 64 h 504"/>
                <a:gd name="T28" fmla="*/ 474 w 877"/>
                <a:gd name="T29" fmla="*/ 69 h 504"/>
                <a:gd name="T30" fmla="*/ 487 w 877"/>
                <a:gd name="T31" fmla="*/ 77 h 504"/>
                <a:gd name="T32" fmla="*/ 494 w 877"/>
                <a:gd name="T33" fmla="*/ 82 h 504"/>
                <a:gd name="T34" fmla="*/ 562 w 877"/>
                <a:gd name="T35" fmla="*/ 129 h 504"/>
                <a:gd name="T36" fmla="*/ 567 w 877"/>
                <a:gd name="T37" fmla="*/ 132 h 504"/>
                <a:gd name="T38" fmla="*/ 580 w 877"/>
                <a:gd name="T39" fmla="*/ 143 h 504"/>
                <a:gd name="T40" fmla="*/ 586 w 877"/>
                <a:gd name="T41" fmla="*/ 147 h 504"/>
                <a:gd name="T42" fmla="*/ 599 w 877"/>
                <a:gd name="T43" fmla="*/ 158 h 504"/>
                <a:gd name="T44" fmla="*/ 605 w 877"/>
                <a:gd name="T45" fmla="*/ 163 h 504"/>
                <a:gd name="T46" fmla="*/ 618 w 877"/>
                <a:gd name="T47" fmla="*/ 174 h 504"/>
                <a:gd name="T48" fmla="*/ 623 w 877"/>
                <a:gd name="T49" fmla="*/ 178 h 504"/>
                <a:gd name="T50" fmla="*/ 636 w 877"/>
                <a:gd name="T51" fmla="*/ 190 h 504"/>
                <a:gd name="T52" fmla="*/ 640 w 877"/>
                <a:gd name="T53" fmla="*/ 194 h 504"/>
                <a:gd name="T54" fmla="*/ 654 w 877"/>
                <a:gd name="T55" fmla="*/ 207 h 504"/>
                <a:gd name="T56" fmla="*/ 657 w 877"/>
                <a:gd name="T57" fmla="*/ 209 h 504"/>
                <a:gd name="T58" fmla="*/ 749 w 877"/>
                <a:gd name="T59" fmla="*/ 309 h 504"/>
                <a:gd name="T60" fmla="*/ 750 w 877"/>
                <a:gd name="T61" fmla="*/ 310 h 504"/>
                <a:gd name="T62" fmla="*/ 764 w 877"/>
                <a:gd name="T63" fmla="*/ 327 h 504"/>
                <a:gd name="T64" fmla="*/ 765 w 877"/>
                <a:gd name="T65" fmla="*/ 329 h 504"/>
                <a:gd name="T66" fmla="*/ 778 w 877"/>
                <a:gd name="T67" fmla="*/ 346 h 504"/>
                <a:gd name="T68" fmla="*/ 779 w 877"/>
                <a:gd name="T69" fmla="*/ 347 h 504"/>
                <a:gd name="T70" fmla="*/ 877 w 877"/>
                <a:gd name="T71" fmla="*/ 504 h 504"/>
                <a:gd name="T72" fmla="*/ 553 w 877"/>
                <a:gd name="T73" fmla="*/ 45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7" h="504">
                  <a:moveTo>
                    <a:pt x="553" y="453"/>
                  </a:moveTo>
                  <a:cubicBezTo>
                    <a:pt x="379" y="437"/>
                    <a:pt x="189" y="418"/>
                    <a:pt x="0" y="334"/>
                  </a:cubicBezTo>
                  <a:cubicBezTo>
                    <a:pt x="120" y="189"/>
                    <a:pt x="239" y="73"/>
                    <a:pt x="340" y="0"/>
                  </a:cubicBezTo>
                  <a:cubicBezTo>
                    <a:pt x="344" y="2"/>
                    <a:pt x="349" y="4"/>
                    <a:pt x="353" y="7"/>
                  </a:cubicBezTo>
                  <a:cubicBezTo>
                    <a:pt x="357" y="8"/>
                    <a:pt x="360" y="9"/>
                    <a:pt x="363" y="11"/>
                  </a:cubicBezTo>
                  <a:cubicBezTo>
                    <a:pt x="367" y="13"/>
                    <a:pt x="372" y="15"/>
                    <a:pt x="376" y="17"/>
                  </a:cubicBezTo>
                  <a:cubicBezTo>
                    <a:pt x="379" y="18"/>
                    <a:pt x="383" y="20"/>
                    <a:pt x="386" y="22"/>
                  </a:cubicBezTo>
                  <a:cubicBezTo>
                    <a:pt x="390" y="24"/>
                    <a:pt x="395" y="26"/>
                    <a:pt x="399" y="28"/>
                  </a:cubicBezTo>
                  <a:cubicBezTo>
                    <a:pt x="402" y="30"/>
                    <a:pt x="405" y="31"/>
                    <a:pt x="409" y="33"/>
                  </a:cubicBezTo>
                  <a:cubicBezTo>
                    <a:pt x="413" y="35"/>
                    <a:pt x="417" y="37"/>
                    <a:pt x="421" y="40"/>
                  </a:cubicBezTo>
                  <a:cubicBezTo>
                    <a:pt x="424" y="41"/>
                    <a:pt x="428" y="43"/>
                    <a:pt x="431" y="45"/>
                  </a:cubicBezTo>
                  <a:cubicBezTo>
                    <a:pt x="435" y="47"/>
                    <a:pt x="439" y="49"/>
                    <a:pt x="443" y="52"/>
                  </a:cubicBezTo>
                  <a:cubicBezTo>
                    <a:pt x="446" y="53"/>
                    <a:pt x="450" y="55"/>
                    <a:pt x="453" y="57"/>
                  </a:cubicBezTo>
                  <a:cubicBezTo>
                    <a:pt x="457" y="59"/>
                    <a:pt x="461" y="62"/>
                    <a:pt x="465" y="64"/>
                  </a:cubicBezTo>
                  <a:cubicBezTo>
                    <a:pt x="468" y="66"/>
                    <a:pt x="471" y="68"/>
                    <a:pt x="474" y="69"/>
                  </a:cubicBezTo>
                  <a:cubicBezTo>
                    <a:pt x="478" y="72"/>
                    <a:pt x="482" y="75"/>
                    <a:pt x="487" y="77"/>
                  </a:cubicBezTo>
                  <a:cubicBezTo>
                    <a:pt x="489" y="79"/>
                    <a:pt x="491" y="80"/>
                    <a:pt x="494" y="82"/>
                  </a:cubicBezTo>
                  <a:cubicBezTo>
                    <a:pt x="517" y="97"/>
                    <a:pt x="540" y="112"/>
                    <a:pt x="562" y="129"/>
                  </a:cubicBezTo>
                  <a:cubicBezTo>
                    <a:pt x="563" y="130"/>
                    <a:pt x="565" y="131"/>
                    <a:pt x="567" y="132"/>
                  </a:cubicBezTo>
                  <a:cubicBezTo>
                    <a:pt x="571" y="136"/>
                    <a:pt x="576" y="140"/>
                    <a:pt x="580" y="143"/>
                  </a:cubicBezTo>
                  <a:cubicBezTo>
                    <a:pt x="582" y="145"/>
                    <a:pt x="584" y="146"/>
                    <a:pt x="586" y="147"/>
                  </a:cubicBezTo>
                  <a:cubicBezTo>
                    <a:pt x="590" y="151"/>
                    <a:pt x="595" y="155"/>
                    <a:pt x="599" y="158"/>
                  </a:cubicBezTo>
                  <a:cubicBezTo>
                    <a:pt x="601" y="160"/>
                    <a:pt x="603" y="161"/>
                    <a:pt x="605" y="163"/>
                  </a:cubicBezTo>
                  <a:cubicBezTo>
                    <a:pt x="609" y="167"/>
                    <a:pt x="614" y="170"/>
                    <a:pt x="618" y="174"/>
                  </a:cubicBezTo>
                  <a:cubicBezTo>
                    <a:pt x="620" y="176"/>
                    <a:pt x="621" y="177"/>
                    <a:pt x="623" y="178"/>
                  </a:cubicBezTo>
                  <a:cubicBezTo>
                    <a:pt x="627" y="182"/>
                    <a:pt x="632" y="186"/>
                    <a:pt x="636" y="190"/>
                  </a:cubicBezTo>
                  <a:lnTo>
                    <a:pt x="640" y="194"/>
                  </a:lnTo>
                  <a:cubicBezTo>
                    <a:pt x="645" y="198"/>
                    <a:pt x="650" y="203"/>
                    <a:pt x="654" y="207"/>
                  </a:cubicBezTo>
                  <a:lnTo>
                    <a:pt x="657" y="209"/>
                  </a:lnTo>
                  <a:cubicBezTo>
                    <a:pt x="690" y="240"/>
                    <a:pt x="721" y="274"/>
                    <a:pt x="749" y="309"/>
                  </a:cubicBezTo>
                  <a:lnTo>
                    <a:pt x="750" y="310"/>
                  </a:lnTo>
                  <a:cubicBezTo>
                    <a:pt x="755" y="316"/>
                    <a:pt x="760" y="321"/>
                    <a:pt x="764" y="327"/>
                  </a:cubicBezTo>
                  <a:lnTo>
                    <a:pt x="765" y="329"/>
                  </a:lnTo>
                  <a:cubicBezTo>
                    <a:pt x="770" y="334"/>
                    <a:pt x="774" y="340"/>
                    <a:pt x="778" y="346"/>
                  </a:cubicBezTo>
                  <a:lnTo>
                    <a:pt x="779" y="347"/>
                  </a:lnTo>
                  <a:cubicBezTo>
                    <a:pt x="816" y="396"/>
                    <a:pt x="849" y="449"/>
                    <a:pt x="877" y="504"/>
                  </a:cubicBezTo>
                  <a:cubicBezTo>
                    <a:pt x="779" y="475"/>
                    <a:pt x="669" y="465"/>
                    <a:pt x="553" y="45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2"/>
            <p:cNvSpPr>
              <a:spLocks/>
            </p:cNvSpPr>
            <p:nvPr/>
          </p:nvSpPr>
          <p:spPr bwMode="auto">
            <a:xfrm>
              <a:off x="2665881" y="3954880"/>
              <a:ext cx="164222" cy="124988"/>
            </a:xfrm>
            <a:custGeom>
              <a:avLst/>
              <a:gdLst>
                <a:gd name="T0" fmla="*/ 37 w 907"/>
                <a:gd name="T1" fmla="*/ 337 h 689"/>
                <a:gd name="T2" fmla="*/ 42 w 907"/>
                <a:gd name="T3" fmla="*/ 320 h 689"/>
                <a:gd name="T4" fmla="*/ 45 w 907"/>
                <a:gd name="T5" fmla="*/ 309 h 689"/>
                <a:gd name="T6" fmla="*/ 49 w 907"/>
                <a:gd name="T7" fmla="*/ 295 h 689"/>
                <a:gd name="T8" fmla="*/ 53 w 907"/>
                <a:gd name="T9" fmla="*/ 282 h 689"/>
                <a:gd name="T10" fmla="*/ 58 w 907"/>
                <a:gd name="T11" fmla="*/ 269 h 689"/>
                <a:gd name="T12" fmla="*/ 62 w 907"/>
                <a:gd name="T13" fmla="*/ 256 h 689"/>
                <a:gd name="T14" fmla="*/ 66 w 907"/>
                <a:gd name="T15" fmla="*/ 244 h 689"/>
                <a:gd name="T16" fmla="*/ 72 w 907"/>
                <a:gd name="T17" fmla="*/ 231 h 689"/>
                <a:gd name="T18" fmla="*/ 76 w 907"/>
                <a:gd name="T19" fmla="*/ 220 h 689"/>
                <a:gd name="T20" fmla="*/ 81 w 907"/>
                <a:gd name="T21" fmla="*/ 206 h 689"/>
                <a:gd name="T22" fmla="*/ 86 w 907"/>
                <a:gd name="T23" fmla="*/ 196 h 689"/>
                <a:gd name="T24" fmla="*/ 92 w 907"/>
                <a:gd name="T25" fmla="*/ 181 h 689"/>
                <a:gd name="T26" fmla="*/ 96 w 907"/>
                <a:gd name="T27" fmla="*/ 172 h 689"/>
                <a:gd name="T28" fmla="*/ 103 w 907"/>
                <a:gd name="T29" fmla="*/ 157 h 689"/>
                <a:gd name="T30" fmla="*/ 107 w 907"/>
                <a:gd name="T31" fmla="*/ 148 h 689"/>
                <a:gd name="T32" fmla="*/ 114 w 907"/>
                <a:gd name="T33" fmla="*/ 134 h 689"/>
                <a:gd name="T34" fmla="*/ 118 w 907"/>
                <a:gd name="T35" fmla="*/ 125 h 689"/>
                <a:gd name="T36" fmla="*/ 126 w 907"/>
                <a:gd name="T37" fmla="*/ 110 h 689"/>
                <a:gd name="T38" fmla="*/ 130 w 907"/>
                <a:gd name="T39" fmla="*/ 103 h 689"/>
                <a:gd name="T40" fmla="*/ 139 w 907"/>
                <a:gd name="T41" fmla="*/ 87 h 689"/>
                <a:gd name="T42" fmla="*/ 143 w 907"/>
                <a:gd name="T43" fmla="*/ 81 h 689"/>
                <a:gd name="T44" fmla="*/ 152 w 907"/>
                <a:gd name="T45" fmla="*/ 65 h 689"/>
                <a:gd name="T46" fmla="*/ 155 w 907"/>
                <a:gd name="T47" fmla="*/ 59 h 689"/>
                <a:gd name="T48" fmla="*/ 165 w 907"/>
                <a:gd name="T49" fmla="*/ 43 h 689"/>
                <a:gd name="T50" fmla="*/ 168 w 907"/>
                <a:gd name="T51" fmla="*/ 38 h 689"/>
                <a:gd name="T52" fmla="*/ 179 w 907"/>
                <a:gd name="T53" fmla="*/ 21 h 689"/>
                <a:gd name="T54" fmla="*/ 182 w 907"/>
                <a:gd name="T55" fmla="*/ 18 h 689"/>
                <a:gd name="T56" fmla="*/ 194 w 907"/>
                <a:gd name="T57" fmla="*/ 0 h 689"/>
                <a:gd name="T58" fmla="*/ 194 w 907"/>
                <a:gd name="T59" fmla="*/ 0 h 689"/>
                <a:gd name="T60" fmla="*/ 907 w 907"/>
                <a:gd name="T61" fmla="*/ 211 h 689"/>
                <a:gd name="T62" fmla="*/ 792 w 907"/>
                <a:gd name="T63" fmla="*/ 401 h 689"/>
                <a:gd name="T64" fmla="*/ 212 w 907"/>
                <a:gd name="T65" fmla="*/ 500 h 689"/>
                <a:gd name="T66" fmla="*/ 2 w 907"/>
                <a:gd name="T67" fmla="*/ 689 h 689"/>
                <a:gd name="T68" fmla="*/ 0 w 907"/>
                <a:gd name="T69" fmla="*/ 632 h 689"/>
                <a:gd name="T70" fmla="*/ 0 w 907"/>
                <a:gd name="T71" fmla="*/ 628 h 689"/>
                <a:gd name="T72" fmla="*/ 1 w 907"/>
                <a:gd name="T73" fmla="*/ 577 h 689"/>
                <a:gd name="T74" fmla="*/ 1 w 907"/>
                <a:gd name="T75" fmla="*/ 569 h 689"/>
                <a:gd name="T76" fmla="*/ 2 w 907"/>
                <a:gd name="T77" fmla="*/ 555 h 689"/>
                <a:gd name="T78" fmla="*/ 2 w 907"/>
                <a:gd name="T79" fmla="*/ 545 h 689"/>
                <a:gd name="T80" fmla="*/ 3 w 907"/>
                <a:gd name="T81" fmla="*/ 532 h 689"/>
                <a:gd name="T82" fmla="*/ 5 w 907"/>
                <a:gd name="T83" fmla="*/ 511 h 689"/>
                <a:gd name="T84" fmla="*/ 6 w 907"/>
                <a:gd name="T85" fmla="*/ 501 h 689"/>
                <a:gd name="T86" fmla="*/ 8 w 907"/>
                <a:gd name="T87" fmla="*/ 487 h 689"/>
                <a:gd name="T88" fmla="*/ 9 w 907"/>
                <a:gd name="T89" fmla="*/ 477 h 689"/>
                <a:gd name="T90" fmla="*/ 11 w 907"/>
                <a:gd name="T91" fmla="*/ 460 h 689"/>
                <a:gd name="T92" fmla="*/ 13 w 907"/>
                <a:gd name="T93" fmla="*/ 453 h 689"/>
                <a:gd name="T94" fmla="*/ 16 w 907"/>
                <a:gd name="T95" fmla="*/ 430 h 689"/>
                <a:gd name="T96" fmla="*/ 18 w 907"/>
                <a:gd name="T97" fmla="*/ 422 h 689"/>
                <a:gd name="T98" fmla="*/ 21 w 907"/>
                <a:gd name="T99" fmla="*/ 404 h 689"/>
                <a:gd name="T100" fmla="*/ 23 w 907"/>
                <a:gd name="T101" fmla="*/ 397 h 689"/>
                <a:gd name="T102" fmla="*/ 28 w 907"/>
                <a:gd name="T103" fmla="*/ 373 h 689"/>
                <a:gd name="T104" fmla="*/ 35 w 907"/>
                <a:gd name="T105" fmla="*/ 346 h 689"/>
                <a:gd name="T106" fmla="*/ 37 w 907"/>
                <a:gd name="T107" fmla="*/ 33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7" h="689">
                  <a:moveTo>
                    <a:pt x="37" y="337"/>
                  </a:moveTo>
                  <a:cubicBezTo>
                    <a:pt x="39" y="331"/>
                    <a:pt x="40" y="326"/>
                    <a:pt x="42" y="320"/>
                  </a:cubicBezTo>
                  <a:cubicBezTo>
                    <a:pt x="43" y="316"/>
                    <a:pt x="44" y="313"/>
                    <a:pt x="45" y="309"/>
                  </a:cubicBezTo>
                  <a:cubicBezTo>
                    <a:pt x="46" y="304"/>
                    <a:pt x="48" y="299"/>
                    <a:pt x="49" y="295"/>
                  </a:cubicBezTo>
                  <a:cubicBezTo>
                    <a:pt x="51" y="290"/>
                    <a:pt x="52" y="286"/>
                    <a:pt x="53" y="282"/>
                  </a:cubicBezTo>
                  <a:cubicBezTo>
                    <a:pt x="55" y="278"/>
                    <a:pt x="56" y="274"/>
                    <a:pt x="58" y="269"/>
                  </a:cubicBezTo>
                  <a:cubicBezTo>
                    <a:pt x="59" y="265"/>
                    <a:pt x="61" y="261"/>
                    <a:pt x="62" y="256"/>
                  </a:cubicBezTo>
                  <a:cubicBezTo>
                    <a:pt x="64" y="252"/>
                    <a:pt x="65" y="248"/>
                    <a:pt x="66" y="244"/>
                  </a:cubicBezTo>
                  <a:cubicBezTo>
                    <a:pt x="68" y="240"/>
                    <a:pt x="70" y="235"/>
                    <a:pt x="72" y="231"/>
                  </a:cubicBezTo>
                  <a:cubicBezTo>
                    <a:pt x="73" y="227"/>
                    <a:pt x="74" y="223"/>
                    <a:pt x="76" y="220"/>
                  </a:cubicBezTo>
                  <a:cubicBezTo>
                    <a:pt x="78" y="215"/>
                    <a:pt x="80" y="210"/>
                    <a:pt x="81" y="206"/>
                  </a:cubicBezTo>
                  <a:cubicBezTo>
                    <a:pt x="83" y="202"/>
                    <a:pt x="84" y="199"/>
                    <a:pt x="86" y="196"/>
                  </a:cubicBezTo>
                  <a:cubicBezTo>
                    <a:pt x="88" y="191"/>
                    <a:pt x="90" y="186"/>
                    <a:pt x="92" y="181"/>
                  </a:cubicBezTo>
                  <a:cubicBezTo>
                    <a:pt x="93" y="178"/>
                    <a:pt x="95" y="175"/>
                    <a:pt x="96" y="172"/>
                  </a:cubicBezTo>
                  <a:cubicBezTo>
                    <a:pt x="98" y="167"/>
                    <a:pt x="101" y="162"/>
                    <a:pt x="103" y="157"/>
                  </a:cubicBezTo>
                  <a:cubicBezTo>
                    <a:pt x="104" y="154"/>
                    <a:pt x="106" y="151"/>
                    <a:pt x="107" y="148"/>
                  </a:cubicBezTo>
                  <a:cubicBezTo>
                    <a:pt x="109" y="143"/>
                    <a:pt x="112" y="138"/>
                    <a:pt x="114" y="134"/>
                  </a:cubicBezTo>
                  <a:cubicBezTo>
                    <a:pt x="116" y="131"/>
                    <a:pt x="117" y="128"/>
                    <a:pt x="118" y="125"/>
                  </a:cubicBezTo>
                  <a:cubicBezTo>
                    <a:pt x="121" y="120"/>
                    <a:pt x="124" y="115"/>
                    <a:pt x="126" y="110"/>
                  </a:cubicBezTo>
                  <a:cubicBezTo>
                    <a:pt x="128" y="108"/>
                    <a:pt x="129" y="105"/>
                    <a:pt x="130" y="103"/>
                  </a:cubicBezTo>
                  <a:cubicBezTo>
                    <a:pt x="133" y="98"/>
                    <a:pt x="136" y="93"/>
                    <a:pt x="139" y="87"/>
                  </a:cubicBezTo>
                  <a:cubicBezTo>
                    <a:pt x="140" y="85"/>
                    <a:pt x="141" y="83"/>
                    <a:pt x="143" y="81"/>
                  </a:cubicBezTo>
                  <a:cubicBezTo>
                    <a:pt x="146" y="76"/>
                    <a:pt x="149" y="70"/>
                    <a:pt x="152" y="65"/>
                  </a:cubicBezTo>
                  <a:cubicBezTo>
                    <a:pt x="153" y="63"/>
                    <a:pt x="154" y="61"/>
                    <a:pt x="155" y="59"/>
                  </a:cubicBezTo>
                  <a:cubicBezTo>
                    <a:pt x="159" y="54"/>
                    <a:pt x="162" y="48"/>
                    <a:pt x="165" y="43"/>
                  </a:cubicBezTo>
                  <a:cubicBezTo>
                    <a:pt x="166" y="41"/>
                    <a:pt x="167" y="40"/>
                    <a:pt x="168" y="38"/>
                  </a:cubicBezTo>
                  <a:cubicBezTo>
                    <a:pt x="172" y="33"/>
                    <a:pt x="176" y="27"/>
                    <a:pt x="179" y="21"/>
                  </a:cubicBezTo>
                  <a:lnTo>
                    <a:pt x="182" y="18"/>
                  </a:lnTo>
                  <a:cubicBezTo>
                    <a:pt x="186" y="12"/>
                    <a:pt x="190" y="6"/>
                    <a:pt x="194" y="0"/>
                  </a:cubicBezTo>
                  <a:lnTo>
                    <a:pt x="194" y="0"/>
                  </a:lnTo>
                  <a:cubicBezTo>
                    <a:pt x="398" y="32"/>
                    <a:pt x="651" y="103"/>
                    <a:pt x="907" y="211"/>
                  </a:cubicBezTo>
                  <a:cubicBezTo>
                    <a:pt x="867" y="272"/>
                    <a:pt x="829" y="335"/>
                    <a:pt x="792" y="401"/>
                  </a:cubicBezTo>
                  <a:cubicBezTo>
                    <a:pt x="579" y="311"/>
                    <a:pt x="378" y="381"/>
                    <a:pt x="212" y="500"/>
                  </a:cubicBezTo>
                  <a:cubicBezTo>
                    <a:pt x="133" y="556"/>
                    <a:pt x="63" y="623"/>
                    <a:pt x="2" y="689"/>
                  </a:cubicBezTo>
                  <a:cubicBezTo>
                    <a:pt x="1" y="670"/>
                    <a:pt x="0" y="651"/>
                    <a:pt x="0" y="632"/>
                  </a:cubicBezTo>
                  <a:lnTo>
                    <a:pt x="0" y="628"/>
                  </a:lnTo>
                  <a:cubicBezTo>
                    <a:pt x="0" y="611"/>
                    <a:pt x="0" y="594"/>
                    <a:pt x="1" y="577"/>
                  </a:cubicBezTo>
                  <a:cubicBezTo>
                    <a:pt x="1" y="574"/>
                    <a:pt x="1" y="572"/>
                    <a:pt x="1" y="569"/>
                  </a:cubicBezTo>
                  <a:cubicBezTo>
                    <a:pt x="1" y="565"/>
                    <a:pt x="1" y="560"/>
                    <a:pt x="2" y="555"/>
                  </a:cubicBezTo>
                  <a:cubicBezTo>
                    <a:pt x="2" y="552"/>
                    <a:pt x="2" y="549"/>
                    <a:pt x="2" y="545"/>
                  </a:cubicBezTo>
                  <a:cubicBezTo>
                    <a:pt x="3" y="541"/>
                    <a:pt x="3" y="537"/>
                    <a:pt x="3" y="532"/>
                  </a:cubicBezTo>
                  <a:cubicBezTo>
                    <a:pt x="4" y="525"/>
                    <a:pt x="4" y="518"/>
                    <a:pt x="5" y="511"/>
                  </a:cubicBezTo>
                  <a:cubicBezTo>
                    <a:pt x="5" y="508"/>
                    <a:pt x="6" y="505"/>
                    <a:pt x="6" y="501"/>
                  </a:cubicBezTo>
                  <a:cubicBezTo>
                    <a:pt x="7" y="496"/>
                    <a:pt x="7" y="492"/>
                    <a:pt x="8" y="487"/>
                  </a:cubicBezTo>
                  <a:cubicBezTo>
                    <a:pt x="8" y="484"/>
                    <a:pt x="9" y="480"/>
                    <a:pt x="9" y="477"/>
                  </a:cubicBezTo>
                  <a:cubicBezTo>
                    <a:pt x="10" y="471"/>
                    <a:pt x="11" y="466"/>
                    <a:pt x="11" y="460"/>
                  </a:cubicBezTo>
                  <a:cubicBezTo>
                    <a:pt x="12" y="458"/>
                    <a:pt x="12" y="455"/>
                    <a:pt x="13" y="453"/>
                  </a:cubicBezTo>
                  <a:cubicBezTo>
                    <a:pt x="14" y="445"/>
                    <a:pt x="15" y="437"/>
                    <a:pt x="16" y="430"/>
                  </a:cubicBezTo>
                  <a:cubicBezTo>
                    <a:pt x="17" y="427"/>
                    <a:pt x="17" y="425"/>
                    <a:pt x="18" y="422"/>
                  </a:cubicBezTo>
                  <a:cubicBezTo>
                    <a:pt x="19" y="416"/>
                    <a:pt x="20" y="410"/>
                    <a:pt x="21" y="404"/>
                  </a:cubicBezTo>
                  <a:cubicBezTo>
                    <a:pt x="22" y="402"/>
                    <a:pt x="22" y="399"/>
                    <a:pt x="23" y="397"/>
                  </a:cubicBezTo>
                  <a:cubicBezTo>
                    <a:pt x="24" y="389"/>
                    <a:pt x="26" y="381"/>
                    <a:pt x="28" y="373"/>
                  </a:cubicBezTo>
                  <a:cubicBezTo>
                    <a:pt x="30" y="364"/>
                    <a:pt x="32" y="355"/>
                    <a:pt x="35" y="346"/>
                  </a:cubicBezTo>
                  <a:cubicBezTo>
                    <a:pt x="35" y="343"/>
                    <a:pt x="36" y="340"/>
                    <a:pt x="37" y="33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16"/>
            <p:cNvSpPr>
              <a:spLocks/>
            </p:cNvSpPr>
            <p:nvPr/>
          </p:nvSpPr>
          <p:spPr bwMode="auto">
            <a:xfrm>
              <a:off x="2769010" y="3944231"/>
              <a:ext cx="9528" cy="12331"/>
            </a:xfrm>
            <a:custGeom>
              <a:avLst/>
              <a:gdLst>
                <a:gd name="T0" fmla="*/ 40 w 53"/>
                <a:gd name="T1" fmla="*/ 68 h 68"/>
                <a:gd name="T2" fmla="*/ 0 w 53"/>
                <a:gd name="T3" fmla="*/ 68 h 68"/>
                <a:gd name="T4" fmla="*/ 0 w 53"/>
                <a:gd name="T5" fmla="*/ 0 h 68"/>
                <a:gd name="T6" fmla="*/ 3 w 53"/>
                <a:gd name="T7" fmla="*/ 0 h 68"/>
                <a:gd name="T8" fmla="*/ 40 w 53"/>
                <a:gd name="T9" fmla="*/ 68 h 68"/>
              </a:gdLst>
              <a:ahLst/>
              <a:cxnLst>
                <a:cxn ang="0">
                  <a:pos x="T0" y="T1"/>
                </a:cxn>
                <a:cxn ang="0">
                  <a:pos x="T2" y="T3"/>
                </a:cxn>
                <a:cxn ang="0">
                  <a:pos x="T4" y="T5"/>
                </a:cxn>
                <a:cxn ang="0">
                  <a:pos x="T6" y="T7"/>
                </a:cxn>
                <a:cxn ang="0">
                  <a:pos x="T8" y="T9"/>
                </a:cxn>
              </a:cxnLst>
              <a:rect l="0" t="0" r="r" b="b"/>
              <a:pathLst>
                <a:path w="53" h="68">
                  <a:moveTo>
                    <a:pt x="40" y="68"/>
                  </a:moveTo>
                  <a:lnTo>
                    <a:pt x="0" y="68"/>
                  </a:lnTo>
                  <a:lnTo>
                    <a:pt x="0" y="0"/>
                  </a:lnTo>
                  <a:cubicBezTo>
                    <a:pt x="1" y="0"/>
                    <a:pt x="2" y="0"/>
                    <a:pt x="3" y="0"/>
                  </a:cubicBezTo>
                  <a:cubicBezTo>
                    <a:pt x="37" y="0"/>
                    <a:pt x="53" y="31"/>
                    <a:pt x="40"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34"/>
            <p:cNvSpPr>
              <a:spLocks/>
            </p:cNvSpPr>
            <p:nvPr/>
          </p:nvSpPr>
          <p:spPr bwMode="auto">
            <a:xfrm>
              <a:off x="2946123" y="4125267"/>
              <a:ext cx="13452" cy="22419"/>
            </a:xfrm>
            <a:custGeom>
              <a:avLst/>
              <a:gdLst>
                <a:gd name="T0" fmla="*/ 58 w 73"/>
                <a:gd name="T1" fmla="*/ 125 h 125"/>
                <a:gd name="T2" fmla="*/ 40 w 73"/>
                <a:gd name="T3" fmla="*/ 37 h 125"/>
                <a:gd name="T4" fmla="*/ 21 w 73"/>
                <a:gd name="T5" fmla="*/ 40 h 125"/>
                <a:gd name="T6" fmla="*/ 0 w 73"/>
                <a:gd name="T7" fmla="*/ 34 h 125"/>
                <a:gd name="T8" fmla="*/ 42 w 73"/>
                <a:gd name="T9" fmla="*/ 0 h 125"/>
                <a:gd name="T10" fmla="*/ 67 w 73"/>
                <a:gd name="T11" fmla="*/ 4 h 125"/>
                <a:gd name="T12" fmla="*/ 60 w 73"/>
                <a:gd name="T13" fmla="*/ 21 h 125"/>
                <a:gd name="T14" fmla="*/ 58 w 73"/>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5">
                  <a:moveTo>
                    <a:pt x="58" y="125"/>
                  </a:moveTo>
                  <a:cubicBezTo>
                    <a:pt x="30" y="114"/>
                    <a:pt x="37" y="70"/>
                    <a:pt x="40" y="37"/>
                  </a:cubicBezTo>
                  <a:cubicBezTo>
                    <a:pt x="34" y="39"/>
                    <a:pt x="27" y="40"/>
                    <a:pt x="21" y="40"/>
                  </a:cubicBezTo>
                  <a:cubicBezTo>
                    <a:pt x="12" y="40"/>
                    <a:pt x="5" y="38"/>
                    <a:pt x="0" y="34"/>
                  </a:cubicBezTo>
                  <a:cubicBezTo>
                    <a:pt x="14" y="10"/>
                    <a:pt x="23" y="0"/>
                    <a:pt x="42" y="0"/>
                  </a:cubicBezTo>
                  <a:cubicBezTo>
                    <a:pt x="49" y="0"/>
                    <a:pt x="57" y="2"/>
                    <a:pt x="67" y="4"/>
                  </a:cubicBezTo>
                  <a:cubicBezTo>
                    <a:pt x="66" y="11"/>
                    <a:pt x="64" y="17"/>
                    <a:pt x="60" y="21"/>
                  </a:cubicBezTo>
                  <a:cubicBezTo>
                    <a:pt x="73" y="46"/>
                    <a:pt x="68" y="111"/>
                    <a:pt x="58" y="12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50"/>
            <p:cNvSpPr>
              <a:spLocks/>
            </p:cNvSpPr>
            <p:nvPr/>
          </p:nvSpPr>
          <p:spPr bwMode="auto">
            <a:xfrm>
              <a:off x="2953409" y="4050723"/>
              <a:ext cx="7847" cy="8968"/>
            </a:xfrm>
            <a:custGeom>
              <a:avLst/>
              <a:gdLst>
                <a:gd name="T0" fmla="*/ 29 w 43"/>
                <a:gd name="T1" fmla="*/ 49 h 49"/>
                <a:gd name="T2" fmla="*/ 0 w 43"/>
                <a:gd name="T3" fmla="*/ 0 h 49"/>
                <a:gd name="T4" fmla="*/ 41 w 43"/>
                <a:gd name="T5" fmla="*/ 32 h 49"/>
                <a:gd name="T6" fmla="*/ 43 w 43"/>
                <a:gd name="T7" fmla="*/ 40 h 49"/>
                <a:gd name="T8" fmla="*/ 29 w 43"/>
                <a:gd name="T9" fmla="*/ 49 h 49"/>
              </a:gdLst>
              <a:ahLst/>
              <a:cxnLst>
                <a:cxn ang="0">
                  <a:pos x="T0" y="T1"/>
                </a:cxn>
                <a:cxn ang="0">
                  <a:pos x="T2" y="T3"/>
                </a:cxn>
                <a:cxn ang="0">
                  <a:pos x="T4" y="T5"/>
                </a:cxn>
                <a:cxn ang="0">
                  <a:pos x="T6" y="T7"/>
                </a:cxn>
                <a:cxn ang="0">
                  <a:pos x="T8" y="T9"/>
                </a:cxn>
              </a:cxnLst>
              <a:rect l="0" t="0" r="r" b="b"/>
              <a:pathLst>
                <a:path w="43" h="49">
                  <a:moveTo>
                    <a:pt x="29" y="49"/>
                  </a:moveTo>
                  <a:cubicBezTo>
                    <a:pt x="15" y="49"/>
                    <a:pt x="3" y="22"/>
                    <a:pt x="0" y="0"/>
                  </a:cubicBezTo>
                  <a:cubicBezTo>
                    <a:pt x="14" y="10"/>
                    <a:pt x="27" y="21"/>
                    <a:pt x="41" y="32"/>
                  </a:cubicBezTo>
                  <a:cubicBezTo>
                    <a:pt x="42" y="34"/>
                    <a:pt x="42" y="37"/>
                    <a:pt x="43" y="40"/>
                  </a:cubicBezTo>
                  <a:cubicBezTo>
                    <a:pt x="38" y="46"/>
                    <a:pt x="33" y="49"/>
                    <a:pt x="29" y="4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51"/>
            <p:cNvSpPr>
              <a:spLocks/>
            </p:cNvSpPr>
            <p:nvPr/>
          </p:nvSpPr>
          <p:spPr bwMode="auto">
            <a:xfrm>
              <a:off x="2952849" y="4045678"/>
              <a:ext cx="7847" cy="11210"/>
            </a:xfrm>
            <a:custGeom>
              <a:avLst/>
              <a:gdLst>
                <a:gd name="T0" fmla="*/ 43 w 43"/>
                <a:gd name="T1" fmla="*/ 60 h 60"/>
                <a:gd name="T2" fmla="*/ 2 w 43"/>
                <a:gd name="T3" fmla="*/ 28 h 60"/>
                <a:gd name="T4" fmla="*/ 4 w 43"/>
                <a:gd name="T5" fmla="*/ 0 h 60"/>
                <a:gd name="T6" fmla="*/ 43 w 43"/>
                <a:gd name="T7" fmla="*/ 60 h 60"/>
              </a:gdLst>
              <a:ahLst/>
              <a:cxnLst>
                <a:cxn ang="0">
                  <a:pos x="T0" y="T1"/>
                </a:cxn>
                <a:cxn ang="0">
                  <a:pos x="T2" y="T3"/>
                </a:cxn>
                <a:cxn ang="0">
                  <a:pos x="T4" y="T5"/>
                </a:cxn>
                <a:cxn ang="0">
                  <a:pos x="T6" y="T7"/>
                </a:cxn>
              </a:cxnLst>
              <a:rect l="0" t="0" r="r" b="b"/>
              <a:pathLst>
                <a:path w="43" h="60">
                  <a:moveTo>
                    <a:pt x="43" y="60"/>
                  </a:moveTo>
                  <a:cubicBezTo>
                    <a:pt x="29" y="49"/>
                    <a:pt x="16" y="38"/>
                    <a:pt x="2" y="28"/>
                  </a:cubicBezTo>
                  <a:cubicBezTo>
                    <a:pt x="0" y="16"/>
                    <a:pt x="1" y="6"/>
                    <a:pt x="4" y="0"/>
                  </a:cubicBezTo>
                  <a:cubicBezTo>
                    <a:pt x="12" y="27"/>
                    <a:pt x="35" y="33"/>
                    <a:pt x="43" y="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53"/>
            <p:cNvSpPr>
              <a:spLocks/>
            </p:cNvSpPr>
            <p:nvPr/>
          </p:nvSpPr>
          <p:spPr bwMode="auto">
            <a:xfrm>
              <a:off x="2967982" y="4027183"/>
              <a:ext cx="8407" cy="22980"/>
            </a:xfrm>
            <a:custGeom>
              <a:avLst/>
              <a:gdLst>
                <a:gd name="T0" fmla="*/ 24 w 45"/>
                <a:gd name="T1" fmla="*/ 125 h 125"/>
                <a:gd name="T2" fmla="*/ 0 w 45"/>
                <a:gd name="T3" fmla="*/ 0 h 125"/>
                <a:gd name="T4" fmla="*/ 24 w 45"/>
                <a:gd name="T5" fmla="*/ 125 h 125"/>
              </a:gdLst>
              <a:ahLst/>
              <a:cxnLst>
                <a:cxn ang="0">
                  <a:pos x="T0" y="T1"/>
                </a:cxn>
                <a:cxn ang="0">
                  <a:pos x="T2" y="T3"/>
                </a:cxn>
                <a:cxn ang="0">
                  <a:pos x="T4" y="T5"/>
                </a:cxn>
              </a:cxnLst>
              <a:rect l="0" t="0" r="r" b="b"/>
              <a:pathLst>
                <a:path w="45" h="125">
                  <a:moveTo>
                    <a:pt x="24" y="125"/>
                  </a:moveTo>
                  <a:cubicBezTo>
                    <a:pt x="13" y="88"/>
                    <a:pt x="14" y="33"/>
                    <a:pt x="0" y="0"/>
                  </a:cubicBezTo>
                  <a:cubicBezTo>
                    <a:pt x="45" y="7"/>
                    <a:pt x="28" y="70"/>
                    <a:pt x="24" y="12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56"/>
            <p:cNvSpPr>
              <a:spLocks/>
            </p:cNvSpPr>
            <p:nvPr/>
          </p:nvSpPr>
          <p:spPr bwMode="auto">
            <a:xfrm>
              <a:off x="2978071" y="4074263"/>
              <a:ext cx="6165" cy="12891"/>
            </a:xfrm>
            <a:custGeom>
              <a:avLst/>
              <a:gdLst>
                <a:gd name="T0" fmla="*/ 7 w 32"/>
                <a:gd name="T1" fmla="*/ 70 h 70"/>
                <a:gd name="T2" fmla="*/ 0 w 32"/>
                <a:gd name="T3" fmla="*/ 68 h 70"/>
                <a:gd name="T4" fmla="*/ 16 w 32"/>
                <a:gd name="T5" fmla="*/ 0 h 70"/>
                <a:gd name="T6" fmla="*/ 7 w 32"/>
                <a:gd name="T7" fmla="*/ 70 h 70"/>
              </a:gdLst>
              <a:ahLst/>
              <a:cxnLst>
                <a:cxn ang="0">
                  <a:pos x="T0" y="T1"/>
                </a:cxn>
                <a:cxn ang="0">
                  <a:pos x="T2" y="T3"/>
                </a:cxn>
                <a:cxn ang="0">
                  <a:pos x="T4" y="T5"/>
                </a:cxn>
                <a:cxn ang="0">
                  <a:pos x="T6" y="T7"/>
                </a:cxn>
              </a:cxnLst>
              <a:rect l="0" t="0" r="r" b="b"/>
              <a:pathLst>
                <a:path w="32" h="70">
                  <a:moveTo>
                    <a:pt x="7" y="70"/>
                  </a:moveTo>
                  <a:cubicBezTo>
                    <a:pt x="5" y="70"/>
                    <a:pt x="2" y="69"/>
                    <a:pt x="0" y="68"/>
                  </a:cubicBezTo>
                  <a:cubicBezTo>
                    <a:pt x="2" y="41"/>
                    <a:pt x="9" y="21"/>
                    <a:pt x="16" y="0"/>
                  </a:cubicBezTo>
                  <a:cubicBezTo>
                    <a:pt x="32" y="10"/>
                    <a:pt x="28" y="70"/>
                    <a:pt x="7"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69"/>
            <p:cNvSpPr>
              <a:spLocks/>
            </p:cNvSpPr>
            <p:nvPr/>
          </p:nvSpPr>
          <p:spPr bwMode="auto">
            <a:xfrm>
              <a:off x="2743788" y="3909481"/>
              <a:ext cx="8407" cy="10089"/>
            </a:xfrm>
            <a:custGeom>
              <a:avLst/>
              <a:gdLst>
                <a:gd name="T0" fmla="*/ 14 w 47"/>
                <a:gd name="T1" fmla="*/ 54 h 54"/>
                <a:gd name="T2" fmla="*/ 4 w 47"/>
                <a:gd name="T3" fmla="*/ 46 h 54"/>
                <a:gd name="T4" fmla="*/ 12 w 47"/>
                <a:gd name="T5" fmla="*/ 1 h 54"/>
                <a:gd name="T6" fmla="*/ 21 w 47"/>
                <a:gd name="T7" fmla="*/ 0 h 54"/>
                <a:gd name="T8" fmla="*/ 44 w 47"/>
                <a:gd name="T9" fmla="*/ 45 h 54"/>
                <a:gd name="T10" fmla="*/ 37 w 47"/>
                <a:gd name="T11" fmla="*/ 44 h 54"/>
                <a:gd name="T12" fmla="*/ 23 w 47"/>
                <a:gd name="T13" fmla="*/ 49 h 54"/>
                <a:gd name="T14" fmla="*/ 14 w 47"/>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4">
                  <a:moveTo>
                    <a:pt x="14" y="54"/>
                  </a:moveTo>
                  <a:cubicBezTo>
                    <a:pt x="11" y="54"/>
                    <a:pt x="8" y="52"/>
                    <a:pt x="4" y="46"/>
                  </a:cubicBezTo>
                  <a:cubicBezTo>
                    <a:pt x="0" y="23"/>
                    <a:pt x="10" y="16"/>
                    <a:pt x="12" y="1"/>
                  </a:cubicBezTo>
                  <a:cubicBezTo>
                    <a:pt x="15" y="0"/>
                    <a:pt x="18" y="0"/>
                    <a:pt x="21" y="0"/>
                  </a:cubicBezTo>
                  <a:cubicBezTo>
                    <a:pt x="40" y="0"/>
                    <a:pt x="47" y="15"/>
                    <a:pt x="44" y="45"/>
                  </a:cubicBezTo>
                  <a:cubicBezTo>
                    <a:pt x="41" y="45"/>
                    <a:pt x="39" y="44"/>
                    <a:pt x="37" y="44"/>
                  </a:cubicBezTo>
                  <a:cubicBezTo>
                    <a:pt x="31" y="44"/>
                    <a:pt x="26" y="47"/>
                    <a:pt x="23" y="49"/>
                  </a:cubicBezTo>
                  <a:cubicBezTo>
                    <a:pt x="19" y="51"/>
                    <a:pt x="17" y="54"/>
                    <a:pt x="14" y="5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71"/>
            <p:cNvSpPr>
              <a:spLocks/>
            </p:cNvSpPr>
            <p:nvPr/>
          </p:nvSpPr>
          <p:spPr bwMode="auto">
            <a:xfrm>
              <a:off x="2746030" y="3953199"/>
              <a:ext cx="6726" cy="3363"/>
            </a:xfrm>
            <a:custGeom>
              <a:avLst/>
              <a:gdLst>
                <a:gd name="T0" fmla="*/ 6 w 35"/>
                <a:gd name="T1" fmla="*/ 19 h 19"/>
                <a:gd name="T2" fmla="*/ 0 w 35"/>
                <a:gd name="T3" fmla="*/ 0 h 19"/>
                <a:gd name="T4" fmla="*/ 35 w 35"/>
                <a:gd name="T5" fmla="*/ 9 h 19"/>
                <a:gd name="T6" fmla="*/ 6 w 35"/>
                <a:gd name="T7" fmla="*/ 19 h 19"/>
              </a:gdLst>
              <a:ahLst/>
              <a:cxnLst>
                <a:cxn ang="0">
                  <a:pos x="T0" y="T1"/>
                </a:cxn>
                <a:cxn ang="0">
                  <a:pos x="T2" y="T3"/>
                </a:cxn>
                <a:cxn ang="0">
                  <a:pos x="T4" y="T5"/>
                </a:cxn>
                <a:cxn ang="0">
                  <a:pos x="T6" y="T7"/>
                </a:cxn>
              </a:cxnLst>
              <a:rect l="0" t="0" r="r" b="b"/>
              <a:pathLst>
                <a:path w="35" h="19">
                  <a:moveTo>
                    <a:pt x="6" y="19"/>
                  </a:moveTo>
                  <a:cubicBezTo>
                    <a:pt x="3" y="14"/>
                    <a:pt x="1" y="7"/>
                    <a:pt x="0" y="0"/>
                  </a:cubicBezTo>
                  <a:cubicBezTo>
                    <a:pt x="11" y="3"/>
                    <a:pt x="23" y="6"/>
                    <a:pt x="35" y="9"/>
                  </a:cubicBezTo>
                  <a:cubicBezTo>
                    <a:pt x="27" y="15"/>
                    <a:pt x="18" y="19"/>
                    <a:pt x="6" y="1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72"/>
            <p:cNvSpPr>
              <a:spLocks/>
            </p:cNvSpPr>
            <p:nvPr/>
          </p:nvSpPr>
          <p:spPr bwMode="auto">
            <a:xfrm>
              <a:off x="2746030" y="3943110"/>
              <a:ext cx="11210" cy="11770"/>
            </a:xfrm>
            <a:custGeom>
              <a:avLst/>
              <a:gdLst>
                <a:gd name="T0" fmla="*/ 37 w 63"/>
                <a:gd name="T1" fmla="*/ 64 h 64"/>
                <a:gd name="T2" fmla="*/ 2 w 63"/>
                <a:gd name="T3" fmla="*/ 55 h 64"/>
                <a:gd name="T4" fmla="*/ 0 w 63"/>
                <a:gd name="T5" fmla="*/ 28 h 64"/>
                <a:gd name="T6" fmla="*/ 49 w 63"/>
                <a:gd name="T7" fmla="*/ 0 h 64"/>
                <a:gd name="T8" fmla="*/ 63 w 63"/>
                <a:gd name="T9" fmla="*/ 6 h 64"/>
                <a:gd name="T10" fmla="*/ 37 w 63"/>
                <a:gd name="T11" fmla="*/ 64 h 64"/>
              </a:gdLst>
              <a:ahLst/>
              <a:cxnLst>
                <a:cxn ang="0">
                  <a:pos x="T0" y="T1"/>
                </a:cxn>
                <a:cxn ang="0">
                  <a:pos x="T2" y="T3"/>
                </a:cxn>
                <a:cxn ang="0">
                  <a:pos x="T4" y="T5"/>
                </a:cxn>
                <a:cxn ang="0">
                  <a:pos x="T6" y="T7"/>
                </a:cxn>
                <a:cxn ang="0">
                  <a:pos x="T8" y="T9"/>
                </a:cxn>
                <a:cxn ang="0">
                  <a:pos x="T10" y="T11"/>
                </a:cxn>
              </a:cxnLst>
              <a:rect l="0" t="0" r="r" b="b"/>
              <a:pathLst>
                <a:path w="63" h="64">
                  <a:moveTo>
                    <a:pt x="37" y="64"/>
                  </a:moveTo>
                  <a:cubicBezTo>
                    <a:pt x="25" y="61"/>
                    <a:pt x="13" y="58"/>
                    <a:pt x="2" y="55"/>
                  </a:cubicBezTo>
                  <a:cubicBezTo>
                    <a:pt x="0" y="47"/>
                    <a:pt x="0" y="38"/>
                    <a:pt x="0" y="28"/>
                  </a:cubicBezTo>
                  <a:cubicBezTo>
                    <a:pt x="11" y="16"/>
                    <a:pt x="33" y="0"/>
                    <a:pt x="49" y="0"/>
                  </a:cubicBezTo>
                  <a:cubicBezTo>
                    <a:pt x="55" y="0"/>
                    <a:pt x="60" y="2"/>
                    <a:pt x="63" y="6"/>
                  </a:cubicBezTo>
                  <a:cubicBezTo>
                    <a:pt x="58" y="31"/>
                    <a:pt x="51" y="52"/>
                    <a:pt x="37" y="6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73"/>
            <p:cNvSpPr>
              <a:spLocks/>
            </p:cNvSpPr>
            <p:nvPr/>
          </p:nvSpPr>
          <p:spPr bwMode="auto">
            <a:xfrm>
              <a:off x="2758921" y="4029985"/>
              <a:ext cx="5605" cy="2803"/>
            </a:xfrm>
            <a:custGeom>
              <a:avLst/>
              <a:gdLst>
                <a:gd name="T0" fmla="*/ 0 w 30"/>
                <a:gd name="T1" fmla="*/ 16 h 16"/>
                <a:gd name="T2" fmla="*/ 0 w 30"/>
                <a:gd name="T3" fmla="*/ 1 h 16"/>
                <a:gd name="T4" fmla="*/ 7 w 30"/>
                <a:gd name="T5" fmla="*/ 0 h 16"/>
                <a:gd name="T6" fmla="*/ 30 w 30"/>
                <a:gd name="T7" fmla="*/ 12 h 16"/>
                <a:gd name="T8" fmla="*/ 0 w 30"/>
                <a:gd name="T9" fmla="*/ 16 h 16"/>
              </a:gdLst>
              <a:ahLst/>
              <a:cxnLst>
                <a:cxn ang="0">
                  <a:pos x="T0" y="T1"/>
                </a:cxn>
                <a:cxn ang="0">
                  <a:pos x="T2" y="T3"/>
                </a:cxn>
                <a:cxn ang="0">
                  <a:pos x="T4" y="T5"/>
                </a:cxn>
                <a:cxn ang="0">
                  <a:pos x="T6" y="T7"/>
                </a:cxn>
                <a:cxn ang="0">
                  <a:pos x="T8" y="T9"/>
                </a:cxn>
              </a:cxnLst>
              <a:rect l="0" t="0" r="r" b="b"/>
              <a:pathLst>
                <a:path w="30" h="16">
                  <a:moveTo>
                    <a:pt x="0" y="16"/>
                  </a:moveTo>
                  <a:lnTo>
                    <a:pt x="0" y="1"/>
                  </a:lnTo>
                  <a:cubicBezTo>
                    <a:pt x="2" y="0"/>
                    <a:pt x="5" y="0"/>
                    <a:pt x="7" y="0"/>
                  </a:cubicBezTo>
                  <a:cubicBezTo>
                    <a:pt x="17" y="0"/>
                    <a:pt x="22" y="9"/>
                    <a:pt x="30" y="12"/>
                  </a:cubicBezTo>
                  <a:cubicBezTo>
                    <a:pt x="20" y="13"/>
                    <a:pt x="10" y="14"/>
                    <a:pt x="0" y="1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74"/>
            <p:cNvSpPr>
              <a:spLocks/>
            </p:cNvSpPr>
            <p:nvPr/>
          </p:nvSpPr>
          <p:spPr bwMode="auto">
            <a:xfrm>
              <a:off x="2758921" y="4032227"/>
              <a:ext cx="5605" cy="7847"/>
            </a:xfrm>
            <a:custGeom>
              <a:avLst/>
              <a:gdLst>
                <a:gd name="T0" fmla="*/ 0 w 31"/>
                <a:gd name="T1" fmla="*/ 45 h 45"/>
                <a:gd name="T2" fmla="*/ 0 w 31"/>
                <a:gd name="T3" fmla="*/ 4 h 45"/>
                <a:gd name="T4" fmla="*/ 30 w 31"/>
                <a:gd name="T5" fmla="*/ 0 h 45"/>
                <a:gd name="T6" fmla="*/ 31 w 31"/>
                <a:gd name="T7" fmla="*/ 0 h 45"/>
                <a:gd name="T8" fmla="*/ 0 w 31"/>
                <a:gd name="T9" fmla="*/ 45 h 45"/>
              </a:gdLst>
              <a:ahLst/>
              <a:cxnLst>
                <a:cxn ang="0">
                  <a:pos x="T0" y="T1"/>
                </a:cxn>
                <a:cxn ang="0">
                  <a:pos x="T2" y="T3"/>
                </a:cxn>
                <a:cxn ang="0">
                  <a:pos x="T4" y="T5"/>
                </a:cxn>
                <a:cxn ang="0">
                  <a:pos x="T6" y="T7"/>
                </a:cxn>
                <a:cxn ang="0">
                  <a:pos x="T8" y="T9"/>
                </a:cxn>
              </a:cxnLst>
              <a:rect l="0" t="0" r="r" b="b"/>
              <a:pathLst>
                <a:path w="31" h="45">
                  <a:moveTo>
                    <a:pt x="0" y="45"/>
                  </a:moveTo>
                  <a:lnTo>
                    <a:pt x="0" y="4"/>
                  </a:lnTo>
                  <a:cubicBezTo>
                    <a:pt x="10" y="2"/>
                    <a:pt x="20" y="1"/>
                    <a:pt x="30" y="0"/>
                  </a:cubicBezTo>
                  <a:cubicBezTo>
                    <a:pt x="30" y="0"/>
                    <a:pt x="31" y="0"/>
                    <a:pt x="31" y="0"/>
                  </a:cubicBezTo>
                  <a:cubicBezTo>
                    <a:pt x="30" y="29"/>
                    <a:pt x="20" y="44"/>
                    <a:pt x="0" y="4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86"/>
            <p:cNvSpPr>
              <a:spLocks/>
            </p:cNvSpPr>
            <p:nvPr/>
          </p:nvSpPr>
          <p:spPr bwMode="auto">
            <a:xfrm>
              <a:off x="2881107" y="3960485"/>
              <a:ext cx="7286" cy="3363"/>
            </a:xfrm>
            <a:custGeom>
              <a:avLst/>
              <a:gdLst>
                <a:gd name="T0" fmla="*/ 39 w 41"/>
                <a:gd name="T1" fmla="*/ 18 h 18"/>
                <a:gd name="T2" fmla="*/ 0 w 41"/>
                <a:gd name="T3" fmla="*/ 3 h 18"/>
                <a:gd name="T4" fmla="*/ 21 w 41"/>
                <a:gd name="T5" fmla="*/ 0 h 18"/>
                <a:gd name="T6" fmla="*/ 41 w 41"/>
                <a:gd name="T7" fmla="*/ 5 h 18"/>
                <a:gd name="T8" fmla="*/ 39 w 41"/>
                <a:gd name="T9" fmla="*/ 18 h 18"/>
              </a:gdLst>
              <a:ahLst/>
              <a:cxnLst>
                <a:cxn ang="0">
                  <a:pos x="T0" y="T1"/>
                </a:cxn>
                <a:cxn ang="0">
                  <a:pos x="T2" y="T3"/>
                </a:cxn>
                <a:cxn ang="0">
                  <a:pos x="T4" y="T5"/>
                </a:cxn>
                <a:cxn ang="0">
                  <a:pos x="T6" y="T7"/>
                </a:cxn>
                <a:cxn ang="0">
                  <a:pos x="T8" y="T9"/>
                </a:cxn>
              </a:cxnLst>
              <a:rect l="0" t="0" r="r" b="b"/>
              <a:pathLst>
                <a:path w="41" h="18">
                  <a:moveTo>
                    <a:pt x="39" y="18"/>
                  </a:moveTo>
                  <a:cubicBezTo>
                    <a:pt x="26" y="13"/>
                    <a:pt x="13" y="8"/>
                    <a:pt x="0" y="3"/>
                  </a:cubicBezTo>
                  <a:cubicBezTo>
                    <a:pt x="7" y="1"/>
                    <a:pt x="14" y="0"/>
                    <a:pt x="21" y="0"/>
                  </a:cubicBezTo>
                  <a:cubicBezTo>
                    <a:pt x="29" y="0"/>
                    <a:pt x="36" y="2"/>
                    <a:pt x="41" y="5"/>
                  </a:cubicBezTo>
                  <a:cubicBezTo>
                    <a:pt x="41" y="10"/>
                    <a:pt x="40" y="14"/>
                    <a:pt x="39" y="1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687"/>
            <p:cNvSpPr>
              <a:spLocks/>
            </p:cNvSpPr>
            <p:nvPr/>
          </p:nvSpPr>
          <p:spPr bwMode="auto">
            <a:xfrm>
              <a:off x="2873821" y="3961045"/>
              <a:ext cx="14573" cy="8407"/>
            </a:xfrm>
            <a:custGeom>
              <a:avLst/>
              <a:gdLst>
                <a:gd name="T0" fmla="*/ 31 w 80"/>
                <a:gd name="T1" fmla="*/ 46 h 46"/>
                <a:gd name="T2" fmla="*/ 0 w 80"/>
                <a:gd name="T3" fmla="*/ 43 h 46"/>
                <a:gd name="T4" fmla="*/ 41 w 80"/>
                <a:gd name="T5" fmla="*/ 0 h 46"/>
                <a:gd name="T6" fmla="*/ 80 w 80"/>
                <a:gd name="T7" fmla="*/ 15 h 46"/>
                <a:gd name="T8" fmla="*/ 74 w 80"/>
                <a:gd name="T9" fmla="*/ 42 h 46"/>
                <a:gd name="T10" fmla="*/ 31 w 80"/>
                <a:gd name="T11" fmla="*/ 46 h 46"/>
              </a:gdLst>
              <a:ahLst/>
              <a:cxnLst>
                <a:cxn ang="0">
                  <a:pos x="T0" y="T1"/>
                </a:cxn>
                <a:cxn ang="0">
                  <a:pos x="T2" y="T3"/>
                </a:cxn>
                <a:cxn ang="0">
                  <a:pos x="T4" y="T5"/>
                </a:cxn>
                <a:cxn ang="0">
                  <a:pos x="T6" y="T7"/>
                </a:cxn>
                <a:cxn ang="0">
                  <a:pos x="T8" y="T9"/>
                </a:cxn>
                <a:cxn ang="0">
                  <a:pos x="T10" y="T11"/>
                </a:cxn>
              </a:cxnLst>
              <a:rect l="0" t="0" r="r" b="b"/>
              <a:pathLst>
                <a:path w="80" h="46">
                  <a:moveTo>
                    <a:pt x="31" y="46"/>
                  </a:moveTo>
                  <a:cubicBezTo>
                    <a:pt x="23" y="46"/>
                    <a:pt x="15" y="45"/>
                    <a:pt x="0" y="43"/>
                  </a:cubicBezTo>
                  <a:cubicBezTo>
                    <a:pt x="4" y="21"/>
                    <a:pt x="22" y="6"/>
                    <a:pt x="41" y="0"/>
                  </a:cubicBezTo>
                  <a:cubicBezTo>
                    <a:pt x="54" y="5"/>
                    <a:pt x="67" y="10"/>
                    <a:pt x="80" y="15"/>
                  </a:cubicBezTo>
                  <a:cubicBezTo>
                    <a:pt x="78" y="23"/>
                    <a:pt x="73" y="29"/>
                    <a:pt x="74" y="42"/>
                  </a:cubicBezTo>
                  <a:cubicBezTo>
                    <a:pt x="51" y="44"/>
                    <a:pt x="42" y="46"/>
                    <a:pt x="31" y="4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691"/>
            <p:cNvSpPr>
              <a:spLocks/>
            </p:cNvSpPr>
            <p:nvPr/>
          </p:nvSpPr>
          <p:spPr bwMode="auto">
            <a:xfrm>
              <a:off x="2798155" y="4096683"/>
              <a:ext cx="8968" cy="6166"/>
            </a:xfrm>
            <a:custGeom>
              <a:avLst/>
              <a:gdLst>
                <a:gd name="T0" fmla="*/ 22 w 47"/>
                <a:gd name="T1" fmla="*/ 33 h 33"/>
                <a:gd name="T2" fmla="*/ 2 w 47"/>
                <a:gd name="T3" fmla="*/ 32 h 33"/>
                <a:gd name="T4" fmla="*/ 10 w 47"/>
                <a:gd name="T5" fmla="*/ 2 h 33"/>
                <a:gd name="T6" fmla="*/ 18 w 47"/>
                <a:gd name="T7" fmla="*/ 0 h 33"/>
                <a:gd name="T8" fmla="*/ 30 w 47"/>
                <a:gd name="T9" fmla="*/ 7 h 33"/>
                <a:gd name="T10" fmla="*/ 42 w 47"/>
                <a:gd name="T11" fmla="*/ 13 h 33"/>
                <a:gd name="T12" fmla="*/ 47 w 47"/>
                <a:gd name="T13" fmla="*/ 12 h 33"/>
                <a:gd name="T14" fmla="*/ 22 w 4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3">
                  <a:moveTo>
                    <a:pt x="22" y="33"/>
                  </a:moveTo>
                  <a:cubicBezTo>
                    <a:pt x="16" y="33"/>
                    <a:pt x="9" y="32"/>
                    <a:pt x="2" y="32"/>
                  </a:cubicBezTo>
                  <a:cubicBezTo>
                    <a:pt x="0" y="16"/>
                    <a:pt x="9" y="15"/>
                    <a:pt x="10" y="2"/>
                  </a:cubicBezTo>
                  <a:cubicBezTo>
                    <a:pt x="13" y="1"/>
                    <a:pt x="16" y="0"/>
                    <a:pt x="18" y="0"/>
                  </a:cubicBezTo>
                  <a:cubicBezTo>
                    <a:pt x="23" y="0"/>
                    <a:pt x="27" y="3"/>
                    <a:pt x="30" y="7"/>
                  </a:cubicBezTo>
                  <a:cubicBezTo>
                    <a:pt x="33" y="10"/>
                    <a:pt x="37" y="13"/>
                    <a:pt x="42" y="13"/>
                  </a:cubicBezTo>
                  <a:cubicBezTo>
                    <a:pt x="44" y="13"/>
                    <a:pt x="45" y="13"/>
                    <a:pt x="47" y="12"/>
                  </a:cubicBezTo>
                  <a:cubicBezTo>
                    <a:pt x="46" y="30"/>
                    <a:pt x="35" y="33"/>
                    <a:pt x="22" y="3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692"/>
            <p:cNvSpPr>
              <a:spLocks/>
            </p:cNvSpPr>
            <p:nvPr/>
          </p:nvSpPr>
          <p:spPr bwMode="auto">
            <a:xfrm>
              <a:off x="2783583" y="4070900"/>
              <a:ext cx="6165" cy="11210"/>
            </a:xfrm>
            <a:custGeom>
              <a:avLst/>
              <a:gdLst>
                <a:gd name="T0" fmla="*/ 25 w 36"/>
                <a:gd name="T1" fmla="*/ 62 h 62"/>
                <a:gd name="T2" fmla="*/ 0 w 36"/>
                <a:gd name="T3" fmla="*/ 46 h 62"/>
                <a:gd name="T4" fmla="*/ 20 w 36"/>
                <a:gd name="T5" fmla="*/ 0 h 62"/>
                <a:gd name="T6" fmla="*/ 25 w 36"/>
                <a:gd name="T7" fmla="*/ 62 h 62"/>
              </a:gdLst>
              <a:ahLst/>
              <a:cxnLst>
                <a:cxn ang="0">
                  <a:pos x="T0" y="T1"/>
                </a:cxn>
                <a:cxn ang="0">
                  <a:pos x="T2" y="T3"/>
                </a:cxn>
                <a:cxn ang="0">
                  <a:pos x="T4" y="T5"/>
                </a:cxn>
                <a:cxn ang="0">
                  <a:pos x="T6" y="T7"/>
                </a:cxn>
              </a:cxnLst>
              <a:rect l="0" t="0" r="r" b="b"/>
              <a:pathLst>
                <a:path w="36" h="62">
                  <a:moveTo>
                    <a:pt x="25" y="62"/>
                  </a:moveTo>
                  <a:cubicBezTo>
                    <a:pt x="14" y="61"/>
                    <a:pt x="6" y="54"/>
                    <a:pt x="0" y="46"/>
                  </a:cubicBezTo>
                  <a:cubicBezTo>
                    <a:pt x="7" y="31"/>
                    <a:pt x="13" y="15"/>
                    <a:pt x="20" y="0"/>
                  </a:cubicBezTo>
                  <a:cubicBezTo>
                    <a:pt x="31" y="18"/>
                    <a:pt x="36" y="41"/>
                    <a:pt x="25" y="62"/>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93"/>
            <p:cNvSpPr>
              <a:spLocks/>
            </p:cNvSpPr>
            <p:nvPr/>
          </p:nvSpPr>
          <p:spPr bwMode="auto">
            <a:xfrm>
              <a:off x="2775736" y="4065296"/>
              <a:ext cx="11210" cy="14012"/>
            </a:xfrm>
            <a:custGeom>
              <a:avLst/>
              <a:gdLst>
                <a:gd name="T0" fmla="*/ 42 w 62"/>
                <a:gd name="T1" fmla="*/ 78 h 78"/>
                <a:gd name="T2" fmla="*/ 0 w 62"/>
                <a:gd name="T3" fmla="*/ 14 h 78"/>
                <a:gd name="T4" fmla="*/ 19 w 62"/>
                <a:gd name="T5" fmla="*/ 0 h 78"/>
                <a:gd name="T6" fmla="*/ 62 w 62"/>
                <a:gd name="T7" fmla="*/ 32 h 78"/>
                <a:gd name="T8" fmla="*/ 42 w 62"/>
                <a:gd name="T9" fmla="*/ 78 h 78"/>
              </a:gdLst>
              <a:ahLst/>
              <a:cxnLst>
                <a:cxn ang="0">
                  <a:pos x="T0" y="T1"/>
                </a:cxn>
                <a:cxn ang="0">
                  <a:pos x="T2" y="T3"/>
                </a:cxn>
                <a:cxn ang="0">
                  <a:pos x="T4" y="T5"/>
                </a:cxn>
                <a:cxn ang="0">
                  <a:pos x="T6" y="T7"/>
                </a:cxn>
                <a:cxn ang="0">
                  <a:pos x="T8" y="T9"/>
                </a:cxn>
              </a:cxnLst>
              <a:rect l="0" t="0" r="r" b="b"/>
              <a:pathLst>
                <a:path w="62" h="78">
                  <a:moveTo>
                    <a:pt x="42" y="78"/>
                  </a:moveTo>
                  <a:cubicBezTo>
                    <a:pt x="27" y="57"/>
                    <a:pt x="22" y="24"/>
                    <a:pt x="0" y="14"/>
                  </a:cubicBezTo>
                  <a:cubicBezTo>
                    <a:pt x="4" y="4"/>
                    <a:pt x="11" y="0"/>
                    <a:pt x="19" y="0"/>
                  </a:cubicBezTo>
                  <a:cubicBezTo>
                    <a:pt x="33" y="0"/>
                    <a:pt x="51" y="14"/>
                    <a:pt x="62" y="32"/>
                  </a:cubicBezTo>
                  <a:cubicBezTo>
                    <a:pt x="55" y="47"/>
                    <a:pt x="49" y="63"/>
                    <a:pt x="42" y="7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696"/>
            <p:cNvSpPr>
              <a:spLocks/>
            </p:cNvSpPr>
            <p:nvPr/>
          </p:nvSpPr>
          <p:spPr bwMode="auto">
            <a:xfrm>
              <a:off x="2818893" y="4090517"/>
              <a:ext cx="9528" cy="20738"/>
            </a:xfrm>
            <a:custGeom>
              <a:avLst/>
              <a:gdLst>
                <a:gd name="T0" fmla="*/ 36 w 53"/>
                <a:gd name="T1" fmla="*/ 115 h 115"/>
                <a:gd name="T2" fmla="*/ 13 w 53"/>
                <a:gd name="T3" fmla="*/ 2 h 115"/>
                <a:gd name="T4" fmla="*/ 22 w 53"/>
                <a:gd name="T5" fmla="*/ 0 h 115"/>
                <a:gd name="T6" fmla="*/ 53 w 53"/>
                <a:gd name="T7" fmla="*/ 24 h 115"/>
                <a:gd name="T8" fmla="*/ 36 w 53"/>
                <a:gd name="T9" fmla="*/ 115 h 115"/>
              </a:gdLst>
              <a:ahLst/>
              <a:cxnLst>
                <a:cxn ang="0">
                  <a:pos x="T0" y="T1"/>
                </a:cxn>
                <a:cxn ang="0">
                  <a:pos x="T2" y="T3"/>
                </a:cxn>
                <a:cxn ang="0">
                  <a:pos x="T4" y="T5"/>
                </a:cxn>
                <a:cxn ang="0">
                  <a:pos x="T6" y="T7"/>
                </a:cxn>
                <a:cxn ang="0">
                  <a:pos x="T8" y="T9"/>
                </a:cxn>
              </a:cxnLst>
              <a:rect l="0" t="0" r="r" b="b"/>
              <a:pathLst>
                <a:path w="53" h="115">
                  <a:moveTo>
                    <a:pt x="36" y="115"/>
                  </a:moveTo>
                  <a:cubicBezTo>
                    <a:pt x="0" y="91"/>
                    <a:pt x="6" y="40"/>
                    <a:pt x="13" y="2"/>
                  </a:cubicBezTo>
                  <a:cubicBezTo>
                    <a:pt x="16" y="0"/>
                    <a:pt x="19" y="0"/>
                    <a:pt x="22" y="0"/>
                  </a:cubicBezTo>
                  <a:cubicBezTo>
                    <a:pt x="38" y="0"/>
                    <a:pt x="40" y="20"/>
                    <a:pt x="53" y="24"/>
                  </a:cubicBezTo>
                  <a:cubicBezTo>
                    <a:pt x="52" y="61"/>
                    <a:pt x="48" y="93"/>
                    <a:pt x="36" y="11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23"/>
            <p:cNvSpPr>
              <a:spLocks/>
            </p:cNvSpPr>
            <p:nvPr/>
          </p:nvSpPr>
          <p:spPr bwMode="auto">
            <a:xfrm>
              <a:off x="2849720" y="3961045"/>
              <a:ext cx="7847" cy="9528"/>
            </a:xfrm>
            <a:custGeom>
              <a:avLst/>
              <a:gdLst>
                <a:gd name="T0" fmla="*/ 6 w 44"/>
                <a:gd name="T1" fmla="*/ 55 h 55"/>
                <a:gd name="T2" fmla="*/ 0 w 44"/>
                <a:gd name="T3" fmla="*/ 20 h 55"/>
                <a:gd name="T4" fmla="*/ 15 w 44"/>
                <a:gd name="T5" fmla="*/ 0 h 55"/>
                <a:gd name="T6" fmla="*/ 43 w 44"/>
                <a:gd name="T7" fmla="*/ 25 h 55"/>
                <a:gd name="T8" fmla="*/ 6 w 44"/>
                <a:gd name="T9" fmla="*/ 55 h 55"/>
              </a:gdLst>
              <a:ahLst/>
              <a:cxnLst>
                <a:cxn ang="0">
                  <a:pos x="T0" y="T1"/>
                </a:cxn>
                <a:cxn ang="0">
                  <a:pos x="T2" y="T3"/>
                </a:cxn>
                <a:cxn ang="0">
                  <a:pos x="T4" y="T5"/>
                </a:cxn>
                <a:cxn ang="0">
                  <a:pos x="T6" y="T7"/>
                </a:cxn>
                <a:cxn ang="0">
                  <a:pos x="T8" y="T9"/>
                </a:cxn>
              </a:cxnLst>
              <a:rect l="0" t="0" r="r" b="b"/>
              <a:pathLst>
                <a:path w="44" h="55">
                  <a:moveTo>
                    <a:pt x="6" y="55"/>
                  </a:moveTo>
                  <a:cubicBezTo>
                    <a:pt x="9" y="36"/>
                    <a:pt x="4" y="29"/>
                    <a:pt x="0" y="20"/>
                  </a:cubicBezTo>
                  <a:cubicBezTo>
                    <a:pt x="5" y="13"/>
                    <a:pt x="10" y="7"/>
                    <a:pt x="15" y="0"/>
                  </a:cubicBezTo>
                  <a:cubicBezTo>
                    <a:pt x="27" y="6"/>
                    <a:pt x="36" y="14"/>
                    <a:pt x="43" y="25"/>
                  </a:cubicBezTo>
                  <a:cubicBezTo>
                    <a:pt x="44" y="53"/>
                    <a:pt x="25" y="53"/>
                    <a:pt x="6" y="5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24"/>
            <p:cNvSpPr>
              <a:spLocks/>
            </p:cNvSpPr>
            <p:nvPr/>
          </p:nvSpPr>
          <p:spPr bwMode="auto">
            <a:xfrm>
              <a:off x="2849159" y="3959924"/>
              <a:ext cx="3363" cy="4484"/>
            </a:xfrm>
            <a:custGeom>
              <a:avLst/>
              <a:gdLst>
                <a:gd name="T0" fmla="*/ 4 w 19"/>
                <a:gd name="T1" fmla="*/ 26 h 26"/>
                <a:gd name="T2" fmla="*/ 2 w 19"/>
                <a:gd name="T3" fmla="*/ 0 h 26"/>
                <a:gd name="T4" fmla="*/ 19 w 19"/>
                <a:gd name="T5" fmla="*/ 6 h 26"/>
                <a:gd name="T6" fmla="*/ 4 w 19"/>
                <a:gd name="T7" fmla="*/ 26 h 26"/>
              </a:gdLst>
              <a:ahLst/>
              <a:cxnLst>
                <a:cxn ang="0">
                  <a:pos x="T0" y="T1"/>
                </a:cxn>
                <a:cxn ang="0">
                  <a:pos x="T2" y="T3"/>
                </a:cxn>
                <a:cxn ang="0">
                  <a:pos x="T4" y="T5"/>
                </a:cxn>
                <a:cxn ang="0">
                  <a:pos x="T6" y="T7"/>
                </a:cxn>
              </a:cxnLst>
              <a:rect l="0" t="0" r="r" b="b"/>
              <a:pathLst>
                <a:path w="19" h="26">
                  <a:moveTo>
                    <a:pt x="4" y="26"/>
                  </a:moveTo>
                  <a:cubicBezTo>
                    <a:pt x="2" y="20"/>
                    <a:pt x="0" y="12"/>
                    <a:pt x="2" y="0"/>
                  </a:cubicBezTo>
                  <a:cubicBezTo>
                    <a:pt x="8" y="1"/>
                    <a:pt x="14" y="3"/>
                    <a:pt x="19" y="6"/>
                  </a:cubicBezTo>
                  <a:cubicBezTo>
                    <a:pt x="14" y="13"/>
                    <a:pt x="9" y="19"/>
                    <a:pt x="4" y="2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26"/>
            <p:cNvSpPr>
              <a:spLocks/>
            </p:cNvSpPr>
            <p:nvPr/>
          </p:nvSpPr>
          <p:spPr bwMode="auto">
            <a:xfrm>
              <a:off x="2835147" y="3934142"/>
              <a:ext cx="7286" cy="6726"/>
            </a:xfrm>
            <a:custGeom>
              <a:avLst/>
              <a:gdLst>
                <a:gd name="T0" fmla="*/ 40 w 40"/>
                <a:gd name="T1" fmla="*/ 39 h 39"/>
                <a:gd name="T2" fmla="*/ 0 w 40"/>
                <a:gd name="T3" fmla="*/ 10 h 39"/>
                <a:gd name="T4" fmla="*/ 0 w 40"/>
                <a:gd name="T5" fmla="*/ 0 h 39"/>
                <a:gd name="T6" fmla="*/ 6 w 40"/>
                <a:gd name="T7" fmla="*/ 0 h 39"/>
                <a:gd name="T8" fmla="*/ 40 w 40"/>
                <a:gd name="T9" fmla="*/ 39 h 39"/>
              </a:gdLst>
              <a:ahLst/>
              <a:cxnLst>
                <a:cxn ang="0">
                  <a:pos x="T0" y="T1"/>
                </a:cxn>
                <a:cxn ang="0">
                  <a:pos x="T2" y="T3"/>
                </a:cxn>
                <a:cxn ang="0">
                  <a:pos x="T4" y="T5"/>
                </a:cxn>
                <a:cxn ang="0">
                  <a:pos x="T6" y="T7"/>
                </a:cxn>
                <a:cxn ang="0">
                  <a:pos x="T8" y="T9"/>
                </a:cxn>
              </a:cxnLst>
              <a:rect l="0" t="0" r="r" b="b"/>
              <a:pathLst>
                <a:path w="40" h="39">
                  <a:moveTo>
                    <a:pt x="40" y="39"/>
                  </a:moveTo>
                  <a:cubicBezTo>
                    <a:pt x="26" y="29"/>
                    <a:pt x="13" y="20"/>
                    <a:pt x="0" y="10"/>
                  </a:cubicBezTo>
                  <a:cubicBezTo>
                    <a:pt x="0" y="7"/>
                    <a:pt x="0" y="4"/>
                    <a:pt x="0" y="0"/>
                  </a:cubicBezTo>
                  <a:cubicBezTo>
                    <a:pt x="2" y="0"/>
                    <a:pt x="4" y="0"/>
                    <a:pt x="6" y="0"/>
                  </a:cubicBezTo>
                  <a:cubicBezTo>
                    <a:pt x="27" y="0"/>
                    <a:pt x="38" y="13"/>
                    <a:pt x="40" y="3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27"/>
            <p:cNvSpPr>
              <a:spLocks/>
            </p:cNvSpPr>
            <p:nvPr/>
          </p:nvSpPr>
          <p:spPr bwMode="auto">
            <a:xfrm>
              <a:off x="2834026" y="3935823"/>
              <a:ext cx="8407" cy="9528"/>
            </a:xfrm>
            <a:custGeom>
              <a:avLst/>
              <a:gdLst>
                <a:gd name="T0" fmla="*/ 36 w 49"/>
                <a:gd name="T1" fmla="*/ 54 h 54"/>
                <a:gd name="T2" fmla="*/ 0 w 49"/>
                <a:gd name="T3" fmla="*/ 24 h 54"/>
                <a:gd name="T4" fmla="*/ 8 w 49"/>
                <a:gd name="T5" fmla="*/ 0 h 54"/>
                <a:gd name="T6" fmla="*/ 48 w 49"/>
                <a:gd name="T7" fmla="*/ 29 h 54"/>
                <a:gd name="T8" fmla="*/ 49 w 49"/>
                <a:gd name="T9" fmla="*/ 46 h 54"/>
                <a:gd name="T10" fmla="*/ 36 w 49"/>
                <a:gd name="T11" fmla="*/ 54 h 54"/>
              </a:gdLst>
              <a:ahLst/>
              <a:cxnLst>
                <a:cxn ang="0">
                  <a:pos x="T0" y="T1"/>
                </a:cxn>
                <a:cxn ang="0">
                  <a:pos x="T2" y="T3"/>
                </a:cxn>
                <a:cxn ang="0">
                  <a:pos x="T4" y="T5"/>
                </a:cxn>
                <a:cxn ang="0">
                  <a:pos x="T6" y="T7"/>
                </a:cxn>
                <a:cxn ang="0">
                  <a:pos x="T8" y="T9"/>
                </a:cxn>
                <a:cxn ang="0">
                  <a:pos x="T10" y="T11"/>
                </a:cxn>
              </a:cxnLst>
              <a:rect l="0" t="0" r="r" b="b"/>
              <a:pathLst>
                <a:path w="49" h="54">
                  <a:moveTo>
                    <a:pt x="36" y="54"/>
                  </a:moveTo>
                  <a:cubicBezTo>
                    <a:pt x="23" y="54"/>
                    <a:pt x="8" y="37"/>
                    <a:pt x="0" y="24"/>
                  </a:cubicBezTo>
                  <a:cubicBezTo>
                    <a:pt x="4" y="17"/>
                    <a:pt x="7" y="10"/>
                    <a:pt x="8" y="0"/>
                  </a:cubicBezTo>
                  <a:cubicBezTo>
                    <a:pt x="21" y="10"/>
                    <a:pt x="34" y="19"/>
                    <a:pt x="48" y="29"/>
                  </a:cubicBezTo>
                  <a:cubicBezTo>
                    <a:pt x="49" y="34"/>
                    <a:pt x="49" y="40"/>
                    <a:pt x="49" y="46"/>
                  </a:cubicBezTo>
                  <a:cubicBezTo>
                    <a:pt x="45" y="52"/>
                    <a:pt x="41" y="54"/>
                    <a:pt x="36" y="5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30"/>
            <p:cNvSpPr>
              <a:spLocks/>
            </p:cNvSpPr>
            <p:nvPr/>
          </p:nvSpPr>
          <p:spPr bwMode="auto">
            <a:xfrm>
              <a:off x="2829542" y="4311909"/>
              <a:ext cx="13452" cy="7286"/>
            </a:xfrm>
            <a:custGeom>
              <a:avLst/>
              <a:gdLst>
                <a:gd name="T0" fmla="*/ 47 w 73"/>
                <a:gd name="T1" fmla="*/ 40 h 40"/>
                <a:gd name="T2" fmla="*/ 0 w 73"/>
                <a:gd name="T3" fmla="*/ 23 h 40"/>
                <a:gd name="T4" fmla="*/ 23 w 73"/>
                <a:gd name="T5" fmla="*/ 0 h 40"/>
                <a:gd name="T6" fmla="*/ 73 w 73"/>
                <a:gd name="T7" fmla="*/ 33 h 40"/>
                <a:gd name="T8" fmla="*/ 47 w 73"/>
                <a:gd name="T9" fmla="*/ 40 h 40"/>
              </a:gdLst>
              <a:ahLst/>
              <a:cxnLst>
                <a:cxn ang="0">
                  <a:pos x="T0" y="T1"/>
                </a:cxn>
                <a:cxn ang="0">
                  <a:pos x="T2" y="T3"/>
                </a:cxn>
                <a:cxn ang="0">
                  <a:pos x="T4" y="T5"/>
                </a:cxn>
                <a:cxn ang="0">
                  <a:pos x="T6" y="T7"/>
                </a:cxn>
                <a:cxn ang="0">
                  <a:pos x="T8" y="T9"/>
                </a:cxn>
              </a:cxnLst>
              <a:rect l="0" t="0" r="r" b="b"/>
              <a:pathLst>
                <a:path w="73" h="40">
                  <a:moveTo>
                    <a:pt x="47" y="40"/>
                  </a:moveTo>
                  <a:cubicBezTo>
                    <a:pt x="32" y="40"/>
                    <a:pt x="15" y="34"/>
                    <a:pt x="0" y="23"/>
                  </a:cubicBezTo>
                  <a:cubicBezTo>
                    <a:pt x="3" y="6"/>
                    <a:pt x="12" y="0"/>
                    <a:pt x="23" y="0"/>
                  </a:cubicBezTo>
                  <a:cubicBezTo>
                    <a:pt x="43" y="0"/>
                    <a:pt x="69" y="21"/>
                    <a:pt x="73" y="33"/>
                  </a:cubicBezTo>
                  <a:cubicBezTo>
                    <a:pt x="66" y="38"/>
                    <a:pt x="57" y="40"/>
                    <a:pt x="47" y="4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53"/>
            <p:cNvSpPr>
              <a:spLocks/>
            </p:cNvSpPr>
            <p:nvPr/>
          </p:nvSpPr>
          <p:spPr bwMode="auto">
            <a:xfrm>
              <a:off x="2759482" y="4134796"/>
              <a:ext cx="15133" cy="15694"/>
            </a:xfrm>
            <a:custGeom>
              <a:avLst/>
              <a:gdLst>
                <a:gd name="T0" fmla="*/ 0 w 83"/>
                <a:gd name="T1" fmla="*/ 85 h 85"/>
                <a:gd name="T2" fmla="*/ 21 w 83"/>
                <a:gd name="T3" fmla="*/ 4 h 85"/>
                <a:gd name="T4" fmla="*/ 45 w 83"/>
                <a:gd name="T5" fmla="*/ 0 h 85"/>
                <a:gd name="T6" fmla="*/ 83 w 83"/>
                <a:gd name="T7" fmla="*/ 11 h 85"/>
                <a:gd name="T8" fmla="*/ 72 w 83"/>
                <a:gd name="T9" fmla="*/ 50 h 85"/>
                <a:gd name="T10" fmla="*/ 63 w 83"/>
                <a:gd name="T11" fmla="*/ 49 h 85"/>
                <a:gd name="T12" fmla="*/ 0 w 8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83" h="85">
                  <a:moveTo>
                    <a:pt x="0" y="85"/>
                  </a:moveTo>
                  <a:cubicBezTo>
                    <a:pt x="7" y="58"/>
                    <a:pt x="14" y="31"/>
                    <a:pt x="21" y="4"/>
                  </a:cubicBezTo>
                  <a:cubicBezTo>
                    <a:pt x="29" y="1"/>
                    <a:pt x="37" y="0"/>
                    <a:pt x="45" y="0"/>
                  </a:cubicBezTo>
                  <a:cubicBezTo>
                    <a:pt x="59" y="0"/>
                    <a:pt x="72" y="4"/>
                    <a:pt x="83" y="11"/>
                  </a:cubicBezTo>
                  <a:cubicBezTo>
                    <a:pt x="79" y="24"/>
                    <a:pt x="76" y="37"/>
                    <a:pt x="72" y="50"/>
                  </a:cubicBezTo>
                  <a:cubicBezTo>
                    <a:pt x="69" y="50"/>
                    <a:pt x="66" y="49"/>
                    <a:pt x="63" y="49"/>
                  </a:cubicBezTo>
                  <a:cubicBezTo>
                    <a:pt x="38" y="49"/>
                    <a:pt x="18" y="65"/>
                    <a:pt x="0" y="85"/>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754"/>
            <p:cNvSpPr>
              <a:spLocks/>
            </p:cNvSpPr>
            <p:nvPr/>
          </p:nvSpPr>
          <p:spPr bwMode="auto">
            <a:xfrm>
              <a:off x="2742667" y="4114618"/>
              <a:ext cx="23540" cy="45399"/>
            </a:xfrm>
            <a:custGeom>
              <a:avLst/>
              <a:gdLst>
                <a:gd name="T0" fmla="*/ 52 w 131"/>
                <a:gd name="T1" fmla="*/ 249 h 249"/>
                <a:gd name="T2" fmla="*/ 14 w 131"/>
                <a:gd name="T3" fmla="*/ 243 h 249"/>
                <a:gd name="T4" fmla="*/ 0 w 131"/>
                <a:gd name="T5" fmla="*/ 226 h 249"/>
                <a:gd name="T6" fmla="*/ 29 w 131"/>
                <a:gd name="T7" fmla="*/ 94 h 249"/>
                <a:gd name="T8" fmla="*/ 81 w 131"/>
                <a:gd name="T9" fmla="*/ 4 h 249"/>
                <a:gd name="T10" fmla="*/ 98 w 131"/>
                <a:gd name="T11" fmla="*/ 0 h 249"/>
                <a:gd name="T12" fmla="*/ 97 w 131"/>
                <a:gd name="T13" fmla="*/ 124 h 249"/>
                <a:gd name="T14" fmla="*/ 115 w 131"/>
                <a:gd name="T15" fmla="*/ 115 h 249"/>
                <a:gd name="T16" fmla="*/ 94 w 131"/>
                <a:gd name="T17" fmla="*/ 196 h 249"/>
                <a:gd name="T18" fmla="*/ 52 w 131"/>
                <a:gd name="T1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49">
                  <a:moveTo>
                    <a:pt x="52" y="249"/>
                  </a:moveTo>
                  <a:cubicBezTo>
                    <a:pt x="39" y="247"/>
                    <a:pt x="26" y="245"/>
                    <a:pt x="14" y="243"/>
                  </a:cubicBezTo>
                  <a:cubicBezTo>
                    <a:pt x="11" y="234"/>
                    <a:pt x="8" y="227"/>
                    <a:pt x="0" y="226"/>
                  </a:cubicBezTo>
                  <a:cubicBezTo>
                    <a:pt x="22" y="190"/>
                    <a:pt x="61" y="147"/>
                    <a:pt x="29" y="94"/>
                  </a:cubicBezTo>
                  <a:cubicBezTo>
                    <a:pt x="56" y="83"/>
                    <a:pt x="103" y="47"/>
                    <a:pt x="81" y="4"/>
                  </a:cubicBezTo>
                  <a:cubicBezTo>
                    <a:pt x="89" y="1"/>
                    <a:pt x="94" y="0"/>
                    <a:pt x="98" y="0"/>
                  </a:cubicBezTo>
                  <a:cubicBezTo>
                    <a:pt x="131" y="0"/>
                    <a:pt x="66" y="83"/>
                    <a:pt x="97" y="124"/>
                  </a:cubicBezTo>
                  <a:cubicBezTo>
                    <a:pt x="103" y="120"/>
                    <a:pt x="109" y="117"/>
                    <a:pt x="115" y="115"/>
                  </a:cubicBezTo>
                  <a:cubicBezTo>
                    <a:pt x="108" y="142"/>
                    <a:pt x="101" y="169"/>
                    <a:pt x="94" y="196"/>
                  </a:cubicBezTo>
                  <a:cubicBezTo>
                    <a:pt x="79" y="212"/>
                    <a:pt x="66" y="231"/>
                    <a:pt x="52" y="2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755"/>
            <p:cNvSpPr>
              <a:spLocks/>
            </p:cNvSpPr>
            <p:nvPr/>
          </p:nvSpPr>
          <p:spPr bwMode="auto">
            <a:xfrm>
              <a:off x="2772373" y="4137037"/>
              <a:ext cx="6726" cy="9528"/>
            </a:xfrm>
            <a:custGeom>
              <a:avLst/>
              <a:gdLst>
                <a:gd name="T0" fmla="*/ 34 w 37"/>
                <a:gd name="T1" fmla="*/ 53 h 53"/>
                <a:gd name="T2" fmla="*/ 0 w 37"/>
                <a:gd name="T3" fmla="*/ 39 h 53"/>
                <a:gd name="T4" fmla="*/ 11 w 37"/>
                <a:gd name="T5" fmla="*/ 0 h 53"/>
                <a:gd name="T6" fmla="*/ 34 w 37"/>
                <a:gd name="T7" fmla="*/ 53 h 53"/>
              </a:gdLst>
              <a:ahLst/>
              <a:cxnLst>
                <a:cxn ang="0">
                  <a:pos x="T0" y="T1"/>
                </a:cxn>
                <a:cxn ang="0">
                  <a:pos x="T2" y="T3"/>
                </a:cxn>
                <a:cxn ang="0">
                  <a:pos x="T4" y="T5"/>
                </a:cxn>
                <a:cxn ang="0">
                  <a:pos x="T6" y="T7"/>
                </a:cxn>
              </a:cxnLst>
              <a:rect l="0" t="0" r="r" b="b"/>
              <a:pathLst>
                <a:path w="37" h="53">
                  <a:moveTo>
                    <a:pt x="34" y="53"/>
                  </a:moveTo>
                  <a:cubicBezTo>
                    <a:pt x="22" y="45"/>
                    <a:pt x="11" y="41"/>
                    <a:pt x="0" y="39"/>
                  </a:cubicBezTo>
                  <a:cubicBezTo>
                    <a:pt x="4" y="26"/>
                    <a:pt x="7" y="13"/>
                    <a:pt x="11" y="0"/>
                  </a:cubicBezTo>
                  <a:cubicBezTo>
                    <a:pt x="27" y="11"/>
                    <a:pt x="37" y="30"/>
                    <a:pt x="34" y="5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761"/>
            <p:cNvSpPr>
              <a:spLocks/>
            </p:cNvSpPr>
            <p:nvPr/>
          </p:nvSpPr>
          <p:spPr bwMode="auto">
            <a:xfrm>
              <a:off x="2762845" y="4197009"/>
              <a:ext cx="8407" cy="14573"/>
            </a:xfrm>
            <a:custGeom>
              <a:avLst/>
              <a:gdLst>
                <a:gd name="T0" fmla="*/ 35 w 45"/>
                <a:gd name="T1" fmla="*/ 79 h 79"/>
                <a:gd name="T2" fmla="*/ 3 w 45"/>
                <a:gd name="T3" fmla="*/ 11 h 79"/>
                <a:gd name="T4" fmla="*/ 6 w 45"/>
                <a:gd name="T5" fmla="*/ 12 h 79"/>
                <a:gd name="T6" fmla="*/ 19 w 45"/>
                <a:gd name="T7" fmla="*/ 0 h 79"/>
                <a:gd name="T8" fmla="*/ 35 w 45"/>
                <a:gd name="T9" fmla="*/ 79 h 79"/>
              </a:gdLst>
              <a:ahLst/>
              <a:cxnLst>
                <a:cxn ang="0">
                  <a:pos x="T0" y="T1"/>
                </a:cxn>
                <a:cxn ang="0">
                  <a:pos x="T2" y="T3"/>
                </a:cxn>
                <a:cxn ang="0">
                  <a:pos x="T4" y="T5"/>
                </a:cxn>
                <a:cxn ang="0">
                  <a:pos x="T6" y="T7"/>
                </a:cxn>
                <a:cxn ang="0">
                  <a:pos x="T8" y="T9"/>
                </a:cxn>
              </a:cxnLst>
              <a:rect l="0" t="0" r="r" b="b"/>
              <a:pathLst>
                <a:path w="45" h="79">
                  <a:moveTo>
                    <a:pt x="35" y="79"/>
                  </a:moveTo>
                  <a:cubicBezTo>
                    <a:pt x="9" y="77"/>
                    <a:pt x="0" y="53"/>
                    <a:pt x="3" y="11"/>
                  </a:cubicBezTo>
                  <a:cubicBezTo>
                    <a:pt x="4" y="12"/>
                    <a:pt x="5" y="12"/>
                    <a:pt x="6" y="12"/>
                  </a:cubicBezTo>
                  <a:cubicBezTo>
                    <a:pt x="14" y="12"/>
                    <a:pt x="17" y="7"/>
                    <a:pt x="19" y="0"/>
                  </a:cubicBezTo>
                  <a:cubicBezTo>
                    <a:pt x="41" y="14"/>
                    <a:pt x="45" y="46"/>
                    <a:pt x="35" y="7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762"/>
            <p:cNvSpPr>
              <a:spLocks/>
            </p:cNvSpPr>
            <p:nvPr/>
          </p:nvSpPr>
          <p:spPr bwMode="auto">
            <a:xfrm>
              <a:off x="2761163" y="4056888"/>
              <a:ext cx="13452" cy="8968"/>
            </a:xfrm>
            <a:custGeom>
              <a:avLst/>
              <a:gdLst>
                <a:gd name="T0" fmla="*/ 0 w 74"/>
                <a:gd name="T1" fmla="*/ 49 h 49"/>
                <a:gd name="T2" fmla="*/ 50 w 74"/>
                <a:gd name="T3" fmla="*/ 0 h 49"/>
                <a:gd name="T4" fmla="*/ 74 w 74"/>
                <a:gd name="T5" fmla="*/ 18 h 49"/>
                <a:gd name="T6" fmla="*/ 0 w 74"/>
                <a:gd name="T7" fmla="*/ 49 h 49"/>
              </a:gdLst>
              <a:ahLst/>
              <a:cxnLst>
                <a:cxn ang="0">
                  <a:pos x="T0" y="T1"/>
                </a:cxn>
                <a:cxn ang="0">
                  <a:pos x="T2" y="T3"/>
                </a:cxn>
                <a:cxn ang="0">
                  <a:pos x="T4" y="T5"/>
                </a:cxn>
                <a:cxn ang="0">
                  <a:pos x="T6" y="T7"/>
                </a:cxn>
              </a:cxnLst>
              <a:rect l="0" t="0" r="r" b="b"/>
              <a:pathLst>
                <a:path w="74" h="49">
                  <a:moveTo>
                    <a:pt x="0" y="49"/>
                  </a:moveTo>
                  <a:cubicBezTo>
                    <a:pt x="3" y="24"/>
                    <a:pt x="29" y="0"/>
                    <a:pt x="50" y="0"/>
                  </a:cubicBezTo>
                  <a:cubicBezTo>
                    <a:pt x="60" y="0"/>
                    <a:pt x="69" y="5"/>
                    <a:pt x="74" y="18"/>
                  </a:cubicBezTo>
                  <a:cubicBezTo>
                    <a:pt x="53" y="33"/>
                    <a:pt x="20" y="33"/>
                    <a:pt x="0" y="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772"/>
            <p:cNvSpPr>
              <a:spLocks/>
            </p:cNvSpPr>
            <p:nvPr/>
          </p:nvSpPr>
          <p:spPr bwMode="auto">
            <a:xfrm>
              <a:off x="2733700" y="4031106"/>
              <a:ext cx="6726" cy="7847"/>
            </a:xfrm>
            <a:custGeom>
              <a:avLst/>
              <a:gdLst>
                <a:gd name="T0" fmla="*/ 21 w 35"/>
                <a:gd name="T1" fmla="*/ 44 h 44"/>
                <a:gd name="T2" fmla="*/ 25 w 35"/>
                <a:gd name="T3" fmla="*/ 31 h 44"/>
                <a:gd name="T4" fmla="*/ 2 w 35"/>
                <a:gd name="T5" fmla="*/ 30 h 44"/>
                <a:gd name="T6" fmla="*/ 24 w 35"/>
                <a:gd name="T7" fmla="*/ 0 h 44"/>
                <a:gd name="T8" fmla="*/ 32 w 35"/>
                <a:gd name="T9" fmla="*/ 0 h 44"/>
                <a:gd name="T10" fmla="*/ 31 w 35"/>
                <a:gd name="T11" fmla="*/ 30 h 44"/>
                <a:gd name="T12" fmla="*/ 30 w 35"/>
                <a:gd name="T13" fmla="*/ 30 h 44"/>
                <a:gd name="T14" fmla="*/ 35 w 35"/>
                <a:gd name="T15" fmla="*/ 38 h 44"/>
                <a:gd name="T16" fmla="*/ 21 w 35"/>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1" y="44"/>
                  </a:moveTo>
                  <a:cubicBezTo>
                    <a:pt x="21" y="39"/>
                    <a:pt x="23" y="34"/>
                    <a:pt x="25" y="31"/>
                  </a:cubicBezTo>
                  <a:lnTo>
                    <a:pt x="2" y="30"/>
                  </a:lnTo>
                  <a:cubicBezTo>
                    <a:pt x="0" y="8"/>
                    <a:pt x="9" y="0"/>
                    <a:pt x="24" y="0"/>
                  </a:cubicBezTo>
                  <a:cubicBezTo>
                    <a:pt x="26" y="0"/>
                    <a:pt x="29" y="0"/>
                    <a:pt x="32" y="0"/>
                  </a:cubicBezTo>
                  <a:lnTo>
                    <a:pt x="31" y="30"/>
                  </a:lnTo>
                  <a:lnTo>
                    <a:pt x="30" y="30"/>
                  </a:lnTo>
                  <a:cubicBezTo>
                    <a:pt x="32" y="32"/>
                    <a:pt x="34" y="35"/>
                    <a:pt x="35" y="38"/>
                  </a:cubicBezTo>
                  <a:cubicBezTo>
                    <a:pt x="30" y="40"/>
                    <a:pt x="25" y="42"/>
                    <a:pt x="21" y="4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773"/>
            <p:cNvSpPr>
              <a:spLocks/>
            </p:cNvSpPr>
            <p:nvPr/>
          </p:nvSpPr>
          <p:spPr bwMode="auto">
            <a:xfrm>
              <a:off x="2737063" y="4038392"/>
              <a:ext cx="5045" cy="10089"/>
            </a:xfrm>
            <a:custGeom>
              <a:avLst/>
              <a:gdLst>
                <a:gd name="T0" fmla="*/ 2 w 28"/>
                <a:gd name="T1" fmla="*/ 56 h 56"/>
                <a:gd name="T2" fmla="*/ 1 w 28"/>
                <a:gd name="T3" fmla="*/ 56 h 56"/>
                <a:gd name="T4" fmla="*/ 3 w 28"/>
                <a:gd name="T5" fmla="*/ 6 h 56"/>
                <a:gd name="T6" fmla="*/ 17 w 28"/>
                <a:gd name="T7" fmla="*/ 0 h 56"/>
                <a:gd name="T8" fmla="*/ 2 w 28"/>
                <a:gd name="T9" fmla="*/ 56 h 56"/>
              </a:gdLst>
              <a:ahLst/>
              <a:cxnLst>
                <a:cxn ang="0">
                  <a:pos x="T0" y="T1"/>
                </a:cxn>
                <a:cxn ang="0">
                  <a:pos x="T2" y="T3"/>
                </a:cxn>
                <a:cxn ang="0">
                  <a:pos x="T4" y="T5"/>
                </a:cxn>
                <a:cxn ang="0">
                  <a:pos x="T6" y="T7"/>
                </a:cxn>
                <a:cxn ang="0">
                  <a:pos x="T8" y="T9"/>
                </a:cxn>
              </a:cxnLst>
              <a:rect l="0" t="0" r="r" b="b"/>
              <a:pathLst>
                <a:path w="28" h="56">
                  <a:moveTo>
                    <a:pt x="2" y="56"/>
                  </a:moveTo>
                  <a:cubicBezTo>
                    <a:pt x="2" y="56"/>
                    <a:pt x="1" y="56"/>
                    <a:pt x="1" y="56"/>
                  </a:cubicBezTo>
                  <a:cubicBezTo>
                    <a:pt x="0" y="38"/>
                    <a:pt x="0" y="20"/>
                    <a:pt x="3" y="6"/>
                  </a:cubicBezTo>
                  <a:cubicBezTo>
                    <a:pt x="7" y="4"/>
                    <a:pt x="12" y="2"/>
                    <a:pt x="17" y="0"/>
                  </a:cubicBezTo>
                  <a:cubicBezTo>
                    <a:pt x="28" y="20"/>
                    <a:pt x="25" y="56"/>
                    <a:pt x="2" y="5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776"/>
            <p:cNvSpPr>
              <a:spLocks/>
            </p:cNvSpPr>
            <p:nvPr/>
          </p:nvSpPr>
          <p:spPr bwMode="auto">
            <a:xfrm>
              <a:off x="2733700" y="4052404"/>
              <a:ext cx="1682" cy="2242"/>
            </a:xfrm>
            <a:custGeom>
              <a:avLst/>
              <a:gdLst>
                <a:gd name="T0" fmla="*/ 0 w 11"/>
                <a:gd name="T1" fmla="*/ 11 h 11"/>
                <a:gd name="T2" fmla="*/ 5 w 11"/>
                <a:gd name="T3" fmla="*/ 0 h 11"/>
                <a:gd name="T4" fmla="*/ 11 w 11"/>
                <a:gd name="T5" fmla="*/ 10 h 11"/>
                <a:gd name="T6" fmla="*/ 0 w 11"/>
                <a:gd name="T7" fmla="*/ 11 h 11"/>
              </a:gdLst>
              <a:ahLst/>
              <a:cxnLst>
                <a:cxn ang="0">
                  <a:pos x="T0" y="T1"/>
                </a:cxn>
                <a:cxn ang="0">
                  <a:pos x="T2" y="T3"/>
                </a:cxn>
                <a:cxn ang="0">
                  <a:pos x="T4" y="T5"/>
                </a:cxn>
                <a:cxn ang="0">
                  <a:pos x="T6" y="T7"/>
                </a:cxn>
              </a:cxnLst>
              <a:rect l="0" t="0" r="r" b="b"/>
              <a:pathLst>
                <a:path w="11" h="11">
                  <a:moveTo>
                    <a:pt x="0" y="11"/>
                  </a:moveTo>
                  <a:cubicBezTo>
                    <a:pt x="2" y="7"/>
                    <a:pt x="4" y="4"/>
                    <a:pt x="5" y="0"/>
                  </a:cubicBezTo>
                  <a:cubicBezTo>
                    <a:pt x="8" y="2"/>
                    <a:pt x="10" y="5"/>
                    <a:pt x="11" y="10"/>
                  </a:cubicBezTo>
                  <a:cubicBezTo>
                    <a:pt x="7" y="10"/>
                    <a:pt x="4" y="11"/>
                    <a:pt x="0" y="1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801"/>
            <p:cNvSpPr>
              <a:spLocks/>
            </p:cNvSpPr>
            <p:nvPr/>
          </p:nvSpPr>
          <p:spPr bwMode="auto">
            <a:xfrm>
              <a:off x="2789187" y="4080989"/>
              <a:ext cx="4484" cy="9528"/>
            </a:xfrm>
            <a:custGeom>
              <a:avLst/>
              <a:gdLst>
                <a:gd name="T0" fmla="*/ 9 w 25"/>
                <a:gd name="T1" fmla="*/ 53 h 53"/>
                <a:gd name="T2" fmla="*/ 9 w 25"/>
                <a:gd name="T3" fmla="*/ 0 h 53"/>
                <a:gd name="T4" fmla="*/ 25 w 25"/>
                <a:gd name="T5" fmla="*/ 14 h 53"/>
                <a:gd name="T6" fmla="*/ 9 w 25"/>
                <a:gd name="T7" fmla="*/ 53 h 53"/>
              </a:gdLst>
              <a:ahLst/>
              <a:cxnLst>
                <a:cxn ang="0">
                  <a:pos x="T0" y="T1"/>
                </a:cxn>
                <a:cxn ang="0">
                  <a:pos x="T2" y="T3"/>
                </a:cxn>
                <a:cxn ang="0">
                  <a:pos x="T4" y="T5"/>
                </a:cxn>
                <a:cxn ang="0">
                  <a:pos x="T6" y="T7"/>
                </a:cxn>
              </a:cxnLst>
              <a:rect l="0" t="0" r="r" b="b"/>
              <a:pathLst>
                <a:path w="25" h="53">
                  <a:moveTo>
                    <a:pt x="9" y="53"/>
                  </a:moveTo>
                  <a:cubicBezTo>
                    <a:pt x="2" y="37"/>
                    <a:pt x="0" y="17"/>
                    <a:pt x="9" y="0"/>
                  </a:cubicBezTo>
                  <a:cubicBezTo>
                    <a:pt x="16" y="2"/>
                    <a:pt x="21" y="7"/>
                    <a:pt x="25" y="14"/>
                  </a:cubicBezTo>
                  <a:cubicBezTo>
                    <a:pt x="20" y="27"/>
                    <a:pt x="14" y="40"/>
                    <a:pt x="9" y="5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02"/>
            <p:cNvSpPr>
              <a:spLocks/>
            </p:cNvSpPr>
            <p:nvPr/>
          </p:nvSpPr>
          <p:spPr bwMode="auto">
            <a:xfrm>
              <a:off x="2790869" y="4083231"/>
              <a:ext cx="7286" cy="12331"/>
            </a:xfrm>
            <a:custGeom>
              <a:avLst/>
              <a:gdLst>
                <a:gd name="T0" fmla="*/ 30 w 39"/>
                <a:gd name="T1" fmla="*/ 68 h 68"/>
                <a:gd name="T2" fmla="*/ 0 w 39"/>
                <a:gd name="T3" fmla="*/ 39 h 68"/>
                <a:gd name="T4" fmla="*/ 16 w 39"/>
                <a:gd name="T5" fmla="*/ 0 h 68"/>
                <a:gd name="T6" fmla="*/ 39 w 39"/>
                <a:gd name="T7" fmla="*/ 64 h 68"/>
                <a:gd name="T8" fmla="*/ 30 w 39"/>
                <a:gd name="T9" fmla="*/ 68 h 68"/>
              </a:gdLst>
              <a:ahLst/>
              <a:cxnLst>
                <a:cxn ang="0">
                  <a:pos x="T0" y="T1"/>
                </a:cxn>
                <a:cxn ang="0">
                  <a:pos x="T2" y="T3"/>
                </a:cxn>
                <a:cxn ang="0">
                  <a:pos x="T4" y="T5"/>
                </a:cxn>
                <a:cxn ang="0">
                  <a:pos x="T6" y="T7"/>
                </a:cxn>
                <a:cxn ang="0">
                  <a:pos x="T8" y="T9"/>
                </a:cxn>
              </a:cxnLst>
              <a:rect l="0" t="0" r="r" b="b"/>
              <a:pathLst>
                <a:path w="39" h="68">
                  <a:moveTo>
                    <a:pt x="30" y="68"/>
                  </a:moveTo>
                  <a:cubicBezTo>
                    <a:pt x="19" y="68"/>
                    <a:pt x="7" y="56"/>
                    <a:pt x="0" y="39"/>
                  </a:cubicBezTo>
                  <a:cubicBezTo>
                    <a:pt x="5" y="26"/>
                    <a:pt x="11" y="13"/>
                    <a:pt x="16" y="0"/>
                  </a:cubicBezTo>
                  <a:cubicBezTo>
                    <a:pt x="28" y="16"/>
                    <a:pt x="33" y="42"/>
                    <a:pt x="39" y="64"/>
                  </a:cubicBezTo>
                  <a:cubicBezTo>
                    <a:pt x="36" y="67"/>
                    <a:pt x="33" y="68"/>
                    <a:pt x="30"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806"/>
            <p:cNvSpPr>
              <a:spLocks/>
            </p:cNvSpPr>
            <p:nvPr/>
          </p:nvSpPr>
          <p:spPr bwMode="auto">
            <a:xfrm>
              <a:off x="2793671" y="4043997"/>
              <a:ext cx="12891" cy="20738"/>
            </a:xfrm>
            <a:custGeom>
              <a:avLst/>
              <a:gdLst>
                <a:gd name="T0" fmla="*/ 24 w 71"/>
                <a:gd name="T1" fmla="*/ 113 h 113"/>
                <a:gd name="T2" fmla="*/ 1 w 71"/>
                <a:gd name="T3" fmla="*/ 70 h 113"/>
                <a:gd name="T4" fmla="*/ 34 w 71"/>
                <a:gd name="T5" fmla="*/ 5 h 113"/>
                <a:gd name="T6" fmla="*/ 47 w 71"/>
                <a:gd name="T7" fmla="*/ 0 h 113"/>
                <a:gd name="T8" fmla="*/ 24 w 71"/>
                <a:gd name="T9" fmla="*/ 113 h 113"/>
              </a:gdLst>
              <a:ahLst/>
              <a:cxnLst>
                <a:cxn ang="0">
                  <a:pos x="T0" y="T1"/>
                </a:cxn>
                <a:cxn ang="0">
                  <a:pos x="T2" y="T3"/>
                </a:cxn>
                <a:cxn ang="0">
                  <a:pos x="T4" y="T5"/>
                </a:cxn>
                <a:cxn ang="0">
                  <a:pos x="T6" y="T7"/>
                </a:cxn>
                <a:cxn ang="0">
                  <a:pos x="T8" y="T9"/>
                </a:cxn>
              </a:cxnLst>
              <a:rect l="0" t="0" r="r" b="b"/>
              <a:pathLst>
                <a:path w="71" h="113">
                  <a:moveTo>
                    <a:pt x="24" y="113"/>
                  </a:moveTo>
                  <a:cubicBezTo>
                    <a:pt x="6" y="107"/>
                    <a:pt x="0" y="90"/>
                    <a:pt x="1" y="70"/>
                  </a:cubicBezTo>
                  <a:cubicBezTo>
                    <a:pt x="12" y="48"/>
                    <a:pt x="23" y="26"/>
                    <a:pt x="34" y="5"/>
                  </a:cubicBezTo>
                  <a:cubicBezTo>
                    <a:pt x="39" y="2"/>
                    <a:pt x="43" y="0"/>
                    <a:pt x="47" y="0"/>
                  </a:cubicBezTo>
                  <a:cubicBezTo>
                    <a:pt x="71" y="33"/>
                    <a:pt x="63" y="108"/>
                    <a:pt x="24" y="11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07"/>
            <p:cNvSpPr>
              <a:spLocks/>
            </p:cNvSpPr>
            <p:nvPr/>
          </p:nvSpPr>
          <p:spPr bwMode="auto">
            <a:xfrm>
              <a:off x="2793671" y="4045118"/>
              <a:ext cx="6165" cy="11770"/>
            </a:xfrm>
            <a:custGeom>
              <a:avLst/>
              <a:gdLst>
                <a:gd name="T0" fmla="*/ 0 w 33"/>
                <a:gd name="T1" fmla="*/ 65 h 65"/>
                <a:gd name="T2" fmla="*/ 33 w 33"/>
                <a:gd name="T3" fmla="*/ 0 h 65"/>
                <a:gd name="T4" fmla="*/ 0 w 33"/>
                <a:gd name="T5" fmla="*/ 65 h 65"/>
              </a:gdLst>
              <a:ahLst/>
              <a:cxnLst>
                <a:cxn ang="0">
                  <a:pos x="T0" y="T1"/>
                </a:cxn>
                <a:cxn ang="0">
                  <a:pos x="T2" y="T3"/>
                </a:cxn>
                <a:cxn ang="0">
                  <a:pos x="T4" y="T5"/>
                </a:cxn>
              </a:cxnLst>
              <a:rect l="0" t="0" r="r" b="b"/>
              <a:pathLst>
                <a:path w="33" h="65">
                  <a:moveTo>
                    <a:pt x="0" y="65"/>
                  </a:moveTo>
                  <a:cubicBezTo>
                    <a:pt x="2" y="40"/>
                    <a:pt x="16" y="11"/>
                    <a:pt x="33" y="0"/>
                  </a:cubicBezTo>
                  <a:cubicBezTo>
                    <a:pt x="22" y="21"/>
                    <a:pt x="11" y="43"/>
                    <a:pt x="0" y="6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99"/>
            <p:cNvSpPr>
              <a:spLocks/>
            </p:cNvSpPr>
            <p:nvPr/>
          </p:nvSpPr>
          <p:spPr bwMode="auto">
            <a:xfrm>
              <a:off x="2989841" y="4039513"/>
              <a:ext cx="8968" cy="12331"/>
            </a:xfrm>
            <a:custGeom>
              <a:avLst/>
              <a:gdLst>
                <a:gd name="T0" fmla="*/ 26 w 50"/>
                <a:gd name="T1" fmla="*/ 69 h 69"/>
                <a:gd name="T2" fmla="*/ 17 w 50"/>
                <a:gd name="T3" fmla="*/ 68 h 69"/>
                <a:gd name="T4" fmla="*/ 17 w 50"/>
                <a:gd name="T5" fmla="*/ 0 h 69"/>
                <a:gd name="T6" fmla="*/ 17 w 50"/>
                <a:gd name="T7" fmla="*/ 0 h 69"/>
                <a:gd name="T8" fmla="*/ 46 w 50"/>
                <a:gd name="T9" fmla="*/ 35 h 69"/>
                <a:gd name="T10" fmla="*/ 26 w 50"/>
                <a:gd name="T11" fmla="*/ 69 h 69"/>
              </a:gdLst>
              <a:ahLst/>
              <a:cxnLst>
                <a:cxn ang="0">
                  <a:pos x="T0" y="T1"/>
                </a:cxn>
                <a:cxn ang="0">
                  <a:pos x="T2" y="T3"/>
                </a:cxn>
                <a:cxn ang="0">
                  <a:pos x="T4" y="T5"/>
                </a:cxn>
                <a:cxn ang="0">
                  <a:pos x="T6" y="T7"/>
                </a:cxn>
                <a:cxn ang="0">
                  <a:pos x="T8" y="T9"/>
                </a:cxn>
                <a:cxn ang="0">
                  <a:pos x="T10" y="T11"/>
                </a:cxn>
              </a:cxnLst>
              <a:rect l="0" t="0" r="r" b="b"/>
              <a:pathLst>
                <a:path w="50" h="69">
                  <a:moveTo>
                    <a:pt x="26" y="69"/>
                  </a:moveTo>
                  <a:cubicBezTo>
                    <a:pt x="23" y="69"/>
                    <a:pt x="20" y="69"/>
                    <a:pt x="17" y="68"/>
                  </a:cubicBezTo>
                  <a:cubicBezTo>
                    <a:pt x="14" y="42"/>
                    <a:pt x="0" y="22"/>
                    <a:pt x="17" y="0"/>
                  </a:cubicBezTo>
                  <a:cubicBezTo>
                    <a:pt x="17" y="0"/>
                    <a:pt x="17" y="0"/>
                    <a:pt x="17" y="0"/>
                  </a:cubicBezTo>
                  <a:cubicBezTo>
                    <a:pt x="31" y="0"/>
                    <a:pt x="43" y="18"/>
                    <a:pt x="46" y="35"/>
                  </a:cubicBezTo>
                  <a:cubicBezTo>
                    <a:pt x="50" y="52"/>
                    <a:pt x="45" y="69"/>
                    <a:pt x="26"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04"/>
            <p:cNvSpPr>
              <a:spLocks/>
            </p:cNvSpPr>
            <p:nvPr/>
          </p:nvSpPr>
          <p:spPr bwMode="auto">
            <a:xfrm>
              <a:off x="3013381" y="4083791"/>
              <a:ext cx="13452" cy="15133"/>
            </a:xfrm>
            <a:custGeom>
              <a:avLst/>
              <a:gdLst>
                <a:gd name="T0" fmla="*/ 69 w 74"/>
                <a:gd name="T1" fmla="*/ 83 h 83"/>
                <a:gd name="T2" fmla="*/ 13 w 74"/>
                <a:gd name="T3" fmla="*/ 4 h 83"/>
                <a:gd name="T4" fmla="*/ 26 w 74"/>
                <a:gd name="T5" fmla="*/ 0 h 83"/>
                <a:gd name="T6" fmla="*/ 69 w 74"/>
                <a:gd name="T7" fmla="*/ 83 h 83"/>
                <a:gd name="T8" fmla="*/ 69 w 74"/>
                <a:gd name="T9" fmla="*/ 83 h 83"/>
              </a:gdLst>
              <a:ahLst/>
              <a:cxnLst>
                <a:cxn ang="0">
                  <a:pos x="T0" y="T1"/>
                </a:cxn>
                <a:cxn ang="0">
                  <a:pos x="T2" y="T3"/>
                </a:cxn>
                <a:cxn ang="0">
                  <a:pos x="T4" y="T5"/>
                </a:cxn>
                <a:cxn ang="0">
                  <a:pos x="T6" y="T7"/>
                </a:cxn>
                <a:cxn ang="0">
                  <a:pos x="T8" y="T9"/>
                </a:cxn>
              </a:cxnLst>
              <a:rect l="0" t="0" r="r" b="b"/>
              <a:pathLst>
                <a:path w="74" h="83">
                  <a:moveTo>
                    <a:pt x="69" y="83"/>
                  </a:moveTo>
                  <a:cubicBezTo>
                    <a:pt x="38" y="83"/>
                    <a:pt x="0" y="31"/>
                    <a:pt x="13" y="4"/>
                  </a:cubicBezTo>
                  <a:cubicBezTo>
                    <a:pt x="17" y="2"/>
                    <a:pt x="21" y="0"/>
                    <a:pt x="26" y="0"/>
                  </a:cubicBezTo>
                  <a:cubicBezTo>
                    <a:pt x="48" y="0"/>
                    <a:pt x="74" y="34"/>
                    <a:pt x="69" y="83"/>
                  </a:cubicBezTo>
                  <a:lnTo>
                    <a:pt x="69" y="83"/>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83"/>
            <p:cNvSpPr>
              <a:spLocks/>
            </p:cNvSpPr>
            <p:nvPr/>
          </p:nvSpPr>
          <p:spPr bwMode="auto">
            <a:xfrm>
              <a:off x="2726413" y="4141521"/>
              <a:ext cx="20177" cy="7847"/>
            </a:xfrm>
            <a:custGeom>
              <a:avLst/>
              <a:gdLst>
                <a:gd name="T0" fmla="*/ 100 w 112"/>
                <a:gd name="T1" fmla="*/ 43 h 43"/>
                <a:gd name="T2" fmla="*/ 0 w 112"/>
                <a:gd name="T3" fmla="*/ 2 h 43"/>
                <a:gd name="T4" fmla="*/ 12 w 112"/>
                <a:gd name="T5" fmla="*/ 0 h 43"/>
                <a:gd name="T6" fmla="*/ 112 w 112"/>
                <a:gd name="T7" fmla="*/ 39 h 43"/>
                <a:gd name="T8" fmla="*/ 100 w 112"/>
                <a:gd name="T9" fmla="*/ 43 h 43"/>
              </a:gdLst>
              <a:ahLst/>
              <a:cxnLst>
                <a:cxn ang="0">
                  <a:pos x="T0" y="T1"/>
                </a:cxn>
                <a:cxn ang="0">
                  <a:pos x="T2" y="T3"/>
                </a:cxn>
                <a:cxn ang="0">
                  <a:pos x="T4" y="T5"/>
                </a:cxn>
                <a:cxn ang="0">
                  <a:pos x="T6" y="T7"/>
                </a:cxn>
                <a:cxn ang="0">
                  <a:pos x="T8" y="T9"/>
                </a:cxn>
              </a:cxnLst>
              <a:rect l="0" t="0" r="r" b="b"/>
              <a:pathLst>
                <a:path w="112" h="43">
                  <a:moveTo>
                    <a:pt x="100" y="43"/>
                  </a:moveTo>
                  <a:cubicBezTo>
                    <a:pt x="76" y="43"/>
                    <a:pt x="28" y="12"/>
                    <a:pt x="0" y="2"/>
                  </a:cubicBezTo>
                  <a:cubicBezTo>
                    <a:pt x="4" y="1"/>
                    <a:pt x="8" y="0"/>
                    <a:pt x="12" y="0"/>
                  </a:cubicBezTo>
                  <a:cubicBezTo>
                    <a:pt x="45" y="0"/>
                    <a:pt x="79" y="29"/>
                    <a:pt x="112" y="39"/>
                  </a:cubicBezTo>
                  <a:cubicBezTo>
                    <a:pt x="109" y="42"/>
                    <a:pt x="105" y="43"/>
                    <a:pt x="100" y="4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84"/>
            <p:cNvSpPr>
              <a:spLocks/>
            </p:cNvSpPr>
            <p:nvPr/>
          </p:nvSpPr>
          <p:spPr bwMode="auto">
            <a:xfrm>
              <a:off x="2891195" y="4133675"/>
              <a:ext cx="11210" cy="10089"/>
            </a:xfrm>
            <a:custGeom>
              <a:avLst/>
              <a:gdLst>
                <a:gd name="T0" fmla="*/ 48 w 61"/>
                <a:gd name="T1" fmla="*/ 55 h 55"/>
                <a:gd name="T2" fmla="*/ 0 w 61"/>
                <a:gd name="T3" fmla="*/ 8 h 55"/>
                <a:gd name="T4" fmla="*/ 15 w 61"/>
                <a:gd name="T5" fmla="*/ 0 h 55"/>
                <a:gd name="T6" fmla="*/ 61 w 61"/>
                <a:gd name="T7" fmla="*/ 46 h 55"/>
                <a:gd name="T8" fmla="*/ 48 w 61"/>
                <a:gd name="T9" fmla="*/ 55 h 55"/>
              </a:gdLst>
              <a:ahLst/>
              <a:cxnLst>
                <a:cxn ang="0">
                  <a:pos x="T0" y="T1"/>
                </a:cxn>
                <a:cxn ang="0">
                  <a:pos x="T2" y="T3"/>
                </a:cxn>
                <a:cxn ang="0">
                  <a:pos x="T4" y="T5"/>
                </a:cxn>
                <a:cxn ang="0">
                  <a:pos x="T6" y="T7"/>
                </a:cxn>
                <a:cxn ang="0">
                  <a:pos x="T8" y="T9"/>
                </a:cxn>
              </a:cxnLst>
              <a:rect l="0" t="0" r="r" b="b"/>
              <a:pathLst>
                <a:path w="61" h="55">
                  <a:moveTo>
                    <a:pt x="48" y="55"/>
                  </a:moveTo>
                  <a:cubicBezTo>
                    <a:pt x="28" y="55"/>
                    <a:pt x="3" y="21"/>
                    <a:pt x="0" y="8"/>
                  </a:cubicBezTo>
                  <a:cubicBezTo>
                    <a:pt x="5" y="2"/>
                    <a:pt x="10" y="0"/>
                    <a:pt x="15" y="0"/>
                  </a:cubicBezTo>
                  <a:cubicBezTo>
                    <a:pt x="34" y="0"/>
                    <a:pt x="54" y="34"/>
                    <a:pt x="61" y="46"/>
                  </a:cubicBezTo>
                  <a:cubicBezTo>
                    <a:pt x="58" y="52"/>
                    <a:pt x="53" y="55"/>
                    <a:pt x="48" y="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85"/>
            <p:cNvSpPr>
              <a:spLocks/>
            </p:cNvSpPr>
            <p:nvPr/>
          </p:nvSpPr>
          <p:spPr bwMode="auto">
            <a:xfrm>
              <a:off x="2852522" y="4262586"/>
              <a:ext cx="7847" cy="1121"/>
            </a:xfrm>
            <a:custGeom>
              <a:avLst/>
              <a:gdLst>
                <a:gd name="T0" fmla="*/ 24 w 42"/>
                <a:gd name="T1" fmla="*/ 7 h 7"/>
                <a:gd name="T2" fmla="*/ 0 w 42"/>
                <a:gd name="T3" fmla="*/ 0 h 7"/>
                <a:gd name="T4" fmla="*/ 3 w 42"/>
                <a:gd name="T5" fmla="*/ 1 h 7"/>
                <a:gd name="T6" fmla="*/ 24 w 42"/>
                <a:gd name="T7" fmla="*/ 1 h 7"/>
                <a:gd name="T8" fmla="*/ 35 w 42"/>
                <a:gd name="T9" fmla="*/ 1 h 7"/>
                <a:gd name="T10" fmla="*/ 42 w 42"/>
                <a:gd name="T11" fmla="*/ 2 h 7"/>
                <a:gd name="T12" fmla="*/ 24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24" y="7"/>
                  </a:moveTo>
                  <a:cubicBezTo>
                    <a:pt x="17" y="7"/>
                    <a:pt x="9" y="5"/>
                    <a:pt x="0" y="0"/>
                  </a:cubicBezTo>
                  <a:cubicBezTo>
                    <a:pt x="1" y="0"/>
                    <a:pt x="2" y="1"/>
                    <a:pt x="3" y="1"/>
                  </a:cubicBezTo>
                  <a:cubicBezTo>
                    <a:pt x="10" y="1"/>
                    <a:pt x="17" y="1"/>
                    <a:pt x="24" y="1"/>
                  </a:cubicBezTo>
                  <a:cubicBezTo>
                    <a:pt x="28" y="1"/>
                    <a:pt x="32" y="1"/>
                    <a:pt x="35" y="1"/>
                  </a:cubicBezTo>
                  <a:cubicBezTo>
                    <a:pt x="38" y="1"/>
                    <a:pt x="40" y="2"/>
                    <a:pt x="42" y="2"/>
                  </a:cubicBezTo>
                  <a:cubicBezTo>
                    <a:pt x="37" y="6"/>
                    <a:pt x="31" y="7"/>
                    <a:pt x="24" y="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86"/>
            <p:cNvSpPr>
              <a:spLocks/>
            </p:cNvSpPr>
            <p:nvPr/>
          </p:nvSpPr>
          <p:spPr bwMode="auto">
            <a:xfrm>
              <a:off x="2851962" y="4258102"/>
              <a:ext cx="10649" cy="5045"/>
            </a:xfrm>
            <a:custGeom>
              <a:avLst/>
              <a:gdLst>
                <a:gd name="T0" fmla="*/ 48 w 60"/>
                <a:gd name="T1" fmla="*/ 27 h 27"/>
                <a:gd name="T2" fmla="*/ 41 w 60"/>
                <a:gd name="T3" fmla="*/ 26 h 27"/>
                <a:gd name="T4" fmla="*/ 30 w 60"/>
                <a:gd name="T5" fmla="*/ 26 h 27"/>
                <a:gd name="T6" fmla="*/ 9 w 60"/>
                <a:gd name="T7" fmla="*/ 26 h 27"/>
                <a:gd name="T8" fmla="*/ 6 w 60"/>
                <a:gd name="T9" fmla="*/ 25 h 27"/>
                <a:gd name="T10" fmla="*/ 0 w 60"/>
                <a:gd name="T11" fmla="*/ 22 h 27"/>
                <a:gd name="T12" fmla="*/ 28 w 60"/>
                <a:gd name="T13" fmla="*/ 0 h 27"/>
                <a:gd name="T14" fmla="*/ 60 w 60"/>
                <a:gd name="T15" fmla="*/ 11 h 27"/>
                <a:gd name="T16" fmla="*/ 48 w 6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7">
                  <a:moveTo>
                    <a:pt x="48" y="27"/>
                  </a:moveTo>
                  <a:cubicBezTo>
                    <a:pt x="46" y="27"/>
                    <a:pt x="44" y="26"/>
                    <a:pt x="41" y="26"/>
                  </a:cubicBezTo>
                  <a:cubicBezTo>
                    <a:pt x="38" y="26"/>
                    <a:pt x="34" y="26"/>
                    <a:pt x="30" y="26"/>
                  </a:cubicBezTo>
                  <a:cubicBezTo>
                    <a:pt x="23" y="26"/>
                    <a:pt x="16" y="26"/>
                    <a:pt x="9" y="26"/>
                  </a:cubicBezTo>
                  <a:cubicBezTo>
                    <a:pt x="8" y="26"/>
                    <a:pt x="7" y="25"/>
                    <a:pt x="6" y="25"/>
                  </a:cubicBezTo>
                  <a:cubicBezTo>
                    <a:pt x="4" y="25"/>
                    <a:pt x="2" y="24"/>
                    <a:pt x="0" y="22"/>
                  </a:cubicBezTo>
                  <a:cubicBezTo>
                    <a:pt x="7" y="7"/>
                    <a:pt x="17" y="0"/>
                    <a:pt x="28" y="0"/>
                  </a:cubicBezTo>
                  <a:cubicBezTo>
                    <a:pt x="38" y="0"/>
                    <a:pt x="48" y="4"/>
                    <a:pt x="60" y="11"/>
                  </a:cubicBezTo>
                  <a:cubicBezTo>
                    <a:pt x="56" y="18"/>
                    <a:pt x="52" y="23"/>
                    <a:pt x="48" y="2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87"/>
            <p:cNvSpPr>
              <a:spLocks/>
            </p:cNvSpPr>
            <p:nvPr/>
          </p:nvSpPr>
          <p:spPr bwMode="auto">
            <a:xfrm>
              <a:off x="2825058" y="4107332"/>
              <a:ext cx="43718" cy="32508"/>
            </a:xfrm>
            <a:custGeom>
              <a:avLst/>
              <a:gdLst>
                <a:gd name="T0" fmla="*/ 86 w 243"/>
                <a:gd name="T1" fmla="*/ 179 h 179"/>
                <a:gd name="T2" fmla="*/ 0 w 243"/>
                <a:gd name="T3" fmla="*/ 82 h 179"/>
                <a:gd name="T4" fmla="*/ 103 w 243"/>
                <a:gd name="T5" fmla="*/ 0 h 179"/>
                <a:gd name="T6" fmla="*/ 166 w 243"/>
                <a:gd name="T7" fmla="*/ 25 h 179"/>
                <a:gd name="T8" fmla="*/ 86 w 243"/>
                <a:gd name="T9" fmla="*/ 179 h 179"/>
              </a:gdLst>
              <a:ahLst/>
              <a:cxnLst>
                <a:cxn ang="0">
                  <a:pos x="T0" y="T1"/>
                </a:cxn>
                <a:cxn ang="0">
                  <a:pos x="T2" y="T3"/>
                </a:cxn>
                <a:cxn ang="0">
                  <a:pos x="T4" y="T5"/>
                </a:cxn>
                <a:cxn ang="0">
                  <a:pos x="T6" y="T7"/>
                </a:cxn>
                <a:cxn ang="0">
                  <a:pos x="T8" y="T9"/>
                </a:cxn>
              </a:cxnLst>
              <a:rect l="0" t="0" r="r" b="b"/>
              <a:pathLst>
                <a:path w="243" h="179">
                  <a:moveTo>
                    <a:pt x="86" y="179"/>
                  </a:moveTo>
                  <a:cubicBezTo>
                    <a:pt x="43" y="179"/>
                    <a:pt x="4" y="153"/>
                    <a:pt x="0" y="82"/>
                  </a:cubicBezTo>
                  <a:cubicBezTo>
                    <a:pt x="18" y="29"/>
                    <a:pt x="61" y="0"/>
                    <a:pt x="103" y="0"/>
                  </a:cubicBezTo>
                  <a:cubicBezTo>
                    <a:pt x="126" y="0"/>
                    <a:pt x="148" y="8"/>
                    <a:pt x="166" y="25"/>
                  </a:cubicBezTo>
                  <a:cubicBezTo>
                    <a:pt x="243" y="97"/>
                    <a:pt x="160" y="179"/>
                    <a:pt x="86" y="1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55"/>
            <p:cNvSpPr>
              <a:spLocks/>
            </p:cNvSpPr>
            <p:nvPr/>
          </p:nvSpPr>
          <p:spPr bwMode="auto">
            <a:xfrm>
              <a:off x="2668123" y="4031666"/>
              <a:ext cx="123306" cy="169266"/>
            </a:xfrm>
            <a:custGeom>
              <a:avLst/>
              <a:gdLst>
                <a:gd name="T0" fmla="*/ 270 w 683"/>
                <a:gd name="T1" fmla="*/ 923 h 935"/>
                <a:gd name="T2" fmla="*/ 251 w 683"/>
                <a:gd name="T3" fmla="*/ 902 h 935"/>
                <a:gd name="T4" fmla="*/ 233 w 683"/>
                <a:gd name="T5" fmla="*/ 880 h 935"/>
                <a:gd name="T6" fmla="*/ 214 w 683"/>
                <a:gd name="T7" fmla="*/ 857 h 935"/>
                <a:gd name="T8" fmla="*/ 150 w 683"/>
                <a:gd name="T9" fmla="*/ 764 h 935"/>
                <a:gd name="T10" fmla="*/ 136 w 683"/>
                <a:gd name="T11" fmla="*/ 741 h 935"/>
                <a:gd name="T12" fmla="*/ 123 w 683"/>
                <a:gd name="T13" fmla="*/ 718 h 935"/>
                <a:gd name="T14" fmla="*/ 110 w 683"/>
                <a:gd name="T15" fmla="*/ 694 h 935"/>
                <a:gd name="T16" fmla="*/ 98 w 683"/>
                <a:gd name="T17" fmla="*/ 670 h 935"/>
                <a:gd name="T18" fmla="*/ 86 w 683"/>
                <a:gd name="T19" fmla="*/ 645 h 935"/>
                <a:gd name="T20" fmla="*/ 75 w 683"/>
                <a:gd name="T21" fmla="*/ 620 h 935"/>
                <a:gd name="T22" fmla="*/ 65 w 683"/>
                <a:gd name="T23" fmla="*/ 594 h 935"/>
                <a:gd name="T24" fmla="*/ 55 w 683"/>
                <a:gd name="T25" fmla="*/ 569 h 935"/>
                <a:gd name="T26" fmla="*/ 46 w 683"/>
                <a:gd name="T27" fmla="*/ 542 h 935"/>
                <a:gd name="T28" fmla="*/ 37 w 683"/>
                <a:gd name="T29" fmla="*/ 515 h 935"/>
                <a:gd name="T30" fmla="*/ 0 w 683"/>
                <a:gd name="T31" fmla="*/ 349 h 935"/>
                <a:gd name="T32" fmla="*/ 237 w 683"/>
                <a:gd name="T33" fmla="*/ 128 h 935"/>
                <a:gd name="T34" fmla="*/ 307 w 683"/>
                <a:gd name="T35" fmla="*/ 122 h 935"/>
                <a:gd name="T36" fmla="*/ 363 w 683"/>
                <a:gd name="T37" fmla="*/ 127 h 935"/>
                <a:gd name="T38" fmla="*/ 594 w 683"/>
                <a:gd name="T39" fmla="*/ 0 h 935"/>
                <a:gd name="T40" fmla="*/ 575 w 683"/>
                <a:gd name="T41" fmla="*/ 63 h 935"/>
                <a:gd name="T42" fmla="*/ 458 w 683"/>
                <a:gd name="T43" fmla="*/ 241 h 935"/>
                <a:gd name="T44" fmla="*/ 440 w 683"/>
                <a:gd name="T45" fmla="*/ 381 h 935"/>
                <a:gd name="T46" fmla="*/ 452 w 683"/>
                <a:gd name="T47" fmla="*/ 446 h 935"/>
                <a:gd name="T48" fmla="*/ 410 w 683"/>
                <a:gd name="T49" fmla="*/ 422 h 935"/>
                <a:gd name="T50" fmla="*/ 382 w 683"/>
                <a:gd name="T51" fmla="*/ 495 h 935"/>
                <a:gd name="T52" fmla="*/ 426 w 683"/>
                <a:gd name="T53" fmla="*/ 703 h 935"/>
                <a:gd name="T54" fmla="*/ 493 w 683"/>
                <a:gd name="T55" fmla="*/ 711 h 935"/>
                <a:gd name="T56" fmla="*/ 389 w 683"/>
                <a:gd name="T57" fmla="*/ 780 h 935"/>
                <a:gd name="T58" fmla="*/ 307 w 683"/>
                <a:gd name="T59" fmla="*/ 805 h 935"/>
                <a:gd name="T60" fmla="*/ 257 w 683"/>
                <a:gd name="T61" fmla="*/ 869 h 935"/>
                <a:gd name="T62" fmla="*/ 280 w 683"/>
                <a:gd name="T63"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3" h="935">
                  <a:moveTo>
                    <a:pt x="280" y="935"/>
                  </a:moveTo>
                  <a:cubicBezTo>
                    <a:pt x="277" y="931"/>
                    <a:pt x="273" y="927"/>
                    <a:pt x="270" y="923"/>
                  </a:cubicBezTo>
                  <a:cubicBezTo>
                    <a:pt x="268" y="921"/>
                    <a:pt x="266" y="919"/>
                    <a:pt x="264" y="917"/>
                  </a:cubicBezTo>
                  <a:cubicBezTo>
                    <a:pt x="260" y="912"/>
                    <a:pt x="256" y="907"/>
                    <a:pt x="251" y="902"/>
                  </a:cubicBezTo>
                  <a:cubicBezTo>
                    <a:pt x="250" y="900"/>
                    <a:pt x="248" y="899"/>
                    <a:pt x="247" y="897"/>
                  </a:cubicBezTo>
                  <a:cubicBezTo>
                    <a:pt x="242" y="891"/>
                    <a:pt x="237" y="886"/>
                    <a:pt x="233" y="880"/>
                  </a:cubicBezTo>
                  <a:lnTo>
                    <a:pt x="229" y="876"/>
                  </a:lnTo>
                  <a:cubicBezTo>
                    <a:pt x="224" y="870"/>
                    <a:pt x="219" y="864"/>
                    <a:pt x="214" y="857"/>
                  </a:cubicBezTo>
                  <a:lnTo>
                    <a:pt x="213" y="855"/>
                  </a:lnTo>
                  <a:cubicBezTo>
                    <a:pt x="190" y="826"/>
                    <a:pt x="170" y="796"/>
                    <a:pt x="150" y="764"/>
                  </a:cubicBezTo>
                  <a:lnTo>
                    <a:pt x="150" y="764"/>
                  </a:lnTo>
                  <a:cubicBezTo>
                    <a:pt x="145" y="757"/>
                    <a:pt x="141" y="749"/>
                    <a:pt x="136" y="741"/>
                  </a:cubicBezTo>
                  <a:lnTo>
                    <a:pt x="135" y="739"/>
                  </a:lnTo>
                  <a:cubicBezTo>
                    <a:pt x="131" y="732"/>
                    <a:pt x="127" y="725"/>
                    <a:pt x="123" y="718"/>
                  </a:cubicBezTo>
                  <a:lnTo>
                    <a:pt x="121" y="714"/>
                  </a:lnTo>
                  <a:cubicBezTo>
                    <a:pt x="117" y="707"/>
                    <a:pt x="114" y="701"/>
                    <a:pt x="110" y="694"/>
                  </a:cubicBezTo>
                  <a:cubicBezTo>
                    <a:pt x="109" y="692"/>
                    <a:pt x="109" y="691"/>
                    <a:pt x="108" y="689"/>
                  </a:cubicBezTo>
                  <a:cubicBezTo>
                    <a:pt x="104" y="683"/>
                    <a:pt x="101" y="676"/>
                    <a:pt x="98" y="670"/>
                  </a:cubicBezTo>
                  <a:cubicBezTo>
                    <a:pt x="97" y="668"/>
                    <a:pt x="96" y="666"/>
                    <a:pt x="95" y="664"/>
                  </a:cubicBezTo>
                  <a:cubicBezTo>
                    <a:pt x="92" y="658"/>
                    <a:pt x="89" y="651"/>
                    <a:pt x="86" y="645"/>
                  </a:cubicBezTo>
                  <a:cubicBezTo>
                    <a:pt x="86" y="643"/>
                    <a:pt x="85" y="641"/>
                    <a:pt x="84" y="639"/>
                  </a:cubicBezTo>
                  <a:cubicBezTo>
                    <a:pt x="81" y="633"/>
                    <a:pt x="78" y="626"/>
                    <a:pt x="75" y="620"/>
                  </a:cubicBezTo>
                  <a:cubicBezTo>
                    <a:pt x="75" y="618"/>
                    <a:pt x="74" y="616"/>
                    <a:pt x="73" y="614"/>
                  </a:cubicBezTo>
                  <a:cubicBezTo>
                    <a:pt x="70" y="608"/>
                    <a:pt x="68" y="601"/>
                    <a:pt x="65" y="594"/>
                  </a:cubicBezTo>
                  <a:cubicBezTo>
                    <a:pt x="64" y="593"/>
                    <a:pt x="63" y="591"/>
                    <a:pt x="63" y="589"/>
                  </a:cubicBezTo>
                  <a:cubicBezTo>
                    <a:pt x="60" y="582"/>
                    <a:pt x="58" y="576"/>
                    <a:pt x="55" y="569"/>
                  </a:cubicBezTo>
                  <a:cubicBezTo>
                    <a:pt x="54" y="567"/>
                    <a:pt x="54" y="565"/>
                    <a:pt x="53" y="564"/>
                  </a:cubicBezTo>
                  <a:cubicBezTo>
                    <a:pt x="51" y="557"/>
                    <a:pt x="48" y="549"/>
                    <a:pt x="46" y="542"/>
                  </a:cubicBezTo>
                  <a:lnTo>
                    <a:pt x="44" y="538"/>
                  </a:lnTo>
                  <a:cubicBezTo>
                    <a:pt x="42" y="530"/>
                    <a:pt x="39" y="523"/>
                    <a:pt x="37" y="515"/>
                  </a:cubicBezTo>
                  <a:lnTo>
                    <a:pt x="36" y="512"/>
                  </a:lnTo>
                  <a:cubicBezTo>
                    <a:pt x="20" y="459"/>
                    <a:pt x="7" y="405"/>
                    <a:pt x="0" y="349"/>
                  </a:cubicBezTo>
                  <a:lnTo>
                    <a:pt x="0" y="349"/>
                  </a:lnTo>
                  <a:cubicBezTo>
                    <a:pt x="65" y="274"/>
                    <a:pt x="146" y="193"/>
                    <a:pt x="237" y="128"/>
                  </a:cubicBezTo>
                  <a:cubicBezTo>
                    <a:pt x="261" y="110"/>
                    <a:pt x="286" y="94"/>
                    <a:pt x="313" y="79"/>
                  </a:cubicBezTo>
                  <a:cubicBezTo>
                    <a:pt x="309" y="95"/>
                    <a:pt x="307" y="110"/>
                    <a:pt x="307" y="122"/>
                  </a:cubicBezTo>
                  <a:cubicBezTo>
                    <a:pt x="320" y="127"/>
                    <a:pt x="333" y="128"/>
                    <a:pt x="346" y="128"/>
                  </a:cubicBezTo>
                  <a:cubicBezTo>
                    <a:pt x="352" y="128"/>
                    <a:pt x="357" y="128"/>
                    <a:pt x="363" y="127"/>
                  </a:cubicBezTo>
                  <a:cubicBezTo>
                    <a:pt x="367" y="127"/>
                    <a:pt x="370" y="126"/>
                    <a:pt x="374" y="126"/>
                  </a:cubicBezTo>
                  <a:cubicBezTo>
                    <a:pt x="448" y="111"/>
                    <a:pt x="521" y="44"/>
                    <a:pt x="594" y="0"/>
                  </a:cubicBezTo>
                  <a:cubicBezTo>
                    <a:pt x="623" y="1"/>
                    <a:pt x="653" y="4"/>
                    <a:pt x="683" y="11"/>
                  </a:cubicBezTo>
                  <a:cubicBezTo>
                    <a:pt x="656" y="37"/>
                    <a:pt x="599" y="53"/>
                    <a:pt x="575" y="63"/>
                  </a:cubicBezTo>
                  <a:cubicBezTo>
                    <a:pt x="522" y="122"/>
                    <a:pt x="431" y="131"/>
                    <a:pt x="411" y="209"/>
                  </a:cubicBezTo>
                  <a:cubicBezTo>
                    <a:pt x="427" y="233"/>
                    <a:pt x="443" y="241"/>
                    <a:pt x="458" y="241"/>
                  </a:cubicBezTo>
                  <a:cubicBezTo>
                    <a:pt x="498" y="241"/>
                    <a:pt x="537" y="185"/>
                    <a:pt x="577" y="172"/>
                  </a:cubicBezTo>
                  <a:cubicBezTo>
                    <a:pt x="644" y="240"/>
                    <a:pt x="495" y="301"/>
                    <a:pt x="440" y="381"/>
                  </a:cubicBezTo>
                  <a:lnTo>
                    <a:pt x="464" y="371"/>
                  </a:lnTo>
                  <a:cubicBezTo>
                    <a:pt x="531" y="406"/>
                    <a:pt x="487" y="446"/>
                    <a:pt x="452" y="446"/>
                  </a:cubicBezTo>
                  <a:cubicBezTo>
                    <a:pt x="434" y="446"/>
                    <a:pt x="419" y="436"/>
                    <a:pt x="420" y="410"/>
                  </a:cubicBezTo>
                  <a:cubicBezTo>
                    <a:pt x="417" y="411"/>
                    <a:pt x="413" y="414"/>
                    <a:pt x="410" y="422"/>
                  </a:cubicBezTo>
                  <a:cubicBezTo>
                    <a:pt x="383" y="448"/>
                    <a:pt x="440" y="474"/>
                    <a:pt x="412" y="500"/>
                  </a:cubicBezTo>
                  <a:cubicBezTo>
                    <a:pt x="401" y="497"/>
                    <a:pt x="391" y="495"/>
                    <a:pt x="382" y="495"/>
                  </a:cubicBezTo>
                  <a:cubicBezTo>
                    <a:pt x="319" y="495"/>
                    <a:pt x="304" y="573"/>
                    <a:pt x="308" y="626"/>
                  </a:cubicBezTo>
                  <a:cubicBezTo>
                    <a:pt x="338" y="673"/>
                    <a:pt x="380" y="693"/>
                    <a:pt x="426" y="703"/>
                  </a:cubicBezTo>
                  <a:cubicBezTo>
                    <a:pt x="438" y="705"/>
                    <a:pt x="451" y="707"/>
                    <a:pt x="464" y="709"/>
                  </a:cubicBezTo>
                  <a:cubicBezTo>
                    <a:pt x="473" y="710"/>
                    <a:pt x="483" y="711"/>
                    <a:pt x="493" y="711"/>
                  </a:cubicBezTo>
                  <a:cubicBezTo>
                    <a:pt x="487" y="741"/>
                    <a:pt x="481" y="770"/>
                    <a:pt x="476" y="800"/>
                  </a:cubicBezTo>
                  <a:cubicBezTo>
                    <a:pt x="447" y="788"/>
                    <a:pt x="418" y="780"/>
                    <a:pt x="389" y="780"/>
                  </a:cubicBezTo>
                  <a:cubicBezTo>
                    <a:pt x="380" y="780"/>
                    <a:pt x="371" y="781"/>
                    <a:pt x="362" y="783"/>
                  </a:cubicBezTo>
                  <a:cubicBezTo>
                    <a:pt x="347" y="786"/>
                    <a:pt x="326" y="794"/>
                    <a:pt x="307" y="805"/>
                  </a:cubicBezTo>
                  <a:cubicBezTo>
                    <a:pt x="292" y="814"/>
                    <a:pt x="278" y="825"/>
                    <a:pt x="269" y="838"/>
                  </a:cubicBezTo>
                  <a:cubicBezTo>
                    <a:pt x="262" y="847"/>
                    <a:pt x="257" y="858"/>
                    <a:pt x="257" y="869"/>
                  </a:cubicBezTo>
                  <a:cubicBezTo>
                    <a:pt x="273" y="894"/>
                    <a:pt x="302" y="891"/>
                    <a:pt x="303" y="912"/>
                  </a:cubicBezTo>
                  <a:cubicBezTo>
                    <a:pt x="294" y="919"/>
                    <a:pt x="287" y="927"/>
                    <a:pt x="280" y="9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56"/>
            <p:cNvSpPr>
              <a:spLocks/>
            </p:cNvSpPr>
            <p:nvPr/>
          </p:nvSpPr>
          <p:spPr bwMode="auto">
            <a:xfrm>
              <a:off x="2764526" y="4161138"/>
              <a:ext cx="29706" cy="24661"/>
            </a:xfrm>
            <a:custGeom>
              <a:avLst/>
              <a:gdLst>
                <a:gd name="T0" fmla="*/ 95 w 162"/>
                <a:gd name="T1" fmla="*/ 135 h 135"/>
                <a:gd name="T2" fmla="*/ 0 w 162"/>
                <a:gd name="T3" fmla="*/ 108 h 135"/>
                <a:gd name="T4" fmla="*/ 20 w 162"/>
                <a:gd name="T5" fmla="*/ 0 h 135"/>
                <a:gd name="T6" fmla="*/ 162 w 162"/>
                <a:gd name="T7" fmla="*/ 100 h 135"/>
                <a:gd name="T8" fmla="*/ 95 w 162"/>
                <a:gd name="T9" fmla="*/ 135 h 135"/>
              </a:gdLst>
              <a:ahLst/>
              <a:cxnLst>
                <a:cxn ang="0">
                  <a:pos x="T0" y="T1"/>
                </a:cxn>
                <a:cxn ang="0">
                  <a:pos x="T2" y="T3"/>
                </a:cxn>
                <a:cxn ang="0">
                  <a:pos x="T4" y="T5"/>
                </a:cxn>
                <a:cxn ang="0">
                  <a:pos x="T6" y="T7"/>
                </a:cxn>
                <a:cxn ang="0">
                  <a:pos x="T8" y="T9"/>
                </a:cxn>
              </a:cxnLst>
              <a:rect l="0" t="0" r="r" b="b"/>
              <a:pathLst>
                <a:path w="162" h="135">
                  <a:moveTo>
                    <a:pt x="95" y="135"/>
                  </a:moveTo>
                  <a:cubicBezTo>
                    <a:pt x="66" y="135"/>
                    <a:pt x="33" y="123"/>
                    <a:pt x="0" y="108"/>
                  </a:cubicBezTo>
                  <a:cubicBezTo>
                    <a:pt x="5" y="72"/>
                    <a:pt x="12" y="36"/>
                    <a:pt x="20" y="0"/>
                  </a:cubicBezTo>
                  <a:cubicBezTo>
                    <a:pt x="84" y="7"/>
                    <a:pt x="139" y="24"/>
                    <a:pt x="162" y="100"/>
                  </a:cubicBezTo>
                  <a:cubicBezTo>
                    <a:pt x="143" y="126"/>
                    <a:pt x="120" y="135"/>
                    <a:pt x="95" y="1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57"/>
            <p:cNvSpPr>
              <a:spLocks noEditPoints="1"/>
            </p:cNvSpPr>
            <p:nvPr/>
          </p:nvSpPr>
          <p:spPr bwMode="auto">
            <a:xfrm>
              <a:off x="2708478" y="3936944"/>
              <a:ext cx="61093" cy="22419"/>
            </a:xfrm>
            <a:custGeom>
              <a:avLst/>
              <a:gdLst>
                <a:gd name="T0" fmla="*/ 337 w 337"/>
                <a:gd name="T1" fmla="*/ 126 h 126"/>
                <a:gd name="T2" fmla="*/ 283 w 337"/>
                <a:gd name="T3" fmla="*/ 110 h 126"/>
                <a:gd name="T4" fmla="*/ 289 w 337"/>
                <a:gd name="T5" fmla="*/ 110 h 126"/>
                <a:gd name="T6" fmla="*/ 337 w 337"/>
                <a:gd name="T7" fmla="*/ 126 h 126"/>
                <a:gd name="T8" fmla="*/ 42 w 337"/>
                <a:gd name="T9" fmla="*/ 54 h 126"/>
                <a:gd name="T10" fmla="*/ 0 w 337"/>
                <a:gd name="T11" fmla="*/ 46 h 126"/>
                <a:gd name="T12" fmla="*/ 0 w 337"/>
                <a:gd name="T13" fmla="*/ 46 h 126"/>
                <a:gd name="T14" fmla="*/ 25 w 337"/>
                <a:gd name="T15" fmla="*/ 16 h 126"/>
                <a:gd name="T16" fmla="*/ 26 w 337"/>
                <a:gd name="T17" fmla="*/ 14 h 126"/>
                <a:gd name="T18" fmla="*/ 38 w 337"/>
                <a:gd name="T19" fmla="*/ 0 h 126"/>
                <a:gd name="T20" fmla="*/ 60 w 337"/>
                <a:gd name="T21" fmla="*/ 18 h 126"/>
                <a:gd name="T22" fmla="*/ 58 w 337"/>
                <a:gd name="T23" fmla="*/ 27 h 126"/>
                <a:gd name="T24" fmla="*/ 61 w 337"/>
                <a:gd name="T25" fmla="*/ 37 h 126"/>
                <a:gd name="T26" fmla="*/ 42 w 337"/>
                <a:gd name="T27" fmla="*/ 5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126">
                  <a:moveTo>
                    <a:pt x="337" y="126"/>
                  </a:moveTo>
                  <a:cubicBezTo>
                    <a:pt x="319" y="121"/>
                    <a:pt x="301" y="115"/>
                    <a:pt x="283" y="110"/>
                  </a:cubicBezTo>
                  <a:cubicBezTo>
                    <a:pt x="285" y="110"/>
                    <a:pt x="287" y="110"/>
                    <a:pt x="289" y="110"/>
                  </a:cubicBezTo>
                  <a:cubicBezTo>
                    <a:pt x="307" y="110"/>
                    <a:pt x="324" y="115"/>
                    <a:pt x="337" y="126"/>
                  </a:cubicBezTo>
                  <a:close/>
                  <a:moveTo>
                    <a:pt x="42" y="54"/>
                  </a:moveTo>
                  <a:cubicBezTo>
                    <a:pt x="28" y="51"/>
                    <a:pt x="14" y="48"/>
                    <a:pt x="0" y="46"/>
                  </a:cubicBezTo>
                  <a:lnTo>
                    <a:pt x="0" y="46"/>
                  </a:lnTo>
                  <a:cubicBezTo>
                    <a:pt x="8" y="36"/>
                    <a:pt x="16" y="25"/>
                    <a:pt x="25" y="16"/>
                  </a:cubicBezTo>
                  <a:lnTo>
                    <a:pt x="26" y="14"/>
                  </a:lnTo>
                  <a:cubicBezTo>
                    <a:pt x="30" y="10"/>
                    <a:pt x="34" y="5"/>
                    <a:pt x="38" y="0"/>
                  </a:cubicBezTo>
                  <a:cubicBezTo>
                    <a:pt x="46" y="5"/>
                    <a:pt x="53" y="11"/>
                    <a:pt x="60" y="18"/>
                  </a:cubicBezTo>
                  <a:cubicBezTo>
                    <a:pt x="56" y="20"/>
                    <a:pt x="56" y="24"/>
                    <a:pt x="58" y="27"/>
                  </a:cubicBezTo>
                  <a:cubicBezTo>
                    <a:pt x="58" y="30"/>
                    <a:pt x="60" y="34"/>
                    <a:pt x="61" y="37"/>
                  </a:cubicBezTo>
                  <a:cubicBezTo>
                    <a:pt x="53" y="42"/>
                    <a:pt x="47" y="48"/>
                    <a:pt x="42" y="5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58"/>
            <p:cNvSpPr>
              <a:spLocks noEditPoints="1"/>
            </p:cNvSpPr>
            <p:nvPr/>
          </p:nvSpPr>
          <p:spPr bwMode="auto">
            <a:xfrm>
              <a:off x="2665881" y="3963287"/>
              <a:ext cx="107613" cy="116581"/>
            </a:xfrm>
            <a:custGeom>
              <a:avLst/>
              <a:gdLst>
                <a:gd name="T0" fmla="*/ 2 w 595"/>
                <a:gd name="T1" fmla="*/ 643 h 643"/>
                <a:gd name="T2" fmla="*/ 0 w 595"/>
                <a:gd name="T3" fmla="*/ 586 h 643"/>
                <a:gd name="T4" fmla="*/ 0 w 595"/>
                <a:gd name="T5" fmla="*/ 582 h 643"/>
                <a:gd name="T6" fmla="*/ 1 w 595"/>
                <a:gd name="T7" fmla="*/ 531 h 643"/>
                <a:gd name="T8" fmla="*/ 1 w 595"/>
                <a:gd name="T9" fmla="*/ 523 h 643"/>
                <a:gd name="T10" fmla="*/ 2 w 595"/>
                <a:gd name="T11" fmla="*/ 509 h 643"/>
                <a:gd name="T12" fmla="*/ 2 w 595"/>
                <a:gd name="T13" fmla="*/ 499 h 643"/>
                <a:gd name="T14" fmla="*/ 3 w 595"/>
                <a:gd name="T15" fmla="*/ 486 h 643"/>
                <a:gd name="T16" fmla="*/ 4 w 595"/>
                <a:gd name="T17" fmla="*/ 475 h 643"/>
                <a:gd name="T18" fmla="*/ 33 w 595"/>
                <a:gd name="T19" fmla="*/ 477 h 643"/>
                <a:gd name="T20" fmla="*/ 68 w 595"/>
                <a:gd name="T21" fmla="*/ 475 h 643"/>
                <a:gd name="T22" fmla="*/ 211 w 595"/>
                <a:gd name="T23" fmla="*/ 446 h 643"/>
                <a:gd name="T24" fmla="*/ 290 w 595"/>
                <a:gd name="T25" fmla="*/ 388 h 643"/>
                <a:gd name="T26" fmla="*/ 277 w 595"/>
                <a:gd name="T27" fmla="*/ 388 h 643"/>
                <a:gd name="T28" fmla="*/ 202 w 595"/>
                <a:gd name="T29" fmla="*/ 375 h 643"/>
                <a:gd name="T30" fmla="*/ 174 w 595"/>
                <a:gd name="T31" fmla="*/ 366 h 643"/>
                <a:gd name="T32" fmla="*/ 96 w 595"/>
                <a:gd name="T33" fmla="*/ 346 h 643"/>
                <a:gd name="T34" fmla="*/ 68 w 595"/>
                <a:gd name="T35" fmla="*/ 344 h 643"/>
                <a:gd name="T36" fmla="*/ 51 w 595"/>
                <a:gd name="T37" fmla="*/ 345 h 643"/>
                <a:gd name="T38" fmla="*/ 41 w 595"/>
                <a:gd name="T39" fmla="*/ 346 h 643"/>
                <a:gd name="T40" fmla="*/ 29 w 595"/>
                <a:gd name="T41" fmla="*/ 324 h 643"/>
                <a:gd name="T42" fmla="*/ 35 w 595"/>
                <a:gd name="T43" fmla="*/ 300 h 643"/>
                <a:gd name="T44" fmla="*/ 37 w 595"/>
                <a:gd name="T45" fmla="*/ 291 h 643"/>
                <a:gd name="T46" fmla="*/ 42 w 595"/>
                <a:gd name="T47" fmla="*/ 274 h 643"/>
                <a:gd name="T48" fmla="*/ 45 w 595"/>
                <a:gd name="T49" fmla="*/ 263 h 643"/>
                <a:gd name="T50" fmla="*/ 46 w 595"/>
                <a:gd name="T51" fmla="*/ 259 h 643"/>
                <a:gd name="T52" fmla="*/ 144 w 595"/>
                <a:gd name="T53" fmla="*/ 283 h 643"/>
                <a:gd name="T54" fmla="*/ 173 w 595"/>
                <a:gd name="T55" fmla="*/ 291 h 643"/>
                <a:gd name="T56" fmla="*/ 312 w 595"/>
                <a:gd name="T57" fmla="*/ 364 h 643"/>
                <a:gd name="T58" fmla="*/ 375 w 595"/>
                <a:gd name="T59" fmla="*/ 39 h 643"/>
                <a:gd name="T60" fmla="*/ 418 w 595"/>
                <a:gd name="T61" fmla="*/ 0 h 643"/>
                <a:gd name="T62" fmla="*/ 595 w 595"/>
                <a:gd name="T63" fmla="*/ 50 h 643"/>
                <a:gd name="T64" fmla="*/ 420 w 595"/>
                <a:gd name="T65" fmla="*/ 265 h 643"/>
                <a:gd name="T66" fmla="*/ 357 w 595"/>
                <a:gd name="T67" fmla="*/ 369 h 643"/>
                <a:gd name="T68" fmla="*/ 212 w 595"/>
                <a:gd name="T69" fmla="*/ 454 h 643"/>
                <a:gd name="T70" fmla="*/ 2 w 595"/>
                <a:gd name="T71" fmla="*/ 643 h 643"/>
                <a:gd name="T72" fmla="*/ 117 w 595"/>
                <a:gd name="T73" fmla="*/ 119 h 643"/>
                <a:gd name="T74" fmla="*/ 113 w 595"/>
                <a:gd name="T75" fmla="*/ 119 h 643"/>
                <a:gd name="T76" fmla="*/ 100 w 595"/>
                <a:gd name="T77" fmla="*/ 118 h 643"/>
                <a:gd name="T78" fmla="*/ 103 w 595"/>
                <a:gd name="T79" fmla="*/ 112 h 643"/>
                <a:gd name="T80" fmla="*/ 112 w 595"/>
                <a:gd name="T81" fmla="*/ 116 h 643"/>
                <a:gd name="T82" fmla="*/ 117 w 595"/>
                <a:gd name="T83" fmla="*/ 119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5" h="643">
                  <a:moveTo>
                    <a:pt x="2" y="643"/>
                  </a:moveTo>
                  <a:cubicBezTo>
                    <a:pt x="1" y="624"/>
                    <a:pt x="0" y="605"/>
                    <a:pt x="0" y="586"/>
                  </a:cubicBezTo>
                  <a:lnTo>
                    <a:pt x="0" y="582"/>
                  </a:lnTo>
                  <a:cubicBezTo>
                    <a:pt x="0" y="565"/>
                    <a:pt x="0" y="548"/>
                    <a:pt x="1" y="531"/>
                  </a:cubicBezTo>
                  <a:cubicBezTo>
                    <a:pt x="1" y="528"/>
                    <a:pt x="1" y="526"/>
                    <a:pt x="1" y="523"/>
                  </a:cubicBezTo>
                  <a:cubicBezTo>
                    <a:pt x="1" y="519"/>
                    <a:pt x="1" y="514"/>
                    <a:pt x="2" y="509"/>
                  </a:cubicBezTo>
                  <a:cubicBezTo>
                    <a:pt x="2" y="506"/>
                    <a:pt x="2" y="503"/>
                    <a:pt x="2" y="499"/>
                  </a:cubicBezTo>
                  <a:cubicBezTo>
                    <a:pt x="3" y="495"/>
                    <a:pt x="3" y="491"/>
                    <a:pt x="3" y="486"/>
                  </a:cubicBezTo>
                  <a:cubicBezTo>
                    <a:pt x="3" y="483"/>
                    <a:pt x="4" y="479"/>
                    <a:pt x="4" y="475"/>
                  </a:cubicBezTo>
                  <a:cubicBezTo>
                    <a:pt x="13" y="476"/>
                    <a:pt x="22" y="477"/>
                    <a:pt x="33" y="477"/>
                  </a:cubicBezTo>
                  <a:cubicBezTo>
                    <a:pt x="44" y="477"/>
                    <a:pt x="56" y="476"/>
                    <a:pt x="68" y="475"/>
                  </a:cubicBezTo>
                  <a:cubicBezTo>
                    <a:pt x="124" y="471"/>
                    <a:pt x="187" y="457"/>
                    <a:pt x="211" y="446"/>
                  </a:cubicBezTo>
                  <a:cubicBezTo>
                    <a:pt x="236" y="435"/>
                    <a:pt x="268" y="410"/>
                    <a:pt x="290" y="388"/>
                  </a:cubicBezTo>
                  <a:cubicBezTo>
                    <a:pt x="285" y="388"/>
                    <a:pt x="281" y="388"/>
                    <a:pt x="277" y="388"/>
                  </a:cubicBezTo>
                  <a:cubicBezTo>
                    <a:pt x="251" y="388"/>
                    <a:pt x="227" y="382"/>
                    <a:pt x="202" y="375"/>
                  </a:cubicBezTo>
                  <a:cubicBezTo>
                    <a:pt x="192" y="372"/>
                    <a:pt x="183" y="369"/>
                    <a:pt x="174" y="366"/>
                  </a:cubicBezTo>
                  <a:cubicBezTo>
                    <a:pt x="149" y="358"/>
                    <a:pt x="123" y="350"/>
                    <a:pt x="96" y="346"/>
                  </a:cubicBezTo>
                  <a:cubicBezTo>
                    <a:pt x="87" y="345"/>
                    <a:pt x="77" y="344"/>
                    <a:pt x="68" y="344"/>
                  </a:cubicBezTo>
                  <a:cubicBezTo>
                    <a:pt x="62" y="344"/>
                    <a:pt x="57" y="344"/>
                    <a:pt x="51" y="345"/>
                  </a:cubicBezTo>
                  <a:cubicBezTo>
                    <a:pt x="48" y="345"/>
                    <a:pt x="45" y="346"/>
                    <a:pt x="41" y="346"/>
                  </a:cubicBezTo>
                  <a:cubicBezTo>
                    <a:pt x="37" y="337"/>
                    <a:pt x="33" y="330"/>
                    <a:pt x="29" y="324"/>
                  </a:cubicBezTo>
                  <a:cubicBezTo>
                    <a:pt x="31" y="316"/>
                    <a:pt x="33" y="308"/>
                    <a:pt x="35" y="300"/>
                  </a:cubicBezTo>
                  <a:cubicBezTo>
                    <a:pt x="35" y="297"/>
                    <a:pt x="36" y="294"/>
                    <a:pt x="37" y="291"/>
                  </a:cubicBezTo>
                  <a:cubicBezTo>
                    <a:pt x="39" y="285"/>
                    <a:pt x="40" y="280"/>
                    <a:pt x="42" y="274"/>
                  </a:cubicBezTo>
                  <a:cubicBezTo>
                    <a:pt x="43" y="270"/>
                    <a:pt x="44" y="267"/>
                    <a:pt x="45" y="263"/>
                  </a:cubicBezTo>
                  <a:cubicBezTo>
                    <a:pt x="45" y="262"/>
                    <a:pt x="46" y="261"/>
                    <a:pt x="46" y="259"/>
                  </a:cubicBezTo>
                  <a:cubicBezTo>
                    <a:pt x="79" y="267"/>
                    <a:pt x="112" y="274"/>
                    <a:pt x="144" y="283"/>
                  </a:cubicBezTo>
                  <a:cubicBezTo>
                    <a:pt x="154" y="285"/>
                    <a:pt x="163" y="288"/>
                    <a:pt x="173" y="291"/>
                  </a:cubicBezTo>
                  <a:cubicBezTo>
                    <a:pt x="223" y="307"/>
                    <a:pt x="270" y="328"/>
                    <a:pt x="312" y="364"/>
                  </a:cubicBezTo>
                  <a:cubicBezTo>
                    <a:pt x="384" y="270"/>
                    <a:pt x="309" y="125"/>
                    <a:pt x="375" y="39"/>
                  </a:cubicBezTo>
                  <a:cubicBezTo>
                    <a:pt x="385" y="26"/>
                    <a:pt x="400" y="12"/>
                    <a:pt x="418" y="0"/>
                  </a:cubicBezTo>
                  <a:cubicBezTo>
                    <a:pt x="476" y="15"/>
                    <a:pt x="535" y="31"/>
                    <a:pt x="595" y="50"/>
                  </a:cubicBezTo>
                  <a:cubicBezTo>
                    <a:pt x="582" y="134"/>
                    <a:pt x="453" y="220"/>
                    <a:pt x="420" y="265"/>
                  </a:cubicBezTo>
                  <a:cubicBezTo>
                    <a:pt x="399" y="292"/>
                    <a:pt x="376" y="330"/>
                    <a:pt x="357" y="369"/>
                  </a:cubicBezTo>
                  <a:cubicBezTo>
                    <a:pt x="306" y="392"/>
                    <a:pt x="258" y="421"/>
                    <a:pt x="212" y="454"/>
                  </a:cubicBezTo>
                  <a:cubicBezTo>
                    <a:pt x="133" y="510"/>
                    <a:pt x="63" y="577"/>
                    <a:pt x="2" y="643"/>
                  </a:cubicBezTo>
                  <a:moveTo>
                    <a:pt x="117" y="119"/>
                  </a:moveTo>
                  <a:cubicBezTo>
                    <a:pt x="116" y="119"/>
                    <a:pt x="115" y="119"/>
                    <a:pt x="113" y="119"/>
                  </a:cubicBezTo>
                  <a:cubicBezTo>
                    <a:pt x="109" y="119"/>
                    <a:pt x="104" y="119"/>
                    <a:pt x="100" y="118"/>
                  </a:cubicBezTo>
                  <a:cubicBezTo>
                    <a:pt x="101" y="116"/>
                    <a:pt x="102" y="114"/>
                    <a:pt x="103" y="112"/>
                  </a:cubicBezTo>
                  <a:cubicBezTo>
                    <a:pt x="106" y="113"/>
                    <a:pt x="110" y="115"/>
                    <a:pt x="112" y="116"/>
                  </a:cubicBezTo>
                  <a:cubicBezTo>
                    <a:pt x="114" y="117"/>
                    <a:pt x="116" y="118"/>
                    <a:pt x="117" y="11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7"/>
          <p:cNvGrpSpPr/>
          <p:nvPr/>
        </p:nvGrpSpPr>
        <p:grpSpPr>
          <a:xfrm>
            <a:off x="6654967" y="3862732"/>
            <a:ext cx="278096" cy="425780"/>
            <a:chOff x="6692901" y="1036638"/>
            <a:chExt cx="511176" cy="782638"/>
          </a:xfrm>
        </p:grpSpPr>
        <p:sp>
          <p:nvSpPr>
            <p:cNvPr id="29" name="Freeform 83"/>
            <p:cNvSpPr>
              <a:spLocks/>
            </p:cNvSpPr>
            <p:nvPr/>
          </p:nvSpPr>
          <p:spPr bwMode="auto">
            <a:xfrm>
              <a:off x="6881814" y="1125538"/>
              <a:ext cx="220663" cy="200025"/>
            </a:xfrm>
            <a:custGeom>
              <a:avLst/>
              <a:gdLst>
                <a:gd name="T0" fmla="*/ 19 w 429"/>
                <a:gd name="T1" fmla="*/ 38 h 388"/>
                <a:gd name="T2" fmla="*/ 264 w 429"/>
                <a:gd name="T3" fmla="*/ 48 h 388"/>
                <a:gd name="T4" fmla="*/ 401 w 429"/>
                <a:gd name="T5" fmla="*/ 78 h 388"/>
                <a:gd name="T6" fmla="*/ 404 w 429"/>
                <a:gd name="T7" fmla="*/ 86 h 388"/>
                <a:gd name="T8" fmla="*/ 407 w 429"/>
                <a:gd name="T9" fmla="*/ 94 h 388"/>
                <a:gd name="T10" fmla="*/ 411 w 429"/>
                <a:gd name="T11" fmla="*/ 106 h 388"/>
                <a:gd name="T12" fmla="*/ 413 w 429"/>
                <a:gd name="T13" fmla="*/ 114 h 388"/>
                <a:gd name="T14" fmla="*/ 416 w 429"/>
                <a:gd name="T15" fmla="*/ 122 h 388"/>
                <a:gd name="T16" fmla="*/ 418 w 429"/>
                <a:gd name="T17" fmla="*/ 130 h 388"/>
                <a:gd name="T18" fmla="*/ 421 w 429"/>
                <a:gd name="T19" fmla="*/ 142 h 388"/>
                <a:gd name="T20" fmla="*/ 422 w 429"/>
                <a:gd name="T21" fmla="*/ 151 h 388"/>
                <a:gd name="T22" fmla="*/ 424 w 429"/>
                <a:gd name="T23" fmla="*/ 159 h 388"/>
                <a:gd name="T24" fmla="*/ 425 w 429"/>
                <a:gd name="T25" fmla="*/ 169 h 388"/>
                <a:gd name="T26" fmla="*/ 427 w 429"/>
                <a:gd name="T27" fmla="*/ 180 h 388"/>
                <a:gd name="T28" fmla="*/ 428 w 429"/>
                <a:gd name="T29" fmla="*/ 188 h 388"/>
                <a:gd name="T30" fmla="*/ 428 w 429"/>
                <a:gd name="T31" fmla="*/ 197 h 388"/>
                <a:gd name="T32" fmla="*/ 429 w 429"/>
                <a:gd name="T33" fmla="*/ 208 h 388"/>
                <a:gd name="T34" fmla="*/ 429 w 429"/>
                <a:gd name="T35" fmla="*/ 218 h 388"/>
                <a:gd name="T36" fmla="*/ 429 w 429"/>
                <a:gd name="T37" fmla="*/ 227 h 388"/>
                <a:gd name="T38" fmla="*/ 429 w 429"/>
                <a:gd name="T39" fmla="*/ 236 h 388"/>
                <a:gd name="T40" fmla="*/ 429 w 429"/>
                <a:gd name="T41" fmla="*/ 247 h 388"/>
                <a:gd name="T42" fmla="*/ 428 w 429"/>
                <a:gd name="T43" fmla="*/ 257 h 388"/>
                <a:gd name="T44" fmla="*/ 427 w 429"/>
                <a:gd name="T45" fmla="*/ 267 h 388"/>
                <a:gd name="T46" fmla="*/ 426 w 429"/>
                <a:gd name="T47" fmla="*/ 276 h 388"/>
                <a:gd name="T48" fmla="*/ 424 w 429"/>
                <a:gd name="T49" fmla="*/ 287 h 388"/>
                <a:gd name="T50" fmla="*/ 423 w 429"/>
                <a:gd name="T51" fmla="*/ 297 h 388"/>
                <a:gd name="T52" fmla="*/ 421 w 429"/>
                <a:gd name="T53" fmla="*/ 306 h 388"/>
                <a:gd name="T54" fmla="*/ 416 w 429"/>
                <a:gd name="T55" fmla="*/ 325 h 388"/>
                <a:gd name="T56" fmla="*/ 414 w 429"/>
                <a:gd name="T57" fmla="*/ 335 h 388"/>
                <a:gd name="T58" fmla="*/ 411 w 429"/>
                <a:gd name="T59" fmla="*/ 344 h 388"/>
                <a:gd name="T60" fmla="*/ 408 w 429"/>
                <a:gd name="T61" fmla="*/ 353 h 388"/>
                <a:gd name="T62" fmla="*/ 405 w 429"/>
                <a:gd name="T63" fmla="*/ 362 h 388"/>
                <a:gd name="T64" fmla="*/ 402 w 429"/>
                <a:gd name="T65" fmla="*/ 371 h 388"/>
                <a:gd name="T66" fmla="*/ 0 w 429"/>
                <a:gd name="T67"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88">
                  <a:moveTo>
                    <a:pt x="0" y="65"/>
                  </a:moveTo>
                  <a:cubicBezTo>
                    <a:pt x="6" y="56"/>
                    <a:pt x="12" y="47"/>
                    <a:pt x="19" y="38"/>
                  </a:cubicBezTo>
                  <a:cubicBezTo>
                    <a:pt x="28" y="25"/>
                    <a:pt x="38" y="12"/>
                    <a:pt x="48" y="0"/>
                  </a:cubicBezTo>
                  <a:cubicBezTo>
                    <a:pt x="122" y="34"/>
                    <a:pt x="197" y="41"/>
                    <a:pt x="264" y="48"/>
                  </a:cubicBezTo>
                  <a:cubicBezTo>
                    <a:pt x="314" y="53"/>
                    <a:pt x="360" y="57"/>
                    <a:pt x="399" y="73"/>
                  </a:cubicBezTo>
                  <a:cubicBezTo>
                    <a:pt x="400" y="74"/>
                    <a:pt x="400" y="76"/>
                    <a:pt x="401" y="78"/>
                  </a:cubicBezTo>
                  <a:lnTo>
                    <a:pt x="402" y="81"/>
                  </a:lnTo>
                  <a:cubicBezTo>
                    <a:pt x="403" y="82"/>
                    <a:pt x="404" y="84"/>
                    <a:pt x="404" y="86"/>
                  </a:cubicBezTo>
                  <a:lnTo>
                    <a:pt x="405" y="88"/>
                  </a:lnTo>
                  <a:cubicBezTo>
                    <a:pt x="406" y="90"/>
                    <a:pt x="406" y="92"/>
                    <a:pt x="407" y="94"/>
                  </a:cubicBezTo>
                  <a:lnTo>
                    <a:pt x="408" y="96"/>
                  </a:lnTo>
                  <a:cubicBezTo>
                    <a:pt x="409" y="99"/>
                    <a:pt x="410" y="103"/>
                    <a:pt x="411" y="106"/>
                  </a:cubicBezTo>
                  <a:lnTo>
                    <a:pt x="412" y="109"/>
                  </a:lnTo>
                  <a:cubicBezTo>
                    <a:pt x="412" y="110"/>
                    <a:pt x="413" y="112"/>
                    <a:pt x="413" y="114"/>
                  </a:cubicBezTo>
                  <a:lnTo>
                    <a:pt x="414" y="117"/>
                  </a:lnTo>
                  <a:cubicBezTo>
                    <a:pt x="415" y="118"/>
                    <a:pt x="415" y="120"/>
                    <a:pt x="416" y="122"/>
                  </a:cubicBezTo>
                  <a:lnTo>
                    <a:pt x="417" y="125"/>
                  </a:lnTo>
                  <a:cubicBezTo>
                    <a:pt x="417" y="127"/>
                    <a:pt x="417" y="128"/>
                    <a:pt x="418" y="130"/>
                  </a:cubicBezTo>
                  <a:lnTo>
                    <a:pt x="418" y="133"/>
                  </a:lnTo>
                  <a:cubicBezTo>
                    <a:pt x="419" y="136"/>
                    <a:pt x="420" y="139"/>
                    <a:pt x="421" y="142"/>
                  </a:cubicBezTo>
                  <a:lnTo>
                    <a:pt x="421" y="146"/>
                  </a:lnTo>
                  <a:cubicBezTo>
                    <a:pt x="422" y="147"/>
                    <a:pt x="422" y="149"/>
                    <a:pt x="422" y="151"/>
                  </a:cubicBezTo>
                  <a:lnTo>
                    <a:pt x="423" y="154"/>
                  </a:lnTo>
                  <a:cubicBezTo>
                    <a:pt x="423" y="156"/>
                    <a:pt x="424" y="158"/>
                    <a:pt x="424" y="159"/>
                  </a:cubicBezTo>
                  <a:lnTo>
                    <a:pt x="425" y="163"/>
                  </a:lnTo>
                  <a:cubicBezTo>
                    <a:pt x="425" y="165"/>
                    <a:pt x="425" y="167"/>
                    <a:pt x="425" y="169"/>
                  </a:cubicBezTo>
                  <a:cubicBezTo>
                    <a:pt x="426" y="171"/>
                    <a:pt x="426" y="173"/>
                    <a:pt x="426" y="175"/>
                  </a:cubicBezTo>
                  <a:lnTo>
                    <a:pt x="427" y="180"/>
                  </a:lnTo>
                  <a:cubicBezTo>
                    <a:pt x="427" y="181"/>
                    <a:pt x="427" y="183"/>
                    <a:pt x="427" y="184"/>
                  </a:cubicBezTo>
                  <a:lnTo>
                    <a:pt x="428" y="188"/>
                  </a:lnTo>
                  <a:cubicBezTo>
                    <a:pt x="428" y="190"/>
                    <a:pt x="428" y="192"/>
                    <a:pt x="428" y="193"/>
                  </a:cubicBezTo>
                  <a:lnTo>
                    <a:pt x="428" y="197"/>
                  </a:lnTo>
                  <a:cubicBezTo>
                    <a:pt x="429" y="199"/>
                    <a:pt x="429" y="202"/>
                    <a:pt x="429" y="204"/>
                  </a:cubicBezTo>
                  <a:lnTo>
                    <a:pt x="429" y="208"/>
                  </a:lnTo>
                  <a:cubicBezTo>
                    <a:pt x="429" y="210"/>
                    <a:pt x="429" y="212"/>
                    <a:pt x="429" y="215"/>
                  </a:cubicBezTo>
                  <a:lnTo>
                    <a:pt x="429" y="218"/>
                  </a:lnTo>
                  <a:cubicBezTo>
                    <a:pt x="429" y="220"/>
                    <a:pt x="429" y="222"/>
                    <a:pt x="429" y="224"/>
                  </a:cubicBezTo>
                  <a:lnTo>
                    <a:pt x="429" y="227"/>
                  </a:lnTo>
                  <a:cubicBezTo>
                    <a:pt x="429" y="229"/>
                    <a:pt x="429" y="231"/>
                    <a:pt x="429" y="233"/>
                  </a:cubicBezTo>
                  <a:lnTo>
                    <a:pt x="429" y="236"/>
                  </a:lnTo>
                  <a:cubicBezTo>
                    <a:pt x="429" y="239"/>
                    <a:pt x="429" y="242"/>
                    <a:pt x="429" y="245"/>
                  </a:cubicBezTo>
                  <a:lnTo>
                    <a:pt x="429" y="247"/>
                  </a:lnTo>
                  <a:cubicBezTo>
                    <a:pt x="429" y="250"/>
                    <a:pt x="428" y="252"/>
                    <a:pt x="428" y="254"/>
                  </a:cubicBezTo>
                  <a:lnTo>
                    <a:pt x="428" y="257"/>
                  </a:lnTo>
                  <a:cubicBezTo>
                    <a:pt x="428" y="259"/>
                    <a:pt x="428" y="261"/>
                    <a:pt x="427" y="263"/>
                  </a:cubicBezTo>
                  <a:lnTo>
                    <a:pt x="427" y="267"/>
                  </a:lnTo>
                  <a:cubicBezTo>
                    <a:pt x="427" y="269"/>
                    <a:pt x="427" y="271"/>
                    <a:pt x="426" y="274"/>
                  </a:cubicBezTo>
                  <a:lnTo>
                    <a:pt x="426" y="276"/>
                  </a:lnTo>
                  <a:cubicBezTo>
                    <a:pt x="426" y="279"/>
                    <a:pt x="425" y="282"/>
                    <a:pt x="425" y="285"/>
                  </a:cubicBezTo>
                  <a:lnTo>
                    <a:pt x="424" y="287"/>
                  </a:lnTo>
                  <a:cubicBezTo>
                    <a:pt x="424" y="290"/>
                    <a:pt x="424" y="292"/>
                    <a:pt x="423" y="294"/>
                  </a:cubicBezTo>
                  <a:lnTo>
                    <a:pt x="423" y="297"/>
                  </a:lnTo>
                  <a:cubicBezTo>
                    <a:pt x="422" y="299"/>
                    <a:pt x="422" y="302"/>
                    <a:pt x="421" y="304"/>
                  </a:cubicBezTo>
                  <a:lnTo>
                    <a:pt x="421" y="306"/>
                  </a:lnTo>
                  <a:cubicBezTo>
                    <a:pt x="420" y="310"/>
                    <a:pt x="420" y="313"/>
                    <a:pt x="419" y="316"/>
                  </a:cubicBezTo>
                  <a:cubicBezTo>
                    <a:pt x="418" y="319"/>
                    <a:pt x="417" y="322"/>
                    <a:pt x="416" y="325"/>
                  </a:cubicBezTo>
                  <a:cubicBezTo>
                    <a:pt x="416" y="327"/>
                    <a:pt x="416" y="328"/>
                    <a:pt x="415" y="330"/>
                  </a:cubicBezTo>
                  <a:cubicBezTo>
                    <a:pt x="415" y="332"/>
                    <a:pt x="414" y="333"/>
                    <a:pt x="414" y="335"/>
                  </a:cubicBezTo>
                  <a:cubicBezTo>
                    <a:pt x="413" y="337"/>
                    <a:pt x="413" y="339"/>
                    <a:pt x="412" y="341"/>
                  </a:cubicBezTo>
                  <a:lnTo>
                    <a:pt x="411" y="344"/>
                  </a:lnTo>
                  <a:cubicBezTo>
                    <a:pt x="410" y="346"/>
                    <a:pt x="410" y="349"/>
                    <a:pt x="409" y="351"/>
                  </a:cubicBezTo>
                  <a:lnTo>
                    <a:pt x="408" y="353"/>
                  </a:lnTo>
                  <a:cubicBezTo>
                    <a:pt x="407" y="356"/>
                    <a:pt x="406" y="358"/>
                    <a:pt x="405" y="361"/>
                  </a:cubicBezTo>
                  <a:lnTo>
                    <a:pt x="405" y="362"/>
                  </a:lnTo>
                  <a:cubicBezTo>
                    <a:pt x="404" y="365"/>
                    <a:pt x="403" y="368"/>
                    <a:pt x="402" y="370"/>
                  </a:cubicBezTo>
                  <a:lnTo>
                    <a:pt x="402" y="371"/>
                  </a:lnTo>
                  <a:cubicBezTo>
                    <a:pt x="399" y="376"/>
                    <a:pt x="397" y="382"/>
                    <a:pt x="395" y="388"/>
                  </a:cubicBezTo>
                  <a:cubicBezTo>
                    <a:pt x="313" y="243"/>
                    <a:pt x="157" y="135"/>
                    <a:pt x="0" y="65"/>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4"/>
            <p:cNvSpPr>
              <a:spLocks/>
            </p:cNvSpPr>
            <p:nvPr/>
          </p:nvSpPr>
          <p:spPr bwMode="auto">
            <a:xfrm>
              <a:off x="6696076" y="1196976"/>
              <a:ext cx="141288" cy="212725"/>
            </a:xfrm>
            <a:custGeom>
              <a:avLst/>
              <a:gdLst>
                <a:gd name="T0" fmla="*/ 88 w 278"/>
                <a:gd name="T1" fmla="*/ 63 h 416"/>
                <a:gd name="T2" fmla="*/ 278 w 278"/>
                <a:gd name="T3" fmla="*/ 28 h 416"/>
                <a:gd name="T4" fmla="*/ 172 w 278"/>
                <a:gd name="T5" fmla="*/ 337 h 416"/>
                <a:gd name="T6" fmla="*/ 168 w 278"/>
                <a:gd name="T7" fmla="*/ 416 h 416"/>
                <a:gd name="T8" fmla="*/ 167 w 278"/>
                <a:gd name="T9" fmla="*/ 415 h 416"/>
                <a:gd name="T10" fmla="*/ 160 w 278"/>
                <a:gd name="T11" fmla="*/ 410 h 416"/>
                <a:gd name="T12" fmla="*/ 158 w 278"/>
                <a:gd name="T13" fmla="*/ 409 h 416"/>
                <a:gd name="T14" fmla="*/ 152 w 278"/>
                <a:gd name="T15" fmla="*/ 404 h 416"/>
                <a:gd name="T16" fmla="*/ 149 w 278"/>
                <a:gd name="T17" fmla="*/ 402 h 416"/>
                <a:gd name="T18" fmla="*/ 144 w 278"/>
                <a:gd name="T19" fmla="*/ 398 h 416"/>
                <a:gd name="T20" fmla="*/ 141 w 278"/>
                <a:gd name="T21" fmla="*/ 396 h 416"/>
                <a:gd name="T22" fmla="*/ 136 w 278"/>
                <a:gd name="T23" fmla="*/ 391 h 416"/>
                <a:gd name="T24" fmla="*/ 134 w 278"/>
                <a:gd name="T25" fmla="*/ 389 h 416"/>
                <a:gd name="T26" fmla="*/ 129 w 278"/>
                <a:gd name="T27" fmla="*/ 385 h 416"/>
                <a:gd name="T28" fmla="*/ 126 w 278"/>
                <a:gd name="T29" fmla="*/ 383 h 416"/>
                <a:gd name="T30" fmla="*/ 121 w 278"/>
                <a:gd name="T31" fmla="*/ 378 h 416"/>
                <a:gd name="T32" fmla="*/ 119 w 278"/>
                <a:gd name="T33" fmla="*/ 376 h 416"/>
                <a:gd name="T34" fmla="*/ 114 w 278"/>
                <a:gd name="T35" fmla="*/ 371 h 416"/>
                <a:gd name="T36" fmla="*/ 112 w 278"/>
                <a:gd name="T37" fmla="*/ 369 h 416"/>
                <a:gd name="T38" fmla="*/ 107 w 278"/>
                <a:gd name="T39" fmla="*/ 364 h 416"/>
                <a:gd name="T40" fmla="*/ 105 w 278"/>
                <a:gd name="T41" fmla="*/ 361 h 416"/>
                <a:gd name="T42" fmla="*/ 100 w 278"/>
                <a:gd name="T43" fmla="*/ 356 h 416"/>
                <a:gd name="T44" fmla="*/ 98 w 278"/>
                <a:gd name="T45" fmla="*/ 354 h 416"/>
                <a:gd name="T46" fmla="*/ 93 w 278"/>
                <a:gd name="T47" fmla="*/ 349 h 416"/>
                <a:gd name="T48" fmla="*/ 91 w 278"/>
                <a:gd name="T49" fmla="*/ 347 h 416"/>
                <a:gd name="T50" fmla="*/ 86 w 278"/>
                <a:gd name="T51" fmla="*/ 341 h 416"/>
                <a:gd name="T52" fmla="*/ 85 w 278"/>
                <a:gd name="T53" fmla="*/ 339 h 416"/>
                <a:gd name="T54" fmla="*/ 80 w 278"/>
                <a:gd name="T55" fmla="*/ 332 h 416"/>
                <a:gd name="T56" fmla="*/ 79 w 278"/>
                <a:gd name="T57" fmla="*/ 331 h 416"/>
                <a:gd name="T58" fmla="*/ 56 w 278"/>
                <a:gd name="T59" fmla="*/ 298 h 416"/>
                <a:gd name="T60" fmla="*/ 56 w 278"/>
                <a:gd name="T61" fmla="*/ 298 h 416"/>
                <a:gd name="T62" fmla="*/ 51 w 278"/>
                <a:gd name="T63" fmla="*/ 289 h 416"/>
                <a:gd name="T64" fmla="*/ 50 w 278"/>
                <a:gd name="T65" fmla="*/ 288 h 416"/>
                <a:gd name="T66" fmla="*/ 46 w 278"/>
                <a:gd name="T67" fmla="*/ 281 h 416"/>
                <a:gd name="T68" fmla="*/ 45 w 278"/>
                <a:gd name="T69" fmla="*/ 279 h 416"/>
                <a:gd name="T70" fmla="*/ 41 w 278"/>
                <a:gd name="T71" fmla="*/ 272 h 416"/>
                <a:gd name="T72" fmla="*/ 40 w 278"/>
                <a:gd name="T73" fmla="*/ 270 h 416"/>
                <a:gd name="T74" fmla="*/ 37 w 278"/>
                <a:gd name="T75" fmla="*/ 263 h 416"/>
                <a:gd name="T76" fmla="*/ 36 w 278"/>
                <a:gd name="T77" fmla="*/ 261 h 416"/>
                <a:gd name="T78" fmla="*/ 32 w 278"/>
                <a:gd name="T79" fmla="*/ 254 h 416"/>
                <a:gd name="T80" fmla="*/ 31 w 278"/>
                <a:gd name="T81" fmla="*/ 252 h 416"/>
                <a:gd name="T82" fmla="*/ 28 w 278"/>
                <a:gd name="T83" fmla="*/ 244 h 416"/>
                <a:gd name="T84" fmla="*/ 27 w 278"/>
                <a:gd name="T85" fmla="*/ 242 h 416"/>
                <a:gd name="T86" fmla="*/ 24 w 278"/>
                <a:gd name="T87" fmla="*/ 235 h 416"/>
                <a:gd name="T88" fmla="*/ 24 w 278"/>
                <a:gd name="T89" fmla="*/ 233 h 416"/>
                <a:gd name="T90" fmla="*/ 21 w 278"/>
                <a:gd name="T91" fmla="*/ 225 h 416"/>
                <a:gd name="T92" fmla="*/ 20 w 278"/>
                <a:gd name="T93" fmla="*/ 224 h 416"/>
                <a:gd name="T94" fmla="*/ 17 w 278"/>
                <a:gd name="T95" fmla="*/ 216 h 416"/>
                <a:gd name="T96" fmla="*/ 17 w 278"/>
                <a:gd name="T97" fmla="*/ 214 h 416"/>
                <a:gd name="T98" fmla="*/ 14 w 278"/>
                <a:gd name="T99" fmla="*/ 206 h 416"/>
                <a:gd name="T100" fmla="*/ 14 w 278"/>
                <a:gd name="T101" fmla="*/ 205 h 416"/>
                <a:gd name="T102" fmla="*/ 0 w 278"/>
                <a:gd name="T103" fmla="*/ 145 h 416"/>
                <a:gd name="T104" fmla="*/ 0 w 278"/>
                <a:gd name="T105" fmla="*/ 145 h 416"/>
                <a:gd name="T106" fmla="*/ 88 w 278"/>
                <a:gd name="T107" fmla="*/ 6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 h="416">
                  <a:moveTo>
                    <a:pt x="88" y="63"/>
                  </a:moveTo>
                  <a:cubicBezTo>
                    <a:pt x="143" y="23"/>
                    <a:pt x="209" y="0"/>
                    <a:pt x="278" y="28"/>
                  </a:cubicBezTo>
                  <a:cubicBezTo>
                    <a:pt x="226" y="124"/>
                    <a:pt x="186" y="232"/>
                    <a:pt x="172" y="337"/>
                  </a:cubicBezTo>
                  <a:cubicBezTo>
                    <a:pt x="169" y="363"/>
                    <a:pt x="168" y="390"/>
                    <a:pt x="168" y="416"/>
                  </a:cubicBezTo>
                  <a:lnTo>
                    <a:pt x="167" y="415"/>
                  </a:lnTo>
                  <a:cubicBezTo>
                    <a:pt x="165" y="414"/>
                    <a:pt x="162" y="412"/>
                    <a:pt x="160" y="410"/>
                  </a:cubicBezTo>
                  <a:lnTo>
                    <a:pt x="158" y="409"/>
                  </a:lnTo>
                  <a:cubicBezTo>
                    <a:pt x="156" y="407"/>
                    <a:pt x="154" y="406"/>
                    <a:pt x="152" y="404"/>
                  </a:cubicBezTo>
                  <a:lnTo>
                    <a:pt x="149" y="402"/>
                  </a:lnTo>
                  <a:cubicBezTo>
                    <a:pt x="148" y="401"/>
                    <a:pt x="146" y="399"/>
                    <a:pt x="144" y="398"/>
                  </a:cubicBezTo>
                  <a:lnTo>
                    <a:pt x="141" y="396"/>
                  </a:lnTo>
                  <a:cubicBezTo>
                    <a:pt x="140" y="394"/>
                    <a:pt x="138" y="393"/>
                    <a:pt x="136" y="391"/>
                  </a:cubicBezTo>
                  <a:lnTo>
                    <a:pt x="134" y="389"/>
                  </a:lnTo>
                  <a:cubicBezTo>
                    <a:pt x="132" y="388"/>
                    <a:pt x="130" y="386"/>
                    <a:pt x="129" y="385"/>
                  </a:cubicBezTo>
                  <a:lnTo>
                    <a:pt x="126" y="383"/>
                  </a:lnTo>
                  <a:cubicBezTo>
                    <a:pt x="124" y="381"/>
                    <a:pt x="123" y="380"/>
                    <a:pt x="121" y="378"/>
                  </a:cubicBezTo>
                  <a:lnTo>
                    <a:pt x="119" y="376"/>
                  </a:lnTo>
                  <a:cubicBezTo>
                    <a:pt x="117" y="374"/>
                    <a:pt x="116" y="373"/>
                    <a:pt x="114" y="371"/>
                  </a:cubicBezTo>
                  <a:lnTo>
                    <a:pt x="112" y="369"/>
                  </a:lnTo>
                  <a:cubicBezTo>
                    <a:pt x="110" y="367"/>
                    <a:pt x="108" y="365"/>
                    <a:pt x="107" y="364"/>
                  </a:cubicBezTo>
                  <a:lnTo>
                    <a:pt x="105" y="361"/>
                  </a:lnTo>
                  <a:cubicBezTo>
                    <a:pt x="103" y="360"/>
                    <a:pt x="101" y="358"/>
                    <a:pt x="100" y="356"/>
                  </a:cubicBezTo>
                  <a:lnTo>
                    <a:pt x="98" y="354"/>
                  </a:lnTo>
                  <a:cubicBezTo>
                    <a:pt x="96" y="352"/>
                    <a:pt x="95" y="350"/>
                    <a:pt x="93" y="349"/>
                  </a:cubicBezTo>
                  <a:lnTo>
                    <a:pt x="91" y="347"/>
                  </a:lnTo>
                  <a:cubicBezTo>
                    <a:pt x="90" y="345"/>
                    <a:pt x="88" y="343"/>
                    <a:pt x="86" y="341"/>
                  </a:cubicBezTo>
                  <a:lnTo>
                    <a:pt x="85" y="339"/>
                  </a:lnTo>
                  <a:cubicBezTo>
                    <a:pt x="83" y="337"/>
                    <a:pt x="81" y="334"/>
                    <a:pt x="80" y="332"/>
                  </a:cubicBezTo>
                  <a:lnTo>
                    <a:pt x="79" y="331"/>
                  </a:lnTo>
                  <a:cubicBezTo>
                    <a:pt x="71" y="320"/>
                    <a:pt x="63" y="309"/>
                    <a:pt x="56" y="298"/>
                  </a:cubicBezTo>
                  <a:lnTo>
                    <a:pt x="56" y="298"/>
                  </a:lnTo>
                  <a:cubicBezTo>
                    <a:pt x="54" y="295"/>
                    <a:pt x="52" y="292"/>
                    <a:pt x="51" y="289"/>
                  </a:cubicBezTo>
                  <a:lnTo>
                    <a:pt x="50" y="288"/>
                  </a:lnTo>
                  <a:cubicBezTo>
                    <a:pt x="49" y="286"/>
                    <a:pt x="47" y="283"/>
                    <a:pt x="46" y="281"/>
                  </a:cubicBezTo>
                  <a:lnTo>
                    <a:pt x="45" y="279"/>
                  </a:lnTo>
                  <a:cubicBezTo>
                    <a:pt x="44" y="277"/>
                    <a:pt x="42" y="274"/>
                    <a:pt x="41" y="272"/>
                  </a:cubicBezTo>
                  <a:lnTo>
                    <a:pt x="40" y="270"/>
                  </a:lnTo>
                  <a:cubicBezTo>
                    <a:pt x="39" y="268"/>
                    <a:pt x="38" y="265"/>
                    <a:pt x="37" y="263"/>
                  </a:cubicBezTo>
                  <a:lnTo>
                    <a:pt x="36" y="261"/>
                  </a:lnTo>
                  <a:cubicBezTo>
                    <a:pt x="35" y="258"/>
                    <a:pt x="33" y="256"/>
                    <a:pt x="32" y="254"/>
                  </a:cubicBezTo>
                  <a:lnTo>
                    <a:pt x="31" y="252"/>
                  </a:lnTo>
                  <a:cubicBezTo>
                    <a:pt x="30" y="249"/>
                    <a:pt x="29" y="247"/>
                    <a:pt x="28" y="244"/>
                  </a:cubicBezTo>
                  <a:lnTo>
                    <a:pt x="27" y="242"/>
                  </a:lnTo>
                  <a:cubicBezTo>
                    <a:pt x="26" y="240"/>
                    <a:pt x="25" y="237"/>
                    <a:pt x="24" y="235"/>
                  </a:cubicBezTo>
                  <a:lnTo>
                    <a:pt x="24" y="233"/>
                  </a:lnTo>
                  <a:cubicBezTo>
                    <a:pt x="23" y="231"/>
                    <a:pt x="22" y="228"/>
                    <a:pt x="21" y="225"/>
                  </a:cubicBezTo>
                  <a:lnTo>
                    <a:pt x="20" y="224"/>
                  </a:lnTo>
                  <a:cubicBezTo>
                    <a:pt x="19" y="221"/>
                    <a:pt x="18" y="218"/>
                    <a:pt x="17" y="216"/>
                  </a:cubicBezTo>
                  <a:lnTo>
                    <a:pt x="17" y="214"/>
                  </a:lnTo>
                  <a:cubicBezTo>
                    <a:pt x="16" y="211"/>
                    <a:pt x="15" y="208"/>
                    <a:pt x="14" y="206"/>
                  </a:cubicBezTo>
                  <a:lnTo>
                    <a:pt x="14" y="205"/>
                  </a:lnTo>
                  <a:cubicBezTo>
                    <a:pt x="8" y="185"/>
                    <a:pt x="3" y="165"/>
                    <a:pt x="0" y="145"/>
                  </a:cubicBezTo>
                  <a:lnTo>
                    <a:pt x="0" y="145"/>
                  </a:lnTo>
                  <a:cubicBezTo>
                    <a:pt x="25" y="117"/>
                    <a:pt x="54" y="87"/>
                    <a:pt x="88" y="6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853239" y="1168401"/>
              <a:ext cx="225425" cy="268288"/>
            </a:xfrm>
            <a:custGeom>
              <a:avLst/>
              <a:gdLst>
                <a:gd name="T0" fmla="*/ 293 w 438"/>
                <a:gd name="T1" fmla="*/ 483 h 522"/>
                <a:gd name="T2" fmla="*/ 292 w 438"/>
                <a:gd name="T3" fmla="*/ 483 h 522"/>
                <a:gd name="T4" fmla="*/ 284 w 438"/>
                <a:gd name="T5" fmla="*/ 487 h 522"/>
                <a:gd name="T6" fmla="*/ 284 w 438"/>
                <a:gd name="T7" fmla="*/ 488 h 522"/>
                <a:gd name="T8" fmla="*/ 276 w 438"/>
                <a:gd name="T9" fmla="*/ 492 h 522"/>
                <a:gd name="T10" fmla="*/ 276 w 438"/>
                <a:gd name="T11" fmla="*/ 492 h 522"/>
                <a:gd name="T12" fmla="*/ 267 w 438"/>
                <a:gd name="T13" fmla="*/ 497 h 522"/>
                <a:gd name="T14" fmla="*/ 267 w 438"/>
                <a:gd name="T15" fmla="*/ 497 h 522"/>
                <a:gd name="T16" fmla="*/ 258 w 438"/>
                <a:gd name="T17" fmla="*/ 501 h 522"/>
                <a:gd name="T18" fmla="*/ 258 w 438"/>
                <a:gd name="T19" fmla="*/ 501 h 522"/>
                <a:gd name="T20" fmla="*/ 204 w 438"/>
                <a:gd name="T21" fmla="*/ 522 h 522"/>
                <a:gd name="T22" fmla="*/ 200 w 438"/>
                <a:gd name="T23" fmla="*/ 505 h 522"/>
                <a:gd name="T24" fmla="*/ 0 w 438"/>
                <a:gd name="T25" fmla="*/ 71 h 522"/>
                <a:gd name="T26" fmla="*/ 43 w 438"/>
                <a:gd name="T27" fmla="*/ 0 h 522"/>
                <a:gd name="T28" fmla="*/ 46 w 438"/>
                <a:gd name="T29" fmla="*/ 1 h 522"/>
                <a:gd name="T30" fmla="*/ 438 w 438"/>
                <a:gd name="T31" fmla="*/ 329 h 522"/>
                <a:gd name="T32" fmla="*/ 418 w 438"/>
                <a:gd name="T33" fmla="*/ 363 h 522"/>
                <a:gd name="T34" fmla="*/ 418 w 438"/>
                <a:gd name="T35" fmla="*/ 363 h 522"/>
                <a:gd name="T36" fmla="*/ 412 w 438"/>
                <a:gd name="T37" fmla="*/ 371 h 522"/>
                <a:gd name="T38" fmla="*/ 412 w 438"/>
                <a:gd name="T39" fmla="*/ 371 h 522"/>
                <a:gd name="T40" fmla="*/ 407 w 438"/>
                <a:gd name="T41" fmla="*/ 379 h 522"/>
                <a:gd name="T42" fmla="*/ 407 w 438"/>
                <a:gd name="T43" fmla="*/ 379 h 522"/>
                <a:gd name="T44" fmla="*/ 401 w 438"/>
                <a:gd name="T45" fmla="*/ 387 h 522"/>
                <a:gd name="T46" fmla="*/ 401 w 438"/>
                <a:gd name="T47" fmla="*/ 387 h 522"/>
                <a:gd name="T48" fmla="*/ 395 w 438"/>
                <a:gd name="T49" fmla="*/ 394 h 522"/>
                <a:gd name="T50" fmla="*/ 395 w 438"/>
                <a:gd name="T51" fmla="*/ 394 h 522"/>
                <a:gd name="T52" fmla="*/ 388 w 438"/>
                <a:gd name="T53" fmla="*/ 402 h 522"/>
                <a:gd name="T54" fmla="*/ 388 w 438"/>
                <a:gd name="T55" fmla="*/ 402 h 522"/>
                <a:gd name="T56" fmla="*/ 382 w 438"/>
                <a:gd name="T57" fmla="*/ 409 h 522"/>
                <a:gd name="T58" fmla="*/ 382 w 438"/>
                <a:gd name="T59" fmla="*/ 409 h 522"/>
                <a:gd name="T60" fmla="*/ 375 w 438"/>
                <a:gd name="T61" fmla="*/ 416 h 522"/>
                <a:gd name="T62" fmla="*/ 375 w 438"/>
                <a:gd name="T63" fmla="*/ 416 h 522"/>
                <a:gd name="T64" fmla="*/ 369 w 438"/>
                <a:gd name="T65" fmla="*/ 423 h 522"/>
                <a:gd name="T66" fmla="*/ 368 w 438"/>
                <a:gd name="T67" fmla="*/ 423 h 522"/>
                <a:gd name="T68" fmla="*/ 362 w 438"/>
                <a:gd name="T69" fmla="*/ 430 h 522"/>
                <a:gd name="T70" fmla="*/ 361 w 438"/>
                <a:gd name="T71" fmla="*/ 430 h 522"/>
                <a:gd name="T72" fmla="*/ 355 w 438"/>
                <a:gd name="T73" fmla="*/ 436 h 522"/>
                <a:gd name="T74" fmla="*/ 354 w 438"/>
                <a:gd name="T75" fmla="*/ 437 h 522"/>
                <a:gd name="T76" fmla="*/ 347 w 438"/>
                <a:gd name="T77" fmla="*/ 443 h 522"/>
                <a:gd name="T78" fmla="*/ 347 w 438"/>
                <a:gd name="T79" fmla="*/ 443 h 522"/>
                <a:gd name="T80" fmla="*/ 340 w 438"/>
                <a:gd name="T81" fmla="*/ 449 h 522"/>
                <a:gd name="T82" fmla="*/ 340 w 438"/>
                <a:gd name="T83" fmla="*/ 449 h 522"/>
                <a:gd name="T84" fmla="*/ 332 w 438"/>
                <a:gd name="T85" fmla="*/ 455 h 522"/>
                <a:gd name="T86" fmla="*/ 332 w 438"/>
                <a:gd name="T87" fmla="*/ 455 h 522"/>
                <a:gd name="T88" fmla="*/ 325 w 438"/>
                <a:gd name="T89" fmla="*/ 461 h 522"/>
                <a:gd name="T90" fmla="*/ 324 w 438"/>
                <a:gd name="T91" fmla="*/ 461 h 522"/>
                <a:gd name="T92" fmla="*/ 317 w 438"/>
                <a:gd name="T93" fmla="*/ 467 h 522"/>
                <a:gd name="T94" fmla="*/ 317 w 438"/>
                <a:gd name="T95" fmla="*/ 467 h 522"/>
                <a:gd name="T96" fmla="*/ 309 w 438"/>
                <a:gd name="T97" fmla="*/ 472 h 522"/>
                <a:gd name="T98" fmla="*/ 309 w 438"/>
                <a:gd name="T99" fmla="*/ 472 h 522"/>
                <a:gd name="T100" fmla="*/ 301 w 438"/>
                <a:gd name="T101" fmla="*/ 477 h 522"/>
                <a:gd name="T102" fmla="*/ 301 w 438"/>
                <a:gd name="T103" fmla="*/ 478 h 522"/>
                <a:gd name="T104" fmla="*/ 293 w 438"/>
                <a:gd name="T105" fmla="*/ 48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522">
                  <a:moveTo>
                    <a:pt x="293" y="483"/>
                  </a:moveTo>
                  <a:lnTo>
                    <a:pt x="292" y="483"/>
                  </a:lnTo>
                  <a:cubicBezTo>
                    <a:pt x="290" y="484"/>
                    <a:pt x="287" y="486"/>
                    <a:pt x="284" y="487"/>
                  </a:cubicBezTo>
                  <a:lnTo>
                    <a:pt x="284" y="488"/>
                  </a:lnTo>
                  <a:cubicBezTo>
                    <a:pt x="281" y="489"/>
                    <a:pt x="278" y="491"/>
                    <a:pt x="276" y="492"/>
                  </a:cubicBezTo>
                  <a:lnTo>
                    <a:pt x="276" y="492"/>
                  </a:lnTo>
                  <a:cubicBezTo>
                    <a:pt x="273" y="494"/>
                    <a:pt x="270" y="495"/>
                    <a:pt x="267" y="497"/>
                  </a:cubicBezTo>
                  <a:lnTo>
                    <a:pt x="267" y="497"/>
                  </a:lnTo>
                  <a:cubicBezTo>
                    <a:pt x="264" y="498"/>
                    <a:pt x="261" y="500"/>
                    <a:pt x="258" y="501"/>
                  </a:cubicBezTo>
                  <a:lnTo>
                    <a:pt x="258" y="501"/>
                  </a:lnTo>
                  <a:cubicBezTo>
                    <a:pt x="241" y="509"/>
                    <a:pt x="223" y="516"/>
                    <a:pt x="204" y="522"/>
                  </a:cubicBezTo>
                  <a:cubicBezTo>
                    <a:pt x="203" y="516"/>
                    <a:pt x="202" y="511"/>
                    <a:pt x="200" y="505"/>
                  </a:cubicBezTo>
                  <a:cubicBezTo>
                    <a:pt x="164" y="351"/>
                    <a:pt x="114" y="135"/>
                    <a:pt x="0" y="71"/>
                  </a:cubicBezTo>
                  <a:cubicBezTo>
                    <a:pt x="14" y="46"/>
                    <a:pt x="28" y="23"/>
                    <a:pt x="43" y="0"/>
                  </a:cubicBezTo>
                  <a:lnTo>
                    <a:pt x="46" y="1"/>
                  </a:lnTo>
                  <a:cubicBezTo>
                    <a:pt x="204" y="72"/>
                    <a:pt x="362" y="182"/>
                    <a:pt x="438" y="329"/>
                  </a:cubicBezTo>
                  <a:cubicBezTo>
                    <a:pt x="432" y="341"/>
                    <a:pt x="425" y="352"/>
                    <a:pt x="418" y="363"/>
                  </a:cubicBezTo>
                  <a:lnTo>
                    <a:pt x="418" y="363"/>
                  </a:lnTo>
                  <a:cubicBezTo>
                    <a:pt x="416" y="366"/>
                    <a:pt x="414" y="368"/>
                    <a:pt x="412" y="371"/>
                  </a:cubicBezTo>
                  <a:lnTo>
                    <a:pt x="412" y="371"/>
                  </a:lnTo>
                  <a:cubicBezTo>
                    <a:pt x="411" y="374"/>
                    <a:pt x="409" y="376"/>
                    <a:pt x="407" y="379"/>
                  </a:cubicBezTo>
                  <a:lnTo>
                    <a:pt x="407" y="379"/>
                  </a:lnTo>
                  <a:cubicBezTo>
                    <a:pt x="405" y="382"/>
                    <a:pt x="403" y="384"/>
                    <a:pt x="401" y="387"/>
                  </a:cubicBezTo>
                  <a:lnTo>
                    <a:pt x="401" y="387"/>
                  </a:lnTo>
                  <a:cubicBezTo>
                    <a:pt x="399" y="389"/>
                    <a:pt x="397" y="392"/>
                    <a:pt x="395" y="394"/>
                  </a:cubicBezTo>
                  <a:lnTo>
                    <a:pt x="395" y="394"/>
                  </a:lnTo>
                  <a:cubicBezTo>
                    <a:pt x="393" y="397"/>
                    <a:pt x="390" y="399"/>
                    <a:pt x="388" y="402"/>
                  </a:cubicBezTo>
                  <a:lnTo>
                    <a:pt x="388" y="402"/>
                  </a:lnTo>
                  <a:cubicBezTo>
                    <a:pt x="386" y="404"/>
                    <a:pt x="384" y="407"/>
                    <a:pt x="382" y="409"/>
                  </a:cubicBezTo>
                  <a:lnTo>
                    <a:pt x="382" y="409"/>
                  </a:lnTo>
                  <a:cubicBezTo>
                    <a:pt x="380" y="412"/>
                    <a:pt x="378" y="414"/>
                    <a:pt x="375" y="416"/>
                  </a:cubicBezTo>
                  <a:lnTo>
                    <a:pt x="375" y="416"/>
                  </a:lnTo>
                  <a:cubicBezTo>
                    <a:pt x="373" y="419"/>
                    <a:pt x="371" y="421"/>
                    <a:pt x="369" y="423"/>
                  </a:cubicBezTo>
                  <a:lnTo>
                    <a:pt x="368" y="423"/>
                  </a:lnTo>
                  <a:cubicBezTo>
                    <a:pt x="366" y="425"/>
                    <a:pt x="364" y="428"/>
                    <a:pt x="362" y="430"/>
                  </a:cubicBezTo>
                  <a:lnTo>
                    <a:pt x="361" y="430"/>
                  </a:lnTo>
                  <a:cubicBezTo>
                    <a:pt x="359" y="432"/>
                    <a:pt x="357" y="434"/>
                    <a:pt x="355" y="436"/>
                  </a:cubicBezTo>
                  <a:lnTo>
                    <a:pt x="354" y="437"/>
                  </a:lnTo>
                  <a:cubicBezTo>
                    <a:pt x="352" y="439"/>
                    <a:pt x="350" y="441"/>
                    <a:pt x="347" y="443"/>
                  </a:cubicBezTo>
                  <a:lnTo>
                    <a:pt x="347" y="443"/>
                  </a:lnTo>
                  <a:cubicBezTo>
                    <a:pt x="345" y="445"/>
                    <a:pt x="342" y="447"/>
                    <a:pt x="340" y="449"/>
                  </a:cubicBezTo>
                  <a:lnTo>
                    <a:pt x="340" y="449"/>
                  </a:lnTo>
                  <a:cubicBezTo>
                    <a:pt x="337" y="451"/>
                    <a:pt x="335" y="453"/>
                    <a:pt x="332" y="455"/>
                  </a:cubicBezTo>
                  <a:lnTo>
                    <a:pt x="332" y="455"/>
                  </a:lnTo>
                  <a:cubicBezTo>
                    <a:pt x="330" y="457"/>
                    <a:pt x="327" y="459"/>
                    <a:pt x="325" y="461"/>
                  </a:cubicBezTo>
                  <a:lnTo>
                    <a:pt x="324" y="461"/>
                  </a:lnTo>
                  <a:cubicBezTo>
                    <a:pt x="322" y="463"/>
                    <a:pt x="319" y="465"/>
                    <a:pt x="317" y="467"/>
                  </a:cubicBezTo>
                  <a:lnTo>
                    <a:pt x="317" y="467"/>
                  </a:lnTo>
                  <a:cubicBezTo>
                    <a:pt x="314" y="469"/>
                    <a:pt x="311" y="470"/>
                    <a:pt x="309" y="472"/>
                  </a:cubicBezTo>
                  <a:lnTo>
                    <a:pt x="309" y="472"/>
                  </a:lnTo>
                  <a:cubicBezTo>
                    <a:pt x="306" y="474"/>
                    <a:pt x="303" y="476"/>
                    <a:pt x="301" y="477"/>
                  </a:cubicBezTo>
                  <a:lnTo>
                    <a:pt x="301" y="478"/>
                  </a:lnTo>
                  <a:cubicBezTo>
                    <a:pt x="298" y="479"/>
                    <a:pt x="295" y="481"/>
                    <a:pt x="293" y="48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792914" y="1216026"/>
              <a:ext cx="153988" cy="230188"/>
            </a:xfrm>
            <a:custGeom>
              <a:avLst/>
              <a:gdLst>
                <a:gd name="T0" fmla="*/ 103 w 301"/>
                <a:gd name="T1" fmla="*/ 436 h 449"/>
                <a:gd name="T2" fmla="*/ 97 w 301"/>
                <a:gd name="T3" fmla="*/ 434 h 449"/>
                <a:gd name="T4" fmla="*/ 94 w 301"/>
                <a:gd name="T5" fmla="*/ 433 h 449"/>
                <a:gd name="T6" fmla="*/ 87 w 301"/>
                <a:gd name="T7" fmla="*/ 431 h 449"/>
                <a:gd name="T8" fmla="*/ 85 w 301"/>
                <a:gd name="T9" fmla="*/ 430 h 449"/>
                <a:gd name="T10" fmla="*/ 76 w 301"/>
                <a:gd name="T11" fmla="*/ 428 h 449"/>
                <a:gd name="T12" fmla="*/ 73 w 301"/>
                <a:gd name="T13" fmla="*/ 426 h 449"/>
                <a:gd name="T14" fmla="*/ 68 w 301"/>
                <a:gd name="T15" fmla="*/ 425 h 449"/>
                <a:gd name="T16" fmla="*/ 64 w 301"/>
                <a:gd name="T17" fmla="*/ 423 h 449"/>
                <a:gd name="T18" fmla="*/ 60 w 301"/>
                <a:gd name="T19" fmla="*/ 421 h 449"/>
                <a:gd name="T20" fmla="*/ 56 w 301"/>
                <a:gd name="T21" fmla="*/ 420 h 449"/>
                <a:gd name="T22" fmla="*/ 50 w 301"/>
                <a:gd name="T23" fmla="*/ 418 h 449"/>
                <a:gd name="T24" fmla="*/ 44 w 301"/>
                <a:gd name="T25" fmla="*/ 415 h 449"/>
                <a:gd name="T26" fmla="*/ 40 w 301"/>
                <a:gd name="T27" fmla="*/ 413 h 449"/>
                <a:gd name="T28" fmla="*/ 35 w 301"/>
                <a:gd name="T29" fmla="*/ 411 h 449"/>
                <a:gd name="T30" fmla="*/ 33 w 301"/>
                <a:gd name="T31" fmla="*/ 410 h 449"/>
                <a:gd name="T32" fmla="*/ 28 w 301"/>
                <a:gd name="T33" fmla="*/ 407 h 449"/>
                <a:gd name="T34" fmla="*/ 27 w 301"/>
                <a:gd name="T35" fmla="*/ 407 h 449"/>
                <a:gd name="T36" fmla="*/ 15 w 301"/>
                <a:gd name="T37" fmla="*/ 401 h 449"/>
                <a:gd name="T38" fmla="*/ 14 w 301"/>
                <a:gd name="T39" fmla="*/ 400 h 449"/>
                <a:gd name="T40" fmla="*/ 8 w 301"/>
                <a:gd name="T41" fmla="*/ 397 h 449"/>
                <a:gd name="T42" fmla="*/ 7 w 301"/>
                <a:gd name="T43" fmla="*/ 396 h 449"/>
                <a:gd name="T44" fmla="*/ 1 w 301"/>
                <a:gd name="T45" fmla="*/ 393 h 449"/>
                <a:gd name="T46" fmla="*/ 5 w 301"/>
                <a:gd name="T47" fmla="*/ 302 h 449"/>
                <a:gd name="T48" fmla="*/ 108 w 301"/>
                <a:gd name="T49" fmla="*/ 0 h 449"/>
                <a:gd name="T50" fmla="*/ 297 w 301"/>
                <a:gd name="T51" fmla="*/ 419 h 449"/>
                <a:gd name="T52" fmla="*/ 301 w 301"/>
                <a:gd name="T53" fmla="*/ 437 h 449"/>
                <a:gd name="T54" fmla="*/ 301 w 301"/>
                <a:gd name="T55" fmla="*/ 438 h 449"/>
                <a:gd name="T56" fmla="*/ 291 w 301"/>
                <a:gd name="T57" fmla="*/ 440 h 449"/>
                <a:gd name="T58" fmla="*/ 288 w 301"/>
                <a:gd name="T59" fmla="*/ 441 h 449"/>
                <a:gd name="T60" fmla="*/ 281 w 301"/>
                <a:gd name="T61" fmla="*/ 442 h 449"/>
                <a:gd name="T62" fmla="*/ 277 w 301"/>
                <a:gd name="T63" fmla="*/ 443 h 449"/>
                <a:gd name="T64" fmla="*/ 270 w 301"/>
                <a:gd name="T65" fmla="*/ 444 h 449"/>
                <a:gd name="T66" fmla="*/ 266 w 301"/>
                <a:gd name="T67" fmla="*/ 445 h 449"/>
                <a:gd name="T68" fmla="*/ 259 w 301"/>
                <a:gd name="T69" fmla="*/ 445 h 449"/>
                <a:gd name="T70" fmla="*/ 255 w 301"/>
                <a:gd name="T71" fmla="*/ 446 h 449"/>
                <a:gd name="T72" fmla="*/ 247 w 301"/>
                <a:gd name="T73" fmla="*/ 447 h 449"/>
                <a:gd name="T74" fmla="*/ 244 w 301"/>
                <a:gd name="T75" fmla="*/ 447 h 449"/>
                <a:gd name="T76" fmla="*/ 234 w 301"/>
                <a:gd name="T77" fmla="*/ 448 h 449"/>
                <a:gd name="T78" fmla="*/ 230 w 301"/>
                <a:gd name="T79" fmla="*/ 448 h 449"/>
                <a:gd name="T80" fmla="*/ 223 w 301"/>
                <a:gd name="T81" fmla="*/ 449 h 449"/>
                <a:gd name="T82" fmla="*/ 219 w 301"/>
                <a:gd name="T83" fmla="*/ 449 h 449"/>
                <a:gd name="T84" fmla="*/ 212 w 301"/>
                <a:gd name="T85" fmla="*/ 449 h 449"/>
                <a:gd name="T86" fmla="*/ 208 w 301"/>
                <a:gd name="T87" fmla="*/ 449 h 449"/>
                <a:gd name="T88" fmla="*/ 201 w 301"/>
                <a:gd name="T89" fmla="*/ 449 h 449"/>
                <a:gd name="T90" fmla="*/ 197 w 301"/>
                <a:gd name="T91" fmla="*/ 449 h 449"/>
                <a:gd name="T92" fmla="*/ 189 w 301"/>
                <a:gd name="T93" fmla="*/ 449 h 449"/>
                <a:gd name="T94" fmla="*/ 186 w 301"/>
                <a:gd name="T95" fmla="*/ 449 h 449"/>
                <a:gd name="T96" fmla="*/ 175 w 301"/>
                <a:gd name="T97" fmla="*/ 448 h 449"/>
                <a:gd name="T98" fmla="*/ 172 w 301"/>
                <a:gd name="T99" fmla="*/ 448 h 449"/>
                <a:gd name="T100" fmla="*/ 164 w 301"/>
                <a:gd name="T101" fmla="*/ 447 h 449"/>
                <a:gd name="T102" fmla="*/ 160 w 301"/>
                <a:gd name="T103" fmla="*/ 446 h 449"/>
                <a:gd name="T104" fmla="*/ 152 w 301"/>
                <a:gd name="T105" fmla="*/ 446 h 449"/>
                <a:gd name="T106" fmla="*/ 148 w 301"/>
                <a:gd name="T107" fmla="*/ 445 h 449"/>
                <a:gd name="T108" fmla="*/ 141 w 301"/>
                <a:gd name="T109" fmla="*/ 444 h 449"/>
                <a:gd name="T110" fmla="*/ 137 w 301"/>
                <a:gd name="T111" fmla="*/ 443 h 449"/>
                <a:gd name="T112" fmla="*/ 129 w 301"/>
                <a:gd name="T113" fmla="*/ 442 h 449"/>
                <a:gd name="T114" fmla="*/ 126 w 301"/>
                <a:gd name="T115" fmla="*/ 441 h 449"/>
                <a:gd name="T116" fmla="*/ 115 w 301"/>
                <a:gd name="T117" fmla="*/ 439 h 449"/>
                <a:gd name="T118" fmla="*/ 106 w 301"/>
                <a:gd name="T119" fmla="*/ 436 h 449"/>
                <a:gd name="T120" fmla="*/ 103 w 301"/>
                <a:gd name="T121" fmla="*/ 43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449">
                  <a:moveTo>
                    <a:pt x="103" y="436"/>
                  </a:moveTo>
                  <a:cubicBezTo>
                    <a:pt x="101" y="435"/>
                    <a:pt x="99" y="435"/>
                    <a:pt x="97" y="434"/>
                  </a:cubicBezTo>
                  <a:lnTo>
                    <a:pt x="94" y="433"/>
                  </a:lnTo>
                  <a:cubicBezTo>
                    <a:pt x="91" y="432"/>
                    <a:pt x="89" y="432"/>
                    <a:pt x="87" y="431"/>
                  </a:cubicBezTo>
                  <a:lnTo>
                    <a:pt x="85" y="430"/>
                  </a:lnTo>
                  <a:cubicBezTo>
                    <a:pt x="82" y="429"/>
                    <a:pt x="79" y="429"/>
                    <a:pt x="76" y="428"/>
                  </a:cubicBezTo>
                  <a:lnTo>
                    <a:pt x="73" y="426"/>
                  </a:lnTo>
                  <a:cubicBezTo>
                    <a:pt x="71" y="426"/>
                    <a:pt x="70" y="425"/>
                    <a:pt x="68" y="425"/>
                  </a:cubicBezTo>
                  <a:lnTo>
                    <a:pt x="64" y="423"/>
                  </a:lnTo>
                  <a:cubicBezTo>
                    <a:pt x="63" y="423"/>
                    <a:pt x="61" y="422"/>
                    <a:pt x="60" y="421"/>
                  </a:cubicBezTo>
                  <a:lnTo>
                    <a:pt x="56" y="420"/>
                  </a:lnTo>
                  <a:cubicBezTo>
                    <a:pt x="54" y="419"/>
                    <a:pt x="52" y="418"/>
                    <a:pt x="50" y="418"/>
                  </a:cubicBezTo>
                  <a:cubicBezTo>
                    <a:pt x="48" y="417"/>
                    <a:pt x="46" y="416"/>
                    <a:pt x="44" y="415"/>
                  </a:cubicBezTo>
                  <a:lnTo>
                    <a:pt x="40" y="413"/>
                  </a:lnTo>
                  <a:cubicBezTo>
                    <a:pt x="39" y="413"/>
                    <a:pt x="37" y="412"/>
                    <a:pt x="35" y="411"/>
                  </a:cubicBezTo>
                  <a:lnTo>
                    <a:pt x="33" y="410"/>
                  </a:lnTo>
                  <a:cubicBezTo>
                    <a:pt x="31" y="409"/>
                    <a:pt x="29" y="408"/>
                    <a:pt x="28" y="407"/>
                  </a:cubicBezTo>
                  <a:lnTo>
                    <a:pt x="27" y="407"/>
                  </a:lnTo>
                  <a:cubicBezTo>
                    <a:pt x="23" y="405"/>
                    <a:pt x="19" y="403"/>
                    <a:pt x="15" y="401"/>
                  </a:cubicBezTo>
                  <a:lnTo>
                    <a:pt x="14" y="400"/>
                  </a:lnTo>
                  <a:cubicBezTo>
                    <a:pt x="12" y="399"/>
                    <a:pt x="10" y="398"/>
                    <a:pt x="8" y="397"/>
                  </a:cubicBezTo>
                  <a:lnTo>
                    <a:pt x="7" y="396"/>
                  </a:lnTo>
                  <a:cubicBezTo>
                    <a:pt x="5" y="395"/>
                    <a:pt x="3" y="394"/>
                    <a:pt x="1" y="393"/>
                  </a:cubicBezTo>
                  <a:cubicBezTo>
                    <a:pt x="0" y="363"/>
                    <a:pt x="1" y="332"/>
                    <a:pt x="5" y="302"/>
                  </a:cubicBezTo>
                  <a:cubicBezTo>
                    <a:pt x="18" y="199"/>
                    <a:pt x="57" y="94"/>
                    <a:pt x="108" y="0"/>
                  </a:cubicBezTo>
                  <a:cubicBezTo>
                    <a:pt x="213" y="59"/>
                    <a:pt x="262" y="269"/>
                    <a:pt x="297" y="419"/>
                  </a:cubicBezTo>
                  <a:cubicBezTo>
                    <a:pt x="299" y="425"/>
                    <a:pt x="300" y="431"/>
                    <a:pt x="301" y="437"/>
                  </a:cubicBezTo>
                  <a:lnTo>
                    <a:pt x="301" y="438"/>
                  </a:lnTo>
                  <a:cubicBezTo>
                    <a:pt x="298" y="438"/>
                    <a:pt x="294" y="439"/>
                    <a:pt x="291" y="440"/>
                  </a:cubicBezTo>
                  <a:lnTo>
                    <a:pt x="288" y="441"/>
                  </a:lnTo>
                  <a:cubicBezTo>
                    <a:pt x="285" y="441"/>
                    <a:pt x="283" y="441"/>
                    <a:pt x="281" y="442"/>
                  </a:cubicBezTo>
                  <a:lnTo>
                    <a:pt x="277" y="443"/>
                  </a:lnTo>
                  <a:cubicBezTo>
                    <a:pt x="274" y="443"/>
                    <a:pt x="272" y="443"/>
                    <a:pt x="270" y="444"/>
                  </a:cubicBezTo>
                  <a:lnTo>
                    <a:pt x="266" y="445"/>
                  </a:lnTo>
                  <a:cubicBezTo>
                    <a:pt x="263" y="445"/>
                    <a:pt x="261" y="445"/>
                    <a:pt x="259" y="445"/>
                  </a:cubicBezTo>
                  <a:lnTo>
                    <a:pt x="255" y="446"/>
                  </a:lnTo>
                  <a:cubicBezTo>
                    <a:pt x="252" y="446"/>
                    <a:pt x="249" y="447"/>
                    <a:pt x="247" y="447"/>
                  </a:cubicBezTo>
                  <a:lnTo>
                    <a:pt x="244" y="447"/>
                  </a:lnTo>
                  <a:cubicBezTo>
                    <a:pt x="241" y="448"/>
                    <a:pt x="237" y="448"/>
                    <a:pt x="234" y="448"/>
                  </a:cubicBezTo>
                  <a:lnTo>
                    <a:pt x="230" y="448"/>
                  </a:lnTo>
                  <a:cubicBezTo>
                    <a:pt x="228" y="448"/>
                    <a:pt x="225" y="449"/>
                    <a:pt x="223" y="449"/>
                  </a:cubicBezTo>
                  <a:lnTo>
                    <a:pt x="219" y="449"/>
                  </a:lnTo>
                  <a:cubicBezTo>
                    <a:pt x="216" y="449"/>
                    <a:pt x="214" y="449"/>
                    <a:pt x="212" y="449"/>
                  </a:cubicBezTo>
                  <a:lnTo>
                    <a:pt x="208" y="449"/>
                  </a:lnTo>
                  <a:cubicBezTo>
                    <a:pt x="205" y="449"/>
                    <a:pt x="203" y="449"/>
                    <a:pt x="201" y="449"/>
                  </a:cubicBezTo>
                  <a:lnTo>
                    <a:pt x="197" y="449"/>
                  </a:lnTo>
                  <a:cubicBezTo>
                    <a:pt x="194" y="449"/>
                    <a:pt x="191" y="449"/>
                    <a:pt x="189" y="449"/>
                  </a:cubicBezTo>
                  <a:lnTo>
                    <a:pt x="186" y="449"/>
                  </a:lnTo>
                  <a:cubicBezTo>
                    <a:pt x="182" y="448"/>
                    <a:pt x="178" y="448"/>
                    <a:pt x="175" y="448"/>
                  </a:cubicBezTo>
                  <a:lnTo>
                    <a:pt x="172" y="448"/>
                  </a:lnTo>
                  <a:cubicBezTo>
                    <a:pt x="169" y="447"/>
                    <a:pt x="166" y="447"/>
                    <a:pt x="164" y="447"/>
                  </a:cubicBezTo>
                  <a:lnTo>
                    <a:pt x="160" y="446"/>
                  </a:lnTo>
                  <a:cubicBezTo>
                    <a:pt x="157" y="446"/>
                    <a:pt x="155" y="446"/>
                    <a:pt x="152" y="446"/>
                  </a:cubicBezTo>
                  <a:lnTo>
                    <a:pt x="148" y="445"/>
                  </a:lnTo>
                  <a:cubicBezTo>
                    <a:pt x="146" y="445"/>
                    <a:pt x="143" y="444"/>
                    <a:pt x="141" y="444"/>
                  </a:cubicBezTo>
                  <a:lnTo>
                    <a:pt x="137" y="443"/>
                  </a:lnTo>
                  <a:cubicBezTo>
                    <a:pt x="134" y="443"/>
                    <a:pt x="132" y="442"/>
                    <a:pt x="129" y="442"/>
                  </a:cubicBezTo>
                  <a:lnTo>
                    <a:pt x="126" y="441"/>
                  </a:lnTo>
                  <a:cubicBezTo>
                    <a:pt x="122" y="440"/>
                    <a:pt x="118" y="439"/>
                    <a:pt x="115" y="439"/>
                  </a:cubicBezTo>
                  <a:cubicBezTo>
                    <a:pt x="112" y="438"/>
                    <a:pt x="109" y="437"/>
                    <a:pt x="106" y="436"/>
                  </a:cubicBezTo>
                  <a:lnTo>
                    <a:pt x="103" y="436"/>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737351" y="1046163"/>
              <a:ext cx="158750" cy="107950"/>
            </a:xfrm>
            <a:custGeom>
              <a:avLst/>
              <a:gdLst>
                <a:gd name="T0" fmla="*/ 123 w 309"/>
                <a:gd name="T1" fmla="*/ 29 h 210"/>
                <a:gd name="T2" fmla="*/ 123 w 309"/>
                <a:gd name="T3" fmla="*/ 29 h 210"/>
                <a:gd name="T4" fmla="*/ 149 w 309"/>
                <a:gd name="T5" fmla="*/ 16 h 210"/>
                <a:gd name="T6" fmla="*/ 150 w 309"/>
                <a:gd name="T7" fmla="*/ 16 h 210"/>
                <a:gd name="T8" fmla="*/ 176 w 309"/>
                <a:gd name="T9" fmla="*/ 5 h 210"/>
                <a:gd name="T10" fmla="*/ 177 w 309"/>
                <a:gd name="T11" fmla="*/ 5 h 210"/>
                <a:gd name="T12" fmla="*/ 190 w 309"/>
                <a:gd name="T13" fmla="*/ 0 h 210"/>
                <a:gd name="T14" fmla="*/ 309 w 309"/>
                <a:gd name="T15" fmla="*/ 145 h 210"/>
                <a:gd name="T16" fmla="*/ 282 w 309"/>
                <a:gd name="T17" fmla="*/ 180 h 210"/>
                <a:gd name="T18" fmla="*/ 261 w 309"/>
                <a:gd name="T19" fmla="*/ 210 h 210"/>
                <a:gd name="T20" fmla="*/ 0 w 309"/>
                <a:gd name="T21" fmla="*/ 132 h 210"/>
                <a:gd name="T22" fmla="*/ 0 w 309"/>
                <a:gd name="T23" fmla="*/ 132 h 210"/>
                <a:gd name="T24" fmla="*/ 9 w 309"/>
                <a:gd name="T25" fmla="*/ 120 h 210"/>
                <a:gd name="T26" fmla="*/ 10 w 309"/>
                <a:gd name="T27" fmla="*/ 120 h 210"/>
                <a:gd name="T28" fmla="*/ 29 w 309"/>
                <a:gd name="T29" fmla="*/ 99 h 210"/>
                <a:gd name="T30" fmla="*/ 30 w 309"/>
                <a:gd name="T31" fmla="*/ 98 h 210"/>
                <a:gd name="T32" fmla="*/ 51 w 309"/>
                <a:gd name="T33" fmla="*/ 79 h 210"/>
                <a:gd name="T34" fmla="*/ 51 w 309"/>
                <a:gd name="T35" fmla="*/ 78 h 210"/>
                <a:gd name="T36" fmla="*/ 73 w 309"/>
                <a:gd name="T37" fmla="*/ 61 h 210"/>
                <a:gd name="T38" fmla="*/ 74 w 309"/>
                <a:gd name="T39" fmla="*/ 60 h 210"/>
                <a:gd name="T40" fmla="*/ 97 w 309"/>
                <a:gd name="T41" fmla="*/ 44 h 210"/>
                <a:gd name="T42" fmla="*/ 98 w 309"/>
                <a:gd name="T43" fmla="*/ 43 h 210"/>
                <a:gd name="T44" fmla="*/ 123 w 309"/>
                <a:gd name="T45"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210">
                  <a:moveTo>
                    <a:pt x="123" y="29"/>
                  </a:moveTo>
                  <a:lnTo>
                    <a:pt x="123" y="29"/>
                  </a:lnTo>
                  <a:cubicBezTo>
                    <a:pt x="132" y="24"/>
                    <a:pt x="140" y="20"/>
                    <a:pt x="149" y="16"/>
                  </a:cubicBezTo>
                  <a:lnTo>
                    <a:pt x="150" y="16"/>
                  </a:lnTo>
                  <a:cubicBezTo>
                    <a:pt x="158" y="12"/>
                    <a:pt x="167" y="8"/>
                    <a:pt x="176" y="5"/>
                  </a:cubicBezTo>
                  <a:lnTo>
                    <a:pt x="177" y="5"/>
                  </a:lnTo>
                  <a:cubicBezTo>
                    <a:pt x="181" y="3"/>
                    <a:pt x="186" y="2"/>
                    <a:pt x="190" y="0"/>
                  </a:cubicBezTo>
                  <a:cubicBezTo>
                    <a:pt x="194" y="47"/>
                    <a:pt x="221" y="98"/>
                    <a:pt x="309" y="145"/>
                  </a:cubicBezTo>
                  <a:cubicBezTo>
                    <a:pt x="300" y="156"/>
                    <a:pt x="291" y="168"/>
                    <a:pt x="282" y="180"/>
                  </a:cubicBezTo>
                  <a:cubicBezTo>
                    <a:pt x="275" y="190"/>
                    <a:pt x="268" y="200"/>
                    <a:pt x="261" y="210"/>
                  </a:cubicBezTo>
                  <a:cubicBezTo>
                    <a:pt x="168" y="171"/>
                    <a:pt x="77" y="145"/>
                    <a:pt x="0" y="132"/>
                  </a:cubicBezTo>
                  <a:lnTo>
                    <a:pt x="0" y="132"/>
                  </a:lnTo>
                  <a:cubicBezTo>
                    <a:pt x="3" y="128"/>
                    <a:pt x="6" y="124"/>
                    <a:pt x="9" y="120"/>
                  </a:cubicBezTo>
                  <a:lnTo>
                    <a:pt x="10" y="120"/>
                  </a:lnTo>
                  <a:cubicBezTo>
                    <a:pt x="16" y="113"/>
                    <a:pt x="22" y="106"/>
                    <a:pt x="29" y="99"/>
                  </a:cubicBezTo>
                  <a:lnTo>
                    <a:pt x="30" y="98"/>
                  </a:lnTo>
                  <a:cubicBezTo>
                    <a:pt x="36" y="92"/>
                    <a:pt x="43" y="85"/>
                    <a:pt x="51" y="79"/>
                  </a:cubicBezTo>
                  <a:lnTo>
                    <a:pt x="51" y="78"/>
                  </a:lnTo>
                  <a:cubicBezTo>
                    <a:pt x="58" y="72"/>
                    <a:pt x="66" y="66"/>
                    <a:pt x="73" y="61"/>
                  </a:cubicBezTo>
                  <a:lnTo>
                    <a:pt x="74" y="60"/>
                  </a:lnTo>
                  <a:cubicBezTo>
                    <a:pt x="82" y="54"/>
                    <a:pt x="89" y="49"/>
                    <a:pt x="97" y="44"/>
                  </a:cubicBezTo>
                  <a:lnTo>
                    <a:pt x="98" y="43"/>
                  </a:lnTo>
                  <a:cubicBezTo>
                    <a:pt x="106" y="38"/>
                    <a:pt x="114" y="34"/>
                    <a:pt x="123" y="29"/>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846889" y="1036638"/>
              <a:ext cx="119063" cy="74613"/>
            </a:xfrm>
            <a:custGeom>
              <a:avLst/>
              <a:gdLst>
                <a:gd name="T0" fmla="*/ 201 w 232"/>
                <a:gd name="T1" fmla="*/ 14 h 145"/>
                <a:gd name="T2" fmla="*/ 210 w 232"/>
                <a:gd name="T3" fmla="*/ 16 h 145"/>
                <a:gd name="T4" fmla="*/ 211 w 232"/>
                <a:gd name="T5" fmla="*/ 16 h 145"/>
                <a:gd name="T6" fmla="*/ 221 w 232"/>
                <a:gd name="T7" fmla="*/ 19 h 145"/>
                <a:gd name="T8" fmla="*/ 221 w 232"/>
                <a:gd name="T9" fmla="*/ 19 h 145"/>
                <a:gd name="T10" fmla="*/ 232 w 232"/>
                <a:gd name="T11" fmla="*/ 23 h 145"/>
                <a:gd name="T12" fmla="*/ 109 w 232"/>
                <a:gd name="T13" fmla="*/ 145 h 145"/>
                <a:gd name="T14" fmla="*/ 0 w 232"/>
                <a:gd name="T15" fmla="*/ 12 h 145"/>
                <a:gd name="T16" fmla="*/ 0 w 232"/>
                <a:gd name="T17" fmla="*/ 12 h 145"/>
                <a:gd name="T18" fmla="*/ 34 w 232"/>
                <a:gd name="T19" fmla="*/ 5 h 145"/>
                <a:gd name="T20" fmla="*/ 35 w 232"/>
                <a:gd name="T21" fmla="*/ 5 h 145"/>
                <a:gd name="T22" fmla="*/ 45 w 232"/>
                <a:gd name="T23" fmla="*/ 4 h 145"/>
                <a:gd name="T24" fmla="*/ 46 w 232"/>
                <a:gd name="T25" fmla="*/ 3 h 145"/>
                <a:gd name="T26" fmla="*/ 57 w 232"/>
                <a:gd name="T27" fmla="*/ 2 h 145"/>
                <a:gd name="T28" fmla="*/ 58 w 232"/>
                <a:gd name="T29" fmla="*/ 2 h 145"/>
                <a:gd name="T30" fmla="*/ 81 w 232"/>
                <a:gd name="T31" fmla="*/ 0 h 145"/>
                <a:gd name="T32" fmla="*/ 82 w 232"/>
                <a:gd name="T33" fmla="*/ 0 h 145"/>
                <a:gd name="T34" fmla="*/ 92 w 232"/>
                <a:gd name="T35" fmla="*/ 0 h 145"/>
                <a:gd name="T36" fmla="*/ 94 w 232"/>
                <a:gd name="T37" fmla="*/ 0 h 145"/>
                <a:gd name="T38" fmla="*/ 103 w 232"/>
                <a:gd name="T39" fmla="*/ 0 h 145"/>
                <a:gd name="T40" fmla="*/ 106 w 232"/>
                <a:gd name="T41" fmla="*/ 0 h 145"/>
                <a:gd name="T42" fmla="*/ 115 w 232"/>
                <a:gd name="T43" fmla="*/ 0 h 145"/>
                <a:gd name="T44" fmla="*/ 117 w 232"/>
                <a:gd name="T45" fmla="*/ 0 h 145"/>
                <a:gd name="T46" fmla="*/ 140 w 232"/>
                <a:gd name="T47" fmla="*/ 2 h 145"/>
                <a:gd name="T48" fmla="*/ 143 w 232"/>
                <a:gd name="T49" fmla="*/ 3 h 145"/>
                <a:gd name="T50" fmla="*/ 151 w 232"/>
                <a:gd name="T51" fmla="*/ 4 h 145"/>
                <a:gd name="T52" fmla="*/ 155 w 232"/>
                <a:gd name="T53" fmla="*/ 4 h 145"/>
                <a:gd name="T54" fmla="*/ 162 w 232"/>
                <a:gd name="T55" fmla="*/ 5 h 145"/>
                <a:gd name="T56" fmla="*/ 166 w 232"/>
                <a:gd name="T57" fmla="*/ 6 h 145"/>
                <a:gd name="T58" fmla="*/ 174 w 232"/>
                <a:gd name="T59" fmla="*/ 7 h 145"/>
                <a:gd name="T60" fmla="*/ 178 w 232"/>
                <a:gd name="T61" fmla="*/ 8 h 145"/>
                <a:gd name="T62" fmla="*/ 189 w 232"/>
                <a:gd name="T63" fmla="*/ 10 h 145"/>
                <a:gd name="T64" fmla="*/ 200 w 232"/>
                <a:gd name="T65" fmla="*/ 13 h 145"/>
                <a:gd name="T66" fmla="*/ 201 w 232"/>
                <a:gd name="T67" fmla="*/ 1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145">
                  <a:moveTo>
                    <a:pt x="201" y="14"/>
                  </a:moveTo>
                  <a:cubicBezTo>
                    <a:pt x="204" y="14"/>
                    <a:pt x="207" y="15"/>
                    <a:pt x="210" y="16"/>
                  </a:cubicBezTo>
                  <a:lnTo>
                    <a:pt x="211" y="16"/>
                  </a:lnTo>
                  <a:cubicBezTo>
                    <a:pt x="215" y="17"/>
                    <a:pt x="218" y="18"/>
                    <a:pt x="221" y="19"/>
                  </a:cubicBezTo>
                  <a:lnTo>
                    <a:pt x="221" y="19"/>
                  </a:lnTo>
                  <a:cubicBezTo>
                    <a:pt x="225" y="21"/>
                    <a:pt x="228" y="22"/>
                    <a:pt x="232" y="23"/>
                  </a:cubicBezTo>
                  <a:cubicBezTo>
                    <a:pt x="194" y="52"/>
                    <a:pt x="151" y="94"/>
                    <a:pt x="109" y="145"/>
                  </a:cubicBezTo>
                  <a:cubicBezTo>
                    <a:pt x="27" y="103"/>
                    <a:pt x="2" y="55"/>
                    <a:pt x="0" y="12"/>
                  </a:cubicBezTo>
                  <a:lnTo>
                    <a:pt x="0" y="12"/>
                  </a:lnTo>
                  <a:cubicBezTo>
                    <a:pt x="11" y="10"/>
                    <a:pt x="22" y="7"/>
                    <a:pt x="34" y="5"/>
                  </a:cubicBezTo>
                  <a:lnTo>
                    <a:pt x="35" y="5"/>
                  </a:lnTo>
                  <a:cubicBezTo>
                    <a:pt x="38" y="5"/>
                    <a:pt x="41" y="4"/>
                    <a:pt x="45" y="4"/>
                  </a:cubicBezTo>
                  <a:lnTo>
                    <a:pt x="46" y="3"/>
                  </a:lnTo>
                  <a:cubicBezTo>
                    <a:pt x="50" y="3"/>
                    <a:pt x="53" y="3"/>
                    <a:pt x="57" y="2"/>
                  </a:cubicBezTo>
                  <a:lnTo>
                    <a:pt x="58" y="2"/>
                  </a:lnTo>
                  <a:cubicBezTo>
                    <a:pt x="65" y="1"/>
                    <a:pt x="73" y="1"/>
                    <a:pt x="81" y="0"/>
                  </a:cubicBezTo>
                  <a:lnTo>
                    <a:pt x="82" y="0"/>
                  </a:lnTo>
                  <a:cubicBezTo>
                    <a:pt x="85" y="0"/>
                    <a:pt x="88" y="0"/>
                    <a:pt x="92" y="0"/>
                  </a:cubicBezTo>
                  <a:lnTo>
                    <a:pt x="94" y="0"/>
                  </a:lnTo>
                  <a:cubicBezTo>
                    <a:pt x="97" y="0"/>
                    <a:pt x="100" y="0"/>
                    <a:pt x="103" y="0"/>
                  </a:cubicBezTo>
                  <a:lnTo>
                    <a:pt x="106" y="0"/>
                  </a:lnTo>
                  <a:cubicBezTo>
                    <a:pt x="109" y="0"/>
                    <a:pt x="112" y="0"/>
                    <a:pt x="115" y="0"/>
                  </a:cubicBezTo>
                  <a:lnTo>
                    <a:pt x="117" y="0"/>
                  </a:lnTo>
                  <a:cubicBezTo>
                    <a:pt x="125" y="1"/>
                    <a:pt x="132" y="1"/>
                    <a:pt x="140" y="2"/>
                  </a:cubicBezTo>
                  <a:lnTo>
                    <a:pt x="143" y="3"/>
                  </a:lnTo>
                  <a:cubicBezTo>
                    <a:pt x="146" y="3"/>
                    <a:pt x="148" y="3"/>
                    <a:pt x="151" y="4"/>
                  </a:cubicBezTo>
                  <a:lnTo>
                    <a:pt x="155" y="4"/>
                  </a:lnTo>
                  <a:cubicBezTo>
                    <a:pt x="157" y="4"/>
                    <a:pt x="160" y="5"/>
                    <a:pt x="162" y="5"/>
                  </a:cubicBezTo>
                  <a:lnTo>
                    <a:pt x="166" y="6"/>
                  </a:lnTo>
                  <a:cubicBezTo>
                    <a:pt x="169" y="6"/>
                    <a:pt x="172" y="7"/>
                    <a:pt x="174" y="7"/>
                  </a:cubicBezTo>
                  <a:lnTo>
                    <a:pt x="178" y="8"/>
                  </a:lnTo>
                  <a:cubicBezTo>
                    <a:pt x="181" y="9"/>
                    <a:pt x="185" y="10"/>
                    <a:pt x="189" y="10"/>
                  </a:cubicBezTo>
                  <a:cubicBezTo>
                    <a:pt x="192" y="11"/>
                    <a:pt x="196" y="12"/>
                    <a:pt x="200" y="13"/>
                  </a:cubicBezTo>
                  <a:lnTo>
                    <a:pt x="201" y="14"/>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9"/>
            <p:cNvSpPr>
              <a:spLocks/>
            </p:cNvSpPr>
            <p:nvPr/>
          </p:nvSpPr>
          <p:spPr bwMode="auto">
            <a:xfrm>
              <a:off x="6913564" y="1052513"/>
              <a:ext cx="166688" cy="96838"/>
            </a:xfrm>
            <a:custGeom>
              <a:avLst/>
              <a:gdLst>
                <a:gd name="T0" fmla="*/ 204 w 324"/>
                <a:gd name="T1" fmla="*/ 167 h 186"/>
                <a:gd name="T2" fmla="*/ 0 w 324"/>
                <a:gd name="T3" fmla="*/ 124 h 186"/>
                <a:gd name="T4" fmla="*/ 126 w 324"/>
                <a:gd name="T5" fmla="*/ 0 h 186"/>
                <a:gd name="T6" fmla="*/ 131 w 324"/>
                <a:gd name="T7" fmla="*/ 3 h 186"/>
                <a:gd name="T8" fmla="*/ 134 w 324"/>
                <a:gd name="T9" fmla="*/ 4 h 186"/>
                <a:gd name="T10" fmla="*/ 139 w 324"/>
                <a:gd name="T11" fmla="*/ 6 h 186"/>
                <a:gd name="T12" fmla="*/ 143 w 324"/>
                <a:gd name="T13" fmla="*/ 8 h 186"/>
                <a:gd name="T14" fmla="*/ 148 w 324"/>
                <a:gd name="T15" fmla="*/ 11 h 186"/>
                <a:gd name="T16" fmla="*/ 151 w 324"/>
                <a:gd name="T17" fmla="*/ 12 h 186"/>
                <a:gd name="T18" fmla="*/ 156 w 324"/>
                <a:gd name="T19" fmla="*/ 15 h 186"/>
                <a:gd name="T20" fmla="*/ 159 w 324"/>
                <a:gd name="T21" fmla="*/ 17 h 186"/>
                <a:gd name="T22" fmla="*/ 164 w 324"/>
                <a:gd name="T23" fmla="*/ 19 h 186"/>
                <a:gd name="T24" fmla="*/ 167 w 324"/>
                <a:gd name="T25" fmla="*/ 21 h 186"/>
                <a:gd name="T26" fmla="*/ 172 w 324"/>
                <a:gd name="T27" fmla="*/ 24 h 186"/>
                <a:gd name="T28" fmla="*/ 175 w 324"/>
                <a:gd name="T29" fmla="*/ 26 h 186"/>
                <a:gd name="T30" fmla="*/ 180 w 324"/>
                <a:gd name="T31" fmla="*/ 29 h 186"/>
                <a:gd name="T32" fmla="*/ 183 w 324"/>
                <a:gd name="T33" fmla="*/ 30 h 186"/>
                <a:gd name="T34" fmla="*/ 208 w 324"/>
                <a:gd name="T35" fmla="*/ 48 h 186"/>
                <a:gd name="T36" fmla="*/ 209 w 324"/>
                <a:gd name="T37" fmla="*/ 49 h 186"/>
                <a:gd name="T38" fmla="*/ 214 w 324"/>
                <a:gd name="T39" fmla="*/ 53 h 186"/>
                <a:gd name="T40" fmla="*/ 217 w 324"/>
                <a:gd name="T41" fmla="*/ 55 h 186"/>
                <a:gd name="T42" fmla="*/ 221 w 324"/>
                <a:gd name="T43" fmla="*/ 59 h 186"/>
                <a:gd name="T44" fmla="*/ 224 w 324"/>
                <a:gd name="T45" fmla="*/ 60 h 186"/>
                <a:gd name="T46" fmla="*/ 228 w 324"/>
                <a:gd name="T47" fmla="*/ 64 h 186"/>
                <a:gd name="T48" fmla="*/ 230 w 324"/>
                <a:gd name="T49" fmla="*/ 66 h 186"/>
                <a:gd name="T50" fmla="*/ 235 w 324"/>
                <a:gd name="T51" fmla="*/ 70 h 186"/>
                <a:gd name="T52" fmla="*/ 237 w 324"/>
                <a:gd name="T53" fmla="*/ 72 h 186"/>
                <a:gd name="T54" fmla="*/ 242 w 324"/>
                <a:gd name="T55" fmla="*/ 77 h 186"/>
                <a:gd name="T56" fmla="*/ 243 w 324"/>
                <a:gd name="T57" fmla="*/ 77 h 186"/>
                <a:gd name="T58" fmla="*/ 277 w 324"/>
                <a:gd name="T59" fmla="*/ 114 h 186"/>
                <a:gd name="T60" fmla="*/ 277 w 324"/>
                <a:gd name="T61" fmla="*/ 115 h 186"/>
                <a:gd name="T62" fmla="*/ 282 w 324"/>
                <a:gd name="T63" fmla="*/ 121 h 186"/>
                <a:gd name="T64" fmla="*/ 283 w 324"/>
                <a:gd name="T65" fmla="*/ 121 h 186"/>
                <a:gd name="T66" fmla="*/ 288 w 324"/>
                <a:gd name="T67" fmla="*/ 128 h 186"/>
                <a:gd name="T68" fmla="*/ 288 w 324"/>
                <a:gd name="T69" fmla="*/ 128 h 186"/>
                <a:gd name="T70" fmla="*/ 324 w 324"/>
                <a:gd name="T71" fmla="*/ 186 h 186"/>
                <a:gd name="T72" fmla="*/ 204 w 324"/>
                <a:gd name="T73" fmla="*/ 16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186">
                  <a:moveTo>
                    <a:pt x="204" y="167"/>
                  </a:moveTo>
                  <a:cubicBezTo>
                    <a:pt x="140" y="161"/>
                    <a:pt x="70" y="154"/>
                    <a:pt x="0" y="124"/>
                  </a:cubicBezTo>
                  <a:cubicBezTo>
                    <a:pt x="45" y="70"/>
                    <a:pt x="88" y="27"/>
                    <a:pt x="126" y="0"/>
                  </a:cubicBezTo>
                  <a:cubicBezTo>
                    <a:pt x="127" y="1"/>
                    <a:pt x="129" y="2"/>
                    <a:pt x="131" y="3"/>
                  </a:cubicBezTo>
                  <a:lnTo>
                    <a:pt x="134" y="4"/>
                  </a:lnTo>
                  <a:cubicBezTo>
                    <a:pt x="136" y="5"/>
                    <a:pt x="138" y="6"/>
                    <a:pt x="139" y="6"/>
                  </a:cubicBezTo>
                  <a:lnTo>
                    <a:pt x="143" y="8"/>
                  </a:lnTo>
                  <a:cubicBezTo>
                    <a:pt x="144" y="9"/>
                    <a:pt x="146" y="10"/>
                    <a:pt x="148" y="11"/>
                  </a:cubicBezTo>
                  <a:lnTo>
                    <a:pt x="151" y="12"/>
                  </a:lnTo>
                  <a:cubicBezTo>
                    <a:pt x="153" y="13"/>
                    <a:pt x="154" y="14"/>
                    <a:pt x="156" y="15"/>
                  </a:cubicBezTo>
                  <a:lnTo>
                    <a:pt x="159" y="17"/>
                  </a:lnTo>
                  <a:cubicBezTo>
                    <a:pt x="161" y="18"/>
                    <a:pt x="162" y="18"/>
                    <a:pt x="164" y="19"/>
                  </a:cubicBezTo>
                  <a:lnTo>
                    <a:pt x="167" y="21"/>
                  </a:lnTo>
                  <a:cubicBezTo>
                    <a:pt x="169" y="22"/>
                    <a:pt x="170" y="23"/>
                    <a:pt x="172" y="24"/>
                  </a:cubicBezTo>
                  <a:lnTo>
                    <a:pt x="175" y="26"/>
                  </a:lnTo>
                  <a:cubicBezTo>
                    <a:pt x="177" y="27"/>
                    <a:pt x="178" y="28"/>
                    <a:pt x="180" y="29"/>
                  </a:cubicBezTo>
                  <a:lnTo>
                    <a:pt x="183" y="30"/>
                  </a:lnTo>
                  <a:cubicBezTo>
                    <a:pt x="191" y="36"/>
                    <a:pt x="200" y="42"/>
                    <a:pt x="208" y="48"/>
                  </a:cubicBezTo>
                  <a:lnTo>
                    <a:pt x="209" y="49"/>
                  </a:lnTo>
                  <a:cubicBezTo>
                    <a:pt x="211" y="50"/>
                    <a:pt x="213" y="52"/>
                    <a:pt x="214" y="53"/>
                  </a:cubicBezTo>
                  <a:lnTo>
                    <a:pt x="217" y="55"/>
                  </a:lnTo>
                  <a:cubicBezTo>
                    <a:pt x="218" y="56"/>
                    <a:pt x="220" y="57"/>
                    <a:pt x="221" y="59"/>
                  </a:cubicBezTo>
                  <a:lnTo>
                    <a:pt x="224" y="60"/>
                  </a:lnTo>
                  <a:cubicBezTo>
                    <a:pt x="225" y="62"/>
                    <a:pt x="227" y="63"/>
                    <a:pt x="228" y="64"/>
                  </a:cubicBezTo>
                  <a:lnTo>
                    <a:pt x="230" y="66"/>
                  </a:lnTo>
                  <a:lnTo>
                    <a:pt x="235" y="70"/>
                  </a:lnTo>
                  <a:lnTo>
                    <a:pt x="237" y="72"/>
                  </a:lnTo>
                  <a:cubicBezTo>
                    <a:pt x="238" y="73"/>
                    <a:pt x="240" y="75"/>
                    <a:pt x="242" y="77"/>
                  </a:cubicBezTo>
                  <a:lnTo>
                    <a:pt x="243" y="77"/>
                  </a:lnTo>
                  <a:cubicBezTo>
                    <a:pt x="255" y="89"/>
                    <a:pt x="266" y="101"/>
                    <a:pt x="277" y="114"/>
                  </a:cubicBezTo>
                  <a:lnTo>
                    <a:pt x="277" y="115"/>
                  </a:lnTo>
                  <a:cubicBezTo>
                    <a:pt x="279" y="117"/>
                    <a:pt x="281" y="119"/>
                    <a:pt x="282" y="121"/>
                  </a:cubicBezTo>
                  <a:lnTo>
                    <a:pt x="283" y="121"/>
                  </a:lnTo>
                  <a:cubicBezTo>
                    <a:pt x="284" y="124"/>
                    <a:pt x="286" y="126"/>
                    <a:pt x="288" y="128"/>
                  </a:cubicBezTo>
                  <a:lnTo>
                    <a:pt x="288" y="128"/>
                  </a:lnTo>
                  <a:cubicBezTo>
                    <a:pt x="301" y="146"/>
                    <a:pt x="314" y="166"/>
                    <a:pt x="324" y="186"/>
                  </a:cubicBezTo>
                  <a:cubicBezTo>
                    <a:pt x="288" y="176"/>
                    <a:pt x="247" y="172"/>
                    <a:pt x="204" y="16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0"/>
            <p:cNvSpPr>
              <a:spLocks/>
            </p:cNvSpPr>
            <p:nvPr/>
          </p:nvSpPr>
          <p:spPr bwMode="auto">
            <a:xfrm>
              <a:off x="6692901" y="1123951"/>
              <a:ext cx="171450" cy="130175"/>
            </a:xfrm>
            <a:custGeom>
              <a:avLst/>
              <a:gdLst>
                <a:gd name="T0" fmla="*/ 14 w 335"/>
                <a:gd name="T1" fmla="*/ 124 h 254"/>
                <a:gd name="T2" fmla="*/ 16 w 335"/>
                <a:gd name="T3" fmla="*/ 118 h 254"/>
                <a:gd name="T4" fmla="*/ 17 w 335"/>
                <a:gd name="T5" fmla="*/ 114 h 254"/>
                <a:gd name="T6" fmla="*/ 19 w 335"/>
                <a:gd name="T7" fmla="*/ 109 h 254"/>
                <a:gd name="T8" fmla="*/ 20 w 335"/>
                <a:gd name="T9" fmla="*/ 104 h 254"/>
                <a:gd name="T10" fmla="*/ 22 w 335"/>
                <a:gd name="T11" fmla="*/ 99 h 254"/>
                <a:gd name="T12" fmla="*/ 23 w 335"/>
                <a:gd name="T13" fmla="*/ 95 h 254"/>
                <a:gd name="T14" fmla="*/ 25 w 335"/>
                <a:gd name="T15" fmla="*/ 90 h 254"/>
                <a:gd name="T16" fmla="*/ 27 w 335"/>
                <a:gd name="T17" fmla="*/ 85 h 254"/>
                <a:gd name="T18" fmla="*/ 28 w 335"/>
                <a:gd name="T19" fmla="*/ 81 h 254"/>
                <a:gd name="T20" fmla="*/ 30 w 335"/>
                <a:gd name="T21" fmla="*/ 76 h 254"/>
                <a:gd name="T22" fmla="*/ 32 w 335"/>
                <a:gd name="T23" fmla="*/ 72 h 254"/>
                <a:gd name="T24" fmla="*/ 34 w 335"/>
                <a:gd name="T25" fmla="*/ 67 h 254"/>
                <a:gd name="T26" fmla="*/ 36 w 335"/>
                <a:gd name="T27" fmla="*/ 63 h 254"/>
                <a:gd name="T28" fmla="*/ 38 w 335"/>
                <a:gd name="T29" fmla="*/ 58 h 254"/>
                <a:gd name="T30" fmla="*/ 40 w 335"/>
                <a:gd name="T31" fmla="*/ 55 h 254"/>
                <a:gd name="T32" fmla="*/ 43 w 335"/>
                <a:gd name="T33" fmla="*/ 49 h 254"/>
                <a:gd name="T34" fmla="*/ 44 w 335"/>
                <a:gd name="T35" fmla="*/ 46 h 254"/>
                <a:gd name="T36" fmla="*/ 47 w 335"/>
                <a:gd name="T37" fmla="*/ 41 h 254"/>
                <a:gd name="T38" fmla="*/ 48 w 335"/>
                <a:gd name="T39" fmla="*/ 38 h 254"/>
                <a:gd name="T40" fmla="*/ 52 w 335"/>
                <a:gd name="T41" fmla="*/ 32 h 254"/>
                <a:gd name="T42" fmla="*/ 53 w 335"/>
                <a:gd name="T43" fmla="*/ 30 h 254"/>
                <a:gd name="T44" fmla="*/ 56 w 335"/>
                <a:gd name="T45" fmla="*/ 24 h 254"/>
                <a:gd name="T46" fmla="*/ 58 w 335"/>
                <a:gd name="T47" fmla="*/ 22 h 254"/>
                <a:gd name="T48" fmla="*/ 61 w 335"/>
                <a:gd name="T49" fmla="*/ 16 h 254"/>
                <a:gd name="T50" fmla="*/ 62 w 335"/>
                <a:gd name="T51" fmla="*/ 14 h 254"/>
                <a:gd name="T52" fmla="*/ 67 w 335"/>
                <a:gd name="T53" fmla="*/ 8 h 254"/>
                <a:gd name="T54" fmla="*/ 67 w 335"/>
                <a:gd name="T55" fmla="*/ 7 h 254"/>
                <a:gd name="T56" fmla="*/ 72 w 335"/>
                <a:gd name="T57" fmla="*/ 0 h 254"/>
                <a:gd name="T58" fmla="*/ 72 w 335"/>
                <a:gd name="T59" fmla="*/ 0 h 254"/>
                <a:gd name="T60" fmla="*/ 335 w 335"/>
                <a:gd name="T61" fmla="*/ 78 h 254"/>
                <a:gd name="T62" fmla="*/ 293 w 335"/>
                <a:gd name="T63" fmla="*/ 148 h 254"/>
                <a:gd name="T64" fmla="*/ 79 w 335"/>
                <a:gd name="T65" fmla="*/ 184 h 254"/>
                <a:gd name="T66" fmla="*/ 1 w 335"/>
                <a:gd name="T67" fmla="*/ 254 h 254"/>
                <a:gd name="T68" fmla="*/ 0 w 335"/>
                <a:gd name="T69" fmla="*/ 233 h 254"/>
                <a:gd name="T70" fmla="*/ 0 w 335"/>
                <a:gd name="T71" fmla="*/ 232 h 254"/>
                <a:gd name="T72" fmla="*/ 1 w 335"/>
                <a:gd name="T73" fmla="*/ 213 h 254"/>
                <a:gd name="T74" fmla="*/ 1 w 335"/>
                <a:gd name="T75" fmla="*/ 210 h 254"/>
                <a:gd name="T76" fmla="*/ 1 w 335"/>
                <a:gd name="T77" fmla="*/ 205 h 254"/>
                <a:gd name="T78" fmla="*/ 1 w 335"/>
                <a:gd name="T79" fmla="*/ 201 h 254"/>
                <a:gd name="T80" fmla="*/ 2 w 335"/>
                <a:gd name="T81" fmla="*/ 196 h 254"/>
                <a:gd name="T82" fmla="*/ 2 w 335"/>
                <a:gd name="T83" fmla="*/ 189 h 254"/>
                <a:gd name="T84" fmla="*/ 3 w 335"/>
                <a:gd name="T85" fmla="*/ 185 h 254"/>
                <a:gd name="T86" fmla="*/ 3 w 335"/>
                <a:gd name="T87" fmla="*/ 180 h 254"/>
                <a:gd name="T88" fmla="*/ 4 w 335"/>
                <a:gd name="T89" fmla="*/ 176 h 254"/>
                <a:gd name="T90" fmla="*/ 5 w 335"/>
                <a:gd name="T91" fmla="*/ 170 h 254"/>
                <a:gd name="T92" fmla="*/ 5 w 335"/>
                <a:gd name="T93" fmla="*/ 167 h 254"/>
                <a:gd name="T94" fmla="*/ 6 w 335"/>
                <a:gd name="T95" fmla="*/ 158 h 254"/>
                <a:gd name="T96" fmla="*/ 7 w 335"/>
                <a:gd name="T97" fmla="*/ 156 h 254"/>
                <a:gd name="T98" fmla="*/ 8 w 335"/>
                <a:gd name="T99" fmla="*/ 149 h 254"/>
                <a:gd name="T100" fmla="*/ 9 w 335"/>
                <a:gd name="T101" fmla="*/ 146 h 254"/>
                <a:gd name="T102" fmla="*/ 11 w 335"/>
                <a:gd name="T103" fmla="*/ 137 h 254"/>
                <a:gd name="T104" fmla="*/ 13 w 335"/>
                <a:gd name="T105" fmla="*/ 128 h 254"/>
                <a:gd name="T106" fmla="*/ 14 w 335"/>
                <a:gd name="T107"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254">
                  <a:moveTo>
                    <a:pt x="14" y="124"/>
                  </a:moveTo>
                  <a:cubicBezTo>
                    <a:pt x="15" y="122"/>
                    <a:pt x="15" y="120"/>
                    <a:pt x="16" y="118"/>
                  </a:cubicBezTo>
                  <a:lnTo>
                    <a:pt x="17" y="114"/>
                  </a:lnTo>
                  <a:cubicBezTo>
                    <a:pt x="18" y="112"/>
                    <a:pt x="18" y="110"/>
                    <a:pt x="19" y="109"/>
                  </a:cubicBezTo>
                  <a:cubicBezTo>
                    <a:pt x="19" y="107"/>
                    <a:pt x="20" y="106"/>
                    <a:pt x="20" y="104"/>
                  </a:cubicBezTo>
                  <a:cubicBezTo>
                    <a:pt x="21" y="103"/>
                    <a:pt x="21" y="101"/>
                    <a:pt x="22" y="99"/>
                  </a:cubicBezTo>
                  <a:cubicBezTo>
                    <a:pt x="22" y="98"/>
                    <a:pt x="23" y="96"/>
                    <a:pt x="23" y="95"/>
                  </a:cubicBezTo>
                  <a:lnTo>
                    <a:pt x="25" y="90"/>
                  </a:lnTo>
                  <a:cubicBezTo>
                    <a:pt x="26" y="88"/>
                    <a:pt x="26" y="87"/>
                    <a:pt x="27" y="85"/>
                  </a:cubicBezTo>
                  <a:lnTo>
                    <a:pt x="28" y="81"/>
                  </a:lnTo>
                  <a:cubicBezTo>
                    <a:pt x="29" y="79"/>
                    <a:pt x="30" y="78"/>
                    <a:pt x="30" y="76"/>
                  </a:cubicBezTo>
                  <a:lnTo>
                    <a:pt x="32" y="72"/>
                  </a:lnTo>
                  <a:cubicBezTo>
                    <a:pt x="33" y="70"/>
                    <a:pt x="34" y="69"/>
                    <a:pt x="34" y="67"/>
                  </a:cubicBezTo>
                  <a:lnTo>
                    <a:pt x="36" y="63"/>
                  </a:lnTo>
                  <a:cubicBezTo>
                    <a:pt x="37" y="62"/>
                    <a:pt x="37" y="60"/>
                    <a:pt x="38" y="58"/>
                  </a:cubicBezTo>
                  <a:lnTo>
                    <a:pt x="40" y="55"/>
                  </a:lnTo>
                  <a:cubicBezTo>
                    <a:pt x="41" y="53"/>
                    <a:pt x="42" y="51"/>
                    <a:pt x="43" y="49"/>
                  </a:cubicBezTo>
                  <a:lnTo>
                    <a:pt x="44" y="46"/>
                  </a:lnTo>
                  <a:cubicBezTo>
                    <a:pt x="45" y="44"/>
                    <a:pt x="46" y="42"/>
                    <a:pt x="47" y="41"/>
                  </a:cubicBezTo>
                  <a:lnTo>
                    <a:pt x="48" y="38"/>
                  </a:lnTo>
                  <a:cubicBezTo>
                    <a:pt x="49" y="36"/>
                    <a:pt x="51" y="34"/>
                    <a:pt x="52" y="32"/>
                  </a:cubicBezTo>
                  <a:lnTo>
                    <a:pt x="53" y="30"/>
                  </a:lnTo>
                  <a:cubicBezTo>
                    <a:pt x="54" y="28"/>
                    <a:pt x="55" y="26"/>
                    <a:pt x="56" y="24"/>
                  </a:cubicBezTo>
                  <a:lnTo>
                    <a:pt x="58" y="22"/>
                  </a:lnTo>
                  <a:cubicBezTo>
                    <a:pt x="59" y="20"/>
                    <a:pt x="60" y="18"/>
                    <a:pt x="61" y="16"/>
                  </a:cubicBezTo>
                  <a:lnTo>
                    <a:pt x="62" y="14"/>
                  </a:lnTo>
                  <a:cubicBezTo>
                    <a:pt x="64" y="12"/>
                    <a:pt x="65" y="10"/>
                    <a:pt x="67" y="8"/>
                  </a:cubicBezTo>
                  <a:lnTo>
                    <a:pt x="67" y="7"/>
                  </a:lnTo>
                  <a:cubicBezTo>
                    <a:pt x="69" y="4"/>
                    <a:pt x="70" y="2"/>
                    <a:pt x="72" y="0"/>
                  </a:cubicBezTo>
                  <a:lnTo>
                    <a:pt x="72" y="0"/>
                  </a:lnTo>
                  <a:cubicBezTo>
                    <a:pt x="147" y="12"/>
                    <a:pt x="241" y="38"/>
                    <a:pt x="335" y="78"/>
                  </a:cubicBezTo>
                  <a:cubicBezTo>
                    <a:pt x="320" y="100"/>
                    <a:pt x="306" y="124"/>
                    <a:pt x="293" y="148"/>
                  </a:cubicBezTo>
                  <a:cubicBezTo>
                    <a:pt x="214" y="115"/>
                    <a:pt x="140" y="140"/>
                    <a:pt x="79" y="184"/>
                  </a:cubicBezTo>
                  <a:cubicBezTo>
                    <a:pt x="50" y="205"/>
                    <a:pt x="24" y="230"/>
                    <a:pt x="1" y="254"/>
                  </a:cubicBezTo>
                  <a:cubicBezTo>
                    <a:pt x="1" y="247"/>
                    <a:pt x="0" y="240"/>
                    <a:pt x="0" y="233"/>
                  </a:cubicBezTo>
                  <a:lnTo>
                    <a:pt x="0" y="232"/>
                  </a:lnTo>
                  <a:cubicBezTo>
                    <a:pt x="0" y="225"/>
                    <a:pt x="0" y="219"/>
                    <a:pt x="1" y="213"/>
                  </a:cubicBezTo>
                  <a:lnTo>
                    <a:pt x="1" y="210"/>
                  </a:lnTo>
                  <a:cubicBezTo>
                    <a:pt x="1" y="208"/>
                    <a:pt x="1" y="207"/>
                    <a:pt x="1" y="205"/>
                  </a:cubicBezTo>
                  <a:lnTo>
                    <a:pt x="1" y="201"/>
                  </a:lnTo>
                  <a:cubicBezTo>
                    <a:pt x="1" y="200"/>
                    <a:pt x="1" y="198"/>
                    <a:pt x="2" y="196"/>
                  </a:cubicBezTo>
                  <a:cubicBezTo>
                    <a:pt x="2" y="194"/>
                    <a:pt x="2" y="191"/>
                    <a:pt x="2" y="189"/>
                  </a:cubicBezTo>
                  <a:lnTo>
                    <a:pt x="3" y="185"/>
                  </a:lnTo>
                  <a:cubicBezTo>
                    <a:pt x="3" y="183"/>
                    <a:pt x="3" y="181"/>
                    <a:pt x="3" y="180"/>
                  </a:cubicBezTo>
                  <a:lnTo>
                    <a:pt x="4" y="176"/>
                  </a:lnTo>
                  <a:cubicBezTo>
                    <a:pt x="4" y="174"/>
                    <a:pt x="4" y="172"/>
                    <a:pt x="5" y="170"/>
                  </a:cubicBezTo>
                  <a:lnTo>
                    <a:pt x="5" y="167"/>
                  </a:lnTo>
                  <a:cubicBezTo>
                    <a:pt x="5" y="164"/>
                    <a:pt x="6" y="161"/>
                    <a:pt x="6" y="158"/>
                  </a:cubicBezTo>
                  <a:lnTo>
                    <a:pt x="7" y="156"/>
                  </a:lnTo>
                  <a:cubicBezTo>
                    <a:pt x="7" y="154"/>
                    <a:pt x="8" y="151"/>
                    <a:pt x="8" y="149"/>
                  </a:cubicBezTo>
                  <a:lnTo>
                    <a:pt x="9" y="146"/>
                  </a:lnTo>
                  <a:cubicBezTo>
                    <a:pt x="9" y="143"/>
                    <a:pt x="10" y="140"/>
                    <a:pt x="11" y="137"/>
                  </a:cubicBezTo>
                  <a:cubicBezTo>
                    <a:pt x="12" y="134"/>
                    <a:pt x="12" y="131"/>
                    <a:pt x="13" y="128"/>
                  </a:cubicBezTo>
                  <a:lnTo>
                    <a:pt x="14" y="124"/>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1"/>
            <p:cNvSpPr>
              <a:spLocks/>
            </p:cNvSpPr>
            <p:nvPr/>
          </p:nvSpPr>
          <p:spPr bwMode="auto">
            <a:xfrm>
              <a:off x="6751639" y="1328738"/>
              <a:ext cx="452438" cy="490538"/>
            </a:xfrm>
            <a:custGeom>
              <a:avLst/>
              <a:gdLst>
                <a:gd name="T0" fmla="*/ 38 w 885"/>
                <a:gd name="T1" fmla="*/ 862 h 957"/>
                <a:gd name="T2" fmla="*/ 88 w 885"/>
                <a:gd name="T3" fmla="*/ 356 h 957"/>
                <a:gd name="T4" fmla="*/ 359 w 885"/>
                <a:gd name="T5" fmla="*/ 295 h 957"/>
                <a:gd name="T6" fmla="*/ 520 w 885"/>
                <a:gd name="T7" fmla="*/ 177 h 957"/>
                <a:gd name="T8" fmla="*/ 571 w 885"/>
                <a:gd name="T9" fmla="*/ 177 h 957"/>
                <a:gd name="T10" fmla="*/ 557 w 885"/>
                <a:gd name="T11" fmla="*/ 248 h 957"/>
                <a:gd name="T12" fmla="*/ 457 w 885"/>
                <a:gd name="T13" fmla="*/ 362 h 957"/>
                <a:gd name="T14" fmla="*/ 606 w 885"/>
                <a:gd name="T15" fmla="*/ 270 h 957"/>
                <a:gd name="T16" fmla="*/ 723 w 885"/>
                <a:gd name="T17" fmla="*/ 107 h 957"/>
                <a:gd name="T18" fmla="*/ 784 w 885"/>
                <a:gd name="T19" fmla="*/ 23 h 957"/>
                <a:gd name="T20" fmla="*/ 805 w 885"/>
                <a:gd name="T21" fmla="*/ 67 h 957"/>
                <a:gd name="T22" fmla="*/ 866 w 885"/>
                <a:gd name="T23" fmla="*/ 36 h 957"/>
                <a:gd name="T24" fmla="*/ 630 w 885"/>
                <a:gd name="T25" fmla="*/ 496 h 957"/>
                <a:gd name="T26" fmla="*/ 279 w 885"/>
                <a:gd name="T27" fmla="*/ 574 h 957"/>
                <a:gd name="T28" fmla="*/ 298 w 885"/>
                <a:gd name="T29" fmla="*/ 826 h 957"/>
                <a:gd name="T30" fmla="*/ 38 w 885"/>
                <a:gd name="T31" fmla="*/ 862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5" h="957">
                  <a:moveTo>
                    <a:pt x="38" y="862"/>
                  </a:moveTo>
                  <a:cubicBezTo>
                    <a:pt x="38" y="862"/>
                    <a:pt x="0" y="402"/>
                    <a:pt x="88" y="356"/>
                  </a:cubicBezTo>
                  <a:cubicBezTo>
                    <a:pt x="176" y="310"/>
                    <a:pt x="359" y="295"/>
                    <a:pt x="359" y="295"/>
                  </a:cubicBezTo>
                  <a:lnTo>
                    <a:pt x="520" y="177"/>
                  </a:lnTo>
                  <a:cubicBezTo>
                    <a:pt x="520" y="177"/>
                    <a:pt x="544" y="145"/>
                    <a:pt x="571" y="177"/>
                  </a:cubicBezTo>
                  <a:cubicBezTo>
                    <a:pt x="598" y="209"/>
                    <a:pt x="557" y="248"/>
                    <a:pt x="557" y="248"/>
                  </a:cubicBezTo>
                  <a:cubicBezTo>
                    <a:pt x="557" y="248"/>
                    <a:pt x="435" y="347"/>
                    <a:pt x="457" y="362"/>
                  </a:cubicBezTo>
                  <a:cubicBezTo>
                    <a:pt x="480" y="377"/>
                    <a:pt x="580" y="337"/>
                    <a:pt x="606" y="270"/>
                  </a:cubicBezTo>
                  <a:cubicBezTo>
                    <a:pt x="633" y="203"/>
                    <a:pt x="674" y="89"/>
                    <a:pt x="723" y="107"/>
                  </a:cubicBezTo>
                  <a:cubicBezTo>
                    <a:pt x="723" y="107"/>
                    <a:pt x="745" y="18"/>
                    <a:pt x="784" y="23"/>
                  </a:cubicBezTo>
                  <a:cubicBezTo>
                    <a:pt x="823" y="28"/>
                    <a:pt x="805" y="67"/>
                    <a:pt x="805" y="67"/>
                  </a:cubicBezTo>
                  <a:cubicBezTo>
                    <a:pt x="805" y="67"/>
                    <a:pt x="846" y="0"/>
                    <a:pt x="866" y="36"/>
                  </a:cubicBezTo>
                  <a:cubicBezTo>
                    <a:pt x="885" y="71"/>
                    <a:pt x="688" y="444"/>
                    <a:pt x="630" y="496"/>
                  </a:cubicBezTo>
                  <a:cubicBezTo>
                    <a:pt x="572" y="548"/>
                    <a:pt x="308" y="514"/>
                    <a:pt x="279" y="574"/>
                  </a:cubicBezTo>
                  <a:cubicBezTo>
                    <a:pt x="250" y="633"/>
                    <a:pt x="298" y="826"/>
                    <a:pt x="298" y="826"/>
                  </a:cubicBezTo>
                  <a:cubicBezTo>
                    <a:pt x="298" y="826"/>
                    <a:pt x="241" y="957"/>
                    <a:pt x="38" y="86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36"/>
            <p:cNvSpPr>
              <a:spLocks noEditPoints="1"/>
            </p:cNvSpPr>
            <p:nvPr/>
          </p:nvSpPr>
          <p:spPr bwMode="auto">
            <a:xfrm>
              <a:off x="6729413" y="1062038"/>
              <a:ext cx="90488" cy="84138"/>
            </a:xfrm>
            <a:custGeom>
              <a:avLst/>
              <a:gdLst>
                <a:gd name="T0" fmla="*/ 170 w 175"/>
                <a:gd name="T1" fmla="*/ 164 h 164"/>
                <a:gd name="T2" fmla="*/ 131 w 175"/>
                <a:gd name="T3" fmla="*/ 152 h 164"/>
                <a:gd name="T4" fmla="*/ 131 w 175"/>
                <a:gd name="T5" fmla="*/ 131 h 164"/>
                <a:gd name="T6" fmla="*/ 117 w 175"/>
                <a:gd name="T7" fmla="*/ 148 h 164"/>
                <a:gd name="T8" fmla="*/ 33 w 175"/>
                <a:gd name="T9" fmla="*/ 127 h 164"/>
                <a:gd name="T10" fmla="*/ 5 w 175"/>
                <a:gd name="T11" fmla="*/ 111 h 164"/>
                <a:gd name="T12" fmla="*/ 20 w 175"/>
                <a:gd name="T13" fmla="*/ 71 h 164"/>
                <a:gd name="T14" fmla="*/ 37 w 175"/>
                <a:gd name="T15" fmla="*/ 77 h 164"/>
                <a:gd name="T16" fmla="*/ 26 w 175"/>
                <a:gd name="T17" fmla="*/ 90 h 164"/>
                <a:gd name="T18" fmla="*/ 25 w 175"/>
                <a:gd name="T19" fmla="*/ 90 h 164"/>
                <a:gd name="T20" fmla="*/ 16 w 175"/>
                <a:gd name="T21" fmla="*/ 102 h 164"/>
                <a:gd name="T22" fmla="*/ 16 w 175"/>
                <a:gd name="T23" fmla="*/ 102 h 164"/>
                <a:gd name="T24" fmla="*/ 174 w 175"/>
                <a:gd name="T25" fmla="*/ 142 h 164"/>
                <a:gd name="T26" fmla="*/ 175 w 175"/>
                <a:gd name="T27" fmla="*/ 161 h 164"/>
                <a:gd name="T28" fmla="*/ 170 w 175"/>
                <a:gd name="T29" fmla="*/ 164 h 164"/>
                <a:gd name="T30" fmla="*/ 76 w 175"/>
                <a:gd name="T31" fmla="*/ 41 h 164"/>
                <a:gd name="T32" fmla="*/ 87 w 175"/>
                <a:gd name="T33" fmla="*/ 0 h 164"/>
                <a:gd name="T34" fmla="*/ 106 w 175"/>
                <a:gd name="T35" fmla="*/ 19 h 164"/>
                <a:gd name="T36" fmla="*/ 90 w 175"/>
                <a:gd name="T37" fmla="*/ 30 h 164"/>
                <a:gd name="T38" fmla="*/ 89 w 175"/>
                <a:gd name="T39" fmla="*/ 31 h 164"/>
                <a:gd name="T40" fmla="*/ 76 w 175"/>
                <a:gd name="T41" fmla="*/ 4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64">
                  <a:moveTo>
                    <a:pt x="170" y="164"/>
                  </a:moveTo>
                  <a:cubicBezTo>
                    <a:pt x="157" y="160"/>
                    <a:pt x="144" y="156"/>
                    <a:pt x="131" y="152"/>
                  </a:cubicBezTo>
                  <a:cubicBezTo>
                    <a:pt x="133" y="147"/>
                    <a:pt x="133" y="141"/>
                    <a:pt x="131" y="131"/>
                  </a:cubicBezTo>
                  <a:cubicBezTo>
                    <a:pt x="124" y="134"/>
                    <a:pt x="120" y="140"/>
                    <a:pt x="117" y="148"/>
                  </a:cubicBezTo>
                  <a:cubicBezTo>
                    <a:pt x="87" y="139"/>
                    <a:pt x="59" y="133"/>
                    <a:pt x="33" y="127"/>
                  </a:cubicBezTo>
                  <a:cubicBezTo>
                    <a:pt x="26" y="119"/>
                    <a:pt x="17" y="113"/>
                    <a:pt x="5" y="111"/>
                  </a:cubicBezTo>
                  <a:cubicBezTo>
                    <a:pt x="0" y="84"/>
                    <a:pt x="20" y="90"/>
                    <a:pt x="20" y="71"/>
                  </a:cubicBezTo>
                  <a:cubicBezTo>
                    <a:pt x="28" y="74"/>
                    <a:pt x="33" y="76"/>
                    <a:pt x="37" y="77"/>
                  </a:cubicBezTo>
                  <a:cubicBezTo>
                    <a:pt x="33" y="81"/>
                    <a:pt x="29" y="86"/>
                    <a:pt x="26" y="90"/>
                  </a:cubicBezTo>
                  <a:lnTo>
                    <a:pt x="25" y="90"/>
                  </a:lnTo>
                  <a:cubicBezTo>
                    <a:pt x="22" y="94"/>
                    <a:pt x="19" y="98"/>
                    <a:pt x="16" y="102"/>
                  </a:cubicBezTo>
                  <a:lnTo>
                    <a:pt x="16" y="102"/>
                  </a:lnTo>
                  <a:cubicBezTo>
                    <a:pt x="64" y="110"/>
                    <a:pt x="118" y="123"/>
                    <a:pt x="174" y="142"/>
                  </a:cubicBezTo>
                  <a:cubicBezTo>
                    <a:pt x="175" y="148"/>
                    <a:pt x="175" y="154"/>
                    <a:pt x="175" y="161"/>
                  </a:cubicBezTo>
                  <a:cubicBezTo>
                    <a:pt x="174" y="162"/>
                    <a:pt x="172" y="163"/>
                    <a:pt x="170" y="164"/>
                  </a:cubicBezTo>
                  <a:moveTo>
                    <a:pt x="76" y="41"/>
                  </a:moveTo>
                  <a:cubicBezTo>
                    <a:pt x="78" y="26"/>
                    <a:pt x="80" y="10"/>
                    <a:pt x="87" y="0"/>
                  </a:cubicBezTo>
                  <a:cubicBezTo>
                    <a:pt x="93" y="6"/>
                    <a:pt x="100" y="12"/>
                    <a:pt x="106" y="19"/>
                  </a:cubicBezTo>
                  <a:cubicBezTo>
                    <a:pt x="101" y="22"/>
                    <a:pt x="95" y="26"/>
                    <a:pt x="90" y="30"/>
                  </a:cubicBezTo>
                  <a:lnTo>
                    <a:pt x="89" y="31"/>
                  </a:lnTo>
                  <a:cubicBezTo>
                    <a:pt x="85" y="34"/>
                    <a:pt x="80" y="38"/>
                    <a:pt x="76" y="41"/>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37"/>
            <p:cNvSpPr>
              <a:spLocks/>
            </p:cNvSpPr>
            <p:nvPr/>
          </p:nvSpPr>
          <p:spPr bwMode="auto">
            <a:xfrm>
              <a:off x="6737351" y="1071563"/>
              <a:ext cx="80963" cy="63500"/>
            </a:xfrm>
            <a:custGeom>
              <a:avLst/>
              <a:gdLst>
                <a:gd name="T0" fmla="*/ 158 w 158"/>
                <a:gd name="T1" fmla="*/ 123 h 123"/>
                <a:gd name="T2" fmla="*/ 0 w 158"/>
                <a:gd name="T3" fmla="*/ 83 h 123"/>
                <a:gd name="T4" fmla="*/ 0 w 158"/>
                <a:gd name="T5" fmla="*/ 83 h 123"/>
                <a:gd name="T6" fmla="*/ 9 w 158"/>
                <a:gd name="T7" fmla="*/ 71 h 123"/>
                <a:gd name="T8" fmla="*/ 10 w 158"/>
                <a:gd name="T9" fmla="*/ 71 h 123"/>
                <a:gd name="T10" fmla="*/ 21 w 158"/>
                <a:gd name="T11" fmla="*/ 58 h 123"/>
                <a:gd name="T12" fmla="*/ 26 w 158"/>
                <a:gd name="T13" fmla="*/ 59 h 123"/>
                <a:gd name="T14" fmla="*/ 48 w 158"/>
                <a:gd name="T15" fmla="*/ 52 h 123"/>
                <a:gd name="T16" fmla="*/ 60 w 158"/>
                <a:gd name="T17" fmla="*/ 22 h 123"/>
                <a:gd name="T18" fmla="*/ 73 w 158"/>
                <a:gd name="T19" fmla="*/ 12 h 123"/>
                <a:gd name="T20" fmla="*/ 74 w 158"/>
                <a:gd name="T21" fmla="*/ 11 h 123"/>
                <a:gd name="T22" fmla="*/ 90 w 158"/>
                <a:gd name="T23" fmla="*/ 0 h 123"/>
                <a:gd name="T24" fmla="*/ 158 w 158"/>
                <a:gd name="T2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23">
                  <a:moveTo>
                    <a:pt x="158" y="123"/>
                  </a:moveTo>
                  <a:cubicBezTo>
                    <a:pt x="102" y="104"/>
                    <a:pt x="48" y="91"/>
                    <a:pt x="0" y="83"/>
                  </a:cubicBezTo>
                  <a:lnTo>
                    <a:pt x="0" y="83"/>
                  </a:lnTo>
                  <a:cubicBezTo>
                    <a:pt x="3" y="79"/>
                    <a:pt x="6" y="75"/>
                    <a:pt x="9" y="71"/>
                  </a:cubicBezTo>
                  <a:lnTo>
                    <a:pt x="10" y="71"/>
                  </a:lnTo>
                  <a:cubicBezTo>
                    <a:pt x="13" y="67"/>
                    <a:pt x="17" y="62"/>
                    <a:pt x="21" y="58"/>
                  </a:cubicBezTo>
                  <a:cubicBezTo>
                    <a:pt x="23" y="58"/>
                    <a:pt x="24" y="59"/>
                    <a:pt x="26" y="59"/>
                  </a:cubicBezTo>
                  <a:cubicBezTo>
                    <a:pt x="32" y="59"/>
                    <a:pt x="37" y="56"/>
                    <a:pt x="48" y="52"/>
                  </a:cubicBezTo>
                  <a:cubicBezTo>
                    <a:pt x="55" y="45"/>
                    <a:pt x="57" y="34"/>
                    <a:pt x="60" y="22"/>
                  </a:cubicBezTo>
                  <a:cubicBezTo>
                    <a:pt x="64" y="19"/>
                    <a:pt x="69" y="15"/>
                    <a:pt x="73" y="12"/>
                  </a:cubicBezTo>
                  <a:lnTo>
                    <a:pt x="74" y="11"/>
                  </a:lnTo>
                  <a:cubicBezTo>
                    <a:pt x="79" y="7"/>
                    <a:pt x="85" y="3"/>
                    <a:pt x="90" y="0"/>
                  </a:cubicBezTo>
                  <a:cubicBezTo>
                    <a:pt x="121" y="29"/>
                    <a:pt x="152" y="60"/>
                    <a:pt x="158" y="12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38"/>
            <p:cNvSpPr>
              <a:spLocks noEditPoints="1"/>
            </p:cNvSpPr>
            <p:nvPr/>
          </p:nvSpPr>
          <p:spPr bwMode="auto">
            <a:xfrm>
              <a:off x="6746876" y="1127126"/>
              <a:ext cx="69850" cy="42863"/>
            </a:xfrm>
            <a:custGeom>
              <a:avLst/>
              <a:gdLst>
                <a:gd name="T0" fmla="*/ 61 w 137"/>
                <a:gd name="T1" fmla="*/ 85 h 85"/>
                <a:gd name="T2" fmla="*/ 0 w 137"/>
                <a:gd name="T3" fmla="*/ 0 h 85"/>
                <a:gd name="T4" fmla="*/ 84 w 137"/>
                <a:gd name="T5" fmla="*/ 21 h 85"/>
                <a:gd name="T6" fmla="*/ 61 w 137"/>
                <a:gd name="T7" fmla="*/ 85 h 85"/>
                <a:gd name="T8" fmla="*/ 101 w 137"/>
                <a:gd name="T9" fmla="*/ 56 h 85"/>
                <a:gd name="T10" fmla="*/ 91 w 137"/>
                <a:gd name="T11" fmla="*/ 55 h 85"/>
                <a:gd name="T12" fmla="*/ 98 w 137"/>
                <a:gd name="T13" fmla="*/ 25 h 85"/>
                <a:gd name="T14" fmla="*/ 137 w 137"/>
                <a:gd name="T15" fmla="*/ 37 h 85"/>
                <a:gd name="T16" fmla="*/ 101 w 137"/>
                <a:gd name="T1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85">
                  <a:moveTo>
                    <a:pt x="61" y="85"/>
                  </a:moveTo>
                  <a:cubicBezTo>
                    <a:pt x="26" y="76"/>
                    <a:pt x="21" y="27"/>
                    <a:pt x="0" y="0"/>
                  </a:cubicBezTo>
                  <a:cubicBezTo>
                    <a:pt x="26" y="6"/>
                    <a:pt x="54" y="12"/>
                    <a:pt x="84" y="21"/>
                  </a:cubicBezTo>
                  <a:cubicBezTo>
                    <a:pt x="75" y="40"/>
                    <a:pt x="73" y="70"/>
                    <a:pt x="61" y="85"/>
                  </a:cubicBezTo>
                  <a:close/>
                  <a:moveTo>
                    <a:pt x="101" y="56"/>
                  </a:moveTo>
                  <a:cubicBezTo>
                    <a:pt x="98" y="56"/>
                    <a:pt x="94" y="55"/>
                    <a:pt x="91" y="55"/>
                  </a:cubicBezTo>
                  <a:cubicBezTo>
                    <a:pt x="89" y="39"/>
                    <a:pt x="95" y="34"/>
                    <a:pt x="98" y="25"/>
                  </a:cubicBezTo>
                  <a:cubicBezTo>
                    <a:pt x="111" y="29"/>
                    <a:pt x="124" y="33"/>
                    <a:pt x="137" y="37"/>
                  </a:cubicBezTo>
                  <a:cubicBezTo>
                    <a:pt x="126" y="45"/>
                    <a:pt x="117" y="56"/>
                    <a:pt x="101"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587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Effect transition="in" filter="fade">
                                      <p:cBhvr>
                                        <p:cTn id="49" dur="500"/>
                                        <p:tgtEl>
                                          <p:spTgt spid="5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left)">
                                      <p:cBhvr>
                                        <p:cTn id="53" dur="500"/>
                                        <p:tgtEl>
                                          <p:spTgt spid="58"/>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Effect transition="in" filter="fade">
                                      <p:cBhvr>
                                        <p:cTn id="63" dur="500"/>
                                        <p:tgtEl>
                                          <p:spTgt spid="65"/>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wipe(left)">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5" grpId="0"/>
      <p:bldP spid="46" grpId="0"/>
      <p:bldP spid="55" grpId="0"/>
      <p:bldP spid="56" grpId="0"/>
      <p:bldP spid="57" grpId="0" animBg="1"/>
      <p:bldP spid="58" grpId="0"/>
      <p:bldP spid="65" grpId="0" animBg="1"/>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31C74B6-B98C-40B2-9734-BB04B0695A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7" name="Rectangle 6"/>
          <p:cNvSpPr/>
          <p:nvPr/>
        </p:nvSpPr>
        <p:spPr>
          <a:xfrm>
            <a:off x="0" y="-16079"/>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54033" y="3663370"/>
            <a:ext cx="6096000" cy="1384995"/>
          </a:xfrm>
          <a:prstGeom prst="rect">
            <a:avLst/>
          </a:prstGeom>
        </p:spPr>
        <p:txBody>
          <a:bodyPr>
            <a:spAutoFit/>
          </a:bodyPr>
          <a:lstStyle/>
          <a:p>
            <a:r>
              <a:rPr lang="en-US" sz="2800" b="0" i="1" dirty="0">
                <a:solidFill>
                  <a:schemeClr val="bg1"/>
                </a:solidFill>
                <a:effectLst/>
              </a:rPr>
              <a:t>“The Most Important Measure Of How Good A Game I </a:t>
            </a:r>
            <a:r>
              <a:rPr lang="en-US" sz="2800" b="1" i="1" dirty="0">
                <a:solidFill>
                  <a:schemeClr val="accent1"/>
                </a:solidFill>
                <a:effectLst/>
              </a:rPr>
              <a:t>Played</a:t>
            </a:r>
            <a:r>
              <a:rPr lang="en-US" sz="2800" b="0" i="1" dirty="0">
                <a:solidFill>
                  <a:schemeClr val="bg1"/>
                </a:solidFill>
                <a:effectLst/>
              </a:rPr>
              <a:t> Was How Much Better I’d Made My </a:t>
            </a:r>
            <a:r>
              <a:rPr lang="en-US" sz="2800" b="1" i="1" dirty="0">
                <a:solidFill>
                  <a:schemeClr val="accent1"/>
                </a:solidFill>
                <a:effectLst/>
              </a:rPr>
              <a:t>Teammates</a:t>
            </a:r>
            <a:r>
              <a:rPr lang="en-US" sz="2800" b="0" i="1" dirty="0">
                <a:solidFill>
                  <a:schemeClr val="bg1"/>
                </a:solidFill>
                <a:effectLst/>
              </a:rPr>
              <a:t> Play”</a:t>
            </a:r>
            <a:r>
              <a:rPr lang="en-US" sz="2800" b="0" i="0" dirty="0">
                <a:solidFill>
                  <a:schemeClr val="bg1"/>
                </a:solidFill>
                <a:effectLst/>
              </a:rPr>
              <a:t> </a:t>
            </a:r>
            <a:endParaRPr lang="en-US" sz="2800" dirty="0">
              <a:solidFill>
                <a:schemeClr val="bg1"/>
              </a:solidFill>
            </a:endParaRPr>
          </a:p>
        </p:txBody>
      </p:sp>
      <p:sp>
        <p:nvSpPr>
          <p:cNvPr id="9" name="Rectangle 8"/>
          <p:cNvSpPr/>
          <p:nvPr/>
        </p:nvSpPr>
        <p:spPr>
          <a:xfrm>
            <a:off x="9774861" y="5799294"/>
            <a:ext cx="1111202" cy="307777"/>
          </a:xfrm>
          <a:prstGeom prst="rect">
            <a:avLst/>
          </a:prstGeom>
        </p:spPr>
        <p:txBody>
          <a:bodyPr wrap="none">
            <a:spAutoFit/>
          </a:bodyPr>
          <a:lstStyle/>
          <a:p>
            <a:pPr algn="r"/>
            <a:r>
              <a:rPr lang="en-US" sz="1400" b="1" i="0" dirty="0">
                <a:solidFill>
                  <a:schemeClr val="bg1"/>
                </a:solidFill>
                <a:effectLst/>
              </a:rPr>
              <a:t>– Bill Russell</a:t>
            </a:r>
            <a:endParaRPr lang="en-US" sz="1400" b="1" dirty="0">
              <a:solidFill>
                <a:schemeClr val="bg1"/>
              </a:solidFill>
            </a:endParaRPr>
          </a:p>
        </p:txBody>
      </p:sp>
      <p:sp>
        <p:nvSpPr>
          <p:cNvPr id="15" name="Rectangle 14"/>
          <p:cNvSpPr/>
          <p:nvPr/>
        </p:nvSpPr>
        <p:spPr>
          <a:xfrm>
            <a:off x="5167154" y="2758918"/>
            <a:ext cx="1426994" cy="369332"/>
          </a:xfrm>
          <a:prstGeom prst="rect">
            <a:avLst/>
          </a:prstGeom>
          <a:solidFill>
            <a:schemeClr val="accent1"/>
          </a:solidFill>
        </p:spPr>
        <p:txBody>
          <a:bodyPr wrap="none">
            <a:spAutoFit/>
          </a:bodyPr>
          <a:lstStyle/>
          <a:p>
            <a:r>
              <a:rPr lang="en-US" i="0" dirty="0">
                <a:solidFill>
                  <a:schemeClr val="bg1"/>
                </a:solidFill>
                <a:effectLst/>
              </a:rPr>
              <a:t>A Quotation</a:t>
            </a:r>
            <a:endParaRPr lang="en-US" dirty="0">
              <a:solidFill>
                <a:schemeClr val="bg1"/>
              </a:solidFill>
            </a:endParaRPr>
          </a:p>
        </p:txBody>
      </p:sp>
      <p:sp>
        <p:nvSpPr>
          <p:cNvPr id="17" name="Oval 16"/>
          <p:cNvSpPr/>
          <p:nvPr/>
        </p:nvSpPr>
        <p:spPr>
          <a:xfrm>
            <a:off x="268255" y="224045"/>
            <a:ext cx="169230" cy="1692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29" name="Group 28"/>
          <p:cNvGrpSpPr/>
          <p:nvPr/>
        </p:nvGrpSpPr>
        <p:grpSpPr>
          <a:xfrm>
            <a:off x="11150033" y="248542"/>
            <a:ext cx="591913" cy="144733"/>
            <a:chOff x="5496363" y="4799863"/>
            <a:chExt cx="1189085" cy="290751"/>
          </a:xfrm>
          <a:solidFill>
            <a:schemeClr val="bg1">
              <a:lumMod val="65000"/>
            </a:schemeClr>
          </a:solidFill>
        </p:grpSpPr>
        <p:sp>
          <p:nvSpPr>
            <p:cNvPr id="30"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1"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2" name="Group 31"/>
            <p:cNvGrpSpPr/>
            <p:nvPr/>
          </p:nvGrpSpPr>
          <p:grpSpPr>
            <a:xfrm>
              <a:off x="5496363" y="4811569"/>
              <a:ext cx="266859" cy="279045"/>
              <a:chOff x="4467475" y="4076700"/>
              <a:chExt cx="247694" cy="259005"/>
            </a:xfrm>
            <a:grpFill/>
          </p:grpSpPr>
          <p:sp>
            <p:nvSpPr>
              <p:cNvPr id="33"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4"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37" name="Rectangle 36"/>
          <p:cNvSpPr/>
          <p:nvPr/>
        </p:nvSpPr>
        <p:spPr>
          <a:xfrm>
            <a:off x="1065402" y="3924980"/>
            <a:ext cx="3360147" cy="1569660"/>
          </a:xfrm>
          <a:prstGeom prst="rect">
            <a:avLst/>
          </a:prstGeom>
        </p:spPr>
        <p:txBody>
          <a:bodyPr wrap="square">
            <a:spAutoFit/>
          </a:bodyPr>
          <a:lstStyle/>
          <a:p>
            <a:r>
              <a:rPr lang="en-US" sz="9600" b="0" i="1" dirty="0">
                <a:solidFill>
                  <a:schemeClr val="bg1">
                    <a:lumMod val="50000"/>
                  </a:schemeClr>
                </a:solidFill>
                <a:effectLst/>
              </a:rPr>
              <a:t>02.</a:t>
            </a:r>
            <a:endParaRPr lang="en-US" sz="9600" dirty="0">
              <a:solidFill>
                <a:schemeClr val="bg1">
                  <a:lumMod val="50000"/>
                </a:schemeClr>
              </a:solidFill>
            </a:endParaRPr>
          </a:p>
        </p:txBody>
      </p:sp>
      <p:sp>
        <p:nvSpPr>
          <p:cNvPr id="38" name="Rectangle 37"/>
          <p:cNvSpPr/>
          <p:nvPr/>
        </p:nvSpPr>
        <p:spPr>
          <a:xfrm>
            <a:off x="1301308" y="3663370"/>
            <a:ext cx="789696" cy="276999"/>
          </a:xfrm>
          <a:prstGeom prst="rect">
            <a:avLst/>
          </a:prstGeom>
        </p:spPr>
        <p:txBody>
          <a:bodyPr wrap="square">
            <a:spAutoFit/>
          </a:bodyPr>
          <a:lstStyle/>
          <a:p>
            <a:r>
              <a:rPr lang="en-US" sz="1200" dirty="0">
                <a:solidFill>
                  <a:schemeClr val="bg1"/>
                </a:solidFill>
              </a:rPr>
              <a:t>Page</a:t>
            </a:r>
          </a:p>
        </p:txBody>
      </p:sp>
    </p:spTree>
    <p:extLst>
      <p:ext uri="{BB962C8B-B14F-4D97-AF65-F5344CB8AC3E}">
        <p14:creationId xmlns:p14="http://schemas.microsoft.com/office/powerpoint/2010/main" val="387440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5" grpId="0" animBg="1"/>
      <p:bldP spid="17" grpId="0" animBg="1"/>
      <p:bldP spid="18"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A72CF4B-DE49-462D-9366-558E4C3D99A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27321" r="27321"/>
          <a:stretch>
            <a:fillRect/>
          </a:stretch>
        </p:blipFill>
        <p:spPr/>
      </p:pic>
      <p:sp>
        <p:nvSpPr>
          <p:cNvPr id="14" name="Rounded Rectangle 13"/>
          <p:cNvSpPr/>
          <p:nvPr/>
        </p:nvSpPr>
        <p:spPr>
          <a:xfrm>
            <a:off x="8768345" y="3051602"/>
            <a:ext cx="2212955" cy="2871525"/>
          </a:xfrm>
          <a:prstGeom prst="roundRect">
            <a:avLst>
              <a:gd name="adj" fmla="val 4232"/>
            </a:avLst>
          </a:prstGeom>
          <a:solidFill>
            <a:schemeClr val="accent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13"/>
          <p:cNvSpPr txBox="1">
            <a:spLocks/>
          </p:cNvSpPr>
          <p:nvPr/>
        </p:nvSpPr>
        <p:spPr>
          <a:xfrm>
            <a:off x="9683088" y="1967464"/>
            <a:ext cx="1351129" cy="760745"/>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2800" dirty="0">
                <a:solidFill>
                  <a:schemeClr val="tx1">
                    <a:lumMod val="75000"/>
                    <a:lumOff val="25000"/>
                  </a:schemeClr>
                </a:solidFill>
                <a:ea typeface="Lato" charset="0"/>
                <a:cs typeface="Lato" charset="0"/>
              </a:rPr>
              <a:t>$567K</a:t>
            </a:r>
            <a:r>
              <a:rPr lang="en-US" sz="1200" dirty="0">
                <a:solidFill>
                  <a:schemeClr val="tx1">
                    <a:lumMod val="75000"/>
                    <a:lumOff val="25000"/>
                  </a:schemeClr>
                </a:solidFill>
                <a:ea typeface="Lato" charset="0"/>
                <a:cs typeface="Lato" charset="0"/>
              </a:rPr>
              <a:t>/Season</a:t>
            </a:r>
          </a:p>
        </p:txBody>
      </p:sp>
      <p:sp>
        <p:nvSpPr>
          <p:cNvPr id="44" name="Text Placeholder 13"/>
          <p:cNvSpPr txBox="1">
            <a:spLocks/>
          </p:cNvSpPr>
          <p:nvPr/>
        </p:nvSpPr>
        <p:spPr>
          <a:xfrm>
            <a:off x="9095935" y="4184118"/>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Subtitle Here</a:t>
            </a:r>
          </a:p>
        </p:txBody>
      </p:sp>
      <p:sp>
        <p:nvSpPr>
          <p:cNvPr id="45" name="Rectangle 44"/>
          <p:cNvSpPr/>
          <p:nvPr/>
        </p:nvSpPr>
        <p:spPr>
          <a:xfrm>
            <a:off x="9095935" y="4591124"/>
            <a:ext cx="1885365" cy="854080"/>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a:t>
            </a:r>
          </a:p>
        </p:txBody>
      </p:sp>
      <p:sp>
        <p:nvSpPr>
          <p:cNvPr id="50" name="TextBox 49"/>
          <p:cNvSpPr txBox="1"/>
          <p:nvPr/>
        </p:nvSpPr>
        <p:spPr>
          <a:xfrm>
            <a:off x="1198984" y="1382689"/>
            <a:ext cx="4055403" cy="1077218"/>
          </a:xfrm>
          <a:prstGeom prst="rect">
            <a:avLst/>
          </a:prstGeom>
          <a:noFill/>
        </p:spPr>
        <p:txBody>
          <a:bodyPr wrap="square" rtlCol="0">
            <a:spAutoFit/>
          </a:bodyPr>
          <a:lstStyle/>
          <a:p>
            <a:r>
              <a:rPr lang="en-US" sz="3200" b="1" dirty="0">
                <a:solidFill>
                  <a:schemeClr val="accent1"/>
                </a:solidFill>
                <a:latin typeface="+mj-lt"/>
              </a:rPr>
              <a:t>National</a:t>
            </a:r>
            <a:r>
              <a:rPr lang="en-US" sz="3200" b="1" dirty="0">
                <a:solidFill>
                  <a:schemeClr val="tx1">
                    <a:lumMod val="75000"/>
                    <a:lumOff val="25000"/>
                  </a:schemeClr>
                </a:solidFill>
                <a:latin typeface="+mj-lt"/>
              </a:rPr>
              <a:t> Competition</a:t>
            </a:r>
            <a:endParaRPr lang="en-US" sz="3200" b="1" dirty="0">
              <a:solidFill>
                <a:schemeClr val="accent1"/>
              </a:solidFill>
              <a:latin typeface="+mj-lt"/>
            </a:endParaRPr>
          </a:p>
        </p:txBody>
      </p:sp>
      <p:sp>
        <p:nvSpPr>
          <p:cNvPr id="51" name="Rectangle 50"/>
          <p:cNvSpPr/>
          <p:nvPr/>
        </p:nvSpPr>
        <p:spPr>
          <a:xfrm>
            <a:off x="1198984" y="2776795"/>
            <a:ext cx="4355655"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a:t>
            </a:r>
          </a:p>
        </p:txBody>
      </p:sp>
      <p:sp>
        <p:nvSpPr>
          <p:cNvPr id="52" name="Oval 51"/>
          <p:cNvSpPr/>
          <p:nvPr/>
        </p:nvSpPr>
        <p:spPr>
          <a:xfrm>
            <a:off x="1198984" y="3808734"/>
            <a:ext cx="614149" cy="6141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01.</a:t>
            </a:r>
          </a:p>
        </p:txBody>
      </p:sp>
      <p:sp>
        <p:nvSpPr>
          <p:cNvPr id="53" name="Rectangle 52"/>
          <p:cNvSpPr/>
          <p:nvPr/>
        </p:nvSpPr>
        <p:spPr>
          <a:xfrm>
            <a:off x="1922316" y="3829223"/>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54" name="Oval 53"/>
          <p:cNvSpPr/>
          <p:nvPr/>
        </p:nvSpPr>
        <p:spPr>
          <a:xfrm>
            <a:off x="1198984" y="4854658"/>
            <a:ext cx="614149" cy="6141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02.</a:t>
            </a:r>
          </a:p>
        </p:txBody>
      </p:sp>
      <p:sp>
        <p:nvSpPr>
          <p:cNvPr id="55" name="Rectangle 54"/>
          <p:cNvSpPr/>
          <p:nvPr/>
        </p:nvSpPr>
        <p:spPr>
          <a:xfrm>
            <a:off x="1922316" y="4875147"/>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56" name="Oval 55"/>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58" name="Group 57"/>
          <p:cNvGrpSpPr/>
          <p:nvPr/>
        </p:nvGrpSpPr>
        <p:grpSpPr>
          <a:xfrm>
            <a:off x="429694" y="6543103"/>
            <a:ext cx="591913" cy="144733"/>
            <a:chOff x="5496363" y="4799863"/>
            <a:chExt cx="1189085" cy="290751"/>
          </a:xfrm>
          <a:solidFill>
            <a:schemeClr val="bg1">
              <a:lumMod val="65000"/>
            </a:schemeClr>
          </a:solidFill>
        </p:grpSpPr>
        <p:sp>
          <p:nvSpPr>
            <p:cNvPr id="59"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0"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61" name="Group 60"/>
            <p:cNvGrpSpPr/>
            <p:nvPr/>
          </p:nvGrpSpPr>
          <p:grpSpPr>
            <a:xfrm>
              <a:off x="5496363" y="4811569"/>
              <a:ext cx="266859" cy="279045"/>
              <a:chOff x="4467475" y="4076700"/>
              <a:chExt cx="247694" cy="259005"/>
            </a:xfrm>
            <a:grpFill/>
          </p:grpSpPr>
          <p:sp>
            <p:nvSpPr>
              <p:cNvPr id="62"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3"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64" name="Rectangle 63"/>
          <p:cNvSpPr/>
          <p:nvPr/>
        </p:nvSpPr>
        <p:spPr>
          <a:xfrm>
            <a:off x="6831929" y="5658763"/>
            <a:ext cx="1721635" cy="346249"/>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a:t>
            </a:r>
          </a:p>
        </p:txBody>
      </p:sp>
      <p:grpSp>
        <p:nvGrpSpPr>
          <p:cNvPr id="65" name="Group 64"/>
          <p:cNvGrpSpPr/>
          <p:nvPr/>
        </p:nvGrpSpPr>
        <p:grpSpPr>
          <a:xfrm>
            <a:off x="9820402" y="1453363"/>
            <a:ext cx="237999" cy="483994"/>
            <a:chOff x="7804151" y="4689475"/>
            <a:chExt cx="803275" cy="1633538"/>
          </a:xfrm>
        </p:grpSpPr>
        <p:sp>
          <p:nvSpPr>
            <p:cNvPr id="66" name="Rectangle 1024"/>
            <p:cNvSpPr>
              <a:spLocks noChangeArrowheads="1"/>
            </p:cNvSpPr>
            <p:nvPr/>
          </p:nvSpPr>
          <p:spPr bwMode="auto">
            <a:xfrm>
              <a:off x="7966076" y="6048375"/>
              <a:ext cx="477838" cy="196850"/>
            </a:xfrm>
            <a:prstGeom prst="rect">
              <a:avLst/>
            </a:prstGeom>
            <a:solidFill>
              <a:srgbClr val="552B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025"/>
            <p:cNvSpPr>
              <a:spLocks noChangeArrowheads="1"/>
            </p:cNvSpPr>
            <p:nvPr/>
          </p:nvSpPr>
          <p:spPr bwMode="auto">
            <a:xfrm>
              <a:off x="8128001" y="5843588"/>
              <a:ext cx="153988" cy="204788"/>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026"/>
            <p:cNvSpPr>
              <a:spLocks/>
            </p:cNvSpPr>
            <p:nvPr/>
          </p:nvSpPr>
          <p:spPr bwMode="auto">
            <a:xfrm>
              <a:off x="7804151" y="5253038"/>
              <a:ext cx="803275" cy="727075"/>
            </a:xfrm>
            <a:custGeom>
              <a:avLst/>
              <a:gdLst>
                <a:gd name="T0" fmla="*/ 349 w 506"/>
                <a:gd name="T1" fmla="*/ 458 h 458"/>
                <a:gd name="T2" fmla="*/ 157 w 506"/>
                <a:gd name="T3" fmla="*/ 458 h 458"/>
                <a:gd name="T4" fmla="*/ 0 w 506"/>
                <a:gd name="T5" fmla="*/ 0 h 458"/>
                <a:gd name="T6" fmla="*/ 506 w 506"/>
                <a:gd name="T7" fmla="*/ 0 h 458"/>
                <a:gd name="T8" fmla="*/ 349 w 506"/>
                <a:gd name="T9" fmla="*/ 458 h 458"/>
              </a:gdLst>
              <a:ahLst/>
              <a:cxnLst>
                <a:cxn ang="0">
                  <a:pos x="T0" y="T1"/>
                </a:cxn>
                <a:cxn ang="0">
                  <a:pos x="T2" y="T3"/>
                </a:cxn>
                <a:cxn ang="0">
                  <a:pos x="T4" y="T5"/>
                </a:cxn>
                <a:cxn ang="0">
                  <a:pos x="T6" y="T7"/>
                </a:cxn>
                <a:cxn ang="0">
                  <a:pos x="T8" y="T9"/>
                </a:cxn>
              </a:cxnLst>
              <a:rect l="0" t="0" r="r" b="b"/>
              <a:pathLst>
                <a:path w="506" h="458">
                  <a:moveTo>
                    <a:pt x="349" y="458"/>
                  </a:moveTo>
                  <a:lnTo>
                    <a:pt x="157" y="458"/>
                  </a:lnTo>
                  <a:lnTo>
                    <a:pt x="0" y="0"/>
                  </a:lnTo>
                  <a:lnTo>
                    <a:pt x="506" y="0"/>
                  </a:lnTo>
                  <a:lnTo>
                    <a:pt x="349" y="458"/>
                  </a:lnTo>
                  <a:close/>
                </a:path>
              </a:pathLst>
            </a:custGeom>
            <a:solidFill>
              <a:srgbClr val="F8B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027"/>
            <p:cNvSpPr>
              <a:spLocks noChangeArrowheads="1"/>
            </p:cNvSpPr>
            <p:nvPr/>
          </p:nvSpPr>
          <p:spPr bwMode="auto">
            <a:xfrm>
              <a:off x="7966076" y="6048375"/>
              <a:ext cx="247650" cy="196850"/>
            </a:xfrm>
            <a:prstGeom prst="rect">
              <a:avLst/>
            </a:prstGeom>
            <a:solidFill>
              <a:srgbClr val="552B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028"/>
            <p:cNvSpPr>
              <a:spLocks noChangeArrowheads="1"/>
            </p:cNvSpPr>
            <p:nvPr/>
          </p:nvSpPr>
          <p:spPr bwMode="auto">
            <a:xfrm>
              <a:off x="8128001" y="5980113"/>
              <a:ext cx="85725" cy="68263"/>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029"/>
            <p:cNvSpPr>
              <a:spLocks/>
            </p:cNvSpPr>
            <p:nvPr/>
          </p:nvSpPr>
          <p:spPr bwMode="auto">
            <a:xfrm>
              <a:off x="7872413" y="6245225"/>
              <a:ext cx="341313" cy="77788"/>
            </a:xfrm>
            <a:custGeom>
              <a:avLst/>
              <a:gdLst>
                <a:gd name="T0" fmla="*/ 62 w 215"/>
                <a:gd name="T1" fmla="*/ 0 h 49"/>
                <a:gd name="T2" fmla="*/ 39 w 215"/>
                <a:gd name="T3" fmla="*/ 0 h 49"/>
                <a:gd name="T4" fmla="*/ 0 w 215"/>
                <a:gd name="T5" fmla="*/ 49 h 49"/>
                <a:gd name="T6" fmla="*/ 215 w 215"/>
                <a:gd name="T7" fmla="*/ 49 h 49"/>
                <a:gd name="T8" fmla="*/ 215 w 215"/>
                <a:gd name="T9" fmla="*/ 0 h 49"/>
                <a:gd name="T10" fmla="*/ 62 w 215"/>
                <a:gd name="T11" fmla="*/ 0 h 49"/>
              </a:gdLst>
              <a:ahLst/>
              <a:cxnLst>
                <a:cxn ang="0">
                  <a:pos x="T0" y="T1"/>
                </a:cxn>
                <a:cxn ang="0">
                  <a:pos x="T2" y="T3"/>
                </a:cxn>
                <a:cxn ang="0">
                  <a:pos x="T4" y="T5"/>
                </a:cxn>
                <a:cxn ang="0">
                  <a:pos x="T6" y="T7"/>
                </a:cxn>
                <a:cxn ang="0">
                  <a:pos x="T8" y="T9"/>
                </a:cxn>
                <a:cxn ang="0">
                  <a:pos x="T10" y="T11"/>
                </a:cxn>
              </a:cxnLst>
              <a:rect l="0" t="0" r="r" b="b"/>
              <a:pathLst>
                <a:path w="215" h="49">
                  <a:moveTo>
                    <a:pt x="62" y="0"/>
                  </a:moveTo>
                  <a:lnTo>
                    <a:pt x="39" y="0"/>
                  </a:lnTo>
                  <a:lnTo>
                    <a:pt x="0" y="49"/>
                  </a:lnTo>
                  <a:lnTo>
                    <a:pt x="215" y="49"/>
                  </a:lnTo>
                  <a:lnTo>
                    <a:pt x="215" y="0"/>
                  </a:lnTo>
                  <a:lnTo>
                    <a:pt x="62" y="0"/>
                  </a:lnTo>
                  <a:close/>
                </a:path>
              </a:pathLst>
            </a:custGeom>
            <a:solidFill>
              <a:srgbClr val="F4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30"/>
            <p:cNvSpPr>
              <a:spLocks/>
            </p:cNvSpPr>
            <p:nvPr/>
          </p:nvSpPr>
          <p:spPr bwMode="auto">
            <a:xfrm>
              <a:off x="7804151" y="5253038"/>
              <a:ext cx="409575" cy="727075"/>
            </a:xfrm>
            <a:custGeom>
              <a:avLst/>
              <a:gdLst>
                <a:gd name="T0" fmla="*/ 258 w 258"/>
                <a:gd name="T1" fmla="*/ 372 h 458"/>
                <a:gd name="T2" fmla="*/ 258 w 258"/>
                <a:gd name="T3" fmla="*/ 0 h 458"/>
                <a:gd name="T4" fmla="*/ 0 w 258"/>
                <a:gd name="T5" fmla="*/ 0 h 458"/>
                <a:gd name="T6" fmla="*/ 157 w 258"/>
                <a:gd name="T7" fmla="*/ 458 h 458"/>
                <a:gd name="T8" fmla="*/ 204 w 258"/>
                <a:gd name="T9" fmla="*/ 458 h 458"/>
                <a:gd name="T10" fmla="*/ 204 w 258"/>
                <a:gd name="T11" fmla="*/ 372 h 458"/>
                <a:gd name="T12" fmla="*/ 258 w 258"/>
                <a:gd name="T13" fmla="*/ 372 h 458"/>
              </a:gdLst>
              <a:ahLst/>
              <a:cxnLst>
                <a:cxn ang="0">
                  <a:pos x="T0" y="T1"/>
                </a:cxn>
                <a:cxn ang="0">
                  <a:pos x="T2" y="T3"/>
                </a:cxn>
                <a:cxn ang="0">
                  <a:pos x="T4" y="T5"/>
                </a:cxn>
                <a:cxn ang="0">
                  <a:pos x="T6" y="T7"/>
                </a:cxn>
                <a:cxn ang="0">
                  <a:pos x="T8" y="T9"/>
                </a:cxn>
                <a:cxn ang="0">
                  <a:pos x="T10" y="T11"/>
                </a:cxn>
                <a:cxn ang="0">
                  <a:pos x="T12" y="T13"/>
                </a:cxn>
              </a:cxnLst>
              <a:rect l="0" t="0" r="r" b="b"/>
              <a:pathLst>
                <a:path w="258" h="458">
                  <a:moveTo>
                    <a:pt x="258" y="372"/>
                  </a:moveTo>
                  <a:lnTo>
                    <a:pt x="258" y="0"/>
                  </a:lnTo>
                  <a:lnTo>
                    <a:pt x="0" y="0"/>
                  </a:lnTo>
                  <a:lnTo>
                    <a:pt x="157" y="458"/>
                  </a:lnTo>
                  <a:lnTo>
                    <a:pt x="204" y="458"/>
                  </a:lnTo>
                  <a:lnTo>
                    <a:pt x="204" y="372"/>
                  </a:lnTo>
                  <a:lnTo>
                    <a:pt x="258" y="372"/>
                  </a:lnTo>
                  <a:close/>
                </a:path>
              </a:pathLst>
            </a:custGeom>
            <a:solidFill>
              <a:srgbClr val="F8B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31"/>
            <p:cNvSpPr>
              <a:spLocks noChangeArrowheads="1"/>
            </p:cNvSpPr>
            <p:nvPr/>
          </p:nvSpPr>
          <p:spPr bwMode="auto">
            <a:xfrm>
              <a:off x="8128001" y="5843588"/>
              <a:ext cx="85725" cy="136525"/>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032"/>
            <p:cNvSpPr>
              <a:spLocks noChangeArrowheads="1"/>
            </p:cNvSpPr>
            <p:nvPr/>
          </p:nvSpPr>
          <p:spPr bwMode="auto">
            <a:xfrm>
              <a:off x="8213726" y="6048375"/>
              <a:ext cx="230188" cy="196850"/>
            </a:xfrm>
            <a:prstGeom prst="rect">
              <a:avLst/>
            </a:prstGeom>
            <a:solidFill>
              <a:srgbClr val="3F1F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033"/>
            <p:cNvSpPr>
              <a:spLocks noChangeArrowheads="1"/>
            </p:cNvSpPr>
            <p:nvPr/>
          </p:nvSpPr>
          <p:spPr bwMode="auto">
            <a:xfrm>
              <a:off x="8213726" y="5980113"/>
              <a:ext cx="68263" cy="68263"/>
            </a:xfrm>
            <a:prstGeom prst="rect">
              <a:avLst/>
            </a:prstGeom>
            <a:solidFill>
              <a:srgbClr val="F2E2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034"/>
            <p:cNvSpPr>
              <a:spLocks/>
            </p:cNvSpPr>
            <p:nvPr/>
          </p:nvSpPr>
          <p:spPr bwMode="auto">
            <a:xfrm>
              <a:off x="8213726" y="6245225"/>
              <a:ext cx="323850" cy="77788"/>
            </a:xfrm>
            <a:custGeom>
              <a:avLst/>
              <a:gdLst>
                <a:gd name="T0" fmla="*/ 165 w 204"/>
                <a:gd name="T1" fmla="*/ 0 h 49"/>
                <a:gd name="T2" fmla="*/ 0 w 204"/>
                <a:gd name="T3" fmla="*/ 0 h 49"/>
                <a:gd name="T4" fmla="*/ 0 w 204"/>
                <a:gd name="T5" fmla="*/ 49 h 49"/>
                <a:gd name="T6" fmla="*/ 204 w 204"/>
                <a:gd name="T7" fmla="*/ 49 h 49"/>
                <a:gd name="T8" fmla="*/ 165 w 204"/>
                <a:gd name="T9" fmla="*/ 0 h 49"/>
              </a:gdLst>
              <a:ahLst/>
              <a:cxnLst>
                <a:cxn ang="0">
                  <a:pos x="T0" y="T1"/>
                </a:cxn>
                <a:cxn ang="0">
                  <a:pos x="T2" y="T3"/>
                </a:cxn>
                <a:cxn ang="0">
                  <a:pos x="T4" y="T5"/>
                </a:cxn>
                <a:cxn ang="0">
                  <a:pos x="T6" y="T7"/>
                </a:cxn>
                <a:cxn ang="0">
                  <a:pos x="T8" y="T9"/>
                </a:cxn>
              </a:cxnLst>
              <a:rect l="0" t="0" r="r" b="b"/>
              <a:pathLst>
                <a:path w="204" h="49">
                  <a:moveTo>
                    <a:pt x="165" y="0"/>
                  </a:moveTo>
                  <a:lnTo>
                    <a:pt x="0" y="0"/>
                  </a:lnTo>
                  <a:lnTo>
                    <a:pt x="0" y="49"/>
                  </a:lnTo>
                  <a:lnTo>
                    <a:pt x="204" y="49"/>
                  </a:lnTo>
                  <a:lnTo>
                    <a:pt x="165" y="0"/>
                  </a:lnTo>
                  <a:close/>
                </a:path>
              </a:pathLst>
            </a:custGeom>
            <a:solidFill>
              <a:srgbClr val="F2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35"/>
            <p:cNvSpPr>
              <a:spLocks/>
            </p:cNvSpPr>
            <p:nvPr/>
          </p:nvSpPr>
          <p:spPr bwMode="auto">
            <a:xfrm>
              <a:off x="8213726" y="5253038"/>
              <a:ext cx="393700" cy="727075"/>
            </a:xfrm>
            <a:custGeom>
              <a:avLst/>
              <a:gdLst>
                <a:gd name="T0" fmla="*/ 0 w 248"/>
                <a:gd name="T1" fmla="*/ 0 h 458"/>
                <a:gd name="T2" fmla="*/ 0 w 248"/>
                <a:gd name="T3" fmla="*/ 458 h 458"/>
                <a:gd name="T4" fmla="*/ 91 w 248"/>
                <a:gd name="T5" fmla="*/ 458 h 458"/>
                <a:gd name="T6" fmla="*/ 248 w 248"/>
                <a:gd name="T7" fmla="*/ 0 h 458"/>
                <a:gd name="T8" fmla="*/ 0 w 248"/>
                <a:gd name="T9" fmla="*/ 0 h 458"/>
              </a:gdLst>
              <a:ahLst/>
              <a:cxnLst>
                <a:cxn ang="0">
                  <a:pos x="T0" y="T1"/>
                </a:cxn>
                <a:cxn ang="0">
                  <a:pos x="T2" y="T3"/>
                </a:cxn>
                <a:cxn ang="0">
                  <a:pos x="T4" y="T5"/>
                </a:cxn>
                <a:cxn ang="0">
                  <a:pos x="T6" y="T7"/>
                </a:cxn>
                <a:cxn ang="0">
                  <a:pos x="T8" y="T9"/>
                </a:cxn>
              </a:cxnLst>
              <a:rect l="0" t="0" r="r" b="b"/>
              <a:pathLst>
                <a:path w="248" h="458">
                  <a:moveTo>
                    <a:pt x="0" y="0"/>
                  </a:moveTo>
                  <a:lnTo>
                    <a:pt x="0" y="458"/>
                  </a:lnTo>
                  <a:lnTo>
                    <a:pt x="91" y="458"/>
                  </a:lnTo>
                  <a:lnTo>
                    <a:pt x="248" y="0"/>
                  </a:lnTo>
                  <a:lnTo>
                    <a:pt x="0" y="0"/>
                  </a:lnTo>
                  <a:close/>
                </a:path>
              </a:pathLst>
            </a:custGeom>
            <a:solidFill>
              <a:srgbClr val="F2E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036"/>
            <p:cNvSpPr>
              <a:spLocks noChangeArrowheads="1"/>
            </p:cNvSpPr>
            <p:nvPr/>
          </p:nvSpPr>
          <p:spPr bwMode="auto">
            <a:xfrm>
              <a:off x="8128001" y="5980113"/>
              <a:ext cx="153988" cy="7938"/>
            </a:xfrm>
            <a:prstGeom prst="rect">
              <a:avLst/>
            </a:prstGeom>
            <a:solidFill>
              <a:srgbClr val="D3A0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1037"/>
            <p:cNvSpPr>
              <a:spLocks noChangeArrowheads="1"/>
            </p:cNvSpPr>
            <p:nvPr/>
          </p:nvSpPr>
          <p:spPr bwMode="auto">
            <a:xfrm>
              <a:off x="7916863" y="4689475"/>
              <a:ext cx="560388" cy="561975"/>
            </a:xfrm>
            <a:prstGeom prst="ellipse">
              <a:avLst/>
            </a:prstGeom>
            <a:solidFill>
              <a:srgbClr val="34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038"/>
            <p:cNvSpPr>
              <a:spLocks/>
            </p:cNvSpPr>
            <p:nvPr/>
          </p:nvSpPr>
          <p:spPr bwMode="auto">
            <a:xfrm>
              <a:off x="8177213" y="4824413"/>
              <a:ext cx="277813" cy="250825"/>
            </a:xfrm>
            <a:custGeom>
              <a:avLst/>
              <a:gdLst>
                <a:gd name="T0" fmla="*/ 23 w 540"/>
                <a:gd name="T1" fmla="*/ 49 h 489"/>
                <a:gd name="T2" fmla="*/ 332 w 540"/>
                <a:gd name="T3" fmla="*/ 61 h 489"/>
                <a:gd name="T4" fmla="*/ 505 w 540"/>
                <a:gd name="T5" fmla="*/ 99 h 489"/>
                <a:gd name="T6" fmla="*/ 509 w 540"/>
                <a:gd name="T7" fmla="*/ 108 h 489"/>
                <a:gd name="T8" fmla="*/ 512 w 540"/>
                <a:gd name="T9" fmla="*/ 118 h 489"/>
                <a:gd name="T10" fmla="*/ 518 w 540"/>
                <a:gd name="T11" fmla="*/ 134 h 489"/>
                <a:gd name="T12" fmla="*/ 520 w 540"/>
                <a:gd name="T13" fmla="*/ 143 h 489"/>
                <a:gd name="T14" fmla="*/ 523 w 540"/>
                <a:gd name="T15" fmla="*/ 154 h 489"/>
                <a:gd name="T16" fmla="*/ 526 w 540"/>
                <a:gd name="T17" fmla="*/ 164 h 489"/>
                <a:gd name="T18" fmla="*/ 529 w 540"/>
                <a:gd name="T19" fmla="*/ 179 h 489"/>
                <a:gd name="T20" fmla="*/ 532 w 540"/>
                <a:gd name="T21" fmla="*/ 190 h 489"/>
                <a:gd name="T22" fmla="*/ 534 w 540"/>
                <a:gd name="T23" fmla="*/ 201 h 489"/>
                <a:gd name="T24" fmla="*/ 535 w 540"/>
                <a:gd name="T25" fmla="*/ 213 h 489"/>
                <a:gd name="T26" fmla="*/ 537 w 540"/>
                <a:gd name="T27" fmla="*/ 226 h 489"/>
                <a:gd name="T28" fmla="*/ 538 w 540"/>
                <a:gd name="T29" fmla="*/ 238 h 489"/>
                <a:gd name="T30" fmla="*/ 539 w 540"/>
                <a:gd name="T31" fmla="*/ 249 h 489"/>
                <a:gd name="T32" fmla="*/ 540 w 540"/>
                <a:gd name="T33" fmla="*/ 262 h 489"/>
                <a:gd name="T34" fmla="*/ 540 w 540"/>
                <a:gd name="T35" fmla="*/ 275 h 489"/>
                <a:gd name="T36" fmla="*/ 540 w 540"/>
                <a:gd name="T37" fmla="*/ 286 h 489"/>
                <a:gd name="T38" fmla="*/ 540 w 540"/>
                <a:gd name="T39" fmla="*/ 298 h 489"/>
                <a:gd name="T40" fmla="*/ 540 w 540"/>
                <a:gd name="T41" fmla="*/ 312 h 489"/>
                <a:gd name="T42" fmla="*/ 539 w 540"/>
                <a:gd name="T43" fmla="*/ 324 h 489"/>
                <a:gd name="T44" fmla="*/ 538 w 540"/>
                <a:gd name="T45" fmla="*/ 336 h 489"/>
                <a:gd name="T46" fmla="*/ 536 w 540"/>
                <a:gd name="T47" fmla="*/ 348 h 489"/>
                <a:gd name="T48" fmla="*/ 534 w 540"/>
                <a:gd name="T49" fmla="*/ 362 h 489"/>
                <a:gd name="T50" fmla="*/ 532 w 540"/>
                <a:gd name="T51" fmla="*/ 375 h 489"/>
                <a:gd name="T52" fmla="*/ 530 w 540"/>
                <a:gd name="T53" fmla="*/ 386 h 489"/>
                <a:gd name="T54" fmla="*/ 524 w 540"/>
                <a:gd name="T55" fmla="*/ 410 h 489"/>
                <a:gd name="T56" fmla="*/ 521 w 540"/>
                <a:gd name="T57" fmla="*/ 422 h 489"/>
                <a:gd name="T58" fmla="*/ 518 w 540"/>
                <a:gd name="T59" fmla="*/ 434 h 489"/>
                <a:gd name="T60" fmla="*/ 514 w 540"/>
                <a:gd name="T61" fmla="*/ 445 h 489"/>
                <a:gd name="T62" fmla="*/ 510 w 540"/>
                <a:gd name="T63" fmla="*/ 456 h 489"/>
                <a:gd name="T64" fmla="*/ 506 w 540"/>
                <a:gd name="T65" fmla="*/ 467 h 489"/>
                <a:gd name="T66" fmla="*/ 0 w 540"/>
                <a:gd name="T67" fmla="*/ 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489">
                  <a:moveTo>
                    <a:pt x="0" y="82"/>
                  </a:moveTo>
                  <a:cubicBezTo>
                    <a:pt x="7" y="71"/>
                    <a:pt x="15" y="59"/>
                    <a:pt x="23" y="49"/>
                  </a:cubicBezTo>
                  <a:cubicBezTo>
                    <a:pt x="35" y="32"/>
                    <a:pt x="47" y="16"/>
                    <a:pt x="60" y="0"/>
                  </a:cubicBezTo>
                  <a:cubicBezTo>
                    <a:pt x="154" y="43"/>
                    <a:pt x="247" y="52"/>
                    <a:pt x="332" y="61"/>
                  </a:cubicBezTo>
                  <a:cubicBezTo>
                    <a:pt x="395" y="67"/>
                    <a:pt x="453" y="73"/>
                    <a:pt x="502" y="92"/>
                  </a:cubicBezTo>
                  <a:cubicBezTo>
                    <a:pt x="503" y="94"/>
                    <a:pt x="504" y="96"/>
                    <a:pt x="505" y="99"/>
                  </a:cubicBezTo>
                  <a:lnTo>
                    <a:pt x="506" y="102"/>
                  </a:lnTo>
                  <a:cubicBezTo>
                    <a:pt x="507" y="104"/>
                    <a:pt x="508" y="106"/>
                    <a:pt x="509" y="108"/>
                  </a:cubicBezTo>
                  <a:lnTo>
                    <a:pt x="510" y="112"/>
                  </a:lnTo>
                  <a:cubicBezTo>
                    <a:pt x="511" y="114"/>
                    <a:pt x="512" y="116"/>
                    <a:pt x="512" y="118"/>
                  </a:cubicBezTo>
                  <a:lnTo>
                    <a:pt x="513" y="121"/>
                  </a:lnTo>
                  <a:cubicBezTo>
                    <a:pt x="515" y="125"/>
                    <a:pt x="516" y="130"/>
                    <a:pt x="518" y="134"/>
                  </a:cubicBezTo>
                  <a:lnTo>
                    <a:pt x="519" y="137"/>
                  </a:lnTo>
                  <a:cubicBezTo>
                    <a:pt x="519" y="139"/>
                    <a:pt x="520" y="141"/>
                    <a:pt x="520" y="143"/>
                  </a:cubicBezTo>
                  <a:lnTo>
                    <a:pt x="522" y="147"/>
                  </a:lnTo>
                  <a:cubicBezTo>
                    <a:pt x="522" y="149"/>
                    <a:pt x="523" y="152"/>
                    <a:pt x="523" y="154"/>
                  </a:cubicBezTo>
                  <a:lnTo>
                    <a:pt x="524" y="158"/>
                  </a:lnTo>
                  <a:cubicBezTo>
                    <a:pt x="525" y="160"/>
                    <a:pt x="525" y="162"/>
                    <a:pt x="526" y="164"/>
                  </a:cubicBezTo>
                  <a:lnTo>
                    <a:pt x="527" y="167"/>
                  </a:lnTo>
                  <a:cubicBezTo>
                    <a:pt x="528" y="171"/>
                    <a:pt x="529" y="175"/>
                    <a:pt x="529" y="179"/>
                  </a:cubicBezTo>
                  <a:cubicBezTo>
                    <a:pt x="530" y="181"/>
                    <a:pt x="530" y="182"/>
                    <a:pt x="530" y="184"/>
                  </a:cubicBezTo>
                  <a:cubicBezTo>
                    <a:pt x="531" y="186"/>
                    <a:pt x="531" y="188"/>
                    <a:pt x="532" y="190"/>
                  </a:cubicBezTo>
                  <a:cubicBezTo>
                    <a:pt x="532" y="192"/>
                    <a:pt x="532" y="193"/>
                    <a:pt x="533" y="195"/>
                  </a:cubicBezTo>
                  <a:cubicBezTo>
                    <a:pt x="533" y="197"/>
                    <a:pt x="533" y="199"/>
                    <a:pt x="534" y="201"/>
                  </a:cubicBezTo>
                  <a:cubicBezTo>
                    <a:pt x="534" y="202"/>
                    <a:pt x="534" y="204"/>
                    <a:pt x="534" y="206"/>
                  </a:cubicBezTo>
                  <a:cubicBezTo>
                    <a:pt x="535" y="208"/>
                    <a:pt x="535" y="210"/>
                    <a:pt x="535" y="213"/>
                  </a:cubicBezTo>
                  <a:cubicBezTo>
                    <a:pt x="536" y="215"/>
                    <a:pt x="536" y="218"/>
                    <a:pt x="537" y="221"/>
                  </a:cubicBezTo>
                  <a:cubicBezTo>
                    <a:pt x="537" y="223"/>
                    <a:pt x="537" y="225"/>
                    <a:pt x="537" y="226"/>
                  </a:cubicBezTo>
                  <a:cubicBezTo>
                    <a:pt x="537" y="228"/>
                    <a:pt x="538" y="230"/>
                    <a:pt x="538" y="232"/>
                  </a:cubicBezTo>
                  <a:cubicBezTo>
                    <a:pt x="538" y="234"/>
                    <a:pt x="538" y="236"/>
                    <a:pt x="538" y="238"/>
                  </a:cubicBezTo>
                  <a:cubicBezTo>
                    <a:pt x="539" y="240"/>
                    <a:pt x="539" y="242"/>
                    <a:pt x="539" y="244"/>
                  </a:cubicBezTo>
                  <a:cubicBezTo>
                    <a:pt x="539" y="245"/>
                    <a:pt x="539" y="247"/>
                    <a:pt x="539" y="249"/>
                  </a:cubicBezTo>
                  <a:cubicBezTo>
                    <a:pt x="539" y="251"/>
                    <a:pt x="540" y="254"/>
                    <a:pt x="540" y="257"/>
                  </a:cubicBezTo>
                  <a:cubicBezTo>
                    <a:pt x="540" y="259"/>
                    <a:pt x="540" y="260"/>
                    <a:pt x="540" y="262"/>
                  </a:cubicBezTo>
                  <a:cubicBezTo>
                    <a:pt x="540" y="265"/>
                    <a:pt x="540" y="268"/>
                    <a:pt x="540" y="270"/>
                  </a:cubicBezTo>
                  <a:lnTo>
                    <a:pt x="540" y="275"/>
                  </a:lnTo>
                  <a:cubicBezTo>
                    <a:pt x="540" y="277"/>
                    <a:pt x="540" y="280"/>
                    <a:pt x="540" y="282"/>
                  </a:cubicBezTo>
                  <a:cubicBezTo>
                    <a:pt x="540" y="283"/>
                    <a:pt x="540" y="285"/>
                    <a:pt x="540" y="286"/>
                  </a:cubicBezTo>
                  <a:cubicBezTo>
                    <a:pt x="540" y="289"/>
                    <a:pt x="540" y="291"/>
                    <a:pt x="540" y="294"/>
                  </a:cubicBezTo>
                  <a:lnTo>
                    <a:pt x="540" y="298"/>
                  </a:lnTo>
                  <a:cubicBezTo>
                    <a:pt x="540" y="302"/>
                    <a:pt x="540" y="305"/>
                    <a:pt x="540" y="309"/>
                  </a:cubicBezTo>
                  <a:lnTo>
                    <a:pt x="540" y="312"/>
                  </a:lnTo>
                  <a:cubicBezTo>
                    <a:pt x="539" y="315"/>
                    <a:pt x="539" y="318"/>
                    <a:pt x="539" y="320"/>
                  </a:cubicBezTo>
                  <a:lnTo>
                    <a:pt x="539" y="324"/>
                  </a:lnTo>
                  <a:cubicBezTo>
                    <a:pt x="539" y="327"/>
                    <a:pt x="538" y="330"/>
                    <a:pt x="538" y="332"/>
                  </a:cubicBezTo>
                  <a:lnTo>
                    <a:pt x="538" y="336"/>
                  </a:lnTo>
                  <a:cubicBezTo>
                    <a:pt x="537" y="339"/>
                    <a:pt x="537" y="342"/>
                    <a:pt x="537" y="345"/>
                  </a:cubicBezTo>
                  <a:lnTo>
                    <a:pt x="536" y="348"/>
                  </a:lnTo>
                  <a:cubicBezTo>
                    <a:pt x="536" y="351"/>
                    <a:pt x="535" y="355"/>
                    <a:pt x="535" y="359"/>
                  </a:cubicBezTo>
                  <a:lnTo>
                    <a:pt x="534" y="362"/>
                  </a:lnTo>
                  <a:cubicBezTo>
                    <a:pt x="534" y="365"/>
                    <a:pt x="533" y="368"/>
                    <a:pt x="533" y="371"/>
                  </a:cubicBezTo>
                  <a:lnTo>
                    <a:pt x="532" y="375"/>
                  </a:lnTo>
                  <a:cubicBezTo>
                    <a:pt x="532" y="377"/>
                    <a:pt x="531" y="380"/>
                    <a:pt x="530" y="383"/>
                  </a:cubicBezTo>
                  <a:lnTo>
                    <a:pt x="530" y="386"/>
                  </a:lnTo>
                  <a:cubicBezTo>
                    <a:pt x="529" y="390"/>
                    <a:pt x="528" y="394"/>
                    <a:pt x="527" y="398"/>
                  </a:cubicBezTo>
                  <a:cubicBezTo>
                    <a:pt x="526" y="402"/>
                    <a:pt x="525" y="406"/>
                    <a:pt x="524" y="410"/>
                  </a:cubicBezTo>
                  <a:cubicBezTo>
                    <a:pt x="524" y="412"/>
                    <a:pt x="523" y="414"/>
                    <a:pt x="523" y="416"/>
                  </a:cubicBezTo>
                  <a:cubicBezTo>
                    <a:pt x="522" y="418"/>
                    <a:pt x="522" y="420"/>
                    <a:pt x="521" y="422"/>
                  </a:cubicBezTo>
                  <a:cubicBezTo>
                    <a:pt x="520" y="425"/>
                    <a:pt x="519" y="427"/>
                    <a:pt x="519" y="430"/>
                  </a:cubicBezTo>
                  <a:lnTo>
                    <a:pt x="518" y="434"/>
                  </a:lnTo>
                  <a:cubicBezTo>
                    <a:pt x="517" y="437"/>
                    <a:pt x="516" y="440"/>
                    <a:pt x="515" y="443"/>
                  </a:cubicBezTo>
                  <a:lnTo>
                    <a:pt x="514" y="445"/>
                  </a:lnTo>
                  <a:cubicBezTo>
                    <a:pt x="513" y="448"/>
                    <a:pt x="511" y="452"/>
                    <a:pt x="510" y="455"/>
                  </a:cubicBezTo>
                  <a:lnTo>
                    <a:pt x="510" y="456"/>
                  </a:lnTo>
                  <a:cubicBezTo>
                    <a:pt x="509" y="460"/>
                    <a:pt x="507" y="463"/>
                    <a:pt x="506" y="467"/>
                  </a:cubicBezTo>
                  <a:lnTo>
                    <a:pt x="506" y="467"/>
                  </a:lnTo>
                  <a:cubicBezTo>
                    <a:pt x="503" y="474"/>
                    <a:pt x="500" y="482"/>
                    <a:pt x="497" y="489"/>
                  </a:cubicBezTo>
                  <a:cubicBezTo>
                    <a:pt x="394" y="307"/>
                    <a:pt x="198" y="171"/>
                    <a:pt x="0" y="82"/>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039"/>
            <p:cNvSpPr>
              <a:spLocks/>
            </p:cNvSpPr>
            <p:nvPr/>
          </p:nvSpPr>
          <p:spPr bwMode="auto">
            <a:xfrm>
              <a:off x="7942263" y="4913313"/>
              <a:ext cx="179388" cy="268288"/>
            </a:xfrm>
            <a:custGeom>
              <a:avLst/>
              <a:gdLst>
                <a:gd name="T0" fmla="*/ 110 w 350"/>
                <a:gd name="T1" fmla="*/ 79 h 524"/>
                <a:gd name="T2" fmla="*/ 350 w 350"/>
                <a:gd name="T3" fmla="*/ 35 h 524"/>
                <a:gd name="T4" fmla="*/ 217 w 350"/>
                <a:gd name="T5" fmla="*/ 424 h 524"/>
                <a:gd name="T6" fmla="*/ 211 w 350"/>
                <a:gd name="T7" fmla="*/ 524 h 524"/>
                <a:gd name="T8" fmla="*/ 210 w 350"/>
                <a:gd name="T9" fmla="*/ 523 h 524"/>
                <a:gd name="T10" fmla="*/ 201 w 350"/>
                <a:gd name="T11" fmla="*/ 517 h 524"/>
                <a:gd name="T12" fmla="*/ 199 w 350"/>
                <a:gd name="T13" fmla="*/ 515 h 524"/>
                <a:gd name="T14" fmla="*/ 191 w 350"/>
                <a:gd name="T15" fmla="*/ 509 h 524"/>
                <a:gd name="T16" fmla="*/ 188 w 350"/>
                <a:gd name="T17" fmla="*/ 507 h 524"/>
                <a:gd name="T18" fmla="*/ 181 w 350"/>
                <a:gd name="T19" fmla="*/ 501 h 524"/>
                <a:gd name="T20" fmla="*/ 178 w 350"/>
                <a:gd name="T21" fmla="*/ 499 h 524"/>
                <a:gd name="T22" fmla="*/ 171 w 350"/>
                <a:gd name="T23" fmla="*/ 493 h 524"/>
                <a:gd name="T24" fmla="*/ 168 w 350"/>
                <a:gd name="T25" fmla="*/ 490 h 524"/>
                <a:gd name="T26" fmla="*/ 162 w 350"/>
                <a:gd name="T27" fmla="*/ 485 h 524"/>
                <a:gd name="T28" fmla="*/ 159 w 350"/>
                <a:gd name="T29" fmla="*/ 482 h 524"/>
                <a:gd name="T30" fmla="*/ 152 w 350"/>
                <a:gd name="T31" fmla="*/ 476 h 524"/>
                <a:gd name="T32" fmla="*/ 149 w 350"/>
                <a:gd name="T33" fmla="*/ 473 h 524"/>
                <a:gd name="T34" fmla="*/ 143 w 350"/>
                <a:gd name="T35" fmla="*/ 467 h 524"/>
                <a:gd name="T36" fmla="*/ 140 w 350"/>
                <a:gd name="T37" fmla="*/ 464 h 524"/>
                <a:gd name="T38" fmla="*/ 134 w 350"/>
                <a:gd name="T39" fmla="*/ 458 h 524"/>
                <a:gd name="T40" fmla="*/ 132 w 350"/>
                <a:gd name="T41" fmla="*/ 455 h 524"/>
                <a:gd name="T42" fmla="*/ 126 w 350"/>
                <a:gd name="T43" fmla="*/ 449 h 524"/>
                <a:gd name="T44" fmla="*/ 123 w 350"/>
                <a:gd name="T45" fmla="*/ 446 h 524"/>
                <a:gd name="T46" fmla="*/ 117 w 350"/>
                <a:gd name="T47" fmla="*/ 439 h 524"/>
                <a:gd name="T48" fmla="*/ 115 w 350"/>
                <a:gd name="T49" fmla="*/ 436 h 524"/>
                <a:gd name="T50" fmla="*/ 109 w 350"/>
                <a:gd name="T51" fmla="*/ 429 h 524"/>
                <a:gd name="T52" fmla="*/ 107 w 350"/>
                <a:gd name="T53" fmla="*/ 427 h 524"/>
                <a:gd name="T54" fmla="*/ 100 w 350"/>
                <a:gd name="T55" fmla="*/ 418 h 524"/>
                <a:gd name="T56" fmla="*/ 99 w 350"/>
                <a:gd name="T57" fmla="*/ 417 h 524"/>
                <a:gd name="T58" fmla="*/ 70 w 350"/>
                <a:gd name="T59" fmla="*/ 375 h 524"/>
                <a:gd name="T60" fmla="*/ 70 w 350"/>
                <a:gd name="T61" fmla="*/ 375 h 524"/>
                <a:gd name="T62" fmla="*/ 64 w 350"/>
                <a:gd name="T63" fmla="*/ 364 h 524"/>
                <a:gd name="T64" fmla="*/ 63 w 350"/>
                <a:gd name="T65" fmla="*/ 363 h 524"/>
                <a:gd name="T66" fmla="*/ 57 w 350"/>
                <a:gd name="T67" fmla="*/ 353 h 524"/>
                <a:gd name="T68" fmla="*/ 56 w 350"/>
                <a:gd name="T69" fmla="*/ 351 h 524"/>
                <a:gd name="T70" fmla="*/ 52 w 350"/>
                <a:gd name="T71" fmla="*/ 342 h 524"/>
                <a:gd name="T72" fmla="*/ 50 w 350"/>
                <a:gd name="T73" fmla="*/ 340 h 524"/>
                <a:gd name="T74" fmla="*/ 46 w 350"/>
                <a:gd name="T75" fmla="*/ 331 h 524"/>
                <a:gd name="T76" fmla="*/ 45 w 350"/>
                <a:gd name="T77" fmla="*/ 328 h 524"/>
                <a:gd name="T78" fmla="*/ 40 w 350"/>
                <a:gd name="T79" fmla="*/ 319 h 524"/>
                <a:gd name="T80" fmla="*/ 39 w 350"/>
                <a:gd name="T81" fmla="*/ 317 h 524"/>
                <a:gd name="T82" fmla="*/ 35 w 350"/>
                <a:gd name="T83" fmla="*/ 308 h 524"/>
                <a:gd name="T84" fmla="*/ 34 w 350"/>
                <a:gd name="T85" fmla="*/ 305 h 524"/>
                <a:gd name="T86" fmla="*/ 30 w 350"/>
                <a:gd name="T87" fmla="*/ 296 h 524"/>
                <a:gd name="T88" fmla="*/ 29 w 350"/>
                <a:gd name="T89" fmla="*/ 293 h 524"/>
                <a:gd name="T90" fmla="*/ 26 w 350"/>
                <a:gd name="T91" fmla="*/ 284 h 524"/>
                <a:gd name="T92" fmla="*/ 25 w 350"/>
                <a:gd name="T93" fmla="*/ 282 h 524"/>
                <a:gd name="T94" fmla="*/ 21 w 350"/>
                <a:gd name="T95" fmla="*/ 271 h 524"/>
                <a:gd name="T96" fmla="*/ 21 w 350"/>
                <a:gd name="T97" fmla="*/ 270 h 524"/>
                <a:gd name="T98" fmla="*/ 17 w 350"/>
                <a:gd name="T99" fmla="*/ 259 h 524"/>
                <a:gd name="T100" fmla="*/ 17 w 350"/>
                <a:gd name="T101" fmla="*/ 258 h 524"/>
                <a:gd name="T102" fmla="*/ 0 w 350"/>
                <a:gd name="T103" fmla="*/ 182 h 524"/>
                <a:gd name="T104" fmla="*/ 0 w 350"/>
                <a:gd name="T105" fmla="*/ 182 h 524"/>
                <a:gd name="T106" fmla="*/ 110 w 350"/>
                <a:gd name="T107" fmla="*/ 79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24">
                  <a:moveTo>
                    <a:pt x="110" y="79"/>
                  </a:moveTo>
                  <a:cubicBezTo>
                    <a:pt x="180" y="29"/>
                    <a:pt x="263" y="0"/>
                    <a:pt x="350" y="35"/>
                  </a:cubicBezTo>
                  <a:cubicBezTo>
                    <a:pt x="284" y="157"/>
                    <a:pt x="234" y="291"/>
                    <a:pt x="217" y="424"/>
                  </a:cubicBezTo>
                  <a:cubicBezTo>
                    <a:pt x="213" y="457"/>
                    <a:pt x="211" y="491"/>
                    <a:pt x="211" y="524"/>
                  </a:cubicBezTo>
                  <a:lnTo>
                    <a:pt x="210" y="523"/>
                  </a:lnTo>
                  <a:cubicBezTo>
                    <a:pt x="207" y="521"/>
                    <a:pt x="204" y="519"/>
                    <a:pt x="201" y="517"/>
                  </a:cubicBezTo>
                  <a:lnTo>
                    <a:pt x="199" y="515"/>
                  </a:lnTo>
                  <a:cubicBezTo>
                    <a:pt x="196" y="513"/>
                    <a:pt x="193" y="511"/>
                    <a:pt x="191" y="509"/>
                  </a:cubicBezTo>
                  <a:lnTo>
                    <a:pt x="188" y="507"/>
                  </a:lnTo>
                  <a:cubicBezTo>
                    <a:pt x="186" y="505"/>
                    <a:pt x="183" y="503"/>
                    <a:pt x="181" y="501"/>
                  </a:cubicBezTo>
                  <a:lnTo>
                    <a:pt x="178" y="499"/>
                  </a:lnTo>
                  <a:cubicBezTo>
                    <a:pt x="176" y="497"/>
                    <a:pt x="173" y="495"/>
                    <a:pt x="171" y="493"/>
                  </a:cubicBezTo>
                  <a:lnTo>
                    <a:pt x="168" y="490"/>
                  </a:lnTo>
                  <a:cubicBezTo>
                    <a:pt x="166" y="488"/>
                    <a:pt x="164" y="486"/>
                    <a:pt x="162" y="485"/>
                  </a:cubicBezTo>
                  <a:lnTo>
                    <a:pt x="159" y="482"/>
                  </a:lnTo>
                  <a:cubicBezTo>
                    <a:pt x="157" y="480"/>
                    <a:pt x="154" y="478"/>
                    <a:pt x="152" y="476"/>
                  </a:cubicBezTo>
                  <a:lnTo>
                    <a:pt x="149" y="473"/>
                  </a:lnTo>
                  <a:cubicBezTo>
                    <a:pt x="147" y="471"/>
                    <a:pt x="145" y="469"/>
                    <a:pt x="143" y="467"/>
                  </a:cubicBezTo>
                  <a:lnTo>
                    <a:pt x="140" y="464"/>
                  </a:lnTo>
                  <a:cubicBezTo>
                    <a:pt x="138" y="462"/>
                    <a:pt x="136" y="460"/>
                    <a:pt x="134" y="458"/>
                  </a:cubicBezTo>
                  <a:lnTo>
                    <a:pt x="132" y="455"/>
                  </a:lnTo>
                  <a:cubicBezTo>
                    <a:pt x="130" y="453"/>
                    <a:pt x="128" y="451"/>
                    <a:pt x="126" y="449"/>
                  </a:cubicBezTo>
                  <a:lnTo>
                    <a:pt x="123" y="446"/>
                  </a:lnTo>
                  <a:cubicBezTo>
                    <a:pt x="121" y="444"/>
                    <a:pt x="119" y="441"/>
                    <a:pt x="117" y="439"/>
                  </a:cubicBezTo>
                  <a:lnTo>
                    <a:pt x="115" y="436"/>
                  </a:lnTo>
                  <a:cubicBezTo>
                    <a:pt x="113" y="434"/>
                    <a:pt x="111" y="431"/>
                    <a:pt x="109" y="429"/>
                  </a:cubicBezTo>
                  <a:lnTo>
                    <a:pt x="107" y="427"/>
                  </a:lnTo>
                  <a:cubicBezTo>
                    <a:pt x="105" y="424"/>
                    <a:pt x="102" y="421"/>
                    <a:pt x="100" y="418"/>
                  </a:cubicBezTo>
                  <a:lnTo>
                    <a:pt x="99" y="417"/>
                  </a:lnTo>
                  <a:cubicBezTo>
                    <a:pt x="89" y="403"/>
                    <a:pt x="79" y="389"/>
                    <a:pt x="70" y="375"/>
                  </a:cubicBezTo>
                  <a:lnTo>
                    <a:pt x="70" y="375"/>
                  </a:lnTo>
                  <a:cubicBezTo>
                    <a:pt x="68" y="371"/>
                    <a:pt x="66" y="368"/>
                    <a:pt x="64" y="364"/>
                  </a:cubicBezTo>
                  <a:lnTo>
                    <a:pt x="63" y="363"/>
                  </a:lnTo>
                  <a:cubicBezTo>
                    <a:pt x="61" y="360"/>
                    <a:pt x="59" y="356"/>
                    <a:pt x="57" y="353"/>
                  </a:cubicBezTo>
                  <a:lnTo>
                    <a:pt x="56" y="351"/>
                  </a:lnTo>
                  <a:cubicBezTo>
                    <a:pt x="55" y="348"/>
                    <a:pt x="53" y="345"/>
                    <a:pt x="52" y="342"/>
                  </a:cubicBezTo>
                  <a:lnTo>
                    <a:pt x="50" y="340"/>
                  </a:lnTo>
                  <a:cubicBezTo>
                    <a:pt x="49" y="337"/>
                    <a:pt x="47" y="334"/>
                    <a:pt x="46" y="331"/>
                  </a:cubicBezTo>
                  <a:lnTo>
                    <a:pt x="45" y="328"/>
                  </a:lnTo>
                  <a:cubicBezTo>
                    <a:pt x="43" y="325"/>
                    <a:pt x="42" y="322"/>
                    <a:pt x="40" y="319"/>
                  </a:cubicBezTo>
                  <a:lnTo>
                    <a:pt x="39" y="317"/>
                  </a:lnTo>
                  <a:cubicBezTo>
                    <a:pt x="38" y="314"/>
                    <a:pt x="37" y="311"/>
                    <a:pt x="35" y="308"/>
                  </a:cubicBezTo>
                  <a:lnTo>
                    <a:pt x="34" y="305"/>
                  </a:lnTo>
                  <a:cubicBezTo>
                    <a:pt x="33" y="302"/>
                    <a:pt x="32" y="299"/>
                    <a:pt x="30" y="296"/>
                  </a:cubicBezTo>
                  <a:lnTo>
                    <a:pt x="29" y="293"/>
                  </a:lnTo>
                  <a:cubicBezTo>
                    <a:pt x="28" y="290"/>
                    <a:pt x="27" y="287"/>
                    <a:pt x="26" y="284"/>
                  </a:cubicBezTo>
                  <a:lnTo>
                    <a:pt x="25" y="282"/>
                  </a:lnTo>
                  <a:cubicBezTo>
                    <a:pt x="24" y="278"/>
                    <a:pt x="23" y="275"/>
                    <a:pt x="21" y="271"/>
                  </a:cubicBezTo>
                  <a:lnTo>
                    <a:pt x="21" y="270"/>
                  </a:lnTo>
                  <a:cubicBezTo>
                    <a:pt x="20" y="266"/>
                    <a:pt x="18" y="262"/>
                    <a:pt x="17" y="259"/>
                  </a:cubicBezTo>
                  <a:lnTo>
                    <a:pt x="17" y="258"/>
                  </a:lnTo>
                  <a:cubicBezTo>
                    <a:pt x="9" y="233"/>
                    <a:pt x="4" y="208"/>
                    <a:pt x="0" y="182"/>
                  </a:cubicBezTo>
                  <a:lnTo>
                    <a:pt x="0" y="182"/>
                  </a:lnTo>
                  <a:cubicBezTo>
                    <a:pt x="31" y="147"/>
                    <a:pt x="68" y="109"/>
                    <a:pt x="110" y="79"/>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040"/>
            <p:cNvSpPr>
              <a:spLocks/>
            </p:cNvSpPr>
            <p:nvPr/>
          </p:nvSpPr>
          <p:spPr bwMode="auto">
            <a:xfrm>
              <a:off x="8140701" y="4878388"/>
              <a:ext cx="284163" cy="338138"/>
            </a:xfrm>
            <a:custGeom>
              <a:avLst/>
              <a:gdLst>
                <a:gd name="T0" fmla="*/ 369 w 552"/>
                <a:gd name="T1" fmla="*/ 608 h 658"/>
                <a:gd name="T2" fmla="*/ 368 w 552"/>
                <a:gd name="T3" fmla="*/ 608 h 658"/>
                <a:gd name="T4" fmla="*/ 358 w 552"/>
                <a:gd name="T5" fmla="*/ 614 h 658"/>
                <a:gd name="T6" fmla="*/ 358 w 552"/>
                <a:gd name="T7" fmla="*/ 614 h 658"/>
                <a:gd name="T8" fmla="*/ 347 w 552"/>
                <a:gd name="T9" fmla="*/ 620 h 658"/>
                <a:gd name="T10" fmla="*/ 347 w 552"/>
                <a:gd name="T11" fmla="*/ 620 h 658"/>
                <a:gd name="T12" fmla="*/ 337 w 552"/>
                <a:gd name="T13" fmla="*/ 626 h 658"/>
                <a:gd name="T14" fmla="*/ 336 w 552"/>
                <a:gd name="T15" fmla="*/ 626 h 658"/>
                <a:gd name="T16" fmla="*/ 326 w 552"/>
                <a:gd name="T17" fmla="*/ 631 h 658"/>
                <a:gd name="T18" fmla="*/ 326 w 552"/>
                <a:gd name="T19" fmla="*/ 631 h 658"/>
                <a:gd name="T20" fmla="*/ 257 w 552"/>
                <a:gd name="T21" fmla="*/ 658 h 658"/>
                <a:gd name="T22" fmla="*/ 252 w 552"/>
                <a:gd name="T23" fmla="*/ 636 h 658"/>
                <a:gd name="T24" fmla="*/ 0 w 552"/>
                <a:gd name="T25" fmla="*/ 89 h 658"/>
                <a:gd name="T26" fmla="*/ 54 w 552"/>
                <a:gd name="T27" fmla="*/ 0 h 658"/>
                <a:gd name="T28" fmla="*/ 58 w 552"/>
                <a:gd name="T29" fmla="*/ 1 h 658"/>
                <a:gd name="T30" fmla="*/ 552 w 552"/>
                <a:gd name="T31" fmla="*/ 414 h 658"/>
                <a:gd name="T32" fmla="*/ 527 w 552"/>
                <a:gd name="T33" fmla="*/ 457 h 658"/>
                <a:gd name="T34" fmla="*/ 527 w 552"/>
                <a:gd name="T35" fmla="*/ 457 h 658"/>
                <a:gd name="T36" fmla="*/ 520 w 552"/>
                <a:gd name="T37" fmla="*/ 467 h 658"/>
                <a:gd name="T38" fmla="*/ 520 w 552"/>
                <a:gd name="T39" fmla="*/ 467 h 658"/>
                <a:gd name="T40" fmla="*/ 512 w 552"/>
                <a:gd name="T41" fmla="*/ 477 h 658"/>
                <a:gd name="T42" fmla="*/ 512 w 552"/>
                <a:gd name="T43" fmla="*/ 477 h 658"/>
                <a:gd name="T44" fmla="*/ 505 w 552"/>
                <a:gd name="T45" fmla="*/ 487 h 658"/>
                <a:gd name="T46" fmla="*/ 505 w 552"/>
                <a:gd name="T47" fmla="*/ 487 h 658"/>
                <a:gd name="T48" fmla="*/ 497 w 552"/>
                <a:gd name="T49" fmla="*/ 497 h 658"/>
                <a:gd name="T50" fmla="*/ 497 w 552"/>
                <a:gd name="T51" fmla="*/ 497 h 658"/>
                <a:gd name="T52" fmla="*/ 489 w 552"/>
                <a:gd name="T53" fmla="*/ 506 h 658"/>
                <a:gd name="T54" fmla="*/ 489 w 552"/>
                <a:gd name="T55" fmla="*/ 506 h 658"/>
                <a:gd name="T56" fmla="*/ 481 w 552"/>
                <a:gd name="T57" fmla="*/ 515 h 658"/>
                <a:gd name="T58" fmla="*/ 481 w 552"/>
                <a:gd name="T59" fmla="*/ 516 h 658"/>
                <a:gd name="T60" fmla="*/ 473 w 552"/>
                <a:gd name="T61" fmla="*/ 524 h 658"/>
                <a:gd name="T62" fmla="*/ 473 w 552"/>
                <a:gd name="T63" fmla="*/ 524 h 658"/>
                <a:gd name="T64" fmla="*/ 464 w 552"/>
                <a:gd name="T65" fmla="*/ 533 h 658"/>
                <a:gd name="T66" fmla="*/ 464 w 552"/>
                <a:gd name="T67" fmla="*/ 533 h 658"/>
                <a:gd name="T68" fmla="*/ 456 w 552"/>
                <a:gd name="T69" fmla="*/ 542 h 658"/>
                <a:gd name="T70" fmla="*/ 455 w 552"/>
                <a:gd name="T71" fmla="*/ 542 h 658"/>
                <a:gd name="T72" fmla="*/ 447 w 552"/>
                <a:gd name="T73" fmla="*/ 550 h 658"/>
                <a:gd name="T74" fmla="*/ 446 w 552"/>
                <a:gd name="T75" fmla="*/ 550 h 658"/>
                <a:gd name="T76" fmla="*/ 437 w 552"/>
                <a:gd name="T77" fmla="*/ 558 h 658"/>
                <a:gd name="T78" fmla="*/ 437 w 552"/>
                <a:gd name="T79" fmla="*/ 558 h 658"/>
                <a:gd name="T80" fmla="*/ 428 w 552"/>
                <a:gd name="T81" fmla="*/ 566 h 658"/>
                <a:gd name="T82" fmla="*/ 428 w 552"/>
                <a:gd name="T83" fmla="*/ 566 h 658"/>
                <a:gd name="T84" fmla="*/ 419 w 552"/>
                <a:gd name="T85" fmla="*/ 573 h 658"/>
                <a:gd name="T86" fmla="*/ 418 w 552"/>
                <a:gd name="T87" fmla="*/ 574 h 658"/>
                <a:gd name="T88" fmla="*/ 409 w 552"/>
                <a:gd name="T89" fmla="*/ 581 h 658"/>
                <a:gd name="T90" fmla="*/ 409 w 552"/>
                <a:gd name="T91" fmla="*/ 581 h 658"/>
                <a:gd name="T92" fmla="*/ 399 w 552"/>
                <a:gd name="T93" fmla="*/ 588 h 658"/>
                <a:gd name="T94" fmla="*/ 399 w 552"/>
                <a:gd name="T95" fmla="*/ 588 h 658"/>
                <a:gd name="T96" fmla="*/ 389 w 552"/>
                <a:gd name="T97" fmla="*/ 595 h 658"/>
                <a:gd name="T98" fmla="*/ 389 w 552"/>
                <a:gd name="T99" fmla="*/ 595 h 658"/>
                <a:gd name="T100" fmla="*/ 379 w 552"/>
                <a:gd name="T101" fmla="*/ 602 h 658"/>
                <a:gd name="T102" fmla="*/ 379 w 552"/>
                <a:gd name="T103" fmla="*/ 602 h 658"/>
                <a:gd name="T104" fmla="*/ 369 w 552"/>
                <a:gd name="T105" fmla="*/ 60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2" h="658">
                  <a:moveTo>
                    <a:pt x="369" y="608"/>
                  </a:moveTo>
                  <a:lnTo>
                    <a:pt x="368" y="608"/>
                  </a:lnTo>
                  <a:cubicBezTo>
                    <a:pt x="365" y="610"/>
                    <a:pt x="361" y="612"/>
                    <a:pt x="358" y="614"/>
                  </a:cubicBezTo>
                  <a:lnTo>
                    <a:pt x="358" y="614"/>
                  </a:lnTo>
                  <a:cubicBezTo>
                    <a:pt x="354" y="616"/>
                    <a:pt x="351" y="618"/>
                    <a:pt x="347" y="620"/>
                  </a:cubicBezTo>
                  <a:lnTo>
                    <a:pt x="347" y="620"/>
                  </a:lnTo>
                  <a:cubicBezTo>
                    <a:pt x="344" y="622"/>
                    <a:pt x="340" y="624"/>
                    <a:pt x="337" y="626"/>
                  </a:cubicBezTo>
                  <a:lnTo>
                    <a:pt x="336" y="626"/>
                  </a:lnTo>
                  <a:cubicBezTo>
                    <a:pt x="333" y="628"/>
                    <a:pt x="329" y="629"/>
                    <a:pt x="326" y="631"/>
                  </a:cubicBezTo>
                  <a:lnTo>
                    <a:pt x="326" y="631"/>
                  </a:lnTo>
                  <a:cubicBezTo>
                    <a:pt x="304" y="642"/>
                    <a:pt x="281" y="651"/>
                    <a:pt x="257" y="658"/>
                  </a:cubicBezTo>
                  <a:cubicBezTo>
                    <a:pt x="256" y="651"/>
                    <a:pt x="254" y="643"/>
                    <a:pt x="252" y="636"/>
                  </a:cubicBezTo>
                  <a:cubicBezTo>
                    <a:pt x="207" y="442"/>
                    <a:pt x="143" y="170"/>
                    <a:pt x="0" y="89"/>
                  </a:cubicBezTo>
                  <a:cubicBezTo>
                    <a:pt x="17" y="58"/>
                    <a:pt x="36" y="29"/>
                    <a:pt x="54" y="0"/>
                  </a:cubicBezTo>
                  <a:lnTo>
                    <a:pt x="58" y="1"/>
                  </a:lnTo>
                  <a:cubicBezTo>
                    <a:pt x="258" y="91"/>
                    <a:pt x="456" y="229"/>
                    <a:pt x="552" y="414"/>
                  </a:cubicBezTo>
                  <a:cubicBezTo>
                    <a:pt x="544" y="429"/>
                    <a:pt x="536" y="443"/>
                    <a:pt x="527" y="457"/>
                  </a:cubicBezTo>
                  <a:lnTo>
                    <a:pt x="527" y="457"/>
                  </a:lnTo>
                  <a:cubicBezTo>
                    <a:pt x="524" y="461"/>
                    <a:pt x="522" y="464"/>
                    <a:pt x="520" y="467"/>
                  </a:cubicBezTo>
                  <a:lnTo>
                    <a:pt x="520" y="467"/>
                  </a:lnTo>
                  <a:cubicBezTo>
                    <a:pt x="517" y="471"/>
                    <a:pt x="515" y="474"/>
                    <a:pt x="512" y="477"/>
                  </a:cubicBezTo>
                  <a:lnTo>
                    <a:pt x="512" y="477"/>
                  </a:lnTo>
                  <a:cubicBezTo>
                    <a:pt x="510" y="481"/>
                    <a:pt x="507" y="484"/>
                    <a:pt x="505" y="487"/>
                  </a:cubicBezTo>
                  <a:lnTo>
                    <a:pt x="505" y="487"/>
                  </a:lnTo>
                  <a:cubicBezTo>
                    <a:pt x="502" y="490"/>
                    <a:pt x="500" y="494"/>
                    <a:pt x="497" y="497"/>
                  </a:cubicBezTo>
                  <a:lnTo>
                    <a:pt x="497" y="497"/>
                  </a:lnTo>
                  <a:cubicBezTo>
                    <a:pt x="495" y="500"/>
                    <a:pt x="492" y="503"/>
                    <a:pt x="489" y="506"/>
                  </a:cubicBezTo>
                  <a:lnTo>
                    <a:pt x="489" y="506"/>
                  </a:lnTo>
                  <a:cubicBezTo>
                    <a:pt x="487" y="509"/>
                    <a:pt x="484" y="512"/>
                    <a:pt x="481" y="515"/>
                  </a:cubicBezTo>
                  <a:lnTo>
                    <a:pt x="481" y="516"/>
                  </a:lnTo>
                  <a:cubicBezTo>
                    <a:pt x="478" y="518"/>
                    <a:pt x="476" y="521"/>
                    <a:pt x="473" y="524"/>
                  </a:cubicBezTo>
                  <a:lnTo>
                    <a:pt x="473" y="524"/>
                  </a:lnTo>
                  <a:cubicBezTo>
                    <a:pt x="470" y="527"/>
                    <a:pt x="467" y="530"/>
                    <a:pt x="464" y="533"/>
                  </a:cubicBezTo>
                  <a:lnTo>
                    <a:pt x="464" y="533"/>
                  </a:lnTo>
                  <a:cubicBezTo>
                    <a:pt x="461" y="536"/>
                    <a:pt x="458" y="539"/>
                    <a:pt x="456" y="542"/>
                  </a:cubicBezTo>
                  <a:lnTo>
                    <a:pt x="455" y="542"/>
                  </a:lnTo>
                  <a:cubicBezTo>
                    <a:pt x="452" y="544"/>
                    <a:pt x="450" y="547"/>
                    <a:pt x="447" y="550"/>
                  </a:cubicBezTo>
                  <a:lnTo>
                    <a:pt x="446" y="550"/>
                  </a:lnTo>
                  <a:cubicBezTo>
                    <a:pt x="443" y="553"/>
                    <a:pt x="440" y="555"/>
                    <a:pt x="437" y="558"/>
                  </a:cubicBezTo>
                  <a:lnTo>
                    <a:pt x="437" y="558"/>
                  </a:lnTo>
                  <a:cubicBezTo>
                    <a:pt x="434" y="561"/>
                    <a:pt x="431" y="563"/>
                    <a:pt x="428" y="566"/>
                  </a:cubicBezTo>
                  <a:lnTo>
                    <a:pt x="428" y="566"/>
                  </a:lnTo>
                  <a:cubicBezTo>
                    <a:pt x="425" y="569"/>
                    <a:pt x="422" y="571"/>
                    <a:pt x="419" y="573"/>
                  </a:cubicBezTo>
                  <a:lnTo>
                    <a:pt x="418" y="574"/>
                  </a:lnTo>
                  <a:cubicBezTo>
                    <a:pt x="415" y="576"/>
                    <a:pt x="412" y="578"/>
                    <a:pt x="409" y="581"/>
                  </a:cubicBezTo>
                  <a:lnTo>
                    <a:pt x="409" y="581"/>
                  </a:lnTo>
                  <a:cubicBezTo>
                    <a:pt x="405" y="583"/>
                    <a:pt x="402" y="586"/>
                    <a:pt x="399" y="588"/>
                  </a:cubicBezTo>
                  <a:lnTo>
                    <a:pt x="399" y="588"/>
                  </a:lnTo>
                  <a:cubicBezTo>
                    <a:pt x="396" y="590"/>
                    <a:pt x="392" y="593"/>
                    <a:pt x="389" y="595"/>
                  </a:cubicBezTo>
                  <a:lnTo>
                    <a:pt x="389" y="595"/>
                  </a:lnTo>
                  <a:cubicBezTo>
                    <a:pt x="386" y="597"/>
                    <a:pt x="382" y="599"/>
                    <a:pt x="379" y="602"/>
                  </a:cubicBezTo>
                  <a:lnTo>
                    <a:pt x="379" y="602"/>
                  </a:lnTo>
                  <a:cubicBezTo>
                    <a:pt x="375" y="604"/>
                    <a:pt x="372" y="606"/>
                    <a:pt x="369" y="608"/>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041"/>
            <p:cNvSpPr>
              <a:spLocks/>
            </p:cNvSpPr>
            <p:nvPr/>
          </p:nvSpPr>
          <p:spPr bwMode="auto">
            <a:xfrm>
              <a:off x="8064501" y="4937125"/>
              <a:ext cx="195263" cy="290513"/>
            </a:xfrm>
            <a:custGeom>
              <a:avLst/>
              <a:gdLst>
                <a:gd name="T0" fmla="*/ 130 w 380"/>
                <a:gd name="T1" fmla="*/ 549 h 566"/>
                <a:gd name="T2" fmla="*/ 122 w 380"/>
                <a:gd name="T3" fmla="*/ 547 h 566"/>
                <a:gd name="T4" fmla="*/ 118 w 380"/>
                <a:gd name="T5" fmla="*/ 546 h 566"/>
                <a:gd name="T6" fmla="*/ 110 w 380"/>
                <a:gd name="T7" fmla="*/ 544 h 566"/>
                <a:gd name="T8" fmla="*/ 107 w 380"/>
                <a:gd name="T9" fmla="*/ 543 h 566"/>
                <a:gd name="T10" fmla="*/ 96 w 380"/>
                <a:gd name="T11" fmla="*/ 539 h 566"/>
                <a:gd name="T12" fmla="*/ 92 w 380"/>
                <a:gd name="T13" fmla="*/ 538 h 566"/>
                <a:gd name="T14" fmla="*/ 86 w 380"/>
                <a:gd name="T15" fmla="*/ 536 h 566"/>
                <a:gd name="T16" fmla="*/ 81 w 380"/>
                <a:gd name="T17" fmla="*/ 534 h 566"/>
                <a:gd name="T18" fmla="*/ 75 w 380"/>
                <a:gd name="T19" fmla="*/ 532 h 566"/>
                <a:gd name="T20" fmla="*/ 70 w 380"/>
                <a:gd name="T21" fmla="*/ 530 h 566"/>
                <a:gd name="T22" fmla="*/ 63 w 380"/>
                <a:gd name="T23" fmla="*/ 527 h 566"/>
                <a:gd name="T24" fmla="*/ 55 w 380"/>
                <a:gd name="T25" fmla="*/ 523 h 566"/>
                <a:gd name="T26" fmla="*/ 51 w 380"/>
                <a:gd name="T27" fmla="*/ 521 h 566"/>
                <a:gd name="T28" fmla="*/ 45 w 380"/>
                <a:gd name="T29" fmla="*/ 519 h 566"/>
                <a:gd name="T30" fmla="*/ 42 w 380"/>
                <a:gd name="T31" fmla="*/ 517 h 566"/>
                <a:gd name="T32" fmla="*/ 35 w 380"/>
                <a:gd name="T33" fmla="*/ 514 h 566"/>
                <a:gd name="T34" fmla="*/ 35 w 380"/>
                <a:gd name="T35" fmla="*/ 514 h 566"/>
                <a:gd name="T36" fmla="*/ 19 w 380"/>
                <a:gd name="T37" fmla="*/ 505 h 566"/>
                <a:gd name="T38" fmla="*/ 18 w 380"/>
                <a:gd name="T39" fmla="*/ 505 h 566"/>
                <a:gd name="T40" fmla="*/ 10 w 380"/>
                <a:gd name="T41" fmla="*/ 501 h 566"/>
                <a:gd name="T42" fmla="*/ 9 w 380"/>
                <a:gd name="T43" fmla="*/ 500 h 566"/>
                <a:gd name="T44" fmla="*/ 1 w 380"/>
                <a:gd name="T45" fmla="*/ 496 h 566"/>
                <a:gd name="T46" fmla="*/ 6 w 380"/>
                <a:gd name="T47" fmla="*/ 381 h 566"/>
                <a:gd name="T48" fmla="*/ 136 w 380"/>
                <a:gd name="T49" fmla="*/ 0 h 566"/>
                <a:gd name="T50" fmla="*/ 374 w 380"/>
                <a:gd name="T51" fmla="*/ 528 h 566"/>
                <a:gd name="T52" fmla="*/ 380 w 380"/>
                <a:gd name="T53" fmla="*/ 552 h 566"/>
                <a:gd name="T54" fmla="*/ 379 w 380"/>
                <a:gd name="T55" fmla="*/ 552 h 566"/>
                <a:gd name="T56" fmla="*/ 367 w 380"/>
                <a:gd name="T57" fmla="*/ 555 h 566"/>
                <a:gd name="T58" fmla="*/ 362 w 380"/>
                <a:gd name="T59" fmla="*/ 556 h 566"/>
                <a:gd name="T60" fmla="*/ 354 w 380"/>
                <a:gd name="T61" fmla="*/ 557 h 566"/>
                <a:gd name="T62" fmla="*/ 348 w 380"/>
                <a:gd name="T63" fmla="*/ 558 h 566"/>
                <a:gd name="T64" fmla="*/ 340 w 380"/>
                <a:gd name="T65" fmla="*/ 560 h 566"/>
                <a:gd name="T66" fmla="*/ 335 w 380"/>
                <a:gd name="T67" fmla="*/ 561 h 566"/>
                <a:gd name="T68" fmla="*/ 326 w 380"/>
                <a:gd name="T69" fmla="*/ 562 h 566"/>
                <a:gd name="T70" fmla="*/ 321 w 380"/>
                <a:gd name="T71" fmla="*/ 563 h 566"/>
                <a:gd name="T72" fmla="*/ 311 w 380"/>
                <a:gd name="T73" fmla="*/ 564 h 566"/>
                <a:gd name="T74" fmla="*/ 308 w 380"/>
                <a:gd name="T75" fmla="*/ 564 h 566"/>
                <a:gd name="T76" fmla="*/ 294 w 380"/>
                <a:gd name="T77" fmla="*/ 565 h 566"/>
                <a:gd name="T78" fmla="*/ 290 w 380"/>
                <a:gd name="T79" fmla="*/ 565 h 566"/>
                <a:gd name="T80" fmla="*/ 281 w 380"/>
                <a:gd name="T81" fmla="*/ 566 h 566"/>
                <a:gd name="T82" fmla="*/ 276 w 380"/>
                <a:gd name="T83" fmla="*/ 566 h 566"/>
                <a:gd name="T84" fmla="*/ 267 w 380"/>
                <a:gd name="T85" fmla="*/ 566 h 566"/>
                <a:gd name="T86" fmla="*/ 262 w 380"/>
                <a:gd name="T87" fmla="*/ 566 h 566"/>
                <a:gd name="T88" fmla="*/ 253 w 380"/>
                <a:gd name="T89" fmla="*/ 566 h 566"/>
                <a:gd name="T90" fmla="*/ 248 w 380"/>
                <a:gd name="T91" fmla="*/ 566 h 566"/>
                <a:gd name="T92" fmla="*/ 238 w 380"/>
                <a:gd name="T93" fmla="*/ 566 h 566"/>
                <a:gd name="T94" fmla="*/ 234 w 380"/>
                <a:gd name="T95" fmla="*/ 566 h 566"/>
                <a:gd name="T96" fmla="*/ 220 w 380"/>
                <a:gd name="T97" fmla="*/ 565 h 566"/>
                <a:gd name="T98" fmla="*/ 217 w 380"/>
                <a:gd name="T99" fmla="*/ 565 h 566"/>
                <a:gd name="T100" fmla="*/ 206 w 380"/>
                <a:gd name="T101" fmla="*/ 564 h 566"/>
                <a:gd name="T102" fmla="*/ 201 w 380"/>
                <a:gd name="T103" fmla="*/ 563 h 566"/>
                <a:gd name="T104" fmla="*/ 192 w 380"/>
                <a:gd name="T105" fmla="*/ 562 h 566"/>
                <a:gd name="T106" fmla="*/ 187 w 380"/>
                <a:gd name="T107" fmla="*/ 561 h 566"/>
                <a:gd name="T108" fmla="*/ 178 w 380"/>
                <a:gd name="T109" fmla="*/ 560 h 566"/>
                <a:gd name="T110" fmla="*/ 173 w 380"/>
                <a:gd name="T111" fmla="*/ 559 h 566"/>
                <a:gd name="T112" fmla="*/ 163 w 380"/>
                <a:gd name="T113" fmla="*/ 557 h 566"/>
                <a:gd name="T114" fmla="*/ 159 w 380"/>
                <a:gd name="T115" fmla="*/ 556 h 566"/>
                <a:gd name="T116" fmla="*/ 145 w 380"/>
                <a:gd name="T117" fmla="*/ 553 h 566"/>
                <a:gd name="T118" fmla="*/ 133 w 380"/>
                <a:gd name="T119" fmla="*/ 550 h 566"/>
                <a:gd name="T120" fmla="*/ 130 w 380"/>
                <a:gd name="T121" fmla="*/ 54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 h="566">
                  <a:moveTo>
                    <a:pt x="130" y="549"/>
                  </a:moveTo>
                  <a:cubicBezTo>
                    <a:pt x="127" y="549"/>
                    <a:pt x="124" y="548"/>
                    <a:pt x="122" y="547"/>
                  </a:cubicBezTo>
                  <a:lnTo>
                    <a:pt x="118" y="546"/>
                  </a:lnTo>
                  <a:cubicBezTo>
                    <a:pt x="115" y="545"/>
                    <a:pt x="112" y="545"/>
                    <a:pt x="110" y="544"/>
                  </a:cubicBezTo>
                  <a:lnTo>
                    <a:pt x="107" y="543"/>
                  </a:lnTo>
                  <a:cubicBezTo>
                    <a:pt x="103" y="542"/>
                    <a:pt x="100" y="541"/>
                    <a:pt x="96" y="539"/>
                  </a:cubicBezTo>
                  <a:lnTo>
                    <a:pt x="92" y="538"/>
                  </a:lnTo>
                  <a:cubicBezTo>
                    <a:pt x="90" y="537"/>
                    <a:pt x="88" y="536"/>
                    <a:pt x="86" y="536"/>
                  </a:cubicBezTo>
                  <a:cubicBezTo>
                    <a:pt x="84" y="535"/>
                    <a:pt x="82" y="534"/>
                    <a:pt x="81" y="534"/>
                  </a:cubicBezTo>
                  <a:lnTo>
                    <a:pt x="75" y="532"/>
                  </a:lnTo>
                  <a:cubicBezTo>
                    <a:pt x="73" y="531"/>
                    <a:pt x="72" y="530"/>
                    <a:pt x="70" y="530"/>
                  </a:cubicBezTo>
                  <a:cubicBezTo>
                    <a:pt x="68" y="529"/>
                    <a:pt x="65" y="528"/>
                    <a:pt x="63" y="527"/>
                  </a:cubicBezTo>
                  <a:cubicBezTo>
                    <a:pt x="60" y="526"/>
                    <a:pt x="58" y="524"/>
                    <a:pt x="55" y="523"/>
                  </a:cubicBezTo>
                  <a:lnTo>
                    <a:pt x="51" y="521"/>
                  </a:lnTo>
                  <a:cubicBezTo>
                    <a:pt x="49" y="521"/>
                    <a:pt x="47" y="520"/>
                    <a:pt x="45" y="519"/>
                  </a:cubicBezTo>
                  <a:lnTo>
                    <a:pt x="42" y="517"/>
                  </a:lnTo>
                  <a:cubicBezTo>
                    <a:pt x="39" y="516"/>
                    <a:pt x="37" y="515"/>
                    <a:pt x="35" y="514"/>
                  </a:cubicBezTo>
                  <a:lnTo>
                    <a:pt x="35" y="514"/>
                  </a:lnTo>
                  <a:cubicBezTo>
                    <a:pt x="29" y="511"/>
                    <a:pt x="24" y="508"/>
                    <a:pt x="19" y="505"/>
                  </a:cubicBezTo>
                  <a:lnTo>
                    <a:pt x="18" y="505"/>
                  </a:lnTo>
                  <a:cubicBezTo>
                    <a:pt x="15" y="504"/>
                    <a:pt x="13" y="502"/>
                    <a:pt x="10" y="501"/>
                  </a:cubicBezTo>
                  <a:lnTo>
                    <a:pt x="9" y="500"/>
                  </a:lnTo>
                  <a:cubicBezTo>
                    <a:pt x="6" y="498"/>
                    <a:pt x="4" y="497"/>
                    <a:pt x="1" y="496"/>
                  </a:cubicBezTo>
                  <a:cubicBezTo>
                    <a:pt x="0" y="458"/>
                    <a:pt x="1" y="419"/>
                    <a:pt x="6" y="381"/>
                  </a:cubicBezTo>
                  <a:cubicBezTo>
                    <a:pt x="23" y="251"/>
                    <a:pt x="72" y="119"/>
                    <a:pt x="136" y="0"/>
                  </a:cubicBezTo>
                  <a:cubicBezTo>
                    <a:pt x="268" y="75"/>
                    <a:pt x="330" y="340"/>
                    <a:pt x="374" y="528"/>
                  </a:cubicBezTo>
                  <a:cubicBezTo>
                    <a:pt x="376" y="536"/>
                    <a:pt x="378" y="544"/>
                    <a:pt x="380" y="552"/>
                  </a:cubicBezTo>
                  <a:lnTo>
                    <a:pt x="379" y="552"/>
                  </a:lnTo>
                  <a:cubicBezTo>
                    <a:pt x="375" y="553"/>
                    <a:pt x="371" y="554"/>
                    <a:pt x="367" y="555"/>
                  </a:cubicBezTo>
                  <a:lnTo>
                    <a:pt x="362" y="556"/>
                  </a:lnTo>
                  <a:cubicBezTo>
                    <a:pt x="359" y="556"/>
                    <a:pt x="357" y="557"/>
                    <a:pt x="354" y="557"/>
                  </a:cubicBezTo>
                  <a:cubicBezTo>
                    <a:pt x="352" y="558"/>
                    <a:pt x="350" y="558"/>
                    <a:pt x="348" y="558"/>
                  </a:cubicBezTo>
                  <a:cubicBezTo>
                    <a:pt x="346" y="559"/>
                    <a:pt x="343" y="559"/>
                    <a:pt x="340" y="560"/>
                  </a:cubicBezTo>
                  <a:cubicBezTo>
                    <a:pt x="338" y="560"/>
                    <a:pt x="337" y="560"/>
                    <a:pt x="335" y="561"/>
                  </a:cubicBezTo>
                  <a:cubicBezTo>
                    <a:pt x="332" y="561"/>
                    <a:pt x="329" y="561"/>
                    <a:pt x="326" y="562"/>
                  </a:cubicBezTo>
                  <a:cubicBezTo>
                    <a:pt x="325" y="562"/>
                    <a:pt x="323" y="562"/>
                    <a:pt x="321" y="563"/>
                  </a:cubicBezTo>
                  <a:cubicBezTo>
                    <a:pt x="318" y="563"/>
                    <a:pt x="314" y="563"/>
                    <a:pt x="311" y="564"/>
                  </a:cubicBezTo>
                  <a:lnTo>
                    <a:pt x="308" y="564"/>
                  </a:lnTo>
                  <a:cubicBezTo>
                    <a:pt x="303" y="564"/>
                    <a:pt x="299" y="565"/>
                    <a:pt x="294" y="565"/>
                  </a:cubicBezTo>
                  <a:lnTo>
                    <a:pt x="290" y="565"/>
                  </a:lnTo>
                  <a:cubicBezTo>
                    <a:pt x="287" y="566"/>
                    <a:pt x="284" y="566"/>
                    <a:pt x="281" y="566"/>
                  </a:cubicBezTo>
                  <a:cubicBezTo>
                    <a:pt x="279" y="566"/>
                    <a:pt x="277" y="566"/>
                    <a:pt x="276" y="566"/>
                  </a:cubicBezTo>
                  <a:cubicBezTo>
                    <a:pt x="273" y="566"/>
                    <a:pt x="270" y="566"/>
                    <a:pt x="267" y="566"/>
                  </a:cubicBezTo>
                  <a:cubicBezTo>
                    <a:pt x="265" y="566"/>
                    <a:pt x="263" y="566"/>
                    <a:pt x="262" y="566"/>
                  </a:cubicBezTo>
                  <a:cubicBezTo>
                    <a:pt x="259" y="566"/>
                    <a:pt x="256" y="566"/>
                    <a:pt x="253" y="566"/>
                  </a:cubicBezTo>
                  <a:cubicBezTo>
                    <a:pt x="251" y="566"/>
                    <a:pt x="249" y="566"/>
                    <a:pt x="248" y="566"/>
                  </a:cubicBezTo>
                  <a:cubicBezTo>
                    <a:pt x="244" y="566"/>
                    <a:pt x="241" y="566"/>
                    <a:pt x="238" y="566"/>
                  </a:cubicBezTo>
                  <a:lnTo>
                    <a:pt x="234" y="566"/>
                  </a:lnTo>
                  <a:cubicBezTo>
                    <a:pt x="229" y="566"/>
                    <a:pt x="225" y="565"/>
                    <a:pt x="220" y="565"/>
                  </a:cubicBezTo>
                  <a:lnTo>
                    <a:pt x="217" y="565"/>
                  </a:lnTo>
                  <a:cubicBezTo>
                    <a:pt x="213" y="564"/>
                    <a:pt x="210" y="564"/>
                    <a:pt x="206" y="564"/>
                  </a:cubicBezTo>
                  <a:cubicBezTo>
                    <a:pt x="204" y="563"/>
                    <a:pt x="203" y="563"/>
                    <a:pt x="201" y="563"/>
                  </a:cubicBezTo>
                  <a:cubicBezTo>
                    <a:pt x="198" y="563"/>
                    <a:pt x="195" y="562"/>
                    <a:pt x="192" y="562"/>
                  </a:cubicBezTo>
                  <a:cubicBezTo>
                    <a:pt x="190" y="562"/>
                    <a:pt x="189" y="561"/>
                    <a:pt x="187" y="561"/>
                  </a:cubicBezTo>
                  <a:cubicBezTo>
                    <a:pt x="184" y="561"/>
                    <a:pt x="181" y="560"/>
                    <a:pt x="178" y="560"/>
                  </a:cubicBezTo>
                  <a:cubicBezTo>
                    <a:pt x="176" y="559"/>
                    <a:pt x="174" y="559"/>
                    <a:pt x="173" y="559"/>
                  </a:cubicBezTo>
                  <a:cubicBezTo>
                    <a:pt x="169" y="558"/>
                    <a:pt x="166" y="558"/>
                    <a:pt x="163" y="557"/>
                  </a:cubicBezTo>
                  <a:cubicBezTo>
                    <a:pt x="162" y="557"/>
                    <a:pt x="160" y="557"/>
                    <a:pt x="159" y="556"/>
                  </a:cubicBezTo>
                  <a:cubicBezTo>
                    <a:pt x="154" y="555"/>
                    <a:pt x="149" y="554"/>
                    <a:pt x="145" y="553"/>
                  </a:cubicBezTo>
                  <a:cubicBezTo>
                    <a:pt x="141" y="552"/>
                    <a:pt x="137" y="551"/>
                    <a:pt x="133" y="550"/>
                  </a:cubicBezTo>
                  <a:lnTo>
                    <a:pt x="130" y="549"/>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42"/>
            <p:cNvSpPr>
              <a:spLocks/>
            </p:cNvSpPr>
            <p:nvPr/>
          </p:nvSpPr>
          <p:spPr bwMode="auto">
            <a:xfrm>
              <a:off x="7994651" y="4724400"/>
              <a:ext cx="200025" cy="136525"/>
            </a:xfrm>
            <a:custGeom>
              <a:avLst/>
              <a:gdLst>
                <a:gd name="T0" fmla="*/ 155 w 390"/>
                <a:gd name="T1" fmla="*/ 37 h 265"/>
                <a:gd name="T2" fmla="*/ 156 w 390"/>
                <a:gd name="T3" fmla="*/ 36 h 265"/>
                <a:gd name="T4" fmla="*/ 188 w 390"/>
                <a:gd name="T5" fmla="*/ 20 h 265"/>
                <a:gd name="T6" fmla="*/ 189 w 390"/>
                <a:gd name="T7" fmla="*/ 20 h 265"/>
                <a:gd name="T8" fmla="*/ 222 w 390"/>
                <a:gd name="T9" fmla="*/ 6 h 265"/>
                <a:gd name="T10" fmla="*/ 223 w 390"/>
                <a:gd name="T11" fmla="*/ 6 h 265"/>
                <a:gd name="T12" fmla="*/ 240 w 390"/>
                <a:gd name="T13" fmla="*/ 0 h 265"/>
                <a:gd name="T14" fmla="*/ 390 w 390"/>
                <a:gd name="T15" fmla="*/ 182 h 265"/>
                <a:gd name="T16" fmla="*/ 356 w 390"/>
                <a:gd name="T17" fmla="*/ 227 h 265"/>
                <a:gd name="T18" fmla="*/ 329 w 390"/>
                <a:gd name="T19" fmla="*/ 265 h 265"/>
                <a:gd name="T20" fmla="*/ 0 w 390"/>
                <a:gd name="T21" fmla="*/ 166 h 265"/>
                <a:gd name="T22" fmla="*/ 0 w 390"/>
                <a:gd name="T23" fmla="*/ 166 h 265"/>
                <a:gd name="T24" fmla="*/ 12 w 390"/>
                <a:gd name="T25" fmla="*/ 152 h 265"/>
                <a:gd name="T26" fmla="*/ 13 w 390"/>
                <a:gd name="T27" fmla="*/ 151 h 265"/>
                <a:gd name="T28" fmla="*/ 37 w 390"/>
                <a:gd name="T29" fmla="*/ 125 h 265"/>
                <a:gd name="T30" fmla="*/ 38 w 390"/>
                <a:gd name="T31" fmla="*/ 124 h 265"/>
                <a:gd name="T32" fmla="*/ 64 w 390"/>
                <a:gd name="T33" fmla="*/ 99 h 265"/>
                <a:gd name="T34" fmla="*/ 65 w 390"/>
                <a:gd name="T35" fmla="*/ 99 h 265"/>
                <a:gd name="T36" fmla="*/ 93 w 390"/>
                <a:gd name="T37" fmla="*/ 76 h 265"/>
                <a:gd name="T38" fmla="*/ 94 w 390"/>
                <a:gd name="T39" fmla="*/ 75 h 265"/>
                <a:gd name="T40" fmla="*/ 123 w 390"/>
                <a:gd name="T41" fmla="*/ 55 h 265"/>
                <a:gd name="T42" fmla="*/ 124 w 390"/>
                <a:gd name="T43" fmla="*/ 55 h 265"/>
                <a:gd name="T44" fmla="*/ 155 w 390"/>
                <a:gd name="T45" fmla="*/ 3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265">
                  <a:moveTo>
                    <a:pt x="155" y="37"/>
                  </a:moveTo>
                  <a:lnTo>
                    <a:pt x="156" y="36"/>
                  </a:lnTo>
                  <a:cubicBezTo>
                    <a:pt x="166" y="30"/>
                    <a:pt x="177" y="25"/>
                    <a:pt x="188" y="20"/>
                  </a:cubicBezTo>
                  <a:lnTo>
                    <a:pt x="189" y="20"/>
                  </a:lnTo>
                  <a:cubicBezTo>
                    <a:pt x="200" y="15"/>
                    <a:pt x="211" y="10"/>
                    <a:pt x="222" y="6"/>
                  </a:cubicBezTo>
                  <a:lnTo>
                    <a:pt x="223" y="6"/>
                  </a:lnTo>
                  <a:cubicBezTo>
                    <a:pt x="229" y="4"/>
                    <a:pt x="234" y="2"/>
                    <a:pt x="240" y="0"/>
                  </a:cubicBezTo>
                  <a:cubicBezTo>
                    <a:pt x="245" y="59"/>
                    <a:pt x="279" y="124"/>
                    <a:pt x="390" y="182"/>
                  </a:cubicBezTo>
                  <a:cubicBezTo>
                    <a:pt x="378" y="196"/>
                    <a:pt x="367" y="211"/>
                    <a:pt x="356" y="227"/>
                  </a:cubicBezTo>
                  <a:cubicBezTo>
                    <a:pt x="347" y="239"/>
                    <a:pt x="338" y="252"/>
                    <a:pt x="329" y="265"/>
                  </a:cubicBezTo>
                  <a:cubicBezTo>
                    <a:pt x="213" y="215"/>
                    <a:pt x="97" y="182"/>
                    <a:pt x="0" y="166"/>
                  </a:cubicBezTo>
                  <a:lnTo>
                    <a:pt x="0" y="166"/>
                  </a:lnTo>
                  <a:cubicBezTo>
                    <a:pt x="4" y="161"/>
                    <a:pt x="8" y="156"/>
                    <a:pt x="12" y="152"/>
                  </a:cubicBezTo>
                  <a:lnTo>
                    <a:pt x="13" y="151"/>
                  </a:lnTo>
                  <a:cubicBezTo>
                    <a:pt x="20" y="142"/>
                    <a:pt x="29" y="133"/>
                    <a:pt x="37" y="125"/>
                  </a:cubicBezTo>
                  <a:lnTo>
                    <a:pt x="38" y="124"/>
                  </a:lnTo>
                  <a:cubicBezTo>
                    <a:pt x="46" y="115"/>
                    <a:pt x="55" y="107"/>
                    <a:pt x="64" y="99"/>
                  </a:cubicBezTo>
                  <a:lnTo>
                    <a:pt x="65" y="99"/>
                  </a:lnTo>
                  <a:cubicBezTo>
                    <a:pt x="74" y="91"/>
                    <a:pt x="83" y="83"/>
                    <a:pt x="93" y="76"/>
                  </a:cubicBezTo>
                  <a:lnTo>
                    <a:pt x="94" y="75"/>
                  </a:lnTo>
                  <a:cubicBezTo>
                    <a:pt x="103" y="68"/>
                    <a:pt x="113" y="62"/>
                    <a:pt x="123" y="55"/>
                  </a:cubicBezTo>
                  <a:lnTo>
                    <a:pt x="124" y="55"/>
                  </a:lnTo>
                  <a:cubicBezTo>
                    <a:pt x="134" y="48"/>
                    <a:pt x="144" y="42"/>
                    <a:pt x="155" y="37"/>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043"/>
            <p:cNvSpPr>
              <a:spLocks/>
            </p:cNvSpPr>
            <p:nvPr/>
          </p:nvSpPr>
          <p:spPr bwMode="auto">
            <a:xfrm>
              <a:off x="8134351" y="4711700"/>
              <a:ext cx="149225" cy="93663"/>
            </a:xfrm>
            <a:custGeom>
              <a:avLst/>
              <a:gdLst>
                <a:gd name="T0" fmla="*/ 253 w 292"/>
                <a:gd name="T1" fmla="*/ 17 h 183"/>
                <a:gd name="T2" fmla="*/ 265 w 292"/>
                <a:gd name="T3" fmla="*/ 20 h 183"/>
                <a:gd name="T4" fmla="*/ 266 w 292"/>
                <a:gd name="T5" fmla="*/ 21 h 183"/>
                <a:gd name="T6" fmla="*/ 278 w 292"/>
                <a:gd name="T7" fmla="*/ 24 h 183"/>
                <a:gd name="T8" fmla="*/ 279 w 292"/>
                <a:gd name="T9" fmla="*/ 25 h 183"/>
                <a:gd name="T10" fmla="*/ 292 w 292"/>
                <a:gd name="T11" fmla="*/ 29 h 183"/>
                <a:gd name="T12" fmla="*/ 138 w 292"/>
                <a:gd name="T13" fmla="*/ 183 h 183"/>
                <a:gd name="T14" fmla="*/ 0 w 292"/>
                <a:gd name="T15" fmla="*/ 16 h 183"/>
                <a:gd name="T16" fmla="*/ 0 w 292"/>
                <a:gd name="T17" fmla="*/ 16 h 183"/>
                <a:gd name="T18" fmla="*/ 42 w 292"/>
                <a:gd name="T19" fmla="*/ 7 h 183"/>
                <a:gd name="T20" fmla="*/ 44 w 292"/>
                <a:gd name="T21" fmla="*/ 6 h 183"/>
                <a:gd name="T22" fmla="*/ 56 w 292"/>
                <a:gd name="T23" fmla="*/ 5 h 183"/>
                <a:gd name="T24" fmla="*/ 58 w 292"/>
                <a:gd name="T25" fmla="*/ 4 h 183"/>
                <a:gd name="T26" fmla="*/ 71 w 292"/>
                <a:gd name="T27" fmla="*/ 3 h 183"/>
                <a:gd name="T28" fmla="*/ 72 w 292"/>
                <a:gd name="T29" fmla="*/ 3 h 183"/>
                <a:gd name="T30" fmla="*/ 101 w 292"/>
                <a:gd name="T31" fmla="*/ 0 h 183"/>
                <a:gd name="T32" fmla="*/ 103 w 292"/>
                <a:gd name="T33" fmla="*/ 0 h 183"/>
                <a:gd name="T34" fmla="*/ 115 w 292"/>
                <a:gd name="T35" fmla="*/ 0 h 183"/>
                <a:gd name="T36" fmla="*/ 119 w 292"/>
                <a:gd name="T37" fmla="*/ 0 h 183"/>
                <a:gd name="T38" fmla="*/ 129 w 292"/>
                <a:gd name="T39" fmla="*/ 0 h 183"/>
                <a:gd name="T40" fmla="*/ 133 w 292"/>
                <a:gd name="T41" fmla="*/ 0 h 183"/>
                <a:gd name="T42" fmla="*/ 144 w 292"/>
                <a:gd name="T43" fmla="*/ 0 h 183"/>
                <a:gd name="T44" fmla="*/ 148 w 292"/>
                <a:gd name="T45" fmla="*/ 1 h 183"/>
                <a:gd name="T46" fmla="*/ 176 w 292"/>
                <a:gd name="T47" fmla="*/ 3 h 183"/>
                <a:gd name="T48" fmla="*/ 180 w 292"/>
                <a:gd name="T49" fmla="*/ 3 h 183"/>
                <a:gd name="T50" fmla="*/ 190 w 292"/>
                <a:gd name="T51" fmla="*/ 4 h 183"/>
                <a:gd name="T52" fmla="*/ 195 w 292"/>
                <a:gd name="T53" fmla="*/ 5 h 183"/>
                <a:gd name="T54" fmla="*/ 204 w 292"/>
                <a:gd name="T55" fmla="*/ 7 h 183"/>
                <a:gd name="T56" fmla="*/ 210 w 292"/>
                <a:gd name="T57" fmla="*/ 7 h 183"/>
                <a:gd name="T58" fmla="*/ 219 w 292"/>
                <a:gd name="T59" fmla="*/ 9 h 183"/>
                <a:gd name="T60" fmla="*/ 224 w 292"/>
                <a:gd name="T61" fmla="*/ 10 h 183"/>
                <a:gd name="T62" fmla="*/ 238 w 292"/>
                <a:gd name="T63" fmla="*/ 13 h 183"/>
                <a:gd name="T64" fmla="*/ 251 w 292"/>
                <a:gd name="T65" fmla="*/ 17 h 183"/>
                <a:gd name="T66" fmla="*/ 253 w 292"/>
                <a:gd name="T67"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183">
                  <a:moveTo>
                    <a:pt x="253" y="17"/>
                  </a:moveTo>
                  <a:cubicBezTo>
                    <a:pt x="257" y="18"/>
                    <a:pt x="261" y="19"/>
                    <a:pt x="265" y="20"/>
                  </a:cubicBezTo>
                  <a:lnTo>
                    <a:pt x="266" y="21"/>
                  </a:lnTo>
                  <a:cubicBezTo>
                    <a:pt x="270" y="22"/>
                    <a:pt x="274" y="23"/>
                    <a:pt x="278" y="24"/>
                  </a:cubicBezTo>
                  <a:lnTo>
                    <a:pt x="279" y="25"/>
                  </a:lnTo>
                  <a:cubicBezTo>
                    <a:pt x="283" y="26"/>
                    <a:pt x="287" y="27"/>
                    <a:pt x="292" y="29"/>
                  </a:cubicBezTo>
                  <a:cubicBezTo>
                    <a:pt x="244" y="66"/>
                    <a:pt x="191" y="119"/>
                    <a:pt x="138" y="183"/>
                  </a:cubicBezTo>
                  <a:cubicBezTo>
                    <a:pt x="33" y="129"/>
                    <a:pt x="3" y="69"/>
                    <a:pt x="0" y="16"/>
                  </a:cubicBezTo>
                  <a:lnTo>
                    <a:pt x="0" y="16"/>
                  </a:lnTo>
                  <a:cubicBezTo>
                    <a:pt x="14" y="12"/>
                    <a:pt x="28" y="9"/>
                    <a:pt x="42" y="7"/>
                  </a:cubicBezTo>
                  <a:lnTo>
                    <a:pt x="44" y="6"/>
                  </a:lnTo>
                  <a:cubicBezTo>
                    <a:pt x="48" y="6"/>
                    <a:pt x="52" y="5"/>
                    <a:pt x="56" y="5"/>
                  </a:cubicBezTo>
                  <a:lnTo>
                    <a:pt x="58" y="4"/>
                  </a:lnTo>
                  <a:cubicBezTo>
                    <a:pt x="63" y="4"/>
                    <a:pt x="67" y="3"/>
                    <a:pt x="71" y="3"/>
                  </a:cubicBezTo>
                  <a:lnTo>
                    <a:pt x="72" y="3"/>
                  </a:lnTo>
                  <a:cubicBezTo>
                    <a:pt x="82" y="2"/>
                    <a:pt x="92" y="1"/>
                    <a:pt x="101" y="0"/>
                  </a:cubicBezTo>
                  <a:lnTo>
                    <a:pt x="103" y="0"/>
                  </a:lnTo>
                  <a:cubicBezTo>
                    <a:pt x="107" y="0"/>
                    <a:pt x="111" y="0"/>
                    <a:pt x="115" y="0"/>
                  </a:cubicBezTo>
                  <a:lnTo>
                    <a:pt x="119" y="0"/>
                  </a:lnTo>
                  <a:cubicBezTo>
                    <a:pt x="122" y="0"/>
                    <a:pt x="126" y="0"/>
                    <a:pt x="129" y="0"/>
                  </a:cubicBezTo>
                  <a:lnTo>
                    <a:pt x="133" y="0"/>
                  </a:lnTo>
                  <a:cubicBezTo>
                    <a:pt x="137" y="0"/>
                    <a:pt x="141" y="0"/>
                    <a:pt x="144" y="0"/>
                  </a:cubicBezTo>
                  <a:lnTo>
                    <a:pt x="148" y="1"/>
                  </a:lnTo>
                  <a:cubicBezTo>
                    <a:pt x="157" y="1"/>
                    <a:pt x="167" y="2"/>
                    <a:pt x="176" y="3"/>
                  </a:cubicBezTo>
                  <a:lnTo>
                    <a:pt x="180" y="3"/>
                  </a:lnTo>
                  <a:cubicBezTo>
                    <a:pt x="183" y="4"/>
                    <a:pt x="187" y="4"/>
                    <a:pt x="190" y="4"/>
                  </a:cubicBezTo>
                  <a:cubicBezTo>
                    <a:pt x="192" y="5"/>
                    <a:pt x="193" y="5"/>
                    <a:pt x="195" y="5"/>
                  </a:cubicBezTo>
                  <a:cubicBezTo>
                    <a:pt x="198" y="6"/>
                    <a:pt x="201" y="6"/>
                    <a:pt x="204" y="7"/>
                  </a:cubicBezTo>
                  <a:cubicBezTo>
                    <a:pt x="206" y="7"/>
                    <a:pt x="208" y="7"/>
                    <a:pt x="210" y="7"/>
                  </a:cubicBezTo>
                  <a:cubicBezTo>
                    <a:pt x="213" y="8"/>
                    <a:pt x="216" y="9"/>
                    <a:pt x="219" y="9"/>
                  </a:cubicBezTo>
                  <a:lnTo>
                    <a:pt x="224" y="10"/>
                  </a:lnTo>
                  <a:cubicBezTo>
                    <a:pt x="228" y="11"/>
                    <a:pt x="233" y="12"/>
                    <a:pt x="238" y="13"/>
                  </a:cubicBezTo>
                  <a:cubicBezTo>
                    <a:pt x="242" y="14"/>
                    <a:pt x="247" y="15"/>
                    <a:pt x="251" y="17"/>
                  </a:cubicBezTo>
                  <a:lnTo>
                    <a:pt x="253" y="17"/>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044"/>
            <p:cNvSpPr>
              <a:spLocks/>
            </p:cNvSpPr>
            <p:nvPr/>
          </p:nvSpPr>
          <p:spPr bwMode="auto">
            <a:xfrm>
              <a:off x="8218488" y="4732338"/>
              <a:ext cx="207963" cy="120650"/>
            </a:xfrm>
            <a:custGeom>
              <a:avLst/>
              <a:gdLst>
                <a:gd name="T0" fmla="*/ 257 w 408"/>
                <a:gd name="T1" fmla="*/ 210 h 234"/>
                <a:gd name="T2" fmla="*/ 0 w 408"/>
                <a:gd name="T3" fmla="*/ 155 h 234"/>
                <a:gd name="T4" fmla="*/ 158 w 408"/>
                <a:gd name="T5" fmla="*/ 0 h 234"/>
                <a:gd name="T6" fmla="*/ 164 w 408"/>
                <a:gd name="T7" fmla="*/ 3 h 234"/>
                <a:gd name="T8" fmla="*/ 169 w 408"/>
                <a:gd name="T9" fmla="*/ 5 h 234"/>
                <a:gd name="T10" fmla="*/ 175 w 408"/>
                <a:gd name="T11" fmla="*/ 7 h 234"/>
                <a:gd name="T12" fmla="*/ 180 w 408"/>
                <a:gd name="T13" fmla="*/ 10 h 234"/>
                <a:gd name="T14" fmla="*/ 186 w 408"/>
                <a:gd name="T15" fmla="*/ 13 h 234"/>
                <a:gd name="T16" fmla="*/ 190 w 408"/>
                <a:gd name="T17" fmla="*/ 15 h 234"/>
                <a:gd name="T18" fmla="*/ 196 w 408"/>
                <a:gd name="T19" fmla="*/ 18 h 234"/>
                <a:gd name="T20" fmla="*/ 200 w 408"/>
                <a:gd name="T21" fmla="*/ 20 h 234"/>
                <a:gd name="T22" fmla="*/ 206 w 408"/>
                <a:gd name="T23" fmla="*/ 24 h 234"/>
                <a:gd name="T24" fmla="*/ 210 w 408"/>
                <a:gd name="T25" fmla="*/ 26 h 234"/>
                <a:gd name="T26" fmla="*/ 216 w 408"/>
                <a:gd name="T27" fmla="*/ 29 h 234"/>
                <a:gd name="T28" fmla="*/ 220 w 408"/>
                <a:gd name="T29" fmla="*/ 32 h 234"/>
                <a:gd name="T30" fmla="*/ 226 w 408"/>
                <a:gd name="T31" fmla="*/ 36 h 234"/>
                <a:gd name="T32" fmla="*/ 230 w 408"/>
                <a:gd name="T33" fmla="*/ 38 h 234"/>
                <a:gd name="T34" fmla="*/ 261 w 408"/>
                <a:gd name="T35" fmla="*/ 59 h 234"/>
                <a:gd name="T36" fmla="*/ 263 w 408"/>
                <a:gd name="T37" fmla="*/ 61 h 234"/>
                <a:gd name="T38" fmla="*/ 270 w 408"/>
                <a:gd name="T39" fmla="*/ 66 h 234"/>
                <a:gd name="T40" fmla="*/ 272 w 408"/>
                <a:gd name="T41" fmla="*/ 68 h 234"/>
                <a:gd name="T42" fmla="*/ 279 w 408"/>
                <a:gd name="T43" fmla="*/ 73 h 234"/>
                <a:gd name="T44" fmla="*/ 281 w 408"/>
                <a:gd name="T45" fmla="*/ 75 h 234"/>
                <a:gd name="T46" fmla="*/ 287 w 408"/>
                <a:gd name="T47" fmla="*/ 80 h 234"/>
                <a:gd name="T48" fmla="*/ 290 w 408"/>
                <a:gd name="T49" fmla="*/ 83 h 234"/>
                <a:gd name="T50" fmla="*/ 296 w 408"/>
                <a:gd name="T51" fmla="*/ 88 h 234"/>
                <a:gd name="T52" fmla="*/ 298 w 408"/>
                <a:gd name="T53" fmla="*/ 90 h 234"/>
                <a:gd name="T54" fmla="*/ 304 w 408"/>
                <a:gd name="T55" fmla="*/ 96 h 234"/>
                <a:gd name="T56" fmla="*/ 305 w 408"/>
                <a:gd name="T57" fmla="*/ 97 h 234"/>
                <a:gd name="T58" fmla="*/ 348 w 408"/>
                <a:gd name="T59" fmla="*/ 143 h 234"/>
                <a:gd name="T60" fmla="*/ 349 w 408"/>
                <a:gd name="T61" fmla="*/ 144 h 234"/>
                <a:gd name="T62" fmla="*/ 355 w 408"/>
                <a:gd name="T63" fmla="*/ 152 h 234"/>
                <a:gd name="T64" fmla="*/ 356 w 408"/>
                <a:gd name="T65" fmla="*/ 152 h 234"/>
                <a:gd name="T66" fmla="*/ 362 w 408"/>
                <a:gd name="T67" fmla="*/ 160 h 234"/>
                <a:gd name="T68" fmla="*/ 362 w 408"/>
                <a:gd name="T69" fmla="*/ 161 h 234"/>
                <a:gd name="T70" fmla="*/ 408 w 408"/>
                <a:gd name="T71" fmla="*/ 234 h 234"/>
                <a:gd name="T72" fmla="*/ 257 w 408"/>
                <a:gd name="T73" fmla="*/ 2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234">
                  <a:moveTo>
                    <a:pt x="257" y="210"/>
                  </a:moveTo>
                  <a:cubicBezTo>
                    <a:pt x="176" y="203"/>
                    <a:pt x="88" y="194"/>
                    <a:pt x="0" y="155"/>
                  </a:cubicBezTo>
                  <a:cubicBezTo>
                    <a:pt x="56" y="87"/>
                    <a:pt x="111" y="33"/>
                    <a:pt x="158" y="0"/>
                  </a:cubicBezTo>
                  <a:cubicBezTo>
                    <a:pt x="160" y="1"/>
                    <a:pt x="162" y="2"/>
                    <a:pt x="164" y="3"/>
                  </a:cubicBezTo>
                  <a:lnTo>
                    <a:pt x="169" y="5"/>
                  </a:lnTo>
                  <a:cubicBezTo>
                    <a:pt x="171" y="6"/>
                    <a:pt x="173" y="6"/>
                    <a:pt x="175" y="7"/>
                  </a:cubicBezTo>
                  <a:cubicBezTo>
                    <a:pt x="177" y="8"/>
                    <a:pt x="178" y="9"/>
                    <a:pt x="180" y="10"/>
                  </a:cubicBezTo>
                  <a:cubicBezTo>
                    <a:pt x="182" y="11"/>
                    <a:pt x="184" y="12"/>
                    <a:pt x="186" y="13"/>
                  </a:cubicBezTo>
                  <a:lnTo>
                    <a:pt x="190" y="15"/>
                  </a:lnTo>
                  <a:cubicBezTo>
                    <a:pt x="192" y="16"/>
                    <a:pt x="194" y="17"/>
                    <a:pt x="196" y="18"/>
                  </a:cubicBezTo>
                  <a:lnTo>
                    <a:pt x="200" y="20"/>
                  </a:lnTo>
                  <a:cubicBezTo>
                    <a:pt x="202" y="21"/>
                    <a:pt x="204" y="22"/>
                    <a:pt x="206" y="24"/>
                  </a:cubicBezTo>
                  <a:lnTo>
                    <a:pt x="210" y="26"/>
                  </a:lnTo>
                  <a:cubicBezTo>
                    <a:pt x="212" y="27"/>
                    <a:pt x="214" y="28"/>
                    <a:pt x="216" y="29"/>
                  </a:cubicBezTo>
                  <a:lnTo>
                    <a:pt x="220" y="32"/>
                  </a:lnTo>
                  <a:cubicBezTo>
                    <a:pt x="222" y="33"/>
                    <a:pt x="224" y="34"/>
                    <a:pt x="226" y="36"/>
                  </a:cubicBezTo>
                  <a:lnTo>
                    <a:pt x="230" y="38"/>
                  </a:lnTo>
                  <a:cubicBezTo>
                    <a:pt x="240" y="44"/>
                    <a:pt x="251" y="52"/>
                    <a:pt x="261" y="59"/>
                  </a:cubicBezTo>
                  <a:lnTo>
                    <a:pt x="263" y="61"/>
                  </a:lnTo>
                  <a:cubicBezTo>
                    <a:pt x="266" y="63"/>
                    <a:pt x="268" y="64"/>
                    <a:pt x="270" y="66"/>
                  </a:cubicBezTo>
                  <a:lnTo>
                    <a:pt x="272" y="68"/>
                  </a:lnTo>
                  <a:cubicBezTo>
                    <a:pt x="275" y="70"/>
                    <a:pt x="277" y="71"/>
                    <a:pt x="279" y="73"/>
                  </a:cubicBezTo>
                  <a:lnTo>
                    <a:pt x="281" y="75"/>
                  </a:lnTo>
                  <a:cubicBezTo>
                    <a:pt x="283" y="77"/>
                    <a:pt x="285" y="79"/>
                    <a:pt x="287" y="80"/>
                  </a:cubicBezTo>
                  <a:lnTo>
                    <a:pt x="290" y="83"/>
                  </a:lnTo>
                  <a:cubicBezTo>
                    <a:pt x="292" y="84"/>
                    <a:pt x="294" y="86"/>
                    <a:pt x="296" y="88"/>
                  </a:cubicBezTo>
                  <a:lnTo>
                    <a:pt x="298" y="90"/>
                  </a:lnTo>
                  <a:cubicBezTo>
                    <a:pt x="300" y="92"/>
                    <a:pt x="302" y="94"/>
                    <a:pt x="304" y="96"/>
                  </a:cubicBezTo>
                  <a:lnTo>
                    <a:pt x="305" y="97"/>
                  </a:lnTo>
                  <a:cubicBezTo>
                    <a:pt x="321" y="111"/>
                    <a:pt x="335" y="127"/>
                    <a:pt x="348" y="143"/>
                  </a:cubicBezTo>
                  <a:lnTo>
                    <a:pt x="349" y="144"/>
                  </a:lnTo>
                  <a:cubicBezTo>
                    <a:pt x="351" y="146"/>
                    <a:pt x="353" y="149"/>
                    <a:pt x="355" y="152"/>
                  </a:cubicBezTo>
                  <a:lnTo>
                    <a:pt x="356" y="152"/>
                  </a:lnTo>
                  <a:cubicBezTo>
                    <a:pt x="358" y="155"/>
                    <a:pt x="360" y="158"/>
                    <a:pt x="362" y="160"/>
                  </a:cubicBezTo>
                  <a:lnTo>
                    <a:pt x="362" y="161"/>
                  </a:lnTo>
                  <a:cubicBezTo>
                    <a:pt x="379" y="184"/>
                    <a:pt x="395" y="208"/>
                    <a:pt x="408" y="234"/>
                  </a:cubicBezTo>
                  <a:cubicBezTo>
                    <a:pt x="362" y="221"/>
                    <a:pt x="311" y="216"/>
                    <a:pt x="257" y="210"/>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045"/>
            <p:cNvSpPr>
              <a:spLocks/>
            </p:cNvSpPr>
            <p:nvPr/>
          </p:nvSpPr>
          <p:spPr bwMode="auto">
            <a:xfrm>
              <a:off x="7939088" y="4822825"/>
              <a:ext cx="215900" cy="163513"/>
            </a:xfrm>
            <a:custGeom>
              <a:avLst/>
              <a:gdLst>
                <a:gd name="T0" fmla="*/ 17 w 422"/>
                <a:gd name="T1" fmla="*/ 157 h 321"/>
                <a:gd name="T2" fmla="*/ 20 w 422"/>
                <a:gd name="T3" fmla="*/ 149 h 321"/>
                <a:gd name="T4" fmla="*/ 21 w 422"/>
                <a:gd name="T5" fmla="*/ 144 h 321"/>
                <a:gd name="T6" fmla="*/ 23 w 422"/>
                <a:gd name="T7" fmla="*/ 137 h 321"/>
                <a:gd name="T8" fmla="*/ 25 w 422"/>
                <a:gd name="T9" fmla="*/ 132 h 321"/>
                <a:gd name="T10" fmla="*/ 27 w 422"/>
                <a:gd name="T11" fmla="*/ 126 h 321"/>
                <a:gd name="T12" fmla="*/ 29 w 422"/>
                <a:gd name="T13" fmla="*/ 119 h 321"/>
                <a:gd name="T14" fmla="*/ 31 w 422"/>
                <a:gd name="T15" fmla="*/ 114 h 321"/>
                <a:gd name="T16" fmla="*/ 33 w 422"/>
                <a:gd name="T17" fmla="*/ 108 h 321"/>
                <a:gd name="T18" fmla="*/ 35 w 422"/>
                <a:gd name="T19" fmla="*/ 102 h 321"/>
                <a:gd name="T20" fmla="*/ 38 w 422"/>
                <a:gd name="T21" fmla="*/ 96 h 321"/>
                <a:gd name="T22" fmla="*/ 40 w 422"/>
                <a:gd name="T23" fmla="*/ 91 h 321"/>
                <a:gd name="T24" fmla="*/ 43 w 422"/>
                <a:gd name="T25" fmla="*/ 85 h 321"/>
                <a:gd name="T26" fmla="*/ 45 w 422"/>
                <a:gd name="T27" fmla="*/ 80 h 321"/>
                <a:gd name="T28" fmla="*/ 48 w 422"/>
                <a:gd name="T29" fmla="*/ 73 h 321"/>
                <a:gd name="T30" fmla="*/ 50 w 422"/>
                <a:gd name="T31" fmla="*/ 69 h 321"/>
                <a:gd name="T32" fmla="*/ 53 w 422"/>
                <a:gd name="T33" fmla="*/ 62 h 321"/>
                <a:gd name="T34" fmla="*/ 55 w 422"/>
                <a:gd name="T35" fmla="*/ 59 h 321"/>
                <a:gd name="T36" fmla="*/ 59 w 422"/>
                <a:gd name="T37" fmla="*/ 52 h 321"/>
                <a:gd name="T38" fmla="*/ 61 w 422"/>
                <a:gd name="T39" fmla="*/ 48 h 321"/>
                <a:gd name="T40" fmla="*/ 65 w 422"/>
                <a:gd name="T41" fmla="*/ 41 h 321"/>
                <a:gd name="T42" fmla="*/ 66 w 422"/>
                <a:gd name="T43" fmla="*/ 38 h 321"/>
                <a:gd name="T44" fmla="*/ 71 w 422"/>
                <a:gd name="T45" fmla="*/ 31 h 321"/>
                <a:gd name="T46" fmla="*/ 72 w 422"/>
                <a:gd name="T47" fmla="*/ 28 h 321"/>
                <a:gd name="T48" fmla="*/ 77 w 422"/>
                <a:gd name="T49" fmla="*/ 20 h 321"/>
                <a:gd name="T50" fmla="*/ 78 w 422"/>
                <a:gd name="T51" fmla="*/ 18 h 321"/>
                <a:gd name="T52" fmla="*/ 84 w 422"/>
                <a:gd name="T53" fmla="*/ 10 h 321"/>
                <a:gd name="T54" fmla="*/ 85 w 422"/>
                <a:gd name="T55" fmla="*/ 9 h 321"/>
                <a:gd name="T56" fmla="*/ 90 w 422"/>
                <a:gd name="T57" fmla="*/ 0 h 321"/>
                <a:gd name="T58" fmla="*/ 90 w 422"/>
                <a:gd name="T59" fmla="*/ 0 h 321"/>
                <a:gd name="T60" fmla="*/ 422 w 422"/>
                <a:gd name="T61" fmla="*/ 98 h 321"/>
                <a:gd name="T62" fmla="*/ 368 w 422"/>
                <a:gd name="T63" fmla="*/ 187 h 321"/>
                <a:gd name="T64" fmla="*/ 99 w 422"/>
                <a:gd name="T65" fmla="*/ 233 h 321"/>
                <a:gd name="T66" fmla="*/ 1 w 422"/>
                <a:gd name="T67" fmla="*/ 321 h 321"/>
                <a:gd name="T68" fmla="*/ 0 w 422"/>
                <a:gd name="T69" fmla="*/ 294 h 321"/>
                <a:gd name="T70" fmla="*/ 0 w 422"/>
                <a:gd name="T71" fmla="*/ 292 h 321"/>
                <a:gd name="T72" fmla="*/ 0 w 422"/>
                <a:gd name="T73" fmla="*/ 268 h 321"/>
                <a:gd name="T74" fmla="*/ 1 w 422"/>
                <a:gd name="T75" fmla="*/ 265 h 321"/>
                <a:gd name="T76" fmla="*/ 1 w 422"/>
                <a:gd name="T77" fmla="*/ 258 h 321"/>
                <a:gd name="T78" fmla="*/ 1 w 422"/>
                <a:gd name="T79" fmla="*/ 254 h 321"/>
                <a:gd name="T80" fmla="*/ 2 w 422"/>
                <a:gd name="T81" fmla="*/ 248 h 321"/>
                <a:gd name="T82" fmla="*/ 3 w 422"/>
                <a:gd name="T83" fmla="*/ 238 h 321"/>
                <a:gd name="T84" fmla="*/ 3 w 422"/>
                <a:gd name="T85" fmla="*/ 233 h 321"/>
                <a:gd name="T86" fmla="*/ 4 w 422"/>
                <a:gd name="T87" fmla="*/ 227 h 321"/>
                <a:gd name="T88" fmla="*/ 4 w 422"/>
                <a:gd name="T89" fmla="*/ 222 h 321"/>
                <a:gd name="T90" fmla="*/ 6 w 422"/>
                <a:gd name="T91" fmla="*/ 214 h 321"/>
                <a:gd name="T92" fmla="*/ 6 w 422"/>
                <a:gd name="T93" fmla="*/ 211 h 321"/>
                <a:gd name="T94" fmla="*/ 8 w 422"/>
                <a:gd name="T95" fmla="*/ 200 h 321"/>
                <a:gd name="T96" fmla="*/ 8 w 422"/>
                <a:gd name="T97" fmla="*/ 197 h 321"/>
                <a:gd name="T98" fmla="*/ 10 w 422"/>
                <a:gd name="T99" fmla="*/ 188 h 321"/>
                <a:gd name="T100" fmla="*/ 11 w 422"/>
                <a:gd name="T101" fmla="*/ 185 h 321"/>
                <a:gd name="T102" fmla="*/ 13 w 422"/>
                <a:gd name="T103" fmla="*/ 174 h 321"/>
                <a:gd name="T104" fmla="*/ 16 w 422"/>
                <a:gd name="T105" fmla="*/ 161 h 321"/>
                <a:gd name="T106" fmla="*/ 17 w 422"/>
                <a:gd name="T107" fmla="*/ 15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321">
                  <a:moveTo>
                    <a:pt x="17" y="157"/>
                  </a:moveTo>
                  <a:cubicBezTo>
                    <a:pt x="18" y="154"/>
                    <a:pt x="19" y="152"/>
                    <a:pt x="20" y="149"/>
                  </a:cubicBezTo>
                  <a:cubicBezTo>
                    <a:pt x="20" y="147"/>
                    <a:pt x="21" y="146"/>
                    <a:pt x="21" y="144"/>
                  </a:cubicBezTo>
                  <a:cubicBezTo>
                    <a:pt x="22" y="142"/>
                    <a:pt x="22" y="140"/>
                    <a:pt x="23" y="137"/>
                  </a:cubicBezTo>
                  <a:cubicBezTo>
                    <a:pt x="24" y="135"/>
                    <a:pt x="24" y="133"/>
                    <a:pt x="25" y="132"/>
                  </a:cubicBezTo>
                  <a:cubicBezTo>
                    <a:pt x="26" y="130"/>
                    <a:pt x="26" y="128"/>
                    <a:pt x="27" y="126"/>
                  </a:cubicBezTo>
                  <a:cubicBezTo>
                    <a:pt x="28" y="123"/>
                    <a:pt x="28" y="122"/>
                    <a:pt x="29" y="119"/>
                  </a:cubicBezTo>
                  <a:cubicBezTo>
                    <a:pt x="30" y="118"/>
                    <a:pt x="30" y="116"/>
                    <a:pt x="31" y="114"/>
                  </a:cubicBezTo>
                  <a:cubicBezTo>
                    <a:pt x="32" y="112"/>
                    <a:pt x="33" y="110"/>
                    <a:pt x="33" y="108"/>
                  </a:cubicBezTo>
                  <a:cubicBezTo>
                    <a:pt x="34" y="106"/>
                    <a:pt x="35" y="104"/>
                    <a:pt x="35" y="102"/>
                  </a:cubicBezTo>
                  <a:cubicBezTo>
                    <a:pt x="36" y="100"/>
                    <a:pt x="37" y="98"/>
                    <a:pt x="38" y="96"/>
                  </a:cubicBezTo>
                  <a:cubicBezTo>
                    <a:pt x="39" y="94"/>
                    <a:pt x="39" y="93"/>
                    <a:pt x="40" y="91"/>
                  </a:cubicBezTo>
                  <a:cubicBezTo>
                    <a:pt x="41" y="89"/>
                    <a:pt x="42" y="87"/>
                    <a:pt x="43" y="85"/>
                  </a:cubicBezTo>
                  <a:lnTo>
                    <a:pt x="45" y="80"/>
                  </a:lnTo>
                  <a:cubicBezTo>
                    <a:pt x="46" y="78"/>
                    <a:pt x="47" y="76"/>
                    <a:pt x="48" y="73"/>
                  </a:cubicBezTo>
                  <a:lnTo>
                    <a:pt x="50" y="69"/>
                  </a:lnTo>
                  <a:cubicBezTo>
                    <a:pt x="51" y="67"/>
                    <a:pt x="52" y="65"/>
                    <a:pt x="53" y="62"/>
                  </a:cubicBezTo>
                  <a:lnTo>
                    <a:pt x="55" y="59"/>
                  </a:lnTo>
                  <a:cubicBezTo>
                    <a:pt x="56" y="56"/>
                    <a:pt x="58" y="54"/>
                    <a:pt x="59" y="52"/>
                  </a:cubicBezTo>
                  <a:lnTo>
                    <a:pt x="61" y="48"/>
                  </a:lnTo>
                  <a:cubicBezTo>
                    <a:pt x="62" y="46"/>
                    <a:pt x="63" y="43"/>
                    <a:pt x="65" y="41"/>
                  </a:cubicBezTo>
                  <a:lnTo>
                    <a:pt x="66" y="38"/>
                  </a:lnTo>
                  <a:cubicBezTo>
                    <a:pt x="68" y="35"/>
                    <a:pt x="69" y="33"/>
                    <a:pt x="71" y="31"/>
                  </a:cubicBezTo>
                  <a:lnTo>
                    <a:pt x="72" y="28"/>
                  </a:lnTo>
                  <a:cubicBezTo>
                    <a:pt x="74" y="25"/>
                    <a:pt x="75" y="23"/>
                    <a:pt x="77" y="20"/>
                  </a:cubicBezTo>
                  <a:lnTo>
                    <a:pt x="78" y="18"/>
                  </a:lnTo>
                  <a:cubicBezTo>
                    <a:pt x="80" y="15"/>
                    <a:pt x="82" y="13"/>
                    <a:pt x="84" y="10"/>
                  </a:cubicBezTo>
                  <a:lnTo>
                    <a:pt x="85" y="9"/>
                  </a:lnTo>
                  <a:cubicBezTo>
                    <a:pt x="86" y="6"/>
                    <a:pt x="88" y="3"/>
                    <a:pt x="90" y="0"/>
                  </a:cubicBezTo>
                  <a:lnTo>
                    <a:pt x="90" y="0"/>
                  </a:lnTo>
                  <a:cubicBezTo>
                    <a:pt x="185" y="15"/>
                    <a:pt x="303" y="48"/>
                    <a:pt x="422" y="98"/>
                  </a:cubicBezTo>
                  <a:cubicBezTo>
                    <a:pt x="403" y="127"/>
                    <a:pt x="385" y="156"/>
                    <a:pt x="368" y="187"/>
                  </a:cubicBezTo>
                  <a:cubicBezTo>
                    <a:pt x="269" y="145"/>
                    <a:pt x="176" y="177"/>
                    <a:pt x="99" y="233"/>
                  </a:cubicBezTo>
                  <a:cubicBezTo>
                    <a:pt x="62" y="259"/>
                    <a:pt x="29" y="290"/>
                    <a:pt x="1" y="321"/>
                  </a:cubicBezTo>
                  <a:cubicBezTo>
                    <a:pt x="1" y="312"/>
                    <a:pt x="0" y="303"/>
                    <a:pt x="0" y="294"/>
                  </a:cubicBezTo>
                  <a:lnTo>
                    <a:pt x="0" y="292"/>
                  </a:lnTo>
                  <a:cubicBezTo>
                    <a:pt x="0" y="284"/>
                    <a:pt x="0" y="276"/>
                    <a:pt x="0" y="268"/>
                  </a:cubicBezTo>
                  <a:lnTo>
                    <a:pt x="1" y="265"/>
                  </a:lnTo>
                  <a:cubicBezTo>
                    <a:pt x="1" y="263"/>
                    <a:pt x="1" y="261"/>
                    <a:pt x="1" y="258"/>
                  </a:cubicBezTo>
                  <a:cubicBezTo>
                    <a:pt x="1" y="257"/>
                    <a:pt x="1" y="255"/>
                    <a:pt x="1" y="254"/>
                  </a:cubicBezTo>
                  <a:cubicBezTo>
                    <a:pt x="1" y="252"/>
                    <a:pt x="1" y="250"/>
                    <a:pt x="2" y="248"/>
                  </a:cubicBezTo>
                  <a:cubicBezTo>
                    <a:pt x="2" y="245"/>
                    <a:pt x="2" y="241"/>
                    <a:pt x="3" y="238"/>
                  </a:cubicBezTo>
                  <a:cubicBezTo>
                    <a:pt x="3" y="237"/>
                    <a:pt x="3" y="235"/>
                    <a:pt x="3" y="233"/>
                  </a:cubicBezTo>
                  <a:cubicBezTo>
                    <a:pt x="3" y="231"/>
                    <a:pt x="4" y="229"/>
                    <a:pt x="4" y="227"/>
                  </a:cubicBezTo>
                  <a:cubicBezTo>
                    <a:pt x="4" y="225"/>
                    <a:pt x="4" y="224"/>
                    <a:pt x="4" y="222"/>
                  </a:cubicBezTo>
                  <a:cubicBezTo>
                    <a:pt x="5" y="219"/>
                    <a:pt x="5" y="217"/>
                    <a:pt x="6" y="214"/>
                  </a:cubicBezTo>
                  <a:lnTo>
                    <a:pt x="6" y="211"/>
                  </a:lnTo>
                  <a:cubicBezTo>
                    <a:pt x="7" y="207"/>
                    <a:pt x="7" y="204"/>
                    <a:pt x="8" y="200"/>
                  </a:cubicBezTo>
                  <a:lnTo>
                    <a:pt x="8" y="197"/>
                  </a:lnTo>
                  <a:cubicBezTo>
                    <a:pt x="9" y="194"/>
                    <a:pt x="9" y="191"/>
                    <a:pt x="10" y="188"/>
                  </a:cubicBezTo>
                  <a:lnTo>
                    <a:pt x="11" y="185"/>
                  </a:lnTo>
                  <a:cubicBezTo>
                    <a:pt x="12" y="181"/>
                    <a:pt x="12" y="177"/>
                    <a:pt x="13" y="174"/>
                  </a:cubicBezTo>
                  <a:cubicBezTo>
                    <a:pt x="14" y="169"/>
                    <a:pt x="15" y="165"/>
                    <a:pt x="16" y="161"/>
                  </a:cubicBezTo>
                  <a:lnTo>
                    <a:pt x="17" y="157"/>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046"/>
            <p:cNvSpPr>
              <a:spLocks noEditPoints="1"/>
            </p:cNvSpPr>
            <p:nvPr/>
          </p:nvSpPr>
          <p:spPr bwMode="auto">
            <a:xfrm>
              <a:off x="8180388" y="4689475"/>
              <a:ext cx="296863" cy="561975"/>
            </a:xfrm>
            <a:custGeom>
              <a:avLst/>
              <a:gdLst>
                <a:gd name="T0" fmla="*/ 9 w 582"/>
                <a:gd name="T1" fmla="*/ 1049 h 1095"/>
                <a:gd name="T2" fmla="*/ 34 w 582"/>
                <a:gd name="T3" fmla="*/ 1049 h 1095"/>
                <a:gd name="T4" fmla="*/ 56 w 582"/>
                <a:gd name="T5" fmla="*/ 1049 h 1095"/>
                <a:gd name="T6" fmla="*/ 86 w 582"/>
                <a:gd name="T7" fmla="*/ 1047 h 1095"/>
                <a:gd name="T8" fmla="*/ 115 w 582"/>
                <a:gd name="T9" fmla="*/ 1043 h 1095"/>
                <a:gd name="T10" fmla="*/ 142 w 582"/>
                <a:gd name="T11" fmla="*/ 1038 h 1095"/>
                <a:gd name="T12" fmla="*/ 0 w 582"/>
                <a:gd name="T13" fmla="*/ 574 h 1095"/>
                <a:gd name="T14" fmla="*/ 251 w 582"/>
                <a:gd name="T15" fmla="*/ 1000 h 1095"/>
                <a:gd name="T16" fmla="*/ 272 w 582"/>
                <a:gd name="T17" fmla="*/ 989 h 1095"/>
                <a:gd name="T18" fmla="*/ 293 w 582"/>
                <a:gd name="T19" fmla="*/ 977 h 1095"/>
                <a:gd name="T20" fmla="*/ 314 w 582"/>
                <a:gd name="T21" fmla="*/ 964 h 1095"/>
                <a:gd name="T22" fmla="*/ 334 w 582"/>
                <a:gd name="T23" fmla="*/ 950 h 1095"/>
                <a:gd name="T24" fmla="*/ 353 w 582"/>
                <a:gd name="T25" fmla="*/ 935 h 1095"/>
                <a:gd name="T26" fmla="*/ 371 w 582"/>
                <a:gd name="T27" fmla="*/ 919 h 1095"/>
                <a:gd name="T28" fmla="*/ 389 w 582"/>
                <a:gd name="T29" fmla="*/ 902 h 1095"/>
                <a:gd name="T30" fmla="*/ 406 w 582"/>
                <a:gd name="T31" fmla="*/ 885 h 1095"/>
                <a:gd name="T32" fmla="*/ 422 w 582"/>
                <a:gd name="T33" fmla="*/ 866 h 1095"/>
                <a:gd name="T34" fmla="*/ 437 w 582"/>
                <a:gd name="T35" fmla="*/ 846 h 1095"/>
                <a:gd name="T36" fmla="*/ 452 w 582"/>
                <a:gd name="T37" fmla="*/ 826 h 1095"/>
                <a:gd name="T38" fmla="*/ 0 w 582"/>
                <a:gd name="T39" fmla="*/ 347 h 1095"/>
                <a:gd name="T40" fmla="*/ 506 w 582"/>
                <a:gd name="T41" fmla="*/ 719 h 1095"/>
                <a:gd name="T42" fmla="*/ 514 w 582"/>
                <a:gd name="T43" fmla="*/ 697 h 1095"/>
                <a:gd name="T44" fmla="*/ 520 w 582"/>
                <a:gd name="T45" fmla="*/ 673 h 1095"/>
                <a:gd name="T46" fmla="*/ 528 w 582"/>
                <a:gd name="T47" fmla="*/ 638 h 1095"/>
                <a:gd name="T48" fmla="*/ 532 w 582"/>
                <a:gd name="T49" fmla="*/ 611 h 1095"/>
                <a:gd name="T50" fmla="*/ 535 w 582"/>
                <a:gd name="T51" fmla="*/ 587 h 1095"/>
                <a:gd name="T52" fmla="*/ 536 w 582"/>
                <a:gd name="T53" fmla="*/ 561 h 1095"/>
                <a:gd name="T54" fmla="*/ 536 w 582"/>
                <a:gd name="T55" fmla="*/ 538 h 1095"/>
                <a:gd name="T56" fmla="*/ 535 w 582"/>
                <a:gd name="T57" fmla="*/ 512 h 1095"/>
                <a:gd name="T58" fmla="*/ 533 w 582"/>
                <a:gd name="T59" fmla="*/ 489 h 1095"/>
                <a:gd name="T60" fmla="*/ 530 w 582"/>
                <a:gd name="T61" fmla="*/ 464 h 1095"/>
                <a:gd name="T62" fmla="*/ 525 w 582"/>
                <a:gd name="T63" fmla="*/ 442 h 1095"/>
                <a:gd name="T64" fmla="*/ 519 w 582"/>
                <a:gd name="T65" fmla="*/ 417 h 1095"/>
                <a:gd name="T66" fmla="*/ 514 w 582"/>
                <a:gd name="T67" fmla="*/ 397 h 1095"/>
                <a:gd name="T68" fmla="*/ 505 w 582"/>
                <a:gd name="T69" fmla="*/ 371 h 1095"/>
                <a:gd name="T70" fmla="*/ 328 w 582"/>
                <a:gd name="T71" fmla="*/ 324 h 1095"/>
                <a:gd name="T72" fmla="*/ 0 w 582"/>
                <a:gd name="T73" fmla="*/ 289 h 1095"/>
                <a:gd name="T74" fmla="*/ 48 w 582"/>
                <a:gd name="T75" fmla="*/ 227 h 1095"/>
                <a:gd name="T76" fmla="*/ 176 w 582"/>
                <a:gd name="T77" fmla="*/ 65 h 1095"/>
                <a:gd name="T78" fmla="*/ 148 w 582"/>
                <a:gd name="T79" fmla="*/ 57 h 1095"/>
                <a:gd name="T80" fmla="*/ 114 w 582"/>
                <a:gd name="T81" fmla="*/ 51 h 1095"/>
                <a:gd name="T82" fmla="*/ 86 w 582"/>
                <a:gd name="T83" fmla="*/ 47 h 1095"/>
                <a:gd name="T84" fmla="*/ 39 w 582"/>
                <a:gd name="T85" fmla="*/ 44 h 1095"/>
                <a:gd name="T86" fmla="*/ 13 w 582"/>
                <a:gd name="T87" fmla="*/ 44 h 1095"/>
                <a:gd name="T88" fmla="*/ 35 w 582"/>
                <a:gd name="T89" fmla="*/ 0 h 1095"/>
                <a:gd name="T90" fmla="*/ 482 w 582"/>
                <a:gd name="T91" fmla="*/ 319 h 1095"/>
                <a:gd name="T92" fmla="*/ 430 w 582"/>
                <a:gd name="T93" fmla="*/ 237 h 1095"/>
                <a:gd name="T94" fmla="*/ 379 w 582"/>
                <a:gd name="T95" fmla="*/ 182 h 1095"/>
                <a:gd name="T96" fmla="*/ 364 w 582"/>
                <a:gd name="T97" fmla="*/ 168 h 1095"/>
                <a:gd name="T98" fmla="*/ 346 w 582"/>
                <a:gd name="T99" fmla="*/ 153 h 1095"/>
                <a:gd name="T100" fmla="*/ 304 w 582"/>
                <a:gd name="T101" fmla="*/ 123 h 1095"/>
                <a:gd name="T102" fmla="*/ 284 w 582"/>
                <a:gd name="T103" fmla="*/ 111 h 1095"/>
                <a:gd name="T104" fmla="*/ 264 w 582"/>
                <a:gd name="T105" fmla="*/ 100 h 1095"/>
                <a:gd name="T106" fmla="*/ 243 w 582"/>
                <a:gd name="T107" fmla="*/ 90 h 1095"/>
                <a:gd name="T108" fmla="*/ 331 w 582"/>
                <a:gd name="T109" fmla="*/ 295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2" h="1095">
                  <a:moveTo>
                    <a:pt x="35" y="1095"/>
                  </a:moveTo>
                  <a:cubicBezTo>
                    <a:pt x="23" y="1095"/>
                    <a:pt x="12" y="1095"/>
                    <a:pt x="0" y="1094"/>
                  </a:cubicBezTo>
                  <a:lnTo>
                    <a:pt x="0" y="1048"/>
                  </a:lnTo>
                  <a:cubicBezTo>
                    <a:pt x="3" y="1048"/>
                    <a:pt x="6" y="1049"/>
                    <a:pt x="9" y="1049"/>
                  </a:cubicBezTo>
                  <a:lnTo>
                    <a:pt x="13" y="1049"/>
                  </a:lnTo>
                  <a:cubicBezTo>
                    <a:pt x="16" y="1049"/>
                    <a:pt x="19" y="1049"/>
                    <a:pt x="23" y="1049"/>
                  </a:cubicBezTo>
                  <a:cubicBezTo>
                    <a:pt x="24" y="1049"/>
                    <a:pt x="26" y="1049"/>
                    <a:pt x="28" y="1049"/>
                  </a:cubicBezTo>
                  <a:cubicBezTo>
                    <a:pt x="30" y="1049"/>
                    <a:pt x="32" y="1049"/>
                    <a:pt x="34" y="1049"/>
                  </a:cubicBezTo>
                  <a:cubicBezTo>
                    <a:pt x="35" y="1049"/>
                    <a:pt x="36" y="1049"/>
                    <a:pt x="37" y="1049"/>
                  </a:cubicBezTo>
                  <a:cubicBezTo>
                    <a:pt x="38" y="1049"/>
                    <a:pt x="40" y="1049"/>
                    <a:pt x="42" y="1049"/>
                  </a:cubicBezTo>
                  <a:cubicBezTo>
                    <a:pt x="45" y="1049"/>
                    <a:pt x="48" y="1049"/>
                    <a:pt x="51" y="1049"/>
                  </a:cubicBezTo>
                  <a:cubicBezTo>
                    <a:pt x="52" y="1049"/>
                    <a:pt x="54" y="1049"/>
                    <a:pt x="56" y="1049"/>
                  </a:cubicBezTo>
                  <a:cubicBezTo>
                    <a:pt x="59" y="1049"/>
                    <a:pt x="62" y="1049"/>
                    <a:pt x="65" y="1048"/>
                  </a:cubicBezTo>
                  <a:lnTo>
                    <a:pt x="69" y="1048"/>
                  </a:lnTo>
                  <a:cubicBezTo>
                    <a:pt x="74" y="1048"/>
                    <a:pt x="78" y="1047"/>
                    <a:pt x="83" y="1047"/>
                  </a:cubicBezTo>
                  <a:lnTo>
                    <a:pt x="86" y="1047"/>
                  </a:lnTo>
                  <a:cubicBezTo>
                    <a:pt x="89" y="1046"/>
                    <a:pt x="93" y="1046"/>
                    <a:pt x="96" y="1046"/>
                  </a:cubicBezTo>
                  <a:cubicBezTo>
                    <a:pt x="98" y="1045"/>
                    <a:pt x="100" y="1045"/>
                    <a:pt x="101" y="1045"/>
                  </a:cubicBezTo>
                  <a:cubicBezTo>
                    <a:pt x="104" y="1044"/>
                    <a:pt x="107" y="1044"/>
                    <a:pt x="110" y="1044"/>
                  </a:cubicBezTo>
                  <a:cubicBezTo>
                    <a:pt x="112" y="1043"/>
                    <a:pt x="113" y="1043"/>
                    <a:pt x="115" y="1043"/>
                  </a:cubicBezTo>
                  <a:cubicBezTo>
                    <a:pt x="118" y="1042"/>
                    <a:pt x="121" y="1042"/>
                    <a:pt x="123" y="1041"/>
                  </a:cubicBezTo>
                  <a:cubicBezTo>
                    <a:pt x="125" y="1041"/>
                    <a:pt x="127" y="1041"/>
                    <a:pt x="129" y="1040"/>
                  </a:cubicBezTo>
                  <a:cubicBezTo>
                    <a:pt x="132" y="1040"/>
                    <a:pt x="134" y="1039"/>
                    <a:pt x="137" y="1039"/>
                  </a:cubicBezTo>
                  <a:lnTo>
                    <a:pt x="142" y="1038"/>
                  </a:lnTo>
                  <a:cubicBezTo>
                    <a:pt x="146" y="1037"/>
                    <a:pt x="150" y="1036"/>
                    <a:pt x="154" y="1035"/>
                  </a:cubicBezTo>
                  <a:lnTo>
                    <a:pt x="155" y="1035"/>
                  </a:lnTo>
                  <a:cubicBezTo>
                    <a:pt x="153" y="1027"/>
                    <a:pt x="151" y="1019"/>
                    <a:pt x="149" y="1011"/>
                  </a:cubicBezTo>
                  <a:cubicBezTo>
                    <a:pt x="117" y="871"/>
                    <a:pt x="74" y="689"/>
                    <a:pt x="0" y="574"/>
                  </a:cubicBezTo>
                  <a:lnTo>
                    <a:pt x="0" y="525"/>
                  </a:lnTo>
                  <a:cubicBezTo>
                    <a:pt x="92" y="642"/>
                    <a:pt x="141" y="849"/>
                    <a:pt x="177" y="1005"/>
                  </a:cubicBezTo>
                  <a:cubicBezTo>
                    <a:pt x="179" y="1012"/>
                    <a:pt x="181" y="1020"/>
                    <a:pt x="182" y="1027"/>
                  </a:cubicBezTo>
                  <a:cubicBezTo>
                    <a:pt x="206" y="1020"/>
                    <a:pt x="229" y="1011"/>
                    <a:pt x="251" y="1000"/>
                  </a:cubicBezTo>
                  <a:lnTo>
                    <a:pt x="251" y="1000"/>
                  </a:lnTo>
                  <a:cubicBezTo>
                    <a:pt x="254" y="998"/>
                    <a:pt x="258" y="997"/>
                    <a:pt x="261" y="995"/>
                  </a:cubicBezTo>
                  <a:lnTo>
                    <a:pt x="262" y="995"/>
                  </a:lnTo>
                  <a:cubicBezTo>
                    <a:pt x="265" y="993"/>
                    <a:pt x="269" y="991"/>
                    <a:pt x="272" y="989"/>
                  </a:cubicBezTo>
                  <a:lnTo>
                    <a:pt x="272" y="989"/>
                  </a:lnTo>
                  <a:cubicBezTo>
                    <a:pt x="276" y="987"/>
                    <a:pt x="279" y="985"/>
                    <a:pt x="283" y="983"/>
                  </a:cubicBezTo>
                  <a:lnTo>
                    <a:pt x="283" y="983"/>
                  </a:lnTo>
                  <a:cubicBezTo>
                    <a:pt x="286" y="981"/>
                    <a:pt x="290" y="979"/>
                    <a:pt x="293" y="977"/>
                  </a:cubicBezTo>
                  <a:lnTo>
                    <a:pt x="294" y="977"/>
                  </a:lnTo>
                  <a:cubicBezTo>
                    <a:pt x="297" y="975"/>
                    <a:pt x="300" y="973"/>
                    <a:pt x="304" y="971"/>
                  </a:cubicBezTo>
                  <a:lnTo>
                    <a:pt x="304" y="971"/>
                  </a:lnTo>
                  <a:cubicBezTo>
                    <a:pt x="307" y="968"/>
                    <a:pt x="311" y="966"/>
                    <a:pt x="314" y="964"/>
                  </a:cubicBezTo>
                  <a:lnTo>
                    <a:pt x="314" y="964"/>
                  </a:lnTo>
                  <a:cubicBezTo>
                    <a:pt x="317" y="962"/>
                    <a:pt x="321" y="959"/>
                    <a:pt x="324" y="957"/>
                  </a:cubicBezTo>
                  <a:lnTo>
                    <a:pt x="324" y="957"/>
                  </a:lnTo>
                  <a:cubicBezTo>
                    <a:pt x="327" y="955"/>
                    <a:pt x="330" y="952"/>
                    <a:pt x="334" y="950"/>
                  </a:cubicBezTo>
                  <a:lnTo>
                    <a:pt x="334" y="950"/>
                  </a:lnTo>
                  <a:cubicBezTo>
                    <a:pt x="337" y="947"/>
                    <a:pt x="340" y="945"/>
                    <a:pt x="343" y="943"/>
                  </a:cubicBezTo>
                  <a:lnTo>
                    <a:pt x="344" y="942"/>
                  </a:lnTo>
                  <a:cubicBezTo>
                    <a:pt x="347" y="940"/>
                    <a:pt x="350" y="938"/>
                    <a:pt x="353" y="935"/>
                  </a:cubicBezTo>
                  <a:lnTo>
                    <a:pt x="353" y="935"/>
                  </a:lnTo>
                  <a:cubicBezTo>
                    <a:pt x="356" y="932"/>
                    <a:pt x="359" y="930"/>
                    <a:pt x="362" y="927"/>
                  </a:cubicBezTo>
                  <a:lnTo>
                    <a:pt x="362" y="927"/>
                  </a:lnTo>
                  <a:cubicBezTo>
                    <a:pt x="365" y="924"/>
                    <a:pt x="368" y="922"/>
                    <a:pt x="371" y="919"/>
                  </a:cubicBezTo>
                  <a:lnTo>
                    <a:pt x="372" y="919"/>
                  </a:lnTo>
                  <a:cubicBezTo>
                    <a:pt x="375" y="916"/>
                    <a:pt x="377" y="913"/>
                    <a:pt x="380" y="911"/>
                  </a:cubicBezTo>
                  <a:lnTo>
                    <a:pt x="381" y="911"/>
                  </a:lnTo>
                  <a:cubicBezTo>
                    <a:pt x="383" y="908"/>
                    <a:pt x="386" y="905"/>
                    <a:pt x="389" y="902"/>
                  </a:cubicBezTo>
                  <a:lnTo>
                    <a:pt x="389" y="902"/>
                  </a:lnTo>
                  <a:cubicBezTo>
                    <a:pt x="392" y="899"/>
                    <a:pt x="395" y="896"/>
                    <a:pt x="398" y="893"/>
                  </a:cubicBezTo>
                  <a:lnTo>
                    <a:pt x="398" y="893"/>
                  </a:lnTo>
                  <a:cubicBezTo>
                    <a:pt x="401" y="890"/>
                    <a:pt x="403" y="887"/>
                    <a:pt x="406" y="885"/>
                  </a:cubicBezTo>
                  <a:lnTo>
                    <a:pt x="406" y="884"/>
                  </a:lnTo>
                  <a:cubicBezTo>
                    <a:pt x="409" y="881"/>
                    <a:pt x="412" y="878"/>
                    <a:pt x="414" y="875"/>
                  </a:cubicBezTo>
                  <a:lnTo>
                    <a:pt x="414" y="875"/>
                  </a:lnTo>
                  <a:cubicBezTo>
                    <a:pt x="417" y="872"/>
                    <a:pt x="420" y="869"/>
                    <a:pt x="422" y="866"/>
                  </a:cubicBezTo>
                  <a:lnTo>
                    <a:pt x="422" y="866"/>
                  </a:lnTo>
                  <a:cubicBezTo>
                    <a:pt x="425" y="863"/>
                    <a:pt x="427" y="859"/>
                    <a:pt x="430" y="856"/>
                  </a:cubicBezTo>
                  <a:lnTo>
                    <a:pt x="430" y="856"/>
                  </a:lnTo>
                  <a:cubicBezTo>
                    <a:pt x="432" y="853"/>
                    <a:pt x="435" y="850"/>
                    <a:pt x="437" y="846"/>
                  </a:cubicBezTo>
                  <a:lnTo>
                    <a:pt x="437" y="846"/>
                  </a:lnTo>
                  <a:cubicBezTo>
                    <a:pt x="440" y="843"/>
                    <a:pt x="442" y="840"/>
                    <a:pt x="445" y="836"/>
                  </a:cubicBezTo>
                  <a:lnTo>
                    <a:pt x="445" y="836"/>
                  </a:lnTo>
                  <a:cubicBezTo>
                    <a:pt x="447" y="833"/>
                    <a:pt x="449" y="830"/>
                    <a:pt x="452" y="826"/>
                  </a:cubicBezTo>
                  <a:lnTo>
                    <a:pt x="452" y="826"/>
                  </a:lnTo>
                  <a:cubicBezTo>
                    <a:pt x="461" y="812"/>
                    <a:pt x="469" y="798"/>
                    <a:pt x="477" y="783"/>
                  </a:cubicBezTo>
                  <a:cubicBezTo>
                    <a:pt x="383" y="604"/>
                    <a:pt x="194" y="468"/>
                    <a:pt x="0" y="378"/>
                  </a:cubicBezTo>
                  <a:lnTo>
                    <a:pt x="0" y="347"/>
                  </a:lnTo>
                  <a:cubicBezTo>
                    <a:pt x="196" y="436"/>
                    <a:pt x="390" y="571"/>
                    <a:pt x="493" y="752"/>
                  </a:cubicBezTo>
                  <a:cubicBezTo>
                    <a:pt x="496" y="745"/>
                    <a:pt x="499" y="737"/>
                    <a:pt x="502" y="730"/>
                  </a:cubicBezTo>
                  <a:lnTo>
                    <a:pt x="502" y="730"/>
                  </a:lnTo>
                  <a:cubicBezTo>
                    <a:pt x="503" y="726"/>
                    <a:pt x="505" y="723"/>
                    <a:pt x="506" y="719"/>
                  </a:cubicBezTo>
                  <a:lnTo>
                    <a:pt x="506" y="718"/>
                  </a:lnTo>
                  <a:cubicBezTo>
                    <a:pt x="507" y="715"/>
                    <a:pt x="509" y="711"/>
                    <a:pt x="510" y="708"/>
                  </a:cubicBezTo>
                  <a:lnTo>
                    <a:pt x="511" y="706"/>
                  </a:lnTo>
                  <a:cubicBezTo>
                    <a:pt x="512" y="703"/>
                    <a:pt x="513" y="700"/>
                    <a:pt x="514" y="697"/>
                  </a:cubicBezTo>
                  <a:lnTo>
                    <a:pt x="515" y="693"/>
                  </a:lnTo>
                  <a:cubicBezTo>
                    <a:pt x="515" y="690"/>
                    <a:pt x="516" y="688"/>
                    <a:pt x="517" y="685"/>
                  </a:cubicBezTo>
                  <a:cubicBezTo>
                    <a:pt x="518" y="683"/>
                    <a:pt x="518" y="681"/>
                    <a:pt x="519" y="679"/>
                  </a:cubicBezTo>
                  <a:cubicBezTo>
                    <a:pt x="519" y="677"/>
                    <a:pt x="520" y="675"/>
                    <a:pt x="520" y="673"/>
                  </a:cubicBezTo>
                  <a:cubicBezTo>
                    <a:pt x="521" y="669"/>
                    <a:pt x="522" y="665"/>
                    <a:pt x="523" y="661"/>
                  </a:cubicBezTo>
                  <a:cubicBezTo>
                    <a:pt x="524" y="657"/>
                    <a:pt x="525" y="653"/>
                    <a:pt x="526" y="649"/>
                  </a:cubicBezTo>
                  <a:lnTo>
                    <a:pt x="526" y="646"/>
                  </a:lnTo>
                  <a:cubicBezTo>
                    <a:pt x="527" y="643"/>
                    <a:pt x="528" y="640"/>
                    <a:pt x="528" y="638"/>
                  </a:cubicBezTo>
                  <a:lnTo>
                    <a:pt x="529" y="634"/>
                  </a:lnTo>
                  <a:cubicBezTo>
                    <a:pt x="529" y="631"/>
                    <a:pt x="530" y="628"/>
                    <a:pt x="530" y="625"/>
                  </a:cubicBezTo>
                  <a:lnTo>
                    <a:pt x="531" y="622"/>
                  </a:lnTo>
                  <a:cubicBezTo>
                    <a:pt x="531" y="618"/>
                    <a:pt x="532" y="614"/>
                    <a:pt x="532" y="611"/>
                  </a:cubicBezTo>
                  <a:lnTo>
                    <a:pt x="533" y="608"/>
                  </a:lnTo>
                  <a:cubicBezTo>
                    <a:pt x="533" y="605"/>
                    <a:pt x="533" y="602"/>
                    <a:pt x="534" y="599"/>
                  </a:cubicBezTo>
                  <a:lnTo>
                    <a:pt x="534" y="595"/>
                  </a:lnTo>
                  <a:cubicBezTo>
                    <a:pt x="534" y="593"/>
                    <a:pt x="535" y="590"/>
                    <a:pt x="535" y="587"/>
                  </a:cubicBezTo>
                  <a:lnTo>
                    <a:pt x="535" y="583"/>
                  </a:lnTo>
                  <a:cubicBezTo>
                    <a:pt x="535" y="581"/>
                    <a:pt x="535" y="578"/>
                    <a:pt x="536" y="575"/>
                  </a:cubicBezTo>
                  <a:lnTo>
                    <a:pt x="536" y="572"/>
                  </a:lnTo>
                  <a:cubicBezTo>
                    <a:pt x="536" y="568"/>
                    <a:pt x="536" y="565"/>
                    <a:pt x="536" y="561"/>
                  </a:cubicBezTo>
                  <a:lnTo>
                    <a:pt x="536" y="557"/>
                  </a:lnTo>
                  <a:cubicBezTo>
                    <a:pt x="536" y="554"/>
                    <a:pt x="536" y="552"/>
                    <a:pt x="536" y="549"/>
                  </a:cubicBezTo>
                  <a:cubicBezTo>
                    <a:pt x="536" y="548"/>
                    <a:pt x="536" y="546"/>
                    <a:pt x="536" y="545"/>
                  </a:cubicBezTo>
                  <a:cubicBezTo>
                    <a:pt x="536" y="543"/>
                    <a:pt x="536" y="540"/>
                    <a:pt x="536" y="538"/>
                  </a:cubicBezTo>
                  <a:lnTo>
                    <a:pt x="536" y="533"/>
                  </a:lnTo>
                  <a:cubicBezTo>
                    <a:pt x="536" y="531"/>
                    <a:pt x="536" y="528"/>
                    <a:pt x="536" y="525"/>
                  </a:cubicBezTo>
                  <a:cubicBezTo>
                    <a:pt x="536" y="523"/>
                    <a:pt x="536" y="522"/>
                    <a:pt x="536" y="520"/>
                  </a:cubicBezTo>
                  <a:cubicBezTo>
                    <a:pt x="536" y="517"/>
                    <a:pt x="535" y="514"/>
                    <a:pt x="535" y="512"/>
                  </a:cubicBezTo>
                  <a:cubicBezTo>
                    <a:pt x="535" y="510"/>
                    <a:pt x="535" y="508"/>
                    <a:pt x="535" y="507"/>
                  </a:cubicBezTo>
                  <a:cubicBezTo>
                    <a:pt x="535" y="505"/>
                    <a:pt x="535" y="503"/>
                    <a:pt x="534" y="501"/>
                  </a:cubicBezTo>
                  <a:cubicBezTo>
                    <a:pt x="534" y="499"/>
                    <a:pt x="534" y="497"/>
                    <a:pt x="534" y="495"/>
                  </a:cubicBezTo>
                  <a:cubicBezTo>
                    <a:pt x="534" y="493"/>
                    <a:pt x="533" y="491"/>
                    <a:pt x="533" y="489"/>
                  </a:cubicBezTo>
                  <a:cubicBezTo>
                    <a:pt x="533" y="488"/>
                    <a:pt x="533" y="486"/>
                    <a:pt x="533" y="484"/>
                  </a:cubicBezTo>
                  <a:cubicBezTo>
                    <a:pt x="532" y="481"/>
                    <a:pt x="532" y="478"/>
                    <a:pt x="531" y="476"/>
                  </a:cubicBezTo>
                  <a:cubicBezTo>
                    <a:pt x="531" y="473"/>
                    <a:pt x="531" y="471"/>
                    <a:pt x="530" y="469"/>
                  </a:cubicBezTo>
                  <a:cubicBezTo>
                    <a:pt x="530" y="467"/>
                    <a:pt x="530" y="465"/>
                    <a:pt x="530" y="464"/>
                  </a:cubicBezTo>
                  <a:cubicBezTo>
                    <a:pt x="529" y="462"/>
                    <a:pt x="529" y="460"/>
                    <a:pt x="529" y="458"/>
                  </a:cubicBezTo>
                  <a:cubicBezTo>
                    <a:pt x="528" y="456"/>
                    <a:pt x="528" y="455"/>
                    <a:pt x="528" y="453"/>
                  </a:cubicBezTo>
                  <a:cubicBezTo>
                    <a:pt x="527" y="451"/>
                    <a:pt x="527" y="449"/>
                    <a:pt x="526" y="447"/>
                  </a:cubicBezTo>
                  <a:cubicBezTo>
                    <a:pt x="526" y="445"/>
                    <a:pt x="526" y="444"/>
                    <a:pt x="525" y="442"/>
                  </a:cubicBezTo>
                  <a:cubicBezTo>
                    <a:pt x="525" y="438"/>
                    <a:pt x="524" y="434"/>
                    <a:pt x="523" y="430"/>
                  </a:cubicBezTo>
                  <a:lnTo>
                    <a:pt x="522" y="427"/>
                  </a:lnTo>
                  <a:cubicBezTo>
                    <a:pt x="521" y="425"/>
                    <a:pt x="521" y="423"/>
                    <a:pt x="520" y="421"/>
                  </a:cubicBezTo>
                  <a:lnTo>
                    <a:pt x="519" y="417"/>
                  </a:lnTo>
                  <a:cubicBezTo>
                    <a:pt x="519" y="415"/>
                    <a:pt x="518" y="412"/>
                    <a:pt x="518" y="410"/>
                  </a:cubicBezTo>
                  <a:lnTo>
                    <a:pt x="516" y="406"/>
                  </a:lnTo>
                  <a:cubicBezTo>
                    <a:pt x="516" y="404"/>
                    <a:pt x="515" y="402"/>
                    <a:pt x="515" y="400"/>
                  </a:cubicBezTo>
                  <a:lnTo>
                    <a:pt x="514" y="397"/>
                  </a:lnTo>
                  <a:cubicBezTo>
                    <a:pt x="512" y="393"/>
                    <a:pt x="511" y="388"/>
                    <a:pt x="509" y="384"/>
                  </a:cubicBezTo>
                  <a:lnTo>
                    <a:pt x="508" y="381"/>
                  </a:lnTo>
                  <a:cubicBezTo>
                    <a:pt x="508" y="379"/>
                    <a:pt x="507" y="377"/>
                    <a:pt x="506" y="375"/>
                  </a:cubicBezTo>
                  <a:lnTo>
                    <a:pt x="505" y="371"/>
                  </a:lnTo>
                  <a:cubicBezTo>
                    <a:pt x="504" y="369"/>
                    <a:pt x="503" y="367"/>
                    <a:pt x="502" y="365"/>
                  </a:cubicBezTo>
                  <a:lnTo>
                    <a:pt x="501" y="362"/>
                  </a:lnTo>
                  <a:cubicBezTo>
                    <a:pt x="500" y="359"/>
                    <a:pt x="499" y="357"/>
                    <a:pt x="498" y="355"/>
                  </a:cubicBezTo>
                  <a:cubicBezTo>
                    <a:pt x="449" y="336"/>
                    <a:pt x="391" y="330"/>
                    <a:pt x="328" y="324"/>
                  </a:cubicBezTo>
                  <a:cubicBezTo>
                    <a:pt x="243" y="315"/>
                    <a:pt x="150" y="306"/>
                    <a:pt x="56" y="263"/>
                  </a:cubicBezTo>
                  <a:cubicBezTo>
                    <a:pt x="43" y="279"/>
                    <a:pt x="31" y="295"/>
                    <a:pt x="19" y="312"/>
                  </a:cubicBezTo>
                  <a:cubicBezTo>
                    <a:pt x="13" y="320"/>
                    <a:pt x="6" y="329"/>
                    <a:pt x="0" y="338"/>
                  </a:cubicBezTo>
                  <a:lnTo>
                    <a:pt x="0" y="289"/>
                  </a:lnTo>
                  <a:cubicBezTo>
                    <a:pt x="10" y="276"/>
                    <a:pt x="20" y="263"/>
                    <a:pt x="30" y="250"/>
                  </a:cubicBezTo>
                  <a:cubicBezTo>
                    <a:pt x="19" y="245"/>
                    <a:pt x="9" y="239"/>
                    <a:pt x="0" y="233"/>
                  </a:cubicBezTo>
                  <a:lnTo>
                    <a:pt x="0" y="199"/>
                  </a:lnTo>
                  <a:cubicBezTo>
                    <a:pt x="14" y="209"/>
                    <a:pt x="30" y="218"/>
                    <a:pt x="48" y="227"/>
                  </a:cubicBezTo>
                  <a:cubicBezTo>
                    <a:pt x="101" y="163"/>
                    <a:pt x="154" y="110"/>
                    <a:pt x="202" y="73"/>
                  </a:cubicBezTo>
                  <a:cubicBezTo>
                    <a:pt x="197" y="71"/>
                    <a:pt x="193" y="70"/>
                    <a:pt x="189" y="69"/>
                  </a:cubicBezTo>
                  <a:lnTo>
                    <a:pt x="188" y="68"/>
                  </a:lnTo>
                  <a:cubicBezTo>
                    <a:pt x="184" y="67"/>
                    <a:pt x="180" y="66"/>
                    <a:pt x="176" y="65"/>
                  </a:cubicBezTo>
                  <a:lnTo>
                    <a:pt x="175" y="64"/>
                  </a:lnTo>
                  <a:cubicBezTo>
                    <a:pt x="171" y="63"/>
                    <a:pt x="167" y="62"/>
                    <a:pt x="163" y="61"/>
                  </a:cubicBezTo>
                  <a:lnTo>
                    <a:pt x="161" y="61"/>
                  </a:lnTo>
                  <a:cubicBezTo>
                    <a:pt x="157" y="59"/>
                    <a:pt x="152" y="58"/>
                    <a:pt x="148" y="57"/>
                  </a:cubicBezTo>
                  <a:cubicBezTo>
                    <a:pt x="143" y="56"/>
                    <a:pt x="138" y="55"/>
                    <a:pt x="134" y="54"/>
                  </a:cubicBezTo>
                  <a:lnTo>
                    <a:pt x="129" y="53"/>
                  </a:lnTo>
                  <a:cubicBezTo>
                    <a:pt x="126" y="53"/>
                    <a:pt x="123" y="52"/>
                    <a:pt x="120" y="51"/>
                  </a:cubicBezTo>
                  <a:cubicBezTo>
                    <a:pt x="118" y="51"/>
                    <a:pt x="116" y="51"/>
                    <a:pt x="114" y="51"/>
                  </a:cubicBezTo>
                  <a:cubicBezTo>
                    <a:pt x="111" y="50"/>
                    <a:pt x="108" y="50"/>
                    <a:pt x="105" y="49"/>
                  </a:cubicBezTo>
                  <a:cubicBezTo>
                    <a:pt x="103" y="49"/>
                    <a:pt x="102" y="49"/>
                    <a:pt x="100" y="48"/>
                  </a:cubicBezTo>
                  <a:cubicBezTo>
                    <a:pt x="97" y="48"/>
                    <a:pt x="93" y="48"/>
                    <a:pt x="90" y="47"/>
                  </a:cubicBezTo>
                  <a:lnTo>
                    <a:pt x="86" y="47"/>
                  </a:lnTo>
                  <a:cubicBezTo>
                    <a:pt x="77" y="46"/>
                    <a:pt x="67" y="45"/>
                    <a:pt x="58" y="45"/>
                  </a:cubicBezTo>
                  <a:lnTo>
                    <a:pt x="54" y="44"/>
                  </a:lnTo>
                  <a:cubicBezTo>
                    <a:pt x="51" y="44"/>
                    <a:pt x="47" y="44"/>
                    <a:pt x="43" y="44"/>
                  </a:cubicBezTo>
                  <a:lnTo>
                    <a:pt x="39" y="44"/>
                  </a:lnTo>
                  <a:cubicBezTo>
                    <a:pt x="38" y="44"/>
                    <a:pt x="36" y="44"/>
                    <a:pt x="34" y="44"/>
                  </a:cubicBezTo>
                  <a:cubicBezTo>
                    <a:pt x="32" y="44"/>
                    <a:pt x="31" y="44"/>
                    <a:pt x="29" y="44"/>
                  </a:cubicBezTo>
                  <a:lnTo>
                    <a:pt x="25" y="44"/>
                  </a:lnTo>
                  <a:cubicBezTo>
                    <a:pt x="21" y="44"/>
                    <a:pt x="17" y="44"/>
                    <a:pt x="13" y="44"/>
                  </a:cubicBezTo>
                  <a:lnTo>
                    <a:pt x="11" y="44"/>
                  </a:lnTo>
                  <a:cubicBezTo>
                    <a:pt x="8" y="45"/>
                    <a:pt x="4" y="45"/>
                    <a:pt x="0" y="45"/>
                  </a:cubicBezTo>
                  <a:lnTo>
                    <a:pt x="0" y="1"/>
                  </a:lnTo>
                  <a:cubicBezTo>
                    <a:pt x="12" y="0"/>
                    <a:pt x="23" y="0"/>
                    <a:pt x="35" y="0"/>
                  </a:cubicBezTo>
                  <a:cubicBezTo>
                    <a:pt x="337" y="0"/>
                    <a:pt x="582" y="245"/>
                    <a:pt x="582" y="547"/>
                  </a:cubicBezTo>
                  <a:cubicBezTo>
                    <a:pt x="582" y="850"/>
                    <a:pt x="337" y="1095"/>
                    <a:pt x="35" y="1095"/>
                  </a:cubicBezTo>
                  <a:moveTo>
                    <a:pt x="482" y="319"/>
                  </a:moveTo>
                  <a:lnTo>
                    <a:pt x="482" y="319"/>
                  </a:lnTo>
                  <a:lnTo>
                    <a:pt x="482" y="319"/>
                  </a:lnTo>
                  <a:cubicBezTo>
                    <a:pt x="469" y="293"/>
                    <a:pt x="453" y="269"/>
                    <a:pt x="436" y="246"/>
                  </a:cubicBezTo>
                  <a:lnTo>
                    <a:pt x="436" y="245"/>
                  </a:lnTo>
                  <a:cubicBezTo>
                    <a:pt x="434" y="243"/>
                    <a:pt x="432" y="240"/>
                    <a:pt x="430" y="237"/>
                  </a:cubicBezTo>
                  <a:lnTo>
                    <a:pt x="429" y="237"/>
                  </a:lnTo>
                  <a:cubicBezTo>
                    <a:pt x="427" y="234"/>
                    <a:pt x="425" y="231"/>
                    <a:pt x="423" y="229"/>
                  </a:cubicBezTo>
                  <a:lnTo>
                    <a:pt x="422" y="228"/>
                  </a:lnTo>
                  <a:cubicBezTo>
                    <a:pt x="409" y="212"/>
                    <a:pt x="395" y="196"/>
                    <a:pt x="379" y="182"/>
                  </a:cubicBezTo>
                  <a:lnTo>
                    <a:pt x="378" y="181"/>
                  </a:lnTo>
                  <a:cubicBezTo>
                    <a:pt x="376" y="179"/>
                    <a:pt x="374" y="177"/>
                    <a:pt x="372" y="175"/>
                  </a:cubicBezTo>
                  <a:lnTo>
                    <a:pt x="370" y="173"/>
                  </a:lnTo>
                  <a:cubicBezTo>
                    <a:pt x="368" y="171"/>
                    <a:pt x="366" y="169"/>
                    <a:pt x="364" y="168"/>
                  </a:cubicBezTo>
                  <a:lnTo>
                    <a:pt x="361" y="165"/>
                  </a:lnTo>
                  <a:cubicBezTo>
                    <a:pt x="359" y="164"/>
                    <a:pt x="357" y="162"/>
                    <a:pt x="355" y="160"/>
                  </a:cubicBezTo>
                  <a:lnTo>
                    <a:pt x="353" y="158"/>
                  </a:lnTo>
                  <a:cubicBezTo>
                    <a:pt x="351" y="156"/>
                    <a:pt x="349" y="155"/>
                    <a:pt x="346" y="153"/>
                  </a:cubicBezTo>
                  <a:lnTo>
                    <a:pt x="344" y="151"/>
                  </a:lnTo>
                  <a:cubicBezTo>
                    <a:pt x="342" y="149"/>
                    <a:pt x="340" y="148"/>
                    <a:pt x="337" y="146"/>
                  </a:cubicBezTo>
                  <a:lnTo>
                    <a:pt x="335" y="144"/>
                  </a:lnTo>
                  <a:cubicBezTo>
                    <a:pt x="325" y="137"/>
                    <a:pt x="314" y="129"/>
                    <a:pt x="304" y="123"/>
                  </a:cubicBezTo>
                  <a:lnTo>
                    <a:pt x="300" y="121"/>
                  </a:lnTo>
                  <a:cubicBezTo>
                    <a:pt x="298" y="119"/>
                    <a:pt x="296" y="118"/>
                    <a:pt x="294" y="117"/>
                  </a:cubicBezTo>
                  <a:lnTo>
                    <a:pt x="290" y="114"/>
                  </a:lnTo>
                  <a:cubicBezTo>
                    <a:pt x="288" y="113"/>
                    <a:pt x="286" y="112"/>
                    <a:pt x="284" y="111"/>
                  </a:cubicBezTo>
                  <a:lnTo>
                    <a:pt x="280" y="109"/>
                  </a:lnTo>
                  <a:cubicBezTo>
                    <a:pt x="278" y="107"/>
                    <a:pt x="276" y="106"/>
                    <a:pt x="274" y="105"/>
                  </a:cubicBezTo>
                  <a:lnTo>
                    <a:pt x="270" y="103"/>
                  </a:lnTo>
                  <a:cubicBezTo>
                    <a:pt x="268" y="102"/>
                    <a:pt x="266" y="101"/>
                    <a:pt x="264" y="100"/>
                  </a:cubicBezTo>
                  <a:lnTo>
                    <a:pt x="260" y="98"/>
                  </a:lnTo>
                  <a:cubicBezTo>
                    <a:pt x="258" y="97"/>
                    <a:pt x="256" y="96"/>
                    <a:pt x="254" y="95"/>
                  </a:cubicBezTo>
                  <a:cubicBezTo>
                    <a:pt x="252" y="94"/>
                    <a:pt x="251" y="93"/>
                    <a:pt x="249" y="92"/>
                  </a:cubicBezTo>
                  <a:cubicBezTo>
                    <a:pt x="247" y="91"/>
                    <a:pt x="245" y="91"/>
                    <a:pt x="243" y="90"/>
                  </a:cubicBezTo>
                  <a:lnTo>
                    <a:pt x="238" y="88"/>
                  </a:lnTo>
                  <a:cubicBezTo>
                    <a:pt x="236" y="87"/>
                    <a:pt x="234" y="86"/>
                    <a:pt x="232" y="85"/>
                  </a:cubicBezTo>
                  <a:cubicBezTo>
                    <a:pt x="185" y="118"/>
                    <a:pt x="130" y="172"/>
                    <a:pt x="74" y="240"/>
                  </a:cubicBezTo>
                  <a:cubicBezTo>
                    <a:pt x="162" y="279"/>
                    <a:pt x="250" y="288"/>
                    <a:pt x="331" y="295"/>
                  </a:cubicBezTo>
                  <a:cubicBezTo>
                    <a:pt x="385" y="301"/>
                    <a:pt x="436" y="306"/>
                    <a:pt x="482" y="319"/>
                  </a:cubicBezTo>
                  <a:close/>
                </a:path>
              </a:pathLst>
            </a:custGeom>
            <a:solidFill>
              <a:srgbClr val="31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47"/>
            <p:cNvSpPr>
              <a:spLocks/>
            </p:cNvSpPr>
            <p:nvPr/>
          </p:nvSpPr>
          <p:spPr bwMode="auto">
            <a:xfrm>
              <a:off x="8180388" y="4824413"/>
              <a:ext cx="274638" cy="250825"/>
            </a:xfrm>
            <a:custGeom>
              <a:avLst/>
              <a:gdLst>
                <a:gd name="T0" fmla="*/ 0 w 536"/>
                <a:gd name="T1" fmla="*/ 84 h 489"/>
                <a:gd name="T2" fmla="*/ 19 w 536"/>
                <a:gd name="T3" fmla="*/ 49 h 489"/>
                <a:gd name="T4" fmla="*/ 328 w 536"/>
                <a:gd name="T5" fmla="*/ 61 h 489"/>
                <a:gd name="T6" fmla="*/ 501 w 536"/>
                <a:gd name="T7" fmla="*/ 99 h 489"/>
                <a:gd name="T8" fmla="*/ 505 w 536"/>
                <a:gd name="T9" fmla="*/ 108 h 489"/>
                <a:gd name="T10" fmla="*/ 508 w 536"/>
                <a:gd name="T11" fmla="*/ 118 h 489"/>
                <a:gd name="T12" fmla="*/ 514 w 536"/>
                <a:gd name="T13" fmla="*/ 134 h 489"/>
                <a:gd name="T14" fmla="*/ 516 w 536"/>
                <a:gd name="T15" fmla="*/ 143 h 489"/>
                <a:gd name="T16" fmla="*/ 519 w 536"/>
                <a:gd name="T17" fmla="*/ 154 h 489"/>
                <a:gd name="T18" fmla="*/ 522 w 536"/>
                <a:gd name="T19" fmla="*/ 164 h 489"/>
                <a:gd name="T20" fmla="*/ 525 w 536"/>
                <a:gd name="T21" fmla="*/ 179 h 489"/>
                <a:gd name="T22" fmla="*/ 528 w 536"/>
                <a:gd name="T23" fmla="*/ 190 h 489"/>
                <a:gd name="T24" fmla="*/ 530 w 536"/>
                <a:gd name="T25" fmla="*/ 201 h 489"/>
                <a:gd name="T26" fmla="*/ 531 w 536"/>
                <a:gd name="T27" fmla="*/ 213 h 489"/>
                <a:gd name="T28" fmla="*/ 533 w 536"/>
                <a:gd name="T29" fmla="*/ 226 h 489"/>
                <a:gd name="T30" fmla="*/ 534 w 536"/>
                <a:gd name="T31" fmla="*/ 238 h 489"/>
                <a:gd name="T32" fmla="*/ 535 w 536"/>
                <a:gd name="T33" fmla="*/ 249 h 489"/>
                <a:gd name="T34" fmla="*/ 536 w 536"/>
                <a:gd name="T35" fmla="*/ 262 h 489"/>
                <a:gd name="T36" fmla="*/ 536 w 536"/>
                <a:gd name="T37" fmla="*/ 275 h 489"/>
                <a:gd name="T38" fmla="*/ 536 w 536"/>
                <a:gd name="T39" fmla="*/ 286 h 489"/>
                <a:gd name="T40" fmla="*/ 536 w 536"/>
                <a:gd name="T41" fmla="*/ 298 h 489"/>
                <a:gd name="T42" fmla="*/ 536 w 536"/>
                <a:gd name="T43" fmla="*/ 312 h 489"/>
                <a:gd name="T44" fmla="*/ 535 w 536"/>
                <a:gd name="T45" fmla="*/ 324 h 489"/>
                <a:gd name="T46" fmla="*/ 534 w 536"/>
                <a:gd name="T47" fmla="*/ 336 h 489"/>
                <a:gd name="T48" fmla="*/ 532 w 536"/>
                <a:gd name="T49" fmla="*/ 348 h 489"/>
                <a:gd name="T50" fmla="*/ 530 w 536"/>
                <a:gd name="T51" fmla="*/ 362 h 489"/>
                <a:gd name="T52" fmla="*/ 528 w 536"/>
                <a:gd name="T53" fmla="*/ 375 h 489"/>
                <a:gd name="T54" fmla="*/ 526 w 536"/>
                <a:gd name="T55" fmla="*/ 386 h 489"/>
                <a:gd name="T56" fmla="*/ 520 w 536"/>
                <a:gd name="T57" fmla="*/ 410 h 489"/>
                <a:gd name="T58" fmla="*/ 517 w 536"/>
                <a:gd name="T59" fmla="*/ 422 h 489"/>
                <a:gd name="T60" fmla="*/ 514 w 536"/>
                <a:gd name="T61" fmla="*/ 434 h 489"/>
                <a:gd name="T62" fmla="*/ 510 w 536"/>
                <a:gd name="T63" fmla="*/ 445 h 489"/>
                <a:gd name="T64" fmla="*/ 506 w 536"/>
                <a:gd name="T65" fmla="*/ 456 h 489"/>
                <a:gd name="T66" fmla="*/ 502 w 536"/>
                <a:gd name="T67" fmla="*/ 46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6" h="489">
                  <a:moveTo>
                    <a:pt x="493" y="489"/>
                  </a:moveTo>
                  <a:cubicBezTo>
                    <a:pt x="390" y="308"/>
                    <a:pt x="196" y="173"/>
                    <a:pt x="0" y="84"/>
                  </a:cubicBezTo>
                  <a:lnTo>
                    <a:pt x="0" y="75"/>
                  </a:lnTo>
                  <a:cubicBezTo>
                    <a:pt x="6" y="66"/>
                    <a:pt x="13" y="57"/>
                    <a:pt x="19" y="49"/>
                  </a:cubicBezTo>
                  <a:cubicBezTo>
                    <a:pt x="31" y="32"/>
                    <a:pt x="43" y="16"/>
                    <a:pt x="56" y="0"/>
                  </a:cubicBezTo>
                  <a:cubicBezTo>
                    <a:pt x="150" y="43"/>
                    <a:pt x="243" y="52"/>
                    <a:pt x="328" y="61"/>
                  </a:cubicBezTo>
                  <a:cubicBezTo>
                    <a:pt x="391" y="67"/>
                    <a:pt x="449" y="73"/>
                    <a:pt x="498" y="92"/>
                  </a:cubicBezTo>
                  <a:cubicBezTo>
                    <a:pt x="499" y="94"/>
                    <a:pt x="500" y="96"/>
                    <a:pt x="501" y="99"/>
                  </a:cubicBezTo>
                  <a:lnTo>
                    <a:pt x="502" y="102"/>
                  </a:lnTo>
                  <a:cubicBezTo>
                    <a:pt x="503" y="104"/>
                    <a:pt x="504" y="106"/>
                    <a:pt x="505" y="108"/>
                  </a:cubicBezTo>
                  <a:lnTo>
                    <a:pt x="506" y="112"/>
                  </a:lnTo>
                  <a:cubicBezTo>
                    <a:pt x="507" y="114"/>
                    <a:pt x="508" y="116"/>
                    <a:pt x="508" y="118"/>
                  </a:cubicBezTo>
                  <a:lnTo>
                    <a:pt x="509" y="121"/>
                  </a:lnTo>
                  <a:cubicBezTo>
                    <a:pt x="511" y="125"/>
                    <a:pt x="512" y="130"/>
                    <a:pt x="514" y="134"/>
                  </a:cubicBezTo>
                  <a:lnTo>
                    <a:pt x="515" y="137"/>
                  </a:lnTo>
                  <a:cubicBezTo>
                    <a:pt x="515" y="139"/>
                    <a:pt x="516" y="141"/>
                    <a:pt x="516" y="143"/>
                  </a:cubicBezTo>
                  <a:lnTo>
                    <a:pt x="518" y="147"/>
                  </a:lnTo>
                  <a:cubicBezTo>
                    <a:pt x="518" y="149"/>
                    <a:pt x="519" y="152"/>
                    <a:pt x="519" y="154"/>
                  </a:cubicBezTo>
                  <a:lnTo>
                    <a:pt x="520" y="158"/>
                  </a:lnTo>
                  <a:cubicBezTo>
                    <a:pt x="521" y="160"/>
                    <a:pt x="521" y="162"/>
                    <a:pt x="522" y="164"/>
                  </a:cubicBezTo>
                  <a:lnTo>
                    <a:pt x="523" y="167"/>
                  </a:lnTo>
                  <a:cubicBezTo>
                    <a:pt x="524" y="171"/>
                    <a:pt x="525" y="175"/>
                    <a:pt x="525" y="179"/>
                  </a:cubicBezTo>
                  <a:cubicBezTo>
                    <a:pt x="526" y="181"/>
                    <a:pt x="526" y="182"/>
                    <a:pt x="526" y="184"/>
                  </a:cubicBezTo>
                  <a:cubicBezTo>
                    <a:pt x="527" y="186"/>
                    <a:pt x="527" y="188"/>
                    <a:pt x="528" y="190"/>
                  </a:cubicBezTo>
                  <a:cubicBezTo>
                    <a:pt x="528" y="192"/>
                    <a:pt x="528" y="193"/>
                    <a:pt x="529" y="195"/>
                  </a:cubicBezTo>
                  <a:cubicBezTo>
                    <a:pt x="529" y="197"/>
                    <a:pt x="529" y="199"/>
                    <a:pt x="530" y="201"/>
                  </a:cubicBezTo>
                  <a:cubicBezTo>
                    <a:pt x="530" y="202"/>
                    <a:pt x="530" y="204"/>
                    <a:pt x="530" y="206"/>
                  </a:cubicBezTo>
                  <a:cubicBezTo>
                    <a:pt x="531" y="208"/>
                    <a:pt x="531" y="210"/>
                    <a:pt x="531" y="213"/>
                  </a:cubicBezTo>
                  <a:cubicBezTo>
                    <a:pt x="532" y="215"/>
                    <a:pt x="532" y="218"/>
                    <a:pt x="533" y="221"/>
                  </a:cubicBezTo>
                  <a:cubicBezTo>
                    <a:pt x="533" y="223"/>
                    <a:pt x="533" y="225"/>
                    <a:pt x="533" y="226"/>
                  </a:cubicBezTo>
                  <a:cubicBezTo>
                    <a:pt x="533" y="228"/>
                    <a:pt x="534" y="230"/>
                    <a:pt x="534" y="232"/>
                  </a:cubicBezTo>
                  <a:cubicBezTo>
                    <a:pt x="534" y="234"/>
                    <a:pt x="534" y="236"/>
                    <a:pt x="534" y="238"/>
                  </a:cubicBezTo>
                  <a:cubicBezTo>
                    <a:pt x="535" y="240"/>
                    <a:pt x="535" y="242"/>
                    <a:pt x="535" y="244"/>
                  </a:cubicBezTo>
                  <a:cubicBezTo>
                    <a:pt x="535" y="245"/>
                    <a:pt x="535" y="247"/>
                    <a:pt x="535" y="249"/>
                  </a:cubicBezTo>
                  <a:cubicBezTo>
                    <a:pt x="535" y="251"/>
                    <a:pt x="536" y="254"/>
                    <a:pt x="536" y="257"/>
                  </a:cubicBezTo>
                  <a:cubicBezTo>
                    <a:pt x="536" y="259"/>
                    <a:pt x="536" y="260"/>
                    <a:pt x="536" y="262"/>
                  </a:cubicBezTo>
                  <a:cubicBezTo>
                    <a:pt x="536" y="265"/>
                    <a:pt x="536" y="268"/>
                    <a:pt x="536" y="270"/>
                  </a:cubicBezTo>
                  <a:lnTo>
                    <a:pt x="536" y="275"/>
                  </a:lnTo>
                  <a:cubicBezTo>
                    <a:pt x="536" y="277"/>
                    <a:pt x="536" y="280"/>
                    <a:pt x="536" y="282"/>
                  </a:cubicBezTo>
                  <a:cubicBezTo>
                    <a:pt x="536" y="283"/>
                    <a:pt x="536" y="285"/>
                    <a:pt x="536" y="286"/>
                  </a:cubicBezTo>
                  <a:cubicBezTo>
                    <a:pt x="536" y="289"/>
                    <a:pt x="536" y="291"/>
                    <a:pt x="536" y="294"/>
                  </a:cubicBezTo>
                  <a:lnTo>
                    <a:pt x="536" y="298"/>
                  </a:lnTo>
                  <a:cubicBezTo>
                    <a:pt x="536" y="302"/>
                    <a:pt x="536" y="305"/>
                    <a:pt x="536" y="309"/>
                  </a:cubicBezTo>
                  <a:lnTo>
                    <a:pt x="536" y="312"/>
                  </a:lnTo>
                  <a:cubicBezTo>
                    <a:pt x="535" y="315"/>
                    <a:pt x="535" y="318"/>
                    <a:pt x="535" y="320"/>
                  </a:cubicBezTo>
                  <a:lnTo>
                    <a:pt x="535" y="324"/>
                  </a:lnTo>
                  <a:cubicBezTo>
                    <a:pt x="535" y="327"/>
                    <a:pt x="534" y="330"/>
                    <a:pt x="534" y="332"/>
                  </a:cubicBezTo>
                  <a:lnTo>
                    <a:pt x="534" y="336"/>
                  </a:lnTo>
                  <a:cubicBezTo>
                    <a:pt x="533" y="339"/>
                    <a:pt x="533" y="342"/>
                    <a:pt x="533" y="345"/>
                  </a:cubicBezTo>
                  <a:lnTo>
                    <a:pt x="532" y="348"/>
                  </a:lnTo>
                  <a:cubicBezTo>
                    <a:pt x="532" y="351"/>
                    <a:pt x="531" y="355"/>
                    <a:pt x="531" y="359"/>
                  </a:cubicBezTo>
                  <a:lnTo>
                    <a:pt x="530" y="362"/>
                  </a:lnTo>
                  <a:cubicBezTo>
                    <a:pt x="530" y="365"/>
                    <a:pt x="529" y="368"/>
                    <a:pt x="529" y="371"/>
                  </a:cubicBezTo>
                  <a:lnTo>
                    <a:pt x="528" y="375"/>
                  </a:lnTo>
                  <a:cubicBezTo>
                    <a:pt x="528" y="377"/>
                    <a:pt x="527" y="380"/>
                    <a:pt x="526" y="383"/>
                  </a:cubicBezTo>
                  <a:lnTo>
                    <a:pt x="526" y="386"/>
                  </a:lnTo>
                  <a:cubicBezTo>
                    <a:pt x="525" y="390"/>
                    <a:pt x="524" y="394"/>
                    <a:pt x="523" y="398"/>
                  </a:cubicBezTo>
                  <a:cubicBezTo>
                    <a:pt x="522" y="402"/>
                    <a:pt x="521" y="406"/>
                    <a:pt x="520" y="410"/>
                  </a:cubicBezTo>
                  <a:cubicBezTo>
                    <a:pt x="520" y="412"/>
                    <a:pt x="519" y="414"/>
                    <a:pt x="519" y="416"/>
                  </a:cubicBezTo>
                  <a:cubicBezTo>
                    <a:pt x="518" y="418"/>
                    <a:pt x="518" y="420"/>
                    <a:pt x="517" y="422"/>
                  </a:cubicBezTo>
                  <a:cubicBezTo>
                    <a:pt x="516" y="425"/>
                    <a:pt x="515" y="427"/>
                    <a:pt x="515" y="430"/>
                  </a:cubicBezTo>
                  <a:lnTo>
                    <a:pt x="514" y="434"/>
                  </a:lnTo>
                  <a:cubicBezTo>
                    <a:pt x="513" y="437"/>
                    <a:pt x="512" y="440"/>
                    <a:pt x="511" y="443"/>
                  </a:cubicBezTo>
                  <a:lnTo>
                    <a:pt x="510" y="445"/>
                  </a:lnTo>
                  <a:cubicBezTo>
                    <a:pt x="509" y="448"/>
                    <a:pt x="507" y="452"/>
                    <a:pt x="506" y="455"/>
                  </a:cubicBezTo>
                  <a:lnTo>
                    <a:pt x="506" y="456"/>
                  </a:lnTo>
                  <a:cubicBezTo>
                    <a:pt x="505" y="460"/>
                    <a:pt x="503" y="463"/>
                    <a:pt x="502" y="467"/>
                  </a:cubicBezTo>
                  <a:lnTo>
                    <a:pt x="502" y="467"/>
                  </a:lnTo>
                  <a:cubicBezTo>
                    <a:pt x="499" y="474"/>
                    <a:pt x="496" y="482"/>
                    <a:pt x="493" y="489"/>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048"/>
            <p:cNvSpPr>
              <a:spLocks/>
            </p:cNvSpPr>
            <p:nvPr/>
          </p:nvSpPr>
          <p:spPr bwMode="auto">
            <a:xfrm>
              <a:off x="8180388" y="4883150"/>
              <a:ext cx="244475" cy="333375"/>
            </a:xfrm>
            <a:custGeom>
              <a:avLst/>
              <a:gdLst>
                <a:gd name="T0" fmla="*/ 182 w 477"/>
                <a:gd name="T1" fmla="*/ 649 h 649"/>
                <a:gd name="T2" fmla="*/ 177 w 477"/>
                <a:gd name="T3" fmla="*/ 627 h 649"/>
                <a:gd name="T4" fmla="*/ 0 w 477"/>
                <a:gd name="T5" fmla="*/ 147 h 649"/>
                <a:gd name="T6" fmla="*/ 0 w 477"/>
                <a:gd name="T7" fmla="*/ 0 h 649"/>
                <a:gd name="T8" fmla="*/ 477 w 477"/>
                <a:gd name="T9" fmla="*/ 405 h 649"/>
                <a:gd name="T10" fmla="*/ 452 w 477"/>
                <a:gd name="T11" fmla="*/ 448 h 649"/>
                <a:gd name="T12" fmla="*/ 452 w 477"/>
                <a:gd name="T13" fmla="*/ 448 h 649"/>
                <a:gd name="T14" fmla="*/ 445 w 477"/>
                <a:gd name="T15" fmla="*/ 458 h 649"/>
                <a:gd name="T16" fmla="*/ 445 w 477"/>
                <a:gd name="T17" fmla="*/ 458 h 649"/>
                <a:gd name="T18" fmla="*/ 437 w 477"/>
                <a:gd name="T19" fmla="*/ 468 h 649"/>
                <a:gd name="T20" fmla="*/ 437 w 477"/>
                <a:gd name="T21" fmla="*/ 468 h 649"/>
                <a:gd name="T22" fmla="*/ 430 w 477"/>
                <a:gd name="T23" fmla="*/ 478 h 649"/>
                <a:gd name="T24" fmla="*/ 430 w 477"/>
                <a:gd name="T25" fmla="*/ 478 h 649"/>
                <a:gd name="T26" fmla="*/ 422 w 477"/>
                <a:gd name="T27" fmla="*/ 488 h 649"/>
                <a:gd name="T28" fmla="*/ 422 w 477"/>
                <a:gd name="T29" fmla="*/ 488 h 649"/>
                <a:gd name="T30" fmla="*/ 414 w 477"/>
                <a:gd name="T31" fmla="*/ 497 h 649"/>
                <a:gd name="T32" fmla="*/ 414 w 477"/>
                <a:gd name="T33" fmla="*/ 497 h 649"/>
                <a:gd name="T34" fmla="*/ 406 w 477"/>
                <a:gd name="T35" fmla="*/ 506 h 649"/>
                <a:gd name="T36" fmla="*/ 406 w 477"/>
                <a:gd name="T37" fmla="*/ 507 h 649"/>
                <a:gd name="T38" fmla="*/ 398 w 477"/>
                <a:gd name="T39" fmla="*/ 515 h 649"/>
                <a:gd name="T40" fmla="*/ 398 w 477"/>
                <a:gd name="T41" fmla="*/ 515 h 649"/>
                <a:gd name="T42" fmla="*/ 389 w 477"/>
                <a:gd name="T43" fmla="*/ 524 h 649"/>
                <a:gd name="T44" fmla="*/ 389 w 477"/>
                <a:gd name="T45" fmla="*/ 524 h 649"/>
                <a:gd name="T46" fmla="*/ 381 w 477"/>
                <a:gd name="T47" fmla="*/ 533 h 649"/>
                <a:gd name="T48" fmla="*/ 380 w 477"/>
                <a:gd name="T49" fmla="*/ 533 h 649"/>
                <a:gd name="T50" fmla="*/ 372 w 477"/>
                <a:gd name="T51" fmla="*/ 541 h 649"/>
                <a:gd name="T52" fmla="*/ 371 w 477"/>
                <a:gd name="T53" fmla="*/ 541 h 649"/>
                <a:gd name="T54" fmla="*/ 362 w 477"/>
                <a:gd name="T55" fmla="*/ 549 h 649"/>
                <a:gd name="T56" fmla="*/ 362 w 477"/>
                <a:gd name="T57" fmla="*/ 549 h 649"/>
                <a:gd name="T58" fmla="*/ 353 w 477"/>
                <a:gd name="T59" fmla="*/ 557 h 649"/>
                <a:gd name="T60" fmla="*/ 353 w 477"/>
                <a:gd name="T61" fmla="*/ 557 h 649"/>
                <a:gd name="T62" fmla="*/ 344 w 477"/>
                <a:gd name="T63" fmla="*/ 564 h 649"/>
                <a:gd name="T64" fmla="*/ 343 w 477"/>
                <a:gd name="T65" fmla="*/ 565 h 649"/>
                <a:gd name="T66" fmla="*/ 334 w 477"/>
                <a:gd name="T67" fmla="*/ 572 h 649"/>
                <a:gd name="T68" fmla="*/ 334 w 477"/>
                <a:gd name="T69" fmla="*/ 572 h 649"/>
                <a:gd name="T70" fmla="*/ 324 w 477"/>
                <a:gd name="T71" fmla="*/ 579 h 649"/>
                <a:gd name="T72" fmla="*/ 324 w 477"/>
                <a:gd name="T73" fmla="*/ 579 h 649"/>
                <a:gd name="T74" fmla="*/ 314 w 477"/>
                <a:gd name="T75" fmla="*/ 586 h 649"/>
                <a:gd name="T76" fmla="*/ 314 w 477"/>
                <a:gd name="T77" fmla="*/ 586 h 649"/>
                <a:gd name="T78" fmla="*/ 304 w 477"/>
                <a:gd name="T79" fmla="*/ 593 h 649"/>
                <a:gd name="T80" fmla="*/ 304 w 477"/>
                <a:gd name="T81" fmla="*/ 593 h 649"/>
                <a:gd name="T82" fmla="*/ 294 w 477"/>
                <a:gd name="T83" fmla="*/ 599 h 649"/>
                <a:gd name="T84" fmla="*/ 293 w 477"/>
                <a:gd name="T85" fmla="*/ 599 h 649"/>
                <a:gd name="T86" fmla="*/ 283 w 477"/>
                <a:gd name="T87" fmla="*/ 605 h 649"/>
                <a:gd name="T88" fmla="*/ 283 w 477"/>
                <a:gd name="T89" fmla="*/ 605 h 649"/>
                <a:gd name="T90" fmla="*/ 272 w 477"/>
                <a:gd name="T91" fmla="*/ 611 h 649"/>
                <a:gd name="T92" fmla="*/ 272 w 477"/>
                <a:gd name="T93" fmla="*/ 611 h 649"/>
                <a:gd name="T94" fmla="*/ 262 w 477"/>
                <a:gd name="T95" fmla="*/ 617 h 649"/>
                <a:gd name="T96" fmla="*/ 261 w 477"/>
                <a:gd name="T97" fmla="*/ 617 h 649"/>
                <a:gd name="T98" fmla="*/ 251 w 477"/>
                <a:gd name="T99" fmla="*/ 622 h 649"/>
                <a:gd name="T100" fmla="*/ 251 w 477"/>
                <a:gd name="T101" fmla="*/ 622 h 649"/>
                <a:gd name="T102" fmla="*/ 182 w 477"/>
                <a:gd name="T10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7" h="649">
                  <a:moveTo>
                    <a:pt x="182" y="649"/>
                  </a:moveTo>
                  <a:cubicBezTo>
                    <a:pt x="181" y="642"/>
                    <a:pt x="179" y="634"/>
                    <a:pt x="177" y="627"/>
                  </a:cubicBezTo>
                  <a:cubicBezTo>
                    <a:pt x="141" y="471"/>
                    <a:pt x="92" y="264"/>
                    <a:pt x="0" y="147"/>
                  </a:cubicBezTo>
                  <a:lnTo>
                    <a:pt x="0" y="0"/>
                  </a:lnTo>
                  <a:cubicBezTo>
                    <a:pt x="194" y="90"/>
                    <a:pt x="383" y="226"/>
                    <a:pt x="477" y="405"/>
                  </a:cubicBezTo>
                  <a:cubicBezTo>
                    <a:pt x="469" y="420"/>
                    <a:pt x="461" y="434"/>
                    <a:pt x="452" y="448"/>
                  </a:cubicBezTo>
                  <a:lnTo>
                    <a:pt x="452" y="448"/>
                  </a:lnTo>
                  <a:cubicBezTo>
                    <a:pt x="449" y="452"/>
                    <a:pt x="447" y="455"/>
                    <a:pt x="445" y="458"/>
                  </a:cubicBezTo>
                  <a:lnTo>
                    <a:pt x="445" y="458"/>
                  </a:lnTo>
                  <a:cubicBezTo>
                    <a:pt x="442" y="462"/>
                    <a:pt x="440" y="465"/>
                    <a:pt x="437" y="468"/>
                  </a:cubicBezTo>
                  <a:lnTo>
                    <a:pt x="437" y="468"/>
                  </a:lnTo>
                  <a:cubicBezTo>
                    <a:pt x="435" y="472"/>
                    <a:pt x="432" y="475"/>
                    <a:pt x="430" y="478"/>
                  </a:cubicBezTo>
                  <a:lnTo>
                    <a:pt x="430" y="478"/>
                  </a:lnTo>
                  <a:cubicBezTo>
                    <a:pt x="427" y="481"/>
                    <a:pt x="425" y="485"/>
                    <a:pt x="422" y="488"/>
                  </a:cubicBezTo>
                  <a:lnTo>
                    <a:pt x="422" y="488"/>
                  </a:lnTo>
                  <a:cubicBezTo>
                    <a:pt x="420" y="491"/>
                    <a:pt x="417" y="494"/>
                    <a:pt x="414" y="497"/>
                  </a:cubicBezTo>
                  <a:lnTo>
                    <a:pt x="414" y="497"/>
                  </a:lnTo>
                  <a:cubicBezTo>
                    <a:pt x="412" y="500"/>
                    <a:pt x="409" y="503"/>
                    <a:pt x="406" y="506"/>
                  </a:cubicBezTo>
                  <a:lnTo>
                    <a:pt x="406" y="507"/>
                  </a:lnTo>
                  <a:cubicBezTo>
                    <a:pt x="403" y="509"/>
                    <a:pt x="401" y="512"/>
                    <a:pt x="398" y="515"/>
                  </a:cubicBezTo>
                  <a:lnTo>
                    <a:pt x="398" y="515"/>
                  </a:lnTo>
                  <a:cubicBezTo>
                    <a:pt x="395" y="518"/>
                    <a:pt x="392" y="521"/>
                    <a:pt x="389" y="524"/>
                  </a:cubicBezTo>
                  <a:lnTo>
                    <a:pt x="389" y="524"/>
                  </a:lnTo>
                  <a:cubicBezTo>
                    <a:pt x="386" y="527"/>
                    <a:pt x="383" y="530"/>
                    <a:pt x="381" y="533"/>
                  </a:cubicBezTo>
                  <a:lnTo>
                    <a:pt x="380" y="533"/>
                  </a:lnTo>
                  <a:cubicBezTo>
                    <a:pt x="377" y="535"/>
                    <a:pt x="375" y="538"/>
                    <a:pt x="372" y="541"/>
                  </a:cubicBezTo>
                  <a:lnTo>
                    <a:pt x="371" y="541"/>
                  </a:lnTo>
                  <a:cubicBezTo>
                    <a:pt x="368" y="544"/>
                    <a:pt x="365" y="546"/>
                    <a:pt x="362" y="549"/>
                  </a:cubicBezTo>
                  <a:lnTo>
                    <a:pt x="362" y="549"/>
                  </a:lnTo>
                  <a:cubicBezTo>
                    <a:pt x="359" y="552"/>
                    <a:pt x="356" y="554"/>
                    <a:pt x="353" y="557"/>
                  </a:cubicBezTo>
                  <a:lnTo>
                    <a:pt x="353" y="557"/>
                  </a:lnTo>
                  <a:cubicBezTo>
                    <a:pt x="350" y="560"/>
                    <a:pt x="347" y="562"/>
                    <a:pt x="344" y="564"/>
                  </a:cubicBezTo>
                  <a:lnTo>
                    <a:pt x="343" y="565"/>
                  </a:lnTo>
                  <a:cubicBezTo>
                    <a:pt x="340" y="567"/>
                    <a:pt x="337" y="569"/>
                    <a:pt x="334" y="572"/>
                  </a:cubicBezTo>
                  <a:lnTo>
                    <a:pt x="334" y="572"/>
                  </a:lnTo>
                  <a:cubicBezTo>
                    <a:pt x="330" y="574"/>
                    <a:pt x="327" y="577"/>
                    <a:pt x="324" y="579"/>
                  </a:cubicBezTo>
                  <a:lnTo>
                    <a:pt x="324" y="579"/>
                  </a:lnTo>
                  <a:cubicBezTo>
                    <a:pt x="321" y="581"/>
                    <a:pt x="317" y="584"/>
                    <a:pt x="314" y="586"/>
                  </a:cubicBezTo>
                  <a:lnTo>
                    <a:pt x="314" y="586"/>
                  </a:lnTo>
                  <a:cubicBezTo>
                    <a:pt x="311" y="588"/>
                    <a:pt x="307" y="590"/>
                    <a:pt x="304" y="593"/>
                  </a:cubicBezTo>
                  <a:lnTo>
                    <a:pt x="304" y="593"/>
                  </a:lnTo>
                  <a:cubicBezTo>
                    <a:pt x="300" y="595"/>
                    <a:pt x="297" y="597"/>
                    <a:pt x="294" y="599"/>
                  </a:cubicBezTo>
                  <a:lnTo>
                    <a:pt x="293" y="599"/>
                  </a:lnTo>
                  <a:cubicBezTo>
                    <a:pt x="290" y="601"/>
                    <a:pt x="286" y="603"/>
                    <a:pt x="283" y="605"/>
                  </a:cubicBezTo>
                  <a:lnTo>
                    <a:pt x="283" y="605"/>
                  </a:lnTo>
                  <a:cubicBezTo>
                    <a:pt x="279" y="607"/>
                    <a:pt x="276" y="609"/>
                    <a:pt x="272" y="611"/>
                  </a:cubicBezTo>
                  <a:lnTo>
                    <a:pt x="272" y="611"/>
                  </a:lnTo>
                  <a:cubicBezTo>
                    <a:pt x="269" y="613"/>
                    <a:pt x="265" y="615"/>
                    <a:pt x="262" y="617"/>
                  </a:cubicBezTo>
                  <a:lnTo>
                    <a:pt x="261" y="617"/>
                  </a:lnTo>
                  <a:cubicBezTo>
                    <a:pt x="258" y="619"/>
                    <a:pt x="254" y="620"/>
                    <a:pt x="251" y="622"/>
                  </a:cubicBezTo>
                  <a:lnTo>
                    <a:pt x="251" y="622"/>
                  </a:lnTo>
                  <a:cubicBezTo>
                    <a:pt x="229" y="633"/>
                    <a:pt x="206" y="642"/>
                    <a:pt x="182" y="649"/>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049"/>
            <p:cNvSpPr>
              <a:spLocks/>
            </p:cNvSpPr>
            <p:nvPr/>
          </p:nvSpPr>
          <p:spPr bwMode="auto">
            <a:xfrm>
              <a:off x="8180388" y="4983163"/>
              <a:ext cx="79375" cy="244475"/>
            </a:xfrm>
            <a:custGeom>
              <a:avLst/>
              <a:gdLst>
                <a:gd name="T0" fmla="*/ 34 w 155"/>
                <a:gd name="T1" fmla="*/ 475 h 475"/>
                <a:gd name="T2" fmla="*/ 28 w 155"/>
                <a:gd name="T3" fmla="*/ 475 h 475"/>
                <a:gd name="T4" fmla="*/ 23 w 155"/>
                <a:gd name="T5" fmla="*/ 475 h 475"/>
                <a:gd name="T6" fmla="*/ 13 w 155"/>
                <a:gd name="T7" fmla="*/ 475 h 475"/>
                <a:gd name="T8" fmla="*/ 9 w 155"/>
                <a:gd name="T9" fmla="*/ 475 h 475"/>
                <a:gd name="T10" fmla="*/ 0 w 155"/>
                <a:gd name="T11" fmla="*/ 474 h 475"/>
                <a:gd name="T12" fmla="*/ 0 w 155"/>
                <a:gd name="T13" fmla="*/ 0 h 475"/>
                <a:gd name="T14" fmla="*/ 149 w 155"/>
                <a:gd name="T15" fmla="*/ 437 h 475"/>
                <a:gd name="T16" fmla="*/ 155 w 155"/>
                <a:gd name="T17" fmla="*/ 461 h 475"/>
                <a:gd name="T18" fmla="*/ 154 w 155"/>
                <a:gd name="T19" fmla="*/ 461 h 475"/>
                <a:gd name="T20" fmla="*/ 142 w 155"/>
                <a:gd name="T21" fmla="*/ 464 h 475"/>
                <a:gd name="T22" fmla="*/ 137 w 155"/>
                <a:gd name="T23" fmla="*/ 465 h 475"/>
                <a:gd name="T24" fmla="*/ 129 w 155"/>
                <a:gd name="T25" fmla="*/ 466 h 475"/>
                <a:gd name="T26" fmla="*/ 123 w 155"/>
                <a:gd name="T27" fmla="*/ 467 h 475"/>
                <a:gd name="T28" fmla="*/ 115 w 155"/>
                <a:gd name="T29" fmla="*/ 469 h 475"/>
                <a:gd name="T30" fmla="*/ 110 w 155"/>
                <a:gd name="T31" fmla="*/ 470 h 475"/>
                <a:gd name="T32" fmla="*/ 101 w 155"/>
                <a:gd name="T33" fmla="*/ 471 h 475"/>
                <a:gd name="T34" fmla="*/ 96 w 155"/>
                <a:gd name="T35" fmla="*/ 472 h 475"/>
                <a:gd name="T36" fmla="*/ 86 w 155"/>
                <a:gd name="T37" fmla="*/ 473 h 475"/>
                <a:gd name="T38" fmla="*/ 83 w 155"/>
                <a:gd name="T39" fmla="*/ 473 h 475"/>
                <a:gd name="T40" fmla="*/ 69 w 155"/>
                <a:gd name="T41" fmla="*/ 474 h 475"/>
                <a:gd name="T42" fmla="*/ 65 w 155"/>
                <a:gd name="T43" fmla="*/ 474 h 475"/>
                <a:gd name="T44" fmla="*/ 56 w 155"/>
                <a:gd name="T45" fmla="*/ 475 h 475"/>
                <a:gd name="T46" fmla="*/ 51 w 155"/>
                <a:gd name="T47" fmla="*/ 475 h 475"/>
                <a:gd name="T48" fmla="*/ 42 w 155"/>
                <a:gd name="T49" fmla="*/ 475 h 475"/>
                <a:gd name="T50" fmla="*/ 37 w 155"/>
                <a:gd name="T51" fmla="*/ 475 h 475"/>
                <a:gd name="T52" fmla="*/ 34 w 155"/>
                <a:gd name="T53"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5" h="475">
                  <a:moveTo>
                    <a:pt x="34" y="475"/>
                  </a:moveTo>
                  <a:cubicBezTo>
                    <a:pt x="32" y="475"/>
                    <a:pt x="30" y="475"/>
                    <a:pt x="28" y="475"/>
                  </a:cubicBezTo>
                  <a:cubicBezTo>
                    <a:pt x="26" y="475"/>
                    <a:pt x="24" y="475"/>
                    <a:pt x="23" y="475"/>
                  </a:cubicBezTo>
                  <a:cubicBezTo>
                    <a:pt x="19" y="475"/>
                    <a:pt x="16" y="475"/>
                    <a:pt x="13" y="475"/>
                  </a:cubicBezTo>
                  <a:lnTo>
                    <a:pt x="9" y="475"/>
                  </a:lnTo>
                  <a:cubicBezTo>
                    <a:pt x="6" y="475"/>
                    <a:pt x="3" y="474"/>
                    <a:pt x="0" y="474"/>
                  </a:cubicBezTo>
                  <a:lnTo>
                    <a:pt x="0" y="0"/>
                  </a:lnTo>
                  <a:cubicBezTo>
                    <a:pt x="74" y="115"/>
                    <a:pt x="117" y="297"/>
                    <a:pt x="149" y="437"/>
                  </a:cubicBezTo>
                  <a:cubicBezTo>
                    <a:pt x="151" y="445"/>
                    <a:pt x="153" y="453"/>
                    <a:pt x="155" y="461"/>
                  </a:cubicBezTo>
                  <a:lnTo>
                    <a:pt x="154" y="461"/>
                  </a:lnTo>
                  <a:cubicBezTo>
                    <a:pt x="150" y="462"/>
                    <a:pt x="146" y="463"/>
                    <a:pt x="142" y="464"/>
                  </a:cubicBezTo>
                  <a:lnTo>
                    <a:pt x="137" y="465"/>
                  </a:lnTo>
                  <a:cubicBezTo>
                    <a:pt x="134" y="465"/>
                    <a:pt x="132" y="466"/>
                    <a:pt x="129" y="466"/>
                  </a:cubicBezTo>
                  <a:cubicBezTo>
                    <a:pt x="127" y="467"/>
                    <a:pt x="125" y="467"/>
                    <a:pt x="123" y="467"/>
                  </a:cubicBezTo>
                  <a:cubicBezTo>
                    <a:pt x="121" y="468"/>
                    <a:pt x="118" y="468"/>
                    <a:pt x="115" y="469"/>
                  </a:cubicBezTo>
                  <a:cubicBezTo>
                    <a:pt x="113" y="469"/>
                    <a:pt x="112" y="469"/>
                    <a:pt x="110" y="470"/>
                  </a:cubicBezTo>
                  <a:cubicBezTo>
                    <a:pt x="107" y="470"/>
                    <a:pt x="104" y="470"/>
                    <a:pt x="101" y="471"/>
                  </a:cubicBezTo>
                  <a:cubicBezTo>
                    <a:pt x="100" y="471"/>
                    <a:pt x="98" y="471"/>
                    <a:pt x="96" y="472"/>
                  </a:cubicBezTo>
                  <a:cubicBezTo>
                    <a:pt x="93" y="472"/>
                    <a:pt x="89" y="472"/>
                    <a:pt x="86" y="473"/>
                  </a:cubicBezTo>
                  <a:lnTo>
                    <a:pt x="83" y="473"/>
                  </a:lnTo>
                  <a:cubicBezTo>
                    <a:pt x="78" y="473"/>
                    <a:pt x="74" y="474"/>
                    <a:pt x="69" y="474"/>
                  </a:cubicBezTo>
                  <a:lnTo>
                    <a:pt x="65" y="474"/>
                  </a:lnTo>
                  <a:cubicBezTo>
                    <a:pt x="62" y="475"/>
                    <a:pt x="59" y="475"/>
                    <a:pt x="56" y="475"/>
                  </a:cubicBezTo>
                  <a:cubicBezTo>
                    <a:pt x="54" y="475"/>
                    <a:pt x="52" y="475"/>
                    <a:pt x="51" y="475"/>
                  </a:cubicBezTo>
                  <a:cubicBezTo>
                    <a:pt x="48" y="475"/>
                    <a:pt x="45" y="475"/>
                    <a:pt x="42" y="475"/>
                  </a:cubicBezTo>
                  <a:cubicBezTo>
                    <a:pt x="40" y="475"/>
                    <a:pt x="38" y="475"/>
                    <a:pt x="37" y="475"/>
                  </a:cubicBezTo>
                  <a:cubicBezTo>
                    <a:pt x="36" y="475"/>
                    <a:pt x="35" y="475"/>
                    <a:pt x="34" y="475"/>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050"/>
            <p:cNvSpPr>
              <a:spLocks/>
            </p:cNvSpPr>
            <p:nvPr/>
          </p:nvSpPr>
          <p:spPr bwMode="auto">
            <a:xfrm>
              <a:off x="8180388" y="4808538"/>
              <a:ext cx="14288" cy="28575"/>
            </a:xfrm>
            <a:custGeom>
              <a:avLst/>
              <a:gdLst>
                <a:gd name="T0" fmla="*/ 0 w 30"/>
                <a:gd name="T1" fmla="*/ 56 h 56"/>
                <a:gd name="T2" fmla="*/ 0 w 30"/>
                <a:gd name="T3" fmla="*/ 0 h 56"/>
                <a:gd name="T4" fmla="*/ 30 w 30"/>
                <a:gd name="T5" fmla="*/ 17 h 56"/>
                <a:gd name="T6" fmla="*/ 0 w 30"/>
                <a:gd name="T7" fmla="*/ 56 h 56"/>
              </a:gdLst>
              <a:ahLst/>
              <a:cxnLst>
                <a:cxn ang="0">
                  <a:pos x="T0" y="T1"/>
                </a:cxn>
                <a:cxn ang="0">
                  <a:pos x="T2" y="T3"/>
                </a:cxn>
                <a:cxn ang="0">
                  <a:pos x="T4" y="T5"/>
                </a:cxn>
                <a:cxn ang="0">
                  <a:pos x="T6" y="T7"/>
                </a:cxn>
              </a:cxnLst>
              <a:rect l="0" t="0" r="r" b="b"/>
              <a:pathLst>
                <a:path w="30" h="56">
                  <a:moveTo>
                    <a:pt x="0" y="56"/>
                  </a:moveTo>
                  <a:lnTo>
                    <a:pt x="0" y="0"/>
                  </a:lnTo>
                  <a:cubicBezTo>
                    <a:pt x="9" y="6"/>
                    <a:pt x="19" y="12"/>
                    <a:pt x="30" y="17"/>
                  </a:cubicBezTo>
                  <a:cubicBezTo>
                    <a:pt x="20" y="30"/>
                    <a:pt x="10" y="43"/>
                    <a:pt x="0" y="56"/>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051"/>
            <p:cNvSpPr>
              <a:spLocks/>
            </p:cNvSpPr>
            <p:nvPr/>
          </p:nvSpPr>
          <p:spPr bwMode="auto">
            <a:xfrm>
              <a:off x="8180388" y="4711700"/>
              <a:ext cx="103188" cy="93663"/>
            </a:xfrm>
            <a:custGeom>
              <a:avLst/>
              <a:gdLst>
                <a:gd name="T0" fmla="*/ 48 w 202"/>
                <a:gd name="T1" fmla="*/ 183 h 183"/>
                <a:gd name="T2" fmla="*/ 0 w 202"/>
                <a:gd name="T3" fmla="*/ 155 h 183"/>
                <a:gd name="T4" fmla="*/ 0 w 202"/>
                <a:gd name="T5" fmla="*/ 1 h 183"/>
                <a:gd name="T6" fmla="*/ 11 w 202"/>
                <a:gd name="T7" fmla="*/ 0 h 183"/>
                <a:gd name="T8" fmla="*/ 13 w 202"/>
                <a:gd name="T9" fmla="*/ 0 h 183"/>
                <a:gd name="T10" fmla="*/ 25 w 202"/>
                <a:gd name="T11" fmla="*/ 0 h 183"/>
                <a:gd name="T12" fmla="*/ 29 w 202"/>
                <a:gd name="T13" fmla="*/ 0 h 183"/>
                <a:gd name="T14" fmla="*/ 34 w 202"/>
                <a:gd name="T15" fmla="*/ 0 h 183"/>
                <a:gd name="T16" fmla="*/ 39 w 202"/>
                <a:gd name="T17" fmla="*/ 0 h 183"/>
                <a:gd name="T18" fmla="*/ 43 w 202"/>
                <a:gd name="T19" fmla="*/ 0 h 183"/>
                <a:gd name="T20" fmla="*/ 54 w 202"/>
                <a:gd name="T21" fmla="*/ 0 h 183"/>
                <a:gd name="T22" fmla="*/ 58 w 202"/>
                <a:gd name="T23" fmla="*/ 1 h 183"/>
                <a:gd name="T24" fmla="*/ 86 w 202"/>
                <a:gd name="T25" fmla="*/ 3 h 183"/>
                <a:gd name="T26" fmla="*/ 90 w 202"/>
                <a:gd name="T27" fmla="*/ 3 h 183"/>
                <a:gd name="T28" fmla="*/ 100 w 202"/>
                <a:gd name="T29" fmla="*/ 4 h 183"/>
                <a:gd name="T30" fmla="*/ 105 w 202"/>
                <a:gd name="T31" fmla="*/ 5 h 183"/>
                <a:gd name="T32" fmla="*/ 114 w 202"/>
                <a:gd name="T33" fmla="*/ 7 h 183"/>
                <a:gd name="T34" fmla="*/ 120 w 202"/>
                <a:gd name="T35" fmla="*/ 7 h 183"/>
                <a:gd name="T36" fmla="*/ 129 w 202"/>
                <a:gd name="T37" fmla="*/ 9 h 183"/>
                <a:gd name="T38" fmla="*/ 134 w 202"/>
                <a:gd name="T39" fmla="*/ 10 h 183"/>
                <a:gd name="T40" fmla="*/ 148 w 202"/>
                <a:gd name="T41" fmla="*/ 13 h 183"/>
                <a:gd name="T42" fmla="*/ 161 w 202"/>
                <a:gd name="T43" fmla="*/ 17 h 183"/>
                <a:gd name="T44" fmla="*/ 163 w 202"/>
                <a:gd name="T45" fmla="*/ 17 h 183"/>
                <a:gd name="T46" fmla="*/ 175 w 202"/>
                <a:gd name="T47" fmla="*/ 20 h 183"/>
                <a:gd name="T48" fmla="*/ 176 w 202"/>
                <a:gd name="T49" fmla="*/ 21 h 183"/>
                <a:gd name="T50" fmla="*/ 188 w 202"/>
                <a:gd name="T51" fmla="*/ 24 h 183"/>
                <a:gd name="T52" fmla="*/ 189 w 202"/>
                <a:gd name="T53" fmla="*/ 25 h 183"/>
                <a:gd name="T54" fmla="*/ 202 w 202"/>
                <a:gd name="T55" fmla="*/ 29 h 183"/>
                <a:gd name="T56" fmla="*/ 48 w 202"/>
                <a:gd name="T5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 h="183">
                  <a:moveTo>
                    <a:pt x="48" y="183"/>
                  </a:moveTo>
                  <a:cubicBezTo>
                    <a:pt x="30" y="174"/>
                    <a:pt x="14" y="165"/>
                    <a:pt x="0" y="155"/>
                  </a:cubicBezTo>
                  <a:lnTo>
                    <a:pt x="0" y="1"/>
                  </a:lnTo>
                  <a:cubicBezTo>
                    <a:pt x="4" y="1"/>
                    <a:pt x="8" y="1"/>
                    <a:pt x="11" y="0"/>
                  </a:cubicBezTo>
                  <a:lnTo>
                    <a:pt x="13" y="0"/>
                  </a:lnTo>
                  <a:cubicBezTo>
                    <a:pt x="17" y="0"/>
                    <a:pt x="21" y="0"/>
                    <a:pt x="25" y="0"/>
                  </a:cubicBezTo>
                  <a:lnTo>
                    <a:pt x="29" y="0"/>
                  </a:lnTo>
                  <a:cubicBezTo>
                    <a:pt x="31" y="0"/>
                    <a:pt x="32" y="0"/>
                    <a:pt x="34" y="0"/>
                  </a:cubicBezTo>
                  <a:cubicBezTo>
                    <a:pt x="36" y="0"/>
                    <a:pt x="38" y="0"/>
                    <a:pt x="39" y="0"/>
                  </a:cubicBezTo>
                  <a:lnTo>
                    <a:pt x="43" y="0"/>
                  </a:lnTo>
                  <a:cubicBezTo>
                    <a:pt x="47" y="0"/>
                    <a:pt x="51" y="0"/>
                    <a:pt x="54" y="0"/>
                  </a:cubicBezTo>
                  <a:lnTo>
                    <a:pt x="58" y="1"/>
                  </a:lnTo>
                  <a:cubicBezTo>
                    <a:pt x="67" y="1"/>
                    <a:pt x="77" y="2"/>
                    <a:pt x="86" y="3"/>
                  </a:cubicBezTo>
                  <a:lnTo>
                    <a:pt x="90" y="3"/>
                  </a:lnTo>
                  <a:cubicBezTo>
                    <a:pt x="93" y="4"/>
                    <a:pt x="97" y="4"/>
                    <a:pt x="100" y="4"/>
                  </a:cubicBezTo>
                  <a:cubicBezTo>
                    <a:pt x="102" y="5"/>
                    <a:pt x="103" y="5"/>
                    <a:pt x="105" y="5"/>
                  </a:cubicBezTo>
                  <a:cubicBezTo>
                    <a:pt x="108" y="6"/>
                    <a:pt x="111" y="6"/>
                    <a:pt x="114" y="7"/>
                  </a:cubicBezTo>
                  <a:cubicBezTo>
                    <a:pt x="116" y="7"/>
                    <a:pt x="118" y="7"/>
                    <a:pt x="120" y="7"/>
                  </a:cubicBezTo>
                  <a:cubicBezTo>
                    <a:pt x="123" y="8"/>
                    <a:pt x="126" y="9"/>
                    <a:pt x="129" y="9"/>
                  </a:cubicBezTo>
                  <a:lnTo>
                    <a:pt x="134" y="10"/>
                  </a:lnTo>
                  <a:cubicBezTo>
                    <a:pt x="138" y="11"/>
                    <a:pt x="143" y="12"/>
                    <a:pt x="148" y="13"/>
                  </a:cubicBezTo>
                  <a:cubicBezTo>
                    <a:pt x="152" y="14"/>
                    <a:pt x="157" y="15"/>
                    <a:pt x="161" y="17"/>
                  </a:cubicBezTo>
                  <a:lnTo>
                    <a:pt x="163" y="17"/>
                  </a:lnTo>
                  <a:cubicBezTo>
                    <a:pt x="167" y="18"/>
                    <a:pt x="171" y="19"/>
                    <a:pt x="175" y="20"/>
                  </a:cubicBezTo>
                  <a:lnTo>
                    <a:pt x="176" y="21"/>
                  </a:lnTo>
                  <a:cubicBezTo>
                    <a:pt x="180" y="22"/>
                    <a:pt x="184" y="23"/>
                    <a:pt x="188" y="24"/>
                  </a:cubicBezTo>
                  <a:lnTo>
                    <a:pt x="189" y="25"/>
                  </a:lnTo>
                  <a:cubicBezTo>
                    <a:pt x="193" y="26"/>
                    <a:pt x="197" y="27"/>
                    <a:pt x="202" y="29"/>
                  </a:cubicBezTo>
                  <a:cubicBezTo>
                    <a:pt x="154" y="66"/>
                    <a:pt x="101" y="119"/>
                    <a:pt x="48" y="183"/>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052"/>
            <p:cNvSpPr>
              <a:spLocks/>
            </p:cNvSpPr>
            <p:nvPr/>
          </p:nvSpPr>
          <p:spPr bwMode="auto">
            <a:xfrm>
              <a:off x="8218488" y="4732338"/>
              <a:ext cx="207963" cy="120650"/>
            </a:xfrm>
            <a:custGeom>
              <a:avLst/>
              <a:gdLst>
                <a:gd name="T0" fmla="*/ 408 w 408"/>
                <a:gd name="T1" fmla="*/ 234 h 234"/>
                <a:gd name="T2" fmla="*/ 257 w 408"/>
                <a:gd name="T3" fmla="*/ 210 h 234"/>
                <a:gd name="T4" fmla="*/ 0 w 408"/>
                <a:gd name="T5" fmla="*/ 155 h 234"/>
                <a:gd name="T6" fmla="*/ 158 w 408"/>
                <a:gd name="T7" fmla="*/ 0 h 234"/>
                <a:gd name="T8" fmla="*/ 164 w 408"/>
                <a:gd name="T9" fmla="*/ 3 h 234"/>
                <a:gd name="T10" fmla="*/ 169 w 408"/>
                <a:gd name="T11" fmla="*/ 5 h 234"/>
                <a:gd name="T12" fmla="*/ 175 w 408"/>
                <a:gd name="T13" fmla="*/ 7 h 234"/>
                <a:gd name="T14" fmla="*/ 180 w 408"/>
                <a:gd name="T15" fmla="*/ 10 h 234"/>
                <a:gd name="T16" fmla="*/ 186 w 408"/>
                <a:gd name="T17" fmla="*/ 13 h 234"/>
                <a:gd name="T18" fmla="*/ 190 w 408"/>
                <a:gd name="T19" fmla="*/ 15 h 234"/>
                <a:gd name="T20" fmla="*/ 196 w 408"/>
                <a:gd name="T21" fmla="*/ 18 h 234"/>
                <a:gd name="T22" fmla="*/ 200 w 408"/>
                <a:gd name="T23" fmla="*/ 20 h 234"/>
                <a:gd name="T24" fmla="*/ 206 w 408"/>
                <a:gd name="T25" fmla="*/ 24 h 234"/>
                <a:gd name="T26" fmla="*/ 210 w 408"/>
                <a:gd name="T27" fmla="*/ 26 h 234"/>
                <a:gd name="T28" fmla="*/ 216 w 408"/>
                <a:gd name="T29" fmla="*/ 29 h 234"/>
                <a:gd name="T30" fmla="*/ 220 w 408"/>
                <a:gd name="T31" fmla="*/ 32 h 234"/>
                <a:gd name="T32" fmla="*/ 226 w 408"/>
                <a:gd name="T33" fmla="*/ 36 h 234"/>
                <a:gd name="T34" fmla="*/ 230 w 408"/>
                <a:gd name="T35" fmla="*/ 38 h 234"/>
                <a:gd name="T36" fmla="*/ 261 w 408"/>
                <a:gd name="T37" fmla="*/ 59 h 234"/>
                <a:gd name="T38" fmla="*/ 263 w 408"/>
                <a:gd name="T39" fmla="*/ 61 h 234"/>
                <a:gd name="T40" fmla="*/ 270 w 408"/>
                <a:gd name="T41" fmla="*/ 66 h 234"/>
                <a:gd name="T42" fmla="*/ 272 w 408"/>
                <a:gd name="T43" fmla="*/ 68 h 234"/>
                <a:gd name="T44" fmla="*/ 279 w 408"/>
                <a:gd name="T45" fmla="*/ 73 h 234"/>
                <a:gd name="T46" fmla="*/ 281 w 408"/>
                <a:gd name="T47" fmla="*/ 75 h 234"/>
                <a:gd name="T48" fmla="*/ 287 w 408"/>
                <a:gd name="T49" fmla="*/ 80 h 234"/>
                <a:gd name="T50" fmla="*/ 290 w 408"/>
                <a:gd name="T51" fmla="*/ 83 h 234"/>
                <a:gd name="T52" fmla="*/ 296 w 408"/>
                <a:gd name="T53" fmla="*/ 88 h 234"/>
                <a:gd name="T54" fmla="*/ 298 w 408"/>
                <a:gd name="T55" fmla="*/ 90 h 234"/>
                <a:gd name="T56" fmla="*/ 304 w 408"/>
                <a:gd name="T57" fmla="*/ 96 h 234"/>
                <a:gd name="T58" fmla="*/ 305 w 408"/>
                <a:gd name="T59" fmla="*/ 97 h 234"/>
                <a:gd name="T60" fmla="*/ 348 w 408"/>
                <a:gd name="T61" fmla="*/ 143 h 234"/>
                <a:gd name="T62" fmla="*/ 349 w 408"/>
                <a:gd name="T63" fmla="*/ 144 h 234"/>
                <a:gd name="T64" fmla="*/ 355 w 408"/>
                <a:gd name="T65" fmla="*/ 152 h 234"/>
                <a:gd name="T66" fmla="*/ 356 w 408"/>
                <a:gd name="T67" fmla="*/ 152 h 234"/>
                <a:gd name="T68" fmla="*/ 362 w 408"/>
                <a:gd name="T69" fmla="*/ 160 h 234"/>
                <a:gd name="T70" fmla="*/ 362 w 408"/>
                <a:gd name="T71" fmla="*/ 161 h 234"/>
                <a:gd name="T72" fmla="*/ 408 w 408"/>
                <a:gd name="T7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234">
                  <a:moveTo>
                    <a:pt x="408" y="234"/>
                  </a:moveTo>
                  <a:cubicBezTo>
                    <a:pt x="362" y="221"/>
                    <a:pt x="311" y="216"/>
                    <a:pt x="257" y="210"/>
                  </a:cubicBezTo>
                  <a:cubicBezTo>
                    <a:pt x="176" y="203"/>
                    <a:pt x="88" y="194"/>
                    <a:pt x="0" y="155"/>
                  </a:cubicBezTo>
                  <a:cubicBezTo>
                    <a:pt x="56" y="87"/>
                    <a:pt x="111" y="33"/>
                    <a:pt x="158" y="0"/>
                  </a:cubicBezTo>
                  <a:cubicBezTo>
                    <a:pt x="160" y="1"/>
                    <a:pt x="162" y="2"/>
                    <a:pt x="164" y="3"/>
                  </a:cubicBezTo>
                  <a:lnTo>
                    <a:pt x="169" y="5"/>
                  </a:lnTo>
                  <a:cubicBezTo>
                    <a:pt x="171" y="6"/>
                    <a:pt x="173" y="6"/>
                    <a:pt x="175" y="7"/>
                  </a:cubicBezTo>
                  <a:cubicBezTo>
                    <a:pt x="177" y="8"/>
                    <a:pt x="178" y="9"/>
                    <a:pt x="180" y="10"/>
                  </a:cubicBezTo>
                  <a:cubicBezTo>
                    <a:pt x="182" y="11"/>
                    <a:pt x="184" y="12"/>
                    <a:pt x="186" y="13"/>
                  </a:cubicBezTo>
                  <a:lnTo>
                    <a:pt x="190" y="15"/>
                  </a:lnTo>
                  <a:cubicBezTo>
                    <a:pt x="192" y="16"/>
                    <a:pt x="194" y="17"/>
                    <a:pt x="196" y="18"/>
                  </a:cubicBezTo>
                  <a:lnTo>
                    <a:pt x="200" y="20"/>
                  </a:lnTo>
                  <a:cubicBezTo>
                    <a:pt x="202" y="21"/>
                    <a:pt x="204" y="22"/>
                    <a:pt x="206" y="24"/>
                  </a:cubicBezTo>
                  <a:lnTo>
                    <a:pt x="210" y="26"/>
                  </a:lnTo>
                  <a:cubicBezTo>
                    <a:pt x="212" y="27"/>
                    <a:pt x="214" y="28"/>
                    <a:pt x="216" y="29"/>
                  </a:cubicBezTo>
                  <a:lnTo>
                    <a:pt x="220" y="32"/>
                  </a:lnTo>
                  <a:cubicBezTo>
                    <a:pt x="222" y="33"/>
                    <a:pt x="224" y="34"/>
                    <a:pt x="226" y="36"/>
                  </a:cubicBezTo>
                  <a:lnTo>
                    <a:pt x="230" y="38"/>
                  </a:lnTo>
                  <a:cubicBezTo>
                    <a:pt x="240" y="44"/>
                    <a:pt x="251" y="52"/>
                    <a:pt x="261" y="59"/>
                  </a:cubicBezTo>
                  <a:lnTo>
                    <a:pt x="263" y="61"/>
                  </a:lnTo>
                  <a:cubicBezTo>
                    <a:pt x="266" y="63"/>
                    <a:pt x="268" y="64"/>
                    <a:pt x="270" y="66"/>
                  </a:cubicBezTo>
                  <a:lnTo>
                    <a:pt x="272" y="68"/>
                  </a:lnTo>
                  <a:cubicBezTo>
                    <a:pt x="275" y="70"/>
                    <a:pt x="277" y="71"/>
                    <a:pt x="279" y="73"/>
                  </a:cubicBezTo>
                  <a:lnTo>
                    <a:pt x="281" y="75"/>
                  </a:lnTo>
                  <a:cubicBezTo>
                    <a:pt x="283" y="77"/>
                    <a:pt x="285" y="79"/>
                    <a:pt x="287" y="80"/>
                  </a:cubicBezTo>
                  <a:lnTo>
                    <a:pt x="290" y="83"/>
                  </a:lnTo>
                  <a:cubicBezTo>
                    <a:pt x="292" y="84"/>
                    <a:pt x="294" y="86"/>
                    <a:pt x="296" y="88"/>
                  </a:cubicBezTo>
                  <a:lnTo>
                    <a:pt x="298" y="90"/>
                  </a:lnTo>
                  <a:cubicBezTo>
                    <a:pt x="300" y="92"/>
                    <a:pt x="302" y="94"/>
                    <a:pt x="304" y="96"/>
                  </a:cubicBezTo>
                  <a:lnTo>
                    <a:pt x="305" y="97"/>
                  </a:lnTo>
                  <a:cubicBezTo>
                    <a:pt x="321" y="111"/>
                    <a:pt x="335" y="127"/>
                    <a:pt x="348" y="143"/>
                  </a:cubicBezTo>
                  <a:lnTo>
                    <a:pt x="349" y="144"/>
                  </a:lnTo>
                  <a:cubicBezTo>
                    <a:pt x="351" y="146"/>
                    <a:pt x="353" y="149"/>
                    <a:pt x="355" y="152"/>
                  </a:cubicBezTo>
                  <a:lnTo>
                    <a:pt x="356" y="152"/>
                  </a:lnTo>
                  <a:cubicBezTo>
                    <a:pt x="358" y="155"/>
                    <a:pt x="360" y="158"/>
                    <a:pt x="362" y="160"/>
                  </a:cubicBezTo>
                  <a:lnTo>
                    <a:pt x="362" y="161"/>
                  </a:lnTo>
                  <a:cubicBezTo>
                    <a:pt x="379" y="184"/>
                    <a:pt x="395" y="208"/>
                    <a:pt x="408" y="234"/>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5705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up)">
                                      <p:cBhvr>
                                        <p:cTn id="33" dur="500"/>
                                        <p:tgtEl>
                                          <p:spTgt spid="51"/>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p:cTn id="47" dur="500" fill="hold"/>
                                        <p:tgtEl>
                                          <p:spTgt spid="54"/>
                                        </p:tgtEl>
                                        <p:attrNameLst>
                                          <p:attrName>ppt_w</p:attrName>
                                        </p:attrNameLst>
                                      </p:cBhvr>
                                      <p:tavLst>
                                        <p:tav tm="0">
                                          <p:val>
                                            <p:fltVal val="0"/>
                                          </p:val>
                                        </p:tav>
                                        <p:tav tm="100000">
                                          <p:val>
                                            <p:strVal val="#ppt_w"/>
                                          </p:val>
                                        </p:tav>
                                      </p:tavLst>
                                    </p:anim>
                                    <p:anim calcmode="lin" valueType="num">
                                      <p:cBhvr>
                                        <p:cTn id="48" dur="500" fill="hold"/>
                                        <p:tgtEl>
                                          <p:spTgt spid="54"/>
                                        </p:tgtEl>
                                        <p:attrNameLst>
                                          <p:attrName>ppt_h</p:attrName>
                                        </p:attrNameLst>
                                      </p:cBhvr>
                                      <p:tavLst>
                                        <p:tav tm="0">
                                          <p:val>
                                            <p:fltVal val="0"/>
                                          </p:val>
                                        </p:tav>
                                        <p:tav tm="100000">
                                          <p:val>
                                            <p:strVal val="#ppt_h"/>
                                          </p:val>
                                        </p:tav>
                                      </p:tavLst>
                                    </p:anim>
                                    <p:animEffect transition="in" filter="fade">
                                      <p:cBhvr>
                                        <p:cTn id="49" dur="500"/>
                                        <p:tgtEl>
                                          <p:spTgt spid="54"/>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p:cTn id="57" dur="500" fill="hold"/>
                                        <p:tgtEl>
                                          <p:spTgt spid="56"/>
                                        </p:tgtEl>
                                        <p:attrNameLst>
                                          <p:attrName>ppt_w</p:attrName>
                                        </p:attrNameLst>
                                      </p:cBhvr>
                                      <p:tavLst>
                                        <p:tav tm="0">
                                          <p:val>
                                            <p:fltVal val="0"/>
                                          </p:val>
                                        </p:tav>
                                        <p:tav tm="100000">
                                          <p:val>
                                            <p:strVal val="#ppt_w"/>
                                          </p:val>
                                        </p:tav>
                                      </p:tavLst>
                                    </p:anim>
                                    <p:anim calcmode="lin" valueType="num">
                                      <p:cBhvr>
                                        <p:cTn id="58" dur="500" fill="hold"/>
                                        <p:tgtEl>
                                          <p:spTgt spid="56"/>
                                        </p:tgtEl>
                                        <p:attrNameLst>
                                          <p:attrName>ppt_h</p:attrName>
                                        </p:attrNameLst>
                                      </p:cBhvr>
                                      <p:tavLst>
                                        <p:tav tm="0">
                                          <p:val>
                                            <p:fltVal val="0"/>
                                          </p:val>
                                        </p:tav>
                                        <p:tav tm="100000">
                                          <p:val>
                                            <p:strVal val="#ppt_h"/>
                                          </p:val>
                                        </p:tav>
                                      </p:tavLst>
                                    </p:anim>
                                    <p:animEffect transition="in" filter="fade">
                                      <p:cBhvr>
                                        <p:cTn id="59" dur="500"/>
                                        <p:tgtEl>
                                          <p:spTgt spid="5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left)">
                                      <p:cBhvr>
                                        <p:cTn id="63" dur="500"/>
                                        <p:tgtEl>
                                          <p:spTgt spid="57"/>
                                        </p:tgtEl>
                                      </p:cBhvr>
                                    </p:animEffect>
                                  </p:childTnLst>
                                </p:cTn>
                              </p:par>
                            </p:childTnLst>
                          </p:cTn>
                        </p:par>
                        <p:par>
                          <p:cTn id="64" fill="hold">
                            <p:stCondLst>
                              <p:cond delay="6500"/>
                            </p:stCondLst>
                            <p:childTnLst>
                              <p:par>
                                <p:cTn id="65" presetID="22" presetClass="entr" presetSubtype="4"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down)">
                                      <p:cBhvr>
                                        <p:cTn id="67" dur="500"/>
                                        <p:tgtEl>
                                          <p:spTgt spid="58"/>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3" grpId="0"/>
      <p:bldP spid="44" grpId="0"/>
      <p:bldP spid="45" grpId="0"/>
      <p:bldP spid="50" grpId="0"/>
      <p:bldP spid="51" grpId="0"/>
      <p:bldP spid="52" grpId="0" animBg="1"/>
      <p:bldP spid="53" grpId="0"/>
      <p:bldP spid="54" grpId="0" animBg="1"/>
      <p:bldP spid="55" grpId="0"/>
      <p:bldP spid="56" grpId="0" animBg="1"/>
      <p:bldP spid="57"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C918F8-3F43-4DB5-B1D5-2E3E1117234D}"/>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136" b="2136"/>
          <a:stretch>
            <a:fillRect/>
          </a:stretch>
        </p:blipFill>
        <p:spPr/>
      </p:pic>
      <p:sp>
        <p:nvSpPr>
          <p:cNvPr id="15" name="Rounded Rectangle 14"/>
          <p:cNvSpPr/>
          <p:nvPr/>
        </p:nvSpPr>
        <p:spPr>
          <a:xfrm>
            <a:off x="0" y="3637358"/>
            <a:ext cx="2729552" cy="1875696"/>
          </a:xfrm>
          <a:prstGeom prst="roundRect">
            <a:avLst>
              <a:gd name="adj" fmla="val 2049"/>
            </a:avLst>
          </a:prstGeom>
          <a:solidFill>
            <a:schemeClr val="accent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p:cNvSpPr txBox="1">
            <a:spLocks/>
          </p:cNvSpPr>
          <p:nvPr/>
        </p:nvSpPr>
        <p:spPr>
          <a:xfrm>
            <a:off x="450375" y="434460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Subtitle Here</a:t>
            </a:r>
          </a:p>
        </p:txBody>
      </p:sp>
      <p:sp>
        <p:nvSpPr>
          <p:cNvPr id="24" name="Rectangle 23"/>
          <p:cNvSpPr/>
          <p:nvPr/>
        </p:nvSpPr>
        <p:spPr>
          <a:xfrm>
            <a:off x="484218" y="4658974"/>
            <a:ext cx="1904439" cy="600164"/>
          </a:xfrm>
          <a:prstGeom prst="rect">
            <a:avLst/>
          </a:prstGeom>
        </p:spPr>
        <p:txBody>
          <a:bodyPr wrap="square">
            <a:spAutoFit/>
          </a:bodyPr>
          <a:lstStyle/>
          <a:p>
            <a:pPr>
              <a:lnSpc>
                <a:spcPct val="150000"/>
              </a:lnSpc>
            </a:pPr>
            <a:r>
              <a:rPr lang="en-US" sz="1100" dirty="0">
                <a:solidFill>
                  <a:schemeClr val="bg1"/>
                </a:solidFill>
              </a:rPr>
              <a:t>Lorem Ipsum is simply dummy text of the</a:t>
            </a:r>
          </a:p>
        </p:txBody>
      </p:sp>
      <p:sp>
        <p:nvSpPr>
          <p:cNvPr id="31" name="TextBox 30"/>
          <p:cNvSpPr txBox="1"/>
          <p:nvPr/>
        </p:nvSpPr>
        <p:spPr>
          <a:xfrm>
            <a:off x="1430997" y="690939"/>
            <a:ext cx="4055403" cy="584775"/>
          </a:xfrm>
          <a:prstGeom prst="rect">
            <a:avLst/>
          </a:prstGeom>
          <a:noFill/>
        </p:spPr>
        <p:txBody>
          <a:bodyPr wrap="square" rtlCol="0">
            <a:spAutoFit/>
          </a:bodyPr>
          <a:lstStyle/>
          <a:p>
            <a:r>
              <a:rPr lang="en-US" sz="3200" b="1" dirty="0">
                <a:solidFill>
                  <a:schemeClr val="tx1">
                    <a:lumMod val="75000"/>
                    <a:lumOff val="25000"/>
                  </a:schemeClr>
                </a:solidFill>
                <a:latin typeface="+mj-lt"/>
              </a:rPr>
              <a:t>Modern </a:t>
            </a:r>
            <a:r>
              <a:rPr lang="en-US" sz="3200" b="1" dirty="0">
                <a:solidFill>
                  <a:schemeClr val="accent1"/>
                </a:solidFill>
                <a:latin typeface="+mj-lt"/>
              </a:rPr>
              <a:t>Court</a:t>
            </a:r>
          </a:p>
        </p:txBody>
      </p:sp>
      <p:sp>
        <p:nvSpPr>
          <p:cNvPr id="32" name="Rectangle 31"/>
          <p:cNvSpPr/>
          <p:nvPr/>
        </p:nvSpPr>
        <p:spPr>
          <a:xfrm>
            <a:off x="1430997" y="1482603"/>
            <a:ext cx="5215464"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 simply</a:t>
            </a:r>
          </a:p>
        </p:txBody>
      </p:sp>
      <p:sp>
        <p:nvSpPr>
          <p:cNvPr id="44" name="Text Placeholder 13"/>
          <p:cNvSpPr txBox="1">
            <a:spLocks/>
          </p:cNvSpPr>
          <p:nvPr/>
        </p:nvSpPr>
        <p:spPr>
          <a:xfrm>
            <a:off x="7022048" y="1168231"/>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45" name="Rectangle 44"/>
          <p:cNvSpPr/>
          <p:nvPr/>
        </p:nvSpPr>
        <p:spPr>
          <a:xfrm>
            <a:off x="7055891" y="1482603"/>
            <a:ext cx="1904439"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a:t>
            </a:r>
          </a:p>
        </p:txBody>
      </p:sp>
      <p:sp>
        <p:nvSpPr>
          <p:cNvPr id="50" name="Text Placeholder 13"/>
          <p:cNvSpPr txBox="1">
            <a:spLocks/>
          </p:cNvSpPr>
          <p:nvPr/>
        </p:nvSpPr>
        <p:spPr>
          <a:xfrm>
            <a:off x="9168047" y="1168231"/>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51" name="Rectangle 50"/>
          <p:cNvSpPr/>
          <p:nvPr/>
        </p:nvSpPr>
        <p:spPr>
          <a:xfrm>
            <a:off x="9201890" y="1482603"/>
            <a:ext cx="1904439"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a:t>
            </a:r>
          </a:p>
        </p:txBody>
      </p:sp>
      <p:sp>
        <p:nvSpPr>
          <p:cNvPr id="54" name="Oval 53"/>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56" name="Group 55"/>
          <p:cNvGrpSpPr/>
          <p:nvPr/>
        </p:nvGrpSpPr>
        <p:grpSpPr>
          <a:xfrm>
            <a:off x="429694" y="6543103"/>
            <a:ext cx="591913" cy="144733"/>
            <a:chOff x="5496363" y="4799863"/>
            <a:chExt cx="1189085" cy="290751"/>
          </a:xfrm>
          <a:solidFill>
            <a:schemeClr val="bg1">
              <a:lumMod val="65000"/>
            </a:schemeClr>
          </a:solidFill>
        </p:grpSpPr>
        <p:sp>
          <p:nvSpPr>
            <p:cNvPr id="57"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8"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59" name="Group 58"/>
            <p:cNvGrpSpPr/>
            <p:nvPr/>
          </p:nvGrpSpPr>
          <p:grpSpPr>
            <a:xfrm>
              <a:off x="5496363" y="4811569"/>
              <a:ext cx="266859" cy="279045"/>
              <a:chOff x="4467475" y="4076700"/>
              <a:chExt cx="247694" cy="259005"/>
            </a:xfrm>
            <a:grpFill/>
          </p:grpSpPr>
          <p:sp>
            <p:nvSpPr>
              <p:cNvPr id="60"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1"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62" name="Oval 61"/>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7055891" y="785661"/>
            <a:ext cx="472882" cy="292392"/>
            <a:chOff x="2697163" y="0"/>
            <a:chExt cx="1663700" cy="1028700"/>
          </a:xfrm>
        </p:grpSpPr>
        <p:sp>
          <p:nvSpPr>
            <p:cNvPr id="110" name="Rectangle 5"/>
            <p:cNvSpPr>
              <a:spLocks noChangeArrowheads="1"/>
            </p:cNvSpPr>
            <p:nvPr/>
          </p:nvSpPr>
          <p:spPr bwMode="auto">
            <a:xfrm>
              <a:off x="4329113" y="0"/>
              <a:ext cx="31750" cy="1028700"/>
            </a:xfrm>
            <a:prstGeom prst="rect">
              <a:avLst/>
            </a:prstGeom>
            <a:solidFill>
              <a:srgbClr val="97B1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6"/>
            <p:cNvSpPr>
              <a:spLocks noChangeArrowheads="1"/>
            </p:cNvSpPr>
            <p:nvPr/>
          </p:nvSpPr>
          <p:spPr bwMode="auto">
            <a:xfrm>
              <a:off x="2697163" y="0"/>
              <a:ext cx="1649413" cy="1028700"/>
            </a:xfrm>
            <a:prstGeom prst="rect">
              <a:avLst/>
            </a:prstGeom>
            <a:solidFill>
              <a:srgbClr val="C1D2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7"/>
            <p:cNvSpPr>
              <a:spLocks noChangeArrowheads="1"/>
            </p:cNvSpPr>
            <p:nvPr/>
          </p:nvSpPr>
          <p:spPr bwMode="auto">
            <a:xfrm>
              <a:off x="2713038" y="15875"/>
              <a:ext cx="1616075" cy="995363"/>
            </a:xfrm>
            <a:prstGeom prst="rect">
              <a:avLst/>
            </a:prstGeom>
            <a:solidFill>
              <a:srgbClr val="97B1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
            <p:cNvSpPr>
              <a:spLocks noChangeArrowheads="1"/>
            </p:cNvSpPr>
            <p:nvPr/>
          </p:nvSpPr>
          <p:spPr bwMode="auto">
            <a:xfrm>
              <a:off x="2730501" y="15875"/>
              <a:ext cx="1598613" cy="995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
            <p:cNvSpPr>
              <a:spLocks/>
            </p:cNvSpPr>
            <p:nvPr/>
          </p:nvSpPr>
          <p:spPr bwMode="auto">
            <a:xfrm>
              <a:off x="2851151" y="93663"/>
              <a:ext cx="52388" cy="107950"/>
            </a:xfrm>
            <a:custGeom>
              <a:avLst/>
              <a:gdLst>
                <a:gd name="T0" fmla="*/ 11 w 33"/>
                <a:gd name="T1" fmla="*/ 39 h 68"/>
                <a:gd name="T2" fmla="*/ 11 w 33"/>
                <a:gd name="T3" fmla="*/ 68 h 68"/>
                <a:gd name="T4" fmla="*/ 0 w 33"/>
                <a:gd name="T5" fmla="*/ 68 h 68"/>
                <a:gd name="T6" fmla="*/ 0 w 33"/>
                <a:gd name="T7" fmla="*/ 0 h 68"/>
                <a:gd name="T8" fmla="*/ 11 w 33"/>
                <a:gd name="T9" fmla="*/ 0 h 68"/>
                <a:gd name="T10" fmla="*/ 11 w 33"/>
                <a:gd name="T11" fmla="*/ 29 h 68"/>
                <a:gd name="T12" fmla="*/ 23 w 33"/>
                <a:gd name="T13" fmla="*/ 29 h 68"/>
                <a:gd name="T14" fmla="*/ 23 w 33"/>
                <a:gd name="T15" fmla="*/ 0 h 68"/>
                <a:gd name="T16" fmla="*/ 33 w 33"/>
                <a:gd name="T17" fmla="*/ 0 h 68"/>
                <a:gd name="T18" fmla="*/ 33 w 33"/>
                <a:gd name="T19" fmla="*/ 68 h 68"/>
                <a:gd name="T20" fmla="*/ 23 w 33"/>
                <a:gd name="T21" fmla="*/ 68 h 68"/>
                <a:gd name="T22" fmla="*/ 23 w 33"/>
                <a:gd name="T23" fmla="*/ 39 h 68"/>
                <a:gd name="T24" fmla="*/ 11 w 33"/>
                <a:gd name="T2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8">
                  <a:moveTo>
                    <a:pt x="11" y="39"/>
                  </a:moveTo>
                  <a:lnTo>
                    <a:pt x="11" y="68"/>
                  </a:lnTo>
                  <a:lnTo>
                    <a:pt x="0" y="68"/>
                  </a:lnTo>
                  <a:lnTo>
                    <a:pt x="0" y="0"/>
                  </a:lnTo>
                  <a:lnTo>
                    <a:pt x="11" y="0"/>
                  </a:lnTo>
                  <a:lnTo>
                    <a:pt x="11" y="29"/>
                  </a:lnTo>
                  <a:lnTo>
                    <a:pt x="23" y="29"/>
                  </a:lnTo>
                  <a:lnTo>
                    <a:pt x="23" y="0"/>
                  </a:lnTo>
                  <a:lnTo>
                    <a:pt x="33" y="0"/>
                  </a:lnTo>
                  <a:lnTo>
                    <a:pt x="33" y="68"/>
                  </a:lnTo>
                  <a:lnTo>
                    <a:pt x="23" y="68"/>
                  </a:lnTo>
                  <a:lnTo>
                    <a:pt x="23" y="39"/>
                  </a:lnTo>
                  <a:lnTo>
                    <a:pt x="1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
            <p:cNvSpPr>
              <a:spLocks noEditPoints="1"/>
            </p:cNvSpPr>
            <p:nvPr/>
          </p:nvSpPr>
          <p:spPr bwMode="auto">
            <a:xfrm>
              <a:off x="2921001" y="93663"/>
              <a:ext cx="50800" cy="109538"/>
            </a:xfrm>
            <a:custGeom>
              <a:avLst/>
              <a:gdLst>
                <a:gd name="T0" fmla="*/ 31 w 47"/>
                <a:gd name="T1" fmla="*/ 23 h 101"/>
                <a:gd name="T2" fmla="*/ 29 w 47"/>
                <a:gd name="T3" fmla="*/ 17 h 101"/>
                <a:gd name="T4" fmla="*/ 23 w 47"/>
                <a:gd name="T5" fmla="*/ 15 h 101"/>
                <a:gd name="T6" fmla="*/ 17 w 47"/>
                <a:gd name="T7" fmla="*/ 17 h 101"/>
                <a:gd name="T8" fmla="*/ 14 w 47"/>
                <a:gd name="T9" fmla="*/ 23 h 101"/>
                <a:gd name="T10" fmla="*/ 14 w 47"/>
                <a:gd name="T11" fmla="*/ 77 h 101"/>
                <a:gd name="T12" fmla="*/ 17 w 47"/>
                <a:gd name="T13" fmla="*/ 83 h 101"/>
                <a:gd name="T14" fmla="*/ 23 w 47"/>
                <a:gd name="T15" fmla="*/ 86 h 101"/>
                <a:gd name="T16" fmla="*/ 29 w 47"/>
                <a:gd name="T17" fmla="*/ 83 h 101"/>
                <a:gd name="T18" fmla="*/ 31 w 47"/>
                <a:gd name="T19" fmla="*/ 77 h 101"/>
                <a:gd name="T20" fmla="*/ 31 w 47"/>
                <a:gd name="T21" fmla="*/ 23 h 101"/>
                <a:gd name="T22" fmla="*/ 23 w 47"/>
                <a:gd name="T23" fmla="*/ 0 h 101"/>
                <a:gd name="T24" fmla="*/ 40 w 47"/>
                <a:gd name="T25" fmla="*/ 7 h 101"/>
                <a:gd name="T26" fmla="*/ 47 w 47"/>
                <a:gd name="T27" fmla="*/ 24 h 101"/>
                <a:gd name="T28" fmla="*/ 47 w 47"/>
                <a:gd name="T29" fmla="*/ 77 h 101"/>
                <a:gd name="T30" fmla="*/ 40 w 47"/>
                <a:gd name="T31" fmla="*/ 94 h 101"/>
                <a:gd name="T32" fmla="*/ 23 w 47"/>
                <a:gd name="T33" fmla="*/ 101 h 101"/>
                <a:gd name="T34" fmla="*/ 6 w 47"/>
                <a:gd name="T35" fmla="*/ 94 h 101"/>
                <a:gd name="T36" fmla="*/ 0 w 47"/>
                <a:gd name="T37" fmla="*/ 77 h 101"/>
                <a:gd name="T38" fmla="*/ 0 w 47"/>
                <a:gd name="T39" fmla="*/ 24 h 101"/>
                <a:gd name="T40" fmla="*/ 6 w 47"/>
                <a:gd name="T41" fmla="*/ 7 h 101"/>
                <a:gd name="T42" fmla="*/ 23 w 47"/>
                <a:gd name="T4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101">
                  <a:moveTo>
                    <a:pt x="31" y="23"/>
                  </a:moveTo>
                  <a:cubicBezTo>
                    <a:pt x="31" y="21"/>
                    <a:pt x="30" y="19"/>
                    <a:pt x="29" y="17"/>
                  </a:cubicBezTo>
                  <a:cubicBezTo>
                    <a:pt x="27" y="16"/>
                    <a:pt x="25" y="15"/>
                    <a:pt x="23" y="15"/>
                  </a:cubicBezTo>
                  <a:cubicBezTo>
                    <a:pt x="20" y="15"/>
                    <a:pt x="18" y="16"/>
                    <a:pt x="17" y="17"/>
                  </a:cubicBezTo>
                  <a:cubicBezTo>
                    <a:pt x="15" y="19"/>
                    <a:pt x="14" y="21"/>
                    <a:pt x="14" y="23"/>
                  </a:cubicBezTo>
                  <a:lnTo>
                    <a:pt x="14" y="77"/>
                  </a:lnTo>
                  <a:cubicBezTo>
                    <a:pt x="14" y="79"/>
                    <a:pt x="15" y="81"/>
                    <a:pt x="17" y="83"/>
                  </a:cubicBezTo>
                  <a:cubicBezTo>
                    <a:pt x="18" y="85"/>
                    <a:pt x="20" y="86"/>
                    <a:pt x="23" y="86"/>
                  </a:cubicBezTo>
                  <a:cubicBezTo>
                    <a:pt x="25" y="86"/>
                    <a:pt x="27" y="85"/>
                    <a:pt x="29" y="83"/>
                  </a:cubicBezTo>
                  <a:cubicBezTo>
                    <a:pt x="30" y="81"/>
                    <a:pt x="31" y="79"/>
                    <a:pt x="31" y="77"/>
                  </a:cubicBezTo>
                  <a:lnTo>
                    <a:pt x="31" y="23"/>
                  </a:lnTo>
                  <a:close/>
                  <a:moveTo>
                    <a:pt x="23" y="0"/>
                  </a:moveTo>
                  <a:cubicBezTo>
                    <a:pt x="30" y="0"/>
                    <a:pt x="35" y="2"/>
                    <a:pt x="40" y="7"/>
                  </a:cubicBezTo>
                  <a:cubicBezTo>
                    <a:pt x="44" y="11"/>
                    <a:pt x="47" y="17"/>
                    <a:pt x="47" y="24"/>
                  </a:cubicBezTo>
                  <a:lnTo>
                    <a:pt x="47" y="77"/>
                  </a:lnTo>
                  <a:cubicBezTo>
                    <a:pt x="47" y="84"/>
                    <a:pt x="44" y="89"/>
                    <a:pt x="40" y="94"/>
                  </a:cubicBezTo>
                  <a:cubicBezTo>
                    <a:pt x="35" y="98"/>
                    <a:pt x="29" y="101"/>
                    <a:pt x="23" y="101"/>
                  </a:cubicBezTo>
                  <a:cubicBezTo>
                    <a:pt x="16" y="101"/>
                    <a:pt x="11" y="98"/>
                    <a:pt x="6" y="94"/>
                  </a:cubicBezTo>
                  <a:cubicBezTo>
                    <a:pt x="2" y="89"/>
                    <a:pt x="0" y="84"/>
                    <a:pt x="0" y="77"/>
                  </a:cubicBezTo>
                  <a:lnTo>
                    <a:pt x="0" y="24"/>
                  </a:lnTo>
                  <a:cubicBezTo>
                    <a:pt x="0" y="17"/>
                    <a:pt x="2" y="11"/>
                    <a:pt x="6" y="7"/>
                  </a:cubicBezTo>
                  <a:cubicBezTo>
                    <a:pt x="11" y="2"/>
                    <a:pt x="17"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
            <p:cNvSpPr>
              <a:spLocks/>
            </p:cNvSpPr>
            <p:nvPr/>
          </p:nvSpPr>
          <p:spPr bwMode="auto">
            <a:xfrm>
              <a:off x="2987676" y="93663"/>
              <a:ext cx="74613" cy="107950"/>
            </a:xfrm>
            <a:custGeom>
              <a:avLst/>
              <a:gdLst>
                <a:gd name="T0" fmla="*/ 11 w 47"/>
                <a:gd name="T1" fmla="*/ 68 h 68"/>
                <a:gd name="T2" fmla="*/ 0 w 47"/>
                <a:gd name="T3" fmla="*/ 68 h 68"/>
                <a:gd name="T4" fmla="*/ 0 w 47"/>
                <a:gd name="T5" fmla="*/ 0 h 68"/>
                <a:gd name="T6" fmla="*/ 15 w 47"/>
                <a:gd name="T7" fmla="*/ 0 h 68"/>
                <a:gd name="T8" fmla="*/ 24 w 47"/>
                <a:gd name="T9" fmla="*/ 49 h 68"/>
                <a:gd name="T10" fmla="*/ 34 w 47"/>
                <a:gd name="T11" fmla="*/ 0 h 68"/>
                <a:gd name="T12" fmla="*/ 47 w 47"/>
                <a:gd name="T13" fmla="*/ 0 h 68"/>
                <a:gd name="T14" fmla="*/ 47 w 47"/>
                <a:gd name="T15" fmla="*/ 68 h 68"/>
                <a:gd name="T16" fmla="*/ 37 w 47"/>
                <a:gd name="T17" fmla="*/ 68 h 68"/>
                <a:gd name="T18" fmla="*/ 37 w 47"/>
                <a:gd name="T19" fmla="*/ 26 h 68"/>
                <a:gd name="T20" fmla="*/ 28 w 47"/>
                <a:gd name="T21" fmla="*/ 68 h 68"/>
                <a:gd name="T22" fmla="*/ 20 w 47"/>
                <a:gd name="T23" fmla="*/ 68 h 68"/>
                <a:gd name="T24" fmla="*/ 11 w 47"/>
                <a:gd name="T25" fmla="*/ 26 h 68"/>
                <a:gd name="T26" fmla="*/ 11 w 47"/>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8">
                  <a:moveTo>
                    <a:pt x="11" y="68"/>
                  </a:moveTo>
                  <a:lnTo>
                    <a:pt x="0" y="68"/>
                  </a:lnTo>
                  <a:lnTo>
                    <a:pt x="0" y="0"/>
                  </a:lnTo>
                  <a:lnTo>
                    <a:pt x="15" y="0"/>
                  </a:lnTo>
                  <a:lnTo>
                    <a:pt x="24" y="49"/>
                  </a:lnTo>
                  <a:lnTo>
                    <a:pt x="34" y="0"/>
                  </a:lnTo>
                  <a:lnTo>
                    <a:pt x="47" y="0"/>
                  </a:lnTo>
                  <a:lnTo>
                    <a:pt x="47" y="68"/>
                  </a:lnTo>
                  <a:lnTo>
                    <a:pt x="37" y="68"/>
                  </a:lnTo>
                  <a:lnTo>
                    <a:pt x="37" y="26"/>
                  </a:lnTo>
                  <a:lnTo>
                    <a:pt x="28" y="68"/>
                  </a:lnTo>
                  <a:lnTo>
                    <a:pt x="20" y="68"/>
                  </a:lnTo>
                  <a:lnTo>
                    <a:pt x="11" y="26"/>
                  </a:lnTo>
                  <a:lnTo>
                    <a:pt x="11"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2"/>
            <p:cNvSpPr>
              <a:spLocks/>
            </p:cNvSpPr>
            <p:nvPr/>
          </p:nvSpPr>
          <p:spPr bwMode="auto">
            <a:xfrm>
              <a:off x="3079751" y="93663"/>
              <a:ext cx="46038" cy="107950"/>
            </a:xfrm>
            <a:custGeom>
              <a:avLst/>
              <a:gdLst>
                <a:gd name="T0" fmla="*/ 0 w 29"/>
                <a:gd name="T1" fmla="*/ 68 h 68"/>
                <a:gd name="T2" fmla="*/ 0 w 29"/>
                <a:gd name="T3" fmla="*/ 0 h 68"/>
                <a:gd name="T4" fmla="*/ 29 w 29"/>
                <a:gd name="T5" fmla="*/ 0 h 68"/>
                <a:gd name="T6" fmla="*/ 29 w 29"/>
                <a:gd name="T7" fmla="*/ 11 h 68"/>
                <a:gd name="T8" fmla="*/ 11 w 29"/>
                <a:gd name="T9" fmla="*/ 11 h 68"/>
                <a:gd name="T10" fmla="*/ 11 w 29"/>
                <a:gd name="T11" fmla="*/ 29 h 68"/>
                <a:gd name="T12" fmla="*/ 24 w 29"/>
                <a:gd name="T13" fmla="*/ 29 h 68"/>
                <a:gd name="T14" fmla="*/ 24 w 29"/>
                <a:gd name="T15" fmla="*/ 39 h 68"/>
                <a:gd name="T16" fmla="*/ 11 w 29"/>
                <a:gd name="T17" fmla="*/ 39 h 68"/>
                <a:gd name="T18" fmla="*/ 11 w 29"/>
                <a:gd name="T19" fmla="*/ 58 h 68"/>
                <a:gd name="T20" fmla="*/ 29 w 29"/>
                <a:gd name="T21" fmla="*/ 58 h 68"/>
                <a:gd name="T22" fmla="*/ 29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0" y="68"/>
                  </a:moveTo>
                  <a:lnTo>
                    <a:pt x="0" y="0"/>
                  </a:lnTo>
                  <a:lnTo>
                    <a:pt x="29" y="0"/>
                  </a:lnTo>
                  <a:lnTo>
                    <a:pt x="29" y="11"/>
                  </a:lnTo>
                  <a:lnTo>
                    <a:pt x="11" y="11"/>
                  </a:lnTo>
                  <a:lnTo>
                    <a:pt x="11" y="29"/>
                  </a:lnTo>
                  <a:lnTo>
                    <a:pt x="24" y="29"/>
                  </a:lnTo>
                  <a:lnTo>
                    <a:pt x="24" y="39"/>
                  </a:lnTo>
                  <a:lnTo>
                    <a:pt x="11" y="39"/>
                  </a:lnTo>
                  <a:lnTo>
                    <a:pt x="11" y="58"/>
                  </a:lnTo>
                  <a:lnTo>
                    <a:pt x="29" y="58"/>
                  </a:lnTo>
                  <a:lnTo>
                    <a:pt x="29" y="68"/>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
            <p:cNvSpPr>
              <a:spLocks/>
            </p:cNvSpPr>
            <p:nvPr/>
          </p:nvSpPr>
          <p:spPr bwMode="auto">
            <a:xfrm>
              <a:off x="3898901" y="93663"/>
              <a:ext cx="50800" cy="109538"/>
            </a:xfrm>
            <a:custGeom>
              <a:avLst/>
              <a:gdLst>
                <a:gd name="T0" fmla="*/ 24 w 47"/>
                <a:gd name="T1" fmla="*/ 101 h 101"/>
                <a:gd name="T2" fmla="*/ 7 w 47"/>
                <a:gd name="T3" fmla="*/ 94 h 101"/>
                <a:gd name="T4" fmla="*/ 0 w 47"/>
                <a:gd name="T5" fmla="*/ 77 h 101"/>
                <a:gd name="T6" fmla="*/ 0 w 47"/>
                <a:gd name="T7" fmla="*/ 24 h 101"/>
                <a:gd name="T8" fmla="*/ 7 w 47"/>
                <a:gd name="T9" fmla="*/ 7 h 101"/>
                <a:gd name="T10" fmla="*/ 24 w 47"/>
                <a:gd name="T11" fmla="*/ 0 h 101"/>
                <a:gd name="T12" fmla="*/ 40 w 47"/>
                <a:gd name="T13" fmla="*/ 7 h 101"/>
                <a:gd name="T14" fmla="*/ 47 w 47"/>
                <a:gd name="T15" fmla="*/ 24 h 101"/>
                <a:gd name="T16" fmla="*/ 47 w 47"/>
                <a:gd name="T17" fmla="*/ 35 h 101"/>
                <a:gd name="T18" fmla="*/ 32 w 47"/>
                <a:gd name="T19" fmla="*/ 35 h 101"/>
                <a:gd name="T20" fmla="*/ 32 w 47"/>
                <a:gd name="T21" fmla="*/ 23 h 101"/>
                <a:gd name="T22" fmla="*/ 29 w 47"/>
                <a:gd name="T23" fmla="*/ 17 h 101"/>
                <a:gd name="T24" fmla="*/ 23 w 47"/>
                <a:gd name="T25" fmla="*/ 15 h 101"/>
                <a:gd name="T26" fmla="*/ 17 w 47"/>
                <a:gd name="T27" fmla="*/ 17 h 101"/>
                <a:gd name="T28" fmla="*/ 15 w 47"/>
                <a:gd name="T29" fmla="*/ 23 h 101"/>
                <a:gd name="T30" fmla="*/ 15 w 47"/>
                <a:gd name="T31" fmla="*/ 77 h 101"/>
                <a:gd name="T32" fmla="*/ 17 w 47"/>
                <a:gd name="T33" fmla="*/ 83 h 101"/>
                <a:gd name="T34" fmla="*/ 23 w 47"/>
                <a:gd name="T35" fmla="*/ 86 h 101"/>
                <a:gd name="T36" fmla="*/ 29 w 47"/>
                <a:gd name="T37" fmla="*/ 83 h 101"/>
                <a:gd name="T38" fmla="*/ 32 w 47"/>
                <a:gd name="T39" fmla="*/ 77 h 101"/>
                <a:gd name="T40" fmla="*/ 32 w 47"/>
                <a:gd name="T41" fmla="*/ 58 h 101"/>
                <a:gd name="T42" fmla="*/ 24 w 47"/>
                <a:gd name="T43" fmla="*/ 58 h 101"/>
                <a:gd name="T44" fmla="*/ 24 w 47"/>
                <a:gd name="T45" fmla="*/ 43 h 101"/>
                <a:gd name="T46" fmla="*/ 47 w 47"/>
                <a:gd name="T47" fmla="*/ 43 h 101"/>
                <a:gd name="T48" fmla="*/ 47 w 47"/>
                <a:gd name="T49" fmla="*/ 77 h 101"/>
                <a:gd name="T50" fmla="*/ 40 w 47"/>
                <a:gd name="T51" fmla="*/ 94 h 101"/>
                <a:gd name="T52" fmla="*/ 24 w 47"/>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101">
                  <a:moveTo>
                    <a:pt x="24" y="101"/>
                  </a:moveTo>
                  <a:cubicBezTo>
                    <a:pt x="17" y="101"/>
                    <a:pt x="12" y="99"/>
                    <a:pt x="7" y="94"/>
                  </a:cubicBezTo>
                  <a:cubicBezTo>
                    <a:pt x="3" y="89"/>
                    <a:pt x="0" y="84"/>
                    <a:pt x="0" y="77"/>
                  </a:cubicBezTo>
                  <a:lnTo>
                    <a:pt x="0" y="24"/>
                  </a:lnTo>
                  <a:cubicBezTo>
                    <a:pt x="0" y="17"/>
                    <a:pt x="3" y="12"/>
                    <a:pt x="7" y="7"/>
                  </a:cubicBezTo>
                  <a:cubicBezTo>
                    <a:pt x="12" y="2"/>
                    <a:pt x="17" y="0"/>
                    <a:pt x="24" y="0"/>
                  </a:cubicBezTo>
                  <a:cubicBezTo>
                    <a:pt x="30" y="0"/>
                    <a:pt x="36" y="2"/>
                    <a:pt x="40" y="7"/>
                  </a:cubicBezTo>
                  <a:cubicBezTo>
                    <a:pt x="45" y="12"/>
                    <a:pt x="47" y="17"/>
                    <a:pt x="47" y="24"/>
                  </a:cubicBezTo>
                  <a:lnTo>
                    <a:pt x="47" y="35"/>
                  </a:lnTo>
                  <a:lnTo>
                    <a:pt x="32" y="35"/>
                  </a:lnTo>
                  <a:lnTo>
                    <a:pt x="32" y="23"/>
                  </a:lnTo>
                  <a:cubicBezTo>
                    <a:pt x="32" y="21"/>
                    <a:pt x="31" y="19"/>
                    <a:pt x="29" y="17"/>
                  </a:cubicBezTo>
                  <a:cubicBezTo>
                    <a:pt x="28" y="16"/>
                    <a:pt x="26" y="15"/>
                    <a:pt x="23" y="15"/>
                  </a:cubicBezTo>
                  <a:cubicBezTo>
                    <a:pt x="21" y="15"/>
                    <a:pt x="19" y="16"/>
                    <a:pt x="17" y="17"/>
                  </a:cubicBezTo>
                  <a:cubicBezTo>
                    <a:pt x="16" y="19"/>
                    <a:pt x="15" y="21"/>
                    <a:pt x="15" y="23"/>
                  </a:cubicBezTo>
                  <a:lnTo>
                    <a:pt x="15" y="77"/>
                  </a:lnTo>
                  <a:cubicBezTo>
                    <a:pt x="15" y="80"/>
                    <a:pt x="16" y="82"/>
                    <a:pt x="17" y="83"/>
                  </a:cubicBezTo>
                  <a:cubicBezTo>
                    <a:pt x="19" y="85"/>
                    <a:pt x="21" y="86"/>
                    <a:pt x="23" y="86"/>
                  </a:cubicBezTo>
                  <a:cubicBezTo>
                    <a:pt x="26" y="86"/>
                    <a:pt x="28" y="85"/>
                    <a:pt x="29" y="83"/>
                  </a:cubicBezTo>
                  <a:cubicBezTo>
                    <a:pt x="31" y="82"/>
                    <a:pt x="32" y="80"/>
                    <a:pt x="32" y="77"/>
                  </a:cubicBezTo>
                  <a:lnTo>
                    <a:pt x="32" y="58"/>
                  </a:lnTo>
                  <a:lnTo>
                    <a:pt x="24" y="58"/>
                  </a:lnTo>
                  <a:lnTo>
                    <a:pt x="24" y="43"/>
                  </a:lnTo>
                  <a:lnTo>
                    <a:pt x="47" y="43"/>
                  </a:lnTo>
                  <a:lnTo>
                    <a:pt x="47" y="77"/>
                  </a:lnTo>
                  <a:cubicBezTo>
                    <a:pt x="47" y="84"/>
                    <a:pt x="45" y="89"/>
                    <a:pt x="40" y="94"/>
                  </a:cubicBezTo>
                  <a:cubicBezTo>
                    <a:pt x="36" y="99"/>
                    <a:pt x="30" y="101"/>
                    <a:pt x="24"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4"/>
            <p:cNvSpPr>
              <a:spLocks/>
            </p:cNvSpPr>
            <p:nvPr/>
          </p:nvSpPr>
          <p:spPr bwMode="auto">
            <a:xfrm>
              <a:off x="3967163" y="93663"/>
              <a:ext cx="50800" cy="109538"/>
            </a:xfrm>
            <a:custGeom>
              <a:avLst/>
              <a:gdLst>
                <a:gd name="T0" fmla="*/ 23 w 47"/>
                <a:gd name="T1" fmla="*/ 100 h 100"/>
                <a:gd name="T2" fmla="*/ 7 w 47"/>
                <a:gd name="T3" fmla="*/ 93 h 100"/>
                <a:gd name="T4" fmla="*/ 0 w 47"/>
                <a:gd name="T5" fmla="*/ 76 h 100"/>
                <a:gd name="T6" fmla="*/ 0 w 47"/>
                <a:gd name="T7" fmla="*/ 0 h 100"/>
                <a:gd name="T8" fmla="*/ 14 w 47"/>
                <a:gd name="T9" fmla="*/ 0 h 100"/>
                <a:gd name="T10" fmla="*/ 14 w 47"/>
                <a:gd name="T11" fmla="*/ 76 h 100"/>
                <a:gd name="T12" fmla="*/ 17 w 47"/>
                <a:gd name="T13" fmla="*/ 82 h 100"/>
                <a:gd name="T14" fmla="*/ 23 w 47"/>
                <a:gd name="T15" fmla="*/ 85 h 100"/>
                <a:gd name="T16" fmla="*/ 29 w 47"/>
                <a:gd name="T17" fmla="*/ 82 h 100"/>
                <a:gd name="T18" fmla="*/ 31 w 47"/>
                <a:gd name="T19" fmla="*/ 76 h 100"/>
                <a:gd name="T20" fmla="*/ 31 w 47"/>
                <a:gd name="T21" fmla="*/ 0 h 100"/>
                <a:gd name="T22" fmla="*/ 47 w 47"/>
                <a:gd name="T23" fmla="*/ 0 h 100"/>
                <a:gd name="T24" fmla="*/ 47 w 47"/>
                <a:gd name="T25" fmla="*/ 76 h 100"/>
                <a:gd name="T26" fmla="*/ 40 w 47"/>
                <a:gd name="T27" fmla="*/ 93 h 100"/>
                <a:gd name="T28" fmla="*/ 23 w 47"/>
                <a:gd name="T2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00">
                  <a:moveTo>
                    <a:pt x="23" y="100"/>
                  </a:moveTo>
                  <a:cubicBezTo>
                    <a:pt x="17" y="100"/>
                    <a:pt x="11" y="97"/>
                    <a:pt x="7" y="93"/>
                  </a:cubicBezTo>
                  <a:cubicBezTo>
                    <a:pt x="2" y="88"/>
                    <a:pt x="0" y="83"/>
                    <a:pt x="0" y="76"/>
                  </a:cubicBezTo>
                  <a:lnTo>
                    <a:pt x="0" y="0"/>
                  </a:lnTo>
                  <a:lnTo>
                    <a:pt x="14" y="0"/>
                  </a:lnTo>
                  <a:lnTo>
                    <a:pt x="14" y="76"/>
                  </a:lnTo>
                  <a:cubicBezTo>
                    <a:pt x="14" y="78"/>
                    <a:pt x="15" y="80"/>
                    <a:pt x="17" y="82"/>
                  </a:cubicBezTo>
                  <a:cubicBezTo>
                    <a:pt x="18" y="84"/>
                    <a:pt x="20" y="85"/>
                    <a:pt x="23" y="85"/>
                  </a:cubicBezTo>
                  <a:cubicBezTo>
                    <a:pt x="25" y="85"/>
                    <a:pt x="27" y="84"/>
                    <a:pt x="29" y="82"/>
                  </a:cubicBezTo>
                  <a:cubicBezTo>
                    <a:pt x="30" y="80"/>
                    <a:pt x="31" y="78"/>
                    <a:pt x="31" y="76"/>
                  </a:cubicBezTo>
                  <a:lnTo>
                    <a:pt x="31" y="0"/>
                  </a:lnTo>
                  <a:lnTo>
                    <a:pt x="47" y="0"/>
                  </a:lnTo>
                  <a:lnTo>
                    <a:pt x="47" y="76"/>
                  </a:lnTo>
                  <a:cubicBezTo>
                    <a:pt x="47" y="83"/>
                    <a:pt x="44" y="88"/>
                    <a:pt x="40" y="93"/>
                  </a:cubicBezTo>
                  <a:cubicBezTo>
                    <a:pt x="35" y="97"/>
                    <a:pt x="30" y="100"/>
                    <a:pt x="23" y="1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5"/>
            <p:cNvSpPr>
              <a:spLocks/>
            </p:cNvSpPr>
            <p:nvPr/>
          </p:nvSpPr>
          <p:spPr bwMode="auto">
            <a:xfrm>
              <a:off x="4035426" y="93663"/>
              <a:ext cx="46038" cy="107950"/>
            </a:xfrm>
            <a:custGeom>
              <a:avLst/>
              <a:gdLst>
                <a:gd name="T0" fmla="*/ 0 w 29"/>
                <a:gd name="T1" fmla="*/ 68 h 68"/>
                <a:gd name="T2" fmla="*/ 0 w 29"/>
                <a:gd name="T3" fmla="*/ 0 h 68"/>
                <a:gd name="T4" fmla="*/ 29 w 29"/>
                <a:gd name="T5" fmla="*/ 0 h 68"/>
                <a:gd name="T6" fmla="*/ 29 w 29"/>
                <a:gd name="T7" fmla="*/ 11 h 68"/>
                <a:gd name="T8" fmla="*/ 10 w 29"/>
                <a:gd name="T9" fmla="*/ 11 h 68"/>
                <a:gd name="T10" fmla="*/ 10 w 29"/>
                <a:gd name="T11" fmla="*/ 29 h 68"/>
                <a:gd name="T12" fmla="*/ 24 w 29"/>
                <a:gd name="T13" fmla="*/ 29 h 68"/>
                <a:gd name="T14" fmla="*/ 24 w 29"/>
                <a:gd name="T15" fmla="*/ 39 h 68"/>
                <a:gd name="T16" fmla="*/ 10 w 29"/>
                <a:gd name="T17" fmla="*/ 39 h 68"/>
                <a:gd name="T18" fmla="*/ 10 w 29"/>
                <a:gd name="T19" fmla="*/ 58 h 68"/>
                <a:gd name="T20" fmla="*/ 29 w 29"/>
                <a:gd name="T21" fmla="*/ 58 h 68"/>
                <a:gd name="T22" fmla="*/ 29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0" y="68"/>
                  </a:moveTo>
                  <a:lnTo>
                    <a:pt x="0" y="0"/>
                  </a:lnTo>
                  <a:lnTo>
                    <a:pt x="29" y="0"/>
                  </a:lnTo>
                  <a:lnTo>
                    <a:pt x="29" y="11"/>
                  </a:lnTo>
                  <a:lnTo>
                    <a:pt x="10" y="11"/>
                  </a:lnTo>
                  <a:lnTo>
                    <a:pt x="10" y="29"/>
                  </a:lnTo>
                  <a:lnTo>
                    <a:pt x="24" y="29"/>
                  </a:lnTo>
                  <a:lnTo>
                    <a:pt x="24" y="39"/>
                  </a:lnTo>
                  <a:lnTo>
                    <a:pt x="10" y="39"/>
                  </a:lnTo>
                  <a:lnTo>
                    <a:pt x="10" y="58"/>
                  </a:lnTo>
                  <a:lnTo>
                    <a:pt x="29" y="58"/>
                  </a:lnTo>
                  <a:lnTo>
                    <a:pt x="29" y="68"/>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6"/>
            <p:cNvSpPr>
              <a:spLocks/>
            </p:cNvSpPr>
            <p:nvPr/>
          </p:nvSpPr>
          <p:spPr bwMode="auto">
            <a:xfrm>
              <a:off x="4090988" y="93663"/>
              <a:ext cx="53975" cy="109538"/>
            </a:xfrm>
            <a:custGeom>
              <a:avLst/>
              <a:gdLst>
                <a:gd name="T0" fmla="*/ 49 w 49"/>
                <a:gd name="T1" fmla="*/ 75 h 101"/>
                <a:gd name="T2" fmla="*/ 44 w 49"/>
                <a:gd name="T3" fmla="*/ 93 h 101"/>
                <a:gd name="T4" fmla="*/ 34 w 49"/>
                <a:gd name="T5" fmla="*/ 100 h 101"/>
                <a:gd name="T6" fmla="*/ 25 w 49"/>
                <a:gd name="T7" fmla="*/ 101 h 101"/>
                <a:gd name="T8" fmla="*/ 11 w 49"/>
                <a:gd name="T9" fmla="*/ 96 h 101"/>
                <a:gd name="T10" fmla="*/ 3 w 49"/>
                <a:gd name="T11" fmla="*/ 87 h 101"/>
                <a:gd name="T12" fmla="*/ 0 w 49"/>
                <a:gd name="T13" fmla="*/ 73 h 101"/>
                <a:gd name="T14" fmla="*/ 14 w 49"/>
                <a:gd name="T15" fmla="*/ 72 h 101"/>
                <a:gd name="T16" fmla="*/ 19 w 49"/>
                <a:gd name="T17" fmla="*/ 84 h 101"/>
                <a:gd name="T18" fmla="*/ 25 w 49"/>
                <a:gd name="T19" fmla="*/ 87 h 101"/>
                <a:gd name="T20" fmla="*/ 33 w 49"/>
                <a:gd name="T21" fmla="*/ 82 h 101"/>
                <a:gd name="T22" fmla="*/ 34 w 49"/>
                <a:gd name="T23" fmla="*/ 76 h 101"/>
                <a:gd name="T24" fmla="*/ 29 w 49"/>
                <a:gd name="T25" fmla="*/ 64 h 101"/>
                <a:gd name="T26" fmla="*/ 15 w 49"/>
                <a:gd name="T27" fmla="*/ 51 h 101"/>
                <a:gd name="T28" fmla="*/ 5 w 49"/>
                <a:gd name="T29" fmla="*/ 38 h 101"/>
                <a:gd name="T30" fmla="*/ 2 w 49"/>
                <a:gd name="T31" fmla="*/ 25 h 101"/>
                <a:gd name="T32" fmla="*/ 11 w 49"/>
                <a:gd name="T33" fmla="*/ 4 h 101"/>
                <a:gd name="T34" fmla="*/ 25 w 49"/>
                <a:gd name="T35" fmla="*/ 0 h 101"/>
                <a:gd name="T36" fmla="*/ 38 w 49"/>
                <a:gd name="T37" fmla="*/ 4 h 101"/>
                <a:gd name="T38" fmla="*/ 45 w 49"/>
                <a:gd name="T39" fmla="*/ 11 h 101"/>
                <a:gd name="T40" fmla="*/ 48 w 49"/>
                <a:gd name="T41" fmla="*/ 23 h 101"/>
                <a:gd name="T42" fmla="*/ 34 w 49"/>
                <a:gd name="T43" fmla="*/ 25 h 101"/>
                <a:gd name="T44" fmla="*/ 31 w 49"/>
                <a:gd name="T45" fmla="*/ 16 h 101"/>
                <a:gd name="T46" fmla="*/ 25 w 49"/>
                <a:gd name="T47" fmla="*/ 13 h 101"/>
                <a:gd name="T48" fmla="*/ 19 w 49"/>
                <a:gd name="T49" fmla="*/ 17 h 101"/>
                <a:gd name="T50" fmla="*/ 17 w 49"/>
                <a:gd name="T51" fmla="*/ 24 h 101"/>
                <a:gd name="T52" fmla="*/ 23 w 49"/>
                <a:gd name="T53" fmla="*/ 38 h 101"/>
                <a:gd name="T54" fmla="*/ 29 w 49"/>
                <a:gd name="T55" fmla="*/ 44 h 101"/>
                <a:gd name="T56" fmla="*/ 36 w 49"/>
                <a:gd name="T57" fmla="*/ 50 h 101"/>
                <a:gd name="T58" fmla="*/ 45 w 49"/>
                <a:gd name="T59" fmla="*/ 61 h 101"/>
                <a:gd name="T60" fmla="*/ 47 w 49"/>
                <a:gd name="T61" fmla="*/ 66 h 101"/>
                <a:gd name="T62" fmla="*/ 49 w 49"/>
                <a:gd name="T63" fmla="*/ 7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101">
                  <a:moveTo>
                    <a:pt x="49" y="75"/>
                  </a:moveTo>
                  <a:cubicBezTo>
                    <a:pt x="49" y="82"/>
                    <a:pt x="47" y="88"/>
                    <a:pt x="44" y="93"/>
                  </a:cubicBezTo>
                  <a:cubicBezTo>
                    <a:pt x="41" y="96"/>
                    <a:pt x="38" y="98"/>
                    <a:pt x="34" y="100"/>
                  </a:cubicBezTo>
                  <a:cubicBezTo>
                    <a:pt x="31" y="100"/>
                    <a:pt x="29" y="101"/>
                    <a:pt x="25" y="101"/>
                  </a:cubicBezTo>
                  <a:cubicBezTo>
                    <a:pt x="20" y="101"/>
                    <a:pt x="15" y="99"/>
                    <a:pt x="11" y="96"/>
                  </a:cubicBezTo>
                  <a:cubicBezTo>
                    <a:pt x="8" y="94"/>
                    <a:pt x="5" y="91"/>
                    <a:pt x="3" y="87"/>
                  </a:cubicBezTo>
                  <a:cubicBezTo>
                    <a:pt x="1" y="83"/>
                    <a:pt x="0" y="78"/>
                    <a:pt x="0" y="73"/>
                  </a:cubicBezTo>
                  <a:lnTo>
                    <a:pt x="14" y="72"/>
                  </a:lnTo>
                  <a:cubicBezTo>
                    <a:pt x="15" y="78"/>
                    <a:pt x="16" y="82"/>
                    <a:pt x="19" y="84"/>
                  </a:cubicBezTo>
                  <a:cubicBezTo>
                    <a:pt x="21" y="86"/>
                    <a:pt x="23" y="87"/>
                    <a:pt x="25" y="87"/>
                  </a:cubicBezTo>
                  <a:cubicBezTo>
                    <a:pt x="28" y="87"/>
                    <a:pt x="31" y="85"/>
                    <a:pt x="33" y="82"/>
                  </a:cubicBezTo>
                  <a:cubicBezTo>
                    <a:pt x="34" y="81"/>
                    <a:pt x="34" y="79"/>
                    <a:pt x="34" y="76"/>
                  </a:cubicBezTo>
                  <a:cubicBezTo>
                    <a:pt x="34" y="72"/>
                    <a:pt x="32" y="68"/>
                    <a:pt x="29" y="64"/>
                  </a:cubicBezTo>
                  <a:cubicBezTo>
                    <a:pt x="26" y="61"/>
                    <a:pt x="21" y="57"/>
                    <a:pt x="15" y="51"/>
                  </a:cubicBezTo>
                  <a:cubicBezTo>
                    <a:pt x="10" y="46"/>
                    <a:pt x="7" y="42"/>
                    <a:pt x="5" y="38"/>
                  </a:cubicBezTo>
                  <a:cubicBezTo>
                    <a:pt x="3" y="34"/>
                    <a:pt x="2" y="29"/>
                    <a:pt x="2" y="25"/>
                  </a:cubicBezTo>
                  <a:cubicBezTo>
                    <a:pt x="2" y="16"/>
                    <a:pt x="5" y="9"/>
                    <a:pt x="11" y="4"/>
                  </a:cubicBezTo>
                  <a:cubicBezTo>
                    <a:pt x="14" y="1"/>
                    <a:pt x="19" y="0"/>
                    <a:pt x="25" y="0"/>
                  </a:cubicBezTo>
                  <a:cubicBezTo>
                    <a:pt x="30" y="0"/>
                    <a:pt x="34" y="1"/>
                    <a:pt x="38" y="4"/>
                  </a:cubicBezTo>
                  <a:cubicBezTo>
                    <a:pt x="41" y="5"/>
                    <a:pt x="43" y="8"/>
                    <a:pt x="45" y="11"/>
                  </a:cubicBezTo>
                  <a:cubicBezTo>
                    <a:pt x="47" y="15"/>
                    <a:pt x="48" y="18"/>
                    <a:pt x="48" y="23"/>
                  </a:cubicBezTo>
                  <a:lnTo>
                    <a:pt x="34" y="25"/>
                  </a:lnTo>
                  <a:cubicBezTo>
                    <a:pt x="34" y="21"/>
                    <a:pt x="33" y="18"/>
                    <a:pt x="31" y="16"/>
                  </a:cubicBezTo>
                  <a:cubicBezTo>
                    <a:pt x="29" y="14"/>
                    <a:pt x="27" y="13"/>
                    <a:pt x="25" y="13"/>
                  </a:cubicBezTo>
                  <a:cubicBezTo>
                    <a:pt x="22" y="13"/>
                    <a:pt x="20" y="15"/>
                    <a:pt x="19" y="17"/>
                  </a:cubicBezTo>
                  <a:cubicBezTo>
                    <a:pt x="18" y="19"/>
                    <a:pt x="17" y="21"/>
                    <a:pt x="17" y="24"/>
                  </a:cubicBezTo>
                  <a:cubicBezTo>
                    <a:pt x="17" y="29"/>
                    <a:pt x="19" y="33"/>
                    <a:pt x="23" y="38"/>
                  </a:cubicBezTo>
                  <a:cubicBezTo>
                    <a:pt x="24" y="40"/>
                    <a:pt x="26" y="42"/>
                    <a:pt x="29" y="44"/>
                  </a:cubicBezTo>
                  <a:cubicBezTo>
                    <a:pt x="33" y="47"/>
                    <a:pt x="35" y="49"/>
                    <a:pt x="36" y="50"/>
                  </a:cubicBezTo>
                  <a:cubicBezTo>
                    <a:pt x="40" y="54"/>
                    <a:pt x="43" y="57"/>
                    <a:pt x="45" y="61"/>
                  </a:cubicBezTo>
                  <a:cubicBezTo>
                    <a:pt x="46" y="63"/>
                    <a:pt x="46" y="64"/>
                    <a:pt x="47" y="66"/>
                  </a:cubicBezTo>
                  <a:cubicBezTo>
                    <a:pt x="48" y="69"/>
                    <a:pt x="49" y="72"/>
                    <a:pt x="49"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
            <p:cNvSpPr>
              <a:spLocks/>
            </p:cNvSpPr>
            <p:nvPr/>
          </p:nvSpPr>
          <p:spPr bwMode="auto">
            <a:xfrm>
              <a:off x="4156076" y="93663"/>
              <a:ext cx="49213" cy="107950"/>
            </a:xfrm>
            <a:custGeom>
              <a:avLst/>
              <a:gdLst>
                <a:gd name="T0" fmla="*/ 11 w 31"/>
                <a:gd name="T1" fmla="*/ 11 h 68"/>
                <a:gd name="T2" fmla="*/ 0 w 31"/>
                <a:gd name="T3" fmla="*/ 11 h 68"/>
                <a:gd name="T4" fmla="*/ 0 w 31"/>
                <a:gd name="T5" fmla="*/ 0 h 68"/>
                <a:gd name="T6" fmla="*/ 31 w 31"/>
                <a:gd name="T7" fmla="*/ 0 h 68"/>
                <a:gd name="T8" fmla="*/ 31 w 31"/>
                <a:gd name="T9" fmla="*/ 11 h 68"/>
                <a:gd name="T10" fmla="*/ 20 w 31"/>
                <a:gd name="T11" fmla="*/ 11 h 68"/>
                <a:gd name="T12" fmla="*/ 20 w 31"/>
                <a:gd name="T13" fmla="*/ 68 h 68"/>
                <a:gd name="T14" fmla="*/ 11 w 31"/>
                <a:gd name="T15" fmla="*/ 68 h 68"/>
                <a:gd name="T16" fmla="*/ 11 w 31"/>
                <a:gd name="T17"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8">
                  <a:moveTo>
                    <a:pt x="11" y="11"/>
                  </a:moveTo>
                  <a:lnTo>
                    <a:pt x="0" y="11"/>
                  </a:lnTo>
                  <a:lnTo>
                    <a:pt x="0" y="0"/>
                  </a:lnTo>
                  <a:lnTo>
                    <a:pt x="31" y="0"/>
                  </a:lnTo>
                  <a:lnTo>
                    <a:pt x="31" y="11"/>
                  </a:lnTo>
                  <a:lnTo>
                    <a:pt x="20" y="11"/>
                  </a:lnTo>
                  <a:lnTo>
                    <a:pt x="20" y="68"/>
                  </a:lnTo>
                  <a:lnTo>
                    <a:pt x="11" y="68"/>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8"/>
            <p:cNvSpPr>
              <a:spLocks/>
            </p:cNvSpPr>
            <p:nvPr/>
          </p:nvSpPr>
          <p:spPr bwMode="auto">
            <a:xfrm>
              <a:off x="3371851" y="312738"/>
              <a:ext cx="33338" cy="71438"/>
            </a:xfrm>
            <a:custGeom>
              <a:avLst/>
              <a:gdLst>
                <a:gd name="T0" fmla="*/ 6 w 21"/>
                <a:gd name="T1" fmla="*/ 6 h 45"/>
                <a:gd name="T2" fmla="*/ 0 w 21"/>
                <a:gd name="T3" fmla="*/ 6 h 45"/>
                <a:gd name="T4" fmla="*/ 0 w 21"/>
                <a:gd name="T5" fmla="*/ 0 h 45"/>
                <a:gd name="T6" fmla="*/ 21 w 21"/>
                <a:gd name="T7" fmla="*/ 0 h 45"/>
                <a:gd name="T8" fmla="*/ 21 w 21"/>
                <a:gd name="T9" fmla="*/ 6 h 45"/>
                <a:gd name="T10" fmla="*/ 13 w 21"/>
                <a:gd name="T11" fmla="*/ 6 h 45"/>
                <a:gd name="T12" fmla="*/ 13 w 21"/>
                <a:gd name="T13" fmla="*/ 45 h 45"/>
                <a:gd name="T14" fmla="*/ 6 w 21"/>
                <a:gd name="T15" fmla="*/ 45 h 45"/>
                <a:gd name="T16" fmla="*/ 6 w 21"/>
                <a:gd name="T1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5">
                  <a:moveTo>
                    <a:pt x="6" y="6"/>
                  </a:moveTo>
                  <a:lnTo>
                    <a:pt x="0" y="6"/>
                  </a:lnTo>
                  <a:lnTo>
                    <a:pt x="0" y="0"/>
                  </a:lnTo>
                  <a:lnTo>
                    <a:pt x="21" y="0"/>
                  </a:lnTo>
                  <a:lnTo>
                    <a:pt x="21" y="6"/>
                  </a:lnTo>
                  <a:lnTo>
                    <a:pt x="13" y="6"/>
                  </a:lnTo>
                  <a:lnTo>
                    <a:pt x="13" y="45"/>
                  </a:lnTo>
                  <a:lnTo>
                    <a:pt x="6" y="45"/>
                  </a:lnTo>
                  <a:lnTo>
                    <a:pt x="6" y="6"/>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9"/>
            <p:cNvSpPr>
              <a:spLocks noChangeArrowheads="1"/>
            </p:cNvSpPr>
            <p:nvPr/>
          </p:nvSpPr>
          <p:spPr bwMode="auto">
            <a:xfrm>
              <a:off x="3416301" y="312738"/>
              <a:ext cx="11113" cy="71438"/>
            </a:xfrm>
            <a:prstGeom prst="rect">
              <a:avLst/>
            </a:prstGeom>
            <a:solidFill>
              <a:srgbClr val="2B4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0"/>
            <p:cNvSpPr>
              <a:spLocks/>
            </p:cNvSpPr>
            <p:nvPr/>
          </p:nvSpPr>
          <p:spPr bwMode="auto">
            <a:xfrm>
              <a:off x="3441701" y="312738"/>
              <a:ext cx="49213" cy="71438"/>
            </a:xfrm>
            <a:custGeom>
              <a:avLst/>
              <a:gdLst>
                <a:gd name="T0" fmla="*/ 7 w 31"/>
                <a:gd name="T1" fmla="*/ 45 h 45"/>
                <a:gd name="T2" fmla="*/ 0 w 31"/>
                <a:gd name="T3" fmla="*/ 45 h 45"/>
                <a:gd name="T4" fmla="*/ 0 w 31"/>
                <a:gd name="T5" fmla="*/ 0 h 45"/>
                <a:gd name="T6" fmla="*/ 9 w 31"/>
                <a:gd name="T7" fmla="*/ 0 h 45"/>
                <a:gd name="T8" fmla="*/ 16 w 31"/>
                <a:gd name="T9" fmla="*/ 32 h 45"/>
                <a:gd name="T10" fmla="*/ 22 w 31"/>
                <a:gd name="T11" fmla="*/ 0 h 45"/>
                <a:gd name="T12" fmla="*/ 31 w 31"/>
                <a:gd name="T13" fmla="*/ 0 h 45"/>
                <a:gd name="T14" fmla="*/ 31 w 31"/>
                <a:gd name="T15" fmla="*/ 45 h 45"/>
                <a:gd name="T16" fmla="*/ 24 w 31"/>
                <a:gd name="T17" fmla="*/ 45 h 45"/>
                <a:gd name="T18" fmla="*/ 24 w 31"/>
                <a:gd name="T19" fmla="*/ 16 h 45"/>
                <a:gd name="T20" fmla="*/ 18 w 31"/>
                <a:gd name="T21" fmla="*/ 45 h 45"/>
                <a:gd name="T22" fmla="*/ 13 w 31"/>
                <a:gd name="T23" fmla="*/ 45 h 45"/>
                <a:gd name="T24" fmla="*/ 7 w 31"/>
                <a:gd name="T25" fmla="*/ 17 h 45"/>
                <a:gd name="T26" fmla="*/ 7 w 3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5">
                  <a:moveTo>
                    <a:pt x="7" y="45"/>
                  </a:moveTo>
                  <a:lnTo>
                    <a:pt x="0" y="45"/>
                  </a:lnTo>
                  <a:lnTo>
                    <a:pt x="0" y="0"/>
                  </a:lnTo>
                  <a:lnTo>
                    <a:pt x="9" y="0"/>
                  </a:lnTo>
                  <a:lnTo>
                    <a:pt x="16" y="32"/>
                  </a:lnTo>
                  <a:lnTo>
                    <a:pt x="22" y="0"/>
                  </a:lnTo>
                  <a:lnTo>
                    <a:pt x="31" y="0"/>
                  </a:lnTo>
                  <a:lnTo>
                    <a:pt x="31" y="45"/>
                  </a:lnTo>
                  <a:lnTo>
                    <a:pt x="24" y="45"/>
                  </a:lnTo>
                  <a:lnTo>
                    <a:pt x="24" y="16"/>
                  </a:lnTo>
                  <a:lnTo>
                    <a:pt x="18" y="45"/>
                  </a:lnTo>
                  <a:lnTo>
                    <a:pt x="13" y="45"/>
                  </a:lnTo>
                  <a:lnTo>
                    <a:pt x="7" y="17"/>
                  </a:lnTo>
                  <a:lnTo>
                    <a:pt x="7" y="45"/>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1"/>
            <p:cNvSpPr>
              <a:spLocks/>
            </p:cNvSpPr>
            <p:nvPr/>
          </p:nvSpPr>
          <p:spPr bwMode="auto">
            <a:xfrm>
              <a:off x="3503613" y="312738"/>
              <a:ext cx="31750" cy="71438"/>
            </a:xfrm>
            <a:custGeom>
              <a:avLst/>
              <a:gdLst>
                <a:gd name="T0" fmla="*/ 0 w 20"/>
                <a:gd name="T1" fmla="*/ 45 h 45"/>
                <a:gd name="T2" fmla="*/ 0 w 20"/>
                <a:gd name="T3" fmla="*/ 0 h 45"/>
                <a:gd name="T4" fmla="*/ 20 w 20"/>
                <a:gd name="T5" fmla="*/ 0 h 45"/>
                <a:gd name="T6" fmla="*/ 20 w 20"/>
                <a:gd name="T7" fmla="*/ 6 h 45"/>
                <a:gd name="T8" fmla="*/ 7 w 20"/>
                <a:gd name="T9" fmla="*/ 6 h 45"/>
                <a:gd name="T10" fmla="*/ 7 w 20"/>
                <a:gd name="T11" fmla="*/ 19 h 45"/>
                <a:gd name="T12" fmla="*/ 16 w 20"/>
                <a:gd name="T13" fmla="*/ 19 h 45"/>
                <a:gd name="T14" fmla="*/ 16 w 20"/>
                <a:gd name="T15" fmla="*/ 26 h 45"/>
                <a:gd name="T16" fmla="*/ 7 w 20"/>
                <a:gd name="T17" fmla="*/ 26 h 45"/>
                <a:gd name="T18" fmla="*/ 7 w 20"/>
                <a:gd name="T19" fmla="*/ 38 h 45"/>
                <a:gd name="T20" fmla="*/ 20 w 20"/>
                <a:gd name="T21" fmla="*/ 38 h 45"/>
                <a:gd name="T22" fmla="*/ 20 w 20"/>
                <a:gd name="T23" fmla="*/ 45 h 45"/>
                <a:gd name="T24" fmla="*/ 0 w 20"/>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0" y="45"/>
                  </a:moveTo>
                  <a:lnTo>
                    <a:pt x="0" y="0"/>
                  </a:lnTo>
                  <a:lnTo>
                    <a:pt x="20" y="0"/>
                  </a:lnTo>
                  <a:lnTo>
                    <a:pt x="20" y="6"/>
                  </a:lnTo>
                  <a:lnTo>
                    <a:pt x="7" y="6"/>
                  </a:lnTo>
                  <a:lnTo>
                    <a:pt x="7" y="19"/>
                  </a:lnTo>
                  <a:lnTo>
                    <a:pt x="16" y="19"/>
                  </a:lnTo>
                  <a:lnTo>
                    <a:pt x="16" y="26"/>
                  </a:lnTo>
                  <a:lnTo>
                    <a:pt x="7" y="26"/>
                  </a:lnTo>
                  <a:lnTo>
                    <a:pt x="7" y="38"/>
                  </a:lnTo>
                  <a:lnTo>
                    <a:pt x="20" y="38"/>
                  </a:lnTo>
                  <a:lnTo>
                    <a:pt x="20" y="45"/>
                  </a:lnTo>
                  <a:lnTo>
                    <a:pt x="0" y="45"/>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22"/>
            <p:cNvSpPr>
              <a:spLocks noEditPoints="1"/>
            </p:cNvSpPr>
            <p:nvPr/>
          </p:nvSpPr>
          <p:spPr bwMode="auto">
            <a:xfrm>
              <a:off x="3557588" y="311150"/>
              <a:ext cx="34925" cy="73025"/>
            </a:xfrm>
            <a:custGeom>
              <a:avLst/>
              <a:gdLst>
                <a:gd name="T0" fmla="*/ 21 w 32"/>
                <a:gd name="T1" fmla="*/ 16 h 67"/>
                <a:gd name="T2" fmla="*/ 20 w 32"/>
                <a:gd name="T3" fmla="*/ 12 h 67"/>
                <a:gd name="T4" fmla="*/ 16 w 32"/>
                <a:gd name="T5" fmla="*/ 10 h 67"/>
                <a:gd name="T6" fmla="*/ 12 w 32"/>
                <a:gd name="T7" fmla="*/ 12 h 67"/>
                <a:gd name="T8" fmla="*/ 10 w 32"/>
                <a:gd name="T9" fmla="*/ 16 h 67"/>
                <a:gd name="T10" fmla="*/ 10 w 32"/>
                <a:gd name="T11" fmla="*/ 52 h 67"/>
                <a:gd name="T12" fmla="*/ 12 w 32"/>
                <a:gd name="T13" fmla="*/ 56 h 67"/>
                <a:gd name="T14" fmla="*/ 16 w 32"/>
                <a:gd name="T15" fmla="*/ 57 h 67"/>
                <a:gd name="T16" fmla="*/ 20 w 32"/>
                <a:gd name="T17" fmla="*/ 56 h 67"/>
                <a:gd name="T18" fmla="*/ 21 w 32"/>
                <a:gd name="T19" fmla="*/ 52 h 67"/>
                <a:gd name="T20" fmla="*/ 21 w 32"/>
                <a:gd name="T21" fmla="*/ 16 h 67"/>
                <a:gd name="T22" fmla="*/ 16 w 32"/>
                <a:gd name="T23" fmla="*/ 0 h 67"/>
                <a:gd name="T24" fmla="*/ 27 w 32"/>
                <a:gd name="T25" fmla="*/ 5 h 67"/>
                <a:gd name="T26" fmla="*/ 32 w 32"/>
                <a:gd name="T27" fmla="*/ 16 h 67"/>
                <a:gd name="T28" fmla="*/ 32 w 32"/>
                <a:gd name="T29" fmla="*/ 52 h 67"/>
                <a:gd name="T30" fmla="*/ 27 w 32"/>
                <a:gd name="T31" fmla="*/ 63 h 67"/>
                <a:gd name="T32" fmla="*/ 16 w 32"/>
                <a:gd name="T33" fmla="*/ 67 h 67"/>
                <a:gd name="T34" fmla="*/ 5 w 32"/>
                <a:gd name="T35" fmla="*/ 63 h 67"/>
                <a:gd name="T36" fmla="*/ 0 w 32"/>
                <a:gd name="T37" fmla="*/ 52 h 67"/>
                <a:gd name="T38" fmla="*/ 0 w 32"/>
                <a:gd name="T39" fmla="*/ 16 h 67"/>
                <a:gd name="T40" fmla="*/ 5 w 32"/>
                <a:gd name="T41" fmla="*/ 5 h 67"/>
                <a:gd name="T42" fmla="*/ 16 w 32"/>
                <a:gd name="T4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67">
                  <a:moveTo>
                    <a:pt x="21" y="16"/>
                  </a:moveTo>
                  <a:cubicBezTo>
                    <a:pt x="21" y="14"/>
                    <a:pt x="21" y="13"/>
                    <a:pt x="20" y="12"/>
                  </a:cubicBezTo>
                  <a:cubicBezTo>
                    <a:pt x="19" y="11"/>
                    <a:pt x="17" y="10"/>
                    <a:pt x="16" y="10"/>
                  </a:cubicBezTo>
                  <a:cubicBezTo>
                    <a:pt x="14" y="10"/>
                    <a:pt x="13" y="11"/>
                    <a:pt x="12" y="12"/>
                  </a:cubicBezTo>
                  <a:cubicBezTo>
                    <a:pt x="11" y="13"/>
                    <a:pt x="10" y="14"/>
                    <a:pt x="10" y="16"/>
                  </a:cubicBezTo>
                  <a:lnTo>
                    <a:pt x="10" y="52"/>
                  </a:lnTo>
                  <a:cubicBezTo>
                    <a:pt x="10" y="53"/>
                    <a:pt x="11" y="55"/>
                    <a:pt x="12" y="56"/>
                  </a:cubicBezTo>
                  <a:cubicBezTo>
                    <a:pt x="13" y="57"/>
                    <a:pt x="14" y="57"/>
                    <a:pt x="16" y="57"/>
                  </a:cubicBezTo>
                  <a:cubicBezTo>
                    <a:pt x="17" y="57"/>
                    <a:pt x="19" y="57"/>
                    <a:pt x="20" y="56"/>
                  </a:cubicBezTo>
                  <a:cubicBezTo>
                    <a:pt x="21" y="55"/>
                    <a:pt x="21" y="53"/>
                    <a:pt x="21" y="52"/>
                  </a:cubicBezTo>
                  <a:lnTo>
                    <a:pt x="21" y="16"/>
                  </a:lnTo>
                  <a:close/>
                  <a:moveTo>
                    <a:pt x="16" y="0"/>
                  </a:moveTo>
                  <a:cubicBezTo>
                    <a:pt x="20" y="0"/>
                    <a:pt x="24" y="2"/>
                    <a:pt x="27" y="5"/>
                  </a:cubicBezTo>
                  <a:cubicBezTo>
                    <a:pt x="30" y="8"/>
                    <a:pt x="32" y="12"/>
                    <a:pt x="32" y="16"/>
                  </a:cubicBezTo>
                  <a:lnTo>
                    <a:pt x="32" y="52"/>
                  </a:lnTo>
                  <a:cubicBezTo>
                    <a:pt x="32" y="56"/>
                    <a:pt x="30" y="60"/>
                    <a:pt x="27" y="63"/>
                  </a:cubicBezTo>
                  <a:cubicBezTo>
                    <a:pt x="24" y="66"/>
                    <a:pt x="20" y="67"/>
                    <a:pt x="16" y="67"/>
                  </a:cubicBezTo>
                  <a:cubicBezTo>
                    <a:pt x="12" y="67"/>
                    <a:pt x="8" y="66"/>
                    <a:pt x="5" y="63"/>
                  </a:cubicBezTo>
                  <a:cubicBezTo>
                    <a:pt x="2" y="60"/>
                    <a:pt x="0" y="56"/>
                    <a:pt x="0" y="52"/>
                  </a:cubicBezTo>
                  <a:lnTo>
                    <a:pt x="0" y="16"/>
                  </a:lnTo>
                  <a:cubicBezTo>
                    <a:pt x="0" y="12"/>
                    <a:pt x="2" y="8"/>
                    <a:pt x="5" y="5"/>
                  </a:cubicBezTo>
                  <a:cubicBezTo>
                    <a:pt x="8" y="2"/>
                    <a:pt x="12" y="0"/>
                    <a:pt x="16" y="0"/>
                  </a:cubicBezTo>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23"/>
            <p:cNvSpPr>
              <a:spLocks/>
            </p:cNvSpPr>
            <p:nvPr/>
          </p:nvSpPr>
          <p:spPr bwMode="auto">
            <a:xfrm>
              <a:off x="3605213" y="312738"/>
              <a:ext cx="33338" cy="71438"/>
            </a:xfrm>
            <a:custGeom>
              <a:avLst/>
              <a:gdLst>
                <a:gd name="T0" fmla="*/ 16 w 31"/>
                <a:gd name="T1" fmla="*/ 66 h 66"/>
                <a:gd name="T2" fmla="*/ 5 w 31"/>
                <a:gd name="T3" fmla="*/ 62 h 66"/>
                <a:gd name="T4" fmla="*/ 0 w 31"/>
                <a:gd name="T5" fmla="*/ 51 h 66"/>
                <a:gd name="T6" fmla="*/ 0 w 31"/>
                <a:gd name="T7" fmla="*/ 0 h 66"/>
                <a:gd name="T8" fmla="*/ 10 w 31"/>
                <a:gd name="T9" fmla="*/ 0 h 66"/>
                <a:gd name="T10" fmla="*/ 10 w 31"/>
                <a:gd name="T11" fmla="*/ 51 h 66"/>
                <a:gd name="T12" fmla="*/ 11 w 31"/>
                <a:gd name="T13" fmla="*/ 55 h 66"/>
                <a:gd name="T14" fmla="*/ 15 w 31"/>
                <a:gd name="T15" fmla="*/ 56 h 66"/>
                <a:gd name="T16" fmla="*/ 19 w 31"/>
                <a:gd name="T17" fmla="*/ 55 h 66"/>
                <a:gd name="T18" fmla="*/ 21 w 31"/>
                <a:gd name="T19" fmla="*/ 51 h 66"/>
                <a:gd name="T20" fmla="*/ 21 w 31"/>
                <a:gd name="T21" fmla="*/ 0 h 66"/>
                <a:gd name="T22" fmla="*/ 31 w 31"/>
                <a:gd name="T23" fmla="*/ 0 h 66"/>
                <a:gd name="T24" fmla="*/ 31 w 31"/>
                <a:gd name="T25" fmla="*/ 51 h 66"/>
                <a:gd name="T26" fmla="*/ 27 w 31"/>
                <a:gd name="T27" fmla="*/ 62 h 66"/>
                <a:gd name="T28" fmla="*/ 16 w 3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16" y="66"/>
                  </a:moveTo>
                  <a:cubicBezTo>
                    <a:pt x="11" y="66"/>
                    <a:pt x="8" y="65"/>
                    <a:pt x="5" y="62"/>
                  </a:cubicBezTo>
                  <a:cubicBezTo>
                    <a:pt x="1" y="59"/>
                    <a:pt x="0" y="55"/>
                    <a:pt x="0" y="51"/>
                  </a:cubicBezTo>
                  <a:lnTo>
                    <a:pt x="0" y="0"/>
                  </a:lnTo>
                  <a:lnTo>
                    <a:pt x="10" y="0"/>
                  </a:lnTo>
                  <a:lnTo>
                    <a:pt x="10" y="51"/>
                  </a:lnTo>
                  <a:cubicBezTo>
                    <a:pt x="10" y="52"/>
                    <a:pt x="10" y="54"/>
                    <a:pt x="11" y="55"/>
                  </a:cubicBezTo>
                  <a:cubicBezTo>
                    <a:pt x="12" y="56"/>
                    <a:pt x="14" y="56"/>
                    <a:pt x="15" y="56"/>
                  </a:cubicBezTo>
                  <a:cubicBezTo>
                    <a:pt x="17" y="56"/>
                    <a:pt x="18" y="56"/>
                    <a:pt x="19" y="55"/>
                  </a:cubicBezTo>
                  <a:cubicBezTo>
                    <a:pt x="20" y="54"/>
                    <a:pt x="21" y="52"/>
                    <a:pt x="21" y="51"/>
                  </a:cubicBezTo>
                  <a:lnTo>
                    <a:pt x="21" y="0"/>
                  </a:lnTo>
                  <a:lnTo>
                    <a:pt x="31" y="0"/>
                  </a:lnTo>
                  <a:lnTo>
                    <a:pt x="31" y="51"/>
                  </a:lnTo>
                  <a:cubicBezTo>
                    <a:pt x="31" y="55"/>
                    <a:pt x="30" y="59"/>
                    <a:pt x="27" y="62"/>
                  </a:cubicBezTo>
                  <a:cubicBezTo>
                    <a:pt x="24" y="65"/>
                    <a:pt x="20" y="66"/>
                    <a:pt x="16" y="66"/>
                  </a:cubicBez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4"/>
            <p:cNvSpPr>
              <a:spLocks/>
            </p:cNvSpPr>
            <p:nvPr/>
          </p:nvSpPr>
          <p:spPr bwMode="auto">
            <a:xfrm>
              <a:off x="3651251" y="312738"/>
              <a:ext cx="33338" cy="71438"/>
            </a:xfrm>
            <a:custGeom>
              <a:avLst/>
              <a:gdLst>
                <a:gd name="T0" fmla="*/ 7 w 21"/>
                <a:gd name="T1" fmla="*/ 6 h 45"/>
                <a:gd name="T2" fmla="*/ 0 w 21"/>
                <a:gd name="T3" fmla="*/ 6 h 45"/>
                <a:gd name="T4" fmla="*/ 0 w 21"/>
                <a:gd name="T5" fmla="*/ 0 h 45"/>
                <a:gd name="T6" fmla="*/ 21 w 21"/>
                <a:gd name="T7" fmla="*/ 0 h 45"/>
                <a:gd name="T8" fmla="*/ 21 w 21"/>
                <a:gd name="T9" fmla="*/ 6 h 45"/>
                <a:gd name="T10" fmla="*/ 14 w 21"/>
                <a:gd name="T11" fmla="*/ 6 h 45"/>
                <a:gd name="T12" fmla="*/ 14 w 21"/>
                <a:gd name="T13" fmla="*/ 45 h 45"/>
                <a:gd name="T14" fmla="*/ 7 w 21"/>
                <a:gd name="T15" fmla="*/ 45 h 45"/>
                <a:gd name="T16" fmla="*/ 7 w 21"/>
                <a:gd name="T1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5">
                  <a:moveTo>
                    <a:pt x="7" y="6"/>
                  </a:moveTo>
                  <a:lnTo>
                    <a:pt x="0" y="6"/>
                  </a:lnTo>
                  <a:lnTo>
                    <a:pt x="0" y="0"/>
                  </a:lnTo>
                  <a:lnTo>
                    <a:pt x="21" y="0"/>
                  </a:lnTo>
                  <a:lnTo>
                    <a:pt x="21" y="6"/>
                  </a:lnTo>
                  <a:lnTo>
                    <a:pt x="14" y="6"/>
                  </a:lnTo>
                  <a:lnTo>
                    <a:pt x="14" y="45"/>
                  </a:lnTo>
                  <a:lnTo>
                    <a:pt x="7" y="45"/>
                  </a:lnTo>
                  <a:lnTo>
                    <a:pt x="7" y="6"/>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5"/>
            <p:cNvSpPr>
              <a:spLocks noEditPoints="1"/>
            </p:cNvSpPr>
            <p:nvPr/>
          </p:nvSpPr>
          <p:spPr bwMode="auto">
            <a:xfrm>
              <a:off x="3441701" y="493713"/>
              <a:ext cx="25400" cy="52388"/>
            </a:xfrm>
            <a:custGeom>
              <a:avLst/>
              <a:gdLst>
                <a:gd name="T0" fmla="*/ 16 w 23"/>
                <a:gd name="T1" fmla="*/ 12 h 49"/>
                <a:gd name="T2" fmla="*/ 15 w 23"/>
                <a:gd name="T3" fmla="*/ 9 h 49"/>
                <a:gd name="T4" fmla="*/ 12 w 23"/>
                <a:gd name="T5" fmla="*/ 7 h 49"/>
                <a:gd name="T6" fmla="*/ 7 w 23"/>
                <a:gd name="T7" fmla="*/ 7 h 49"/>
                <a:gd name="T8" fmla="*/ 7 w 23"/>
                <a:gd name="T9" fmla="*/ 23 h 49"/>
                <a:gd name="T10" fmla="*/ 12 w 23"/>
                <a:gd name="T11" fmla="*/ 23 h 49"/>
                <a:gd name="T12" fmla="*/ 15 w 23"/>
                <a:gd name="T13" fmla="*/ 22 h 49"/>
                <a:gd name="T14" fmla="*/ 16 w 23"/>
                <a:gd name="T15" fmla="*/ 19 h 49"/>
                <a:gd name="T16" fmla="*/ 16 w 23"/>
                <a:gd name="T17" fmla="*/ 12 h 49"/>
                <a:gd name="T18" fmla="*/ 12 w 23"/>
                <a:gd name="T19" fmla="*/ 0 h 49"/>
                <a:gd name="T20" fmla="*/ 20 w 23"/>
                <a:gd name="T21" fmla="*/ 3 h 49"/>
                <a:gd name="T22" fmla="*/ 23 w 23"/>
                <a:gd name="T23" fmla="*/ 12 h 49"/>
                <a:gd name="T24" fmla="*/ 23 w 23"/>
                <a:gd name="T25" fmla="*/ 19 h 49"/>
                <a:gd name="T26" fmla="*/ 20 w 23"/>
                <a:gd name="T27" fmla="*/ 27 h 49"/>
                <a:gd name="T28" fmla="*/ 12 w 23"/>
                <a:gd name="T29" fmla="*/ 30 h 49"/>
                <a:gd name="T30" fmla="*/ 7 w 23"/>
                <a:gd name="T31" fmla="*/ 30 h 49"/>
                <a:gd name="T32" fmla="*/ 7 w 23"/>
                <a:gd name="T33" fmla="*/ 49 h 49"/>
                <a:gd name="T34" fmla="*/ 0 w 23"/>
                <a:gd name="T35" fmla="*/ 49 h 49"/>
                <a:gd name="T36" fmla="*/ 0 w 23"/>
                <a:gd name="T37" fmla="*/ 0 h 49"/>
                <a:gd name="T38" fmla="*/ 12 w 23"/>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9">
                  <a:moveTo>
                    <a:pt x="16" y="12"/>
                  </a:moveTo>
                  <a:lnTo>
                    <a:pt x="15" y="9"/>
                  </a:lnTo>
                  <a:lnTo>
                    <a:pt x="12" y="7"/>
                  </a:lnTo>
                  <a:lnTo>
                    <a:pt x="7" y="7"/>
                  </a:lnTo>
                  <a:lnTo>
                    <a:pt x="7" y="23"/>
                  </a:lnTo>
                  <a:lnTo>
                    <a:pt x="12" y="23"/>
                  </a:lnTo>
                  <a:lnTo>
                    <a:pt x="15" y="22"/>
                  </a:lnTo>
                  <a:lnTo>
                    <a:pt x="16" y="19"/>
                  </a:lnTo>
                  <a:lnTo>
                    <a:pt x="16" y="12"/>
                  </a:lnTo>
                  <a:close/>
                  <a:moveTo>
                    <a:pt x="12" y="0"/>
                  </a:moveTo>
                  <a:cubicBezTo>
                    <a:pt x="15" y="0"/>
                    <a:pt x="18" y="1"/>
                    <a:pt x="20" y="3"/>
                  </a:cubicBezTo>
                  <a:cubicBezTo>
                    <a:pt x="22" y="5"/>
                    <a:pt x="23" y="8"/>
                    <a:pt x="23" y="12"/>
                  </a:cubicBezTo>
                  <a:lnTo>
                    <a:pt x="23" y="19"/>
                  </a:lnTo>
                  <a:cubicBezTo>
                    <a:pt x="23" y="22"/>
                    <a:pt x="22" y="25"/>
                    <a:pt x="20" y="27"/>
                  </a:cubicBezTo>
                  <a:cubicBezTo>
                    <a:pt x="18" y="29"/>
                    <a:pt x="15" y="30"/>
                    <a:pt x="12" y="30"/>
                  </a:cubicBezTo>
                  <a:lnTo>
                    <a:pt x="7" y="30"/>
                  </a:lnTo>
                  <a:lnTo>
                    <a:pt x="7" y="49"/>
                  </a:lnTo>
                  <a:lnTo>
                    <a:pt x="0" y="49"/>
                  </a:lnTo>
                  <a:lnTo>
                    <a:pt x="0" y="0"/>
                  </a:lnTo>
                  <a:lnTo>
                    <a:pt x="1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6"/>
            <p:cNvSpPr>
              <a:spLocks/>
            </p:cNvSpPr>
            <p:nvPr/>
          </p:nvSpPr>
          <p:spPr bwMode="auto">
            <a:xfrm>
              <a:off x="3475038" y="493713"/>
              <a:ext cx="22225" cy="52388"/>
            </a:xfrm>
            <a:custGeom>
              <a:avLst/>
              <a:gdLst>
                <a:gd name="T0" fmla="*/ 0 w 14"/>
                <a:gd name="T1" fmla="*/ 33 h 33"/>
                <a:gd name="T2" fmla="*/ 0 w 14"/>
                <a:gd name="T3" fmla="*/ 0 h 33"/>
                <a:gd name="T4" fmla="*/ 14 w 14"/>
                <a:gd name="T5" fmla="*/ 0 h 33"/>
                <a:gd name="T6" fmla="*/ 14 w 14"/>
                <a:gd name="T7" fmla="*/ 4 h 33"/>
                <a:gd name="T8" fmla="*/ 5 w 14"/>
                <a:gd name="T9" fmla="*/ 4 h 33"/>
                <a:gd name="T10" fmla="*/ 5 w 14"/>
                <a:gd name="T11" fmla="*/ 14 h 33"/>
                <a:gd name="T12" fmla="*/ 12 w 14"/>
                <a:gd name="T13" fmla="*/ 14 h 33"/>
                <a:gd name="T14" fmla="*/ 12 w 14"/>
                <a:gd name="T15" fmla="*/ 19 h 33"/>
                <a:gd name="T16" fmla="*/ 5 w 14"/>
                <a:gd name="T17" fmla="*/ 19 h 33"/>
                <a:gd name="T18" fmla="*/ 5 w 14"/>
                <a:gd name="T19" fmla="*/ 28 h 33"/>
                <a:gd name="T20" fmla="*/ 14 w 14"/>
                <a:gd name="T21" fmla="*/ 28 h 33"/>
                <a:gd name="T22" fmla="*/ 14 w 14"/>
                <a:gd name="T23" fmla="*/ 33 h 33"/>
                <a:gd name="T24" fmla="*/ 0 w 14"/>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3">
                  <a:moveTo>
                    <a:pt x="0" y="33"/>
                  </a:moveTo>
                  <a:lnTo>
                    <a:pt x="0" y="0"/>
                  </a:lnTo>
                  <a:lnTo>
                    <a:pt x="14" y="0"/>
                  </a:lnTo>
                  <a:lnTo>
                    <a:pt x="14" y="4"/>
                  </a:lnTo>
                  <a:lnTo>
                    <a:pt x="5" y="4"/>
                  </a:lnTo>
                  <a:lnTo>
                    <a:pt x="5" y="14"/>
                  </a:lnTo>
                  <a:lnTo>
                    <a:pt x="12" y="14"/>
                  </a:lnTo>
                  <a:lnTo>
                    <a:pt x="12" y="19"/>
                  </a:lnTo>
                  <a:lnTo>
                    <a:pt x="5" y="19"/>
                  </a:lnTo>
                  <a:lnTo>
                    <a:pt x="5" y="28"/>
                  </a:lnTo>
                  <a:lnTo>
                    <a:pt x="14" y="28"/>
                  </a:lnTo>
                  <a:lnTo>
                    <a:pt x="14"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7"/>
            <p:cNvSpPr>
              <a:spLocks noEditPoints="1"/>
            </p:cNvSpPr>
            <p:nvPr/>
          </p:nvSpPr>
          <p:spPr bwMode="auto">
            <a:xfrm>
              <a:off x="3503613" y="493713"/>
              <a:ext cx="26988" cy="52388"/>
            </a:xfrm>
            <a:custGeom>
              <a:avLst/>
              <a:gdLst>
                <a:gd name="T0" fmla="*/ 16 w 25"/>
                <a:gd name="T1" fmla="*/ 12 h 49"/>
                <a:gd name="T2" fmla="*/ 12 w 25"/>
                <a:gd name="T3" fmla="*/ 7 h 49"/>
                <a:gd name="T4" fmla="*/ 8 w 25"/>
                <a:gd name="T5" fmla="*/ 7 h 49"/>
                <a:gd name="T6" fmla="*/ 8 w 25"/>
                <a:gd name="T7" fmla="*/ 23 h 49"/>
                <a:gd name="T8" fmla="*/ 12 w 25"/>
                <a:gd name="T9" fmla="*/ 23 h 49"/>
                <a:gd name="T10" fmla="*/ 15 w 25"/>
                <a:gd name="T11" fmla="*/ 22 h 49"/>
                <a:gd name="T12" fmla="*/ 16 w 25"/>
                <a:gd name="T13" fmla="*/ 19 h 49"/>
                <a:gd name="T14" fmla="*/ 16 w 25"/>
                <a:gd name="T15" fmla="*/ 12 h 49"/>
                <a:gd name="T16" fmla="*/ 12 w 25"/>
                <a:gd name="T17" fmla="*/ 0 h 49"/>
                <a:gd name="T18" fmla="*/ 21 w 25"/>
                <a:gd name="T19" fmla="*/ 3 h 49"/>
                <a:gd name="T20" fmla="*/ 24 w 25"/>
                <a:gd name="T21" fmla="*/ 12 h 49"/>
                <a:gd name="T22" fmla="*/ 24 w 25"/>
                <a:gd name="T23" fmla="*/ 19 h 49"/>
                <a:gd name="T24" fmla="*/ 20 w 25"/>
                <a:gd name="T25" fmla="*/ 28 h 49"/>
                <a:gd name="T26" fmla="*/ 25 w 25"/>
                <a:gd name="T27" fmla="*/ 49 h 49"/>
                <a:gd name="T28" fmla="*/ 17 w 25"/>
                <a:gd name="T29" fmla="*/ 49 h 49"/>
                <a:gd name="T30" fmla="*/ 13 w 25"/>
                <a:gd name="T31" fmla="*/ 30 h 49"/>
                <a:gd name="T32" fmla="*/ 12 w 25"/>
                <a:gd name="T33" fmla="*/ 30 h 49"/>
                <a:gd name="T34" fmla="*/ 8 w 25"/>
                <a:gd name="T35" fmla="*/ 30 h 49"/>
                <a:gd name="T36" fmla="*/ 8 w 25"/>
                <a:gd name="T37" fmla="*/ 49 h 49"/>
                <a:gd name="T38" fmla="*/ 0 w 25"/>
                <a:gd name="T39" fmla="*/ 49 h 49"/>
                <a:gd name="T40" fmla="*/ 0 w 25"/>
                <a:gd name="T41" fmla="*/ 0 h 49"/>
                <a:gd name="T42" fmla="*/ 12 w 25"/>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9">
                  <a:moveTo>
                    <a:pt x="16" y="12"/>
                  </a:moveTo>
                  <a:cubicBezTo>
                    <a:pt x="16" y="9"/>
                    <a:pt x="15" y="7"/>
                    <a:pt x="12" y="7"/>
                  </a:cubicBezTo>
                  <a:lnTo>
                    <a:pt x="8" y="7"/>
                  </a:lnTo>
                  <a:lnTo>
                    <a:pt x="8" y="23"/>
                  </a:lnTo>
                  <a:lnTo>
                    <a:pt x="12" y="23"/>
                  </a:lnTo>
                  <a:lnTo>
                    <a:pt x="15" y="22"/>
                  </a:lnTo>
                  <a:lnTo>
                    <a:pt x="16" y="19"/>
                  </a:lnTo>
                  <a:lnTo>
                    <a:pt x="16" y="12"/>
                  </a:lnTo>
                  <a:close/>
                  <a:moveTo>
                    <a:pt x="12" y="0"/>
                  </a:moveTo>
                  <a:cubicBezTo>
                    <a:pt x="16" y="0"/>
                    <a:pt x="19" y="1"/>
                    <a:pt x="21" y="3"/>
                  </a:cubicBezTo>
                  <a:cubicBezTo>
                    <a:pt x="23" y="5"/>
                    <a:pt x="24" y="8"/>
                    <a:pt x="24" y="12"/>
                  </a:cubicBezTo>
                  <a:lnTo>
                    <a:pt x="24" y="19"/>
                  </a:lnTo>
                  <a:cubicBezTo>
                    <a:pt x="24" y="22"/>
                    <a:pt x="22" y="25"/>
                    <a:pt x="20" y="28"/>
                  </a:cubicBezTo>
                  <a:lnTo>
                    <a:pt x="25" y="49"/>
                  </a:lnTo>
                  <a:lnTo>
                    <a:pt x="17" y="49"/>
                  </a:lnTo>
                  <a:lnTo>
                    <a:pt x="13" y="30"/>
                  </a:lnTo>
                  <a:lnTo>
                    <a:pt x="12" y="30"/>
                  </a:lnTo>
                  <a:lnTo>
                    <a:pt x="8" y="30"/>
                  </a:lnTo>
                  <a:lnTo>
                    <a:pt x="8" y="49"/>
                  </a:lnTo>
                  <a:lnTo>
                    <a:pt x="0" y="49"/>
                  </a:lnTo>
                  <a:lnTo>
                    <a:pt x="0" y="0"/>
                  </a:lnTo>
                  <a:lnTo>
                    <a:pt x="1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8"/>
            <p:cNvSpPr>
              <a:spLocks noChangeArrowheads="1"/>
            </p:cNvSpPr>
            <p:nvPr/>
          </p:nvSpPr>
          <p:spPr bwMode="auto">
            <a:xfrm>
              <a:off x="3540126" y="493713"/>
              <a:ext cx="7938"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9"/>
            <p:cNvSpPr>
              <a:spLocks noEditPoints="1"/>
            </p:cNvSpPr>
            <p:nvPr/>
          </p:nvSpPr>
          <p:spPr bwMode="auto">
            <a:xfrm>
              <a:off x="3556001" y="492125"/>
              <a:ext cx="26988" cy="55563"/>
            </a:xfrm>
            <a:custGeom>
              <a:avLst/>
              <a:gdLst>
                <a:gd name="T0" fmla="*/ 16 w 24"/>
                <a:gd name="T1" fmla="*/ 12 h 51"/>
                <a:gd name="T2" fmla="*/ 15 w 24"/>
                <a:gd name="T3" fmla="*/ 9 h 51"/>
                <a:gd name="T4" fmla="*/ 12 w 24"/>
                <a:gd name="T5" fmla="*/ 8 h 51"/>
                <a:gd name="T6" fmla="*/ 9 w 24"/>
                <a:gd name="T7" fmla="*/ 9 h 51"/>
                <a:gd name="T8" fmla="*/ 7 w 24"/>
                <a:gd name="T9" fmla="*/ 12 h 51"/>
                <a:gd name="T10" fmla="*/ 7 w 24"/>
                <a:gd name="T11" fmla="*/ 39 h 51"/>
                <a:gd name="T12" fmla="*/ 9 w 24"/>
                <a:gd name="T13" fmla="*/ 42 h 51"/>
                <a:gd name="T14" fmla="*/ 12 w 24"/>
                <a:gd name="T15" fmla="*/ 43 h 51"/>
                <a:gd name="T16" fmla="*/ 15 w 24"/>
                <a:gd name="T17" fmla="*/ 42 h 51"/>
                <a:gd name="T18" fmla="*/ 16 w 24"/>
                <a:gd name="T19" fmla="*/ 39 h 51"/>
                <a:gd name="T20" fmla="*/ 16 w 24"/>
                <a:gd name="T21" fmla="*/ 12 h 51"/>
                <a:gd name="T22" fmla="*/ 12 w 24"/>
                <a:gd name="T23" fmla="*/ 0 h 51"/>
                <a:gd name="T24" fmla="*/ 20 w 24"/>
                <a:gd name="T25" fmla="*/ 4 h 51"/>
                <a:gd name="T26" fmla="*/ 24 w 24"/>
                <a:gd name="T27" fmla="*/ 12 h 51"/>
                <a:gd name="T28" fmla="*/ 24 w 24"/>
                <a:gd name="T29" fmla="*/ 39 h 51"/>
                <a:gd name="T30" fmla="*/ 20 w 24"/>
                <a:gd name="T31" fmla="*/ 47 h 51"/>
                <a:gd name="T32" fmla="*/ 12 w 24"/>
                <a:gd name="T33" fmla="*/ 51 h 51"/>
                <a:gd name="T34" fmla="*/ 4 w 24"/>
                <a:gd name="T35" fmla="*/ 47 h 51"/>
                <a:gd name="T36" fmla="*/ 0 w 24"/>
                <a:gd name="T37" fmla="*/ 39 h 51"/>
                <a:gd name="T38" fmla="*/ 0 w 24"/>
                <a:gd name="T39" fmla="*/ 12 h 51"/>
                <a:gd name="T40" fmla="*/ 4 w 24"/>
                <a:gd name="T41" fmla="*/ 4 h 51"/>
                <a:gd name="T42" fmla="*/ 12 w 24"/>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1">
                  <a:moveTo>
                    <a:pt x="16" y="12"/>
                  </a:moveTo>
                  <a:lnTo>
                    <a:pt x="15" y="9"/>
                  </a:lnTo>
                  <a:lnTo>
                    <a:pt x="12" y="8"/>
                  </a:lnTo>
                  <a:lnTo>
                    <a:pt x="9" y="9"/>
                  </a:lnTo>
                  <a:lnTo>
                    <a:pt x="7" y="12"/>
                  </a:lnTo>
                  <a:lnTo>
                    <a:pt x="7" y="39"/>
                  </a:lnTo>
                  <a:lnTo>
                    <a:pt x="9" y="42"/>
                  </a:lnTo>
                  <a:lnTo>
                    <a:pt x="12" y="43"/>
                  </a:lnTo>
                  <a:lnTo>
                    <a:pt x="15" y="42"/>
                  </a:lnTo>
                  <a:lnTo>
                    <a:pt x="16" y="39"/>
                  </a:lnTo>
                  <a:lnTo>
                    <a:pt x="16" y="12"/>
                  </a:lnTo>
                  <a:close/>
                  <a:moveTo>
                    <a:pt x="12" y="0"/>
                  </a:moveTo>
                  <a:cubicBezTo>
                    <a:pt x="15" y="0"/>
                    <a:pt x="18" y="1"/>
                    <a:pt x="20" y="4"/>
                  </a:cubicBezTo>
                  <a:cubicBezTo>
                    <a:pt x="23" y="6"/>
                    <a:pt x="24" y="9"/>
                    <a:pt x="24" y="12"/>
                  </a:cubicBezTo>
                  <a:lnTo>
                    <a:pt x="24" y="39"/>
                  </a:lnTo>
                  <a:cubicBezTo>
                    <a:pt x="24" y="42"/>
                    <a:pt x="23" y="45"/>
                    <a:pt x="20" y="47"/>
                  </a:cubicBezTo>
                  <a:cubicBezTo>
                    <a:pt x="18" y="49"/>
                    <a:pt x="15" y="51"/>
                    <a:pt x="12" y="51"/>
                  </a:cubicBezTo>
                  <a:cubicBezTo>
                    <a:pt x="9" y="51"/>
                    <a:pt x="6" y="49"/>
                    <a:pt x="4" y="47"/>
                  </a:cubicBezTo>
                  <a:cubicBezTo>
                    <a:pt x="1" y="45"/>
                    <a:pt x="0" y="42"/>
                    <a:pt x="0" y="39"/>
                  </a:cubicBezTo>
                  <a:lnTo>
                    <a:pt x="0" y="12"/>
                  </a:lnTo>
                  <a:cubicBezTo>
                    <a:pt x="0" y="9"/>
                    <a:pt x="1" y="6"/>
                    <a:pt x="4" y="4"/>
                  </a:cubicBezTo>
                  <a:cubicBezTo>
                    <a:pt x="6" y="1"/>
                    <a:pt x="9"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0"/>
            <p:cNvSpPr>
              <a:spLocks noEditPoints="1"/>
            </p:cNvSpPr>
            <p:nvPr/>
          </p:nvSpPr>
          <p:spPr bwMode="auto">
            <a:xfrm>
              <a:off x="3590926" y="493713"/>
              <a:ext cx="25400" cy="52388"/>
            </a:xfrm>
            <a:custGeom>
              <a:avLst/>
              <a:gdLst>
                <a:gd name="T0" fmla="*/ 7 w 23"/>
                <a:gd name="T1" fmla="*/ 42 h 49"/>
                <a:gd name="T2" fmla="*/ 11 w 23"/>
                <a:gd name="T3" fmla="*/ 42 h 49"/>
                <a:gd name="T4" fmla="*/ 14 w 23"/>
                <a:gd name="T5" fmla="*/ 40 h 49"/>
                <a:gd name="T6" fmla="*/ 16 w 23"/>
                <a:gd name="T7" fmla="*/ 37 h 49"/>
                <a:gd name="T8" fmla="*/ 16 w 23"/>
                <a:gd name="T9" fmla="*/ 12 h 49"/>
                <a:gd name="T10" fmla="*/ 14 w 23"/>
                <a:gd name="T11" fmla="*/ 9 h 49"/>
                <a:gd name="T12" fmla="*/ 11 w 23"/>
                <a:gd name="T13" fmla="*/ 7 h 49"/>
                <a:gd name="T14" fmla="*/ 7 w 23"/>
                <a:gd name="T15" fmla="*/ 7 h 49"/>
                <a:gd name="T16" fmla="*/ 7 w 23"/>
                <a:gd name="T17" fmla="*/ 42 h 49"/>
                <a:gd name="T18" fmla="*/ 23 w 23"/>
                <a:gd name="T19" fmla="*/ 37 h 49"/>
                <a:gd name="T20" fmla="*/ 19 w 23"/>
                <a:gd name="T21" fmla="*/ 46 h 49"/>
                <a:gd name="T22" fmla="*/ 11 w 23"/>
                <a:gd name="T23" fmla="*/ 49 h 49"/>
                <a:gd name="T24" fmla="*/ 0 w 23"/>
                <a:gd name="T25" fmla="*/ 49 h 49"/>
                <a:gd name="T26" fmla="*/ 0 w 23"/>
                <a:gd name="T27" fmla="*/ 0 h 49"/>
                <a:gd name="T28" fmla="*/ 11 w 23"/>
                <a:gd name="T29" fmla="*/ 0 h 49"/>
                <a:gd name="T30" fmla="*/ 19 w 23"/>
                <a:gd name="T31" fmla="*/ 3 h 49"/>
                <a:gd name="T32" fmla="*/ 23 w 23"/>
                <a:gd name="T33" fmla="*/ 12 h 49"/>
                <a:gd name="T34" fmla="*/ 23 w 23"/>
                <a:gd name="T35"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9">
                  <a:moveTo>
                    <a:pt x="7" y="42"/>
                  </a:moveTo>
                  <a:lnTo>
                    <a:pt x="11" y="42"/>
                  </a:lnTo>
                  <a:lnTo>
                    <a:pt x="14" y="40"/>
                  </a:lnTo>
                  <a:lnTo>
                    <a:pt x="16" y="37"/>
                  </a:lnTo>
                  <a:lnTo>
                    <a:pt x="16" y="12"/>
                  </a:lnTo>
                  <a:lnTo>
                    <a:pt x="14" y="9"/>
                  </a:lnTo>
                  <a:lnTo>
                    <a:pt x="11" y="7"/>
                  </a:lnTo>
                  <a:lnTo>
                    <a:pt x="7" y="7"/>
                  </a:lnTo>
                  <a:lnTo>
                    <a:pt x="7" y="42"/>
                  </a:lnTo>
                  <a:close/>
                  <a:moveTo>
                    <a:pt x="23" y="37"/>
                  </a:moveTo>
                  <a:cubicBezTo>
                    <a:pt x="23" y="40"/>
                    <a:pt x="22" y="43"/>
                    <a:pt x="19" y="46"/>
                  </a:cubicBezTo>
                  <a:cubicBezTo>
                    <a:pt x="17" y="48"/>
                    <a:pt x="14" y="49"/>
                    <a:pt x="11" y="49"/>
                  </a:cubicBezTo>
                  <a:lnTo>
                    <a:pt x="0" y="49"/>
                  </a:lnTo>
                  <a:lnTo>
                    <a:pt x="0" y="0"/>
                  </a:lnTo>
                  <a:lnTo>
                    <a:pt x="11" y="0"/>
                  </a:lnTo>
                  <a:cubicBezTo>
                    <a:pt x="14" y="0"/>
                    <a:pt x="17" y="1"/>
                    <a:pt x="19" y="3"/>
                  </a:cubicBezTo>
                  <a:cubicBezTo>
                    <a:pt x="22" y="6"/>
                    <a:pt x="23" y="8"/>
                    <a:pt x="23" y="12"/>
                  </a:cubicBezTo>
                  <a:lnTo>
                    <a:pt x="23" y="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1"/>
            <p:cNvSpPr>
              <a:spLocks noEditPoints="1"/>
            </p:cNvSpPr>
            <p:nvPr/>
          </p:nvSpPr>
          <p:spPr bwMode="auto">
            <a:xfrm>
              <a:off x="2914651" y="528638"/>
              <a:ext cx="26988" cy="53975"/>
            </a:xfrm>
            <a:custGeom>
              <a:avLst/>
              <a:gdLst>
                <a:gd name="T0" fmla="*/ 8 w 25"/>
                <a:gd name="T1" fmla="*/ 42 h 49"/>
                <a:gd name="T2" fmla="*/ 11 w 25"/>
                <a:gd name="T3" fmla="*/ 42 h 49"/>
                <a:gd name="T4" fmla="*/ 17 w 25"/>
                <a:gd name="T5" fmla="*/ 38 h 49"/>
                <a:gd name="T6" fmla="*/ 17 w 25"/>
                <a:gd name="T7" fmla="*/ 35 h 49"/>
                <a:gd name="T8" fmla="*/ 16 w 25"/>
                <a:gd name="T9" fmla="*/ 29 h 49"/>
                <a:gd name="T10" fmla="*/ 11 w 25"/>
                <a:gd name="T11" fmla="*/ 27 h 49"/>
                <a:gd name="T12" fmla="*/ 8 w 25"/>
                <a:gd name="T13" fmla="*/ 27 h 49"/>
                <a:gd name="T14" fmla="*/ 8 w 25"/>
                <a:gd name="T15" fmla="*/ 42 h 49"/>
                <a:gd name="T16" fmla="*/ 8 w 25"/>
                <a:gd name="T17" fmla="*/ 20 h 49"/>
                <a:gd name="T18" fmla="*/ 11 w 25"/>
                <a:gd name="T19" fmla="*/ 20 h 49"/>
                <a:gd name="T20" fmla="*/ 16 w 25"/>
                <a:gd name="T21" fmla="*/ 16 h 49"/>
                <a:gd name="T22" fmla="*/ 16 w 25"/>
                <a:gd name="T23" fmla="*/ 13 h 49"/>
                <a:gd name="T24" fmla="*/ 15 w 25"/>
                <a:gd name="T25" fmla="*/ 9 h 49"/>
                <a:gd name="T26" fmla="*/ 11 w 25"/>
                <a:gd name="T27" fmla="*/ 7 h 49"/>
                <a:gd name="T28" fmla="*/ 8 w 25"/>
                <a:gd name="T29" fmla="*/ 7 h 49"/>
                <a:gd name="T30" fmla="*/ 8 w 25"/>
                <a:gd name="T31" fmla="*/ 20 h 49"/>
                <a:gd name="T32" fmla="*/ 0 w 25"/>
                <a:gd name="T33" fmla="*/ 49 h 49"/>
                <a:gd name="T34" fmla="*/ 0 w 25"/>
                <a:gd name="T35" fmla="*/ 0 h 49"/>
                <a:gd name="T36" fmla="*/ 11 w 25"/>
                <a:gd name="T37" fmla="*/ 0 h 49"/>
                <a:gd name="T38" fmla="*/ 19 w 25"/>
                <a:gd name="T39" fmla="*/ 2 h 49"/>
                <a:gd name="T40" fmla="*/ 24 w 25"/>
                <a:gd name="T41" fmla="*/ 8 h 49"/>
                <a:gd name="T42" fmla="*/ 24 w 25"/>
                <a:gd name="T43" fmla="*/ 13 h 49"/>
                <a:gd name="T44" fmla="*/ 22 w 25"/>
                <a:gd name="T45" fmla="*/ 21 h 49"/>
                <a:gd name="T46" fmla="*/ 19 w 25"/>
                <a:gd name="T47" fmla="*/ 23 h 49"/>
                <a:gd name="T48" fmla="*/ 23 w 25"/>
                <a:gd name="T49" fmla="*/ 27 h 49"/>
                <a:gd name="T50" fmla="*/ 25 w 25"/>
                <a:gd name="T51" fmla="*/ 32 h 49"/>
                <a:gd name="T52" fmla="*/ 25 w 25"/>
                <a:gd name="T53" fmla="*/ 35 h 49"/>
                <a:gd name="T54" fmla="*/ 24 w 25"/>
                <a:gd name="T55" fmla="*/ 43 h 49"/>
                <a:gd name="T56" fmla="*/ 20 w 25"/>
                <a:gd name="T57" fmla="*/ 47 h 49"/>
                <a:gd name="T58" fmla="*/ 14 w 25"/>
                <a:gd name="T59" fmla="*/ 49 h 49"/>
                <a:gd name="T60" fmla="*/ 0 w 25"/>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49">
                  <a:moveTo>
                    <a:pt x="8" y="42"/>
                  </a:moveTo>
                  <a:lnTo>
                    <a:pt x="11" y="42"/>
                  </a:lnTo>
                  <a:cubicBezTo>
                    <a:pt x="14" y="42"/>
                    <a:pt x="16" y="40"/>
                    <a:pt x="17" y="38"/>
                  </a:cubicBezTo>
                  <a:lnTo>
                    <a:pt x="17" y="35"/>
                  </a:lnTo>
                  <a:cubicBezTo>
                    <a:pt x="17" y="32"/>
                    <a:pt x="17" y="30"/>
                    <a:pt x="16" y="29"/>
                  </a:cubicBezTo>
                  <a:cubicBezTo>
                    <a:pt x="15" y="27"/>
                    <a:pt x="13" y="27"/>
                    <a:pt x="11" y="27"/>
                  </a:cubicBezTo>
                  <a:lnTo>
                    <a:pt x="8" y="27"/>
                  </a:lnTo>
                  <a:lnTo>
                    <a:pt x="8" y="42"/>
                  </a:lnTo>
                  <a:close/>
                  <a:moveTo>
                    <a:pt x="8" y="20"/>
                  </a:moveTo>
                  <a:lnTo>
                    <a:pt x="11" y="20"/>
                  </a:lnTo>
                  <a:cubicBezTo>
                    <a:pt x="14" y="20"/>
                    <a:pt x="15" y="19"/>
                    <a:pt x="16" y="16"/>
                  </a:cubicBezTo>
                  <a:lnTo>
                    <a:pt x="16" y="13"/>
                  </a:lnTo>
                  <a:cubicBezTo>
                    <a:pt x="16" y="11"/>
                    <a:pt x="16" y="10"/>
                    <a:pt x="15" y="9"/>
                  </a:cubicBezTo>
                  <a:lnTo>
                    <a:pt x="11" y="7"/>
                  </a:lnTo>
                  <a:lnTo>
                    <a:pt x="8" y="7"/>
                  </a:lnTo>
                  <a:lnTo>
                    <a:pt x="8" y="20"/>
                  </a:lnTo>
                  <a:close/>
                  <a:moveTo>
                    <a:pt x="0" y="49"/>
                  </a:moveTo>
                  <a:lnTo>
                    <a:pt x="0" y="0"/>
                  </a:lnTo>
                  <a:lnTo>
                    <a:pt x="11" y="0"/>
                  </a:lnTo>
                  <a:cubicBezTo>
                    <a:pt x="14" y="0"/>
                    <a:pt x="17" y="1"/>
                    <a:pt x="19" y="2"/>
                  </a:cubicBezTo>
                  <a:cubicBezTo>
                    <a:pt x="21" y="3"/>
                    <a:pt x="23" y="5"/>
                    <a:pt x="24" y="8"/>
                  </a:cubicBezTo>
                  <a:cubicBezTo>
                    <a:pt x="24" y="10"/>
                    <a:pt x="24" y="11"/>
                    <a:pt x="24" y="13"/>
                  </a:cubicBezTo>
                  <a:cubicBezTo>
                    <a:pt x="24" y="17"/>
                    <a:pt x="24" y="19"/>
                    <a:pt x="22" y="21"/>
                  </a:cubicBezTo>
                  <a:lnTo>
                    <a:pt x="19" y="23"/>
                  </a:lnTo>
                  <a:cubicBezTo>
                    <a:pt x="21" y="24"/>
                    <a:pt x="22" y="25"/>
                    <a:pt x="23" y="27"/>
                  </a:cubicBezTo>
                  <a:cubicBezTo>
                    <a:pt x="24" y="28"/>
                    <a:pt x="25" y="30"/>
                    <a:pt x="25" y="32"/>
                  </a:cubicBezTo>
                  <a:lnTo>
                    <a:pt x="25" y="35"/>
                  </a:lnTo>
                  <a:cubicBezTo>
                    <a:pt x="25" y="38"/>
                    <a:pt x="25" y="41"/>
                    <a:pt x="24" y="43"/>
                  </a:cubicBezTo>
                  <a:cubicBezTo>
                    <a:pt x="23" y="45"/>
                    <a:pt x="21" y="46"/>
                    <a:pt x="20" y="47"/>
                  </a:cubicBezTo>
                  <a:cubicBezTo>
                    <a:pt x="18" y="48"/>
                    <a:pt x="16" y="49"/>
                    <a:pt x="14" y="49"/>
                  </a:cubicBezTo>
                  <a:lnTo>
                    <a:pt x="0" y="49"/>
                  </a:lnTo>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2"/>
            <p:cNvSpPr>
              <a:spLocks noEditPoints="1"/>
            </p:cNvSpPr>
            <p:nvPr/>
          </p:nvSpPr>
          <p:spPr bwMode="auto">
            <a:xfrm>
              <a:off x="2951163" y="527050"/>
              <a:ext cx="25400" cy="55563"/>
            </a:xfrm>
            <a:custGeom>
              <a:avLst/>
              <a:gdLst>
                <a:gd name="T0" fmla="*/ 16 w 24"/>
                <a:gd name="T1" fmla="*/ 12 h 51"/>
                <a:gd name="T2" fmla="*/ 15 w 24"/>
                <a:gd name="T3" fmla="*/ 9 h 51"/>
                <a:gd name="T4" fmla="*/ 12 w 24"/>
                <a:gd name="T5" fmla="*/ 8 h 51"/>
                <a:gd name="T6" fmla="*/ 9 w 24"/>
                <a:gd name="T7" fmla="*/ 9 h 51"/>
                <a:gd name="T8" fmla="*/ 7 w 24"/>
                <a:gd name="T9" fmla="*/ 12 h 51"/>
                <a:gd name="T10" fmla="*/ 7 w 24"/>
                <a:gd name="T11" fmla="*/ 39 h 51"/>
                <a:gd name="T12" fmla="*/ 9 w 24"/>
                <a:gd name="T13" fmla="*/ 42 h 51"/>
                <a:gd name="T14" fmla="*/ 12 w 24"/>
                <a:gd name="T15" fmla="*/ 43 h 51"/>
                <a:gd name="T16" fmla="*/ 15 w 24"/>
                <a:gd name="T17" fmla="*/ 42 h 51"/>
                <a:gd name="T18" fmla="*/ 16 w 24"/>
                <a:gd name="T19" fmla="*/ 39 h 51"/>
                <a:gd name="T20" fmla="*/ 16 w 24"/>
                <a:gd name="T21" fmla="*/ 12 h 51"/>
                <a:gd name="T22" fmla="*/ 12 w 24"/>
                <a:gd name="T23" fmla="*/ 0 h 51"/>
                <a:gd name="T24" fmla="*/ 20 w 24"/>
                <a:gd name="T25" fmla="*/ 4 h 51"/>
                <a:gd name="T26" fmla="*/ 24 w 24"/>
                <a:gd name="T27" fmla="*/ 12 h 51"/>
                <a:gd name="T28" fmla="*/ 24 w 24"/>
                <a:gd name="T29" fmla="*/ 39 h 51"/>
                <a:gd name="T30" fmla="*/ 20 w 24"/>
                <a:gd name="T31" fmla="*/ 47 h 51"/>
                <a:gd name="T32" fmla="*/ 12 w 24"/>
                <a:gd name="T33" fmla="*/ 51 h 51"/>
                <a:gd name="T34" fmla="*/ 3 w 24"/>
                <a:gd name="T35" fmla="*/ 47 h 51"/>
                <a:gd name="T36" fmla="*/ 0 w 24"/>
                <a:gd name="T37" fmla="*/ 39 h 51"/>
                <a:gd name="T38" fmla="*/ 0 w 24"/>
                <a:gd name="T39" fmla="*/ 12 h 51"/>
                <a:gd name="T40" fmla="*/ 3 w 24"/>
                <a:gd name="T41" fmla="*/ 4 h 51"/>
                <a:gd name="T42" fmla="*/ 12 w 24"/>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1">
                  <a:moveTo>
                    <a:pt x="16" y="12"/>
                  </a:moveTo>
                  <a:lnTo>
                    <a:pt x="15" y="9"/>
                  </a:lnTo>
                  <a:lnTo>
                    <a:pt x="12" y="8"/>
                  </a:lnTo>
                  <a:lnTo>
                    <a:pt x="9" y="9"/>
                  </a:lnTo>
                  <a:lnTo>
                    <a:pt x="7" y="12"/>
                  </a:lnTo>
                  <a:lnTo>
                    <a:pt x="7" y="39"/>
                  </a:lnTo>
                  <a:lnTo>
                    <a:pt x="9" y="42"/>
                  </a:lnTo>
                  <a:lnTo>
                    <a:pt x="12" y="43"/>
                  </a:lnTo>
                  <a:lnTo>
                    <a:pt x="15" y="42"/>
                  </a:lnTo>
                  <a:lnTo>
                    <a:pt x="16" y="39"/>
                  </a:lnTo>
                  <a:lnTo>
                    <a:pt x="16" y="12"/>
                  </a:lnTo>
                  <a:close/>
                  <a:moveTo>
                    <a:pt x="12" y="0"/>
                  </a:moveTo>
                  <a:cubicBezTo>
                    <a:pt x="15" y="0"/>
                    <a:pt x="18" y="1"/>
                    <a:pt x="20" y="4"/>
                  </a:cubicBezTo>
                  <a:cubicBezTo>
                    <a:pt x="22" y="6"/>
                    <a:pt x="24" y="9"/>
                    <a:pt x="24" y="12"/>
                  </a:cubicBezTo>
                  <a:lnTo>
                    <a:pt x="24" y="39"/>
                  </a:lnTo>
                  <a:cubicBezTo>
                    <a:pt x="24" y="42"/>
                    <a:pt x="22" y="45"/>
                    <a:pt x="20" y="47"/>
                  </a:cubicBezTo>
                  <a:cubicBezTo>
                    <a:pt x="18" y="49"/>
                    <a:pt x="15" y="51"/>
                    <a:pt x="12" y="51"/>
                  </a:cubicBezTo>
                  <a:cubicBezTo>
                    <a:pt x="8" y="51"/>
                    <a:pt x="6" y="49"/>
                    <a:pt x="3" y="47"/>
                  </a:cubicBezTo>
                  <a:cubicBezTo>
                    <a:pt x="1" y="45"/>
                    <a:pt x="0" y="42"/>
                    <a:pt x="0" y="39"/>
                  </a:cubicBezTo>
                  <a:lnTo>
                    <a:pt x="0" y="12"/>
                  </a:lnTo>
                  <a:cubicBezTo>
                    <a:pt x="0" y="9"/>
                    <a:pt x="1" y="6"/>
                    <a:pt x="3" y="4"/>
                  </a:cubicBezTo>
                  <a:cubicBezTo>
                    <a:pt x="6" y="1"/>
                    <a:pt x="9" y="0"/>
                    <a:pt x="12" y="0"/>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3"/>
            <p:cNvSpPr>
              <a:spLocks/>
            </p:cNvSpPr>
            <p:nvPr/>
          </p:nvSpPr>
          <p:spPr bwMode="auto">
            <a:xfrm>
              <a:off x="2984501" y="528638"/>
              <a:ext cx="26988" cy="53975"/>
            </a:xfrm>
            <a:custGeom>
              <a:avLst/>
              <a:gdLst>
                <a:gd name="T0" fmla="*/ 6 w 17"/>
                <a:gd name="T1" fmla="*/ 0 h 34"/>
                <a:gd name="T2" fmla="*/ 13 w 17"/>
                <a:gd name="T3" fmla="*/ 23 h 34"/>
                <a:gd name="T4" fmla="*/ 13 w 17"/>
                <a:gd name="T5" fmla="*/ 0 h 34"/>
                <a:gd name="T6" fmla="*/ 17 w 17"/>
                <a:gd name="T7" fmla="*/ 0 h 34"/>
                <a:gd name="T8" fmla="*/ 17 w 17"/>
                <a:gd name="T9" fmla="*/ 34 h 34"/>
                <a:gd name="T10" fmla="*/ 12 w 17"/>
                <a:gd name="T11" fmla="*/ 34 h 34"/>
                <a:gd name="T12" fmla="*/ 5 w 17"/>
                <a:gd name="T13" fmla="*/ 12 h 34"/>
                <a:gd name="T14" fmla="*/ 5 w 17"/>
                <a:gd name="T15" fmla="*/ 34 h 34"/>
                <a:gd name="T16" fmla="*/ 0 w 17"/>
                <a:gd name="T17" fmla="*/ 34 h 34"/>
                <a:gd name="T18" fmla="*/ 0 w 17"/>
                <a:gd name="T19" fmla="*/ 0 h 34"/>
                <a:gd name="T20" fmla="*/ 6 w 17"/>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4">
                  <a:moveTo>
                    <a:pt x="6" y="0"/>
                  </a:moveTo>
                  <a:lnTo>
                    <a:pt x="13" y="23"/>
                  </a:lnTo>
                  <a:lnTo>
                    <a:pt x="13" y="0"/>
                  </a:lnTo>
                  <a:lnTo>
                    <a:pt x="17" y="0"/>
                  </a:lnTo>
                  <a:lnTo>
                    <a:pt x="17" y="34"/>
                  </a:lnTo>
                  <a:lnTo>
                    <a:pt x="12" y="34"/>
                  </a:lnTo>
                  <a:lnTo>
                    <a:pt x="5" y="12"/>
                  </a:lnTo>
                  <a:lnTo>
                    <a:pt x="5" y="34"/>
                  </a:lnTo>
                  <a:lnTo>
                    <a:pt x="0" y="34"/>
                  </a:lnTo>
                  <a:lnTo>
                    <a:pt x="0" y="0"/>
                  </a:lnTo>
                  <a:lnTo>
                    <a:pt x="6" y="0"/>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4"/>
            <p:cNvSpPr>
              <a:spLocks/>
            </p:cNvSpPr>
            <p:nvPr/>
          </p:nvSpPr>
          <p:spPr bwMode="auto">
            <a:xfrm>
              <a:off x="3021013" y="528638"/>
              <a:ext cx="23813" cy="53975"/>
            </a:xfrm>
            <a:custGeom>
              <a:avLst/>
              <a:gdLst>
                <a:gd name="T0" fmla="*/ 12 w 23"/>
                <a:gd name="T1" fmla="*/ 49 h 49"/>
                <a:gd name="T2" fmla="*/ 3 w 23"/>
                <a:gd name="T3" fmla="*/ 46 h 49"/>
                <a:gd name="T4" fmla="*/ 0 w 23"/>
                <a:gd name="T5" fmla="*/ 38 h 49"/>
                <a:gd name="T6" fmla="*/ 0 w 23"/>
                <a:gd name="T7" fmla="*/ 0 h 49"/>
                <a:gd name="T8" fmla="*/ 7 w 23"/>
                <a:gd name="T9" fmla="*/ 0 h 49"/>
                <a:gd name="T10" fmla="*/ 7 w 23"/>
                <a:gd name="T11" fmla="*/ 38 h 49"/>
                <a:gd name="T12" fmla="*/ 8 w 23"/>
                <a:gd name="T13" fmla="*/ 41 h 49"/>
                <a:gd name="T14" fmla="*/ 11 w 23"/>
                <a:gd name="T15" fmla="*/ 42 h 49"/>
                <a:gd name="T16" fmla="*/ 14 w 23"/>
                <a:gd name="T17" fmla="*/ 41 h 49"/>
                <a:gd name="T18" fmla="*/ 16 w 23"/>
                <a:gd name="T19" fmla="*/ 38 h 49"/>
                <a:gd name="T20" fmla="*/ 16 w 23"/>
                <a:gd name="T21" fmla="*/ 0 h 49"/>
                <a:gd name="T22" fmla="*/ 23 w 23"/>
                <a:gd name="T23" fmla="*/ 0 h 49"/>
                <a:gd name="T24" fmla="*/ 23 w 23"/>
                <a:gd name="T25" fmla="*/ 38 h 49"/>
                <a:gd name="T26" fmla="*/ 20 w 23"/>
                <a:gd name="T27" fmla="*/ 46 h 49"/>
                <a:gd name="T28" fmla="*/ 12 w 23"/>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9">
                  <a:moveTo>
                    <a:pt x="12" y="49"/>
                  </a:moveTo>
                  <a:cubicBezTo>
                    <a:pt x="8" y="49"/>
                    <a:pt x="6" y="48"/>
                    <a:pt x="3" y="46"/>
                  </a:cubicBezTo>
                  <a:cubicBezTo>
                    <a:pt x="1" y="44"/>
                    <a:pt x="0" y="41"/>
                    <a:pt x="0" y="38"/>
                  </a:cubicBezTo>
                  <a:lnTo>
                    <a:pt x="0" y="0"/>
                  </a:lnTo>
                  <a:lnTo>
                    <a:pt x="7" y="0"/>
                  </a:lnTo>
                  <a:lnTo>
                    <a:pt x="7" y="38"/>
                  </a:lnTo>
                  <a:lnTo>
                    <a:pt x="8" y="41"/>
                  </a:lnTo>
                  <a:lnTo>
                    <a:pt x="11" y="42"/>
                  </a:lnTo>
                  <a:lnTo>
                    <a:pt x="14" y="41"/>
                  </a:lnTo>
                  <a:lnTo>
                    <a:pt x="16" y="38"/>
                  </a:lnTo>
                  <a:lnTo>
                    <a:pt x="16" y="0"/>
                  </a:lnTo>
                  <a:lnTo>
                    <a:pt x="23" y="0"/>
                  </a:lnTo>
                  <a:lnTo>
                    <a:pt x="23" y="38"/>
                  </a:lnTo>
                  <a:cubicBezTo>
                    <a:pt x="23" y="41"/>
                    <a:pt x="22" y="44"/>
                    <a:pt x="20" y="46"/>
                  </a:cubicBezTo>
                  <a:cubicBezTo>
                    <a:pt x="18" y="48"/>
                    <a:pt x="15" y="49"/>
                    <a:pt x="12" y="49"/>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5"/>
            <p:cNvSpPr>
              <a:spLocks/>
            </p:cNvSpPr>
            <p:nvPr/>
          </p:nvSpPr>
          <p:spPr bwMode="auto">
            <a:xfrm>
              <a:off x="3054351" y="527050"/>
              <a:ext cx="26988" cy="55563"/>
            </a:xfrm>
            <a:custGeom>
              <a:avLst/>
              <a:gdLst>
                <a:gd name="T0" fmla="*/ 24 w 25"/>
                <a:gd name="T1" fmla="*/ 38 h 51"/>
                <a:gd name="T2" fmla="*/ 22 w 25"/>
                <a:gd name="T3" fmla="*/ 46 h 51"/>
                <a:gd name="T4" fmla="*/ 17 w 25"/>
                <a:gd name="T5" fmla="*/ 50 h 51"/>
                <a:gd name="T6" fmla="*/ 13 w 25"/>
                <a:gd name="T7" fmla="*/ 51 h 51"/>
                <a:gd name="T8" fmla="*/ 5 w 25"/>
                <a:gd name="T9" fmla="*/ 48 h 51"/>
                <a:gd name="T10" fmla="*/ 2 w 25"/>
                <a:gd name="T11" fmla="*/ 44 h 51"/>
                <a:gd name="T12" fmla="*/ 0 w 25"/>
                <a:gd name="T13" fmla="*/ 37 h 51"/>
                <a:gd name="T14" fmla="*/ 7 w 25"/>
                <a:gd name="T15" fmla="*/ 36 h 51"/>
                <a:gd name="T16" fmla="*/ 9 w 25"/>
                <a:gd name="T17" fmla="*/ 42 h 51"/>
                <a:gd name="T18" fmla="*/ 12 w 25"/>
                <a:gd name="T19" fmla="*/ 44 h 51"/>
                <a:gd name="T20" fmla="*/ 16 w 25"/>
                <a:gd name="T21" fmla="*/ 41 h 51"/>
                <a:gd name="T22" fmla="*/ 17 w 25"/>
                <a:gd name="T23" fmla="*/ 38 h 51"/>
                <a:gd name="T24" fmla="*/ 14 w 25"/>
                <a:gd name="T25" fmla="*/ 32 h 51"/>
                <a:gd name="T26" fmla="*/ 8 w 25"/>
                <a:gd name="T27" fmla="*/ 26 h 51"/>
                <a:gd name="T28" fmla="*/ 2 w 25"/>
                <a:gd name="T29" fmla="*/ 19 h 51"/>
                <a:gd name="T30" fmla="*/ 1 w 25"/>
                <a:gd name="T31" fmla="*/ 12 h 51"/>
                <a:gd name="T32" fmla="*/ 5 w 25"/>
                <a:gd name="T33" fmla="*/ 2 h 51"/>
                <a:gd name="T34" fmla="*/ 12 w 25"/>
                <a:gd name="T35" fmla="*/ 0 h 51"/>
                <a:gd name="T36" fmla="*/ 19 w 25"/>
                <a:gd name="T37" fmla="*/ 2 h 51"/>
                <a:gd name="T38" fmla="*/ 23 w 25"/>
                <a:gd name="T39" fmla="*/ 6 h 51"/>
                <a:gd name="T40" fmla="*/ 24 w 25"/>
                <a:gd name="T41" fmla="*/ 11 h 51"/>
                <a:gd name="T42" fmla="*/ 17 w 25"/>
                <a:gd name="T43" fmla="*/ 13 h 51"/>
                <a:gd name="T44" fmla="*/ 15 w 25"/>
                <a:gd name="T45" fmla="*/ 8 h 51"/>
                <a:gd name="T46" fmla="*/ 12 w 25"/>
                <a:gd name="T47" fmla="*/ 7 h 51"/>
                <a:gd name="T48" fmla="*/ 9 w 25"/>
                <a:gd name="T49" fmla="*/ 9 h 51"/>
                <a:gd name="T50" fmla="*/ 8 w 25"/>
                <a:gd name="T51" fmla="*/ 12 h 51"/>
                <a:gd name="T52" fmla="*/ 11 w 25"/>
                <a:gd name="T53" fmla="*/ 19 h 51"/>
                <a:gd name="T54" fmla="*/ 15 w 25"/>
                <a:gd name="T55" fmla="*/ 22 h 51"/>
                <a:gd name="T56" fmla="*/ 18 w 25"/>
                <a:gd name="T57" fmla="*/ 25 h 51"/>
                <a:gd name="T58" fmla="*/ 22 w 25"/>
                <a:gd name="T59" fmla="*/ 31 h 51"/>
                <a:gd name="T60" fmla="*/ 23 w 25"/>
                <a:gd name="T61" fmla="*/ 33 h 51"/>
                <a:gd name="T62" fmla="*/ 24 w 25"/>
                <a:gd name="T6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51">
                  <a:moveTo>
                    <a:pt x="24" y="38"/>
                  </a:moveTo>
                  <a:cubicBezTo>
                    <a:pt x="25" y="41"/>
                    <a:pt x="24" y="44"/>
                    <a:pt x="22" y="46"/>
                  </a:cubicBezTo>
                  <a:cubicBezTo>
                    <a:pt x="21" y="48"/>
                    <a:pt x="19" y="49"/>
                    <a:pt x="17" y="50"/>
                  </a:cubicBezTo>
                  <a:cubicBezTo>
                    <a:pt x="16" y="50"/>
                    <a:pt x="14" y="51"/>
                    <a:pt x="13" y="51"/>
                  </a:cubicBezTo>
                  <a:cubicBezTo>
                    <a:pt x="10" y="51"/>
                    <a:pt x="7" y="50"/>
                    <a:pt x="5" y="48"/>
                  </a:cubicBezTo>
                  <a:cubicBezTo>
                    <a:pt x="4" y="47"/>
                    <a:pt x="3" y="46"/>
                    <a:pt x="2" y="44"/>
                  </a:cubicBezTo>
                  <a:cubicBezTo>
                    <a:pt x="1" y="42"/>
                    <a:pt x="0" y="39"/>
                    <a:pt x="0" y="37"/>
                  </a:cubicBezTo>
                  <a:lnTo>
                    <a:pt x="7" y="36"/>
                  </a:lnTo>
                  <a:cubicBezTo>
                    <a:pt x="7" y="39"/>
                    <a:pt x="8" y="41"/>
                    <a:pt x="9" y="42"/>
                  </a:cubicBezTo>
                  <a:lnTo>
                    <a:pt x="12" y="44"/>
                  </a:lnTo>
                  <a:cubicBezTo>
                    <a:pt x="14" y="44"/>
                    <a:pt x="15" y="43"/>
                    <a:pt x="16" y="41"/>
                  </a:cubicBezTo>
                  <a:lnTo>
                    <a:pt x="17" y="38"/>
                  </a:lnTo>
                  <a:cubicBezTo>
                    <a:pt x="17" y="36"/>
                    <a:pt x="16" y="34"/>
                    <a:pt x="14" y="32"/>
                  </a:cubicBezTo>
                  <a:cubicBezTo>
                    <a:pt x="13" y="31"/>
                    <a:pt x="11" y="28"/>
                    <a:pt x="8" y="26"/>
                  </a:cubicBezTo>
                  <a:cubicBezTo>
                    <a:pt x="5" y="23"/>
                    <a:pt x="3" y="21"/>
                    <a:pt x="2" y="19"/>
                  </a:cubicBezTo>
                  <a:cubicBezTo>
                    <a:pt x="1" y="17"/>
                    <a:pt x="1" y="15"/>
                    <a:pt x="1" y="12"/>
                  </a:cubicBezTo>
                  <a:cubicBezTo>
                    <a:pt x="1" y="8"/>
                    <a:pt x="2" y="5"/>
                    <a:pt x="5" y="2"/>
                  </a:cubicBezTo>
                  <a:cubicBezTo>
                    <a:pt x="7" y="1"/>
                    <a:pt x="9" y="0"/>
                    <a:pt x="12" y="0"/>
                  </a:cubicBezTo>
                  <a:cubicBezTo>
                    <a:pt x="15" y="0"/>
                    <a:pt x="17" y="1"/>
                    <a:pt x="19" y="2"/>
                  </a:cubicBezTo>
                  <a:cubicBezTo>
                    <a:pt x="20" y="3"/>
                    <a:pt x="22" y="4"/>
                    <a:pt x="23" y="6"/>
                  </a:cubicBezTo>
                  <a:cubicBezTo>
                    <a:pt x="23" y="7"/>
                    <a:pt x="24" y="9"/>
                    <a:pt x="24" y="11"/>
                  </a:cubicBezTo>
                  <a:lnTo>
                    <a:pt x="17" y="13"/>
                  </a:lnTo>
                  <a:cubicBezTo>
                    <a:pt x="17" y="11"/>
                    <a:pt x="16" y="9"/>
                    <a:pt x="15" y="8"/>
                  </a:cubicBezTo>
                  <a:lnTo>
                    <a:pt x="12" y="7"/>
                  </a:lnTo>
                  <a:lnTo>
                    <a:pt x="9" y="9"/>
                  </a:lnTo>
                  <a:lnTo>
                    <a:pt x="8" y="12"/>
                  </a:lnTo>
                  <a:cubicBezTo>
                    <a:pt x="8" y="14"/>
                    <a:pt x="9" y="17"/>
                    <a:pt x="11" y="19"/>
                  </a:cubicBezTo>
                  <a:lnTo>
                    <a:pt x="15" y="22"/>
                  </a:lnTo>
                  <a:cubicBezTo>
                    <a:pt x="16" y="24"/>
                    <a:pt x="17" y="25"/>
                    <a:pt x="18" y="25"/>
                  </a:cubicBezTo>
                  <a:cubicBezTo>
                    <a:pt x="20" y="27"/>
                    <a:pt x="21" y="29"/>
                    <a:pt x="22" y="31"/>
                  </a:cubicBezTo>
                  <a:lnTo>
                    <a:pt x="23" y="33"/>
                  </a:lnTo>
                  <a:cubicBezTo>
                    <a:pt x="24" y="35"/>
                    <a:pt x="24" y="36"/>
                    <a:pt x="24" y="38"/>
                  </a:cubicBezTo>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6"/>
            <p:cNvSpPr>
              <a:spLocks noEditPoints="1"/>
            </p:cNvSpPr>
            <p:nvPr/>
          </p:nvSpPr>
          <p:spPr bwMode="auto">
            <a:xfrm>
              <a:off x="3967163" y="528638"/>
              <a:ext cx="26988" cy="53975"/>
            </a:xfrm>
            <a:custGeom>
              <a:avLst/>
              <a:gdLst>
                <a:gd name="T0" fmla="*/ 8 w 25"/>
                <a:gd name="T1" fmla="*/ 42 h 49"/>
                <a:gd name="T2" fmla="*/ 11 w 25"/>
                <a:gd name="T3" fmla="*/ 42 h 49"/>
                <a:gd name="T4" fmla="*/ 16 w 25"/>
                <a:gd name="T5" fmla="*/ 38 h 49"/>
                <a:gd name="T6" fmla="*/ 17 w 25"/>
                <a:gd name="T7" fmla="*/ 35 h 49"/>
                <a:gd name="T8" fmla="*/ 15 w 25"/>
                <a:gd name="T9" fmla="*/ 29 h 49"/>
                <a:gd name="T10" fmla="*/ 11 w 25"/>
                <a:gd name="T11" fmla="*/ 27 h 49"/>
                <a:gd name="T12" fmla="*/ 8 w 25"/>
                <a:gd name="T13" fmla="*/ 27 h 49"/>
                <a:gd name="T14" fmla="*/ 8 w 25"/>
                <a:gd name="T15" fmla="*/ 42 h 49"/>
                <a:gd name="T16" fmla="*/ 8 w 25"/>
                <a:gd name="T17" fmla="*/ 20 h 49"/>
                <a:gd name="T18" fmla="*/ 11 w 25"/>
                <a:gd name="T19" fmla="*/ 20 h 49"/>
                <a:gd name="T20" fmla="*/ 16 w 25"/>
                <a:gd name="T21" fmla="*/ 16 h 49"/>
                <a:gd name="T22" fmla="*/ 16 w 25"/>
                <a:gd name="T23" fmla="*/ 13 h 49"/>
                <a:gd name="T24" fmla="*/ 15 w 25"/>
                <a:gd name="T25" fmla="*/ 9 h 49"/>
                <a:gd name="T26" fmla="*/ 11 w 25"/>
                <a:gd name="T27" fmla="*/ 7 h 49"/>
                <a:gd name="T28" fmla="*/ 8 w 25"/>
                <a:gd name="T29" fmla="*/ 7 h 49"/>
                <a:gd name="T30" fmla="*/ 8 w 25"/>
                <a:gd name="T31" fmla="*/ 20 h 49"/>
                <a:gd name="T32" fmla="*/ 0 w 25"/>
                <a:gd name="T33" fmla="*/ 49 h 49"/>
                <a:gd name="T34" fmla="*/ 0 w 25"/>
                <a:gd name="T35" fmla="*/ 0 h 49"/>
                <a:gd name="T36" fmla="*/ 11 w 25"/>
                <a:gd name="T37" fmla="*/ 0 h 49"/>
                <a:gd name="T38" fmla="*/ 19 w 25"/>
                <a:gd name="T39" fmla="*/ 2 h 49"/>
                <a:gd name="T40" fmla="*/ 23 w 25"/>
                <a:gd name="T41" fmla="*/ 8 h 49"/>
                <a:gd name="T42" fmla="*/ 24 w 25"/>
                <a:gd name="T43" fmla="*/ 13 h 49"/>
                <a:gd name="T44" fmla="*/ 22 w 25"/>
                <a:gd name="T45" fmla="*/ 21 h 49"/>
                <a:gd name="T46" fmla="*/ 19 w 25"/>
                <a:gd name="T47" fmla="*/ 23 h 49"/>
                <a:gd name="T48" fmla="*/ 23 w 25"/>
                <a:gd name="T49" fmla="*/ 27 h 49"/>
                <a:gd name="T50" fmla="*/ 25 w 25"/>
                <a:gd name="T51" fmla="*/ 32 h 49"/>
                <a:gd name="T52" fmla="*/ 25 w 25"/>
                <a:gd name="T53" fmla="*/ 35 h 49"/>
                <a:gd name="T54" fmla="*/ 23 w 25"/>
                <a:gd name="T55" fmla="*/ 43 h 49"/>
                <a:gd name="T56" fmla="*/ 19 w 25"/>
                <a:gd name="T57" fmla="*/ 47 h 49"/>
                <a:gd name="T58" fmla="*/ 14 w 25"/>
                <a:gd name="T59" fmla="*/ 49 h 49"/>
                <a:gd name="T60" fmla="*/ 0 w 25"/>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49">
                  <a:moveTo>
                    <a:pt x="8" y="42"/>
                  </a:moveTo>
                  <a:lnTo>
                    <a:pt x="11" y="42"/>
                  </a:lnTo>
                  <a:cubicBezTo>
                    <a:pt x="14" y="42"/>
                    <a:pt x="15" y="40"/>
                    <a:pt x="16" y="38"/>
                  </a:cubicBezTo>
                  <a:lnTo>
                    <a:pt x="17" y="35"/>
                  </a:lnTo>
                  <a:cubicBezTo>
                    <a:pt x="17" y="32"/>
                    <a:pt x="16" y="30"/>
                    <a:pt x="15" y="29"/>
                  </a:cubicBezTo>
                  <a:cubicBezTo>
                    <a:pt x="14" y="27"/>
                    <a:pt x="13" y="27"/>
                    <a:pt x="11" y="27"/>
                  </a:cubicBezTo>
                  <a:lnTo>
                    <a:pt x="8" y="27"/>
                  </a:lnTo>
                  <a:lnTo>
                    <a:pt x="8" y="42"/>
                  </a:lnTo>
                  <a:close/>
                  <a:moveTo>
                    <a:pt x="8" y="20"/>
                  </a:moveTo>
                  <a:lnTo>
                    <a:pt x="11" y="20"/>
                  </a:lnTo>
                  <a:cubicBezTo>
                    <a:pt x="14" y="20"/>
                    <a:pt x="15" y="19"/>
                    <a:pt x="16" y="16"/>
                  </a:cubicBezTo>
                  <a:lnTo>
                    <a:pt x="16" y="13"/>
                  </a:lnTo>
                  <a:cubicBezTo>
                    <a:pt x="16" y="11"/>
                    <a:pt x="16" y="10"/>
                    <a:pt x="15" y="9"/>
                  </a:cubicBezTo>
                  <a:lnTo>
                    <a:pt x="11" y="7"/>
                  </a:lnTo>
                  <a:lnTo>
                    <a:pt x="8" y="7"/>
                  </a:lnTo>
                  <a:lnTo>
                    <a:pt x="8" y="20"/>
                  </a:lnTo>
                  <a:close/>
                  <a:moveTo>
                    <a:pt x="0" y="49"/>
                  </a:moveTo>
                  <a:lnTo>
                    <a:pt x="0" y="0"/>
                  </a:lnTo>
                  <a:lnTo>
                    <a:pt x="11" y="0"/>
                  </a:lnTo>
                  <a:cubicBezTo>
                    <a:pt x="14" y="0"/>
                    <a:pt x="17" y="1"/>
                    <a:pt x="19" y="2"/>
                  </a:cubicBezTo>
                  <a:cubicBezTo>
                    <a:pt x="21" y="3"/>
                    <a:pt x="23" y="5"/>
                    <a:pt x="23" y="8"/>
                  </a:cubicBezTo>
                  <a:cubicBezTo>
                    <a:pt x="24" y="10"/>
                    <a:pt x="24" y="11"/>
                    <a:pt x="24" y="13"/>
                  </a:cubicBezTo>
                  <a:cubicBezTo>
                    <a:pt x="24" y="17"/>
                    <a:pt x="23" y="19"/>
                    <a:pt x="22" y="21"/>
                  </a:cubicBezTo>
                  <a:lnTo>
                    <a:pt x="19" y="23"/>
                  </a:lnTo>
                  <a:cubicBezTo>
                    <a:pt x="21" y="24"/>
                    <a:pt x="22" y="25"/>
                    <a:pt x="23" y="27"/>
                  </a:cubicBezTo>
                  <a:cubicBezTo>
                    <a:pt x="24" y="28"/>
                    <a:pt x="24" y="30"/>
                    <a:pt x="25" y="32"/>
                  </a:cubicBezTo>
                  <a:lnTo>
                    <a:pt x="25" y="35"/>
                  </a:lnTo>
                  <a:cubicBezTo>
                    <a:pt x="25" y="38"/>
                    <a:pt x="25" y="41"/>
                    <a:pt x="23" y="43"/>
                  </a:cubicBezTo>
                  <a:cubicBezTo>
                    <a:pt x="22" y="45"/>
                    <a:pt x="21" y="46"/>
                    <a:pt x="19" y="47"/>
                  </a:cubicBezTo>
                  <a:cubicBezTo>
                    <a:pt x="18" y="48"/>
                    <a:pt x="16" y="49"/>
                    <a:pt x="14" y="49"/>
                  </a:cubicBezTo>
                  <a:lnTo>
                    <a:pt x="0" y="49"/>
                  </a:lnTo>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7"/>
            <p:cNvSpPr>
              <a:spLocks noEditPoints="1"/>
            </p:cNvSpPr>
            <p:nvPr/>
          </p:nvSpPr>
          <p:spPr bwMode="auto">
            <a:xfrm>
              <a:off x="4003676" y="527050"/>
              <a:ext cx="23813" cy="55563"/>
            </a:xfrm>
            <a:custGeom>
              <a:avLst/>
              <a:gdLst>
                <a:gd name="T0" fmla="*/ 16 w 23"/>
                <a:gd name="T1" fmla="*/ 12 h 51"/>
                <a:gd name="T2" fmla="*/ 14 w 23"/>
                <a:gd name="T3" fmla="*/ 9 h 51"/>
                <a:gd name="T4" fmla="*/ 11 w 23"/>
                <a:gd name="T5" fmla="*/ 8 h 51"/>
                <a:gd name="T6" fmla="*/ 8 w 23"/>
                <a:gd name="T7" fmla="*/ 9 h 51"/>
                <a:gd name="T8" fmla="*/ 7 w 23"/>
                <a:gd name="T9" fmla="*/ 12 h 51"/>
                <a:gd name="T10" fmla="*/ 7 w 23"/>
                <a:gd name="T11" fmla="*/ 39 h 51"/>
                <a:gd name="T12" fmla="*/ 8 w 23"/>
                <a:gd name="T13" fmla="*/ 42 h 51"/>
                <a:gd name="T14" fmla="*/ 11 w 23"/>
                <a:gd name="T15" fmla="*/ 43 h 51"/>
                <a:gd name="T16" fmla="*/ 14 w 23"/>
                <a:gd name="T17" fmla="*/ 42 h 51"/>
                <a:gd name="T18" fmla="*/ 16 w 23"/>
                <a:gd name="T19" fmla="*/ 39 h 51"/>
                <a:gd name="T20" fmla="*/ 16 w 23"/>
                <a:gd name="T21" fmla="*/ 12 h 51"/>
                <a:gd name="T22" fmla="*/ 11 w 23"/>
                <a:gd name="T23" fmla="*/ 0 h 51"/>
                <a:gd name="T24" fmla="*/ 20 w 23"/>
                <a:gd name="T25" fmla="*/ 4 h 51"/>
                <a:gd name="T26" fmla="*/ 23 w 23"/>
                <a:gd name="T27" fmla="*/ 12 h 51"/>
                <a:gd name="T28" fmla="*/ 23 w 23"/>
                <a:gd name="T29" fmla="*/ 39 h 51"/>
                <a:gd name="T30" fmla="*/ 20 w 23"/>
                <a:gd name="T31" fmla="*/ 47 h 51"/>
                <a:gd name="T32" fmla="*/ 11 w 23"/>
                <a:gd name="T33" fmla="*/ 51 h 51"/>
                <a:gd name="T34" fmla="*/ 3 w 23"/>
                <a:gd name="T35" fmla="*/ 47 h 51"/>
                <a:gd name="T36" fmla="*/ 0 w 23"/>
                <a:gd name="T37" fmla="*/ 39 h 51"/>
                <a:gd name="T38" fmla="*/ 0 w 23"/>
                <a:gd name="T39" fmla="*/ 12 h 51"/>
                <a:gd name="T40" fmla="*/ 3 w 23"/>
                <a:gd name="T41" fmla="*/ 4 h 51"/>
                <a:gd name="T42" fmla="*/ 11 w 23"/>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51">
                  <a:moveTo>
                    <a:pt x="16" y="12"/>
                  </a:moveTo>
                  <a:lnTo>
                    <a:pt x="14" y="9"/>
                  </a:lnTo>
                  <a:lnTo>
                    <a:pt x="11" y="8"/>
                  </a:lnTo>
                  <a:lnTo>
                    <a:pt x="8" y="9"/>
                  </a:lnTo>
                  <a:lnTo>
                    <a:pt x="7" y="12"/>
                  </a:lnTo>
                  <a:lnTo>
                    <a:pt x="7" y="39"/>
                  </a:lnTo>
                  <a:lnTo>
                    <a:pt x="8" y="42"/>
                  </a:lnTo>
                  <a:lnTo>
                    <a:pt x="11" y="43"/>
                  </a:lnTo>
                  <a:lnTo>
                    <a:pt x="14" y="42"/>
                  </a:lnTo>
                  <a:lnTo>
                    <a:pt x="16" y="39"/>
                  </a:lnTo>
                  <a:lnTo>
                    <a:pt x="16" y="12"/>
                  </a:lnTo>
                  <a:close/>
                  <a:moveTo>
                    <a:pt x="11" y="0"/>
                  </a:moveTo>
                  <a:cubicBezTo>
                    <a:pt x="15" y="0"/>
                    <a:pt x="18" y="1"/>
                    <a:pt x="20" y="4"/>
                  </a:cubicBezTo>
                  <a:cubicBezTo>
                    <a:pt x="22" y="6"/>
                    <a:pt x="23" y="9"/>
                    <a:pt x="23" y="12"/>
                  </a:cubicBezTo>
                  <a:lnTo>
                    <a:pt x="23" y="39"/>
                  </a:lnTo>
                  <a:cubicBezTo>
                    <a:pt x="23" y="42"/>
                    <a:pt x="22" y="45"/>
                    <a:pt x="20" y="47"/>
                  </a:cubicBezTo>
                  <a:cubicBezTo>
                    <a:pt x="18" y="49"/>
                    <a:pt x="15" y="51"/>
                    <a:pt x="11" y="51"/>
                  </a:cubicBezTo>
                  <a:cubicBezTo>
                    <a:pt x="8" y="51"/>
                    <a:pt x="5" y="49"/>
                    <a:pt x="3" y="47"/>
                  </a:cubicBezTo>
                  <a:cubicBezTo>
                    <a:pt x="1" y="45"/>
                    <a:pt x="0" y="42"/>
                    <a:pt x="0" y="39"/>
                  </a:cubicBezTo>
                  <a:lnTo>
                    <a:pt x="0" y="12"/>
                  </a:lnTo>
                  <a:cubicBezTo>
                    <a:pt x="0" y="9"/>
                    <a:pt x="1" y="6"/>
                    <a:pt x="3" y="4"/>
                  </a:cubicBezTo>
                  <a:cubicBezTo>
                    <a:pt x="6" y="1"/>
                    <a:pt x="8" y="0"/>
                    <a:pt x="11" y="0"/>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8"/>
            <p:cNvSpPr>
              <a:spLocks/>
            </p:cNvSpPr>
            <p:nvPr/>
          </p:nvSpPr>
          <p:spPr bwMode="auto">
            <a:xfrm>
              <a:off x="4037013" y="528638"/>
              <a:ext cx="26988" cy="53975"/>
            </a:xfrm>
            <a:custGeom>
              <a:avLst/>
              <a:gdLst>
                <a:gd name="T0" fmla="*/ 5 w 17"/>
                <a:gd name="T1" fmla="*/ 0 h 34"/>
                <a:gd name="T2" fmla="*/ 12 w 17"/>
                <a:gd name="T3" fmla="*/ 23 h 34"/>
                <a:gd name="T4" fmla="*/ 12 w 17"/>
                <a:gd name="T5" fmla="*/ 0 h 34"/>
                <a:gd name="T6" fmla="*/ 17 w 17"/>
                <a:gd name="T7" fmla="*/ 0 h 34"/>
                <a:gd name="T8" fmla="*/ 17 w 17"/>
                <a:gd name="T9" fmla="*/ 34 h 34"/>
                <a:gd name="T10" fmla="*/ 12 w 17"/>
                <a:gd name="T11" fmla="*/ 34 h 34"/>
                <a:gd name="T12" fmla="*/ 5 w 17"/>
                <a:gd name="T13" fmla="*/ 12 h 34"/>
                <a:gd name="T14" fmla="*/ 5 w 17"/>
                <a:gd name="T15" fmla="*/ 34 h 34"/>
                <a:gd name="T16" fmla="*/ 0 w 17"/>
                <a:gd name="T17" fmla="*/ 34 h 34"/>
                <a:gd name="T18" fmla="*/ 0 w 17"/>
                <a:gd name="T19" fmla="*/ 0 h 34"/>
                <a:gd name="T20" fmla="*/ 5 w 17"/>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4">
                  <a:moveTo>
                    <a:pt x="5" y="0"/>
                  </a:moveTo>
                  <a:lnTo>
                    <a:pt x="12" y="23"/>
                  </a:lnTo>
                  <a:lnTo>
                    <a:pt x="12" y="0"/>
                  </a:lnTo>
                  <a:lnTo>
                    <a:pt x="17" y="0"/>
                  </a:lnTo>
                  <a:lnTo>
                    <a:pt x="17" y="34"/>
                  </a:lnTo>
                  <a:lnTo>
                    <a:pt x="12" y="34"/>
                  </a:lnTo>
                  <a:lnTo>
                    <a:pt x="5" y="12"/>
                  </a:lnTo>
                  <a:lnTo>
                    <a:pt x="5" y="34"/>
                  </a:lnTo>
                  <a:lnTo>
                    <a:pt x="0" y="34"/>
                  </a:lnTo>
                  <a:lnTo>
                    <a:pt x="0" y="0"/>
                  </a:lnTo>
                  <a:lnTo>
                    <a:pt x="5" y="0"/>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9"/>
            <p:cNvSpPr>
              <a:spLocks/>
            </p:cNvSpPr>
            <p:nvPr/>
          </p:nvSpPr>
          <p:spPr bwMode="auto">
            <a:xfrm>
              <a:off x="4073526" y="528638"/>
              <a:ext cx="25400" cy="53975"/>
            </a:xfrm>
            <a:custGeom>
              <a:avLst/>
              <a:gdLst>
                <a:gd name="T0" fmla="*/ 11 w 23"/>
                <a:gd name="T1" fmla="*/ 49 h 49"/>
                <a:gd name="T2" fmla="*/ 3 w 23"/>
                <a:gd name="T3" fmla="*/ 46 h 49"/>
                <a:gd name="T4" fmla="*/ 0 w 23"/>
                <a:gd name="T5" fmla="*/ 38 h 49"/>
                <a:gd name="T6" fmla="*/ 0 w 23"/>
                <a:gd name="T7" fmla="*/ 0 h 49"/>
                <a:gd name="T8" fmla="*/ 7 w 23"/>
                <a:gd name="T9" fmla="*/ 0 h 49"/>
                <a:gd name="T10" fmla="*/ 7 w 23"/>
                <a:gd name="T11" fmla="*/ 38 h 49"/>
                <a:gd name="T12" fmla="*/ 8 w 23"/>
                <a:gd name="T13" fmla="*/ 41 h 49"/>
                <a:gd name="T14" fmla="*/ 11 w 23"/>
                <a:gd name="T15" fmla="*/ 42 h 49"/>
                <a:gd name="T16" fmla="*/ 14 w 23"/>
                <a:gd name="T17" fmla="*/ 41 h 49"/>
                <a:gd name="T18" fmla="*/ 15 w 23"/>
                <a:gd name="T19" fmla="*/ 38 h 49"/>
                <a:gd name="T20" fmla="*/ 15 w 23"/>
                <a:gd name="T21" fmla="*/ 0 h 49"/>
                <a:gd name="T22" fmla="*/ 23 w 23"/>
                <a:gd name="T23" fmla="*/ 0 h 49"/>
                <a:gd name="T24" fmla="*/ 23 w 23"/>
                <a:gd name="T25" fmla="*/ 38 h 49"/>
                <a:gd name="T26" fmla="*/ 20 w 23"/>
                <a:gd name="T27" fmla="*/ 46 h 49"/>
                <a:gd name="T28" fmla="*/ 11 w 23"/>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9">
                  <a:moveTo>
                    <a:pt x="11" y="49"/>
                  </a:moveTo>
                  <a:cubicBezTo>
                    <a:pt x="8" y="49"/>
                    <a:pt x="5" y="48"/>
                    <a:pt x="3" y="46"/>
                  </a:cubicBezTo>
                  <a:cubicBezTo>
                    <a:pt x="1" y="44"/>
                    <a:pt x="0" y="41"/>
                    <a:pt x="0" y="38"/>
                  </a:cubicBezTo>
                  <a:lnTo>
                    <a:pt x="0" y="0"/>
                  </a:lnTo>
                  <a:lnTo>
                    <a:pt x="7" y="0"/>
                  </a:lnTo>
                  <a:lnTo>
                    <a:pt x="7" y="38"/>
                  </a:lnTo>
                  <a:lnTo>
                    <a:pt x="8" y="41"/>
                  </a:lnTo>
                  <a:lnTo>
                    <a:pt x="11" y="42"/>
                  </a:lnTo>
                  <a:lnTo>
                    <a:pt x="14" y="41"/>
                  </a:lnTo>
                  <a:lnTo>
                    <a:pt x="15" y="38"/>
                  </a:lnTo>
                  <a:lnTo>
                    <a:pt x="15" y="0"/>
                  </a:lnTo>
                  <a:lnTo>
                    <a:pt x="23" y="0"/>
                  </a:lnTo>
                  <a:lnTo>
                    <a:pt x="23" y="38"/>
                  </a:lnTo>
                  <a:cubicBezTo>
                    <a:pt x="23" y="41"/>
                    <a:pt x="22" y="44"/>
                    <a:pt x="20" y="46"/>
                  </a:cubicBezTo>
                  <a:cubicBezTo>
                    <a:pt x="17" y="48"/>
                    <a:pt x="15" y="49"/>
                    <a:pt x="11" y="49"/>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40"/>
            <p:cNvSpPr>
              <a:spLocks/>
            </p:cNvSpPr>
            <p:nvPr/>
          </p:nvSpPr>
          <p:spPr bwMode="auto">
            <a:xfrm>
              <a:off x="4106863" y="527050"/>
              <a:ext cx="25400" cy="55563"/>
            </a:xfrm>
            <a:custGeom>
              <a:avLst/>
              <a:gdLst>
                <a:gd name="T0" fmla="*/ 24 w 24"/>
                <a:gd name="T1" fmla="*/ 38 h 51"/>
                <a:gd name="T2" fmla="*/ 22 w 24"/>
                <a:gd name="T3" fmla="*/ 46 h 51"/>
                <a:gd name="T4" fmla="*/ 16 w 24"/>
                <a:gd name="T5" fmla="*/ 50 h 51"/>
                <a:gd name="T6" fmla="*/ 12 w 24"/>
                <a:gd name="T7" fmla="*/ 51 h 51"/>
                <a:gd name="T8" fmla="*/ 5 w 24"/>
                <a:gd name="T9" fmla="*/ 48 h 51"/>
                <a:gd name="T10" fmla="*/ 1 w 24"/>
                <a:gd name="T11" fmla="*/ 44 h 51"/>
                <a:gd name="T12" fmla="*/ 0 w 24"/>
                <a:gd name="T13" fmla="*/ 37 h 51"/>
                <a:gd name="T14" fmla="*/ 7 w 24"/>
                <a:gd name="T15" fmla="*/ 36 h 51"/>
                <a:gd name="T16" fmla="*/ 9 w 24"/>
                <a:gd name="T17" fmla="*/ 42 h 51"/>
                <a:gd name="T18" fmla="*/ 12 w 24"/>
                <a:gd name="T19" fmla="*/ 44 h 51"/>
                <a:gd name="T20" fmla="*/ 16 w 24"/>
                <a:gd name="T21" fmla="*/ 41 h 51"/>
                <a:gd name="T22" fmla="*/ 17 w 24"/>
                <a:gd name="T23" fmla="*/ 38 h 51"/>
                <a:gd name="T24" fmla="*/ 14 w 24"/>
                <a:gd name="T25" fmla="*/ 32 h 51"/>
                <a:gd name="T26" fmla="*/ 7 w 24"/>
                <a:gd name="T27" fmla="*/ 26 h 51"/>
                <a:gd name="T28" fmla="*/ 2 w 24"/>
                <a:gd name="T29" fmla="*/ 19 h 51"/>
                <a:gd name="T30" fmla="*/ 1 w 24"/>
                <a:gd name="T31" fmla="*/ 12 h 51"/>
                <a:gd name="T32" fmla="*/ 5 w 24"/>
                <a:gd name="T33" fmla="*/ 2 h 51"/>
                <a:gd name="T34" fmla="*/ 12 w 24"/>
                <a:gd name="T35" fmla="*/ 0 h 51"/>
                <a:gd name="T36" fmla="*/ 19 w 24"/>
                <a:gd name="T37" fmla="*/ 2 h 51"/>
                <a:gd name="T38" fmla="*/ 22 w 24"/>
                <a:gd name="T39" fmla="*/ 6 h 51"/>
                <a:gd name="T40" fmla="*/ 24 w 24"/>
                <a:gd name="T41" fmla="*/ 11 h 51"/>
                <a:gd name="T42" fmla="*/ 17 w 24"/>
                <a:gd name="T43" fmla="*/ 13 h 51"/>
                <a:gd name="T44" fmla="*/ 15 w 24"/>
                <a:gd name="T45" fmla="*/ 8 h 51"/>
                <a:gd name="T46" fmla="*/ 12 w 24"/>
                <a:gd name="T47" fmla="*/ 7 h 51"/>
                <a:gd name="T48" fmla="*/ 9 w 24"/>
                <a:gd name="T49" fmla="*/ 9 h 51"/>
                <a:gd name="T50" fmla="*/ 8 w 24"/>
                <a:gd name="T51" fmla="*/ 12 h 51"/>
                <a:gd name="T52" fmla="*/ 11 w 24"/>
                <a:gd name="T53" fmla="*/ 19 h 51"/>
                <a:gd name="T54" fmla="*/ 14 w 24"/>
                <a:gd name="T55" fmla="*/ 22 h 51"/>
                <a:gd name="T56" fmla="*/ 18 w 24"/>
                <a:gd name="T57" fmla="*/ 25 h 51"/>
                <a:gd name="T58" fmla="*/ 22 w 24"/>
                <a:gd name="T59" fmla="*/ 31 h 51"/>
                <a:gd name="T60" fmla="*/ 23 w 24"/>
                <a:gd name="T61" fmla="*/ 33 h 51"/>
                <a:gd name="T62" fmla="*/ 24 w 24"/>
                <a:gd name="T6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51">
                  <a:moveTo>
                    <a:pt x="24" y="38"/>
                  </a:moveTo>
                  <a:cubicBezTo>
                    <a:pt x="24" y="41"/>
                    <a:pt x="23" y="44"/>
                    <a:pt x="22" y="46"/>
                  </a:cubicBezTo>
                  <a:cubicBezTo>
                    <a:pt x="20" y="48"/>
                    <a:pt x="19" y="49"/>
                    <a:pt x="16" y="50"/>
                  </a:cubicBezTo>
                  <a:cubicBezTo>
                    <a:pt x="15" y="50"/>
                    <a:pt x="14" y="51"/>
                    <a:pt x="12" y="51"/>
                  </a:cubicBezTo>
                  <a:cubicBezTo>
                    <a:pt x="9" y="51"/>
                    <a:pt x="7" y="50"/>
                    <a:pt x="5" y="48"/>
                  </a:cubicBezTo>
                  <a:cubicBezTo>
                    <a:pt x="4" y="47"/>
                    <a:pt x="2" y="46"/>
                    <a:pt x="1" y="44"/>
                  </a:cubicBezTo>
                  <a:cubicBezTo>
                    <a:pt x="0" y="42"/>
                    <a:pt x="0" y="39"/>
                    <a:pt x="0" y="37"/>
                  </a:cubicBezTo>
                  <a:lnTo>
                    <a:pt x="7" y="36"/>
                  </a:lnTo>
                  <a:cubicBezTo>
                    <a:pt x="7" y="39"/>
                    <a:pt x="8" y="41"/>
                    <a:pt x="9" y="42"/>
                  </a:cubicBezTo>
                  <a:lnTo>
                    <a:pt x="12" y="44"/>
                  </a:lnTo>
                  <a:cubicBezTo>
                    <a:pt x="14" y="44"/>
                    <a:pt x="15" y="43"/>
                    <a:pt x="16" y="41"/>
                  </a:cubicBezTo>
                  <a:lnTo>
                    <a:pt x="17" y="38"/>
                  </a:lnTo>
                  <a:cubicBezTo>
                    <a:pt x="17" y="36"/>
                    <a:pt x="16" y="34"/>
                    <a:pt x="14" y="32"/>
                  </a:cubicBezTo>
                  <a:cubicBezTo>
                    <a:pt x="13" y="31"/>
                    <a:pt x="10" y="28"/>
                    <a:pt x="7" y="26"/>
                  </a:cubicBezTo>
                  <a:cubicBezTo>
                    <a:pt x="5" y="23"/>
                    <a:pt x="3" y="21"/>
                    <a:pt x="2" y="19"/>
                  </a:cubicBezTo>
                  <a:cubicBezTo>
                    <a:pt x="1" y="17"/>
                    <a:pt x="1" y="15"/>
                    <a:pt x="1" y="12"/>
                  </a:cubicBezTo>
                  <a:cubicBezTo>
                    <a:pt x="1" y="8"/>
                    <a:pt x="2" y="5"/>
                    <a:pt x="5" y="2"/>
                  </a:cubicBezTo>
                  <a:cubicBezTo>
                    <a:pt x="7" y="1"/>
                    <a:pt x="9" y="0"/>
                    <a:pt x="12" y="0"/>
                  </a:cubicBezTo>
                  <a:cubicBezTo>
                    <a:pt x="15" y="0"/>
                    <a:pt x="17" y="1"/>
                    <a:pt x="19" y="2"/>
                  </a:cubicBezTo>
                  <a:cubicBezTo>
                    <a:pt x="20" y="3"/>
                    <a:pt x="21" y="4"/>
                    <a:pt x="22" y="6"/>
                  </a:cubicBezTo>
                  <a:cubicBezTo>
                    <a:pt x="23" y="7"/>
                    <a:pt x="24" y="9"/>
                    <a:pt x="24" y="11"/>
                  </a:cubicBezTo>
                  <a:lnTo>
                    <a:pt x="17" y="13"/>
                  </a:lnTo>
                  <a:cubicBezTo>
                    <a:pt x="17" y="11"/>
                    <a:pt x="16" y="9"/>
                    <a:pt x="15" y="8"/>
                  </a:cubicBezTo>
                  <a:lnTo>
                    <a:pt x="12" y="7"/>
                  </a:lnTo>
                  <a:lnTo>
                    <a:pt x="9" y="9"/>
                  </a:lnTo>
                  <a:lnTo>
                    <a:pt x="8" y="12"/>
                  </a:lnTo>
                  <a:cubicBezTo>
                    <a:pt x="8" y="14"/>
                    <a:pt x="9" y="17"/>
                    <a:pt x="11" y="19"/>
                  </a:cubicBezTo>
                  <a:lnTo>
                    <a:pt x="14" y="22"/>
                  </a:lnTo>
                  <a:cubicBezTo>
                    <a:pt x="16" y="24"/>
                    <a:pt x="17" y="25"/>
                    <a:pt x="18" y="25"/>
                  </a:cubicBezTo>
                  <a:cubicBezTo>
                    <a:pt x="20" y="27"/>
                    <a:pt x="21" y="29"/>
                    <a:pt x="22" y="31"/>
                  </a:cubicBezTo>
                  <a:lnTo>
                    <a:pt x="23" y="33"/>
                  </a:lnTo>
                  <a:cubicBezTo>
                    <a:pt x="24" y="35"/>
                    <a:pt x="24" y="36"/>
                    <a:pt x="24" y="38"/>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41"/>
            <p:cNvSpPr>
              <a:spLocks/>
            </p:cNvSpPr>
            <p:nvPr/>
          </p:nvSpPr>
          <p:spPr bwMode="auto">
            <a:xfrm>
              <a:off x="3981451" y="665163"/>
              <a:ext cx="22225" cy="53975"/>
            </a:xfrm>
            <a:custGeom>
              <a:avLst/>
              <a:gdLst>
                <a:gd name="T0" fmla="*/ 5 w 14"/>
                <a:gd name="T1" fmla="*/ 34 h 34"/>
                <a:gd name="T2" fmla="*/ 0 w 14"/>
                <a:gd name="T3" fmla="*/ 34 h 34"/>
                <a:gd name="T4" fmla="*/ 0 w 14"/>
                <a:gd name="T5" fmla="*/ 0 h 34"/>
                <a:gd name="T6" fmla="*/ 14 w 14"/>
                <a:gd name="T7" fmla="*/ 0 h 34"/>
                <a:gd name="T8" fmla="*/ 14 w 14"/>
                <a:gd name="T9" fmla="*/ 6 h 34"/>
                <a:gd name="T10" fmla="*/ 5 w 14"/>
                <a:gd name="T11" fmla="*/ 6 h 34"/>
                <a:gd name="T12" fmla="*/ 5 w 14"/>
                <a:gd name="T13" fmla="*/ 14 h 34"/>
                <a:gd name="T14" fmla="*/ 12 w 14"/>
                <a:gd name="T15" fmla="*/ 14 h 34"/>
                <a:gd name="T16" fmla="*/ 12 w 14"/>
                <a:gd name="T17" fmla="*/ 20 h 34"/>
                <a:gd name="T18" fmla="*/ 5 w 14"/>
                <a:gd name="T19" fmla="*/ 20 h 34"/>
                <a:gd name="T20" fmla="*/ 5 w 1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4">
                  <a:moveTo>
                    <a:pt x="5" y="34"/>
                  </a:moveTo>
                  <a:lnTo>
                    <a:pt x="0" y="34"/>
                  </a:lnTo>
                  <a:lnTo>
                    <a:pt x="0" y="0"/>
                  </a:lnTo>
                  <a:lnTo>
                    <a:pt x="14" y="0"/>
                  </a:lnTo>
                  <a:lnTo>
                    <a:pt x="14" y="6"/>
                  </a:lnTo>
                  <a:lnTo>
                    <a:pt x="5" y="6"/>
                  </a:lnTo>
                  <a:lnTo>
                    <a:pt x="5" y="14"/>
                  </a:lnTo>
                  <a:lnTo>
                    <a:pt x="12" y="14"/>
                  </a:lnTo>
                  <a:lnTo>
                    <a:pt x="12" y="20"/>
                  </a:lnTo>
                  <a:lnTo>
                    <a:pt x="5" y="20"/>
                  </a:lnTo>
                  <a:lnTo>
                    <a:pt x="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42"/>
            <p:cNvSpPr>
              <a:spLocks noEditPoints="1"/>
            </p:cNvSpPr>
            <p:nvPr/>
          </p:nvSpPr>
          <p:spPr bwMode="auto">
            <a:xfrm>
              <a:off x="4010026" y="665163"/>
              <a:ext cx="26988" cy="53975"/>
            </a:xfrm>
            <a:custGeom>
              <a:avLst/>
              <a:gdLst>
                <a:gd name="T0" fmla="*/ 16 w 24"/>
                <a:gd name="T1" fmla="*/ 11 h 50"/>
                <a:gd name="T2" fmla="*/ 15 w 24"/>
                <a:gd name="T3" fmla="*/ 8 h 50"/>
                <a:gd name="T4" fmla="*/ 12 w 24"/>
                <a:gd name="T5" fmla="*/ 7 h 50"/>
                <a:gd name="T6" fmla="*/ 9 w 24"/>
                <a:gd name="T7" fmla="*/ 8 h 50"/>
                <a:gd name="T8" fmla="*/ 8 w 24"/>
                <a:gd name="T9" fmla="*/ 11 h 50"/>
                <a:gd name="T10" fmla="*/ 8 w 24"/>
                <a:gd name="T11" fmla="*/ 38 h 50"/>
                <a:gd name="T12" fmla="*/ 9 w 24"/>
                <a:gd name="T13" fmla="*/ 41 h 50"/>
                <a:gd name="T14" fmla="*/ 12 w 24"/>
                <a:gd name="T15" fmla="*/ 43 h 50"/>
                <a:gd name="T16" fmla="*/ 15 w 24"/>
                <a:gd name="T17" fmla="*/ 41 h 50"/>
                <a:gd name="T18" fmla="*/ 16 w 24"/>
                <a:gd name="T19" fmla="*/ 38 h 50"/>
                <a:gd name="T20" fmla="*/ 16 w 24"/>
                <a:gd name="T21" fmla="*/ 11 h 50"/>
                <a:gd name="T22" fmla="*/ 12 w 24"/>
                <a:gd name="T23" fmla="*/ 0 h 50"/>
                <a:gd name="T24" fmla="*/ 20 w 24"/>
                <a:gd name="T25" fmla="*/ 3 h 50"/>
                <a:gd name="T26" fmla="*/ 24 w 24"/>
                <a:gd name="T27" fmla="*/ 12 h 50"/>
                <a:gd name="T28" fmla="*/ 24 w 24"/>
                <a:gd name="T29" fmla="*/ 38 h 50"/>
                <a:gd name="T30" fmla="*/ 20 w 24"/>
                <a:gd name="T31" fmla="*/ 47 h 50"/>
                <a:gd name="T32" fmla="*/ 12 w 24"/>
                <a:gd name="T33" fmla="*/ 50 h 50"/>
                <a:gd name="T34" fmla="*/ 4 w 24"/>
                <a:gd name="T35" fmla="*/ 47 h 50"/>
                <a:gd name="T36" fmla="*/ 0 w 24"/>
                <a:gd name="T37" fmla="*/ 38 h 50"/>
                <a:gd name="T38" fmla="*/ 0 w 24"/>
                <a:gd name="T39" fmla="*/ 12 h 50"/>
                <a:gd name="T40" fmla="*/ 4 w 24"/>
                <a:gd name="T41" fmla="*/ 3 h 50"/>
                <a:gd name="T42" fmla="*/ 12 w 24"/>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0">
                  <a:moveTo>
                    <a:pt x="16" y="11"/>
                  </a:moveTo>
                  <a:lnTo>
                    <a:pt x="15" y="8"/>
                  </a:lnTo>
                  <a:lnTo>
                    <a:pt x="12" y="7"/>
                  </a:lnTo>
                  <a:lnTo>
                    <a:pt x="9" y="8"/>
                  </a:lnTo>
                  <a:lnTo>
                    <a:pt x="8" y="11"/>
                  </a:lnTo>
                  <a:lnTo>
                    <a:pt x="8" y="38"/>
                  </a:lnTo>
                  <a:lnTo>
                    <a:pt x="9" y="41"/>
                  </a:lnTo>
                  <a:lnTo>
                    <a:pt x="12" y="43"/>
                  </a:lnTo>
                  <a:lnTo>
                    <a:pt x="15" y="41"/>
                  </a:lnTo>
                  <a:lnTo>
                    <a:pt x="16" y="38"/>
                  </a:lnTo>
                  <a:lnTo>
                    <a:pt x="16" y="11"/>
                  </a:lnTo>
                  <a:close/>
                  <a:moveTo>
                    <a:pt x="12" y="0"/>
                  </a:moveTo>
                  <a:cubicBezTo>
                    <a:pt x="15" y="0"/>
                    <a:pt x="18" y="1"/>
                    <a:pt x="20" y="3"/>
                  </a:cubicBezTo>
                  <a:cubicBezTo>
                    <a:pt x="23" y="6"/>
                    <a:pt x="24" y="8"/>
                    <a:pt x="24" y="12"/>
                  </a:cubicBezTo>
                  <a:lnTo>
                    <a:pt x="24" y="38"/>
                  </a:lnTo>
                  <a:cubicBezTo>
                    <a:pt x="24" y="42"/>
                    <a:pt x="23" y="44"/>
                    <a:pt x="20" y="47"/>
                  </a:cubicBezTo>
                  <a:cubicBezTo>
                    <a:pt x="18" y="49"/>
                    <a:pt x="15" y="50"/>
                    <a:pt x="12" y="50"/>
                  </a:cubicBezTo>
                  <a:cubicBezTo>
                    <a:pt x="9" y="50"/>
                    <a:pt x="6" y="49"/>
                    <a:pt x="4" y="47"/>
                  </a:cubicBezTo>
                  <a:cubicBezTo>
                    <a:pt x="1" y="44"/>
                    <a:pt x="0" y="42"/>
                    <a:pt x="0" y="38"/>
                  </a:cubicBezTo>
                  <a:lnTo>
                    <a:pt x="0" y="12"/>
                  </a:lnTo>
                  <a:cubicBezTo>
                    <a:pt x="0" y="8"/>
                    <a:pt x="1" y="5"/>
                    <a:pt x="4" y="3"/>
                  </a:cubicBezTo>
                  <a:cubicBezTo>
                    <a:pt x="6" y="1"/>
                    <a:pt x="9"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43"/>
            <p:cNvSpPr>
              <a:spLocks/>
            </p:cNvSpPr>
            <p:nvPr/>
          </p:nvSpPr>
          <p:spPr bwMode="auto">
            <a:xfrm>
              <a:off x="4044951" y="665163"/>
              <a:ext cx="25400" cy="53975"/>
            </a:xfrm>
            <a:custGeom>
              <a:avLst/>
              <a:gdLst>
                <a:gd name="T0" fmla="*/ 11 w 23"/>
                <a:gd name="T1" fmla="*/ 50 h 50"/>
                <a:gd name="T2" fmla="*/ 3 w 23"/>
                <a:gd name="T3" fmla="*/ 47 h 50"/>
                <a:gd name="T4" fmla="*/ 0 w 23"/>
                <a:gd name="T5" fmla="*/ 38 h 50"/>
                <a:gd name="T6" fmla="*/ 0 w 23"/>
                <a:gd name="T7" fmla="*/ 0 h 50"/>
                <a:gd name="T8" fmla="*/ 7 w 23"/>
                <a:gd name="T9" fmla="*/ 0 h 50"/>
                <a:gd name="T10" fmla="*/ 7 w 23"/>
                <a:gd name="T11" fmla="*/ 38 h 50"/>
                <a:gd name="T12" fmla="*/ 8 w 23"/>
                <a:gd name="T13" fmla="*/ 41 h 50"/>
                <a:gd name="T14" fmla="*/ 11 w 23"/>
                <a:gd name="T15" fmla="*/ 43 h 50"/>
                <a:gd name="T16" fmla="*/ 14 w 23"/>
                <a:gd name="T17" fmla="*/ 41 h 50"/>
                <a:gd name="T18" fmla="*/ 15 w 23"/>
                <a:gd name="T19" fmla="*/ 38 h 50"/>
                <a:gd name="T20" fmla="*/ 15 w 23"/>
                <a:gd name="T21" fmla="*/ 0 h 50"/>
                <a:gd name="T22" fmla="*/ 23 w 23"/>
                <a:gd name="T23" fmla="*/ 0 h 50"/>
                <a:gd name="T24" fmla="*/ 23 w 23"/>
                <a:gd name="T25" fmla="*/ 38 h 50"/>
                <a:gd name="T26" fmla="*/ 20 w 23"/>
                <a:gd name="T27" fmla="*/ 47 h 50"/>
                <a:gd name="T28" fmla="*/ 11 w 23"/>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0">
                  <a:moveTo>
                    <a:pt x="11" y="50"/>
                  </a:moveTo>
                  <a:cubicBezTo>
                    <a:pt x="8" y="50"/>
                    <a:pt x="5" y="49"/>
                    <a:pt x="3" y="47"/>
                  </a:cubicBezTo>
                  <a:cubicBezTo>
                    <a:pt x="1" y="44"/>
                    <a:pt x="0" y="42"/>
                    <a:pt x="0" y="38"/>
                  </a:cubicBezTo>
                  <a:lnTo>
                    <a:pt x="0" y="0"/>
                  </a:lnTo>
                  <a:lnTo>
                    <a:pt x="7" y="0"/>
                  </a:lnTo>
                  <a:lnTo>
                    <a:pt x="7" y="38"/>
                  </a:lnTo>
                  <a:lnTo>
                    <a:pt x="8" y="41"/>
                  </a:lnTo>
                  <a:lnTo>
                    <a:pt x="11" y="43"/>
                  </a:lnTo>
                  <a:lnTo>
                    <a:pt x="14" y="41"/>
                  </a:lnTo>
                  <a:lnTo>
                    <a:pt x="15" y="38"/>
                  </a:lnTo>
                  <a:lnTo>
                    <a:pt x="15" y="0"/>
                  </a:lnTo>
                  <a:lnTo>
                    <a:pt x="23" y="0"/>
                  </a:lnTo>
                  <a:lnTo>
                    <a:pt x="23" y="38"/>
                  </a:lnTo>
                  <a:cubicBezTo>
                    <a:pt x="23" y="42"/>
                    <a:pt x="22" y="44"/>
                    <a:pt x="20" y="47"/>
                  </a:cubicBezTo>
                  <a:cubicBezTo>
                    <a:pt x="17" y="49"/>
                    <a:pt x="15" y="50"/>
                    <a:pt x="11"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44"/>
            <p:cNvSpPr>
              <a:spLocks/>
            </p:cNvSpPr>
            <p:nvPr/>
          </p:nvSpPr>
          <p:spPr bwMode="auto">
            <a:xfrm>
              <a:off x="4078288" y="665163"/>
              <a:ext cx="22225" cy="53975"/>
            </a:xfrm>
            <a:custGeom>
              <a:avLst/>
              <a:gdLst>
                <a:gd name="T0" fmla="*/ 14 w 14"/>
                <a:gd name="T1" fmla="*/ 34 h 34"/>
                <a:gd name="T2" fmla="*/ 0 w 14"/>
                <a:gd name="T3" fmla="*/ 34 h 34"/>
                <a:gd name="T4" fmla="*/ 0 w 14"/>
                <a:gd name="T5" fmla="*/ 0 h 34"/>
                <a:gd name="T6" fmla="*/ 6 w 14"/>
                <a:gd name="T7" fmla="*/ 0 h 34"/>
                <a:gd name="T8" fmla="*/ 6 w 14"/>
                <a:gd name="T9" fmla="*/ 29 h 34"/>
                <a:gd name="T10" fmla="*/ 14 w 14"/>
                <a:gd name="T11" fmla="*/ 29 h 34"/>
                <a:gd name="T12" fmla="*/ 14 w 1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4" h="34">
                  <a:moveTo>
                    <a:pt x="14" y="34"/>
                  </a:moveTo>
                  <a:lnTo>
                    <a:pt x="0" y="34"/>
                  </a:lnTo>
                  <a:lnTo>
                    <a:pt x="0" y="0"/>
                  </a:lnTo>
                  <a:lnTo>
                    <a:pt x="6" y="0"/>
                  </a:lnTo>
                  <a:lnTo>
                    <a:pt x="6" y="29"/>
                  </a:lnTo>
                  <a:lnTo>
                    <a:pt x="14" y="29"/>
                  </a:lnTo>
                  <a:lnTo>
                    <a:pt x="1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45"/>
            <p:cNvSpPr>
              <a:spLocks/>
            </p:cNvSpPr>
            <p:nvPr/>
          </p:nvSpPr>
          <p:spPr bwMode="auto">
            <a:xfrm>
              <a:off x="4106863" y="665163"/>
              <a:ext cx="25400" cy="53975"/>
            </a:xfrm>
            <a:custGeom>
              <a:avLst/>
              <a:gdLst>
                <a:gd name="T0" fmla="*/ 24 w 24"/>
                <a:gd name="T1" fmla="*/ 37 h 50"/>
                <a:gd name="T2" fmla="*/ 22 w 24"/>
                <a:gd name="T3" fmla="*/ 46 h 50"/>
                <a:gd name="T4" fmla="*/ 17 w 24"/>
                <a:gd name="T5" fmla="*/ 50 h 50"/>
                <a:gd name="T6" fmla="*/ 13 w 24"/>
                <a:gd name="T7" fmla="*/ 50 h 50"/>
                <a:gd name="T8" fmla="*/ 5 w 24"/>
                <a:gd name="T9" fmla="*/ 48 h 50"/>
                <a:gd name="T10" fmla="*/ 1 w 24"/>
                <a:gd name="T11" fmla="*/ 43 h 50"/>
                <a:gd name="T12" fmla="*/ 0 w 24"/>
                <a:gd name="T13" fmla="*/ 36 h 50"/>
                <a:gd name="T14" fmla="*/ 7 w 24"/>
                <a:gd name="T15" fmla="*/ 36 h 50"/>
                <a:gd name="T16" fmla="*/ 9 w 24"/>
                <a:gd name="T17" fmla="*/ 42 h 50"/>
                <a:gd name="T18" fmla="*/ 12 w 24"/>
                <a:gd name="T19" fmla="*/ 43 h 50"/>
                <a:gd name="T20" fmla="*/ 16 w 24"/>
                <a:gd name="T21" fmla="*/ 41 h 50"/>
                <a:gd name="T22" fmla="*/ 17 w 24"/>
                <a:gd name="T23" fmla="*/ 38 h 50"/>
                <a:gd name="T24" fmla="*/ 14 w 24"/>
                <a:gd name="T25" fmla="*/ 32 h 50"/>
                <a:gd name="T26" fmla="*/ 8 w 24"/>
                <a:gd name="T27" fmla="*/ 25 h 50"/>
                <a:gd name="T28" fmla="*/ 2 w 24"/>
                <a:gd name="T29" fmla="*/ 19 h 50"/>
                <a:gd name="T30" fmla="*/ 1 w 24"/>
                <a:gd name="T31" fmla="*/ 12 h 50"/>
                <a:gd name="T32" fmla="*/ 5 w 24"/>
                <a:gd name="T33" fmla="*/ 2 h 50"/>
                <a:gd name="T34" fmla="*/ 12 w 24"/>
                <a:gd name="T35" fmla="*/ 0 h 50"/>
                <a:gd name="T36" fmla="*/ 19 w 24"/>
                <a:gd name="T37" fmla="*/ 2 h 50"/>
                <a:gd name="T38" fmla="*/ 22 w 24"/>
                <a:gd name="T39" fmla="*/ 5 h 50"/>
                <a:gd name="T40" fmla="*/ 24 w 24"/>
                <a:gd name="T41" fmla="*/ 11 h 50"/>
                <a:gd name="T42" fmla="*/ 17 w 24"/>
                <a:gd name="T43" fmla="*/ 12 h 50"/>
                <a:gd name="T44" fmla="*/ 15 w 24"/>
                <a:gd name="T45" fmla="*/ 8 h 50"/>
                <a:gd name="T46" fmla="*/ 12 w 24"/>
                <a:gd name="T47" fmla="*/ 6 h 50"/>
                <a:gd name="T48" fmla="*/ 9 w 24"/>
                <a:gd name="T49" fmla="*/ 8 h 50"/>
                <a:gd name="T50" fmla="*/ 8 w 24"/>
                <a:gd name="T51" fmla="*/ 12 h 50"/>
                <a:gd name="T52" fmla="*/ 11 w 24"/>
                <a:gd name="T53" fmla="*/ 19 h 50"/>
                <a:gd name="T54" fmla="*/ 15 w 24"/>
                <a:gd name="T55" fmla="*/ 22 h 50"/>
                <a:gd name="T56" fmla="*/ 18 w 24"/>
                <a:gd name="T57" fmla="*/ 25 h 50"/>
                <a:gd name="T58" fmla="*/ 22 w 24"/>
                <a:gd name="T59" fmla="*/ 30 h 50"/>
                <a:gd name="T60" fmla="*/ 23 w 24"/>
                <a:gd name="T61" fmla="*/ 33 h 50"/>
                <a:gd name="T62" fmla="*/ 24 w 24"/>
                <a:gd name="T6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50">
                  <a:moveTo>
                    <a:pt x="24" y="37"/>
                  </a:moveTo>
                  <a:cubicBezTo>
                    <a:pt x="24" y="41"/>
                    <a:pt x="24" y="44"/>
                    <a:pt x="22" y="46"/>
                  </a:cubicBezTo>
                  <a:cubicBezTo>
                    <a:pt x="21" y="48"/>
                    <a:pt x="19" y="49"/>
                    <a:pt x="17" y="50"/>
                  </a:cubicBezTo>
                  <a:cubicBezTo>
                    <a:pt x="15" y="50"/>
                    <a:pt x="14" y="50"/>
                    <a:pt x="13" y="50"/>
                  </a:cubicBezTo>
                  <a:cubicBezTo>
                    <a:pt x="10" y="50"/>
                    <a:pt x="7" y="49"/>
                    <a:pt x="5" y="48"/>
                  </a:cubicBezTo>
                  <a:cubicBezTo>
                    <a:pt x="4" y="47"/>
                    <a:pt x="2" y="45"/>
                    <a:pt x="1" y="43"/>
                  </a:cubicBezTo>
                  <a:cubicBezTo>
                    <a:pt x="1" y="41"/>
                    <a:pt x="0" y="39"/>
                    <a:pt x="0" y="36"/>
                  </a:cubicBezTo>
                  <a:lnTo>
                    <a:pt x="7" y="36"/>
                  </a:lnTo>
                  <a:cubicBezTo>
                    <a:pt x="7" y="39"/>
                    <a:pt x="8" y="41"/>
                    <a:pt x="9" y="42"/>
                  </a:cubicBezTo>
                  <a:lnTo>
                    <a:pt x="12" y="43"/>
                  </a:lnTo>
                  <a:cubicBezTo>
                    <a:pt x="14" y="43"/>
                    <a:pt x="15" y="42"/>
                    <a:pt x="16" y="41"/>
                  </a:cubicBezTo>
                  <a:lnTo>
                    <a:pt x="17" y="38"/>
                  </a:lnTo>
                  <a:cubicBezTo>
                    <a:pt x="17" y="36"/>
                    <a:pt x="16" y="34"/>
                    <a:pt x="14" y="32"/>
                  </a:cubicBezTo>
                  <a:cubicBezTo>
                    <a:pt x="13" y="30"/>
                    <a:pt x="10" y="28"/>
                    <a:pt x="8" y="25"/>
                  </a:cubicBezTo>
                  <a:cubicBezTo>
                    <a:pt x="5" y="23"/>
                    <a:pt x="3" y="21"/>
                    <a:pt x="2" y="19"/>
                  </a:cubicBezTo>
                  <a:cubicBezTo>
                    <a:pt x="1" y="17"/>
                    <a:pt x="1" y="15"/>
                    <a:pt x="1" y="12"/>
                  </a:cubicBezTo>
                  <a:cubicBezTo>
                    <a:pt x="1" y="8"/>
                    <a:pt x="2" y="4"/>
                    <a:pt x="5" y="2"/>
                  </a:cubicBezTo>
                  <a:cubicBezTo>
                    <a:pt x="7" y="0"/>
                    <a:pt x="9" y="0"/>
                    <a:pt x="12" y="0"/>
                  </a:cubicBezTo>
                  <a:cubicBezTo>
                    <a:pt x="15" y="0"/>
                    <a:pt x="17" y="0"/>
                    <a:pt x="19" y="2"/>
                  </a:cubicBezTo>
                  <a:cubicBezTo>
                    <a:pt x="20" y="2"/>
                    <a:pt x="22" y="4"/>
                    <a:pt x="22" y="5"/>
                  </a:cubicBezTo>
                  <a:cubicBezTo>
                    <a:pt x="23" y="7"/>
                    <a:pt x="24" y="9"/>
                    <a:pt x="24" y="11"/>
                  </a:cubicBezTo>
                  <a:lnTo>
                    <a:pt x="17" y="12"/>
                  </a:lnTo>
                  <a:cubicBezTo>
                    <a:pt x="17" y="10"/>
                    <a:pt x="16" y="9"/>
                    <a:pt x="15" y="8"/>
                  </a:cubicBezTo>
                  <a:lnTo>
                    <a:pt x="12" y="6"/>
                  </a:lnTo>
                  <a:lnTo>
                    <a:pt x="9" y="8"/>
                  </a:lnTo>
                  <a:lnTo>
                    <a:pt x="8" y="12"/>
                  </a:lnTo>
                  <a:cubicBezTo>
                    <a:pt x="8" y="14"/>
                    <a:pt x="9" y="16"/>
                    <a:pt x="11" y="19"/>
                  </a:cubicBezTo>
                  <a:lnTo>
                    <a:pt x="15" y="22"/>
                  </a:lnTo>
                  <a:cubicBezTo>
                    <a:pt x="16" y="23"/>
                    <a:pt x="17" y="24"/>
                    <a:pt x="18" y="25"/>
                  </a:cubicBezTo>
                  <a:cubicBezTo>
                    <a:pt x="20" y="27"/>
                    <a:pt x="21" y="29"/>
                    <a:pt x="22" y="30"/>
                  </a:cubicBezTo>
                  <a:lnTo>
                    <a:pt x="23" y="33"/>
                  </a:lnTo>
                  <a:cubicBezTo>
                    <a:pt x="24" y="34"/>
                    <a:pt x="24" y="36"/>
                    <a:pt x="24"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46"/>
            <p:cNvSpPr>
              <a:spLocks/>
            </p:cNvSpPr>
            <p:nvPr/>
          </p:nvSpPr>
          <p:spPr bwMode="auto">
            <a:xfrm>
              <a:off x="2922588" y="665163"/>
              <a:ext cx="23813" cy="53975"/>
            </a:xfrm>
            <a:custGeom>
              <a:avLst/>
              <a:gdLst>
                <a:gd name="T0" fmla="*/ 6 w 15"/>
                <a:gd name="T1" fmla="*/ 34 h 34"/>
                <a:gd name="T2" fmla="*/ 0 w 15"/>
                <a:gd name="T3" fmla="*/ 34 h 34"/>
                <a:gd name="T4" fmla="*/ 0 w 15"/>
                <a:gd name="T5" fmla="*/ 0 h 34"/>
                <a:gd name="T6" fmla="*/ 15 w 15"/>
                <a:gd name="T7" fmla="*/ 0 h 34"/>
                <a:gd name="T8" fmla="*/ 15 w 15"/>
                <a:gd name="T9" fmla="*/ 6 h 34"/>
                <a:gd name="T10" fmla="*/ 6 w 15"/>
                <a:gd name="T11" fmla="*/ 6 h 34"/>
                <a:gd name="T12" fmla="*/ 6 w 15"/>
                <a:gd name="T13" fmla="*/ 14 h 34"/>
                <a:gd name="T14" fmla="*/ 13 w 15"/>
                <a:gd name="T15" fmla="*/ 14 h 34"/>
                <a:gd name="T16" fmla="*/ 13 w 15"/>
                <a:gd name="T17" fmla="*/ 20 h 34"/>
                <a:gd name="T18" fmla="*/ 6 w 15"/>
                <a:gd name="T19" fmla="*/ 20 h 34"/>
                <a:gd name="T20" fmla="*/ 6 w 15"/>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6" y="34"/>
                  </a:moveTo>
                  <a:lnTo>
                    <a:pt x="0" y="34"/>
                  </a:lnTo>
                  <a:lnTo>
                    <a:pt x="0" y="0"/>
                  </a:lnTo>
                  <a:lnTo>
                    <a:pt x="15" y="0"/>
                  </a:lnTo>
                  <a:lnTo>
                    <a:pt x="15" y="6"/>
                  </a:lnTo>
                  <a:lnTo>
                    <a:pt x="6" y="6"/>
                  </a:lnTo>
                  <a:lnTo>
                    <a:pt x="6" y="14"/>
                  </a:lnTo>
                  <a:lnTo>
                    <a:pt x="13" y="14"/>
                  </a:lnTo>
                  <a:lnTo>
                    <a:pt x="13" y="20"/>
                  </a:lnTo>
                  <a:lnTo>
                    <a:pt x="6" y="20"/>
                  </a:lnTo>
                  <a:lnTo>
                    <a:pt x="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47"/>
            <p:cNvSpPr>
              <a:spLocks noEditPoints="1"/>
            </p:cNvSpPr>
            <p:nvPr/>
          </p:nvSpPr>
          <p:spPr bwMode="auto">
            <a:xfrm>
              <a:off x="2954338" y="665163"/>
              <a:ext cx="23813" cy="53975"/>
            </a:xfrm>
            <a:custGeom>
              <a:avLst/>
              <a:gdLst>
                <a:gd name="T0" fmla="*/ 16 w 23"/>
                <a:gd name="T1" fmla="*/ 11 h 50"/>
                <a:gd name="T2" fmla="*/ 14 w 23"/>
                <a:gd name="T3" fmla="*/ 8 h 50"/>
                <a:gd name="T4" fmla="*/ 11 w 23"/>
                <a:gd name="T5" fmla="*/ 7 h 50"/>
                <a:gd name="T6" fmla="*/ 8 w 23"/>
                <a:gd name="T7" fmla="*/ 8 h 50"/>
                <a:gd name="T8" fmla="*/ 7 w 23"/>
                <a:gd name="T9" fmla="*/ 11 h 50"/>
                <a:gd name="T10" fmla="*/ 7 w 23"/>
                <a:gd name="T11" fmla="*/ 38 h 50"/>
                <a:gd name="T12" fmla="*/ 8 w 23"/>
                <a:gd name="T13" fmla="*/ 41 h 50"/>
                <a:gd name="T14" fmla="*/ 11 w 23"/>
                <a:gd name="T15" fmla="*/ 43 h 50"/>
                <a:gd name="T16" fmla="*/ 14 w 23"/>
                <a:gd name="T17" fmla="*/ 41 h 50"/>
                <a:gd name="T18" fmla="*/ 16 w 23"/>
                <a:gd name="T19" fmla="*/ 38 h 50"/>
                <a:gd name="T20" fmla="*/ 16 w 23"/>
                <a:gd name="T21" fmla="*/ 11 h 50"/>
                <a:gd name="T22" fmla="*/ 12 w 23"/>
                <a:gd name="T23" fmla="*/ 0 h 50"/>
                <a:gd name="T24" fmla="*/ 20 w 23"/>
                <a:gd name="T25" fmla="*/ 3 h 50"/>
                <a:gd name="T26" fmla="*/ 23 w 23"/>
                <a:gd name="T27" fmla="*/ 12 h 50"/>
                <a:gd name="T28" fmla="*/ 23 w 23"/>
                <a:gd name="T29" fmla="*/ 38 h 50"/>
                <a:gd name="T30" fmla="*/ 20 w 23"/>
                <a:gd name="T31" fmla="*/ 47 h 50"/>
                <a:gd name="T32" fmla="*/ 12 w 23"/>
                <a:gd name="T33" fmla="*/ 50 h 50"/>
                <a:gd name="T34" fmla="*/ 3 w 23"/>
                <a:gd name="T35" fmla="*/ 47 h 50"/>
                <a:gd name="T36" fmla="*/ 0 w 23"/>
                <a:gd name="T37" fmla="*/ 38 h 50"/>
                <a:gd name="T38" fmla="*/ 0 w 23"/>
                <a:gd name="T39" fmla="*/ 12 h 50"/>
                <a:gd name="T40" fmla="*/ 3 w 23"/>
                <a:gd name="T41" fmla="*/ 3 h 50"/>
                <a:gd name="T42" fmla="*/ 12 w 23"/>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50">
                  <a:moveTo>
                    <a:pt x="16" y="11"/>
                  </a:moveTo>
                  <a:lnTo>
                    <a:pt x="14" y="8"/>
                  </a:lnTo>
                  <a:lnTo>
                    <a:pt x="11" y="7"/>
                  </a:lnTo>
                  <a:lnTo>
                    <a:pt x="8" y="8"/>
                  </a:lnTo>
                  <a:lnTo>
                    <a:pt x="7" y="11"/>
                  </a:lnTo>
                  <a:lnTo>
                    <a:pt x="7" y="38"/>
                  </a:lnTo>
                  <a:lnTo>
                    <a:pt x="8" y="41"/>
                  </a:lnTo>
                  <a:lnTo>
                    <a:pt x="11" y="43"/>
                  </a:lnTo>
                  <a:lnTo>
                    <a:pt x="14" y="41"/>
                  </a:lnTo>
                  <a:lnTo>
                    <a:pt x="16" y="38"/>
                  </a:lnTo>
                  <a:lnTo>
                    <a:pt x="16" y="11"/>
                  </a:lnTo>
                  <a:close/>
                  <a:moveTo>
                    <a:pt x="12" y="0"/>
                  </a:moveTo>
                  <a:cubicBezTo>
                    <a:pt x="15" y="0"/>
                    <a:pt x="18" y="1"/>
                    <a:pt x="20" y="3"/>
                  </a:cubicBezTo>
                  <a:cubicBezTo>
                    <a:pt x="22" y="6"/>
                    <a:pt x="23" y="8"/>
                    <a:pt x="23" y="12"/>
                  </a:cubicBezTo>
                  <a:lnTo>
                    <a:pt x="23" y="38"/>
                  </a:lnTo>
                  <a:cubicBezTo>
                    <a:pt x="23" y="42"/>
                    <a:pt x="22" y="44"/>
                    <a:pt x="20" y="47"/>
                  </a:cubicBezTo>
                  <a:cubicBezTo>
                    <a:pt x="18" y="49"/>
                    <a:pt x="15" y="50"/>
                    <a:pt x="12" y="50"/>
                  </a:cubicBezTo>
                  <a:cubicBezTo>
                    <a:pt x="8" y="50"/>
                    <a:pt x="6" y="49"/>
                    <a:pt x="3" y="47"/>
                  </a:cubicBezTo>
                  <a:cubicBezTo>
                    <a:pt x="1" y="44"/>
                    <a:pt x="0" y="42"/>
                    <a:pt x="0" y="38"/>
                  </a:cubicBezTo>
                  <a:lnTo>
                    <a:pt x="0" y="12"/>
                  </a:lnTo>
                  <a:cubicBezTo>
                    <a:pt x="0" y="8"/>
                    <a:pt x="1" y="5"/>
                    <a:pt x="3" y="3"/>
                  </a:cubicBezTo>
                  <a:cubicBezTo>
                    <a:pt x="6" y="1"/>
                    <a:pt x="8"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8"/>
            <p:cNvSpPr>
              <a:spLocks/>
            </p:cNvSpPr>
            <p:nvPr/>
          </p:nvSpPr>
          <p:spPr bwMode="auto">
            <a:xfrm>
              <a:off x="2987676" y="665163"/>
              <a:ext cx="25400" cy="53975"/>
            </a:xfrm>
            <a:custGeom>
              <a:avLst/>
              <a:gdLst>
                <a:gd name="T0" fmla="*/ 12 w 24"/>
                <a:gd name="T1" fmla="*/ 50 h 50"/>
                <a:gd name="T2" fmla="*/ 4 w 24"/>
                <a:gd name="T3" fmla="*/ 47 h 50"/>
                <a:gd name="T4" fmla="*/ 0 w 24"/>
                <a:gd name="T5" fmla="*/ 38 h 50"/>
                <a:gd name="T6" fmla="*/ 0 w 24"/>
                <a:gd name="T7" fmla="*/ 0 h 50"/>
                <a:gd name="T8" fmla="*/ 8 w 24"/>
                <a:gd name="T9" fmla="*/ 0 h 50"/>
                <a:gd name="T10" fmla="*/ 8 w 24"/>
                <a:gd name="T11" fmla="*/ 38 h 50"/>
                <a:gd name="T12" fmla="*/ 9 w 24"/>
                <a:gd name="T13" fmla="*/ 41 h 50"/>
                <a:gd name="T14" fmla="*/ 12 w 24"/>
                <a:gd name="T15" fmla="*/ 43 h 50"/>
                <a:gd name="T16" fmla="*/ 15 w 24"/>
                <a:gd name="T17" fmla="*/ 41 h 50"/>
                <a:gd name="T18" fmla="*/ 16 w 24"/>
                <a:gd name="T19" fmla="*/ 38 h 50"/>
                <a:gd name="T20" fmla="*/ 16 w 24"/>
                <a:gd name="T21" fmla="*/ 0 h 50"/>
                <a:gd name="T22" fmla="*/ 24 w 24"/>
                <a:gd name="T23" fmla="*/ 0 h 50"/>
                <a:gd name="T24" fmla="*/ 24 w 24"/>
                <a:gd name="T25" fmla="*/ 38 h 50"/>
                <a:gd name="T26" fmla="*/ 20 w 24"/>
                <a:gd name="T27" fmla="*/ 47 h 50"/>
                <a:gd name="T28" fmla="*/ 12 w 24"/>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50">
                  <a:moveTo>
                    <a:pt x="12" y="50"/>
                  </a:moveTo>
                  <a:cubicBezTo>
                    <a:pt x="9" y="50"/>
                    <a:pt x="6" y="49"/>
                    <a:pt x="4" y="47"/>
                  </a:cubicBezTo>
                  <a:cubicBezTo>
                    <a:pt x="1" y="44"/>
                    <a:pt x="0" y="42"/>
                    <a:pt x="0" y="38"/>
                  </a:cubicBezTo>
                  <a:lnTo>
                    <a:pt x="0" y="0"/>
                  </a:lnTo>
                  <a:lnTo>
                    <a:pt x="8" y="0"/>
                  </a:lnTo>
                  <a:lnTo>
                    <a:pt x="8" y="38"/>
                  </a:lnTo>
                  <a:lnTo>
                    <a:pt x="9" y="41"/>
                  </a:lnTo>
                  <a:lnTo>
                    <a:pt x="12" y="43"/>
                  </a:lnTo>
                  <a:lnTo>
                    <a:pt x="15" y="41"/>
                  </a:lnTo>
                  <a:lnTo>
                    <a:pt x="16" y="38"/>
                  </a:lnTo>
                  <a:lnTo>
                    <a:pt x="16" y="0"/>
                  </a:lnTo>
                  <a:lnTo>
                    <a:pt x="24" y="0"/>
                  </a:lnTo>
                  <a:lnTo>
                    <a:pt x="24" y="38"/>
                  </a:lnTo>
                  <a:cubicBezTo>
                    <a:pt x="24" y="42"/>
                    <a:pt x="23" y="44"/>
                    <a:pt x="20" y="47"/>
                  </a:cubicBezTo>
                  <a:cubicBezTo>
                    <a:pt x="18" y="49"/>
                    <a:pt x="15" y="50"/>
                    <a:pt x="12"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49"/>
            <p:cNvSpPr>
              <a:spLocks/>
            </p:cNvSpPr>
            <p:nvPr/>
          </p:nvSpPr>
          <p:spPr bwMode="auto">
            <a:xfrm>
              <a:off x="3021013" y="665163"/>
              <a:ext cx="22225" cy="53975"/>
            </a:xfrm>
            <a:custGeom>
              <a:avLst/>
              <a:gdLst>
                <a:gd name="T0" fmla="*/ 14 w 14"/>
                <a:gd name="T1" fmla="*/ 34 h 34"/>
                <a:gd name="T2" fmla="*/ 0 w 14"/>
                <a:gd name="T3" fmla="*/ 34 h 34"/>
                <a:gd name="T4" fmla="*/ 0 w 14"/>
                <a:gd name="T5" fmla="*/ 0 h 34"/>
                <a:gd name="T6" fmla="*/ 5 w 14"/>
                <a:gd name="T7" fmla="*/ 0 h 34"/>
                <a:gd name="T8" fmla="*/ 5 w 14"/>
                <a:gd name="T9" fmla="*/ 29 h 34"/>
                <a:gd name="T10" fmla="*/ 14 w 14"/>
                <a:gd name="T11" fmla="*/ 29 h 34"/>
                <a:gd name="T12" fmla="*/ 14 w 1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4" h="34">
                  <a:moveTo>
                    <a:pt x="14" y="34"/>
                  </a:moveTo>
                  <a:lnTo>
                    <a:pt x="0" y="34"/>
                  </a:lnTo>
                  <a:lnTo>
                    <a:pt x="0" y="0"/>
                  </a:lnTo>
                  <a:lnTo>
                    <a:pt x="5" y="0"/>
                  </a:lnTo>
                  <a:lnTo>
                    <a:pt x="5" y="29"/>
                  </a:lnTo>
                  <a:lnTo>
                    <a:pt x="14" y="29"/>
                  </a:lnTo>
                  <a:lnTo>
                    <a:pt x="1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50"/>
            <p:cNvSpPr>
              <a:spLocks/>
            </p:cNvSpPr>
            <p:nvPr/>
          </p:nvSpPr>
          <p:spPr bwMode="auto">
            <a:xfrm>
              <a:off x="3049588" y="665163"/>
              <a:ext cx="26988" cy="53975"/>
            </a:xfrm>
            <a:custGeom>
              <a:avLst/>
              <a:gdLst>
                <a:gd name="T0" fmla="*/ 25 w 25"/>
                <a:gd name="T1" fmla="*/ 37 h 50"/>
                <a:gd name="T2" fmla="*/ 22 w 25"/>
                <a:gd name="T3" fmla="*/ 46 h 50"/>
                <a:gd name="T4" fmla="*/ 17 w 25"/>
                <a:gd name="T5" fmla="*/ 50 h 50"/>
                <a:gd name="T6" fmla="*/ 13 w 25"/>
                <a:gd name="T7" fmla="*/ 50 h 50"/>
                <a:gd name="T8" fmla="*/ 6 w 25"/>
                <a:gd name="T9" fmla="*/ 48 h 50"/>
                <a:gd name="T10" fmla="*/ 2 w 25"/>
                <a:gd name="T11" fmla="*/ 43 h 50"/>
                <a:gd name="T12" fmla="*/ 0 w 25"/>
                <a:gd name="T13" fmla="*/ 36 h 50"/>
                <a:gd name="T14" fmla="*/ 8 w 25"/>
                <a:gd name="T15" fmla="*/ 36 h 50"/>
                <a:gd name="T16" fmla="*/ 10 w 25"/>
                <a:gd name="T17" fmla="*/ 42 h 50"/>
                <a:gd name="T18" fmla="*/ 13 w 25"/>
                <a:gd name="T19" fmla="*/ 43 h 50"/>
                <a:gd name="T20" fmla="*/ 17 w 25"/>
                <a:gd name="T21" fmla="*/ 41 h 50"/>
                <a:gd name="T22" fmla="*/ 18 w 25"/>
                <a:gd name="T23" fmla="*/ 38 h 50"/>
                <a:gd name="T24" fmla="*/ 15 w 25"/>
                <a:gd name="T25" fmla="*/ 32 h 50"/>
                <a:gd name="T26" fmla="*/ 8 w 25"/>
                <a:gd name="T27" fmla="*/ 25 h 50"/>
                <a:gd name="T28" fmla="*/ 3 w 25"/>
                <a:gd name="T29" fmla="*/ 19 h 50"/>
                <a:gd name="T30" fmla="*/ 1 w 25"/>
                <a:gd name="T31" fmla="*/ 12 h 50"/>
                <a:gd name="T32" fmla="*/ 6 w 25"/>
                <a:gd name="T33" fmla="*/ 2 h 50"/>
                <a:gd name="T34" fmla="*/ 13 w 25"/>
                <a:gd name="T35" fmla="*/ 0 h 50"/>
                <a:gd name="T36" fmla="*/ 19 w 25"/>
                <a:gd name="T37" fmla="*/ 2 h 50"/>
                <a:gd name="T38" fmla="*/ 23 w 25"/>
                <a:gd name="T39" fmla="*/ 5 h 50"/>
                <a:gd name="T40" fmla="*/ 25 w 25"/>
                <a:gd name="T41" fmla="*/ 11 h 50"/>
                <a:gd name="T42" fmla="*/ 18 w 25"/>
                <a:gd name="T43" fmla="*/ 12 h 50"/>
                <a:gd name="T44" fmla="*/ 16 w 25"/>
                <a:gd name="T45" fmla="*/ 8 h 50"/>
                <a:gd name="T46" fmla="*/ 13 w 25"/>
                <a:gd name="T47" fmla="*/ 6 h 50"/>
                <a:gd name="T48" fmla="*/ 10 w 25"/>
                <a:gd name="T49" fmla="*/ 8 h 50"/>
                <a:gd name="T50" fmla="*/ 9 w 25"/>
                <a:gd name="T51" fmla="*/ 12 h 50"/>
                <a:gd name="T52" fmla="*/ 12 w 25"/>
                <a:gd name="T53" fmla="*/ 19 h 50"/>
                <a:gd name="T54" fmla="*/ 15 w 25"/>
                <a:gd name="T55" fmla="*/ 22 h 50"/>
                <a:gd name="T56" fmla="*/ 19 w 25"/>
                <a:gd name="T57" fmla="*/ 25 h 50"/>
                <a:gd name="T58" fmla="*/ 23 w 25"/>
                <a:gd name="T59" fmla="*/ 30 h 50"/>
                <a:gd name="T60" fmla="*/ 24 w 25"/>
                <a:gd name="T61" fmla="*/ 33 h 50"/>
                <a:gd name="T62" fmla="*/ 25 w 25"/>
                <a:gd name="T6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50">
                  <a:moveTo>
                    <a:pt x="25" y="37"/>
                  </a:moveTo>
                  <a:cubicBezTo>
                    <a:pt x="25" y="41"/>
                    <a:pt x="24" y="44"/>
                    <a:pt x="22" y="46"/>
                  </a:cubicBezTo>
                  <a:cubicBezTo>
                    <a:pt x="21" y="48"/>
                    <a:pt x="19" y="49"/>
                    <a:pt x="17" y="50"/>
                  </a:cubicBezTo>
                  <a:cubicBezTo>
                    <a:pt x="16" y="50"/>
                    <a:pt x="15" y="50"/>
                    <a:pt x="13" y="50"/>
                  </a:cubicBezTo>
                  <a:cubicBezTo>
                    <a:pt x="10" y="50"/>
                    <a:pt x="8" y="49"/>
                    <a:pt x="6" y="48"/>
                  </a:cubicBezTo>
                  <a:cubicBezTo>
                    <a:pt x="4" y="47"/>
                    <a:pt x="3" y="45"/>
                    <a:pt x="2" y="43"/>
                  </a:cubicBezTo>
                  <a:cubicBezTo>
                    <a:pt x="1" y="41"/>
                    <a:pt x="1" y="39"/>
                    <a:pt x="0" y="36"/>
                  </a:cubicBezTo>
                  <a:lnTo>
                    <a:pt x="8" y="36"/>
                  </a:lnTo>
                  <a:cubicBezTo>
                    <a:pt x="8" y="39"/>
                    <a:pt x="9" y="41"/>
                    <a:pt x="10" y="42"/>
                  </a:cubicBezTo>
                  <a:lnTo>
                    <a:pt x="13" y="43"/>
                  </a:lnTo>
                  <a:cubicBezTo>
                    <a:pt x="15" y="43"/>
                    <a:pt x="16" y="42"/>
                    <a:pt x="17" y="41"/>
                  </a:cubicBezTo>
                  <a:lnTo>
                    <a:pt x="18" y="38"/>
                  </a:lnTo>
                  <a:cubicBezTo>
                    <a:pt x="18" y="36"/>
                    <a:pt x="17" y="34"/>
                    <a:pt x="15" y="32"/>
                  </a:cubicBezTo>
                  <a:cubicBezTo>
                    <a:pt x="13" y="30"/>
                    <a:pt x="11" y="28"/>
                    <a:pt x="8" y="25"/>
                  </a:cubicBezTo>
                  <a:cubicBezTo>
                    <a:pt x="6" y="23"/>
                    <a:pt x="4" y="21"/>
                    <a:pt x="3" y="19"/>
                  </a:cubicBezTo>
                  <a:cubicBezTo>
                    <a:pt x="2" y="17"/>
                    <a:pt x="1" y="15"/>
                    <a:pt x="1" y="12"/>
                  </a:cubicBezTo>
                  <a:cubicBezTo>
                    <a:pt x="1" y="8"/>
                    <a:pt x="3" y="4"/>
                    <a:pt x="6" y="2"/>
                  </a:cubicBezTo>
                  <a:cubicBezTo>
                    <a:pt x="8" y="0"/>
                    <a:pt x="10" y="0"/>
                    <a:pt x="13" y="0"/>
                  </a:cubicBezTo>
                  <a:cubicBezTo>
                    <a:pt x="15" y="0"/>
                    <a:pt x="18" y="0"/>
                    <a:pt x="19" y="2"/>
                  </a:cubicBezTo>
                  <a:cubicBezTo>
                    <a:pt x="21" y="2"/>
                    <a:pt x="22" y="4"/>
                    <a:pt x="23" y="5"/>
                  </a:cubicBezTo>
                  <a:cubicBezTo>
                    <a:pt x="24" y="7"/>
                    <a:pt x="24" y="9"/>
                    <a:pt x="25" y="11"/>
                  </a:cubicBezTo>
                  <a:lnTo>
                    <a:pt x="18" y="12"/>
                  </a:lnTo>
                  <a:cubicBezTo>
                    <a:pt x="17" y="10"/>
                    <a:pt x="17" y="9"/>
                    <a:pt x="16" y="8"/>
                  </a:cubicBezTo>
                  <a:lnTo>
                    <a:pt x="13" y="6"/>
                  </a:lnTo>
                  <a:lnTo>
                    <a:pt x="10" y="8"/>
                  </a:lnTo>
                  <a:lnTo>
                    <a:pt x="9" y="12"/>
                  </a:lnTo>
                  <a:cubicBezTo>
                    <a:pt x="9" y="14"/>
                    <a:pt x="10" y="16"/>
                    <a:pt x="12" y="19"/>
                  </a:cubicBezTo>
                  <a:lnTo>
                    <a:pt x="15" y="22"/>
                  </a:lnTo>
                  <a:cubicBezTo>
                    <a:pt x="17" y="23"/>
                    <a:pt x="18" y="24"/>
                    <a:pt x="19" y="25"/>
                  </a:cubicBezTo>
                  <a:cubicBezTo>
                    <a:pt x="20" y="27"/>
                    <a:pt x="22" y="29"/>
                    <a:pt x="23" y="30"/>
                  </a:cubicBezTo>
                  <a:lnTo>
                    <a:pt x="24" y="33"/>
                  </a:lnTo>
                  <a:cubicBezTo>
                    <a:pt x="25" y="34"/>
                    <a:pt x="25" y="36"/>
                    <a:pt x="25"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1"/>
            <p:cNvSpPr>
              <a:spLocks noEditPoints="1"/>
            </p:cNvSpPr>
            <p:nvPr/>
          </p:nvSpPr>
          <p:spPr bwMode="auto">
            <a:xfrm>
              <a:off x="3435351" y="668338"/>
              <a:ext cx="26988" cy="53975"/>
            </a:xfrm>
            <a:custGeom>
              <a:avLst/>
              <a:gdLst>
                <a:gd name="T0" fmla="*/ 17 w 24"/>
                <a:gd name="T1" fmla="*/ 12 h 50"/>
                <a:gd name="T2" fmla="*/ 15 w 24"/>
                <a:gd name="T3" fmla="*/ 9 h 50"/>
                <a:gd name="T4" fmla="*/ 12 w 24"/>
                <a:gd name="T5" fmla="*/ 8 h 50"/>
                <a:gd name="T6" fmla="*/ 8 w 24"/>
                <a:gd name="T7" fmla="*/ 8 h 50"/>
                <a:gd name="T8" fmla="*/ 8 w 24"/>
                <a:gd name="T9" fmla="*/ 24 h 50"/>
                <a:gd name="T10" fmla="*/ 12 w 24"/>
                <a:gd name="T11" fmla="*/ 24 h 50"/>
                <a:gd name="T12" fmla="*/ 15 w 24"/>
                <a:gd name="T13" fmla="*/ 23 h 50"/>
                <a:gd name="T14" fmla="*/ 17 w 24"/>
                <a:gd name="T15" fmla="*/ 19 h 50"/>
                <a:gd name="T16" fmla="*/ 17 w 24"/>
                <a:gd name="T17" fmla="*/ 12 h 50"/>
                <a:gd name="T18" fmla="*/ 12 w 24"/>
                <a:gd name="T19" fmla="*/ 0 h 50"/>
                <a:gd name="T20" fmla="*/ 21 w 24"/>
                <a:gd name="T21" fmla="*/ 4 h 50"/>
                <a:gd name="T22" fmla="*/ 24 w 24"/>
                <a:gd name="T23" fmla="*/ 12 h 50"/>
                <a:gd name="T24" fmla="*/ 24 w 24"/>
                <a:gd name="T25" fmla="*/ 19 h 50"/>
                <a:gd name="T26" fmla="*/ 20 w 24"/>
                <a:gd name="T27" fmla="*/ 28 h 50"/>
                <a:gd name="T28" fmla="*/ 12 w 24"/>
                <a:gd name="T29" fmla="*/ 31 h 50"/>
                <a:gd name="T30" fmla="*/ 8 w 24"/>
                <a:gd name="T31" fmla="*/ 31 h 50"/>
                <a:gd name="T32" fmla="*/ 8 w 24"/>
                <a:gd name="T33" fmla="*/ 50 h 50"/>
                <a:gd name="T34" fmla="*/ 0 w 24"/>
                <a:gd name="T35" fmla="*/ 50 h 50"/>
                <a:gd name="T36" fmla="*/ 0 w 24"/>
                <a:gd name="T37" fmla="*/ 0 h 50"/>
                <a:gd name="T38" fmla="*/ 12 w 24"/>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0">
                  <a:moveTo>
                    <a:pt x="17" y="12"/>
                  </a:moveTo>
                  <a:lnTo>
                    <a:pt x="15" y="9"/>
                  </a:lnTo>
                  <a:lnTo>
                    <a:pt x="12" y="8"/>
                  </a:lnTo>
                  <a:lnTo>
                    <a:pt x="8" y="8"/>
                  </a:lnTo>
                  <a:lnTo>
                    <a:pt x="8" y="24"/>
                  </a:lnTo>
                  <a:lnTo>
                    <a:pt x="12" y="24"/>
                  </a:lnTo>
                  <a:lnTo>
                    <a:pt x="15" y="23"/>
                  </a:lnTo>
                  <a:lnTo>
                    <a:pt x="17" y="19"/>
                  </a:lnTo>
                  <a:lnTo>
                    <a:pt x="17" y="12"/>
                  </a:lnTo>
                  <a:close/>
                  <a:moveTo>
                    <a:pt x="12" y="0"/>
                  </a:moveTo>
                  <a:cubicBezTo>
                    <a:pt x="16" y="0"/>
                    <a:pt x="19" y="2"/>
                    <a:pt x="21" y="4"/>
                  </a:cubicBezTo>
                  <a:cubicBezTo>
                    <a:pt x="23" y="6"/>
                    <a:pt x="24" y="9"/>
                    <a:pt x="24" y="12"/>
                  </a:cubicBezTo>
                  <a:lnTo>
                    <a:pt x="24" y="19"/>
                  </a:lnTo>
                  <a:cubicBezTo>
                    <a:pt x="24" y="23"/>
                    <a:pt x="23" y="25"/>
                    <a:pt x="20" y="28"/>
                  </a:cubicBezTo>
                  <a:cubicBezTo>
                    <a:pt x="18" y="30"/>
                    <a:pt x="15" y="31"/>
                    <a:pt x="12" y="31"/>
                  </a:cubicBezTo>
                  <a:lnTo>
                    <a:pt x="8" y="31"/>
                  </a:lnTo>
                  <a:lnTo>
                    <a:pt x="8" y="50"/>
                  </a:lnTo>
                  <a:lnTo>
                    <a:pt x="0" y="50"/>
                  </a:lnTo>
                  <a:lnTo>
                    <a:pt x="0" y="0"/>
                  </a:lnTo>
                  <a:lnTo>
                    <a:pt x="12" y="0"/>
                  </a:lnTo>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2"/>
            <p:cNvSpPr>
              <a:spLocks/>
            </p:cNvSpPr>
            <p:nvPr/>
          </p:nvSpPr>
          <p:spPr bwMode="auto">
            <a:xfrm>
              <a:off x="3470276" y="668338"/>
              <a:ext cx="20638" cy="53975"/>
            </a:xfrm>
            <a:custGeom>
              <a:avLst/>
              <a:gdLst>
                <a:gd name="T0" fmla="*/ 13 w 13"/>
                <a:gd name="T1" fmla="*/ 34 h 34"/>
                <a:gd name="T2" fmla="*/ 0 w 13"/>
                <a:gd name="T3" fmla="*/ 34 h 34"/>
                <a:gd name="T4" fmla="*/ 0 w 13"/>
                <a:gd name="T5" fmla="*/ 0 h 34"/>
                <a:gd name="T6" fmla="*/ 4 w 13"/>
                <a:gd name="T7" fmla="*/ 0 h 34"/>
                <a:gd name="T8" fmla="*/ 4 w 13"/>
                <a:gd name="T9" fmla="*/ 29 h 34"/>
                <a:gd name="T10" fmla="*/ 13 w 13"/>
                <a:gd name="T11" fmla="*/ 29 h 34"/>
                <a:gd name="T12" fmla="*/ 13 w 13"/>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3" h="34">
                  <a:moveTo>
                    <a:pt x="13" y="34"/>
                  </a:moveTo>
                  <a:lnTo>
                    <a:pt x="0" y="34"/>
                  </a:lnTo>
                  <a:lnTo>
                    <a:pt x="0" y="0"/>
                  </a:lnTo>
                  <a:lnTo>
                    <a:pt x="4" y="0"/>
                  </a:lnTo>
                  <a:lnTo>
                    <a:pt x="4" y="29"/>
                  </a:lnTo>
                  <a:lnTo>
                    <a:pt x="13" y="29"/>
                  </a:lnTo>
                  <a:lnTo>
                    <a:pt x="13" y="34"/>
                  </a:lnTo>
                  <a:close/>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3"/>
            <p:cNvSpPr>
              <a:spLocks noEditPoints="1"/>
            </p:cNvSpPr>
            <p:nvPr/>
          </p:nvSpPr>
          <p:spPr bwMode="auto">
            <a:xfrm>
              <a:off x="3498851" y="668338"/>
              <a:ext cx="28575" cy="53975"/>
            </a:xfrm>
            <a:custGeom>
              <a:avLst/>
              <a:gdLst>
                <a:gd name="T0" fmla="*/ 13 w 27"/>
                <a:gd name="T1" fmla="*/ 12 h 50"/>
                <a:gd name="T2" fmla="*/ 10 w 27"/>
                <a:gd name="T3" fmla="*/ 31 h 50"/>
                <a:gd name="T4" fmla="*/ 16 w 27"/>
                <a:gd name="T5" fmla="*/ 31 h 50"/>
                <a:gd name="T6" fmla="*/ 13 w 27"/>
                <a:gd name="T7" fmla="*/ 12 h 50"/>
                <a:gd name="T8" fmla="*/ 9 w 27"/>
                <a:gd name="T9" fmla="*/ 38 h 50"/>
                <a:gd name="T10" fmla="*/ 7 w 27"/>
                <a:gd name="T11" fmla="*/ 50 h 50"/>
                <a:gd name="T12" fmla="*/ 0 w 27"/>
                <a:gd name="T13" fmla="*/ 50 h 50"/>
                <a:gd name="T14" fmla="*/ 8 w 27"/>
                <a:gd name="T15" fmla="*/ 0 h 50"/>
                <a:gd name="T16" fmla="*/ 18 w 27"/>
                <a:gd name="T17" fmla="*/ 0 h 50"/>
                <a:gd name="T18" fmla="*/ 27 w 27"/>
                <a:gd name="T19" fmla="*/ 50 h 50"/>
                <a:gd name="T20" fmla="*/ 19 w 27"/>
                <a:gd name="T21" fmla="*/ 50 h 50"/>
                <a:gd name="T22" fmla="*/ 17 w 27"/>
                <a:gd name="T23" fmla="*/ 38 h 50"/>
                <a:gd name="T24" fmla="*/ 9 w 27"/>
                <a:gd name="T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50">
                  <a:moveTo>
                    <a:pt x="13" y="12"/>
                  </a:moveTo>
                  <a:lnTo>
                    <a:pt x="10" y="31"/>
                  </a:lnTo>
                  <a:lnTo>
                    <a:pt x="16" y="31"/>
                  </a:lnTo>
                  <a:lnTo>
                    <a:pt x="13" y="12"/>
                  </a:lnTo>
                  <a:close/>
                  <a:moveTo>
                    <a:pt x="9" y="38"/>
                  </a:moveTo>
                  <a:lnTo>
                    <a:pt x="7" y="50"/>
                  </a:lnTo>
                  <a:lnTo>
                    <a:pt x="0" y="50"/>
                  </a:lnTo>
                  <a:lnTo>
                    <a:pt x="8" y="0"/>
                  </a:lnTo>
                  <a:lnTo>
                    <a:pt x="18" y="0"/>
                  </a:lnTo>
                  <a:lnTo>
                    <a:pt x="27" y="50"/>
                  </a:lnTo>
                  <a:lnTo>
                    <a:pt x="19" y="50"/>
                  </a:lnTo>
                  <a:lnTo>
                    <a:pt x="17" y="38"/>
                  </a:lnTo>
                  <a:lnTo>
                    <a:pt x="9" y="38"/>
                  </a:lnTo>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4"/>
            <p:cNvSpPr>
              <a:spLocks/>
            </p:cNvSpPr>
            <p:nvPr/>
          </p:nvSpPr>
          <p:spPr bwMode="auto">
            <a:xfrm>
              <a:off x="3527426" y="668338"/>
              <a:ext cx="28575" cy="53975"/>
            </a:xfrm>
            <a:custGeom>
              <a:avLst/>
              <a:gdLst>
                <a:gd name="T0" fmla="*/ 7 w 18"/>
                <a:gd name="T1" fmla="*/ 20 h 34"/>
                <a:gd name="T2" fmla="*/ 0 w 18"/>
                <a:gd name="T3" fmla="*/ 0 h 34"/>
                <a:gd name="T4" fmla="*/ 5 w 18"/>
                <a:gd name="T5" fmla="*/ 0 h 34"/>
                <a:gd name="T6" fmla="*/ 9 w 18"/>
                <a:gd name="T7" fmla="*/ 12 h 34"/>
                <a:gd name="T8" fmla="*/ 13 w 18"/>
                <a:gd name="T9" fmla="*/ 0 h 34"/>
                <a:gd name="T10" fmla="*/ 18 w 18"/>
                <a:gd name="T11" fmla="*/ 0 h 34"/>
                <a:gd name="T12" fmla="*/ 11 w 18"/>
                <a:gd name="T13" fmla="*/ 20 h 34"/>
                <a:gd name="T14" fmla="*/ 11 w 18"/>
                <a:gd name="T15" fmla="*/ 34 h 34"/>
                <a:gd name="T16" fmla="*/ 7 w 18"/>
                <a:gd name="T17" fmla="*/ 34 h 34"/>
                <a:gd name="T18" fmla="*/ 7 w 18"/>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4">
                  <a:moveTo>
                    <a:pt x="7" y="20"/>
                  </a:moveTo>
                  <a:lnTo>
                    <a:pt x="0" y="0"/>
                  </a:lnTo>
                  <a:lnTo>
                    <a:pt x="5" y="0"/>
                  </a:lnTo>
                  <a:lnTo>
                    <a:pt x="9" y="12"/>
                  </a:lnTo>
                  <a:lnTo>
                    <a:pt x="13" y="0"/>
                  </a:lnTo>
                  <a:lnTo>
                    <a:pt x="18" y="0"/>
                  </a:lnTo>
                  <a:lnTo>
                    <a:pt x="11" y="20"/>
                  </a:lnTo>
                  <a:lnTo>
                    <a:pt x="11" y="34"/>
                  </a:lnTo>
                  <a:lnTo>
                    <a:pt x="7" y="34"/>
                  </a:lnTo>
                  <a:lnTo>
                    <a:pt x="7" y="20"/>
                  </a:lnTo>
                  <a:close/>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55"/>
            <p:cNvSpPr>
              <a:spLocks/>
            </p:cNvSpPr>
            <p:nvPr/>
          </p:nvSpPr>
          <p:spPr bwMode="auto">
            <a:xfrm>
              <a:off x="3565526" y="668338"/>
              <a:ext cx="22225" cy="53975"/>
            </a:xfrm>
            <a:custGeom>
              <a:avLst/>
              <a:gdLst>
                <a:gd name="T0" fmla="*/ 0 w 14"/>
                <a:gd name="T1" fmla="*/ 34 h 34"/>
                <a:gd name="T2" fmla="*/ 0 w 14"/>
                <a:gd name="T3" fmla="*/ 0 h 34"/>
                <a:gd name="T4" fmla="*/ 14 w 14"/>
                <a:gd name="T5" fmla="*/ 0 h 34"/>
                <a:gd name="T6" fmla="*/ 14 w 14"/>
                <a:gd name="T7" fmla="*/ 6 h 34"/>
                <a:gd name="T8" fmla="*/ 4 w 14"/>
                <a:gd name="T9" fmla="*/ 6 h 34"/>
                <a:gd name="T10" fmla="*/ 4 w 14"/>
                <a:gd name="T11" fmla="*/ 14 h 34"/>
                <a:gd name="T12" fmla="*/ 11 w 14"/>
                <a:gd name="T13" fmla="*/ 14 h 34"/>
                <a:gd name="T14" fmla="*/ 11 w 14"/>
                <a:gd name="T15" fmla="*/ 20 h 34"/>
                <a:gd name="T16" fmla="*/ 4 w 14"/>
                <a:gd name="T17" fmla="*/ 20 h 34"/>
                <a:gd name="T18" fmla="*/ 4 w 14"/>
                <a:gd name="T19" fmla="*/ 29 h 34"/>
                <a:gd name="T20" fmla="*/ 14 w 14"/>
                <a:gd name="T21" fmla="*/ 29 h 34"/>
                <a:gd name="T22" fmla="*/ 14 w 14"/>
                <a:gd name="T23" fmla="*/ 34 h 34"/>
                <a:gd name="T24" fmla="*/ 0 w 14"/>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4">
                  <a:moveTo>
                    <a:pt x="0" y="34"/>
                  </a:moveTo>
                  <a:lnTo>
                    <a:pt x="0" y="0"/>
                  </a:lnTo>
                  <a:lnTo>
                    <a:pt x="14" y="0"/>
                  </a:lnTo>
                  <a:lnTo>
                    <a:pt x="14" y="6"/>
                  </a:lnTo>
                  <a:lnTo>
                    <a:pt x="4" y="6"/>
                  </a:lnTo>
                  <a:lnTo>
                    <a:pt x="4" y="14"/>
                  </a:lnTo>
                  <a:lnTo>
                    <a:pt x="11" y="14"/>
                  </a:lnTo>
                  <a:lnTo>
                    <a:pt x="11" y="20"/>
                  </a:lnTo>
                  <a:lnTo>
                    <a:pt x="4" y="20"/>
                  </a:lnTo>
                  <a:lnTo>
                    <a:pt x="4" y="29"/>
                  </a:lnTo>
                  <a:lnTo>
                    <a:pt x="14" y="29"/>
                  </a:lnTo>
                  <a:lnTo>
                    <a:pt x="14" y="34"/>
                  </a:lnTo>
                  <a:lnTo>
                    <a:pt x="0" y="34"/>
                  </a:lnTo>
                  <a:close/>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56"/>
            <p:cNvSpPr>
              <a:spLocks noEditPoints="1"/>
            </p:cNvSpPr>
            <p:nvPr/>
          </p:nvSpPr>
          <p:spPr bwMode="auto">
            <a:xfrm>
              <a:off x="3594101" y="668338"/>
              <a:ext cx="26988" cy="53975"/>
            </a:xfrm>
            <a:custGeom>
              <a:avLst/>
              <a:gdLst>
                <a:gd name="T0" fmla="*/ 16 w 25"/>
                <a:gd name="T1" fmla="*/ 12 h 50"/>
                <a:gd name="T2" fmla="*/ 12 w 25"/>
                <a:gd name="T3" fmla="*/ 8 h 50"/>
                <a:gd name="T4" fmla="*/ 8 w 25"/>
                <a:gd name="T5" fmla="*/ 8 h 50"/>
                <a:gd name="T6" fmla="*/ 8 w 25"/>
                <a:gd name="T7" fmla="*/ 24 h 50"/>
                <a:gd name="T8" fmla="*/ 12 w 25"/>
                <a:gd name="T9" fmla="*/ 24 h 50"/>
                <a:gd name="T10" fmla="*/ 15 w 25"/>
                <a:gd name="T11" fmla="*/ 23 h 50"/>
                <a:gd name="T12" fmla="*/ 16 w 25"/>
                <a:gd name="T13" fmla="*/ 19 h 50"/>
                <a:gd name="T14" fmla="*/ 16 w 25"/>
                <a:gd name="T15" fmla="*/ 12 h 50"/>
                <a:gd name="T16" fmla="*/ 12 w 25"/>
                <a:gd name="T17" fmla="*/ 0 h 50"/>
                <a:gd name="T18" fmla="*/ 21 w 25"/>
                <a:gd name="T19" fmla="*/ 4 h 50"/>
                <a:gd name="T20" fmla="*/ 24 w 25"/>
                <a:gd name="T21" fmla="*/ 12 h 50"/>
                <a:gd name="T22" fmla="*/ 24 w 25"/>
                <a:gd name="T23" fmla="*/ 19 h 50"/>
                <a:gd name="T24" fmla="*/ 20 w 25"/>
                <a:gd name="T25" fmla="*/ 28 h 50"/>
                <a:gd name="T26" fmla="*/ 25 w 25"/>
                <a:gd name="T27" fmla="*/ 50 h 50"/>
                <a:gd name="T28" fmla="*/ 17 w 25"/>
                <a:gd name="T29" fmla="*/ 50 h 50"/>
                <a:gd name="T30" fmla="*/ 13 w 25"/>
                <a:gd name="T31" fmla="*/ 31 h 50"/>
                <a:gd name="T32" fmla="*/ 12 w 25"/>
                <a:gd name="T33" fmla="*/ 31 h 50"/>
                <a:gd name="T34" fmla="*/ 8 w 25"/>
                <a:gd name="T35" fmla="*/ 31 h 50"/>
                <a:gd name="T36" fmla="*/ 8 w 25"/>
                <a:gd name="T37" fmla="*/ 50 h 50"/>
                <a:gd name="T38" fmla="*/ 0 w 25"/>
                <a:gd name="T39" fmla="*/ 50 h 50"/>
                <a:gd name="T40" fmla="*/ 0 w 25"/>
                <a:gd name="T41" fmla="*/ 0 h 50"/>
                <a:gd name="T42" fmla="*/ 12 w 25"/>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50">
                  <a:moveTo>
                    <a:pt x="16" y="12"/>
                  </a:moveTo>
                  <a:cubicBezTo>
                    <a:pt x="16" y="9"/>
                    <a:pt x="15" y="8"/>
                    <a:pt x="12" y="8"/>
                  </a:cubicBezTo>
                  <a:lnTo>
                    <a:pt x="8" y="8"/>
                  </a:lnTo>
                  <a:lnTo>
                    <a:pt x="8" y="24"/>
                  </a:lnTo>
                  <a:lnTo>
                    <a:pt x="12" y="24"/>
                  </a:lnTo>
                  <a:lnTo>
                    <a:pt x="15" y="23"/>
                  </a:lnTo>
                  <a:lnTo>
                    <a:pt x="16" y="19"/>
                  </a:lnTo>
                  <a:lnTo>
                    <a:pt x="16" y="12"/>
                  </a:lnTo>
                  <a:close/>
                  <a:moveTo>
                    <a:pt x="12" y="0"/>
                  </a:moveTo>
                  <a:cubicBezTo>
                    <a:pt x="16" y="0"/>
                    <a:pt x="19" y="2"/>
                    <a:pt x="21" y="4"/>
                  </a:cubicBezTo>
                  <a:cubicBezTo>
                    <a:pt x="23" y="6"/>
                    <a:pt x="24" y="9"/>
                    <a:pt x="24" y="12"/>
                  </a:cubicBezTo>
                  <a:lnTo>
                    <a:pt x="24" y="19"/>
                  </a:lnTo>
                  <a:cubicBezTo>
                    <a:pt x="24" y="23"/>
                    <a:pt x="22" y="26"/>
                    <a:pt x="20" y="28"/>
                  </a:cubicBezTo>
                  <a:lnTo>
                    <a:pt x="25" y="50"/>
                  </a:lnTo>
                  <a:lnTo>
                    <a:pt x="17" y="50"/>
                  </a:lnTo>
                  <a:lnTo>
                    <a:pt x="13" y="31"/>
                  </a:lnTo>
                  <a:lnTo>
                    <a:pt x="12" y="31"/>
                  </a:lnTo>
                  <a:lnTo>
                    <a:pt x="8" y="31"/>
                  </a:lnTo>
                  <a:lnTo>
                    <a:pt x="8" y="50"/>
                  </a:lnTo>
                  <a:lnTo>
                    <a:pt x="0" y="50"/>
                  </a:lnTo>
                  <a:lnTo>
                    <a:pt x="0" y="0"/>
                  </a:lnTo>
                  <a:lnTo>
                    <a:pt x="12" y="0"/>
                  </a:lnTo>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57"/>
            <p:cNvSpPr>
              <a:spLocks/>
            </p:cNvSpPr>
            <p:nvPr/>
          </p:nvSpPr>
          <p:spPr bwMode="auto">
            <a:xfrm>
              <a:off x="3257551" y="425450"/>
              <a:ext cx="14288" cy="52388"/>
            </a:xfrm>
            <a:custGeom>
              <a:avLst/>
              <a:gdLst>
                <a:gd name="T0" fmla="*/ 6 w 13"/>
                <a:gd name="T1" fmla="*/ 49 h 49"/>
                <a:gd name="T2" fmla="*/ 6 w 13"/>
                <a:gd name="T3" fmla="*/ 11 h 49"/>
                <a:gd name="T4" fmla="*/ 0 w 13"/>
                <a:gd name="T5" fmla="*/ 11 h 49"/>
                <a:gd name="T6" fmla="*/ 0 w 13"/>
                <a:gd name="T7" fmla="*/ 6 h 49"/>
                <a:gd name="T8" fmla="*/ 5 w 13"/>
                <a:gd name="T9" fmla="*/ 4 h 49"/>
                <a:gd name="T10" fmla="*/ 8 w 13"/>
                <a:gd name="T11" fmla="*/ 0 h 49"/>
                <a:gd name="T12" fmla="*/ 13 w 13"/>
                <a:gd name="T13" fmla="*/ 0 h 49"/>
                <a:gd name="T14" fmla="*/ 13 w 13"/>
                <a:gd name="T15" fmla="*/ 49 h 49"/>
                <a:gd name="T16" fmla="*/ 6 w 13"/>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9">
                  <a:moveTo>
                    <a:pt x="6" y="49"/>
                  </a:moveTo>
                  <a:lnTo>
                    <a:pt x="6" y="11"/>
                  </a:lnTo>
                  <a:lnTo>
                    <a:pt x="0" y="11"/>
                  </a:lnTo>
                  <a:lnTo>
                    <a:pt x="0" y="6"/>
                  </a:lnTo>
                  <a:cubicBezTo>
                    <a:pt x="2" y="6"/>
                    <a:pt x="3" y="5"/>
                    <a:pt x="5" y="4"/>
                  </a:cubicBezTo>
                  <a:cubicBezTo>
                    <a:pt x="6" y="3"/>
                    <a:pt x="8" y="2"/>
                    <a:pt x="8" y="0"/>
                  </a:cubicBezTo>
                  <a:lnTo>
                    <a:pt x="13" y="0"/>
                  </a:lnTo>
                  <a:lnTo>
                    <a:pt x="13" y="49"/>
                  </a:lnTo>
                  <a:lnTo>
                    <a:pt x="6"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8"/>
            <p:cNvSpPr>
              <a:spLocks/>
            </p:cNvSpPr>
            <p:nvPr/>
          </p:nvSpPr>
          <p:spPr bwMode="auto">
            <a:xfrm>
              <a:off x="3341688" y="425450"/>
              <a:ext cx="26988" cy="52388"/>
            </a:xfrm>
            <a:custGeom>
              <a:avLst/>
              <a:gdLst>
                <a:gd name="T0" fmla="*/ 0 w 24"/>
                <a:gd name="T1" fmla="*/ 14 h 49"/>
                <a:gd name="T2" fmla="*/ 4 w 24"/>
                <a:gd name="T3" fmla="*/ 3 h 49"/>
                <a:gd name="T4" fmla="*/ 13 w 24"/>
                <a:gd name="T5" fmla="*/ 0 h 49"/>
                <a:gd name="T6" fmla="*/ 21 w 24"/>
                <a:gd name="T7" fmla="*/ 3 h 49"/>
                <a:gd name="T8" fmla="*/ 24 w 24"/>
                <a:gd name="T9" fmla="*/ 12 h 49"/>
                <a:gd name="T10" fmla="*/ 22 w 24"/>
                <a:gd name="T11" fmla="*/ 22 h 49"/>
                <a:gd name="T12" fmla="*/ 17 w 24"/>
                <a:gd name="T13" fmla="*/ 31 h 49"/>
                <a:gd name="T14" fmla="*/ 13 w 24"/>
                <a:gd name="T15" fmla="*/ 36 h 49"/>
                <a:gd name="T16" fmla="*/ 12 w 24"/>
                <a:gd name="T17" fmla="*/ 38 h 49"/>
                <a:gd name="T18" fmla="*/ 10 w 24"/>
                <a:gd name="T19" fmla="*/ 41 h 49"/>
                <a:gd name="T20" fmla="*/ 9 w 24"/>
                <a:gd name="T21" fmla="*/ 42 h 49"/>
                <a:gd name="T22" fmla="*/ 24 w 24"/>
                <a:gd name="T23" fmla="*/ 42 h 49"/>
                <a:gd name="T24" fmla="*/ 24 w 24"/>
                <a:gd name="T25" fmla="*/ 49 h 49"/>
                <a:gd name="T26" fmla="*/ 0 w 24"/>
                <a:gd name="T27" fmla="*/ 49 h 49"/>
                <a:gd name="T28" fmla="*/ 0 w 24"/>
                <a:gd name="T29" fmla="*/ 42 h 49"/>
                <a:gd name="T30" fmla="*/ 2 w 24"/>
                <a:gd name="T31" fmla="*/ 40 h 49"/>
                <a:gd name="T32" fmla="*/ 4 w 24"/>
                <a:gd name="T33" fmla="*/ 37 h 49"/>
                <a:gd name="T34" fmla="*/ 6 w 24"/>
                <a:gd name="T35" fmla="*/ 34 h 49"/>
                <a:gd name="T36" fmla="*/ 11 w 24"/>
                <a:gd name="T37" fmla="*/ 27 h 49"/>
                <a:gd name="T38" fmla="*/ 16 w 24"/>
                <a:gd name="T39" fmla="*/ 18 h 49"/>
                <a:gd name="T40" fmla="*/ 17 w 24"/>
                <a:gd name="T41" fmla="*/ 12 h 49"/>
                <a:gd name="T42" fmla="*/ 16 w 24"/>
                <a:gd name="T43" fmla="*/ 8 h 49"/>
                <a:gd name="T44" fmla="*/ 13 w 24"/>
                <a:gd name="T45" fmla="*/ 7 h 49"/>
                <a:gd name="T46" fmla="*/ 8 w 24"/>
                <a:gd name="T47" fmla="*/ 10 h 49"/>
                <a:gd name="T48" fmla="*/ 8 w 24"/>
                <a:gd name="T49" fmla="*/ 13 h 49"/>
                <a:gd name="T50" fmla="*/ 8 w 24"/>
                <a:gd name="T51" fmla="*/ 15 h 49"/>
                <a:gd name="T52" fmla="*/ 0 w 24"/>
                <a:gd name="T53" fmla="*/ 15 h 49"/>
                <a:gd name="T54" fmla="*/ 0 w 24"/>
                <a:gd name="T55"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49">
                  <a:moveTo>
                    <a:pt x="0" y="14"/>
                  </a:moveTo>
                  <a:cubicBezTo>
                    <a:pt x="0" y="9"/>
                    <a:pt x="2" y="6"/>
                    <a:pt x="4" y="3"/>
                  </a:cubicBezTo>
                  <a:cubicBezTo>
                    <a:pt x="6" y="1"/>
                    <a:pt x="9" y="0"/>
                    <a:pt x="13" y="0"/>
                  </a:cubicBezTo>
                  <a:cubicBezTo>
                    <a:pt x="16" y="0"/>
                    <a:pt x="19" y="1"/>
                    <a:pt x="21" y="3"/>
                  </a:cubicBezTo>
                  <a:cubicBezTo>
                    <a:pt x="23" y="6"/>
                    <a:pt x="24" y="9"/>
                    <a:pt x="24" y="12"/>
                  </a:cubicBezTo>
                  <a:cubicBezTo>
                    <a:pt x="24" y="15"/>
                    <a:pt x="24" y="19"/>
                    <a:pt x="22" y="22"/>
                  </a:cubicBezTo>
                  <a:cubicBezTo>
                    <a:pt x="21" y="23"/>
                    <a:pt x="20" y="26"/>
                    <a:pt x="17" y="31"/>
                  </a:cubicBezTo>
                  <a:cubicBezTo>
                    <a:pt x="16" y="32"/>
                    <a:pt x="15" y="34"/>
                    <a:pt x="13" y="36"/>
                  </a:cubicBezTo>
                  <a:lnTo>
                    <a:pt x="12" y="38"/>
                  </a:lnTo>
                  <a:lnTo>
                    <a:pt x="10" y="41"/>
                  </a:lnTo>
                  <a:lnTo>
                    <a:pt x="9" y="42"/>
                  </a:lnTo>
                  <a:lnTo>
                    <a:pt x="24" y="42"/>
                  </a:lnTo>
                  <a:lnTo>
                    <a:pt x="24" y="49"/>
                  </a:lnTo>
                  <a:lnTo>
                    <a:pt x="0" y="49"/>
                  </a:lnTo>
                  <a:lnTo>
                    <a:pt x="0" y="42"/>
                  </a:lnTo>
                  <a:cubicBezTo>
                    <a:pt x="0" y="42"/>
                    <a:pt x="1" y="41"/>
                    <a:pt x="2" y="40"/>
                  </a:cubicBezTo>
                  <a:lnTo>
                    <a:pt x="4" y="37"/>
                  </a:lnTo>
                  <a:lnTo>
                    <a:pt x="6" y="34"/>
                  </a:lnTo>
                  <a:cubicBezTo>
                    <a:pt x="7" y="33"/>
                    <a:pt x="8" y="30"/>
                    <a:pt x="11" y="27"/>
                  </a:cubicBezTo>
                  <a:cubicBezTo>
                    <a:pt x="13" y="24"/>
                    <a:pt x="15" y="21"/>
                    <a:pt x="16" y="18"/>
                  </a:cubicBezTo>
                  <a:cubicBezTo>
                    <a:pt x="17" y="16"/>
                    <a:pt x="17" y="14"/>
                    <a:pt x="17" y="12"/>
                  </a:cubicBezTo>
                  <a:lnTo>
                    <a:pt x="16" y="8"/>
                  </a:lnTo>
                  <a:lnTo>
                    <a:pt x="13" y="7"/>
                  </a:lnTo>
                  <a:cubicBezTo>
                    <a:pt x="10" y="7"/>
                    <a:pt x="9" y="8"/>
                    <a:pt x="8" y="10"/>
                  </a:cubicBezTo>
                  <a:lnTo>
                    <a:pt x="8" y="13"/>
                  </a:lnTo>
                  <a:lnTo>
                    <a:pt x="8" y="15"/>
                  </a:lnTo>
                  <a:lnTo>
                    <a:pt x="0" y="15"/>
                  </a:lnTo>
                  <a:lnTo>
                    <a:pt x="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9"/>
            <p:cNvSpPr>
              <a:spLocks/>
            </p:cNvSpPr>
            <p:nvPr/>
          </p:nvSpPr>
          <p:spPr bwMode="auto">
            <a:xfrm>
              <a:off x="3689351" y="423863"/>
              <a:ext cx="25400" cy="55563"/>
            </a:xfrm>
            <a:custGeom>
              <a:avLst/>
              <a:gdLst>
                <a:gd name="T0" fmla="*/ 11 w 24"/>
                <a:gd name="T1" fmla="*/ 43 h 51"/>
                <a:gd name="T2" fmla="*/ 16 w 24"/>
                <a:gd name="T3" fmla="*/ 38 h 51"/>
                <a:gd name="T4" fmla="*/ 16 w 24"/>
                <a:gd name="T5" fmla="*/ 35 h 51"/>
                <a:gd name="T6" fmla="*/ 8 w 24"/>
                <a:gd name="T7" fmla="*/ 28 h 51"/>
                <a:gd name="T8" fmla="*/ 8 w 24"/>
                <a:gd name="T9" fmla="*/ 21 h 51"/>
                <a:gd name="T10" fmla="*/ 15 w 24"/>
                <a:gd name="T11" fmla="*/ 19 h 51"/>
                <a:gd name="T12" fmla="*/ 17 w 24"/>
                <a:gd name="T13" fmla="*/ 13 h 51"/>
                <a:gd name="T14" fmla="*/ 17 w 24"/>
                <a:gd name="T15" fmla="*/ 12 h 51"/>
                <a:gd name="T16" fmla="*/ 12 w 24"/>
                <a:gd name="T17" fmla="*/ 7 h 51"/>
                <a:gd name="T18" fmla="*/ 9 w 24"/>
                <a:gd name="T19" fmla="*/ 9 h 51"/>
                <a:gd name="T20" fmla="*/ 8 w 24"/>
                <a:gd name="T21" fmla="*/ 12 h 51"/>
                <a:gd name="T22" fmla="*/ 8 w 24"/>
                <a:gd name="T23" fmla="*/ 14 h 51"/>
                <a:gd name="T24" fmla="*/ 1 w 24"/>
                <a:gd name="T25" fmla="*/ 14 h 51"/>
                <a:gd name="T26" fmla="*/ 1 w 24"/>
                <a:gd name="T27" fmla="*/ 13 h 51"/>
                <a:gd name="T28" fmla="*/ 3 w 24"/>
                <a:gd name="T29" fmla="*/ 4 h 51"/>
                <a:gd name="T30" fmla="*/ 12 w 24"/>
                <a:gd name="T31" fmla="*/ 0 h 51"/>
                <a:gd name="T32" fmla="*/ 20 w 24"/>
                <a:gd name="T33" fmla="*/ 4 h 51"/>
                <a:gd name="T34" fmla="*/ 23 w 24"/>
                <a:gd name="T35" fmla="*/ 12 h 51"/>
                <a:gd name="T36" fmla="*/ 23 w 24"/>
                <a:gd name="T37" fmla="*/ 14 h 51"/>
                <a:gd name="T38" fmla="*/ 20 w 24"/>
                <a:gd name="T39" fmla="*/ 22 h 51"/>
                <a:gd name="T40" fmla="*/ 18 w 24"/>
                <a:gd name="T41" fmla="*/ 24 h 51"/>
                <a:gd name="T42" fmla="*/ 23 w 24"/>
                <a:gd name="T43" fmla="*/ 30 h 51"/>
                <a:gd name="T44" fmla="*/ 24 w 24"/>
                <a:gd name="T45" fmla="*/ 34 h 51"/>
                <a:gd name="T46" fmla="*/ 24 w 24"/>
                <a:gd name="T47" fmla="*/ 38 h 51"/>
                <a:gd name="T48" fmla="*/ 20 w 24"/>
                <a:gd name="T49" fmla="*/ 47 h 51"/>
                <a:gd name="T50" fmla="*/ 11 w 24"/>
                <a:gd name="T51" fmla="*/ 51 h 51"/>
                <a:gd name="T52" fmla="*/ 3 w 24"/>
                <a:gd name="T53" fmla="*/ 47 h 51"/>
                <a:gd name="T54" fmla="*/ 0 w 24"/>
                <a:gd name="T55" fmla="*/ 39 h 51"/>
                <a:gd name="T56" fmla="*/ 0 w 24"/>
                <a:gd name="T57" fmla="*/ 38 h 51"/>
                <a:gd name="T58" fmla="*/ 7 w 24"/>
                <a:gd name="T59" fmla="*/ 37 h 51"/>
                <a:gd name="T60" fmla="*/ 7 w 24"/>
                <a:gd name="T61" fmla="*/ 39 h 51"/>
                <a:gd name="T62" fmla="*/ 8 w 24"/>
                <a:gd name="T63" fmla="*/ 42 h 51"/>
                <a:gd name="T64" fmla="*/ 11 w 24"/>
                <a:gd name="T65"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51">
                  <a:moveTo>
                    <a:pt x="11" y="43"/>
                  </a:moveTo>
                  <a:cubicBezTo>
                    <a:pt x="15" y="43"/>
                    <a:pt x="16" y="41"/>
                    <a:pt x="16" y="38"/>
                  </a:cubicBezTo>
                  <a:lnTo>
                    <a:pt x="16" y="35"/>
                  </a:lnTo>
                  <a:cubicBezTo>
                    <a:pt x="16" y="30"/>
                    <a:pt x="14" y="28"/>
                    <a:pt x="8" y="28"/>
                  </a:cubicBezTo>
                  <a:lnTo>
                    <a:pt x="8" y="21"/>
                  </a:lnTo>
                  <a:cubicBezTo>
                    <a:pt x="11" y="21"/>
                    <a:pt x="13" y="21"/>
                    <a:pt x="15" y="19"/>
                  </a:cubicBezTo>
                  <a:cubicBezTo>
                    <a:pt x="16" y="18"/>
                    <a:pt x="17" y="16"/>
                    <a:pt x="17" y="13"/>
                  </a:cubicBezTo>
                  <a:lnTo>
                    <a:pt x="17" y="12"/>
                  </a:lnTo>
                  <a:cubicBezTo>
                    <a:pt x="17" y="9"/>
                    <a:pt x="15" y="7"/>
                    <a:pt x="12" y="7"/>
                  </a:cubicBezTo>
                  <a:cubicBezTo>
                    <a:pt x="11" y="7"/>
                    <a:pt x="10" y="8"/>
                    <a:pt x="9" y="9"/>
                  </a:cubicBezTo>
                  <a:lnTo>
                    <a:pt x="8" y="12"/>
                  </a:lnTo>
                  <a:lnTo>
                    <a:pt x="8" y="14"/>
                  </a:lnTo>
                  <a:lnTo>
                    <a:pt x="1" y="14"/>
                  </a:lnTo>
                  <a:lnTo>
                    <a:pt x="1" y="13"/>
                  </a:lnTo>
                  <a:cubicBezTo>
                    <a:pt x="1" y="9"/>
                    <a:pt x="2" y="6"/>
                    <a:pt x="3" y="4"/>
                  </a:cubicBezTo>
                  <a:cubicBezTo>
                    <a:pt x="5" y="2"/>
                    <a:pt x="8" y="0"/>
                    <a:pt x="12" y="0"/>
                  </a:cubicBezTo>
                  <a:cubicBezTo>
                    <a:pt x="15" y="0"/>
                    <a:pt x="18" y="1"/>
                    <a:pt x="20" y="4"/>
                  </a:cubicBezTo>
                  <a:cubicBezTo>
                    <a:pt x="22" y="6"/>
                    <a:pt x="23" y="9"/>
                    <a:pt x="23" y="12"/>
                  </a:cubicBezTo>
                  <a:lnTo>
                    <a:pt x="23" y="14"/>
                  </a:lnTo>
                  <a:cubicBezTo>
                    <a:pt x="23" y="17"/>
                    <a:pt x="22" y="19"/>
                    <a:pt x="20" y="22"/>
                  </a:cubicBezTo>
                  <a:lnTo>
                    <a:pt x="18" y="24"/>
                  </a:lnTo>
                  <a:cubicBezTo>
                    <a:pt x="20" y="25"/>
                    <a:pt x="22" y="27"/>
                    <a:pt x="23" y="30"/>
                  </a:cubicBezTo>
                  <a:cubicBezTo>
                    <a:pt x="23" y="31"/>
                    <a:pt x="24" y="33"/>
                    <a:pt x="24" y="34"/>
                  </a:cubicBezTo>
                  <a:lnTo>
                    <a:pt x="24" y="38"/>
                  </a:lnTo>
                  <a:cubicBezTo>
                    <a:pt x="24" y="42"/>
                    <a:pt x="22" y="45"/>
                    <a:pt x="20" y="47"/>
                  </a:cubicBezTo>
                  <a:cubicBezTo>
                    <a:pt x="18" y="49"/>
                    <a:pt x="15" y="51"/>
                    <a:pt x="11" y="51"/>
                  </a:cubicBezTo>
                  <a:cubicBezTo>
                    <a:pt x="8" y="51"/>
                    <a:pt x="5" y="49"/>
                    <a:pt x="3" y="47"/>
                  </a:cubicBezTo>
                  <a:cubicBezTo>
                    <a:pt x="1" y="45"/>
                    <a:pt x="0" y="42"/>
                    <a:pt x="0" y="39"/>
                  </a:cubicBezTo>
                  <a:lnTo>
                    <a:pt x="0" y="38"/>
                  </a:lnTo>
                  <a:lnTo>
                    <a:pt x="7" y="37"/>
                  </a:lnTo>
                  <a:lnTo>
                    <a:pt x="7" y="39"/>
                  </a:lnTo>
                  <a:lnTo>
                    <a:pt x="8" y="42"/>
                  </a:lnTo>
                  <a:lnTo>
                    <a:pt x="11" y="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60"/>
            <p:cNvSpPr>
              <a:spLocks noEditPoints="1"/>
            </p:cNvSpPr>
            <p:nvPr/>
          </p:nvSpPr>
          <p:spPr bwMode="auto">
            <a:xfrm>
              <a:off x="3778251" y="425450"/>
              <a:ext cx="26988" cy="52388"/>
            </a:xfrm>
            <a:custGeom>
              <a:avLst/>
              <a:gdLst>
                <a:gd name="T0" fmla="*/ 13 w 25"/>
                <a:gd name="T1" fmla="*/ 31 h 49"/>
                <a:gd name="T2" fmla="*/ 13 w 25"/>
                <a:gd name="T3" fmla="*/ 16 h 49"/>
                <a:gd name="T4" fmla="*/ 7 w 25"/>
                <a:gd name="T5" fmla="*/ 31 h 49"/>
                <a:gd name="T6" fmla="*/ 13 w 25"/>
                <a:gd name="T7" fmla="*/ 31 h 49"/>
                <a:gd name="T8" fmla="*/ 0 w 25"/>
                <a:gd name="T9" fmla="*/ 31 h 49"/>
                <a:gd name="T10" fmla="*/ 13 w 25"/>
                <a:gd name="T11" fmla="*/ 0 h 49"/>
                <a:gd name="T12" fmla="*/ 21 w 25"/>
                <a:gd name="T13" fmla="*/ 0 h 49"/>
                <a:gd name="T14" fmla="*/ 21 w 25"/>
                <a:gd name="T15" fmla="*/ 31 h 49"/>
                <a:gd name="T16" fmla="*/ 25 w 25"/>
                <a:gd name="T17" fmla="*/ 31 h 49"/>
                <a:gd name="T18" fmla="*/ 25 w 25"/>
                <a:gd name="T19" fmla="*/ 38 h 49"/>
                <a:gd name="T20" fmla="*/ 21 w 25"/>
                <a:gd name="T21" fmla="*/ 38 h 49"/>
                <a:gd name="T22" fmla="*/ 21 w 25"/>
                <a:gd name="T23" fmla="*/ 49 h 49"/>
                <a:gd name="T24" fmla="*/ 13 w 25"/>
                <a:gd name="T25" fmla="*/ 49 h 49"/>
                <a:gd name="T26" fmla="*/ 13 w 25"/>
                <a:gd name="T27" fmla="*/ 38 h 49"/>
                <a:gd name="T28" fmla="*/ 0 w 25"/>
                <a:gd name="T29" fmla="*/ 38 h 49"/>
                <a:gd name="T30" fmla="*/ 0 w 2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9">
                  <a:moveTo>
                    <a:pt x="13" y="31"/>
                  </a:moveTo>
                  <a:lnTo>
                    <a:pt x="13" y="16"/>
                  </a:lnTo>
                  <a:lnTo>
                    <a:pt x="7" y="31"/>
                  </a:lnTo>
                  <a:lnTo>
                    <a:pt x="13" y="31"/>
                  </a:lnTo>
                  <a:close/>
                  <a:moveTo>
                    <a:pt x="0" y="31"/>
                  </a:moveTo>
                  <a:lnTo>
                    <a:pt x="13" y="0"/>
                  </a:lnTo>
                  <a:lnTo>
                    <a:pt x="21" y="0"/>
                  </a:lnTo>
                  <a:lnTo>
                    <a:pt x="21" y="31"/>
                  </a:lnTo>
                  <a:lnTo>
                    <a:pt x="25" y="31"/>
                  </a:lnTo>
                  <a:lnTo>
                    <a:pt x="25" y="38"/>
                  </a:lnTo>
                  <a:lnTo>
                    <a:pt x="21" y="38"/>
                  </a:lnTo>
                  <a:lnTo>
                    <a:pt x="21" y="49"/>
                  </a:lnTo>
                  <a:lnTo>
                    <a:pt x="13" y="49"/>
                  </a:lnTo>
                  <a:lnTo>
                    <a:pt x="13" y="38"/>
                  </a:lnTo>
                  <a:lnTo>
                    <a:pt x="0" y="38"/>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61"/>
            <p:cNvSpPr>
              <a:spLocks noChangeArrowheads="1"/>
            </p:cNvSpPr>
            <p:nvPr/>
          </p:nvSpPr>
          <p:spPr bwMode="auto">
            <a:xfrm>
              <a:off x="3644901"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62"/>
            <p:cNvSpPr>
              <a:spLocks noChangeArrowheads="1"/>
            </p:cNvSpPr>
            <p:nvPr/>
          </p:nvSpPr>
          <p:spPr bwMode="auto">
            <a:xfrm>
              <a:off x="3644901"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63"/>
            <p:cNvSpPr>
              <a:spLocks noChangeArrowheads="1"/>
            </p:cNvSpPr>
            <p:nvPr/>
          </p:nvSpPr>
          <p:spPr bwMode="auto">
            <a:xfrm>
              <a:off x="3644901"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64"/>
            <p:cNvSpPr>
              <a:spLocks noChangeArrowheads="1"/>
            </p:cNvSpPr>
            <p:nvPr/>
          </p:nvSpPr>
          <p:spPr bwMode="auto">
            <a:xfrm>
              <a:off x="3644901"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65"/>
            <p:cNvSpPr>
              <a:spLocks noChangeArrowheads="1"/>
            </p:cNvSpPr>
            <p:nvPr/>
          </p:nvSpPr>
          <p:spPr bwMode="auto">
            <a:xfrm>
              <a:off x="3721101"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66"/>
            <p:cNvSpPr>
              <a:spLocks noChangeArrowheads="1"/>
            </p:cNvSpPr>
            <p:nvPr/>
          </p:nvSpPr>
          <p:spPr bwMode="auto">
            <a:xfrm>
              <a:off x="369728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67"/>
            <p:cNvSpPr>
              <a:spLocks noChangeArrowheads="1"/>
            </p:cNvSpPr>
            <p:nvPr/>
          </p:nvSpPr>
          <p:spPr bwMode="auto">
            <a:xfrm>
              <a:off x="367188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68"/>
            <p:cNvSpPr>
              <a:spLocks noChangeArrowheads="1"/>
            </p:cNvSpPr>
            <p:nvPr/>
          </p:nvSpPr>
          <p:spPr bwMode="auto">
            <a:xfrm>
              <a:off x="3721101"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69"/>
            <p:cNvSpPr>
              <a:spLocks noChangeArrowheads="1"/>
            </p:cNvSpPr>
            <p:nvPr/>
          </p:nvSpPr>
          <p:spPr bwMode="auto">
            <a:xfrm>
              <a:off x="369728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70"/>
            <p:cNvSpPr>
              <a:spLocks noChangeArrowheads="1"/>
            </p:cNvSpPr>
            <p:nvPr/>
          </p:nvSpPr>
          <p:spPr bwMode="auto">
            <a:xfrm>
              <a:off x="367188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71"/>
            <p:cNvSpPr>
              <a:spLocks noChangeArrowheads="1"/>
            </p:cNvSpPr>
            <p:nvPr/>
          </p:nvSpPr>
          <p:spPr bwMode="auto">
            <a:xfrm>
              <a:off x="3721101"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72"/>
            <p:cNvSpPr>
              <a:spLocks noChangeArrowheads="1"/>
            </p:cNvSpPr>
            <p:nvPr/>
          </p:nvSpPr>
          <p:spPr bwMode="auto">
            <a:xfrm>
              <a:off x="369728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73"/>
            <p:cNvSpPr>
              <a:spLocks noChangeArrowheads="1"/>
            </p:cNvSpPr>
            <p:nvPr/>
          </p:nvSpPr>
          <p:spPr bwMode="auto">
            <a:xfrm>
              <a:off x="367188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74"/>
            <p:cNvSpPr>
              <a:spLocks noChangeArrowheads="1"/>
            </p:cNvSpPr>
            <p:nvPr/>
          </p:nvSpPr>
          <p:spPr bwMode="auto">
            <a:xfrm>
              <a:off x="3644901"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75"/>
            <p:cNvSpPr>
              <a:spLocks noChangeArrowheads="1"/>
            </p:cNvSpPr>
            <p:nvPr/>
          </p:nvSpPr>
          <p:spPr bwMode="auto">
            <a:xfrm>
              <a:off x="3644901"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76"/>
            <p:cNvSpPr>
              <a:spLocks noChangeArrowheads="1"/>
            </p:cNvSpPr>
            <p:nvPr/>
          </p:nvSpPr>
          <p:spPr bwMode="auto">
            <a:xfrm>
              <a:off x="3721101" y="8080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77"/>
            <p:cNvSpPr>
              <a:spLocks noChangeArrowheads="1"/>
            </p:cNvSpPr>
            <p:nvPr/>
          </p:nvSpPr>
          <p:spPr bwMode="auto">
            <a:xfrm>
              <a:off x="3721101" y="8334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78"/>
            <p:cNvSpPr>
              <a:spLocks noChangeArrowheads="1"/>
            </p:cNvSpPr>
            <p:nvPr/>
          </p:nvSpPr>
          <p:spPr bwMode="auto">
            <a:xfrm>
              <a:off x="3721101" y="8826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79"/>
            <p:cNvSpPr>
              <a:spLocks noChangeArrowheads="1"/>
            </p:cNvSpPr>
            <p:nvPr/>
          </p:nvSpPr>
          <p:spPr bwMode="auto">
            <a:xfrm>
              <a:off x="3721101" y="909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80"/>
            <p:cNvSpPr>
              <a:spLocks noChangeArrowheads="1"/>
            </p:cNvSpPr>
            <p:nvPr/>
          </p:nvSpPr>
          <p:spPr bwMode="auto">
            <a:xfrm>
              <a:off x="3644901"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81"/>
            <p:cNvSpPr>
              <a:spLocks noChangeArrowheads="1"/>
            </p:cNvSpPr>
            <p:nvPr/>
          </p:nvSpPr>
          <p:spPr bwMode="auto">
            <a:xfrm>
              <a:off x="344963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82"/>
            <p:cNvSpPr>
              <a:spLocks noChangeArrowheads="1"/>
            </p:cNvSpPr>
            <p:nvPr/>
          </p:nvSpPr>
          <p:spPr bwMode="auto">
            <a:xfrm>
              <a:off x="3449638"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83"/>
            <p:cNvSpPr>
              <a:spLocks noChangeArrowheads="1"/>
            </p:cNvSpPr>
            <p:nvPr/>
          </p:nvSpPr>
          <p:spPr bwMode="auto">
            <a:xfrm>
              <a:off x="3449638"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84"/>
            <p:cNvSpPr>
              <a:spLocks noChangeArrowheads="1"/>
            </p:cNvSpPr>
            <p:nvPr/>
          </p:nvSpPr>
          <p:spPr bwMode="auto">
            <a:xfrm>
              <a:off x="344963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Oval 85"/>
            <p:cNvSpPr>
              <a:spLocks noChangeArrowheads="1"/>
            </p:cNvSpPr>
            <p:nvPr/>
          </p:nvSpPr>
          <p:spPr bwMode="auto">
            <a:xfrm>
              <a:off x="3527426"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86"/>
            <p:cNvSpPr>
              <a:spLocks noChangeArrowheads="1"/>
            </p:cNvSpPr>
            <p:nvPr/>
          </p:nvSpPr>
          <p:spPr bwMode="auto">
            <a:xfrm>
              <a:off x="350043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87"/>
            <p:cNvSpPr>
              <a:spLocks noChangeArrowheads="1"/>
            </p:cNvSpPr>
            <p:nvPr/>
          </p:nvSpPr>
          <p:spPr bwMode="auto">
            <a:xfrm>
              <a:off x="3476626"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88"/>
            <p:cNvSpPr>
              <a:spLocks noChangeArrowheads="1"/>
            </p:cNvSpPr>
            <p:nvPr/>
          </p:nvSpPr>
          <p:spPr bwMode="auto">
            <a:xfrm>
              <a:off x="3527426"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89"/>
            <p:cNvSpPr>
              <a:spLocks noChangeArrowheads="1"/>
            </p:cNvSpPr>
            <p:nvPr/>
          </p:nvSpPr>
          <p:spPr bwMode="auto">
            <a:xfrm>
              <a:off x="350043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90"/>
            <p:cNvSpPr>
              <a:spLocks noChangeArrowheads="1"/>
            </p:cNvSpPr>
            <p:nvPr/>
          </p:nvSpPr>
          <p:spPr bwMode="auto">
            <a:xfrm>
              <a:off x="3476626"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91"/>
            <p:cNvSpPr>
              <a:spLocks noChangeArrowheads="1"/>
            </p:cNvSpPr>
            <p:nvPr/>
          </p:nvSpPr>
          <p:spPr bwMode="auto">
            <a:xfrm>
              <a:off x="3527426"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Oval 92"/>
            <p:cNvSpPr>
              <a:spLocks noChangeArrowheads="1"/>
            </p:cNvSpPr>
            <p:nvPr/>
          </p:nvSpPr>
          <p:spPr bwMode="auto">
            <a:xfrm>
              <a:off x="350043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93"/>
            <p:cNvSpPr>
              <a:spLocks noChangeArrowheads="1"/>
            </p:cNvSpPr>
            <p:nvPr/>
          </p:nvSpPr>
          <p:spPr bwMode="auto">
            <a:xfrm>
              <a:off x="3476626"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94"/>
            <p:cNvSpPr>
              <a:spLocks noChangeArrowheads="1"/>
            </p:cNvSpPr>
            <p:nvPr/>
          </p:nvSpPr>
          <p:spPr bwMode="auto">
            <a:xfrm>
              <a:off x="3449638" y="8826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95"/>
            <p:cNvSpPr>
              <a:spLocks noChangeArrowheads="1"/>
            </p:cNvSpPr>
            <p:nvPr/>
          </p:nvSpPr>
          <p:spPr bwMode="auto">
            <a:xfrm>
              <a:off x="3449638" y="909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96"/>
            <p:cNvSpPr>
              <a:spLocks noChangeArrowheads="1"/>
            </p:cNvSpPr>
            <p:nvPr/>
          </p:nvSpPr>
          <p:spPr bwMode="auto">
            <a:xfrm>
              <a:off x="3527426" y="8080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Oval 97"/>
            <p:cNvSpPr>
              <a:spLocks noChangeArrowheads="1"/>
            </p:cNvSpPr>
            <p:nvPr/>
          </p:nvSpPr>
          <p:spPr bwMode="auto">
            <a:xfrm>
              <a:off x="3527426" y="8334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98"/>
            <p:cNvSpPr>
              <a:spLocks noChangeArrowheads="1"/>
            </p:cNvSpPr>
            <p:nvPr/>
          </p:nvSpPr>
          <p:spPr bwMode="auto">
            <a:xfrm>
              <a:off x="3527426"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99"/>
            <p:cNvSpPr>
              <a:spLocks noChangeArrowheads="1"/>
            </p:cNvSpPr>
            <p:nvPr/>
          </p:nvSpPr>
          <p:spPr bwMode="auto">
            <a:xfrm>
              <a:off x="3527426"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Oval 100"/>
            <p:cNvSpPr>
              <a:spLocks noChangeArrowheads="1"/>
            </p:cNvSpPr>
            <p:nvPr/>
          </p:nvSpPr>
          <p:spPr bwMode="auto">
            <a:xfrm>
              <a:off x="344963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101"/>
            <p:cNvSpPr>
              <a:spLocks noChangeArrowheads="1"/>
            </p:cNvSpPr>
            <p:nvPr/>
          </p:nvSpPr>
          <p:spPr bwMode="auto">
            <a:xfrm>
              <a:off x="3332163" y="782638"/>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102"/>
            <p:cNvSpPr>
              <a:spLocks noChangeArrowheads="1"/>
            </p:cNvSpPr>
            <p:nvPr/>
          </p:nvSpPr>
          <p:spPr bwMode="auto">
            <a:xfrm>
              <a:off x="3332163" y="808038"/>
              <a:ext cx="19050"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103"/>
            <p:cNvSpPr>
              <a:spLocks noChangeArrowheads="1"/>
            </p:cNvSpPr>
            <p:nvPr/>
          </p:nvSpPr>
          <p:spPr bwMode="auto">
            <a:xfrm>
              <a:off x="3332163" y="833438"/>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104"/>
            <p:cNvSpPr>
              <a:spLocks noChangeArrowheads="1"/>
            </p:cNvSpPr>
            <p:nvPr/>
          </p:nvSpPr>
          <p:spPr bwMode="auto">
            <a:xfrm>
              <a:off x="3332163" y="858838"/>
              <a:ext cx="19050"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105"/>
            <p:cNvSpPr>
              <a:spLocks noChangeArrowheads="1"/>
            </p:cNvSpPr>
            <p:nvPr/>
          </p:nvSpPr>
          <p:spPr bwMode="auto">
            <a:xfrm>
              <a:off x="3408363"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106"/>
            <p:cNvSpPr>
              <a:spLocks noChangeArrowheads="1"/>
            </p:cNvSpPr>
            <p:nvPr/>
          </p:nvSpPr>
          <p:spPr bwMode="auto">
            <a:xfrm>
              <a:off x="3382963"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107"/>
            <p:cNvSpPr>
              <a:spLocks noChangeArrowheads="1"/>
            </p:cNvSpPr>
            <p:nvPr/>
          </p:nvSpPr>
          <p:spPr bwMode="auto">
            <a:xfrm>
              <a:off x="3357563"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108"/>
            <p:cNvSpPr>
              <a:spLocks noChangeArrowheads="1"/>
            </p:cNvSpPr>
            <p:nvPr/>
          </p:nvSpPr>
          <p:spPr bwMode="auto">
            <a:xfrm>
              <a:off x="3408363"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Oval 109"/>
            <p:cNvSpPr>
              <a:spLocks noChangeArrowheads="1"/>
            </p:cNvSpPr>
            <p:nvPr/>
          </p:nvSpPr>
          <p:spPr bwMode="auto">
            <a:xfrm>
              <a:off x="3382963"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110"/>
            <p:cNvSpPr>
              <a:spLocks noChangeArrowheads="1"/>
            </p:cNvSpPr>
            <p:nvPr/>
          </p:nvSpPr>
          <p:spPr bwMode="auto">
            <a:xfrm>
              <a:off x="3357563"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Oval 111"/>
            <p:cNvSpPr>
              <a:spLocks noChangeArrowheads="1"/>
            </p:cNvSpPr>
            <p:nvPr/>
          </p:nvSpPr>
          <p:spPr bwMode="auto">
            <a:xfrm>
              <a:off x="3408363"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112"/>
            <p:cNvSpPr>
              <a:spLocks noChangeArrowheads="1"/>
            </p:cNvSpPr>
            <p:nvPr/>
          </p:nvSpPr>
          <p:spPr bwMode="auto">
            <a:xfrm>
              <a:off x="3382963"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113"/>
            <p:cNvSpPr>
              <a:spLocks noChangeArrowheads="1"/>
            </p:cNvSpPr>
            <p:nvPr/>
          </p:nvSpPr>
          <p:spPr bwMode="auto">
            <a:xfrm>
              <a:off x="3357563"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114"/>
            <p:cNvSpPr>
              <a:spLocks noChangeArrowheads="1"/>
            </p:cNvSpPr>
            <p:nvPr/>
          </p:nvSpPr>
          <p:spPr bwMode="auto">
            <a:xfrm>
              <a:off x="3332163" y="882650"/>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115"/>
            <p:cNvSpPr>
              <a:spLocks noChangeArrowheads="1"/>
            </p:cNvSpPr>
            <p:nvPr/>
          </p:nvSpPr>
          <p:spPr bwMode="auto">
            <a:xfrm>
              <a:off x="3332163" y="909638"/>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116"/>
            <p:cNvSpPr>
              <a:spLocks noChangeArrowheads="1"/>
            </p:cNvSpPr>
            <p:nvPr/>
          </p:nvSpPr>
          <p:spPr bwMode="auto">
            <a:xfrm>
              <a:off x="3408363" y="8080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117"/>
            <p:cNvSpPr>
              <a:spLocks noChangeArrowheads="1"/>
            </p:cNvSpPr>
            <p:nvPr/>
          </p:nvSpPr>
          <p:spPr bwMode="auto">
            <a:xfrm>
              <a:off x="3408363" y="8334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118"/>
            <p:cNvSpPr>
              <a:spLocks noChangeArrowheads="1"/>
            </p:cNvSpPr>
            <p:nvPr/>
          </p:nvSpPr>
          <p:spPr bwMode="auto">
            <a:xfrm>
              <a:off x="3408363"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Oval 119"/>
            <p:cNvSpPr>
              <a:spLocks noChangeArrowheads="1"/>
            </p:cNvSpPr>
            <p:nvPr/>
          </p:nvSpPr>
          <p:spPr bwMode="auto">
            <a:xfrm>
              <a:off x="3408363"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120"/>
            <p:cNvSpPr>
              <a:spLocks noChangeArrowheads="1"/>
            </p:cNvSpPr>
            <p:nvPr/>
          </p:nvSpPr>
          <p:spPr bwMode="auto">
            <a:xfrm>
              <a:off x="3332163" y="933450"/>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121"/>
            <p:cNvSpPr>
              <a:spLocks noChangeArrowheads="1"/>
            </p:cNvSpPr>
            <p:nvPr/>
          </p:nvSpPr>
          <p:spPr bwMode="auto">
            <a:xfrm>
              <a:off x="3009901"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122"/>
            <p:cNvSpPr>
              <a:spLocks noChangeArrowheads="1"/>
            </p:cNvSpPr>
            <p:nvPr/>
          </p:nvSpPr>
          <p:spPr bwMode="auto">
            <a:xfrm>
              <a:off x="3009901"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123"/>
            <p:cNvSpPr>
              <a:spLocks noChangeArrowheads="1"/>
            </p:cNvSpPr>
            <p:nvPr/>
          </p:nvSpPr>
          <p:spPr bwMode="auto">
            <a:xfrm>
              <a:off x="3009901"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124"/>
            <p:cNvSpPr>
              <a:spLocks noChangeArrowheads="1"/>
            </p:cNvSpPr>
            <p:nvPr/>
          </p:nvSpPr>
          <p:spPr bwMode="auto">
            <a:xfrm>
              <a:off x="3009901"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125"/>
            <p:cNvSpPr>
              <a:spLocks noChangeArrowheads="1"/>
            </p:cNvSpPr>
            <p:nvPr/>
          </p:nvSpPr>
          <p:spPr bwMode="auto">
            <a:xfrm>
              <a:off x="3086101"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126"/>
            <p:cNvSpPr>
              <a:spLocks noChangeArrowheads="1"/>
            </p:cNvSpPr>
            <p:nvPr/>
          </p:nvSpPr>
          <p:spPr bwMode="auto">
            <a:xfrm>
              <a:off x="3062288"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127"/>
            <p:cNvSpPr>
              <a:spLocks noChangeArrowheads="1"/>
            </p:cNvSpPr>
            <p:nvPr/>
          </p:nvSpPr>
          <p:spPr bwMode="auto">
            <a:xfrm>
              <a:off x="3036888" y="782638"/>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128"/>
            <p:cNvSpPr>
              <a:spLocks noChangeArrowheads="1"/>
            </p:cNvSpPr>
            <p:nvPr/>
          </p:nvSpPr>
          <p:spPr bwMode="auto">
            <a:xfrm>
              <a:off x="3086101" y="9334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129"/>
            <p:cNvSpPr>
              <a:spLocks noChangeArrowheads="1"/>
            </p:cNvSpPr>
            <p:nvPr/>
          </p:nvSpPr>
          <p:spPr bwMode="auto">
            <a:xfrm>
              <a:off x="3062288"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130"/>
            <p:cNvSpPr>
              <a:spLocks noChangeArrowheads="1"/>
            </p:cNvSpPr>
            <p:nvPr/>
          </p:nvSpPr>
          <p:spPr bwMode="auto">
            <a:xfrm>
              <a:off x="3036888" y="933450"/>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131"/>
            <p:cNvSpPr>
              <a:spLocks noChangeArrowheads="1"/>
            </p:cNvSpPr>
            <p:nvPr/>
          </p:nvSpPr>
          <p:spPr bwMode="auto">
            <a:xfrm>
              <a:off x="3086101"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132"/>
            <p:cNvSpPr>
              <a:spLocks noChangeArrowheads="1"/>
            </p:cNvSpPr>
            <p:nvPr/>
          </p:nvSpPr>
          <p:spPr bwMode="auto">
            <a:xfrm>
              <a:off x="3062288"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133"/>
            <p:cNvSpPr>
              <a:spLocks noChangeArrowheads="1"/>
            </p:cNvSpPr>
            <p:nvPr/>
          </p:nvSpPr>
          <p:spPr bwMode="auto">
            <a:xfrm>
              <a:off x="3036888" y="858838"/>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134"/>
            <p:cNvSpPr>
              <a:spLocks noChangeArrowheads="1"/>
            </p:cNvSpPr>
            <p:nvPr/>
          </p:nvSpPr>
          <p:spPr bwMode="auto">
            <a:xfrm>
              <a:off x="3009901"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35"/>
            <p:cNvSpPr>
              <a:spLocks noChangeArrowheads="1"/>
            </p:cNvSpPr>
            <p:nvPr/>
          </p:nvSpPr>
          <p:spPr bwMode="auto">
            <a:xfrm>
              <a:off x="3009901"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Oval 136"/>
            <p:cNvSpPr>
              <a:spLocks noChangeArrowheads="1"/>
            </p:cNvSpPr>
            <p:nvPr/>
          </p:nvSpPr>
          <p:spPr bwMode="auto">
            <a:xfrm>
              <a:off x="3086101"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Oval 137"/>
            <p:cNvSpPr>
              <a:spLocks noChangeArrowheads="1"/>
            </p:cNvSpPr>
            <p:nvPr/>
          </p:nvSpPr>
          <p:spPr bwMode="auto">
            <a:xfrm>
              <a:off x="3086101"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138"/>
            <p:cNvSpPr>
              <a:spLocks noChangeArrowheads="1"/>
            </p:cNvSpPr>
            <p:nvPr/>
          </p:nvSpPr>
          <p:spPr bwMode="auto">
            <a:xfrm>
              <a:off x="3086101" y="8826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139"/>
            <p:cNvSpPr>
              <a:spLocks noChangeArrowheads="1"/>
            </p:cNvSpPr>
            <p:nvPr/>
          </p:nvSpPr>
          <p:spPr bwMode="auto">
            <a:xfrm>
              <a:off x="3086101" y="909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140"/>
            <p:cNvSpPr>
              <a:spLocks noChangeArrowheads="1"/>
            </p:cNvSpPr>
            <p:nvPr/>
          </p:nvSpPr>
          <p:spPr bwMode="auto">
            <a:xfrm>
              <a:off x="3009901"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141"/>
            <p:cNvSpPr>
              <a:spLocks noChangeArrowheads="1"/>
            </p:cNvSpPr>
            <p:nvPr/>
          </p:nvSpPr>
          <p:spPr bwMode="auto">
            <a:xfrm>
              <a:off x="28924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42"/>
            <p:cNvSpPr>
              <a:spLocks noChangeArrowheads="1"/>
            </p:cNvSpPr>
            <p:nvPr/>
          </p:nvSpPr>
          <p:spPr bwMode="auto">
            <a:xfrm>
              <a:off x="2892426"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Oval 143"/>
            <p:cNvSpPr>
              <a:spLocks noChangeArrowheads="1"/>
            </p:cNvSpPr>
            <p:nvPr/>
          </p:nvSpPr>
          <p:spPr bwMode="auto">
            <a:xfrm>
              <a:off x="2892426"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144"/>
            <p:cNvSpPr>
              <a:spLocks noChangeArrowheads="1"/>
            </p:cNvSpPr>
            <p:nvPr/>
          </p:nvSpPr>
          <p:spPr bwMode="auto">
            <a:xfrm>
              <a:off x="28924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145"/>
            <p:cNvSpPr>
              <a:spLocks noChangeArrowheads="1"/>
            </p:cNvSpPr>
            <p:nvPr/>
          </p:nvSpPr>
          <p:spPr bwMode="auto">
            <a:xfrm>
              <a:off x="29686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146"/>
            <p:cNvSpPr>
              <a:spLocks noChangeArrowheads="1"/>
            </p:cNvSpPr>
            <p:nvPr/>
          </p:nvSpPr>
          <p:spPr bwMode="auto">
            <a:xfrm>
              <a:off x="29432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147"/>
            <p:cNvSpPr>
              <a:spLocks noChangeArrowheads="1"/>
            </p:cNvSpPr>
            <p:nvPr/>
          </p:nvSpPr>
          <p:spPr bwMode="auto">
            <a:xfrm>
              <a:off x="29178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148"/>
            <p:cNvSpPr>
              <a:spLocks noChangeArrowheads="1"/>
            </p:cNvSpPr>
            <p:nvPr/>
          </p:nvSpPr>
          <p:spPr bwMode="auto">
            <a:xfrm>
              <a:off x="29686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Oval 149"/>
            <p:cNvSpPr>
              <a:spLocks noChangeArrowheads="1"/>
            </p:cNvSpPr>
            <p:nvPr/>
          </p:nvSpPr>
          <p:spPr bwMode="auto">
            <a:xfrm>
              <a:off x="29432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150"/>
            <p:cNvSpPr>
              <a:spLocks noChangeArrowheads="1"/>
            </p:cNvSpPr>
            <p:nvPr/>
          </p:nvSpPr>
          <p:spPr bwMode="auto">
            <a:xfrm>
              <a:off x="29178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151"/>
            <p:cNvSpPr>
              <a:spLocks noChangeArrowheads="1"/>
            </p:cNvSpPr>
            <p:nvPr/>
          </p:nvSpPr>
          <p:spPr bwMode="auto">
            <a:xfrm>
              <a:off x="29686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152"/>
            <p:cNvSpPr>
              <a:spLocks noChangeArrowheads="1"/>
            </p:cNvSpPr>
            <p:nvPr/>
          </p:nvSpPr>
          <p:spPr bwMode="auto">
            <a:xfrm>
              <a:off x="29432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153"/>
            <p:cNvSpPr>
              <a:spLocks noChangeArrowheads="1"/>
            </p:cNvSpPr>
            <p:nvPr/>
          </p:nvSpPr>
          <p:spPr bwMode="auto">
            <a:xfrm>
              <a:off x="29178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154"/>
            <p:cNvSpPr>
              <a:spLocks noChangeArrowheads="1"/>
            </p:cNvSpPr>
            <p:nvPr/>
          </p:nvSpPr>
          <p:spPr bwMode="auto">
            <a:xfrm>
              <a:off x="2892426"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155"/>
            <p:cNvSpPr>
              <a:spLocks noChangeArrowheads="1"/>
            </p:cNvSpPr>
            <p:nvPr/>
          </p:nvSpPr>
          <p:spPr bwMode="auto">
            <a:xfrm>
              <a:off x="2892426"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Oval 156"/>
            <p:cNvSpPr>
              <a:spLocks noChangeArrowheads="1"/>
            </p:cNvSpPr>
            <p:nvPr/>
          </p:nvSpPr>
          <p:spPr bwMode="auto">
            <a:xfrm>
              <a:off x="2968626"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157"/>
            <p:cNvSpPr>
              <a:spLocks noChangeArrowheads="1"/>
            </p:cNvSpPr>
            <p:nvPr/>
          </p:nvSpPr>
          <p:spPr bwMode="auto">
            <a:xfrm>
              <a:off x="2968626"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Oval 158"/>
            <p:cNvSpPr>
              <a:spLocks noChangeArrowheads="1"/>
            </p:cNvSpPr>
            <p:nvPr/>
          </p:nvSpPr>
          <p:spPr bwMode="auto">
            <a:xfrm>
              <a:off x="2968626"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159"/>
            <p:cNvSpPr>
              <a:spLocks noChangeArrowheads="1"/>
            </p:cNvSpPr>
            <p:nvPr/>
          </p:nvSpPr>
          <p:spPr bwMode="auto">
            <a:xfrm>
              <a:off x="2968626"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160"/>
            <p:cNvSpPr>
              <a:spLocks noChangeArrowheads="1"/>
            </p:cNvSpPr>
            <p:nvPr/>
          </p:nvSpPr>
          <p:spPr bwMode="auto">
            <a:xfrm>
              <a:off x="28924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161"/>
            <p:cNvSpPr>
              <a:spLocks noChangeArrowheads="1"/>
            </p:cNvSpPr>
            <p:nvPr/>
          </p:nvSpPr>
          <p:spPr bwMode="auto">
            <a:xfrm>
              <a:off x="4071938"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Oval 162"/>
            <p:cNvSpPr>
              <a:spLocks noChangeArrowheads="1"/>
            </p:cNvSpPr>
            <p:nvPr/>
          </p:nvSpPr>
          <p:spPr bwMode="auto">
            <a:xfrm>
              <a:off x="4071938"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163"/>
            <p:cNvSpPr>
              <a:spLocks noChangeArrowheads="1"/>
            </p:cNvSpPr>
            <p:nvPr/>
          </p:nvSpPr>
          <p:spPr bwMode="auto">
            <a:xfrm>
              <a:off x="4071938"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164"/>
            <p:cNvSpPr>
              <a:spLocks noChangeArrowheads="1"/>
            </p:cNvSpPr>
            <p:nvPr/>
          </p:nvSpPr>
          <p:spPr bwMode="auto">
            <a:xfrm>
              <a:off x="4071938"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165"/>
            <p:cNvSpPr>
              <a:spLocks noChangeArrowheads="1"/>
            </p:cNvSpPr>
            <p:nvPr/>
          </p:nvSpPr>
          <p:spPr bwMode="auto">
            <a:xfrm>
              <a:off x="4149726"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166"/>
            <p:cNvSpPr>
              <a:spLocks noChangeArrowheads="1"/>
            </p:cNvSpPr>
            <p:nvPr/>
          </p:nvSpPr>
          <p:spPr bwMode="auto">
            <a:xfrm>
              <a:off x="41243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Oval 167"/>
            <p:cNvSpPr>
              <a:spLocks noChangeArrowheads="1"/>
            </p:cNvSpPr>
            <p:nvPr/>
          </p:nvSpPr>
          <p:spPr bwMode="auto">
            <a:xfrm>
              <a:off x="40989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Oval 168"/>
            <p:cNvSpPr>
              <a:spLocks noChangeArrowheads="1"/>
            </p:cNvSpPr>
            <p:nvPr/>
          </p:nvSpPr>
          <p:spPr bwMode="auto">
            <a:xfrm>
              <a:off x="4149726" y="9334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169"/>
            <p:cNvSpPr>
              <a:spLocks noChangeArrowheads="1"/>
            </p:cNvSpPr>
            <p:nvPr/>
          </p:nvSpPr>
          <p:spPr bwMode="auto">
            <a:xfrm>
              <a:off x="41243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170"/>
            <p:cNvSpPr>
              <a:spLocks noChangeArrowheads="1"/>
            </p:cNvSpPr>
            <p:nvPr/>
          </p:nvSpPr>
          <p:spPr bwMode="auto">
            <a:xfrm>
              <a:off x="40989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171"/>
            <p:cNvSpPr>
              <a:spLocks noChangeArrowheads="1"/>
            </p:cNvSpPr>
            <p:nvPr/>
          </p:nvSpPr>
          <p:spPr bwMode="auto">
            <a:xfrm>
              <a:off x="4149726"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172"/>
            <p:cNvSpPr>
              <a:spLocks noChangeArrowheads="1"/>
            </p:cNvSpPr>
            <p:nvPr/>
          </p:nvSpPr>
          <p:spPr bwMode="auto">
            <a:xfrm>
              <a:off x="4124326"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173"/>
            <p:cNvSpPr>
              <a:spLocks noChangeArrowheads="1"/>
            </p:cNvSpPr>
            <p:nvPr/>
          </p:nvSpPr>
          <p:spPr bwMode="auto">
            <a:xfrm>
              <a:off x="4098926"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174"/>
            <p:cNvSpPr>
              <a:spLocks noChangeArrowheads="1"/>
            </p:cNvSpPr>
            <p:nvPr/>
          </p:nvSpPr>
          <p:spPr bwMode="auto">
            <a:xfrm>
              <a:off x="4071938"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175"/>
            <p:cNvSpPr>
              <a:spLocks noChangeArrowheads="1"/>
            </p:cNvSpPr>
            <p:nvPr/>
          </p:nvSpPr>
          <p:spPr bwMode="auto">
            <a:xfrm>
              <a:off x="4071938"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176"/>
            <p:cNvSpPr>
              <a:spLocks noChangeArrowheads="1"/>
            </p:cNvSpPr>
            <p:nvPr/>
          </p:nvSpPr>
          <p:spPr bwMode="auto">
            <a:xfrm>
              <a:off x="4149726"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177"/>
            <p:cNvSpPr>
              <a:spLocks noChangeArrowheads="1"/>
            </p:cNvSpPr>
            <p:nvPr/>
          </p:nvSpPr>
          <p:spPr bwMode="auto">
            <a:xfrm>
              <a:off x="4149726"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178"/>
            <p:cNvSpPr>
              <a:spLocks noChangeArrowheads="1"/>
            </p:cNvSpPr>
            <p:nvPr/>
          </p:nvSpPr>
          <p:spPr bwMode="auto">
            <a:xfrm>
              <a:off x="4149726" y="8826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179"/>
            <p:cNvSpPr>
              <a:spLocks noChangeArrowheads="1"/>
            </p:cNvSpPr>
            <p:nvPr/>
          </p:nvSpPr>
          <p:spPr bwMode="auto">
            <a:xfrm>
              <a:off x="4149726" y="909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180"/>
            <p:cNvSpPr>
              <a:spLocks noChangeArrowheads="1"/>
            </p:cNvSpPr>
            <p:nvPr/>
          </p:nvSpPr>
          <p:spPr bwMode="auto">
            <a:xfrm>
              <a:off x="4071938"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181"/>
            <p:cNvSpPr>
              <a:spLocks noChangeArrowheads="1"/>
            </p:cNvSpPr>
            <p:nvPr/>
          </p:nvSpPr>
          <p:spPr bwMode="auto">
            <a:xfrm>
              <a:off x="3954463"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182"/>
            <p:cNvSpPr>
              <a:spLocks noChangeArrowheads="1"/>
            </p:cNvSpPr>
            <p:nvPr/>
          </p:nvSpPr>
          <p:spPr bwMode="auto">
            <a:xfrm>
              <a:off x="3954463"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Oval 183"/>
            <p:cNvSpPr>
              <a:spLocks noChangeArrowheads="1"/>
            </p:cNvSpPr>
            <p:nvPr/>
          </p:nvSpPr>
          <p:spPr bwMode="auto">
            <a:xfrm>
              <a:off x="3954463"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184"/>
            <p:cNvSpPr>
              <a:spLocks noChangeArrowheads="1"/>
            </p:cNvSpPr>
            <p:nvPr/>
          </p:nvSpPr>
          <p:spPr bwMode="auto">
            <a:xfrm>
              <a:off x="3954463"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185"/>
            <p:cNvSpPr>
              <a:spLocks noChangeArrowheads="1"/>
            </p:cNvSpPr>
            <p:nvPr/>
          </p:nvSpPr>
          <p:spPr bwMode="auto">
            <a:xfrm>
              <a:off x="4030663"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186"/>
            <p:cNvSpPr>
              <a:spLocks noChangeArrowheads="1"/>
            </p:cNvSpPr>
            <p:nvPr/>
          </p:nvSpPr>
          <p:spPr bwMode="auto">
            <a:xfrm>
              <a:off x="4006851" y="782638"/>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187"/>
            <p:cNvSpPr>
              <a:spLocks noChangeArrowheads="1"/>
            </p:cNvSpPr>
            <p:nvPr/>
          </p:nvSpPr>
          <p:spPr bwMode="auto">
            <a:xfrm>
              <a:off x="3979863"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188"/>
            <p:cNvSpPr>
              <a:spLocks noChangeArrowheads="1"/>
            </p:cNvSpPr>
            <p:nvPr/>
          </p:nvSpPr>
          <p:spPr bwMode="auto">
            <a:xfrm>
              <a:off x="4030663"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189"/>
            <p:cNvSpPr>
              <a:spLocks noChangeArrowheads="1"/>
            </p:cNvSpPr>
            <p:nvPr/>
          </p:nvSpPr>
          <p:spPr bwMode="auto">
            <a:xfrm>
              <a:off x="4006851" y="933450"/>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Oval 190"/>
            <p:cNvSpPr>
              <a:spLocks noChangeArrowheads="1"/>
            </p:cNvSpPr>
            <p:nvPr/>
          </p:nvSpPr>
          <p:spPr bwMode="auto">
            <a:xfrm>
              <a:off x="3979863"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191"/>
            <p:cNvSpPr>
              <a:spLocks noChangeArrowheads="1"/>
            </p:cNvSpPr>
            <p:nvPr/>
          </p:nvSpPr>
          <p:spPr bwMode="auto">
            <a:xfrm>
              <a:off x="4030663"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192"/>
            <p:cNvSpPr>
              <a:spLocks noChangeArrowheads="1"/>
            </p:cNvSpPr>
            <p:nvPr/>
          </p:nvSpPr>
          <p:spPr bwMode="auto">
            <a:xfrm>
              <a:off x="4006851" y="858838"/>
              <a:ext cx="19050"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193"/>
            <p:cNvSpPr>
              <a:spLocks noChangeArrowheads="1"/>
            </p:cNvSpPr>
            <p:nvPr/>
          </p:nvSpPr>
          <p:spPr bwMode="auto">
            <a:xfrm>
              <a:off x="3979863"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194"/>
            <p:cNvSpPr>
              <a:spLocks noChangeArrowheads="1"/>
            </p:cNvSpPr>
            <p:nvPr/>
          </p:nvSpPr>
          <p:spPr bwMode="auto">
            <a:xfrm>
              <a:off x="3954463"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195"/>
            <p:cNvSpPr>
              <a:spLocks noChangeArrowheads="1"/>
            </p:cNvSpPr>
            <p:nvPr/>
          </p:nvSpPr>
          <p:spPr bwMode="auto">
            <a:xfrm>
              <a:off x="3954463"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196"/>
            <p:cNvSpPr>
              <a:spLocks noChangeArrowheads="1"/>
            </p:cNvSpPr>
            <p:nvPr/>
          </p:nvSpPr>
          <p:spPr bwMode="auto">
            <a:xfrm>
              <a:off x="4030663"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197"/>
            <p:cNvSpPr>
              <a:spLocks noChangeArrowheads="1"/>
            </p:cNvSpPr>
            <p:nvPr/>
          </p:nvSpPr>
          <p:spPr bwMode="auto">
            <a:xfrm>
              <a:off x="4030663"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198"/>
            <p:cNvSpPr>
              <a:spLocks noChangeArrowheads="1"/>
            </p:cNvSpPr>
            <p:nvPr/>
          </p:nvSpPr>
          <p:spPr bwMode="auto">
            <a:xfrm>
              <a:off x="4030663"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Oval 199"/>
            <p:cNvSpPr>
              <a:spLocks noChangeArrowheads="1"/>
            </p:cNvSpPr>
            <p:nvPr/>
          </p:nvSpPr>
          <p:spPr bwMode="auto">
            <a:xfrm>
              <a:off x="4030663"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200"/>
            <p:cNvSpPr>
              <a:spLocks noChangeArrowheads="1"/>
            </p:cNvSpPr>
            <p:nvPr/>
          </p:nvSpPr>
          <p:spPr bwMode="auto">
            <a:xfrm>
              <a:off x="3954463"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201"/>
            <p:cNvSpPr>
              <a:spLocks noChangeArrowheads="1"/>
            </p:cNvSpPr>
            <p:nvPr/>
          </p:nvSpPr>
          <p:spPr bwMode="auto">
            <a:xfrm>
              <a:off x="3249613" y="514350"/>
              <a:ext cx="33338" cy="33338"/>
            </a:xfrm>
            <a:prstGeom prst="ellipse">
              <a:avLst/>
            </a:pr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202"/>
            <p:cNvSpPr>
              <a:spLocks noChangeArrowheads="1"/>
            </p:cNvSpPr>
            <p:nvPr/>
          </p:nvSpPr>
          <p:spPr bwMode="auto">
            <a:xfrm>
              <a:off x="3336926" y="514350"/>
              <a:ext cx="34925" cy="33338"/>
            </a:xfrm>
            <a:prstGeom prst="ellipse">
              <a:avLst/>
            </a:pr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Oval 203"/>
            <p:cNvSpPr>
              <a:spLocks noChangeArrowheads="1"/>
            </p:cNvSpPr>
            <p:nvPr/>
          </p:nvSpPr>
          <p:spPr bwMode="auto">
            <a:xfrm>
              <a:off x="3687763" y="514350"/>
              <a:ext cx="34925" cy="333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Oval 204"/>
            <p:cNvSpPr>
              <a:spLocks noChangeArrowheads="1"/>
            </p:cNvSpPr>
            <p:nvPr/>
          </p:nvSpPr>
          <p:spPr bwMode="auto">
            <a:xfrm>
              <a:off x="3776663" y="514350"/>
              <a:ext cx="33338" cy="333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206"/>
            <p:cNvSpPr>
              <a:spLocks noChangeArrowheads="1"/>
            </p:cNvSpPr>
            <p:nvPr/>
          </p:nvSpPr>
          <p:spPr bwMode="auto">
            <a:xfrm>
              <a:off x="3021014"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207"/>
            <p:cNvSpPr>
              <a:spLocks noChangeArrowheads="1"/>
            </p:cNvSpPr>
            <p:nvPr/>
          </p:nvSpPr>
          <p:spPr bwMode="auto">
            <a:xfrm>
              <a:off x="3021014" y="3381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208"/>
            <p:cNvSpPr>
              <a:spLocks noChangeArrowheads="1"/>
            </p:cNvSpPr>
            <p:nvPr/>
          </p:nvSpPr>
          <p:spPr bwMode="auto">
            <a:xfrm>
              <a:off x="3021014" y="3635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209"/>
            <p:cNvSpPr>
              <a:spLocks noChangeArrowheads="1"/>
            </p:cNvSpPr>
            <p:nvPr/>
          </p:nvSpPr>
          <p:spPr bwMode="auto">
            <a:xfrm>
              <a:off x="3021014"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210"/>
            <p:cNvSpPr>
              <a:spLocks noChangeArrowheads="1"/>
            </p:cNvSpPr>
            <p:nvPr/>
          </p:nvSpPr>
          <p:spPr bwMode="auto">
            <a:xfrm>
              <a:off x="3097214" y="3127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Oval 211"/>
            <p:cNvSpPr>
              <a:spLocks noChangeArrowheads="1"/>
            </p:cNvSpPr>
            <p:nvPr/>
          </p:nvSpPr>
          <p:spPr bwMode="auto">
            <a:xfrm>
              <a:off x="3071814"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Oval 212"/>
            <p:cNvSpPr>
              <a:spLocks noChangeArrowheads="1"/>
            </p:cNvSpPr>
            <p:nvPr/>
          </p:nvSpPr>
          <p:spPr bwMode="auto">
            <a:xfrm>
              <a:off x="3046414"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213"/>
            <p:cNvSpPr>
              <a:spLocks noChangeArrowheads="1"/>
            </p:cNvSpPr>
            <p:nvPr/>
          </p:nvSpPr>
          <p:spPr bwMode="auto">
            <a:xfrm>
              <a:off x="3097214" y="4635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214"/>
            <p:cNvSpPr>
              <a:spLocks noChangeArrowheads="1"/>
            </p:cNvSpPr>
            <p:nvPr/>
          </p:nvSpPr>
          <p:spPr bwMode="auto">
            <a:xfrm>
              <a:off x="3071814"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215"/>
            <p:cNvSpPr>
              <a:spLocks noChangeArrowheads="1"/>
            </p:cNvSpPr>
            <p:nvPr/>
          </p:nvSpPr>
          <p:spPr bwMode="auto">
            <a:xfrm>
              <a:off x="3046414"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216"/>
            <p:cNvSpPr>
              <a:spLocks noChangeArrowheads="1"/>
            </p:cNvSpPr>
            <p:nvPr/>
          </p:nvSpPr>
          <p:spPr bwMode="auto">
            <a:xfrm>
              <a:off x="3097214" y="3873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Oval 217"/>
            <p:cNvSpPr>
              <a:spLocks noChangeArrowheads="1"/>
            </p:cNvSpPr>
            <p:nvPr/>
          </p:nvSpPr>
          <p:spPr bwMode="auto">
            <a:xfrm>
              <a:off x="3071814"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Oval 218"/>
            <p:cNvSpPr>
              <a:spLocks noChangeArrowheads="1"/>
            </p:cNvSpPr>
            <p:nvPr/>
          </p:nvSpPr>
          <p:spPr bwMode="auto">
            <a:xfrm>
              <a:off x="3046414"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Oval 219"/>
            <p:cNvSpPr>
              <a:spLocks noChangeArrowheads="1"/>
            </p:cNvSpPr>
            <p:nvPr/>
          </p:nvSpPr>
          <p:spPr bwMode="auto">
            <a:xfrm>
              <a:off x="3021014" y="4127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Oval 220"/>
            <p:cNvSpPr>
              <a:spLocks noChangeArrowheads="1"/>
            </p:cNvSpPr>
            <p:nvPr/>
          </p:nvSpPr>
          <p:spPr bwMode="auto">
            <a:xfrm>
              <a:off x="3021014" y="4381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Oval 221"/>
            <p:cNvSpPr>
              <a:spLocks noChangeArrowheads="1"/>
            </p:cNvSpPr>
            <p:nvPr/>
          </p:nvSpPr>
          <p:spPr bwMode="auto">
            <a:xfrm>
              <a:off x="3097214" y="338138"/>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Oval 222"/>
            <p:cNvSpPr>
              <a:spLocks noChangeArrowheads="1"/>
            </p:cNvSpPr>
            <p:nvPr/>
          </p:nvSpPr>
          <p:spPr bwMode="auto">
            <a:xfrm>
              <a:off x="3097214" y="3635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223"/>
            <p:cNvSpPr>
              <a:spLocks noChangeArrowheads="1"/>
            </p:cNvSpPr>
            <p:nvPr/>
          </p:nvSpPr>
          <p:spPr bwMode="auto">
            <a:xfrm>
              <a:off x="3097214" y="4127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Oval 224"/>
            <p:cNvSpPr>
              <a:spLocks noChangeArrowheads="1"/>
            </p:cNvSpPr>
            <p:nvPr/>
          </p:nvSpPr>
          <p:spPr bwMode="auto">
            <a:xfrm>
              <a:off x="3097214" y="4381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Oval 225"/>
            <p:cNvSpPr>
              <a:spLocks noChangeArrowheads="1"/>
            </p:cNvSpPr>
            <p:nvPr/>
          </p:nvSpPr>
          <p:spPr bwMode="auto">
            <a:xfrm>
              <a:off x="3021014"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Oval 226"/>
            <p:cNvSpPr>
              <a:spLocks noChangeArrowheads="1"/>
            </p:cNvSpPr>
            <p:nvPr/>
          </p:nvSpPr>
          <p:spPr bwMode="auto">
            <a:xfrm>
              <a:off x="2901951"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Oval 227"/>
            <p:cNvSpPr>
              <a:spLocks noChangeArrowheads="1"/>
            </p:cNvSpPr>
            <p:nvPr/>
          </p:nvSpPr>
          <p:spPr bwMode="auto">
            <a:xfrm>
              <a:off x="2901951" y="3381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Oval 228"/>
            <p:cNvSpPr>
              <a:spLocks noChangeArrowheads="1"/>
            </p:cNvSpPr>
            <p:nvPr/>
          </p:nvSpPr>
          <p:spPr bwMode="auto">
            <a:xfrm>
              <a:off x="2901951" y="3635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Oval 229"/>
            <p:cNvSpPr>
              <a:spLocks noChangeArrowheads="1"/>
            </p:cNvSpPr>
            <p:nvPr/>
          </p:nvSpPr>
          <p:spPr bwMode="auto">
            <a:xfrm>
              <a:off x="2901951"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230"/>
            <p:cNvSpPr>
              <a:spLocks noChangeArrowheads="1"/>
            </p:cNvSpPr>
            <p:nvPr/>
          </p:nvSpPr>
          <p:spPr bwMode="auto">
            <a:xfrm>
              <a:off x="2978151"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Oval 231"/>
            <p:cNvSpPr>
              <a:spLocks noChangeArrowheads="1"/>
            </p:cNvSpPr>
            <p:nvPr/>
          </p:nvSpPr>
          <p:spPr bwMode="auto">
            <a:xfrm>
              <a:off x="2954339" y="3127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Oval 232"/>
            <p:cNvSpPr>
              <a:spLocks noChangeArrowheads="1"/>
            </p:cNvSpPr>
            <p:nvPr/>
          </p:nvSpPr>
          <p:spPr bwMode="auto">
            <a:xfrm>
              <a:off x="2928939" y="3127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Oval 233"/>
            <p:cNvSpPr>
              <a:spLocks noChangeArrowheads="1"/>
            </p:cNvSpPr>
            <p:nvPr/>
          </p:nvSpPr>
          <p:spPr bwMode="auto">
            <a:xfrm>
              <a:off x="2978151"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Oval 234"/>
            <p:cNvSpPr>
              <a:spLocks noChangeArrowheads="1"/>
            </p:cNvSpPr>
            <p:nvPr/>
          </p:nvSpPr>
          <p:spPr bwMode="auto">
            <a:xfrm>
              <a:off x="2954339" y="4635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Oval 235"/>
            <p:cNvSpPr>
              <a:spLocks noChangeArrowheads="1"/>
            </p:cNvSpPr>
            <p:nvPr/>
          </p:nvSpPr>
          <p:spPr bwMode="auto">
            <a:xfrm>
              <a:off x="2928939" y="4635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Oval 236"/>
            <p:cNvSpPr>
              <a:spLocks noChangeArrowheads="1"/>
            </p:cNvSpPr>
            <p:nvPr/>
          </p:nvSpPr>
          <p:spPr bwMode="auto">
            <a:xfrm>
              <a:off x="2978151"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237"/>
            <p:cNvSpPr>
              <a:spLocks noChangeArrowheads="1"/>
            </p:cNvSpPr>
            <p:nvPr/>
          </p:nvSpPr>
          <p:spPr bwMode="auto">
            <a:xfrm>
              <a:off x="2954339" y="3873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Oval 238"/>
            <p:cNvSpPr>
              <a:spLocks noChangeArrowheads="1"/>
            </p:cNvSpPr>
            <p:nvPr/>
          </p:nvSpPr>
          <p:spPr bwMode="auto">
            <a:xfrm>
              <a:off x="2928939" y="3873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Oval 239"/>
            <p:cNvSpPr>
              <a:spLocks noChangeArrowheads="1"/>
            </p:cNvSpPr>
            <p:nvPr/>
          </p:nvSpPr>
          <p:spPr bwMode="auto">
            <a:xfrm>
              <a:off x="2901951" y="4127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Oval 240"/>
            <p:cNvSpPr>
              <a:spLocks noChangeArrowheads="1"/>
            </p:cNvSpPr>
            <p:nvPr/>
          </p:nvSpPr>
          <p:spPr bwMode="auto">
            <a:xfrm>
              <a:off x="2901951" y="4381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Oval 241"/>
            <p:cNvSpPr>
              <a:spLocks noChangeArrowheads="1"/>
            </p:cNvSpPr>
            <p:nvPr/>
          </p:nvSpPr>
          <p:spPr bwMode="auto">
            <a:xfrm>
              <a:off x="2978151" y="3381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Oval 242"/>
            <p:cNvSpPr>
              <a:spLocks noChangeArrowheads="1"/>
            </p:cNvSpPr>
            <p:nvPr/>
          </p:nvSpPr>
          <p:spPr bwMode="auto">
            <a:xfrm>
              <a:off x="2978151" y="3635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Oval 243"/>
            <p:cNvSpPr>
              <a:spLocks noChangeArrowheads="1"/>
            </p:cNvSpPr>
            <p:nvPr/>
          </p:nvSpPr>
          <p:spPr bwMode="auto">
            <a:xfrm>
              <a:off x="2978151" y="4127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Oval 244"/>
            <p:cNvSpPr>
              <a:spLocks noChangeArrowheads="1"/>
            </p:cNvSpPr>
            <p:nvPr/>
          </p:nvSpPr>
          <p:spPr bwMode="auto">
            <a:xfrm>
              <a:off x="2978151" y="4381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Oval 245"/>
            <p:cNvSpPr>
              <a:spLocks noChangeArrowheads="1"/>
            </p:cNvSpPr>
            <p:nvPr/>
          </p:nvSpPr>
          <p:spPr bwMode="auto">
            <a:xfrm>
              <a:off x="2901951"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Oval 246"/>
            <p:cNvSpPr>
              <a:spLocks noChangeArrowheads="1"/>
            </p:cNvSpPr>
            <p:nvPr/>
          </p:nvSpPr>
          <p:spPr bwMode="auto">
            <a:xfrm>
              <a:off x="2860676" y="3127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Oval 247"/>
            <p:cNvSpPr>
              <a:spLocks noChangeArrowheads="1"/>
            </p:cNvSpPr>
            <p:nvPr/>
          </p:nvSpPr>
          <p:spPr bwMode="auto">
            <a:xfrm>
              <a:off x="2860676" y="3381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Oval 248"/>
            <p:cNvSpPr>
              <a:spLocks noChangeArrowheads="1"/>
            </p:cNvSpPr>
            <p:nvPr/>
          </p:nvSpPr>
          <p:spPr bwMode="auto">
            <a:xfrm>
              <a:off x="2860676" y="3635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Oval 249"/>
            <p:cNvSpPr>
              <a:spLocks noChangeArrowheads="1"/>
            </p:cNvSpPr>
            <p:nvPr/>
          </p:nvSpPr>
          <p:spPr bwMode="auto">
            <a:xfrm>
              <a:off x="2860676" y="3873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Oval 250"/>
            <p:cNvSpPr>
              <a:spLocks noChangeArrowheads="1"/>
            </p:cNvSpPr>
            <p:nvPr/>
          </p:nvSpPr>
          <p:spPr bwMode="auto">
            <a:xfrm>
              <a:off x="2860676" y="4127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251"/>
            <p:cNvSpPr>
              <a:spLocks noChangeArrowheads="1"/>
            </p:cNvSpPr>
            <p:nvPr/>
          </p:nvSpPr>
          <p:spPr bwMode="auto">
            <a:xfrm>
              <a:off x="2860676" y="4381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Oval 252"/>
            <p:cNvSpPr>
              <a:spLocks noChangeArrowheads="1"/>
            </p:cNvSpPr>
            <p:nvPr/>
          </p:nvSpPr>
          <p:spPr bwMode="auto">
            <a:xfrm>
              <a:off x="2860676" y="4635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Oval 253"/>
            <p:cNvSpPr>
              <a:spLocks noChangeArrowheads="1"/>
            </p:cNvSpPr>
            <p:nvPr/>
          </p:nvSpPr>
          <p:spPr bwMode="auto">
            <a:xfrm>
              <a:off x="4084639" y="3222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Oval 254"/>
            <p:cNvSpPr>
              <a:spLocks noChangeArrowheads="1"/>
            </p:cNvSpPr>
            <p:nvPr/>
          </p:nvSpPr>
          <p:spPr bwMode="auto">
            <a:xfrm>
              <a:off x="4084639" y="347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Oval 255"/>
            <p:cNvSpPr>
              <a:spLocks noChangeArrowheads="1"/>
            </p:cNvSpPr>
            <p:nvPr/>
          </p:nvSpPr>
          <p:spPr bwMode="auto">
            <a:xfrm>
              <a:off x="4084639" y="3730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Oval 256"/>
            <p:cNvSpPr>
              <a:spLocks noChangeArrowheads="1"/>
            </p:cNvSpPr>
            <p:nvPr/>
          </p:nvSpPr>
          <p:spPr bwMode="auto">
            <a:xfrm>
              <a:off x="4084639" y="396875"/>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Oval 257"/>
            <p:cNvSpPr>
              <a:spLocks noChangeArrowheads="1"/>
            </p:cNvSpPr>
            <p:nvPr/>
          </p:nvSpPr>
          <p:spPr bwMode="auto">
            <a:xfrm>
              <a:off x="4159251"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Oval 258"/>
            <p:cNvSpPr>
              <a:spLocks noChangeArrowheads="1"/>
            </p:cNvSpPr>
            <p:nvPr/>
          </p:nvSpPr>
          <p:spPr bwMode="auto">
            <a:xfrm>
              <a:off x="4135439"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Oval 259"/>
            <p:cNvSpPr>
              <a:spLocks noChangeArrowheads="1"/>
            </p:cNvSpPr>
            <p:nvPr/>
          </p:nvSpPr>
          <p:spPr bwMode="auto">
            <a:xfrm>
              <a:off x="4110039"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Oval 260"/>
            <p:cNvSpPr>
              <a:spLocks noChangeArrowheads="1"/>
            </p:cNvSpPr>
            <p:nvPr/>
          </p:nvSpPr>
          <p:spPr bwMode="auto">
            <a:xfrm>
              <a:off x="4159251"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Oval 261"/>
            <p:cNvSpPr>
              <a:spLocks noChangeArrowheads="1"/>
            </p:cNvSpPr>
            <p:nvPr/>
          </p:nvSpPr>
          <p:spPr bwMode="auto">
            <a:xfrm>
              <a:off x="4135439"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Oval 262"/>
            <p:cNvSpPr>
              <a:spLocks noChangeArrowheads="1"/>
            </p:cNvSpPr>
            <p:nvPr/>
          </p:nvSpPr>
          <p:spPr bwMode="auto">
            <a:xfrm>
              <a:off x="4110039"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Oval 263"/>
            <p:cNvSpPr>
              <a:spLocks noChangeArrowheads="1"/>
            </p:cNvSpPr>
            <p:nvPr/>
          </p:nvSpPr>
          <p:spPr bwMode="auto">
            <a:xfrm>
              <a:off x="4159251"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Oval 264"/>
            <p:cNvSpPr>
              <a:spLocks noChangeArrowheads="1"/>
            </p:cNvSpPr>
            <p:nvPr/>
          </p:nvSpPr>
          <p:spPr bwMode="auto">
            <a:xfrm>
              <a:off x="4135439"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Oval 265"/>
            <p:cNvSpPr>
              <a:spLocks noChangeArrowheads="1"/>
            </p:cNvSpPr>
            <p:nvPr/>
          </p:nvSpPr>
          <p:spPr bwMode="auto">
            <a:xfrm>
              <a:off x="4110039"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Oval 266"/>
            <p:cNvSpPr>
              <a:spLocks noChangeArrowheads="1"/>
            </p:cNvSpPr>
            <p:nvPr/>
          </p:nvSpPr>
          <p:spPr bwMode="auto">
            <a:xfrm>
              <a:off x="4084639" y="4238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Oval 267"/>
            <p:cNvSpPr>
              <a:spLocks noChangeArrowheads="1"/>
            </p:cNvSpPr>
            <p:nvPr/>
          </p:nvSpPr>
          <p:spPr bwMode="auto">
            <a:xfrm>
              <a:off x="4084639" y="4492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Oval 268"/>
            <p:cNvSpPr>
              <a:spLocks noChangeArrowheads="1"/>
            </p:cNvSpPr>
            <p:nvPr/>
          </p:nvSpPr>
          <p:spPr bwMode="auto">
            <a:xfrm>
              <a:off x="4159251" y="347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Oval 269"/>
            <p:cNvSpPr>
              <a:spLocks noChangeArrowheads="1"/>
            </p:cNvSpPr>
            <p:nvPr/>
          </p:nvSpPr>
          <p:spPr bwMode="auto">
            <a:xfrm>
              <a:off x="4159251" y="3730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Oval 270"/>
            <p:cNvSpPr>
              <a:spLocks noChangeArrowheads="1"/>
            </p:cNvSpPr>
            <p:nvPr/>
          </p:nvSpPr>
          <p:spPr bwMode="auto">
            <a:xfrm>
              <a:off x="4159251" y="423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Oval 271"/>
            <p:cNvSpPr>
              <a:spLocks noChangeArrowheads="1"/>
            </p:cNvSpPr>
            <p:nvPr/>
          </p:nvSpPr>
          <p:spPr bwMode="auto">
            <a:xfrm>
              <a:off x="4159251" y="449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Oval 272"/>
            <p:cNvSpPr>
              <a:spLocks noChangeArrowheads="1"/>
            </p:cNvSpPr>
            <p:nvPr/>
          </p:nvSpPr>
          <p:spPr bwMode="auto">
            <a:xfrm>
              <a:off x="4084639" y="473075"/>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Oval 273"/>
            <p:cNvSpPr>
              <a:spLocks noChangeArrowheads="1"/>
            </p:cNvSpPr>
            <p:nvPr/>
          </p:nvSpPr>
          <p:spPr bwMode="auto">
            <a:xfrm>
              <a:off x="3965576"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Oval 274"/>
            <p:cNvSpPr>
              <a:spLocks noChangeArrowheads="1"/>
            </p:cNvSpPr>
            <p:nvPr/>
          </p:nvSpPr>
          <p:spPr bwMode="auto">
            <a:xfrm>
              <a:off x="3965576" y="347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Oval 275"/>
            <p:cNvSpPr>
              <a:spLocks noChangeArrowheads="1"/>
            </p:cNvSpPr>
            <p:nvPr/>
          </p:nvSpPr>
          <p:spPr bwMode="auto">
            <a:xfrm>
              <a:off x="3965576" y="3730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Oval 276"/>
            <p:cNvSpPr>
              <a:spLocks noChangeArrowheads="1"/>
            </p:cNvSpPr>
            <p:nvPr/>
          </p:nvSpPr>
          <p:spPr bwMode="auto">
            <a:xfrm>
              <a:off x="3965576"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Oval 277"/>
            <p:cNvSpPr>
              <a:spLocks noChangeArrowheads="1"/>
            </p:cNvSpPr>
            <p:nvPr/>
          </p:nvSpPr>
          <p:spPr bwMode="auto">
            <a:xfrm>
              <a:off x="4041776"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Oval 278"/>
            <p:cNvSpPr>
              <a:spLocks noChangeArrowheads="1"/>
            </p:cNvSpPr>
            <p:nvPr/>
          </p:nvSpPr>
          <p:spPr bwMode="auto">
            <a:xfrm>
              <a:off x="4016376" y="322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Oval 279"/>
            <p:cNvSpPr>
              <a:spLocks noChangeArrowheads="1"/>
            </p:cNvSpPr>
            <p:nvPr/>
          </p:nvSpPr>
          <p:spPr bwMode="auto">
            <a:xfrm>
              <a:off x="3992564" y="3222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Oval 280"/>
            <p:cNvSpPr>
              <a:spLocks noChangeArrowheads="1"/>
            </p:cNvSpPr>
            <p:nvPr/>
          </p:nvSpPr>
          <p:spPr bwMode="auto">
            <a:xfrm>
              <a:off x="4041776"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Oval 281"/>
            <p:cNvSpPr>
              <a:spLocks noChangeArrowheads="1"/>
            </p:cNvSpPr>
            <p:nvPr/>
          </p:nvSpPr>
          <p:spPr bwMode="auto">
            <a:xfrm>
              <a:off x="4016376" y="4730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Oval 282"/>
            <p:cNvSpPr>
              <a:spLocks noChangeArrowheads="1"/>
            </p:cNvSpPr>
            <p:nvPr/>
          </p:nvSpPr>
          <p:spPr bwMode="auto">
            <a:xfrm>
              <a:off x="3992564" y="473075"/>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Oval 283"/>
            <p:cNvSpPr>
              <a:spLocks noChangeArrowheads="1"/>
            </p:cNvSpPr>
            <p:nvPr/>
          </p:nvSpPr>
          <p:spPr bwMode="auto">
            <a:xfrm>
              <a:off x="4041776"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Oval 284"/>
            <p:cNvSpPr>
              <a:spLocks noChangeArrowheads="1"/>
            </p:cNvSpPr>
            <p:nvPr/>
          </p:nvSpPr>
          <p:spPr bwMode="auto">
            <a:xfrm>
              <a:off x="4016376"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Oval 285"/>
            <p:cNvSpPr>
              <a:spLocks noChangeArrowheads="1"/>
            </p:cNvSpPr>
            <p:nvPr/>
          </p:nvSpPr>
          <p:spPr bwMode="auto">
            <a:xfrm>
              <a:off x="3992564" y="396875"/>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Oval 286"/>
            <p:cNvSpPr>
              <a:spLocks noChangeArrowheads="1"/>
            </p:cNvSpPr>
            <p:nvPr/>
          </p:nvSpPr>
          <p:spPr bwMode="auto">
            <a:xfrm>
              <a:off x="3965576" y="4238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Oval 287"/>
            <p:cNvSpPr>
              <a:spLocks noChangeArrowheads="1"/>
            </p:cNvSpPr>
            <p:nvPr/>
          </p:nvSpPr>
          <p:spPr bwMode="auto">
            <a:xfrm>
              <a:off x="3965576" y="449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Oval 288"/>
            <p:cNvSpPr>
              <a:spLocks noChangeArrowheads="1"/>
            </p:cNvSpPr>
            <p:nvPr/>
          </p:nvSpPr>
          <p:spPr bwMode="auto">
            <a:xfrm>
              <a:off x="4041776" y="347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Oval 289"/>
            <p:cNvSpPr>
              <a:spLocks noChangeArrowheads="1"/>
            </p:cNvSpPr>
            <p:nvPr/>
          </p:nvSpPr>
          <p:spPr bwMode="auto">
            <a:xfrm>
              <a:off x="4041776" y="3730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Oval 290"/>
            <p:cNvSpPr>
              <a:spLocks noChangeArrowheads="1"/>
            </p:cNvSpPr>
            <p:nvPr/>
          </p:nvSpPr>
          <p:spPr bwMode="auto">
            <a:xfrm>
              <a:off x="4041776" y="423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Oval 291"/>
            <p:cNvSpPr>
              <a:spLocks noChangeArrowheads="1"/>
            </p:cNvSpPr>
            <p:nvPr/>
          </p:nvSpPr>
          <p:spPr bwMode="auto">
            <a:xfrm>
              <a:off x="4041776" y="449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Oval 292"/>
            <p:cNvSpPr>
              <a:spLocks noChangeArrowheads="1"/>
            </p:cNvSpPr>
            <p:nvPr/>
          </p:nvSpPr>
          <p:spPr bwMode="auto">
            <a:xfrm>
              <a:off x="3965576" y="4730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Oval 293"/>
            <p:cNvSpPr>
              <a:spLocks noChangeArrowheads="1"/>
            </p:cNvSpPr>
            <p:nvPr/>
          </p:nvSpPr>
          <p:spPr bwMode="auto">
            <a:xfrm>
              <a:off x="3924301" y="322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Oval 294"/>
            <p:cNvSpPr>
              <a:spLocks noChangeArrowheads="1"/>
            </p:cNvSpPr>
            <p:nvPr/>
          </p:nvSpPr>
          <p:spPr bwMode="auto">
            <a:xfrm>
              <a:off x="3924301" y="3476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Oval 295"/>
            <p:cNvSpPr>
              <a:spLocks noChangeArrowheads="1"/>
            </p:cNvSpPr>
            <p:nvPr/>
          </p:nvSpPr>
          <p:spPr bwMode="auto">
            <a:xfrm>
              <a:off x="3924301" y="3730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Oval 296"/>
            <p:cNvSpPr>
              <a:spLocks noChangeArrowheads="1"/>
            </p:cNvSpPr>
            <p:nvPr/>
          </p:nvSpPr>
          <p:spPr bwMode="auto">
            <a:xfrm>
              <a:off x="3924301" y="3968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Oval 297"/>
            <p:cNvSpPr>
              <a:spLocks noChangeArrowheads="1"/>
            </p:cNvSpPr>
            <p:nvPr/>
          </p:nvSpPr>
          <p:spPr bwMode="auto">
            <a:xfrm>
              <a:off x="3924301" y="4238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Oval 298"/>
            <p:cNvSpPr>
              <a:spLocks noChangeArrowheads="1"/>
            </p:cNvSpPr>
            <p:nvPr/>
          </p:nvSpPr>
          <p:spPr bwMode="auto">
            <a:xfrm>
              <a:off x="3924301" y="449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Oval 299"/>
            <p:cNvSpPr>
              <a:spLocks noChangeArrowheads="1"/>
            </p:cNvSpPr>
            <p:nvPr/>
          </p:nvSpPr>
          <p:spPr bwMode="auto">
            <a:xfrm>
              <a:off x="3924301" y="4730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Oval 300"/>
            <p:cNvSpPr>
              <a:spLocks noChangeArrowheads="1"/>
            </p:cNvSpPr>
            <p:nvPr/>
          </p:nvSpPr>
          <p:spPr bwMode="auto">
            <a:xfrm>
              <a:off x="3409951"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Oval 301"/>
            <p:cNvSpPr>
              <a:spLocks noChangeArrowheads="1"/>
            </p:cNvSpPr>
            <p:nvPr/>
          </p:nvSpPr>
          <p:spPr bwMode="auto">
            <a:xfrm>
              <a:off x="3409951"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Oval 302"/>
            <p:cNvSpPr>
              <a:spLocks noChangeArrowheads="1"/>
            </p:cNvSpPr>
            <p:nvPr/>
          </p:nvSpPr>
          <p:spPr bwMode="auto">
            <a:xfrm>
              <a:off x="3409951"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Oval 303"/>
            <p:cNvSpPr>
              <a:spLocks noChangeArrowheads="1"/>
            </p:cNvSpPr>
            <p:nvPr/>
          </p:nvSpPr>
          <p:spPr bwMode="auto">
            <a:xfrm>
              <a:off x="3409951"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Oval 304"/>
            <p:cNvSpPr>
              <a:spLocks noChangeArrowheads="1"/>
            </p:cNvSpPr>
            <p:nvPr/>
          </p:nvSpPr>
          <p:spPr bwMode="auto">
            <a:xfrm>
              <a:off x="3487739" y="698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Oval 305"/>
            <p:cNvSpPr>
              <a:spLocks noChangeArrowheads="1"/>
            </p:cNvSpPr>
            <p:nvPr/>
          </p:nvSpPr>
          <p:spPr bwMode="auto">
            <a:xfrm>
              <a:off x="3462339"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Oval 306"/>
            <p:cNvSpPr>
              <a:spLocks noChangeArrowheads="1"/>
            </p:cNvSpPr>
            <p:nvPr/>
          </p:nvSpPr>
          <p:spPr bwMode="auto">
            <a:xfrm>
              <a:off x="3436939" y="698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Oval 307"/>
            <p:cNvSpPr>
              <a:spLocks noChangeArrowheads="1"/>
            </p:cNvSpPr>
            <p:nvPr/>
          </p:nvSpPr>
          <p:spPr bwMode="auto">
            <a:xfrm>
              <a:off x="3487739" y="220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Oval 308"/>
            <p:cNvSpPr>
              <a:spLocks noChangeArrowheads="1"/>
            </p:cNvSpPr>
            <p:nvPr/>
          </p:nvSpPr>
          <p:spPr bwMode="auto">
            <a:xfrm>
              <a:off x="3462339"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Oval 309"/>
            <p:cNvSpPr>
              <a:spLocks noChangeArrowheads="1"/>
            </p:cNvSpPr>
            <p:nvPr/>
          </p:nvSpPr>
          <p:spPr bwMode="auto">
            <a:xfrm>
              <a:off x="3436939" y="220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Oval 310"/>
            <p:cNvSpPr>
              <a:spLocks noChangeArrowheads="1"/>
            </p:cNvSpPr>
            <p:nvPr/>
          </p:nvSpPr>
          <p:spPr bwMode="auto">
            <a:xfrm>
              <a:off x="3487739" y="1444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Oval 311"/>
            <p:cNvSpPr>
              <a:spLocks noChangeArrowheads="1"/>
            </p:cNvSpPr>
            <p:nvPr/>
          </p:nvSpPr>
          <p:spPr bwMode="auto">
            <a:xfrm>
              <a:off x="3462339"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Oval 312"/>
            <p:cNvSpPr>
              <a:spLocks noChangeArrowheads="1"/>
            </p:cNvSpPr>
            <p:nvPr/>
          </p:nvSpPr>
          <p:spPr bwMode="auto">
            <a:xfrm>
              <a:off x="3436939" y="1444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Oval 313"/>
            <p:cNvSpPr>
              <a:spLocks noChangeArrowheads="1"/>
            </p:cNvSpPr>
            <p:nvPr/>
          </p:nvSpPr>
          <p:spPr bwMode="auto">
            <a:xfrm>
              <a:off x="3409951"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Oval 314"/>
            <p:cNvSpPr>
              <a:spLocks noChangeArrowheads="1"/>
            </p:cNvSpPr>
            <p:nvPr/>
          </p:nvSpPr>
          <p:spPr bwMode="auto">
            <a:xfrm>
              <a:off x="3409951"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Oval 315"/>
            <p:cNvSpPr>
              <a:spLocks noChangeArrowheads="1"/>
            </p:cNvSpPr>
            <p:nvPr/>
          </p:nvSpPr>
          <p:spPr bwMode="auto">
            <a:xfrm>
              <a:off x="3487739" y="93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Oval 316"/>
            <p:cNvSpPr>
              <a:spLocks noChangeArrowheads="1"/>
            </p:cNvSpPr>
            <p:nvPr/>
          </p:nvSpPr>
          <p:spPr bwMode="auto">
            <a:xfrm>
              <a:off x="3487739" y="120650"/>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Oval 317"/>
            <p:cNvSpPr>
              <a:spLocks noChangeArrowheads="1"/>
            </p:cNvSpPr>
            <p:nvPr/>
          </p:nvSpPr>
          <p:spPr bwMode="auto">
            <a:xfrm>
              <a:off x="3487739" y="1698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Oval 318"/>
            <p:cNvSpPr>
              <a:spLocks noChangeArrowheads="1"/>
            </p:cNvSpPr>
            <p:nvPr/>
          </p:nvSpPr>
          <p:spPr bwMode="auto">
            <a:xfrm>
              <a:off x="3521076"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Oval 319"/>
            <p:cNvSpPr>
              <a:spLocks noChangeArrowheads="1"/>
            </p:cNvSpPr>
            <p:nvPr/>
          </p:nvSpPr>
          <p:spPr bwMode="auto">
            <a:xfrm>
              <a:off x="3521076"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Oval 320"/>
            <p:cNvSpPr>
              <a:spLocks noChangeArrowheads="1"/>
            </p:cNvSpPr>
            <p:nvPr/>
          </p:nvSpPr>
          <p:spPr bwMode="auto">
            <a:xfrm>
              <a:off x="3487739" y="1952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Oval 321"/>
            <p:cNvSpPr>
              <a:spLocks noChangeArrowheads="1"/>
            </p:cNvSpPr>
            <p:nvPr/>
          </p:nvSpPr>
          <p:spPr bwMode="auto">
            <a:xfrm>
              <a:off x="3409951"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Oval 322"/>
            <p:cNvSpPr>
              <a:spLocks noChangeArrowheads="1"/>
            </p:cNvSpPr>
            <p:nvPr/>
          </p:nvSpPr>
          <p:spPr bwMode="auto">
            <a:xfrm>
              <a:off x="32924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Oval 323"/>
            <p:cNvSpPr>
              <a:spLocks noChangeArrowheads="1"/>
            </p:cNvSpPr>
            <p:nvPr/>
          </p:nvSpPr>
          <p:spPr bwMode="auto">
            <a:xfrm>
              <a:off x="3292476" y="936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Oval 324"/>
            <p:cNvSpPr>
              <a:spLocks noChangeArrowheads="1"/>
            </p:cNvSpPr>
            <p:nvPr/>
          </p:nvSpPr>
          <p:spPr bwMode="auto">
            <a:xfrm>
              <a:off x="3292476" y="120650"/>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Oval 325"/>
            <p:cNvSpPr>
              <a:spLocks noChangeArrowheads="1"/>
            </p:cNvSpPr>
            <p:nvPr/>
          </p:nvSpPr>
          <p:spPr bwMode="auto">
            <a:xfrm>
              <a:off x="32924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Oval 326"/>
            <p:cNvSpPr>
              <a:spLocks noChangeArrowheads="1"/>
            </p:cNvSpPr>
            <p:nvPr/>
          </p:nvSpPr>
          <p:spPr bwMode="auto">
            <a:xfrm>
              <a:off x="33686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Oval 327"/>
            <p:cNvSpPr>
              <a:spLocks noChangeArrowheads="1"/>
            </p:cNvSpPr>
            <p:nvPr/>
          </p:nvSpPr>
          <p:spPr bwMode="auto">
            <a:xfrm>
              <a:off x="33432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Oval 328"/>
            <p:cNvSpPr>
              <a:spLocks noChangeArrowheads="1"/>
            </p:cNvSpPr>
            <p:nvPr/>
          </p:nvSpPr>
          <p:spPr bwMode="auto">
            <a:xfrm>
              <a:off x="33178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Oval 329"/>
            <p:cNvSpPr>
              <a:spLocks noChangeArrowheads="1"/>
            </p:cNvSpPr>
            <p:nvPr/>
          </p:nvSpPr>
          <p:spPr bwMode="auto">
            <a:xfrm>
              <a:off x="33686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Oval 330"/>
            <p:cNvSpPr>
              <a:spLocks noChangeArrowheads="1"/>
            </p:cNvSpPr>
            <p:nvPr/>
          </p:nvSpPr>
          <p:spPr bwMode="auto">
            <a:xfrm>
              <a:off x="33432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Oval 331"/>
            <p:cNvSpPr>
              <a:spLocks noChangeArrowheads="1"/>
            </p:cNvSpPr>
            <p:nvPr/>
          </p:nvSpPr>
          <p:spPr bwMode="auto">
            <a:xfrm>
              <a:off x="33178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Oval 332"/>
            <p:cNvSpPr>
              <a:spLocks noChangeArrowheads="1"/>
            </p:cNvSpPr>
            <p:nvPr/>
          </p:nvSpPr>
          <p:spPr bwMode="auto">
            <a:xfrm>
              <a:off x="33686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Oval 333"/>
            <p:cNvSpPr>
              <a:spLocks noChangeArrowheads="1"/>
            </p:cNvSpPr>
            <p:nvPr/>
          </p:nvSpPr>
          <p:spPr bwMode="auto">
            <a:xfrm>
              <a:off x="33432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Oval 334"/>
            <p:cNvSpPr>
              <a:spLocks noChangeArrowheads="1"/>
            </p:cNvSpPr>
            <p:nvPr/>
          </p:nvSpPr>
          <p:spPr bwMode="auto">
            <a:xfrm>
              <a:off x="33178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Oval 335"/>
            <p:cNvSpPr>
              <a:spLocks noChangeArrowheads="1"/>
            </p:cNvSpPr>
            <p:nvPr/>
          </p:nvSpPr>
          <p:spPr bwMode="auto">
            <a:xfrm>
              <a:off x="3292476"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Oval 336"/>
            <p:cNvSpPr>
              <a:spLocks noChangeArrowheads="1"/>
            </p:cNvSpPr>
            <p:nvPr/>
          </p:nvSpPr>
          <p:spPr bwMode="auto">
            <a:xfrm>
              <a:off x="3292476"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Oval 337"/>
            <p:cNvSpPr>
              <a:spLocks noChangeArrowheads="1"/>
            </p:cNvSpPr>
            <p:nvPr/>
          </p:nvSpPr>
          <p:spPr bwMode="auto">
            <a:xfrm>
              <a:off x="3368676"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Oval 338"/>
            <p:cNvSpPr>
              <a:spLocks noChangeArrowheads="1"/>
            </p:cNvSpPr>
            <p:nvPr/>
          </p:nvSpPr>
          <p:spPr bwMode="auto">
            <a:xfrm>
              <a:off x="3368676"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Oval 339"/>
            <p:cNvSpPr>
              <a:spLocks noChangeArrowheads="1"/>
            </p:cNvSpPr>
            <p:nvPr/>
          </p:nvSpPr>
          <p:spPr bwMode="auto">
            <a:xfrm>
              <a:off x="3368676" y="1698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Oval 340"/>
            <p:cNvSpPr>
              <a:spLocks noChangeArrowheads="1"/>
            </p:cNvSpPr>
            <p:nvPr/>
          </p:nvSpPr>
          <p:spPr bwMode="auto">
            <a:xfrm>
              <a:off x="3368676" y="195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Oval 341"/>
            <p:cNvSpPr>
              <a:spLocks noChangeArrowheads="1"/>
            </p:cNvSpPr>
            <p:nvPr/>
          </p:nvSpPr>
          <p:spPr bwMode="auto">
            <a:xfrm>
              <a:off x="32924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Oval 342"/>
            <p:cNvSpPr>
              <a:spLocks noChangeArrowheads="1"/>
            </p:cNvSpPr>
            <p:nvPr/>
          </p:nvSpPr>
          <p:spPr bwMode="auto">
            <a:xfrm>
              <a:off x="3670301"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Oval 343"/>
            <p:cNvSpPr>
              <a:spLocks noChangeArrowheads="1"/>
            </p:cNvSpPr>
            <p:nvPr/>
          </p:nvSpPr>
          <p:spPr bwMode="auto">
            <a:xfrm>
              <a:off x="3670301"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Oval 344"/>
            <p:cNvSpPr>
              <a:spLocks noChangeArrowheads="1"/>
            </p:cNvSpPr>
            <p:nvPr/>
          </p:nvSpPr>
          <p:spPr bwMode="auto">
            <a:xfrm>
              <a:off x="3670301"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Oval 345"/>
            <p:cNvSpPr>
              <a:spLocks noChangeArrowheads="1"/>
            </p:cNvSpPr>
            <p:nvPr/>
          </p:nvSpPr>
          <p:spPr bwMode="auto">
            <a:xfrm>
              <a:off x="3670301"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Oval 346"/>
            <p:cNvSpPr>
              <a:spLocks noChangeArrowheads="1"/>
            </p:cNvSpPr>
            <p:nvPr/>
          </p:nvSpPr>
          <p:spPr bwMode="auto">
            <a:xfrm>
              <a:off x="3748089" y="698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Oval 347"/>
            <p:cNvSpPr>
              <a:spLocks noChangeArrowheads="1"/>
            </p:cNvSpPr>
            <p:nvPr/>
          </p:nvSpPr>
          <p:spPr bwMode="auto">
            <a:xfrm>
              <a:off x="3721101"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Oval 348"/>
            <p:cNvSpPr>
              <a:spLocks noChangeArrowheads="1"/>
            </p:cNvSpPr>
            <p:nvPr/>
          </p:nvSpPr>
          <p:spPr bwMode="auto">
            <a:xfrm>
              <a:off x="3697289"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Oval 349"/>
            <p:cNvSpPr>
              <a:spLocks noChangeArrowheads="1"/>
            </p:cNvSpPr>
            <p:nvPr/>
          </p:nvSpPr>
          <p:spPr bwMode="auto">
            <a:xfrm>
              <a:off x="3748089" y="220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Oval 350"/>
            <p:cNvSpPr>
              <a:spLocks noChangeArrowheads="1"/>
            </p:cNvSpPr>
            <p:nvPr/>
          </p:nvSpPr>
          <p:spPr bwMode="auto">
            <a:xfrm>
              <a:off x="3721101"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Oval 351"/>
            <p:cNvSpPr>
              <a:spLocks noChangeArrowheads="1"/>
            </p:cNvSpPr>
            <p:nvPr/>
          </p:nvSpPr>
          <p:spPr bwMode="auto">
            <a:xfrm>
              <a:off x="3697289"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Oval 352"/>
            <p:cNvSpPr>
              <a:spLocks noChangeArrowheads="1"/>
            </p:cNvSpPr>
            <p:nvPr/>
          </p:nvSpPr>
          <p:spPr bwMode="auto">
            <a:xfrm>
              <a:off x="3748089" y="1444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Oval 353"/>
            <p:cNvSpPr>
              <a:spLocks noChangeArrowheads="1"/>
            </p:cNvSpPr>
            <p:nvPr/>
          </p:nvSpPr>
          <p:spPr bwMode="auto">
            <a:xfrm>
              <a:off x="3721101"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Oval 354"/>
            <p:cNvSpPr>
              <a:spLocks noChangeArrowheads="1"/>
            </p:cNvSpPr>
            <p:nvPr/>
          </p:nvSpPr>
          <p:spPr bwMode="auto">
            <a:xfrm>
              <a:off x="3697289"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Oval 355"/>
            <p:cNvSpPr>
              <a:spLocks noChangeArrowheads="1"/>
            </p:cNvSpPr>
            <p:nvPr/>
          </p:nvSpPr>
          <p:spPr bwMode="auto">
            <a:xfrm>
              <a:off x="3670301"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Oval 356"/>
            <p:cNvSpPr>
              <a:spLocks noChangeArrowheads="1"/>
            </p:cNvSpPr>
            <p:nvPr/>
          </p:nvSpPr>
          <p:spPr bwMode="auto">
            <a:xfrm>
              <a:off x="3670301"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Oval 357"/>
            <p:cNvSpPr>
              <a:spLocks noChangeArrowheads="1"/>
            </p:cNvSpPr>
            <p:nvPr/>
          </p:nvSpPr>
          <p:spPr bwMode="auto">
            <a:xfrm>
              <a:off x="3748089" y="93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Oval 358"/>
            <p:cNvSpPr>
              <a:spLocks noChangeArrowheads="1"/>
            </p:cNvSpPr>
            <p:nvPr/>
          </p:nvSpPr>
          <p:spPr bwMode="auto">
            <a:xfrm>
              <a:off x="3748089" y="120650"/>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Oval 359"/>
            <p:cNvSpPr>
              <a:spLocks noChangeArrowheads="1"/>
            </p:cNvSpPr>
            <p:nvPr/>
          </p:nvSpPr>
          <p:spPr bwMode="auto">
            <a:xfrm>
              <a:off x="3748089" y="1698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Oval 360"/>
            <p:cNvSpPr>
              <a:spLocks noChangeArrowheads="1"/>
            </p:cNvSpPr>
            <p:nvPr/>
          </p:nvSpPr>
          <p:spPr bwMode="auto">
            <a:xfrm>
              <a:off x="3748089" y="1952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Oval 361"/>
            <p:cNvSpPr>
              <a:spLocks noChangeArrowheads="1"/>
            </p:cNvSpPr>
            <p:nvPr/>
          </p:nvSpPr>
          <p:spPr bwMode="auto">
            <a:xfrm>
              <a:off x="3670301"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Oval 362"/>
            <p:cNvSpPr>
              <a:spLocks noChangeArrowheads="1"/>
            </p:cNvSpPr>
            <p:nvPr/>
          </p:nvSpPr>
          <p:spPr bwMode="auto">
            <a:xfrm>
              <a:off x="3551239"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Oval 363"/>
            <p:cNvSpPr>
              <a:spLocks noChangeArrowheads="1"/>
            </p:cNvSpPr>
            <p:nvPr/>
          </p:nvSpPr>
          <p:spPr bwMode="auto">
            <a:xfrm>
              <a:off x="3551239"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Oval 364"/>
            <p:cNvSpPr>
              <a:spLocks noChangeArrowheads="1"/>
            </p:cNvSpPr>
            <p:nvPr/>
          </p:nvSpPr>
          <p:spPr bwMode="auto">
            <a:xfrm>
              <a:off x="3551239"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Oval 365"/>
            <p:cNvSpPr>
              <a:spLocks noChangeArrowheads="1"/>
            </p:cNvSpPr>
            <p:nvPr/>
          </p:nvSpPr>
          <p:spPr bwMode="auto">
            <a:xfrm>
              <a:off x="3551239"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Oval 366"/>
            <p:cNvSpPr>
              <a:spLocks noChangeArrowheads="1"/>
            </p:cNvSpPr>
            <p:nvPr/>
          </p:nvSpPr>
          <p:spPr bwMode="auto">
            <a:xfrm>
              <a:off x="362902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Oval 367"/>
            <p:cNvSpPr>
              <a:spLocks noChangeArrowheads="1"/>
            </p:cNvSpPr>
            <p:nvPr/>
          </p:nvSpPr>
          <p:spPr bwMode="auto">
            <a:xfrm>
              <a:off x="360362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Oval 368"/>
            <p:cNvSpPr>
              <a:spLocks noChangeArrowheads="1"/>
            </p:cNvSpPr>
            <p:nvPr/>
          </p:nvSpPr>
          <p:spPr bwMode="auto">
            <a:xfrm>
              <a:off x="357822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Oval 369"/>
            <p:cNvSpPr>
              <a:spLocks noChangeArrowheads="1"/>
            </p:cNvSpPr>
            <p:nvPr/>
          </p:nvSpPr>
          <p:spPr bwMode="auto">
            <a:xfrm>
              <a:off x="362902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Oval 370"/>
            <p:cNvSpPr>
              <a:spLocks noChangeArrowheads="1"/>
            </p:cNvSpPr>
            <p:nvPr/>
          </p:nvSpPr>
          <p:spPr bwMode="auto">
            <a:xfrm>
              <a:off x="360362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Oval 371"/>
            <p:cNvSpPr>
              <a:spLocks noChangeArrowheads="1"/>
            </p:cNvSpPr>
            <p:nvPr/>
          </p:nvSpPr>
          <p:spPr bwMode="auto">
            <a:xfrm>
              <a:off x="357822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Oval 372"/>
            <p:cNvSpPr>
              <a:spLocks noChangeArrowheads="1"/>
            </p:cNvSpPr>
            <p:nvPr/>
          </p:nvSpPr>
          <p:spPr bwMode="auto">
            <a:xfrm>
              <a:off x="362902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Oval 373"/>
            <p:cNvSpPr>
              <a:spLocks noChangeArrowheads="1"/>
            </p:cNvSpPr>
            <p:nvPr/>
          </p:nvSpPr>
          <p:spPr bwMode="auto">
            <a:xfrm>
              <a:off x="3603626"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Oval 374"/>
            <p:cNvSpPr>
              <a:spLocks noChangeArrowheads="1"/>
            </p:cNvSpPr>
            <p:nvPr/>
          </p:nvSpPr>
          <p:spPr bwMode="auto">
            <a:xfrm>
              <a:off x="3578226"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Oval 375"/>
            <p:cNvSpPr>
              <a:spLocks noChangeArrowheads="1"/>
            </p:cNvSpPr>
            <p:nvPr/>
          </p:nvSpPr>
          <p:spPr bwMode="auto">
            <a:xfrm>
              <a:off x="3551239"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Oval 376"/>
            <p:cNvSpPr>
              <a:spLocks noChangeArrowheads="1"/>
            </p:cNvSpPr>
            <p:nvPr/>
          </p:nvSpPr>
          <p:spPr bwMode="auto">
            <a:xfrm>
              <a:off x="3551239"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Oval 377"/>
            <p:cNvSpPr>
              <a:spLocks noChangeArrowheads="1"/>
            </p:cNvSpPr>
            <p:nvPr/>
          </p:nvSpPr>
          <p:spPr bwMode="auto">
            <a:xfrm>
              <a:off x="3629026"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Oval 378"/>
            <p:cNvSpPr>
              <a:spLocks noChangeArrowheads="1"/>
            </p:cNvSpPr>
            <p:nvPr/>
          </p:nvSpPr>
          <p:spPr bwMode="auto">
            <a:xfrm>
              <a:off x="3629026"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Oval 379"/>
            <p:cNvSpPr>
              <a:spLocks noChangeArrowheads="1"/>
            </p:cNvSpPr>
            <p:nvPr/>
          </p:nvSpPr>
          <p:spPr bwMode="auto">
            <a:xfrm>
              <a:off x="3629026"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Oval 380"/>
            <p:cNvSpPr>
              <a:spLocks noChangeArrowheads="1"/>
            </p:cNvSpPr>
            <p:nvPr/>
          </p:nvSpPr>
          <p:spPr bwMode="auto">
            <a:xfrm>
              <a:off x="3629026"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Oval 381"/>
            <p:cNvSpPr>
              <a:spLocks noChangeArrowheads="1"/>
            </p:cNvSpPr>
            <p:nvPr/>
          </p:nvSpPr>
          <p:spPr bwMode="auto">
            <a:xfrm>
              <a:off x="3551239"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6" name="Group 485"/>
          <p:cNvGrpSpPr/>
          <p:nvPr/>
        </p:nvGrpSpPr>
        <p:grpSpPr>
          <a:xfrm>
            <a:off x="9201890" y="774129"/>
            <a:ext cx="420958" cy="303723"/>
            <a:chOff x="4913314" y="0"/>
            <a:chExt cx="1350963" cy="974725"/>
          </a:xfrm>
        </p:grpSpPr>
        <p:sp>
          <p:nvSpPr>
            <p:cNvPr id="487" name="Rectangle 382"/>
            <p:cNvSpPr>
              <a:spLocks noChangeArrowheads="1"/>
            </p:cNvSpPr>
            <p:nvPr/>
          </p:nvSpPr>
          <p:spPr bwMode="auto">
            <a:xfrm>
              <a:off x="4913314" y="0"/>
              <a:ext cx="1350963" cy="974725"/>
            </a:xfrm>
            <a:prstGeom prst="rect">
              <a:avLst/>
            </a:prstGeom>
            <a:solidFill>
              <a:srgbClr val="FF6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383"/>
            <p:cNvSpPr>
              <a:spLocks noChangeArrowheads="1"/>
            </p:cNvSpPr>
            <p:nvPr/>
          </p:nvSpPr>
          <p:spPr bwMode="auto">
            <a:xfrm>
              <a:off x="4933951" y="87313"/>
              <a:ext cx="1309688" cy="800100"/>
            </a:xfrm>
            <a:prstGeom prst="rect">
              <a:avLst/>
            </a:prstGeom>
            <a:solidFill>
              <a:srgbClr val="04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384"/>
            <p:cNvSpPr>
              <a:spLocks noChangeArrowheads="1"/>
            </p:cNvSpPr>
            <p:nvPr/>
          </p:nvSpPr>
          <p:spPr bwMode="auto">
            <a:xfrm>
              <a:off x="5022851" y="182563"/>
              <a:ext cx="1130300" cy="611188"/>
            </a:xfrm>
            <a:prstGeom prst="rect">
              <a:avLst/>
            </a:prstGeom>
            <a:solidFill>
              <a:srgbClr val="FF6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385"/>
            <p:cNvSpPr>
              <a:spLocks noEditPoints="1"/>
            </p:cNvSpPr>
            <p:nvPr/>
          </p:nvSpPr>
          <p:spPr bwMode="auto">
            <a:xfrm>
              <a:off x="5921376" y="331788"/>
              <a:ext cx="317500" cy="325438"/>
            </a:xfrm>
            <a:custGeom>
              <a:avLst/>
              <a:gdLst>
                <a:gd name="T0" fmla="*/ 63 w 294"/>
                <a:gd name="T1" fmla="*/ 218 h 301"/>
                <a:gd name="T2" fmla="*/ 56 w 294"/>
                <a:gd name="T3" fmla="*/ 211 h 301"/>
                <a:gd name="T4" fmla="*/ 34 w 294"/>
                <a:gd name="T5" fmla="*/ 227 h 301"/>
                <a:gd name="T6" fmla="*/ 39 w 294"/>
                <a:gd name="T7" fmla="*/ 236 h 301"/>
                <a:gd name="T8" fmla="*/ 63 w 294"/>
                <a:gd name="T9" fmla="*/ 218 h 301"/>
                <a:gd name="T10" fmla="*/ 90 w 294"/>
                <a:gd name="T11" fmla="*/ 165 h 301"/>
                <a:gd name="T12" fmla="*/ 81 w 294"/>
                <a:gd name="T13" fmla="*/ 163 h 301"/>
                <a:gd name="T14" fmla="*/ 72 w 294"/>
                <a:gd name="T15" fmla="*/ 189 h 301"/>
                <a:gd name="T16" fmla="*/ 81 w 294"/>
                <a:gd name="T17" fmla="*/ 193 h 301"/>
                <a:gd name="T18" fmla="*/ 90 w 294"/>
                <a:gd name="T19" fmla="*/ 165 h 301"/>
                <a:gd name="T20" fmla="*/ 81 w 294"/>
                <a:gd name="T21" fmla="*/ 106 h 301"/>
                <a:gd name="T22" fmla="*/ 72 w 294"/>
                <a:gd name="T23" fmla="*/ 110 h 301"/>
                <a:gd name="T24" fmla="*/ 81 w 294"/>
                <a:gd name="T25" fmla="*/ 136 h 301"/>
                <a:gd name="T26" fmla="*/ 90 w 294"/>
                <a:gd name="T27" fmla="*/ 135 h 301"/>
                <a:gd name="T28" fmla="*/ 81 w 294"/>
                <a:gd name="T29" fmla="*/ 106 h 301"/>
                <a:gd name="T30" fmla="*/ 39 w 294"/>
                <a:gd name="T31" fmla="*/ 64 h 301"/>
                <a:gd name="T32" fmla="*/ 34 w 294"/>
                <a:gd name="T33" fmla="*/ 72 h 301"/>
                <a:gd name="T34" fmla="*/ 56 w 294"/>
                <a:gd name="T35" fmla="*/ 88 h 301"/>
                <a:gd name="T36" fmla="*/ 63 w 294"/>
                <a:gd name="T37" fmla="*/ 82 h 301"/>
                <a:gd name="T38" fmla="*/ 39 w 294"/>
                <a:gd name="T39" fmla="*/ 64 h 301"/>
                <a:gd name="T40" fmla="*/ 9 w 294"/>
                <a:gd name="T41" fmla="*/ 62 h 301"/>
                <a:gd name="T42" fmla="*/ 294 w 294"/>
                <a:gd name="T43" fmla="*/ 0 h 301"/>
                <a:gd name="T44" fmla="*/ 294 w 294"/>
                <a:gd name="T45" fmla="*/ 301 h 301"/>
                <a:gd name="T46" fmla="*/ 9 w 294"/>
                <a:gd name="T47" fmla="*/ 240 h 301"/>
                <a:gd name="T48" fmla="*/ 8 w 294"/>
                <a:gd name="T49" fmla="*/ 236 h 301"/>
                <a:gd name="T50" fmla="*/ 0 w 294"/>
                <a:gd name="T51" fmla="*/ 236 h 301"/>
                <a:gd name="T52" fmla="*/ 0 w 294"/>
                <a:gd name="T53" fmla="*/ 64 h 301"/>
                <a:gd name="T54" fmla="*/ 3 w 294"/>
                <a:gd name="T55" fmla="*/ 63 h 301"/>
                <a:gd name="T56" fmla="*/ 8 w 294"/>
                <a:gd name="T57" fmla="*/ 64 h 301"/>
                <a:gd name="T58" fmla="*/ 9 w 294"/>
                <a:gd name="T59" fmla="*/ 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4" h="301">
                  <a:moveTo>
                    <a:pt x="63" y="218"/>
                  </a:moveTo>
                  <a:lnTo>
                    <a:pt x="56" y="211"/>
                  </a:lnTo>
                  <a:cubicBezTo>
                    <a:pt x="50" y="218"/>
                    <a:pt x="42" y="223"/>
                    <a:pt x="34" y="227"/>
                  </a:cubicBezTo>
                  <a:lnTo>
                    <a:pt x="39" y="236"/>
                  </a:lnTo>
                  <a:cubicBezTo>
                    <a:pt x="48" y="231"/>
                    <a:pt x="56" y="225"/>
                    <a:pt x="63" y="218"/>
                  </a:cubicBezTo>
                  <a:close/>
                  <a:moveTo>
                    <a:pt x="90" y="165"/>
                  </a:moveTo>
                  <a:lnTo>
                    <a:pt x="81" y="163"/>
                  </a:lnTo>
                  <a:cubicBezTo>
                    <a:pt x="79" y="172"/>
                    <a:pt x="76" y="181"/>
                    <a:pt x="72" y="189"/>
                  </a:cubicBezTo>
                  <a:lnTo>
                    <a:pt x="81" y="193"/>
                  </a:lnTo>
                  <a:cubicBezTo>
                    <a:pt x="85" y="184"/>
                    <a:pt x="89" y="175"/>
                    <a:pt x="90" y="165"/>
                  </a:cubicBezTo>
                  <a:close/>
                  <a:moveTo>
                    <a:pt x="81" y="106"/>
                  </a:moveTo>
                  <a:lnTo>
                    <a:pt x="72" y="110"/>
                  </a:lnTo>
                  <a:cubicBezTo>
                    <a:pt x="76" y="118"/>
                    <a:pt x="79" y="127"/>
                    <a:pt x="81" y="136"/>
                  </a:cubicBezTo>
                  <a:lnTo>
                    <a:pt x="90" y="135"/>
                  </a:lnTo>
                  <a:cubicBezTo>
                    <a:pt x="88" y="125"/>
                    <a:pt x="85" y="115"/>
                    <a:pt x="81" y="106"/>
                  </a:cubicBezTo>
                  <a:close/>
                  <a:moveTo>
                    <a:pt x="39" y="64"/>
                  </a:moveTo>
                  <a:lnTo>
                    <a:pt x="34" y="72"/>
                  </a:lnTo>
                  <a:cubicBezTo>
                    <a:pt x="42" y="76"/>
                    <a:pt x="50" y="82"/>
                    <a:pt x="56" y="88"/>
                  </a:cubicBezTo>
                  <a:lnTo>
                    <a:pt x="63" y="82"/>
                  </a:lnTo>
                  <a:cubicBezTo>
                    <a:pt x="56" y="74"/>
                    <a:pt x="48" y="68"/>
                    <a:pt x="39" y="64"/>
                  </a:cubicBezTo>
                  <a:close/>
                  <a:moveTo>
                    <a:pt x="9" y="62"/>
                  </a:moveTo>
                  <a:lnTo>
                    <a:pt x="294" y="0"/>
                  </a:lnTo>
                  <a:lnTo>
                    <a:pt x="294" y="301"/>
                  </a:lnTo>
                  <a:lnTo>
                    <a:pt x="9" y="240"/>
                  </a:lnTo>
                  <a:lnTo>
                    <a:pt x="8" y="236"/>
                  </a:lnTo>
                  <a:cubicBezTo>
                    <a:pt x="5" y="236"/>
                    <a:pt x="3" y="236"/>
                    <a:pt x="0" y="236"/>
                  </a:cubicBezTo>
                  <a:lnTo>
                    <a:pt x="0" y="64"/>
                  </a:lnTo>
                  <a:lnTo>
                    <a:pt x="3" y="63"/>
                  </a:lnTo>
                  <a:cubicBezTo>
                    <a:pt x="5" y="63"/>
                    <a:pt x="7" y="64"/>
                    <a:pt x="8" y="64"/>
                  </a:cubicBezTo>
                  <a:lnTo>
                    <a:pt x="9" y="62"/>
                  </a:lnTo>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386"/>
            <p:cNvSpPr>
              <a:spLocks/>
            </p:cNvSpPr>
            <p:nvPr/>
          </p:nvSpPr>
          <p:spPr bwMode="auto">
            <a:xfrm>
              <a:off x="5821364" y="400050"/>
              <a:ext cx="88900" cy="187325"/>
            </a:xfrm>
            <a:custGeom>
              <a:avLst/>
              <a:gdLst>
                <a:gd name="T0" fmla="*/ 82 w 82"/>
                <a:gd name="T1" fmla="*/ 0 h 173"/>
                <a:gd name="T2" fmla="*/ 82 w 82"/>
                <a:gd name="T3" fmla="*/ 173 h 173"/>
                <a:gd name="T4" fmla="*/ 0 w 82"/>
                <a:gd name="T5" fmla="*/ 87 h 173"/>
                <a:gd name="T6" fmla="*/ 82 w 82"/>
                <a:gd name="T7" fmla="*/ 0 h 173"/>
              </a:gdLst>
              <a:ahLst/>
              <a:cxnLst>
                <a:cxn ang="0">
                  <a:pos x="T0" y="T1"/>
                </a:cxn>
                <a:cxn ang="0">
                  <a:pos x="T2" y="T3"/>
                </a:cxn>
                <a:cxn ang="0">
                  <a:pos x="T4" y="T5"/>
                </a:cxn>
                <a:cxn ang="0">
                  <a:pos x="T6" y="T7"/>
                </a:cxn>
              </a:cxnLst>
              <a:rect l="0" t="0" r="r" b="b"/>
              <a:pathLst>
                <a:path w="82" h="173">
                  <a:moveTo>
                    <a:pt x="82" y="0"/>
                  </a:moveTo>
                  <a:lnTo>
                    <a:pt x="82" y="173"/>
                  </a:lnTo>
                  <a:cubicBezTo>
                    <a:pt x="36" y="171"/>
                    <a:pt x="0" y="133"/>
                    <a:pt x="0" y="87"/>
                  </a:cubicBezTo>
                  <a:cubicBezTo>
                    <a:pt x="0" y="40"/>
                    <a:pt x="36" y="2"/>
                    <a:pt x="82" y="0"/>
                  </a:cubicBezTo>
                  <a:close/>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387"/>
            <p:cNvSpPr>
              <a:spLocks/>
            </p:cNvSpPr>
            <p:nvPr/>
          </p:nvSpPr>
          <p:spPr bwMode="auto">
            <a:xfrm>
              <a:off x="5267326" y="400050"/>
              <a:ext cx="88900" cy="187325"/>
            </a:xfrm>
            <a:custGeom>
              <a:avLst/>
              <a:gdLst>
                <a:gd name="T0" fmla="*/ 0 w 82"/>
                <a:gd name="T1" fmla="*/ 173 h 173"/>
                <a:gd name="T2" fmla="*/ 0 w 82"/>
                <a:gd name="T3" fmla="*/ 0 h 173"/>
                <a:gd name="T4" fmla="*/ 82 w 82"/>
                <a:gd name="T5" fmla="*/ 87 h 173"/>
                <a:gd name="T6" fmla="*/ 0 w 82"/>
                <a:gd name="T7" fmla="*/ 173 h 173"/>
              </a:gdLst>
              <a:ahLst/>
              <a:cxnLst>
                <a:cxn ang="0">
                  <a:pos x="T0" y="T1"/>
                </a:cxn>
                <a:cxn ang="0">
                  <a:pos x="T2" y="T3"/>
                </a:cxn>
                <a:cxn ang="0">
                  <a:pos x="T4" y="T5"/>
                </a:cxn>
                <a:cxn ang="0">
                  <a:pos x="T6" y="T7"/>
                </a:cxn>
              </a:cxnLst>
              <a:rect l="0" t="0" r="r" b="b"/>
              <a:pathLst>
                <a:path w="82" h="173">
                  <a:moveTo>
                    <a:pt x="0" y="173"/>
                  </a:moveTo>
                  <a:lnTo>
                    <a:pt x="0" y="0"/>
                  </a:lnTo>
                  <a:cubicBezTo>
                    <a:pt x="46" y="2"/>
                    <a:pt x="82" y="40"/>
                    <a:pt x="82" y="87"/>
                  </a:cubicBezTo>
                  <a:cubicBezTo>
                    <a:pt x="82" y="133"/>
                    <a:pt x="46" y="171"/>
                    <a:pt x="0" y="173"/>
                  </a:cubicBezTo>
                  <a:close/>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388"/>
            <p:cNvSpPr>
              <a:spLocks noEditPoints="1"/>
            </p:cNvSpPr>
            <p:nvPr/>
          </p:nvSpPr>
          <p:spPr bwMode="auto">
            <a:xfrm>
              <a:off x="4938714" y="331788"/>
              <a:ext cx="319088" cy="327025"/>
            </a:xfrm>
            <a:custGeom>
              <a:avLst/>
              <a:gdLst>
                <a:gd name="T0" fmla="*/ 238 w 295"/>
                <a:gd name="T1" fmla="*/ 211 h 302"/>
                <a:gd name="T2" fmla="*/ 231 w 295"/>
                <a:gd name="T3" fmla="*/ 218 h 302"/>
                <a:gd name="T4" fmla="*/ 256 w 295"/>
                <a:gd name="T5" fmla="*/ 236 h 302"/>
                <a:gd name="T6" fmla="*/ 260 w 295"/>
                <a:gd name="T7" fmla="*/ 227 h 302"/>
                <a:gd name="T8" fmla="*/ 238 w 295"/>
                <a:gd name="T9" fmla="*/ 211 h 302"/>
                <a:gd name="T10" fmla="*/ 214 w 295"/>
                <a:gd name="T11" fmla="*/ 163 h 302"/>
                <a:gd name="T12" fmla="*/ 204 w 295"/>
                <a:gd name="T13" fmla="*/ 165 h 302"/>
                <a:gd name="T14" fmla="*/ 214 w 295"/>
                <a:gd name="T15" fmla="*/ 193 h 302"/>
                <a:gd name="T16" fmla="*/ 222 w 295"/>
                <a:gd name="T17" fmla="*/ 189 h 302"/>
                <a:gd name="T18" fmla="*/ 214 w 295"/>
                <a:gd name="T19" fmla="*/ 163 h 302"/>
                <a:gd name="T20" fmla="*/ 222 w 295"/>
                <a:gd name="T21" fmla="*/ 110 h 302"/>
                <a:gd name="T22" fmla="*/ 214 w 295"/>
                <a:gd name="T23" fmla="*/ 106 h 302"/>
                <a:gd name="T24" fmla="*/ 204 w 295"/>
                <a:gd name="T25" fmla="*/ 135 h 302"/>
                <a:gd name="T26" fmla="*/ 214 w 295"/>
                <a:gd name="T27" fmla="*/ 136 h 302"/>
                <a:gd name="T28" fmla="*/ 222 w 295"/>
                <a:gd name="T29" fmla="*/ 110 h 302"/>
                <a:gd name="T30" fmla="*/ 260 w 295"/>
                <a:gd name="T31" fmla="*/ 72 h 302"/>
                <a:gd name="T32" fmla="*/ 256 w 295"/>
                <a:gd name="T33" fmla="*/ 64 h 302"/>
                <a:gd name="T34" fmla="*/ 231 w 295"/>
                <a:gd name="T35" fmla="*/ 82 h 302"/>
                <a:gd name="T36" fmla="*/ 238 w 295"/>
                <a:gd name="T37" fmla="*/ 88 h 302"/>
                <a:gd name="T38" fmla="*/ 260 w 295"/>
                <a:gd name="T39" fmla="*/ 72 h 302"/>
                <a:gd name="T40" fmla="*/ 0 w 295"/>
                <a:gd name="T41" fmla="*/ 0 h 302"/>
                <a:gd name="T42" fmla="*/ 286 w 295"/>
                <a:gd name="T43" fmla="*/ 62 h 302"/>
                <a:gd name="T44" fmla="*/ 286 w 295"/>
                <a:gd name="T45" fmla="*/ 64 h 302"/>
                <a:gd name="T46" fmla="*/ 292 w 295"/>
                <a:gd name="T47" fmla="*/ 63 h 302"/>
                <a:gd name="T48" fmla="*/ 295 w 295"/>
                <a:gd name="T49" fmla="*/ 64 h 302"/>
                <a:gd name="T50" fmla="*/ 295 w 295"/>
                <a:gd name="T51" fmla="*/ 236 h 302"/>
                <a:gd name="T52" fmla="*/ 286 w 295"/>
                <a:gd name="T53" fmla="*/ 236 h 302"/>
                <a:gd name="T54" fmla="*/ 285 w 295"/>
                <a:gd name="T55" fmla="*/ 240 h 302"/>
                <a:gd name="T56" fmla="*/ 0 w 295"/>
                <a:gd name="T57" fmla="*/ 302 h 302"/>
                <a:gd name="T58" fmla="*/ 0 w 295"/>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5" h="302">
                  <a:moveTo>
                    <a:pt x="238" y="211"/>
                  </a:moveTo>
                  <a:lnTo>
                    <a:pt x="231" y="218"/>
                  </a:lnTo>
                  <a:cubicBezTo>
                    <a:pt x="239" y="225"/>
                    <a:pt x="247" y="231"/>
                    <a:pt x="256" y="236"/>
                  </a:cubicBezTo>
                  <a:lnTo>
                    <a:pt x="260" y="227"/>
                  </a:lnTo>
                  <a:cubicBezTo>
                    <a:pt x="252" y="223"/>
                    <a:pt x="245" y="218"/>
                    <a:pt x="238" y="211"/>
                  </a:cubicBezTo>
                  <a:close/>
                  <a:moveTo>
                    <a:pt x="214" y="163"/>
                  </a:moveTo>
                  <a:lnTo>
                    <a:pt x="204" y="165"/>
                  </a:lnTo>
                  <a:cubicBezTo>
                    <a:pt x="206" y="175"/>
                    <a:pt x="209" y="184"/>
                    <a:pt x="214" y="193"/>
                  </a:cubicBezTo>
                  <a:lnTo>
                    <a:pt x="222" y="189"/>
                  </a:lnTo>
                  <a:cubicBezTo>
                    <a:pt x="218" y="181"/>
                    <a:pt x="215" y="172"/>
                    <a:pt x="214" y="163"/>
                  </a:cubicBezTo>
                  <a:close/>
                  <a:moveTo>
                    <a:pt x="222" y="110"/>
                  </a:moveTo>
                  <a:lnTo>
                    <a:pt x="214" y="106"/>
                  </a:lnTo>
                  <a:cubicBezTo>
                    <a:pt x="209" y="115"/>
                    <a:pt x="206" y="125"/>
                    <a:pt x="204" y="135"/>
                  </a:cubicBezTo>
                  <a:lnTo>
                    <a:pt x="214" y="136"/>
                  </a:lnTo>
                  <a:cubicBezTo>
                    <a:pt x="215" y="127"/>
                    <a:pt x="218" y="118"/>
                    <a:pt x="222" y="110"/>
                  </a:cubicBezTo>
                  <a:close/>
                  <a:moveTo>
                    <a:pt x="260" y="72"/>
                  </a:moveTo>
                  <a:lnTo>
                    <a:pt x="256" y="64"/>
                  </a:lnTo>
                  <a:cubicBezTo>
                    <a:pt x="247" y="68"/>
                    <a:pt x="239" y="74"/>
                    <a:pt x="231" y="82"/>
                  </a:cubicBezTo>
                  <a:lnTo>
                    <a:pt x="238" y="88"/>
                  </a:lnTo>
                  <a:cubicBezTo>
                    <a:pt x="245" y="82"/>
                    <a:pt x="252" y="76"/>
                    <a:pt x="260" y="72"/>
                  </a:cubicBezTo>
                  <a:close/>
                  <a:moveTo>
                    <a:pt x="0" y="0"/>
                  </a:moveTo>
                  <a:lnTo>
                    <a:pt x="286" y="62"/>
                  </a:lnTo>
                  <a:lnTo>
                    <a:pt x="286" y="64"/>
                  </a:lnTo>
                  <a:cubicBezTo>
                    <a:pt x="288" y="64"/>
                    <a:pt x="290" y="63"/>
                    <a:pt x="292" y="63"/>
                  </a:cubicBezTo>
                  <a:lnTo>
                    <a:pt x="295" y="64"/>
                  </a:lnTo>
                  <a:lnTo>
                    <a:pt x="295" y="236"/>
                  </a:lnTo>
                  <a:cubicBezTo>
                    <a:pt x="292" y="236"/>
                    <a:pt x="289" y="236"/>
                    <a:pt x="286" y="236"/>
                  </a:cubicBezTo>
                  <a:lnTo>
                    <a:pt x="285" y="240"/>
                  </a:lnTo>
                  <a:lnTo>
                    <a:pt x="0" y="302"/>
                  </a:lnTo>
                  <a:lnTo>
                    <a:pt x="0" y="0"/>
                  </a:lnTo>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389"/>
            <p:cNvSpPr>
              <a:spLocks noEditPoints="1"/>
            </p:cNvSpPr>
            <p:nvPr/>
          </p:nvSpPr>
          <p:spPr bwMode="auto">
            <a:xfrm>
              <a:off x="5018089" y="176213"/>
              <a:ext cx="1141413" cy="622300"/>
            </a:xfrm>
            <a:custGeom>
              <a:avLst/>
              <a:gdLst>
                <a:gd name="T0" fmla="*/ 1045 w 1055"/>
                <a:gd name="T1" fmla="*/ 564 h 574"/>
                <a:gd name="T2" fmla="*/ 1045 w 1055"/>
                <a:gd name="T3" fmla="*/ 10 h 574"/>
                <a:gd name="T4" fmla="*/ 10 w 1055"/>
                <a:gd name="T5" fmla="*/ 10 h 574"/>
                <a:gd name="T6" fmla="*/ 10 w 1055"/>
                <a:gd name="T7" fmla="*/ 564 h 574"/>
                <a:gd name="T8" fmla="*/ 1045 w 1055"/>
                <a:gd name="T9" fmla="*/ 564 h 574"/>
                <a:gd name="T10" fmla="*/ 1055 w 1055"/>
                <a:gd name="T11" fmla="*/ 0 h 574"/>
                <a:gd name="T12" fmla="*/ 1055 w 1055"/>
                <a:gd name="T13" fmla="*/ 574 h 574"/>
                <a:gd name="T14" fmla="*/ 0 w 1055"/>
                <a:gd name="T15" fmla="*/ 574 h 574"/>
                <a:gd name="T16" fmla="*/ 0 w 1055"/>
                <a:gd name="T17" fmla="*/ 0 h 574"/>
                <a:gd name="T18" fmla="*/ 1055 w 1055"/>
                <a:gd name="T19"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5" h="574">
                  <a:moveTo>
                    <a:pt x="1045" y="564"/>
                  </a:moveTo>
                  <a:lnTo>
                    <a:pt x="1045" y="10"/>
                  </a:lnTo>
                  <a:lnTo>
                    <a:pt x="10" y="10"/>
                  </a:lnTo>
                  <a:lnTo>
                    <a:pt x="10" y="564"/>
                  </a:lnTo>
                  <a:lnTo>
                    <a:pt x="1045" y="564"/>
                  </a:lnTo>
                  <a:close/>
                  <a:moveTo>
                    <a:pt x="1055" y="0"/>
                  </a:moveTo>
                  <a:lnTo>
                    <a:pt x="1055" y="574"/>
                  </a:lnTo>
                  <a:lnTo>
                    <a:pt x="0" y="574"/>
                  </a:lnTo>
                  <a:lnTo>
                    <a:pt x="0" y="0"/>
                  </a:lnTo>
                  <a:lnTo>
                    <a:pt x="1055" y="0"/>
                  </a:lnTo>
                  <a:close/>
                </a:path>
              </a:pathLst>
            </a:custGeom>
            <a:solidFill>
              <a:srgbClr val="FFD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390"/>
            <p:cNvSpPr>
              <a:spLocks noEditPoints="1"/>
            </p:cNvSpPr>
            <p:nvPr/>
          </p:nvSpPr>
          <p:spPr bwMode="auto">
            <a:xfrm>
              <a:off x="5484814" y="382588"/>
              <a:ext cx="207963" cy="209550"/>
            </a:xfrm>
            <a:custGeom>
              <a:avLst/>
              <a:gdLst>
                <a:gd name="T0" fmla="*/ 10 w 193"/>
                <a:gd name="T1" fmla="*/ 97 h 193"/>
                <a:gd name="T2" fmla="*/ 97 w 193"/>
                <a:gd name="T3" fmla="*/ 184 h 193"/>
                <a:gd name="T4" fmla="*/ 183 w 193"/>
                <a:gd name="T5" fmla="*/ 97 h 193"/>
                <a:gd name="T6" fmla="*/ 97 w 193"/>
                <a:gd name="T7" fmla="*/ 10 h 193"/>
                <a:gd name="T8" fmla="*/ 10 w 193"/>
                <a:gd name="T9" fmla="*/ 97 h 193"/>
                <a:gd name="T10" fmla="*/ 193 w 193"/>
                <a:gd name="T11" fmla="*/ 97 h 193"/>
                <a:gd name="T12" fmla="*/ 97 w 193"/>
                <a:gd name="T13" fmla="*/ 193 h 193"/>
                <a:gd name="T14" fmla="*/ 0 w 193"/>
                <a:gd name="T15" fmla="*/ 97 h 193"/>
                <a:gd name="T16" fmla="*/ 97 w 193"/>
                <a:gd name="T17" fmla="*/ 0 h 193"/>
                <a:gd name="T18" fmla="*/ 193 w 193"/>
                <a:gd name="T19"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10" y="97"/>
                  </a:moveTo>
                  <a:cubicBezTo>
                    <a:pt x="10" y="145"/>
                    <a:pt x="49" y="184"/>
                    <a:pt x="97" y="184"/>
                  </a:cubicBezTo>
                  <a:cubicBezTo>
                    <a:pt x="145" y="184"/>
                    <a:pt x="183" y="145"/>
                    <a:pt x="183" y="97"/>
                  </a:cubicBezTo>
                  <a:cubicBezTo>
                    <a:pt x="183" y="49"/>
                    <a:pt x="145" y="10"/>
                    <a:pt x="97" y="10"/>
                  </a:cubicBezTo>
                  <a:cubicBezTo>
                    <a:pt x="49" y="10"/>
                    <a:pt x="10" y="49"/>
                    <a:pt x="10" y="97"/>
                  </a:cubicBezTo>
                  <a:close/>
                  <a:moveTo>
                    <a:pt x="193" y="97"/>
                  </a:moveTo>
                  <a:cubicBezTo>
                    <a:pt x="193" y="150"/>
                    <a:pt x="150" y="193"/>
                    <a:pt x="97" y="193"/>
                  </a:cubicBezTo>
                  <a:cubicBezTo>
                    <a:pt x="43" y="193"/>
                    <a:pt x="0" y="150"/>
                    <a:pt x="0" y="97"/>
                  </a:cubicBezTo>
                  <a:cubicBezTo>
                    <a:pt x="0" y="44"/>
                    <a:pt x="43" y="0"/>
                    <a:pt x="97" y="0"/>
                  </a:cubicBezTo>
                  <a:cubicBezTo>
                    <a:pt x="150" y="0"/>
                    <a:pt x="193" y="44"/>
                    <a:pt x="193"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391"/>
            <p:cNvSpPr>
              <a:spLocks noEditPoints="1"/>
            </p:cNvSpPr>
            <p:nvPr/>
          </p:nvSpPr>
          <p:spPr bwMode="auto">
            <a:xfrm>
              <a:off x="4975226" y="138113"/>
              <a:ext cx="1225550" cy="698500"/>
            </a:xfrm>
            <a:custGeom>
              <a:avLst/>
              <a:gdLst>
                <a:gd name="T0" fmla="*/ 1124 w 1133"/>
                <a:gd name="T1" fmla="*/ 635 h 644"/>
                <a:gd name="T2" fmla="*/ 1124 w 1133"/>
                <a:gd name="T3" fmla="*/ 9 h 644"/>
                <a:gd name="T4" fmla="*/ 9 w 1133"/>
                <a:gd name="T5" fmla="*/ 9 h 644"/>
                <a:gd name="T6" fmla="*/ 9 w 1133"/>
                <a:gd name="T7" fmla="*/ 635 h 644"/>
                <a:gd name="T8" fmla="*/ 1124 w 1133"/>
                <a:gd name="T9" fmla="*/ 635 h 644"/>
                <a:gd name="T10" fmla="*/ 1133 w 1133"/>
                <a:gd name="T11" fmla="*/ 0 h 644"/>
                <a:gd name="T12" fmla="*/ 1133 w 1133"/>
                <a:gd name="T13" fmla="*/ 644 h 644"/>
                <a:gd name="T14" fmla="*/ 0 w 1133"/>
                <a:gd name="T15" fmla="*/ 644 h 644"/>
                <a:gd name="T16" fmla="*/ 0 w 1133"/>
                <a:gd name="T17" fmla="*/ 0 h 644"/>
                <a:gd name="T18" fmla="*/ 1133 w 1133"/>
                <a:gd name="T19"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644">
                  <a:moveTo>
                    <a:pt x="1124" y="635"/>
                  </a:moveTo>
                  <a:lnTo>
                    <a:pt x="1124" y="9"/>
                  </a:lnTo>
                  <a:lnTo>
                    <a:pt x="9" y="9"/>
                  </a:lnTo>
                  <a:lnTo>
                    <a:pt x="9" y="635"/>
                  </a:lnTo>
                  <a:lnTo>
                    <a:pt x="1124" y="635"/>
                  </a:lnTo>
                  <a:close/>
                  <a:moveTo>
                    <a:pt x="1133" y="0"/>
                  </a:moveTo>
                  <a:lnTo>
                    <a:pt x="1133" y="644"/>
                  </a:lnTo>
                  <a:lnTo>
                    <a:pt x="0" y="644"/>
                  </a:lnTo>
                  <a:lnTo>
                    <a:pt x="0" y="0"/>
                  </a:lnTo>
                  <a:lnTo>
                    <a:pt x="1133" y="0"/>
                  </a:lnTo>
                </a:path>
              </a:pathLst>
            </a:custGeom>
            <a:solidFill>
              <a:srgbClr val="339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Rectangle 392"/>
            <p:cNvSpPr>
              <a:spLocks noChangeArrowheads="1"/>
            </p:cNvSpPr>
            <p:nvPr/>
          </p:nvSpPr>
          <p:spPr bwMode="auto">
            <a:xfrm>
              <a:off x="5419726" y="142875"/>
              <a:ext cx="9525" cy="687388"/>
            </a:xfrm>
            <a:prstGeom prst="rect">
              <a:avLst/>
            </a:prstGeom>
            <a:solidFill>
              <a:srgbClr val="339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393"/>
            <p:cNvSpPr>
              <a:spLocks noChangeArrowheads="1"/>
            </p:cNvSpPr>
            <p:nvPr/>
          </p:nvSpPr>
          <p:spPr bwMode="auto">
            <a:xfrm>
              <a:off x="5753101" y="142875"/>
              <a:ext cx="11113" cy="687388"/>
            </a:xfrm>
            <a:prstGeom prst="rect">
              <a:avLst/>
            </a:prstGeom>
            <a:solidFill>
              <a:srgbClr val="339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394"/>
            <p:cNvSpPr>
              <a:spLocks noChangeArrowheads="1"/>
            </p:cNvSpPr>
            <p:nvPr/>
          </p:nvSpPr>
          <p:spPr bwMode="auto">
            <a:xfrm>
              <a:off x="5718176" y="182563"/>
              <a:ext cx="11113" cy="611188"/>
            </a:xfrm>
            <a:prstGeom prst="rect">
              <a:avLst/>
            </a:prstGeom>
            <a:solidFill>
              <a:srgbClr val="FFD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395"/>
            <p:cNvSpPr>
              <a:spLocks/>
            </p:cNvSpPr>
            <p:nvPr/>
          </p:nvSpPr>
          <p:spPr bwMode="auto">
            <a:xfrm>
              <a:off x="4927601" y="82550"/>
              <a:ext cx="1320800" cy="53975"/>
            </a:xfrm>
            <a:custGeom>
              <a:avLst/>
              <a:gdLst>
                <a:gd name="T0" fmla="*/ 0 w 832"/>
                <a:gd name="T1" fmla="*/ 0 h 34"/>
                <a:gd name="T2" fmla="*/ 832 w 832"/>
                <a:gd name="T3" fmla="*/ 0 h 34"/>
                <a:gd name="T4" fmla="*/ 832 w 832"/>
                <a:gd name="T5" fmla="*/ 34 h 34"/>
                <a:gd name="T6" fmla="*/ 826 w 832"/>
                <a:gd name="T7" fmla="*/ 34 h 34"/>
                <a:gd name="T8" fmla="*/ 826 w 832"/>
                <a:gd name="T9" fmla="*/ 7 h 34"/>
                <a:gd name="T10" fmla="*/ 7 w 832"/>
                <a:gd name="T11" fmla="*/ 7 h 34"/>
                <a:gd name="T12" fmla="*/ 7 w 832"/>
                <a:gd name="T13" fmla="*/ 34 h 34"/>
                <a:gd name="T14" fmla="*/ 1 w 832"/>
                <a:gd name="T15" fmla="*/ 34 h 34"/>
                <a:gd name="T16" fmla="*/ 0 w 832"/>
                <a:gd name="T17" fmla="*/ 34 h 34"/>
                <a:gd name="T18" fmla="*/ 0 w 83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2" h="34">
                  <a:moveTo>
                    <a:pt x="0" y="0"/>
                  </a:moveTo>
                  <a:lnTo>
                    <a:pt x="832" y="0"/>
                  </a:lnTo>
                  <a:lnTo>
                    <a:pt x="832" y="34"/>
                  </a:lnTo>
                  <a:lnTo>
                    <a:pt x="826" y="34"/>
                  </a:lnTo>
                  <a:lnTo>
                    <a:pt x="826" y="7"/>
                  </a:lnTo>
                  <a:lnTo>
                    <a:pt x="7" y="7"/>
                  </a:lnTo>
                  <a:lnTo>
                    <a:pt x="7" y="34"/>
                  </a:lnTo>
                  <a:lnTo>
                    <a:pt x="1" y="34"/>
                  </a:lnTo>
                  <a:lnTo>
                    <a:pt x="0" y="3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396"/>
            <p:cNvSpPr>
              <a:spLocks noChangeArrowheads="1"/>
            </p:cNvSpPr>
            <p:nvPr/>
          </p:nvSpPr>
          <p:spPr bwMode="auto">
            <a:xfrm>
              <a:off x="6238876" y="136525"/>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397"/>
            <p:cNvSpPr>
              <a:spLocks/>
            </p:cNvSpPr>
            <p:nvPr/>
          </p:nvSpPr>
          <p:spPr bwMode="auto">
            <a:xfrm>
              <a:off x="5789614" y="136525"/>
              <a:ext cx="449263" cy="701675"/>
            </a:xfrm>
            <a:custGeom>
              <a:avLst/>
              <a:gdLst>
                <a:gd name="T0" fmla="*/ 315 w 415"/>
                <a:gd name="T1" fmla="*/ 0 h 647"/>
                <a:gd name="T2" fmla="*/ 415 w 415"/>
                <a:gd name="T3" fmla="*/ 0 h 647"/>
                <a:gd name="T4" fmla="*/ 415 w 415"/>
                <a:gd name="T5" fmla="*/ 10 h 647"/>
                <a:gd name="T6" fmla="*/ 315 w 415"/>
                <a:gd name="T7" fmla="*/ 10 h 647"/>
                <a:gd name="T8" fmla="*/ 10 w 415"/>
                <a:gd name="T9" fmla="*/ 315 h 647"/>
                <a:gd name="T10" fmla="*/ 10 w 415"/>
                <a:gd name="T11" fmla="*/ 333 h 647"/>
                <a:gd name="T12" fmla="*/ 315 w 415"/>
                <a:gd name="T13" fmla="*/ 638 h 647"/>
                <a:gd name="T14" fmla="*/ 415 w 415"/>
                <a:gd name="T15" fmla="*/ 638 h 647"/>
                <a:gd name="T16" fmla="*/ 415 w 415"/>
                <a:gd name="T17" fmla="*/ 647 h 647"/>
                <a:gd name="T18" fmla="*/ 315 w 415"/>
                <a:gd name="T19" fmla="*/ 647 h 647"/>
                <a:gd name="T20" fmla="*/ 0 w 415"/>
                <a:gd name="T21" fmla="*/ 333 h 647"/>
                <a:gd name="T22" fmla="*/ 0 w 415"/>
                <a:gd name="T23" fmla="*/ 315 h 647"/>
                <a:gd name="T24" fmla="*/ 315 w 415"/>
                <a:gd name="T25"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647">
                  <a:moveTo>
                    <a:pt x="315" y="0"/>
                  </a:moveTo>
                  <a:lnTo>
                    <a:pt x="415" y="0"/>
                  </a:lnTo>
                  <a:lnTo>
                    <a:pt x="415" y="10"/>
                  </a:lnTo>
                  <a:lnTo>
                    <a:pt x="315" y="10"/>
                  </a:lnTo>
                  <a:cubicBezTo>
                    <a:pt x="146" y="10"/>
                    <a:pt x="10" y="147"/>
                    <a:pt x="10" y="315"/>
                  </a:cubicBezTo>
                  <a:lnTo>
                    <a:pt x="10" y="333"/>
                  </a:lnTo>
                  <a:cubicBezTo>
                    <a:pt x="10" y="501"/>
                    <a:pt x="146" y="638"/>
                    <a:pt x="315" y="638"/>
                  </a:cubicBezTo>
                  <a:lnTo>
                    <a:pt x="415" y="638"/>
                  </a:lnTo>
                  <a:lnTo>
                    <a:pt x="415" y="647"/>
                  </a:lnTo>
                  <a:lnTo>
                    <a:pt x="315" y="647"/>
                  </a:lnTo>
                  <a:cubicBezTo>
                    <a:pt x="141" y="647"/>
                    <a:pt x="0" y="506"/>
                    <a:pt x="0" y="333"/>
                  </a:cubicBezTo>
                  <a:lnTo>
                    <a:pt x="0" y="315"/>
                  </a:lnTo>
                  <a:cubicBezTo>
                    <a:pt x="0" y="141"/>
                    <a:pt x="141" y="0"/>
                    <a:pt x="3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398"/>
            <p:cNvSpPr>
              <a:spLocks/>
            </p:cNvSpPr>
            <p:nvPr/>
          </p:nvSpPr>
          <p:spPr bwMode="auto">
            <a:xfrm>
              <a:off x="4938714" y="136525"/>
              <a:ext cx="449263" cy="701675"/>
            </a:xfrm>
            <a:custGeom>
              <a:avLst/>
              <a:gdLst>
                <a:gd name="T0" fmla="*/ 0 w 415"/>
                <a:gd name="T1" fmla="*/ 0 h 647"/>
                <a:gd name="T2" fmla="*/ 101 w 415"/>
                <a:gd name="T3" fmla="*/ 0 h 647"/>
                <a:gd name="T4" fmla="*/ 415 w 415"/>
                <a:gd name="T5" fmla="*/ 315 h 647"/>
                <a:gd name="T6" fmla="*/ 415 w 415"/>
                <a:gd name="T7" fmla="*/ 333 h 647"/>
                <a:gd name="T8" fmla="*/ 101 w 415"/>
                <a:gd name="T9" fmla="*/ 647 h 647"/>
                <a:gd name="T10" fmla="*/ 0 w 415"/>
                <a:gd name="T11" fmla="*/ 647 h 647"/>
                <a:gd name="T12" fmla="*/ 0 w 415"/>
                <a:gd name="T13" fmla="*/ 638 h 647"/>
                <a:gd name="T14" fmla="*/ 101 w 415"/>
                <a:gd name="T15" fmla="*/ 638 h 647"/>
                <a:gd name="T16" fmla="*/ 406 w 415"/>
                <a:gd name="T17" fmla="*/ 333 h 647"/>
                <a:gd name="T18" fmla="*/ 406 w 415"/>
                <a:gd name="T19" fmla="*/ 315 h 647"/>
                <a:gd name="T20" fmla="*/ 101 w 415"/>
                <a:gd name="T21" fmla="*/ 10 h 647"/>
                <a:gd name="T22" fmla="*/ 0 w 415"/>
                <a:gd name="T23" fmla="*/ 10 h 647"/>
                <a:gd name="T24" fmla="*/ 0 w 415"/>
                <a:gd name="T25"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647">
                  <a:moveTo>
                    <a:pt x="0" y="0"/>
                  </a:moveTo>
                  <a:lnTo>
                    <a:pt x="101" y="0"/>
                  </a:lnTo>
                  <a:cubicBezTo>
                    <a:pt x="274" y="0"/>
                    <a:pt x="415" y="141"/>
                    <a:pt x="415" y="315"/>
                  </a:cubicBezTo>
                  <a:lnTo>
                    <a:pt x="415" y="333"/>
                  </a:lnTo>
                  <a:cubicBezTo>
                    <a:pt x="415" y="506"/>
                    <a:pt x="274" y="647"/>
                    <a:pt x="101" y="647"/>
                  </a:cubicBezTo>
                  <a:lnTo>
                    <a:pt x="0" y="647"/>
                  </a:lnTo>
                  <a:lnTo>
                    <a:pt x="0" y="638"/>
                  </a:lnTo>
                  <a:lnTo>
                    <a:pt x="101" y="638"/>
                  </a:lnTo>
                  <a:cubicBezTo>
                    <a:pt x="269" y="638"/>
                    <a:pt x="406" y="501"/>
                    <a:pt x="406" y="333"/>
                  </a:cubicBezTo>
                  <a:lnTo>
                    <a:pt x="406" y="315"/>
                  </a:lnTo>
                  <a:cubicBezTo>
                    <a:pt x="406" y="147"/>
                    <a:pt x="269" y="10"/>
                    <a:pt x="101" y="10"/>
                  </a:cubicBezTo>
                  <a:lnTo>
                    <a:pt x="0" y="1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399"/>
            <p:cNvSpPr>
              <a:spLocks noChangeArrowheads="1"/>
            </p:cNvSpPr>
            <p:nvPr/>
          </p:nvSpPr>
          <p:spPr bwMode="auto">
            <a:xfrm>
              <a:off x="4929189" y="136525"/>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400"/>
            <p:cNvSpPr>
              <a:spLocks noChangeArrowheads="1"/>
            </p:cNvSpPr>
            <p:nvPr/>
          </p:nvSpPr>
          <p:spPr bwMode="auto">
            <a:xfrm>
              <a:off x="5448301" y="185738"/>
              <a:ext cx="11113" cy="611188"/>
            </a:xfrm>
            <a:prstGeom prst="rect">
              <a:avLst/>
            </a:prstGeom>
            <a:solidFill>
              <a:srgbClr val="FFD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401"/>
            <p:cNvSpPr>
              <a:spLocks/>
            </p:cNvSpPr>
            <p:nvPr/>
          </p:nvSpPr>
          <p:spPr bwMode="auto">
            <a:xfrm>
              <a:off x="6238876" y="147638"/>
              <a:ext cx="9525" cy="182563"/>
            </a:xfrm>
            <a:custGeom>
              <a:avLst/>
              <a:gdLst>
                <a:gd name="T0" fmla="*/ 2 w 6"/>
                <a:gd name="T1" fmla="*/ 109 h 115"/>
                <a:gd name="T2" fmla="*/ 0 w 6"/>
                <a:gd name="T3" fmla="*/ 109 h 115"/>
                <a:gd name="T4" fmla="*/ 0 w 6"/>
                <a:gd name="T5" fmla="*/ 0 h 115"/>
                <a:gd name="T6" fmla="*/ 6 w 6"/>
                <a:gd name="T7" fmla="*/ 0 h 115"/>
                <a:gd name="T8" fmla="*/ 6 w 6"/>
                <a:gd name="T9" fmla="*/ 115 h 115"/>
                <a:gd name="T10" fmla="*/ 4 w 6"/>
                <a:gd name="T11" fmla="*/ 115 h 115"/>
                <a:gd name="T12" fmla="*/ 2 w 6"/>
                <a:gd name="T13" fmla="*/ 109 h 115"/>
              </a:gdLst>
              <a:ahLst/>
              <a:cxnLst>
                <a:cxn ang="0">
                  <a:pos x="T0" y="T1"/>
                </a:cxn>
                <a:cxn ang="0">
                  <a:pos x="T2" y="T3"/>
                </a:cxn>
                <a:cxn ang="0">
                  <a:pos x="T4" y="T5"/>
                </a:cxn>
                <a:cxn ang="0">
                  <a:pos x="T6" y="T7"/>
                </a:cxn>
                <a:cxn ang="0">
                  <a:pos x="T8" y="T9"/>
                </a:cxn>
                <a:cxn ang="0">
                  <a:pos x="T10" y="T11"/>
                </a:cxn>
                <a:cxn ang="0">
                  <a:pos x="T12" y="T13"/>
                </a:cxn>
              </a:cxnLst>
              <a:rect l="0" t="0" r="r" b="b"/>
              <a:pathLst>
                <a:path w="6" h="115">
                  <a:moveTo>
                    <a:pt x="2" y="109"/>
                  </a:moveTo>
                  <a:lnTo>
                    <a:pt x="0" y="109"/>
                  </a:lnTo>
                  <a:lnTo>
                    <a:pt x="0" y="0"/>
                  </a:lnTo>
                  <a:lnTo>
                    <a:pt x="6" y="0"/>
                  </a:lnTo>
                  <a:lnTo>
                    <a:pt x="6" y="115"/>
                  </a:lnTo>
                  <a:lnTo>
                    <a:pt x="4" y="115"/>
                  </a:lnTo>
                  <a:lnTo>
                    <a:pt x="2"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402"/>
            <p:cNvSpPr>
              <a:spLocks/>
            </p:cNvSpPr>
            <p:nvPr/>
          </p:nvSpPr>
          <p:spPr bwMode="auto">
            <a:xfrm>
              <a:off x="4927601" y="136525"/>
              <a:ext cx="11113" cy="193675"/>
            </a:xfrm>
            <a:custGeom>
              <a:avLst/>
              <a:gdLst>
                <a:gd name="T0" fmla="*/ 0 w 7"/>
                <a:gd name="T1" fmla="*/ 122 h 122"/>
                <a:gd name="T2" fmla="*/ 0 w 7"/>
                <a:gd name="T3" fmla="*/ 0 h 122"/>
                <a:gd name="T4" fmla="*/ 1 w 7"/>
                <a:gd name="T5" fmla="*/ 0 h 122"/>
                <a:gd name="T6" fmla="*/ 1 w 7"/>
                <a:gd name="T7" fmla="*/ 7 h 122"/>
                <a:gd name="T8" fmla="*/ 7 w 7"/>
                <a:gd name="T9" fmla="*/ 7 h 122"/>
                <a:gd name="T10" fmla="*/ 7 w 7"/>
                <a:gd name="T11" fmla="*/ 116 h 122"/>
                <a:gd name="T12" fmla="*/ 5 w 7"/>
                <a:gd name="T13" fmla="*/ 116 h 122"/>
                <a:gd name="T14" fmla="*/ 4 w 7"/>
                <a:gd name="T15" fmla="*/ 122 h 122"/>
                <a:gd name="T16" fmla="*/ 0 w 7"/>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2">
                  <a:moveTo>
                    <a:pt x="0" y="122"/>
                  </a:moveTo>
                  <a:lnTo>
                    <a:pt x="0" y="0"/>
                  </a:lnTo>
                  <a:lnTo>
                    <a:pt x="1" y="0"/>
                  </a:lnTo>
                  <a:lnTo>
                    <a:pt x="1" y="7"/>
                  </a:lnTo>
                  <a:lnTo>
                    <a:pt x="7" y="7"/>
                  </a:lnTo>
                  <a:lnTo>
                    <a:pt x="7" y="116"/>
                  </a:lnTo>
                  <a:lnTo>
                    <a:pt x="5" y="116"/>
                  </a:lnTo>
                  <a:lnTo>
                    <a:pt x="4" y="122"/>
                  </a:lnTo>
                  <a:lnTo>
                    <a:pt x="0"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403"/>
            <p:cNvSpPr>
              <a:spLocks/>
            </p:cNvSpPr>
            <p:nvPr/>
          </p:nvSpPr>
          <p:spPr bwMode="auto">
            <a:xfrm>
              <a:off x="4933951" y="320675"/>
              <a:ext cx="4763" cy="11113"/>
            </a:xfrm>
            <a:custGeom>
              <a:avLst/>
              <a:gdLst>
                <a:gd name="T0" fmla="*/ 1 w 3"/>
                <a:gd name="T1" fmla="*/ 0 h 7"/>
                <a:gd name="T2" fmla="*/ 3 w 3"/>
                <a:gd name="T3" fmla="*/ 0 h 7"/>
                <a:gd name="T4" fmla="*/ 3 w 3"/>
                <a:gd name="T5" fmla="*/ 7 h 7"/>
                <a:gd name="T6" fmla="*/ 0 w 3"/>
                <a:gd name="T7" fmla="*/ 6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lnTo>
                    <a:pt x="3" y="0"/>
                  </a:lnTo>
                  <a:lnTo>
                    <a:pt x="3" y="7"/>
                  </a:lnTo>
                  <a:lnTo>
                    <a:pt x="0" y="6"/>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404"/>
            <p:cNvSpPr>
              <a:spLocks/>
            </p:cNvSpPr>
            <p:nvPr/>
          </p:nvSpPr>
          <p:spPr bwMode="auto">
            <a:xfrm>
              <a:off x="6238876" y="320675"/>
              <a:ext cx="6350" cy="11113"/>
            </a:xfrm>
            <a:custGeom>
              <a:avLst/>
              <a:gdLst>
                <a:gd name="T0" fmla="*/ 0 w 4"/>
                <a:gd name="T1" fmla="*/ 0 h 7"/>
                <a:gd name="T2" fmla="*/ 2 w 4"/>
                <a:gd name="T3" fmla="*/ 0 h 7"/>
                <a:gd name="T4" fmla="*/ 4 w 4"/>
                <a:gd name="T5" fmla="*/ 6 h 7"/>
                <a:gd name="T6" fmla="*/ 0 w 4"/>
                <a:gd name="T7" fmla="*/ 7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lnTo>
                    <a:pt x="2" y="0"/>
                  </a:lnTo>
                  <a:lnTo>
                    <a:pt x="4" y="6"/>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405"/>
            <p:cNvSpPr>
              <a:spLocks/>
            </p:cNvSpPr>
            <p:nvPr/>
          </p:nvSpPr>
          <p:spPr bwMode="auto">
            <a:xfrm>
              <a:off x="4938714" y="320675"/>
              <a:ext cx="315913" cy="77788"/>
            </a:xfrm>
            <a:custGeom>
              <a:avLst/>
              <a:gdLst>
                <a:gd name="T0" fmla="*/ 0 w 292"/>
                <a:gd name="T1" fmla="*/ 0 h 72"/>
                <a:gd name="T2" fmla="*/ 292 w 292"/>
                <a:gd name="T3" fmla="*/ 64 h 72"/>
                <a:gd name="T4" fmla="*/ 285 w 292"/>
                <a:gd name="T5" fmla="*/ 65 h 72"/>
                <a:gd name="T6" fmla="*/ 286 w 292"/>
                <a:gd name="T7" fmla="*/ 72 h 72"/>
                <a:gd name="T8" fmla="*/ 0 w 292"/>
                <a:gd name="T9" fmla="*/ 10 h 72"/>
                <a:gd name="T10" fmla="*/ 0 w 292"/>
                <a:gd name="T11" fmla="*/ 0 h 72"/>
              </a:gdLst>
              <a:ahLst/>
              <a:cxnLst>
                <a:cxn ang="0">
                  <a:pos x="T0" y="T1"/>
                </a:cxn>
                <a:cxn ang="0">
                  <a:pos x="T2" y="T3"/>
                </a:cxn>
                <a:cxn ang="0">
                  <a:pos x="T4" y="T5"/>
                </a:cxn>
                <a:cxn ang="0">
                  <a:pos x="T6" y="T7"/>
                </a:cxn>
                <a:cxn ang="0">
                  <a:pos x="T8" y="T9"/>
                </a:cxn>
                <a:cxn ang="0">
                  <a:pos x="T10" y="T11"/>
                </a:cxn>
              </a:cxnLst>
              <a:rect l="0" t="0" r="r" b="b"/>
              <a:pathLst>
                <a:path w="292" h="72">
                  <a:moveTo>
                    <a:pt x="0" y="0"/>
                  </a:moveTo>
                  <a:lnTo>
                    <a:pt x="292" y="64"/>
                  </a:lnTo>
                  <a:cubicBezTo>
                    <a:pt x="290" y="64"/>
                    <a:pt x="287" y="64"/>
                    <a:pt x="285" y="65"/>
                  </a:cubicBezTo>
                  <a:lnTo>
                    <a:pt x="286" y="72"/>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407"/>
            <p:cNvSpPr>
              <a:spLocks/>
            </p:cNvSpPr>
            <p:nvPr/>
          </p:nvSpPr>
          <p:spPr bwMode="auto">
            <a:xfrm>
              <a:off x="5922964" y="320675"/>
              <a:ext cx="315913" cy="77788"/>
            </a:xfrm>
            <a:custGeom>
              <a:avLst/>
              <a:gdLst>
                <a:gd name="T0" fmla="*/ 0 w 292"/>
                <a:gd name="T1" fmla="*/ 64 h 72"/>
                <a:gd name="T2" fmla="*/ 292 w 292"/>
                <a:gd name="T3" fmla="*/ 0 h 72"/>
                <a:gd name="T4" fmla="*/ 292 w 292"/>
                <a:gd name="T5" fmla="*/ 10 h 72"/>
                <a:gd name="T6" fmla="*/ 7 w 292"/>
                <a:gd name="T7" fmla="*/ 72 h 72"/>
                <a:gd name="T8" fmla="*/ 8 w 292"/>
                <a:gd name="T9" fmla="*/ 65 h 72"/>
                <a:gd name="T10" fmla="*/ 0 w 292"/>
                <a:gd name="T11" fmla="*/ 64 h 72"/>
              </a:gdLst>
              <a:ahLst/>
              <a:cxnLst>
                <a:cxn ang="0">
                  <a:pos x="T0" y="T1"/>
                </a:cxn>
                <a:cxn ang="0">
                  <a:pos x="T2" y="T3"/>
                </a:cxn>
                <a:cxn ang="0">
                  <a:pos x="T4" y="T5"/>
                </a:cxn>
                <a:cxn ang="0">
                  <a:pos x="T6" y="T7"/>
                </a:cxn>
                <a:cxn ang="0">
                  <a:pos x="T8" y="T9"/>
                </a:cxn>
                <a:cxn ang="0">
                  <a:pos x="T10" y="T11"/>
                </a:cxn>
              </a:cxnLst>
              <a:rect l="0" t="0" r="r" b="b"/>
              <a:pathLst>
                <a:path w="292" h="72">
                  <a:moveTo>
                    <a:pt x="0" y="64"/>
                  </a:moveTo>
                  <a:lnTo>
                    <a:pt x="292" y="0"/>
                  </a:lnTo>
                  <a:lnTo>
                    <a:pt x="292" y="10"/>
                  </a:lnTo>
                  <a:lnTo>
                    <a:pt x="7" y="72"/>
                  </a:lnTo>
                  <a:lnTo>
                    <a:pt x="8" y="65"/>
                  </a:lnTo>
                  <a:cubicBezTo>
                    <a:pt x="5" y="64"/>
                    <a:pt x="3" y="64"/>
                    <a:pt x="0"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408"/>
            <p:cNvSpPr>
              <a:spLocks/>
            </p:cNvSpPr>
            <p:nvPr/>
          </p:nvSpPr>
          <p:spPr bwMode="auto">
            <a:xfrm>
              <a:off x="6238876" y="330200"/>
              <a:ext cx="9525" cy="330200"/>
            </a:xfrm>
            <a:custGeom>
              <a:avLst/>
              <a:gdLst>
                <a:gd name="T0" fmla="*/ 4 w 6"/>
                <a:gd name="T1" fmla="*/ 0 h 208"/>
                <a:gd name="T2" fmla="*/ 6 w 6"/>
                <a:gd name="T3" fmla="*/ 0 h 208"/>
                <a:gd name="T4" fmla="*/ 6 w 6"/>
                <a:gd name="T5" fmla="*/ 208 h 208"/>
                <a:gd name="T6" fmla="*/ 4 w 6"/>
                <a:gd name="T7" fmla="*/ 208 h 208"/>
                <a:gd name="T8" fmla="*/ 0 w 6"/>
                <a:gd name="T9" fmla="*/ 206 h 208"/>
                <a:gd name="T10" fmla="*/ 0 w 6"/>
                <a:gd name="T11" fmla="*/ 1 h 208"/>
                <a:gd name="T12" fmla="*/ 4 w 6"/>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4" y="0"/>
                  </a:moveTo>
                  <a:lnTo>
                    <a:pt x="6" y="0"/>
                  </a:lnTo>
                  <a:lnTo>
                    <a:pt x="6" y="208"/>
                  </a:lnTo>
                  <a:lnTo>
                    <a:pt x="4" y="208"/>
                  </a:lnTo>
                  <a:lnTo>
                    <a:pt x="0" y="206"/>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409"/>
            <p:cNvSpPr>
              <a:spLocks/>
            </p:cNvSpPr>
            <p:nvPr/>
          </p:nvSpPr>
          <p:spPr bwMode="auto">
            <a:xfrm>
              <a:off x="4927601" y="330200"/>
              <a:ext cx="11113" cy="330200"/>
            </a:xfrm>
            <a:custGeom>
              <a:avLst/>
              <a:gdLst>
                <a:gd name="T0" fmla="*/ 0 w 7"/>
                <a:gd name="T1" fmla="*/ 0 h 208"/>
                <a:gd name="T2" fmla="*/ 4 w 7"/>
                <a:gd name="T3" fmla="*/ 0 h 208"/>
                <a:gd name="T4" fmla="*/ 7 w 7"/>
                <a:gd name="T5" fmla="*/ 1 h 208"/>
                <a:gd name="T6" fmla="*/ 7 w 7"/>
                <a:gd name="T7" fmla="*/ 207 h 208"/>
                <a:gd name="T8" fmla="*/ 4 w 7"/>
                <a:gd name="T9" fmla="*/ 208 h 208"/>
                <a:gd name="T10" fmla="*/ 0 w 7"/>
                <a:gd name="T11" fmla="*/ 208 h 208"/>
                <a:gd name="T12" fmla="*/ 0 w 7"/>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7" h="208">
                  <a:moveTo>
                    <a:pt x="0" y="0"/>
                  </a:moveTo>
                  <a:lnTo>
                    <a:pt x="4" y="0"/>
                  </a:lnTo>
                  <a:lnTo>
                    <a:pt x="7" y="1"/>
                  </a:lnTo>
                  <a:lnTo>
                    <a:pt x="7" y="207"/>
                  </a:lnTo>
                  <a:lnTo>
                    <a:pt x="4" y="208"/>
                  </a:lnTo>
                  <a:lnTo>
                    <a:pt x="0" y="20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410"/>
            <p:cNvSpPr>
              <a:spLocks/>
            </p:cNvSpPr>
            <p:nvPr/>
          </p:nvSpPr>
          <p:spPr bwMode="auto">
            <a:xfrm>
              <a:off x="5916614" y="388938"/>
              <a:ext cx="4763" cy="0"/>
            </a:xfrm>
            <a:custGeom>
              <a:avLst/>
              <a:gdLst>
                <a:gd name="T0" fmla="*/ 0 w 5"/>
                <a:gd name="T1" fmla="*/ 5 w 5"/>
                <a:gd name="T2" fmla="*/ 5 w 5"/>
                <a:gd name="T3" fmla="*/ 0 w 5"/>
              </a:gdLst>
              <a:ahLst/>
              <a:cxnLst>
                <a:cxn ang="0">
                  <a:pos x="T0" y="0"/>
                </a:cxn>
                <a:cxn ang="0">
                  <a:pos x="T1" y="0"/>
                </a:cxn>
                <a:cxn ang="0">
                  <a:pos x="T2" y="0"/>
                </a:cxn>
                <a:cxn ang="0">
                  <a:pos x="T3" y="0"/>
                </a:cxn>
              </a:cxnLst>
              <a:rect l="0" t="0" r="r" b="b"/>
              <a:pathLst>
                <a:path w="5">
                  <a:moveTo>
                    <a:pt x="0" y="0"/>
                  </a:moveTo>
                  <a:lnTo>
                    <a:pt x="5" y="0"/>
                  </a:lnTo>
                  <a:lnTo>
                    <a:pt x="5" y="0"/>
                  </a:ln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411"/>
            <p:cNvSpPr>
              <a:spLocks/>
            </p:cNvSpPr>
            <p:nvPr/>
          </p:nvSpPr>
          <p:spPr bwMode="auto">
            <a:xfrm>
              <a:off x="5257801" y="388938"/>
              <a:ext cx="6350" cy="0"/>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cubicBezTo>
                    <a:pt x="3" y="0"/>
                    <a:pt x="1" y="0"/>
                    <a:pt x="0"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412"/>
            <p:cNvSpPr>
              <a:spLocks/>
            </p:cNvSpPr>
            <p:nvPr/>
          </p:nvSpPr>
          <p:spPr bwMode="auto">
            <a:xfrm>
              <a:off x="5257801" y="388938"/>
              <a:ext cx="6350" cy="1588"/>
            </a:xfrm>
            <a:custGeom>
              <a:avLst/>
              <a:gdLst>
                <a:gd name="T0" fmla="*/ 5 w 5"/>
                <a:gd name="T1" fmla="*/ 2 h 2"/>
                <a:gd name="T2" fmla="*/ 0 w 5"/>
                <a:gd name="T3" fmla="*/ 1 h 2"/>
                <a:gd name="T4" fmla="*/ 0 w 5"/>
                <a:gd name="T5" fmla="*/ 0 h 2"/>
                <a:gd name="T6" fmla="*/ 5 w 5"/>
                <a:gd name="T7" fmla="*/ 0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lnTo>
                    <a:pt x="0" y="1"/>
                  </a:lnTo>
                  <a:lnTo>
                    <a:pt x="0" y="0"/>
                  </a:lnTo>
                  <a:cubicBezTo>
                    <a:pt x="1" y="0"/>
                    <a:pt x="3" y="0"/>
                    <a:pt x="5" y="0"/>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413"/>
            <p:cNvSpPr>
              <a:spLocks/>
            </p:cNvSpPr>
            <p:nvPr/>
          </p:nvSpPr>
          <p:spPr bwMode="auto">
            <a:xfrm>
              <a:off x="5916614" y="388938"/>
              <a:ext cx="4763" cy="1588"/>
            </a:xfrm>
            <a:custGeom>
              <a:avLst/>
              <a:gdLst>
                <a:gd name="T0" fmla="*/ 0 w 5"/>
                <a:gd name="T1" fmla="*/ 0 h 2"/>
                <a:gd name="T2" fmla="*/ 5 w 5"/>
                <a:gd name="T3" fmla="*/ 0 h 2"/>
                <a:gd name="T4" fmla="*/ 5 w 5"/>
                <a:gd name="T5" fmla="*/ 1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0"/>
                    <a:pt x="3" y="0"/>
                    <a:pt x="5" y="0"/>
                  </a:cubicBezTo>
                  <a:lnTo>
                    <a:pt x="5" y="1"/>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414"/>
            <p:cNvSpPr>
              <a:spLocks/>
            </p:cNvSpPr>
            <p:nvPr/>
          </p:nvSpPr>
          <p:spPr bwMode="auto">
            <a:xfrm>
              <a:off x="5921376" y="388938"/>
              <a:ext cx="1588" cy="1588"/>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415"/>
            <p:cNvSpPr>
              <a:spLocks/>
            </p:cNvSpPr>
            <p:nvPr/>
          </p:nvSpPr>
          <p:spPr bwMode="auto">
            <a:xfrm>
              <a:off x="5254626" y="388938"/>
              <a:ext cx="3175" cy="1588"/>
            </a:xfrm>
            <a:custGeom>
              <a:avLst/>
              <a:gdLst>
                <a:gd name="T0" fmla="*/ 0 w 3"/>
                <a:gd name="T1" fmla="*/ 1 h 1"/>
                <a:gd name="T2" fmla="*/ 3 w 3"/>
                <a:gd name="T3" fmla="*/ 0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3" y="0"/>
                  </a:lnTo>
                  <a:lnTo>
                    <a:pt x="3"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416"/>
            <p:cNvSpPr>
              <a:spLocks/>
            </p:cNvSpPr>
            <p:nvPr/>
          </p:nvSpPr>
          <p:spPr bwMode="auto">
            <a:xfrm>
              <a:off x="5246689" y="390525"/>
              <a:ext cx="11113" cy="9525"/>
            </a:xfrm>
            <a:custGeom>
              <a:avLst/>
              <a:gdLst>
                <a:gd name="T0" fmla="*/ 7 w 10"/>
                <a:gd name="T1" fmla="*/ 0 h 9"/>
                <a:gd name="T2" fmla="*/ 10 w 10"/>
                <a:gd name="T3" fmla="*/ 0 h 9"/>
                <a:gd name="T4" fmla="*/ 10 w 10"/>
                <a:gd name="T5" fmla="*/ 9 h 9"/>
                <a:gd name="T6" fmla="*/ 7 w 10"/>
                <a:gd name="T7" fmla="*/ 9 h 9"/>
                <a:gd name="T8" fmla="*/ 1 w 10"/>
                <a:gd name="T9" fmla="*/ 8 h 9"/>
                <a:gd name="T10" fmla="*/ 0 w 10"/>
                <a:gd name="T11" fmla="*/ 1 h 9"/>
                <a:gd name="T12" fmla="*/ 7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7" y="0"/>
                  </a:moveTo>
                  <a:lnTo>
                    <a:pt x="10" y="0"/>
                  </a:lnTo>
                  <a:lnTo>
                    <a:pt x="10" y="9"/>
                  </a:lnTo>
                  <a:lnTo>
                    <a:pt x="7" y="9"/>
                  </a:lnTo>
                  <a:lnTo>
                    <a:pt x="1" y="8"/>
                  </a:lnTo>
                  <a:lnTo>
                    <a:pt x="0" y="1"/>
                  </a:lnTo>
                  <a:cubicBezTo>
                    <a:pt x="2" y="0"/>
                    <a:pt x="5"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417"/>
            <p:cNvSpPr>
              <a:spLocks/>
            </p:cNvSpPr>
            <p:nvPr/>
          </p:nvSpPr>
          <p:spPr bwMode="auto">
            <a:xfrm>
              <a:off x="5921376" y="390525"/>
              <a:ext cx="11113" cy="9525"/>
            </a:xfrm>
            <a:custGeom>
              <a:avLst/>
              <a:gdLst>
                <a:gd name="T0" fmla="*/ 0 w 10"/>
                <a:gd name="T1" fmla="*/ 0 h 9"/>
                <a:gd name="T2" fmla="*/ 2 w 10"/>
                <a:gd name="T3" fmla="*/ 0 h 9"/>
                <a:gd name="T4" fmla="*/ 10 w 10"/>
                <a:gd name="T5" fmla="*/ 1 h 9"/>
                <a:gd name="T6" fmla="*/ 9 w 10"/>
                <a:gd name="T7" fmla="*/ 8 h 9"/>
                <a:gd name="T8" fmla="*/ 3 w 10"/>
                <a:gd name="T9" fmla="*/ 9 h 9"/>
                <a:gd name="T10" fmla="*/ 0 w 10"/>
                <a:gd name="T11" fmla="*/ 9 h 9"/>
                <a:gd name="T12" fmla="*/ 0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0" y="0"/>
                  </a:moveTo>
                  <a:lnTo>
                    <a:pt x="2" y="0"/>
                  </a:lnTo>
                  <a:cubicBezTo>
                    <a:pt x="5" y="0"/>
                    <a:pt x="7" y="0"/>
                    <a:pt x="10" y="1"/>
                  </a:cubicBezTo>
                  <a:lnTo>
                    <a:pt x="9" y="8"/>
                  </a:lnTo>
                  <a:lnTo>
                    <a:pt x="3" y="9"/>
                  </a:lnTo>
                  <a:lnTo>
                    <a:pt x="0" y="9"/>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418"/>
            <p:cNvSpPr>
              <a:spLocks/>
            </p:cNvSpPr>
            <p:nvPr/>
          </p:nvSpPr>
          <p:spPr bwMode="auto">
            <a:xfrm>
              <a:off x="5257801" y="390525"/>
              <a:ext cx="6350" cy="9525"/>
            </a:xfrm>
            <a:custGeom>
              <a:avLst/>
              <a:gdLst>
                <a:gd name="T0" fmla="*/ 0 w 4"/>
                <a:gd name="T1" fmla="*/ 0 h 6"/>
                <a:gd name="T2" fmla="*/ 4 w 4"/>
                <a:gd name="T3" fmla="*/ 0 h 6"/>
                <a:gd name="T4" fmla="*/ 4 w 4"/>
                <a:gd name="T5" fmla="*/ 4 h 6"/>
                <a:gd name="T6" fmla="*/ 3 w 4"/>
                <a:gd name="T7" fmla="*/ 6 h 6"/>
                <a:gd name="T8" fmla="*/ 0 w 4"/>
                <a:gd name="T9" fmla="*/ 6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4" y="0"/>
                  </a:lnTo>
                  <a:lnTo>
                    <a:pt x="4" y="4"/>
                  </a:lnTo>
                  <a:lnTo>
                    <a:pt x="3"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419"/>
            <p:cNvSpPr>
              <a:spLocks/>
            </p:cNvSpPr>
            <p:nvPr/>
          </p:nvSpPr>
          <p:spPr bwMode="auto">
            <a:xfrm>
              <a:off x="5916614" y="390525"/>
              <a:ext cx="4763" cy="9525"/>
            </a:xfrm>
            <a:custGeom>
              <a:avLst/>
              <a:gdLst>
                <a:gd name="T0" fmla="*/ 3 w 3"/>
                <a:gd name="T1" fmla="*/ 0 h 6"/>
                <a:gd name="T2" fmla="*/ 3 w 3"/>
                <a:gd name="T3" fmla="*/ 6 h 6"/>
                <a:gd name="T4" fmla="*/ 0 w 3"/>
                <a:gd name="T5" fmla="*/ 6 h 6"/>
                <a:gd name="T6" fmla="*/ 0 w 3"/>
                <a:gd name="T7" fmla="*/ 4 h 6"/>
                <a:gd name="T8" fmla="*/ 0 w 3"/>
                <a:gd name="T9" fmla="*/ 0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6"/>
                  </a:lnTo>
                  <a:lnTo>
                    <a:pt x="0" y="6"/>
                  </a:lnTo>
                  <a:lnTo>
                    <a:pt x="0" y="4"/>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420"/>
            <p:cNvSpPr>
              <a:spLocks/>
            </p:cNvSpPr>
            <p:nvPr/>
          </p:nvSpPr>
          <p:spPr bwMode="auto">
            <a:xfrm>
              <a:off x="5915026" y="390525"/>
              <a:ext cx="1588" cy="6350"/>
            </a:xfrm>
            <a:custGeom>
              <a:avLst/>
              <a:gdLst>
                <a:gd name="T0" fmla="*/ 0 w 1"/>
                <a:gd name="T1" fmla="*/ 0 h 5"/>
                <a:gd name="T2" fmla="*/ 1 w 1"/>
                <a:gd name="T3" fmla="*/ 0 h 5"/>
                <a:gd name="T4" fmla="*/ 1 w 1"/>
                <a:gd name="T5" fmla="*/ 5 h 5"/>
                <a:gd name="T6" fmla="*/ 0 w 1"/>
                <a:gd name="T7" fmla="*/ 0 h 5"/>
              </a:gdLst>
              <a:ahLst/>
              <a:cxnLst>
                <a:cxn ang="0">
                  <a:pos x="T0" y="T1"/>
                </a:cxn>
                <a:cxn ang="0">
                  <a:pos x="T2" y="T3"/>
                </a:cxn>
                <a:cxn ang="0">
                  <a:pos x="T4" y="T5"/>
                </a:cxn>
                <a:cxn ang="0">
                  <a:pos x="T6" y="T7"/>
                </a:cxn>
              </a:cxnLst>
              <a:rect l="0" t="0" r="r" b="b"/>
              <a:pathLst>
                <a:path w="1" h="5">
                  <a:moveTo>
                    <a:pt x="0" y="0"/>
                  </a:moveTo>
                  <a:lnTo>
                    <a:pt x="1" y="0"/>
                  </a:lnTo>
                  <a:lnTo>
                    <a:pt x="1"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421"/>
            <p:cNvSpPr>
              <a:spLocks/>
            </p:cNvSpPr>
            <p:nvPr/>
          </p:nvSpPr>
          <p:spPr bwMode="auto">
            <a:xfrm>
              <a:off x="5264151" y="390525"/>
              <a:ext cx="0" cy="6350"/>
            </a:xfrm>
            <a:custGeom>
              <a:avLst/>
              <a:gdLst>
                <a:gd name="T0" fmla="*/ 0 w 1"/>
                <a:gd name="T1" fmla="*/ 0 h 5"/>
                <a:gd name="T2" fmla="*/ 1 w 1"/>
                <a:gd name="T3" fmla="*/ 0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lnTo>
                    <a:pt x="1" y="0"/>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422"/>
            <p:cNvSpPr>
              <a:spLocks/>
            </p:cNvSpPr>
            <p:nvPr/>
          </p:nvSpPr>
          <p:spPr bwMode="auto">
            <a:xfrm>
              <a:off x="5916614" y="39687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423"/>
            <p:cNvSpPr>
              <a:spLocks/>
            </p:cNvSpPr>
            <p:nvPr/>
          </p:nvSpPr>
          <p:spPr bwMode="auto">
            <a:xfrm>
              <a:off x="5262564" y="396875"/>
              <a:ext cx="1588" cy="3175"/>
            </a:xfrm>
            <a:custGeom>
              <a:avLst/>
              <a:gdLst>
                <a:gd name="T0" fmla="*/ 0 w 1"/>
                <a:gd name="T1" fmla="*/ 3 h 3"/>
                <a:gd name="T2" fmla="*/ 1 w 1"/>
                <a:gd name="T3" fmla="*/ 0 h 3"/>
                <a:gd name="T4" fmla="*/ 1 w 1"/>
                <a:gd name="T5" fmla="*/ 3 h 3"/>
                <a:gd name="T6" fmla="*/ 0 w 1"/>
                <a:gd name="T7" fmla="*/ 3 h 3"/>
              </a:gdLst>
              <a:ahLst/>
              <a:cxnLst>
                <a:cxn ang="0">
                  <a:pos x="T0" y="T1"/>
                </a:cxn>
                <a:cxn ang="0">
                  <a:pos x="T2" y="T3"/>
                </a:cxn>
                <a:cxn ang="0">
                  <a:pos x="T4" y="T5"/>
                </a:cxn>
                <a:cxn ang="0">
                  <a:pos x="T6" y="T7"/>
                </a:cxn>
              </a:cxnLst>
              <a:rect l="0" t="0" r="r" b="b"/>
              <a:pathLst>
                <a:path w="1" h="3">
                  <a:moveTo>
                    <a:pt x="0" y="3"/>
                  </a:moveTo>
                  <a:lnTo>
                    <a:pt x="1" y="0"/>
                  </a:lnTo>
                  <a:lnTo>
                    <a:pt x="1"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424"/>
            <p:cNvSpPr>
              <a:spLocks/>
            </p:cNvSpPr>
            <p:nvPr/>
          </p:nvSpPr>
          <p:spPr bwMode="auto">
            <a:xfrm>
              <a:off x="5810251" y="388938"/>
              <a:ext cx="106363" cy="209550"/>
            </a:xfrm>
            <a:custGeom>
              <a:avLst/>
              <a:gdLst>
                <a:gd name="T0" fmla="*/ 92 w 97"/>
                <a:gd name="T1" fmla="*/ 10 h 193"/>
                <a:gd name="T2" fmla="*/ 10 w 97"/>
                <a:gd name="T3" fmla="*/ 97 h 193"/>
                <a:gd name="T4" fmla="*/ 92 w 97"/>
                <a:gd name="T5" fmla="*/ 183 h 193"/>
                <a:gd name="T6" fmla="*/ 97 w 97"/>
                <a:gd name="T7" fmla="*/ 184 h 193"/>
                <a:gd name="T8" fmla="*/ 97 w 97"/>
                <a:gd name="T9" fmla="*/ 188 h 193"/>
                <a:gd name="T10" fmla="*/ 96 w 97"/>
                <a:gd name="T11" fmla="*/ 193 h 193"/>
                <a:gd name="T12" fmla="*/ 96 w 97"/>
                <a:gd name="T13" fmla="*/ 193 h 193"/>
                <a:gd name="T14" fmla="*/ 0 w 97"/>
                <a:gd name="T15" fmla="*/ 97 h 193"/>
                <a:gd name="T16" fmla="*/ 97 w 97"/>
                <a:gd name="T17" fmla="*/ 0 h 193"/>
                <a:gd name="T18" fmla="*/ 97 w 97"/>
                <a:gd name="T19" fmla="*/ 2 h 193"/>
                <a:gd name="T20" fmla="*/ 96 w 97"/>
                <a:gd name="T21" fmla="*/ 2 h 193"/>
                <a:gd name="T22" fmla="*/ 97 w 97"/>
                <a:gd name="T23" fmla="*/ 7 h 193"/>
                <a:gd name="T24" fmla="*/ 97 w 97"/>
                <a:gd name="T25" fmla="*/ 10 h 193"/>
                <a:gd name="T26" fmla="*/ 92 w 97"/>
                <a:gd name="T27" fmla="*/ 1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93">
                  <a:moveTo>
                    <a:pt x="92" y="10"/>
                  </a:moveTo>
                  <a:cubicBezTo>
                    <a:pt x="46" y="12"/>
                    <a:pt x="10" y="50"/>
                    <a:pt x="10" y="97"/>
                  </a:cubicBezTo>
                  <a:cubicBezTo>
                    <a:pt x="10" y="143"/>
                    <a:pt x="46" y="181"/>
                    <a:pt x="92" y="183"/>
                  </a:cubicBezTo>
                  <a:lnTo>
                    <a:pt x="97" y="184"/>
                  </a:lnTo>
                  <a:lnTo>
                    <a:pt x="97" y="188"/>
                  </a:lnTo>
                  <a:lnTo>
                    <a:pt x="96" y="193"/>
                  </a:lnTo>
                  <a:lnTo>
                    <a:pt x="96" y="193"/>
                  </a:lnTo>
                  <a:cubicBezTo>
                    <a:pt x="43" y="193"/>
                    <a:pt x="0" y="150"/>
                    <a:pt x="0" y="97"/>
                  </a:cubicBezTo>
                  <a:cubicBezTo>
                    <a:pt x="0" y="44"/>
                    <a:pt x="44" y="0"/>
                    <a:pt x="97" y="0"/>
                  </a:cubicBezTo>
                  <a:lnTo>
                    <a:pt x="97" y="2"/>
                  </a:lnTo>
                  <a:lnTo>
                    <a:pt x="96" y="2"/>
                  </a:lnTo>
                  <a:lnTo>
                    <a:pt x="97" y="7"/>
                  </a:lnTo>
                  <a:lnTo>
                    <a:pt x="97" y="10"/>
                  </a:lnTo>
                  <a:lnTo>
                    <a:pt x="9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425"/>
            <p:cNvSpPr>
              <a:spLocks/>
            </p:cNvSpPr>
            <p:nvPr/>
          </p:nvSpPr>
          <p:spPr bwMode="auto">
            <a:xfrm>
              <a:off x="5264151" y="388938"/>
              <a:ext cx="103188" cy="209550"/>
            </a:xfrm>
            <a:custGeom>
              <a:avLst/>
              <a:gdLst>
                <a:gd name="T0" fmla="*/ 0 w 96"/>
                <a:gd name="T1" fmla="*/ 0 h 193"/>
                <a:gd name="T2" fmla="*/ 96 w 96"/>
                <a:gd name="T3" fmla="*/ 97 h 193"/>
                <a:gd name="T4" fmla="*/ 0 w 96"/>
                <a:gd name="T5" fmla="*/ 193 h 193"/>
                <a:gd name="T6" fmla="*/ 1 w 96"/>
                <a:gd name="T7" fmla="*/ 193 h 193"/>
                <a:gd name="T8" fmla="*/ 0 w 96"/>
                <a:gd name="T9" fmla="*/ 188 h 193"/>
                <a:gd name="T10" fmla="*/ 0 w 96"/>
                <a:gd name="T11" fmla="*/ 184 h 193"/>
                <a:gd name="T12" fmla="*/ 4 w 96"/>
                <a:gd name="T13" fmla="*/ 183 h 193"/>
                <a:gd name="T14" fmla="*/ 86 w 96"/>
                <a:gd name="T15" fmla="*/ 97 h 193"/>
                <a:gd name="T16" fmla="*/ 4 w 96"/>
                <a:gd name="T17" fmla="*/ 10 h 193"/>
                <a:gd name="T18" fmla="*/ 0 w 96"/>
                <a:gd name="T19" fmla="*/ 10 h 193"/>
                <a:gd name="T20" fmla="*/ 0 w 96"/>
                <a:gd name="T21" fmla="*/ 7 h 193"/>
                <a:gd name="T22" fmla="*/ 1 w 96"/>
                <a:gd name="T23" fmla="*/ 2 h 193"/>
                <a:gd name="T24" fmla="*/ 0 w 96"/>
                <a:gd name="T25" fmla="*/ 2 h 193"/>
                <a:gd name="T26" fmla="*/ 0 w 96"/>
                <a:gd name="T2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93">
                  <a:moveTo>
                    <a:pt x="0" y="0"/>
                  </a:moveTo>
                  <a:cubicBezTo>
                    <a:pt x="53" y="0"/>
                    <a:pt x="96" y="44"/>
                    <a:pt x="96" y="97"/>
                  </a:cubicBezTo>
                  <a:cubicBezTo>
                    <a:pt x="96" y="150"/>
                    <a:pt x="53" y="193"/>
                    <a:pt x="0" y="193"/>
                  </a:cubicBezTo>
                  <a:lnTo>
                    <a:pt x="1" y="193"/>
                  </a:lnTo>
                  <a:lnTo>
                    <a:pt x="0" y="188"/>
                  </a:lnTo>
                  <a:lnTo>
                    <a:pt x="0" y="184"/>
                  </a:lnTo>
                  <a:lnTo>
                    <a:pt x="4" y="183"/>
                  </a:lnTo>
                  <a:cubicBezTo>
                    <a:pt x="50" y="181"/>
                    <a:pt x="86" y="143"/>
                    <a:pt x="86" y="97"/>
                  </a:cubicBezTo>
                  <a:cubicBezTo>
                    <a:pt x="86" y="50"/>
                    <a:pt x="50" y="12"/>
                    <a:pt x="4" y="10"/>
                  </a:cubicBezTo>
                  <a:lnTo>
                    <a:pt x="0" y="10"/>
                  </a:lnTo>
                  <a:lnTo>
                    <a:pt x="0" y="7"/>
                  </a:lnTo>
                  <a:lnTo>
                    <a:pt x="1"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426"/>
            <p:cNvSpPr>
              <a:spLocks/>
            </p:cNvSpPr>
            <p:nvPr/>
          </p:nvSpPr>
          <p:spPr bwMode="auto">
            <a:xfrm>
              <a:off x="5248276" y="398463"/>
              <a:ext cx="6350" cy="3175"/>
            </a:xfrm>
            <a:custGeom>
              <a:avLst/>
              <a:gdLst>
                <a:gd name="T0" fmla="*/ 0 w 6"/>
                <a:gd name="T1" fmla="*/ 0 h 2"/>
                <a:gd name="T2" fmla="*/ 6 w 6"/>
                <a:gd name="T3" fmla="*/ 1 h 2"/>
                <a:gd name="T4" fmla="*/ 0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6" y="1"/>
                  </a:lnTo>
                  <a:cubicBezTo>
                    <a:pt x="4" y="1"/>
                    <a:pt x="2" y="2"/>
                    <a:pt x="0" y="2"/>
                  </a:cubicBez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427"/>
            <p:cNvSpPr>
              <a:spLocks/>
            </p:cNvSpPr>
            <p:nvPr/>
          </p:nvSpPr>
          <p:spPr bwMode="auto">
            <a:xfrm>
              <a:off x="5924551" y="398463"/>
              <a:ext cx="6350" cy="3175"/>
            </a:xfrm>
            <a:custGeom>
              <a:avLst/>
              <a:gdLst>
                <a:gd name="T0" fmla="*/ 6 w 6"/>
                <a:gd name="T1" fmla="*/ 0 h 2"/>
                <a:gd name="T2" fmla="*/ 5 w 6"/>
                <a:gd name="T3" fmla="*/ 2 h 2"/>
                <a:gd name="T4" fmla="*/ 0 w 6"/>
                <a:gd name="T5" fmla="*/ 1 h 2"/>
                <a:gd name="T6" fmla="*/ 6 w 6"/>
                <a:gd name="T7" fmla="*/ 0 h 2"/>
              </a:gdLst>
              <a:ahLst/>
              <a:cxnLst>
                <a:cxn ang="0">
                  <a:pos x="T0" y="T1"/>
                </a:cxn>
                <a:cxn ang="0">
                  <a:pos x="T2" y="T3"/>
                </a:cxn>
                <a:cxn ang="0">
                  <a:pos x="T4" y="T5"/>
                </a:cxn>
                <a:cxn ang="0">
                  <a:pos x="T6" y="T7"/>
                </a:cxn>
              </a:cxnLst>
              <a:rect l="0" t="0" r="r" b="b"/>
              <a:pathLst>
                <a:path w="6" h="2">
                  <a:moveTo>
                    <a:pt x="6" y="0"/>
                  </a:moveTo>
                  <a:lnTo>
                    <a:pt x="5" y="2"/>
                  </a:lnTo>
                  <a:cubicBezTo>
                    <a:pt x="4" y="2"/>
                    <a:pt x="2" y="1"/>
                    <a:pt x="0" y="1"/>
                  </a:cubicBezTo>
                  <a:lnTo>
                    <a:pt x="6"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Rectangle 428"/>
            <p:cNvSpPr>
              <a:spLocks noChangeArrowheads="1"/>
            </p:cNvSpPr>
            <p:nvPr/>
          </p:nvSpPr>
          <p:spPr bwMode="auto">
            <a:xfrm>
              <a:off x="5257801" y="400050"/>
              <a:ext cx="4763"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Rectangle 429"/>
            <p:cNvSpPr>
              <a:spLocks noChangeArrowheads="1"/>
            </p:cNvSpPr>
            <p:nvPr/>
          </p:nvSpPr>
          <p:spPr bwMode="auto">
            <a:xfrm>
              <a:off x="5916614" y="400050"/>
              <a:ext cx="4763"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430"/>
            <p:cNvSpPr>
              <a:spLocks/>
            </p:cNvSpPr>
            <p:nvPr/>
          </p:nvSpPr>
          <p:spPr bwMode="auto">
            <a:xfrm>
              <a:off x="5257801" y="400050"/>
              <a:ext cx="9525" cy="188913"/>
            </a:xfrm>
            <a:custGeom>
              <a:avLst/>
              <a:gdLst>
                <a:gd name="T0" fmla="*/ 9 w 9"/>
                <a:gd name="T1" fmla="*/ 0 h 174"/>
                <a:gd name="T2" fmla="*/ 9 w 9"/>
                <a:gd name="T3" fmla="*/ 173 h 174"/>
                <a:gd name="T4" fmla="*/ 5 w 9"/>
                <a:gd name="T5" fmla="*/ 174 h 174"/>
                <a:gd name="T6" fmla="*/ 0 w 9"/>
                <a:gd name="T7" fmla="*/ 173 h 174"/>
                <a:gd name="T8" fmla="*/ 0 w 9"/>
                <a:gd name="T9" fmla="*/ 1 h 174"/>
                <a:gd name="T10" fmla="*/ 4 w 9"/>
                <a:gd name="T11" fmla="*/ 2 h 174"/>
                <a:gd name="T12" fmla="*/ 4 w 9"/>
                <a:gd name="T13" fmla="*/ 0 h 174"/>
                <a:gd name="T14" fmla="*/ 5 w 9"/>
                <a:gd name="T15" fmla="*/ 0 h 174"/>
                <a:gd name="T16" fmla="*/ 9 w 9"/>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4">
                  <a:moveTo>
                    <a:pt x="9" y="0"/>
                  </a:moveTo>
                  <a:lnTo>
                    <a:pt x="9" y="173"/>
                  </a:lnTo>
                  <a:lnTo>
                    <a:pt x="5" y="174"/>
                  </a:lnTo>
                  <a:cubicBezTo>
                    <a:pt x="3" y="174"/>
                    <a:pt x="1" y="174"/>
                    <a:pt x="0" y="173"/>
                  </a:cubicBezTo>
                  <a:lnTo>
                    <a:pt x="0" y="1"/>
                  </a:lnTo>
                  <a:lnTo>
                    <a:pt x="4" y="2"/>
                  </a:lnTo>
                  <a:lnTo>
                    <a:pt x="4" y="0"/>
                  </a:lnTo>
                  <a:lnTo>
                    <a:pt x="5" y="0"/>
                  </a:lnTo>
                  <a:lnTo>
                    <a:pt x="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431"/>
            <p:cNvSpPr>
              <a:spLocks/>
            </p:cNvSpPr>
            <p:nvPr/>
          </p:nvSpPr>
          <p:spPr bwMode="auto">
            <a:xfrm>
              <a:off x="5910264" y="400050"/>
              <a:ext cx="11113" cy="188913"/>
            </a:xfrm>
            <a:custGeom>
              <a:avLst/>
              <a:gdLst>
                <a:gd name="T0" fmla="*/ 0 w 10"/>
                <a:gd name="T1" fmla="*/ 0 h 174"/>
                <a:gd name="T2" fmla="*/ 5 w 10"/>
                <a:gd name="T3" fmla="*/ 0 h 174"/>
                <a:gd name="T4" fmla="*/ 5 w 10"/>
                <a:gd name="T5" fmla="*/ 0 h 174"/>
                <a:gd name="T6" fmla="*/ 6 w 10"/>
                <a:gd name="T7" fmla="*/ 2 h 174"/>
                <a:gd name="T8" fmla="*/ 10 w 10"/>
                <a:gd name="T9" fmla="*/ 1 h 174"/>
                <a:gd name="T10" fmla="*/ 10 w 10"/>
                <a:gd name="T11" fmla="*/ 173 h 174"/>
                <a:gd name="T12" fmla="*/ 5 w 10"/>
                <a:gd name="T13" fmla="*/ 174 h 174"/>
                <a:gd name="T14" fmla="*/ 0 w 10"/>
                <a:gd name="T15" fmla="*/ 173 h 174"/>
                <a:gd name="T16" fmla="*/ 0 w 1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4">
                  <a:moveTo>
                    <a:pt x="0" y="0"/>
                  </a:moveTo>
                  <a:lnTo>
                    <a:pt x="5" y="0"/>
                  </a:lnTo>
                  <a:lnTo>
                    <a:pt x="5" y="0"/>
                  </a:lnTo>
                  <a:lnTo>
                    <a:pt x="6" y="2"/>
                  </a:lnTo>
                  <a:lnTo>
                    <a:pt x="10" y="1"/>
                  </a:lnTo>
                  <a:lnTo>
                    <a:pt x="10" y="173"/>
                  </a:lnTo>
                  <a:cubicBezTo>
                    <a:pt x="8" y="174"/>
                    <a:pt x="6" y="174"/>
                    <a:pt x="5" y="174"/>
                  </a:cubicBezTo>
                  <a:lnTo>
                    <a:pt x="0" y="173"/>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432"/>
            <p:cNvSpPr>
              <a:spLocks/>
            </p:cNvSpPr>
            <p:nvPr/>
          </p:nvSpPr>
          <p:spPr bwMode="auto">
            <a:xfrm>
              <a:off x="5254626" y="400050"/>
              <a:ext cx="3175" cy="1588"/>
            </a:xfrm>
            <a:custGeom>
              <a:avLst/>
              <a:gdLst>
                <a:gd name="T0" fmla="*/ 3 w 3"/>
                <a:gd name="T1" fmla="*/ 0 h 1"/>
                <a:gd name="T2" fmla="*/ 3 w 3"/>
                <a:gd name="T3" fmla="*/ 1 h 1"/>
                <a:gd name="T4" fmla="*/ 0 w 3"/>
                <a:gd name="T5" fmla="*/ 0 h 1"/>
                <a:gd name="T6" fmla="*/ 3 w 3"/>
                <a:gd name="T7" fmla="*/ 0 h 1"/>
              </a:gdLst>
              <a:ahLst/>
              <a:cxnLst>
                <a:cxn ang="0">
                  <a:pos x="T0" y="T1"/>
                </a:cxn>
                <a:cxn ang="0">
                  <a:pos x="T2" y="T3"/>
                </a:cxn>
                <a:cxn ang="0">
                  <a:pos x="T4" y="T5"/>
                </a:cxn>
                <a:cxn ang="0">
                  <a:pos x="T6" y="T7"/>
                </a:cxn>
              </a:cxnLst>
              <a:rect l="0" t="0" r="r" b="b"/>
              <a:pathLst>
                <a:path w="3" h="1">
                  <a:moveTo>
                    <a:pt x="3" y="0"/>
                  </a:moveTo>
                  <a:lnTo>
                    <a:pt x="3" y="1"/>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433"/>
            <p:cNvSpPr>
              <a:spLocks/>
            </p:cNvSpPr>
            <p:nvPr/>
          </p:nvSpPr>
          <p:spPr bwMode="auto">
            <a:xfrm>
              <a:off x="5921376" y="400050"/>
              <a:ext cx="3175" cy="1588"/>
            </a:xfrm>
            <a:custGeom>
              <a:avLst/>
              <a:gdLst>
                <a:gd name="T0" fmla="*/ 0 w 3"/>
                <a:gd name="T1" fmla="*/ 1 h 1"/>
                <a:gd name="T2" fmla="*/ 0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0"/>
                  </a:lnTo>
                  <a:lnTo>
                    <a:pt x="3"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434"/>
            <p:cNvSpPr>
              <a:spLocks/>
            </p:cNvSpPr>
            <p:nvPr/>
          </p:nvSpPr>
          <p:spPr bwMode="auto">
            <a:xfrm>
              <a:off x="5189539" y="401638"/>
              <a:ext cx="30163" cy="25400"/>
            </a:xfrm>
            <a:custGeom>
              <a:avLst/>
              <a:gdLst>
                <a:gd name="T0" fmla="*/ 25 w 29"/>
                <a:gd name="T1" fmla="*/ 0 h 24"/>
                <a:gd name="T2" fmla="*/ 29 w 29"/>
                <a:gd name="T3" fmla="*/ 8 h 24"/>
                <a:gd name="T4" fmla="*/ 7 w 29"/>
                <a:gd name="T5" fmla="*/ 24 h 24"/>
                <a:gd name="T6" fmla="*/ 0 w 29"/>
                <a:gd name="T7" fmla="*/ 18 h 24"/>
                <a:gd name="T8" fmla="*/ 25 w 29"/>
                <a:gd name="T9" fmla="*/ 0 h 24"/>
              </a:gdLst>
              <a:ahLst/>
              <a:cxnLst>
                <a:cxn ang="0">
                  <a:pos x="T0" y="T1"/>
                </a:cxn>
                <a:cxn ang="0">
                  <a:pos x="T2" y="T3"/>
                </a:cxn>
                <a:cxn ang="0">
                  <a:pos x="T4" y="T5"/>
                </a:cxn>
                <a:cxn ang="0">
                  <a:pos x="T6" y="T7"/>
                </a:cxn>
                <a:cxn ang="0">
                  <a:pos x="T8" y="T9"/>
                </a:cxn>
              </a:cxnLst>
              <a:rect l="0" t="0" r="r" b="b"/>
              <a:pathLst>
                <a:path w="29" h="24">
                  <a:moveTo>
                    <a:pt x="25" y="0"/>
                  </a:moveTo>
                  <a:lnTo>
                    <a:pt x="29" y="8"/>
                  </a:lnTo>
                  <a:cubicBezTo>
                    <a:pt x="21" y="12"/>
                    <a:pt x="14" y="18"/>
                    <a:pt x="7" y="24"/>
                  </a:cubicBezTo>
                  <a:lnTo>
                    <a:pt x="0" y="18"/>
                  </a:lnTo>
                  <a:cubicBezTo>
                    <a:pt x="8" y="10"/>
                    <a:pt x="16" y="4"/>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435"/>
            <p:cNvSpPr>
              <a:spLocks/>
            </p:cNvSpPr>
            <p:nvPr/>
          </p:nvSpPr>
          <p:spPr bwMode="auto">
            <a:xfrm>
              <a:off x="5957889" y="401638"/>
              <a:ext cx="31750" cy="25400"/>
            </a:xfrm>
            <a:custGeom>
              <a:avLst/>
              <a:gdLst>
                <a:gd name="T0" fmla="*/ 0 w 29"/>
                <a:gd name="T1" fmla="*/ 8 h 24"/>
                <a:gd name="T2" fmla="*/ 5 w 29"/>
                <a:gd name="T3" fmla="*/ 0 h 24"/>
                <a:gd name="T4" fmla="*/ 29 w 29"/>
                <a:gd name="T5" fmla="*/ 18 h 24"/>
                <a:gd name="T6" fmla="*/ 22 w 29"/>
                <a:gd name="T7" fmla="*/ 24 h 24"/>
                <a:gd name="T8" fmla="*/ 0 w 29"/>
                <a:gd name="T9" fmla="*/ 8 h 24"/>
              </a:gdLst>
              <a:ahLst/>
              <a:cxnLst>
                <a:cxn ang="0">
                  <a:pos x="T0" y="T1"/>
                </a:cxn>
                <a:cxn ang="0">
                  <a:pos x="T2" y="T3"/>
                </a:cxn>
                <a:cxn ang="0">
                  <a:pos x="T4" y="T5"/>
                </a:cxn>
                <a:cxn ang="0">
                  <a:pos x="T6" y="T7"/>
                </a:cxn>
                <a:cxn ang="0">
                  <a:pos x="T8" y="T9"/>
                </a:cxn>
              </a:cxnLst>
              <a:rect l="0" t="0" r="r" b="b"/>
              <a:pathLst>
                <a:path w="29" h="24">
                  <a:moveTo>
                    <a:pt x="0" y="8"/>
                  </a:moveTo>
                  <a:lnTo>
                    <a:pt x="5" y="0"/>
                  </a:lnTo>
                  <a:cubicBezTo>
                    <a:pt x="14" y="4"/>
                    <a:pt x="22" y="10"/>
                    <a:pt x="29" y="18"/>
                  </a:cubicBezTo>
                  <a:lnTo>
                    <a:pt x="22" y="24"/>
                  </a:lnTo>
                  <a:cubicBezTo>
                    <a:pt x="16" y="18"/>
                    <a:pt x="8" y="12"/>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436"/>
            <p:cNvSpPr>
              <a:spLocks/>
            </p:cNvSpPr>
            <p:nvPr/>
          </p:nvSpPr>
          <p:spPr bwMode="auto">
            <a:xfrm>
              <a:off x="5159376" y="446088"/>
              <a:ext cx="19050" cy="33338"/>
            </a:xfrm>
            <a:custGeom>
              <a:avLst/>
              <a:gdLst>
                <a:gd name="T0" fmla="*/ 10 w 18"/>
                <a:gd name="T1" fmla="*/ 0 h 30"/>
                <a:gd name="T2" fmla="*/ 18 w 18"/>
                <a:gd name="T3" fmla="*/ 4 h 30"/>
                <a:gd name="T4" fmla="*/ 10 w 18"/>
                <a:gd name="T5" fmla="*/ 30 h 30"/>
                <a:gd name="T6" fmla="*/ 0 w 18"/>
                <a:gd name="T7" fmla="*/ 29 h 30"/>
                <a:gd name="T8" fmla="*/ 10 w 18"/>
                <a:gd name="T9" fmla="*/ 0 h 30"/>
              </a:gdLst>
              <a:ahLst/>
              <a:cxnLst>
                <a:cxn ang="0">
                  <a:pos x="T0" y="T1"/>
                </a:cxn>
                <a:cxn ang="0">
                  <a:pos x="T2" y="T3"/>
                </a:cxn>
                <a:cxn ang="0">
                  <a:pos x="T4" y="T5"/>
                </a:cxn>
                <a:cxn ang="0">
                  <a:pos x="T6" y="T7"/>
                </a:cxn>
                <a:cxn ang="0">
                  <a:pos x="T8" y="T9"/>
                </a:cxn>
              </a:cxnLst>
              <a:rect l="0" t="0" r="r" b="b"/>
              <a:pathLst>
                <a:path w="18" h="30">
                  <a:moveTo>
                    <a:pt x="10" y="0"/>
                  </a:moveTo>
                  <a:lnTo>
                    <a:pt x="18" y="4"/>
                  </a:lnTo>
                  <a:cubicBezTo>
                    <a:pt x="14" y="12"/>
                    <a:pt x="11" y="21"/>
                    <a:pt x="10" y="30"/>
                  </a:cubicBezTo>
                  <a:lnTo>
                    <a:pt x="0" y="29"/>
                  </a:lnTo>
                  <a:cubicBezTo>
                    <a:pt x="2" y="19"/>
                    <a:pt x="5" y="9"/>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437"/>
            <p:cNvSpPr>
              <a:spLocks/>
            </p:cNvSpPr>
            <p:nvPr/>
          </p:nvSpPr>
          <p:spPr bwMode="auto">
            <a:xfrm>
              <a:off x="5999164" y="446088"/>
              <a:ext cx="19050" cy="33338"/>
            </a:xfrm>
            <a:custGeom>
              <a:avLst/>
              <a:gdLst>
                <a:gd name="T0" fmla="*/ 0 w 18"/>
                <a:gd name="T1" fmla="*/ 4 h 30"/>
                <a:gd name="T2" fmla="*/ 9 w 18"/>
                <a:gd name="T3" fmla="*/ 0 h 30"/>
                <a:gd name="T4" fmla="*/ 18 w 18"/>
                <a:gd name="T5" fmla="*/ 29 h 30"/>
                <a:gd name="T6" fmla="*/ 9 w 18"/>
                <a:gd name="T7" fmla="*/ 30 h 30"/>
                <a:gd name="T8" fmla="*/ 0 w 18"/>
                <a:gd name="T9" fmla="*/ 4 h 30"/>
              </a:gdLst>
              <a:ahLst/>
              <a:cxnLst>
                <a:cxn ang="0">
                  <a:pos x="T0" y="T1"/>
                </a:cxn>
                <a:cxn ang="0">
                  <a:pos x="T2" y="T3"/>
                </a:cxn>
                <a:cxn ang="0">
                  <a:pos x="T4" y="T5"/>
                </a:cxn>
                <a:cxn ang="0">
                  <a:pos x="T6" y="T7"/>
                </a:cxn>
                <a:cxn ang="0">
                  <a:pos x="T8" y="T9"/>
                </a:cxn>
              </a:cxnLst>
              <a:rect l="0" t="0" r="r" b="b"/>
              <a:pathLst>
                <a:path w="18" h="30">
                  <a:moveTo>
                    <a:pt x="0" y="4"/>
                  </a:moveTo>
                  <a:lnTo>
                    <a:pt x="9" y="0"/>
                  </a:lnTo>
                  <a:cubicBezTo>
                    <a:pt x="13" y="9"/>
                    <a:pt x="16" y="19"/>
                    <a:pt x="18" y="29"/>
                  </a:cubicBezTo>
                  <a:lnTo>
                    <a:pt x="9" y="30"/>
                  </a:lnTo>
                  <a:cubicBezTo>
                    <a:pt x="7" y="21"/>
                    <a:pt x="4" y="12"/>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438"/>
            <p:cNvSpPr>
              <a:spLocks/>
            </p:cNvSpPr>
            <p:nvPr/>
          </p:nvSpPr>
          <p:spPr bwMode="auto">
            <a:xfrm>
              <a:off x="5159376" y="508000"/>
              <a:ext cx="19050" cy="33338"/>
            </a:xfrm>
            <a:custGeom>
              <a:avLst/>
              <a:gdLst>
                <a:gd name="T0" fmla="*/ 0 w 18"/>
                <a:gd name="T1" fmla="*/ 2 h 30"/>
                <a:gd name="T2" fmla="*/ 10 w 18"/>
                <a:gd name="T3" fmla="*/ 0 h 30"/>
                <a:gd name="T4" fmla="*/ 18 w 18"/>
                <a:gd name="T5" fmla="*/ 26 h 30"/>
                <a:gd name="T6" fmla="*/ 10 w 18"/>
                <a:gd name="T7" fmla="*/ 30 h 30"/>
                <a:gd name="T8" fmla="*/ 0 w 18"/>
                <a:gd name="T9" fmla="*/ 2 h 30"/>
              </a:gdLst>
              <a:ahLst/>
              <a:cxnLst>
                <a:cxn ang="0">
                  <a:pos x="T0" y="T1"/>
                </a:cxn>
                <a:cxn ang="0">
                  <a:pos x="T2" y="T3"/>
                </a:cxn>
                <a:cxn ang="0">
                  <a:pos x="T4" y="T5"/>
                </a:cxn>
                <a:cxn ang="0">
                  <a:pos x="T6" y="T7"/>
                </a:cxn>
                <a:cxn ang="0">
                  <a:pos x="T8" y="T9"/>
                </a:cxn>
              </a:cxnLst>
              <a:rect l="0" t="0" r="r" b="b"/>
              <a:pathLst>
                <a:path w="18" h="30">
                  <a:moveTo>
                    <a:pt x="0" y="2"/>
                  </a:moveTo>
                  <a:lnTo>
                    <a:pt x="10" y="0"/>
                  </a:lnTo>
                  <a:cubicBezTo>
                    <a:pt x="11" y="9"/>
                    <a:pt x="14" y="18"/>
                    <a:pt x="18" y="26"/>
                  </a:cubicBezTo>
                  <a:lnTo>
                    <a:pt x="10" y="30"/>
                  </a:lnTo>
                  <a:cubicBezTo>
                    <a:pt x="5" y="21"/>
                    <a:pt x="2" y="1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439"/>
            <p:cNvSpPr>
              <a:spLocks/>
            </p:cNvSpPr>
            <p:nvPr/>
          </p:nvSpPr>
          <p:spPr bwMode="auto">
            <a:xfrm>
              <a:off x="5999164" y="508000"/>
              <a:ext cx="19050" cy="33338"/>
            </a:xfrm>
            <a:custGeom>
              <a:avLst/>
              <a:gdLst>
                <a:gd name="T0" fmla="*/ 9 w 18"/>
                <a:gd name="T1" fmla="*/ 0 h 30"/>
                <a:gd name="T2" fmla="*/ 18 w 18"/>
                <a:gd name="T3" fmla="*/ 2 h 30"/>
                <a:gd name="T4" fmla="*/ 9 w 18"/>
                <a:gd name="T5" fmla="*/ 30 h 30"/>
                <a:gd name="T6" fmla="*/ 0 w 18"/>
                <a:gd name="T7" fmla="*/ 26 h 30"/>
                <a:gd name="T8" fmla="*/ 9 w 18"/>
                <a:gd name="T9" fmla="*/ 0 h 30"/>
              </a:gdLst>
              <a:ahLst/>
              <a:cxnLst>
                <a:cxn ang="0">
                  <a:pos x="T0" y="T1"/>
                </a:cxn>
                <a:cxn ang="0">
                  <a:pos x="T2" y="T3"/>
                </a:cxn>
                <a:cxn ang="0">
                  <a:pos x="T4" y="T5"/>
                </a:cxn>
                <a:cxn ang="0">
                  <a:pos x="T6" y="T7"/>
                </a:cxn>
                <a:cxn ang="0">
                  <a:pos x="T8" y="T9"/>
                </a:cxn>
              </a:cxnLst>
              <a:rect l="0" t="0" r="r" b="b"/>
              <a:pathLst>
                <a:path w="18" h="30">
                  <a:moveTo>
                    <a:pt x="9" y="0"/>
                  </a:moveTo>
                  <a:lnTo>
                    <a:pt x="18" y="2"/>
                  </a:lnTo>
                  <a:cubicBezTo>
                    <a:pt x="17" y="12"/>
                    <a:pt x="13" y="21"/>
                    <a:pt x="9" y="30"/>
                  </a:cubicBezTo>
                  <a:lnTo>
                    <a:pt x="0" y="26"/>
                  </a:lnTo>
                  <a:cubicBezTo>
                    <a:pt x="4" y="18"/>
                    <a:pt x="7" y="9"/>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440"/>
            <p:cNvSpPr>
              <a:spLocks/>
            </p:cNvSpPr>
            <p:nvPr/>
          </p:nvSpPr>
          <p:spPr bwMode="auto">
            <a:xfrm>
              <a:off x="5957889" y="560388"/>
              <a:ext cx="31750" cy="26988"/>
            </a:xfrm>
            <a:custGeom>
              <a:avLst/>
              <a:gdLst>
                <a:gd name="T0" fmla="*/ 22 w 29"/>
                <a:gd name="T1" fmla="*/ 0 h 25"/>
                <a:gd name="T2" fmla="*/ 29 w 29"/>
                <a:gd name="T3" fmla="*/ 7 h 25"/>
                <a:gd name="T4" fmla="*/ 5 w 29"/>
                <a:gd name="T5" fmla="*/ 25 h 25"/>
                <a:gd name="T6" fmla="*/ 0 w 29"/>
                <a:gd name="T7" fmla="*/ 16 h 25"/>
                <a:gd name="T8" fmla="*/ 22 w 29"/>
                <a:gd name="T9" fmla="*/ 0 h 25"/>
              </a:gdLst>
              <a:ahLst/>
              <a:cxnLst>
                <a:cxn ang="0">
                  <a:pos x="T0" y="T1"/>
                </a:cxn>
                <a:cxn ang="0">
                  <a:pos x="T2" y="T3"/>
                </a:cxn>
                <a:cxn ang="0">
                  <a:pos x="T4" y="T5"/>
                </a:cxn>
                <a:cxn ang="0">
                  <a:pos x="T6" y="T7"/>
                </a:cxn>
                <a:cxn ang="0">
                  <a:pos x="T8" y="T9"/>
                </a:cxn>
              </a:cxnLst>
              <a:rect l="0" t="0" r="r" b="b"/>
              <a:pathLst>
                <a:path w="29" h="25">
                  <a:moveTo>
                    <a:pt x="22" y="0"/>
                  </a:moveTo>
                  <a:lnTo>
                    <a:pt x="29" y="7"/>
                  </a:lnTo>
                  <a:cubicBezTo>
                    <a:pt x="22" y="14"/>
                    <a:pt x="14" y="20"/>
                    <a:pt x="5" y="25"/>
                  </a:cubicBezTo>
                  <a:lnTo>
                    <a:pt x="0" y="16"/>
                  </a:lnTo>
                  <a:cubicBezTo>
                    <a:pt x="8" y="12"/>
                    <a:pt x="16" y="7"/>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441"/>
            <p:cNvSpPr>
              <a:spLocks/>
            </p:cNvSpPr>
            <p:nvPr/>
          </p:nvSpPr>
          <p:spPr bwMode="auto">
            <a:xfrm>
              <a:off x="5189539" y="560388"/>
              <a:ext cx="30163" cy="26988"/>
            </a:xfrm>
            <a:custGeom>
              <a:avLst/>
              <a:gdLst>
                <a:gd name="T0" fmla="*/ 0 w 29"/>
                <a:gd name="T1" fmla="*/ 7 h 25"/>
                <a:gd name="T2" fmla="*/ 7 w 29"/>
                <a:gd name="T3" fmla="*/ 0 h 25"/>
                <a:gd name="T4" fmla="*/ 29 w 29"/>
                <a:gd name="T5" fmla="*/ 16 h 25"/>
                <a:gd name="T6" fmla="*/ 25 w 29"/>
                <a:gd name="T7" fmla="*/ 25 h 25"/>
                <a:gd name="T8" fmla="*/ 0 w 29"/>
                <a:gd name="T9" fmla="*/ 7 h 25"/>
              </a:gdLst>
              <a:ahLst/>
              <a:cxnLst>
                <a:cxn ang="0">
                  <a:pos x="T0" y="T1"/>
                </a:cxn>
                <a:cxn ang="0">
                  <a:pos x="T2" y="T3"/>
                </a:cxn>
                <a:cxn ang="0">
                  <a:pos x="T4" y="T5"/>
                </a:cxn>
                <a:cxn ang="0">
                  <a:pos x="T6" y="T7"/>
                </a:cxn>
                <a:cxn ang="0">
                  <a:pos x="T8" y="T9"/>
                </a:cxn>
              </a:cxnLst>
              <a:rect l="0" t="0" r="r" b="b"/>
              <a:pathLst>
                <a:path w="29" h="25">
                  <a:moveTo>
                    <a:pt x="0" y="7"/>
                  </a:moveTo>
                  <a:lnTo>
                    <a:pt x="7" y="0"/>
                  </a:lnTo>
                  <a:cubicBezTo>
                    <a:pt x="14" y="7"/>
                    <a:pt x="21" y="12"/>
                    <a:pt x="29" y="16"/>
                  </a:cubicBezTo>
                  <a:lnTo>
                    <a:pt x="25" y="25"/>
                  </a:lnTo>
                  <a:cubicBezTo>
                    <a:pt x="16" y="20"/>
                    <a:pt x="8" y="1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442"/>
            <p:cNvSpPr>
              <a:spLocks/>
            </p:cNvSpPr>
            <p:nvPr/>
          </p:nvSpPr>
          <p:spPr bwMode="auto">
            <a:xfrm>
              <a:off x="5246689" y="587375"/>
              <a:ext cx="11113" cy="4763"/>
            </a:xfrm>
            <a:custGeom>
              <a:avLst/>
              <a:gdLst>
                <a:gd name="T0" fmla="*/ 0 w 10"/>
                <a:gd name="T1" fmla="*/ 4 h 4"/>
                <a:gd name="T2" fmla="*/ 1 w 10"/>
                <a:gd name="T3" fmla="*/ 0 h 4"/>
                <a:gd name="T4" fmla="*/ 10 w 10"/>
                <a:gd name="T5" fmla="*/ 0 h 4"/>
                <a:gd name="T6" fmla="*/ 10 w 10"/>
                <a:gd name="T7" fmla="*/ 2 h 4"/>
                <a:gd name="T8" fmla="*/ 0 w 10"/>
                <a:gd name="T9" fmla="*/ 4 h 4"/>
              </a:gdLst>
              <a:ahLst/>
              <a:cxnLst>
                <a:cxn ang="0">
                  <a:pos x="T0" y="T1"/>
                </a:cxn>
                <a:cxn ang="0">
                  <a:pos x="T2" y="T3"/>
                </a:cxn>
                <a:cxn ang="0">
                  <a:pos x="T4" y="T5"/>
                </a:cxn>
                <a:cxn ang="0">
                  <a:pos x="T6" y="T7"/>
                </a:cxn>
                <a:cxn ang="0">
                  <a:pos x="T8" y="T9"/>
                </a:cxn>
              </a:cxnLst>
              <a:rect l="0" t="0" r="r" b="b"/>
              <a:pathLst>
                <a:path w="10" h="4">
                  <a:moveTo>
                    <a:pt x="0" y="4"/>
                  </a:moveTo>
                  <a:lnTo>
                    <a:pt x="1" y="0"/>
                  </a:lnTo>
                  <a:cubicBezTo>
                    <a:pt x="4" y="0"/>
                    <a:pt x="7" y="0"/>
                    <a:pt x="10" y="0"/>
                  </a:cubicBezTo>
                  <a:lnTo>
                    <a:pt x="10" y="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443"/>
            <p:cNvSpPr>
              <a:spLocks/>
            </p:cNvSpPr>
            <p:nvPr/>
          </p:nvSpPr>
          <p:spPr bwMode="auto">
            <a:xfrm>
              <a:off x="5921376" y="587375"/>
              <a:ext cx="9525" cy="4763"/>
            </a:xfrm>
            <a:custGeom>
              <a:avLst/>
              <a:gdLst>
                <a:gd name="T0" fmla="*/ 8 w 9"/>
                <a:gd name="T1" fmla="*/ 0 h 4"/>
                <a:gd name="T2" fmla="*/ 9 w 9"/>
                <a:gd name="T3" fmla="*/ 4 h 4"/>
                <a:gd name="T4" fmla="*/ 0 w 9"/>
                <a:gd name="T5" fmla="*/ 2 h 4"/>
                <a:gd name="T6" fmla="*/ 0 w 9"/>
                <a:gd name="T7" fmla="*/ 0 h 4"/>
                <a:gd name="T8" fmla="*/ 8 w 9"/>
                <a:gd name="T9" fmla="*/ 0 h 4"/>
              </a:gdLst>
              <a:ahLst/>
              <a:cxnLst>
                <a:cxn ang="0">
                  <a:pos x="T0" y="T1"/>
                </a:cxn>
                <a:cxn ang="0">
                  <a:pos x="T2" y="T3"/>
                </a:cxn>
                <a:cxn ang="0">
                  <a:pos x="T4" y="T5"/>
                </a:cxn>
                <a:cxn ang="0">
                  <a:pos x="T6" y="T7"/>
                </a:cxn>
                <a:cxn ang="0">
                  <a:pos x="T8" y="T9"/>
                </a:cxn>
              </a:cxnLst>
              <a:rect l="0" t="0" r="r" b="b"/>
              <a:pathLst>
                <a:path w="9" h="4">
                  <a:moveTo>
                    <a:pt x="8" y="0"/>
                  </a:moveTo>
                  <a:lnTo>
                    <a:pt x="9" y="4"/>
                  </a:lnTo>
                  <a:lnTo>
                    <a:pt x="0" y="2"/>
                  </a:lnTo>
                  <a:lnTo>
                    <a:pt x="0" y="0"/>
                  </a:lnTo>
                  <a:cubicBezTo>
                    <a:pt x="3" y="0"/>
                    <a:pt x="5"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444"/>
            <p:cNvSpPr>
              <a:spLocks/>
            </p:cNvSpPr>
            <p:nvPr/>
          </p:nvSpPr>
          <p:spPr bwMode="auto">
            <a:xfrm>
              <a:off x="5257801" y="587375"/>
              <a:ext cx="6350" cy="4763"/>
            </a:xfrm>
            <a:custGeom>
              <a:avLst/>
              <a:gdLst>
                <a:gd name="T0" fmla="*/ 0 w 5"/>
                <a:gd name="T1" fmla="*/ 2 h 5"/>
                <a:gd name="T2" fmla="*/ 0 w 5"/>
                <a:gd name="T3" fmla="*/ 0 h 5"/>
                <a:gd name="T4" fmla="*/ 5 w 5"/>
                <a:gd name="T5" fmla="*/ 1 h 5"/>
                <a:gd name="T6" fmla="*/ 5 w 5"/>
                <a:gd name="T7" fmla="*/ 5 h 5"/>
                <a:gd name="T8" fmla="*/ 4 w 5"/>
                <a:gd name="T9" fmla="*/ 1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0" y="0"/>
                  </a:lnTo>
                  <a:cubicBezTo>
                    <a:pt x="1" y="1"/>
                    <a:pt x="3" y="1"/>
                    <a:pt x="5" y="1"/>
                  </a:cubicBezTo>
                  <a:lnTo>
                    <a:pt x="5" y="5"/>
                  </a:lnTo>
                  <a:lnTo>
                    <a:pt x="4"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445"/>
            <p:cNvSpPr>
              <a:spLocks/>
            </p:cNvSpPr>
            <p:nvPr/>
          </p:nvSpPr>
          <p:spPr bwMode="auto">
            <a:xfrm>
              <a:off x="5916614" y="587375"/>
              <a:ext cx="4763" cy="4763"/>
            </a:xfrm>
            <a:custGeom>
              <a:avLst/>
              <a:gdLst>
                <a:gd name="T0" fmla="*/ 5 w 5"/>
                <a:gd name="T1" fmla="*/ 0 h 5"/>
                <a:gd name="T2" fmla="*/ 5 w 5"/>
                <a:gd name="T3" fmla="*/ 2 h 5"/>
                <a:gd name="T4" fmla="*/ 1 w 5"/>
                <a:gd name="T5" fmla="*/ 1 h 5"/>
                <a:gd name="T6" fmla="*/ 0 w 5"/>
                <a:gd name="T7" fmla="*/ 5 h 5"/>
                <a:gd name="T8" fmla="*/ 0 w 5"/>
                <a:gd name="T9" fmla="*/ 1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5" y="2"/>
                  </a:lnTo>
                  <a:lnTo>
                    <a:pt x="1" y="1"/>
                  </a:lnTo>
                  <a:lnTo>
                    <a:pt x="0" y="5"/>
                  </a:lnTo>
                  <a:lnTo>
                    <a:pt x="0" y="1"/>
                  </a:lnTo>
                  <a:cubicBezTo>
                    <a:pt x="1" y="1"/>
                    <a:pt x="3" y="1"/>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446"/>
            <p:cNvSpPr>
              <a:spLocks/>
            </p:cNvSpPr>
            <p:nvPr/>
          </p:nvSpPr>
          <p:spPr bwMode="auto">
            <a:xfrm>
              <a:off x="5257801" y="588963"/>
              <a:ext cx="6350" cy="9525"/>
            </a:xfrm>
            <a:custGeom>
              <a:avLst/>
              <a:gdLst>
                <a:gd name="T0" fmla="*/ 0 w 5"/>
                <a:gd name="T1" fmla="*/ 1 h 9"/>
                <a:gd name="T2" fmla="*/ 4 w 5"/>
                <a:gd name="T3" fmla="*/ 0 h 9"/>
                <a:gd name="T4" fmla="*/ 5 w 5"/>
                <a:gd name="T5" fmla="*/ 4 h 9"/>
                <a:gd name="T6" fmla="*/ 5 w 5"/>
                <a:gd name="T7" fmla="*/ 9 h 9"/>
                <a:gd name="T8" fmla="*/ 0 w 5"/>
                <a:gd name="T9" fmla="*/ 9 h 9"/>
                <a:gd name="T10" fmla="*/ 0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0" y="1"/>
                  </a:moveTo>
                  <a:lnTo>
                    <a:pt x="4" y="0"/>
                  </a:lnTo>
                  <a:lnTo>
                    <a:pt x="5" y="4"/>
                  </a:lnTo>
                  <a:lnTo>
                    <a:pt x="5" y="9"/>
                  </a:lnTo>
                  <a:cubicBezTo>
                    <a:pt x="3" y="9"/>
                    <a:pt x="1" y="9"/>
                    <a:pt x="0" y="9"/>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447"/>
            <p:cNvSpPr>
              <a:spLocks/>
            </p:cNvSpPr>
            <p:nvPr/>
          </p:nvSpPr>
          <p:spPr bwMode="auto">
            <a:xfrm>
              <a:off x="5916614" y="588963"/>
              <a:ext cx="4763" cy="9525"/>
            </a:xfrm>
            <a:custGeom>
              <a:avLst/>
              <a:gdLst>
                <a:gd name="T0" fmla="*/ 1 w 5"/>
                <a:gd name="T1" fmla="*/ 0 h 9"/>
                <a:gd name="T2" fmla="*/ 5 w 5"/>
                <a:gd name="T3" fmla="*/ 1 h 9"/>
                <a:gd name="T4" fmla="*/ 5 w 5"/>
                <a:gd name="T5" fmla="*/ 9 h 9"/>
                <a:gd name="T6" fmla="*/ 0 w 5"/>
                <a:gd name="T7" fmla="*/ 9 h 9"/>
                <a:gd name="T8" fmla="*/ 0 w 5"/>
                <a:gd name="T9" fmla="*/ 4 h 9"/>
                <a:gd name="T10" fmla="*/ 1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1" y="0"/>
                  </a:moveTo>
                  <a:lnTo>
                    <a:pt x="5" y="1"/>
                  </a:lnTo>
                  <a:lnTo>
                    <a:pt x="5" y="9"/>
                  </a:lnTo>
                  <a:cubicBezTo>
                    <a:pt x="3" y="9"/>
                    <a:pt x="1" y="9"/>
                    <a:pt x="0" y="9"/>
                  </a:cubicBezTo>
                  <a:lnTo>
                    <a:pt x="0" y="4"/>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448"/>
            <p:cNvSpPr>
              <a:spLocks/>
            </p:cNvSpPr>
            <p:nvPr/>
          </p:nvSpPr>
          <p:spPr bwMode="auto">
            <a:xfrm>
              <a:off x="5921376" y="588963"/>
              <a:ext cx="11113" cy="9525"/>
            </a:xfrm>
            <a:custGeom>
              <a:avLst/>
              <a:gdLst>
                <a:gd name="T0" fmla="*/ 0 w 10"/>
                <a:gd name="T1" fmla="*/ 0 h 8"/>
                <a:gd name="T2" fmla="*/ 9 w 10"/>
                <a:gd name="T3" fmla="*/ 2 h 8"/>
                <a:gd name="T4" fmla="*/ 10 w 10"/>
                <a:gd name="T5" fmla="*/ 7 h 8"/>
                <a:gd name="T6" fmla="*/ 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9" y="2"/>
                  </a:lnTo>
                  <a:lnTo>
                    <a:pt x="10" y="7"/>
                  </a:lnTo>
                  <a:cubicBezTo>
                    <a:pt x="6" y="8"/>
                    <a:pt x="3" y="8"/>
                    <a:pt x="0" y="8"/>
                  </a:cubicBez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449"/>
            <p:cNvSpPr>
              <a:spLocks/>
            </p:cNvSpPr>
            <p:nvPr/>
          </p:nvSpPr>
          <p:spPr bwMode="auto">
            <a:xfrm>
              <a:off x="5246689" y="588963"/>
              <a:ext cx="11113" cy="9525"/>
            </a:xfrm>
            <a:custGeom>
              <a:avLst/>
              <a:gdLst>
                <a:gd name="T0" fmla="*/ 0 w 10"/>
                <a:gd name="T1" fmla="*/ 2 h 8"/>
                <a:gd name="T2" fmla="*/ 10 w 10"/>
                <a:gd name="T3" fmla="*/ 0 h 8"/>
                <a:gd name="T4" fmla="*/ 10 w 10"/>
                <a:gd name="T5" fmla="*/ 8 h 8"/>
                <a:gd name="T6" fmla="*/ 0 w 10"/>
                <a:gd name="T7" fmla="*/ 7 h 8"/>
                <a:gd name="T8" fmla="*/ 0 w 10"/>
                <a:gd name="T9" fmla="*/ 2 h 8"/>
              </a:gdLst>
              <a:ahLst/>
              <a:cxnLst>
                <a:cxn ang="0">
                  <a:pos x="T0" y="T1"/>
                </a:cxn>
                <a:cxn ang="0">
                  <a:pos x="T2" y="T3"/>
                </a:cxn>
                <a:cxn ang="0">
                  <a:pos x="T4" y="T5"/>
                </a:cxn>
                <a:cxn ang="0">
                  <a:pos x="T6" y="T7"/>
                </a:cxn>
                <a:cxn ang="0">
                  <a:pos x="T8" y="T9"/>
                </a:cxn>
              </a:cxnLst>
              <a:rect l="0" t="0" r="r" b="b"/>
              <a:pathLst>
                <a:path w="10" h="8">
                  <a:moveTo>
                    <a:pt x="0" y="2"/>
                  </a:moveTo>
                  <a:lnTo>
                    <a:pt x="10" y="0"/>
                  </a:lnTo>
                  <a:lnTo>
                    <a:pt x="10" y="8"/>
                  </a:lnTo>
                  <a:cubicBezTo>
                    <a:pt x="6" y="8"/>
                    <a:pt x="3" y="8"/>
                    <a:pt x="0" y="7"/>
                  </a:cubicBezTo>
                  <a:lnTo>
                    <a:pt x="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450"/>
            <p:cNvSpPr>
              <a:spLocks/>
            </p:cNvSpPr>
            <p:nvPr/>
          </p:nvSpPr>
          <p:spPr bwMode="auto">
            <a:xfrm>
              <a:off x="5264151" y="592138"/>
              <a:ext cx="0" cy="6350"/>
            </a:xfrm>
            <a:custGeom>
              <a:avLst/>
              <a:gdLst>
                <a:gd name="T0" fmla="*/ 0 h 4"/>
                <a:gd name="T1" fmla="*/ 4 h 4"/>
                <a:gd name="T2" fmla="*/ 4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4"/>
                  </a:lnTo>
                  <a:lnTo>
                    <a:pt x="0"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451"/>
            <p:cNvSpPr>
              <a:spLocks/>
            </p:cNvSpPr>
            <p:nvPr/>
          </p:nvSpPr>
          <p:spPr bwMode="auto">
            <a:xfrm>
              <a:off x="5915026" y="592138"/>
              <a:ext cx="1588" cy="6350"/>
            </a:xfrm>
            <a:custGeom>
              <a:avLst/>
              <a:gdLst>
                <a:gd name="T0" fmla="*/ 1 w 1"/>
                <a:gd name="T1" fmla="*/ 0 h 4"/>
                <a:gd name="T2" fmla="*/ 1 w 1"/>
                <a:gd name="T3" fmla="*/ 4 h 4"/>
                <a:gd name="T4" fmla="*/ 0 w 1"/>
                <a:gd name="T5" fmla="*/ 4 h 4"/>
                <a:gd name="T6" fmla="*/ 0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1" y="4"/>
                  </a:lnTo>
                  <a:lnTo>
                    <a:pt x="0" y="4"/>
                  </a:lnTo>
                  <a:lnTo>
                    <a:pt x="0" y="4"/>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452"/>
            <p:cNvSpPr>
              <a:spLocks/>
            </p:cNvSpPr>
            <p:nvPr/>
          </p:nvSpPr>
          <p:spPr bwMode="auto">
            <a:xfrm>
              <a:off x="5257801" y="598488"/>
              <a:ext cx="6350"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cubicBezTo>
                    <a:pt x="1" y="0"/>
                    <a:pt x="3" y="0"/>
                    <a:pt x="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453"/>
            <p:cNvSpPr>
              <a:spLocks/>
            </p:cNvSpPr>
            <p:nvPr/>
          </p:nvSpPr>
          <p:spPr bwMode="auto">
            <a:xfrm>
              <a:off x="5916614" y="598488"/>
              <a:ext cx="4763"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1" y="0"/>
                    <a:pt x="3"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454"/>
            <p:cNvSpPr>
              <a:spLocks/>
            </p:cNvSpPr>
            <p:nvPr/>
          </p:nvSpPr>
          <p:spPr bwMode="auto">
            <a:xfrm>
              <a:off x="4938714" y="592138"/>
              <a:ext cx="325438" cy="76200"/>
            </a:xfrm>
            <a:custGeom>
              <a:avLst/>
              <a:gdLst>
                <a:gd name="T0" fmla="*/ 300 w 300"/>
                <a:gd name="T1" fmla="*/ 6 h 71"/>
                <a:gd name="T2" fmla="*/ 0 w 300"/>
                <a:gd name="T3" fmla="*/ 71 h 71"/>
                <a:gd name="T4" fmla="*/ 0 w 300"/>
                <a:gd name="T5" fmla="*/ 62 h 71"/>
                <a:gd name="T6" fmla="*/ 285 w 300"/>
                <a:gd name="T7" fmla="*/ 0 h 71"/>
                <a:gd name="T8" fmla="*/ 285 w 300"/>
                <a:gd name="T9" fmla="*/ 5 h 71"/>
                <a:gd name="T10" fmla="*/ 295 w 300"/>
                <a:gd name="T11" fmla="*/ 6 h 71"/>
                <a:gd name="T12" fmla="*/ 295 w 300"/>
                <a:gd name="T13" fmla="*/ 6 h 71"/>
                <a:gd name="T14" fmla="*/ 300 w 300"/>
                <a:gd name="T15" fmla="*/ 6 h 71"/>
                <a:gd name="T16" fmla="*/ 300 w 300"/>
                <a:gd name="T1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1">
                  <a:moveTo>
                    <a:pt x="300" y="6"/>
                  </a:moveTo>
                  <a:lnTo>
                    <a:pt x="0" y="71"/>
                  </a:lnTo>
                  <a:lnTo>
                    <a:pt x="0" y="62"/>
                  </a:lnTo>
                  <a:lnTo>
                    <a:pt x="285" y="0"/>
                  </a:lnTo>
                  <a:lnTo>
                    <a:pt x="285" y="5"/>
                  </a:lnTo>
                  <a:cubicBezTo>
                    <a:pt x="288" y="6"/>
                    <a:pt x="291" y="6"/>
                    <a:pt x="295" y="6"/>
                  </a:cubicBezTo>
                  <a:lnTo>
                    <a:pt x="295" y="6"/>
                  </a:lnTo>
                  <a:lnTo>
                    <a:pt x="300" y="6"/>
                  </a:lnTo>
                  <a:lnTo>
                    <a:pt x="300" y="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455"/>
            <p:cNvSpPr>
              <a:spLocks/>
            </p:cNvSpPr>
            <p:nvPr/>
          </p:nvSpPr>
          <p:spPr bwMode="auto">
            <a:xfrm>
              <a:off x="5915026" y="592138"/>
              <a:ext cx="323850" cy="76200"/>
            </a:xfrm>
            <a:custGeom>
              <a:avLst/>
              <a:gdLst>
                <a:gd name="T0" fmla="*/ 6 w 300"/>
                <a:gd name="T1" fmla="*/ 6 h 71"/>
                <a:gd name="T2" fmla="*/ 6 w 300"/>
                <a:gd name="T3" fmla="*/ 6 h 71"/>
                <a:gd name="T4" fmla="*/ 16 w 300"/>
                <a:gd name="T5" fmla="*/ 5 h 71"/>
                <a:gd name="T6" fmla="*/ 15 w 300"/>
                <a:gd name="T7" fmla="*/ 0 h 71"/>
                <a:gd name="T8" fmla="*/ 300 w 300"/>
                <a:gd name="T9" fmla="*/ 61 h 71"/>
                <a:gd name="T10" fmla="*/ 300 w 300"/>
                <a:gd name="T11" fmla="*/ 71 h 71"/>
                <a:gd name="T12" fmla="*/ 0 w 300"/>
                <a:gd name="T13" fmla="*/ 6 h 71"/>
                <a:gd name="T14" fmla="*/ 1 w 300"/>
                <a:gd name="T15" fmla="*/ 6 h 71"/>
                <a:gd name="T16" fmla="*/ 6 w 300"/>
                <a:gd name="T1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1">
                  <a:moveTo>
                    <a:pt x="6" y="6"/>
                  </a:moveTo>
                  <a:lnTo>
                    <a:pt x="6" y="6"/>
                  </a:lnTo>
                  <a:cubicBezTo>
                    <a:pt x="9" y="6"/>
                    <a:pt x="12" y="6"/>
                    <a:pt x="16" y="5"/>
                  </a:cubicBezTo>
                  <a:lnTo>
                    <a:pt x="15" y="0"/>
                  </a:lnTo>
                  <a:lnTo>
                    <a:pt x="300" y="61"/>
                  </a:lnTo>
                  <a:lnTo>
                    <a:pt x="300" y="71"/>
                  </a:lnTo>
                  <a:lnTo>
                    <a:pt x="0" y="6"/>
                  </a:lnTo>
                  <a:lnTo>
                    <a:pt x="1" y="6"/>
                  </a:lnTo>
                  <a:lnTo>
                    <a:pt x="6" y="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456"/>
            <p:cNvSpPr>
              <a:spLocks/>
            </p:cNvSpPr>
            <p:nvPr/>
          </p:nvSpPr>
          <p:spPr bwMode="auto">
            <a:xfrm>
              <a:off x="6238876" y="657225"/>
              <a:ext cx="6350" cy="12700"/>
            </a:xfrm>
            <a:custGeom>
              <a:avLst/>
              <a:gdLst>
                <a:gd name="T0" fmla="*/ 0 w 4"/>
                <a:gd name="T1" fmla="*/ 0 h 8"/>
                <a:gd name="T2" fmla="*/ 4 w 4"/>
                <a:gd name="T3" fmla="*/ 2 h 8"/>
                <a:gd name="T4" fmla="*/ 2 w 4"/>
                <a:gd name="T5" fmla="*/ 8 h 8"/>
                <a:gd name="T6" fmla="*/ 0 w 4"/>
                <a:gd name="T7" fmla="*/ 7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lnTo>
                    <a:pt x="4" y="2"/>
                  </a:lnTo>
                  <a:lnTo>
                    <a:pt x="2" y="8"/>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457"/>
            <p:cNvSpPr>
              <a:spLocks/>
            </p:cNvSpPr>
            <p:nvPr/>
          </p:nvSpPr>
          <p:spPr bwMode="auto">
            <a:xfrm>
              <a:off x="4933951" y="658813"/>
              <a:ext cx="4763" cy="11113"/>
            </a:xfrm>
            <a:custGeom>
              <a:avLst/>
              <a:gdLst>
                <a:gd name="T0" fmla="*/ 0 w 3"/>
                <a:gd name="T1" fmla="*/ 1 h 7"/>
                <a:gd name="T2" fmla="*/ 3 w 3"/>
                <a:gd name="T3" fmla="*/ 0 h 7"/>
                <a:gd name="T4" fmla="*/ 3 w 3"/>
                <a:gd name="T5" fmla="*/ 6 h 7"/>
                <a:gd name="T6" fmla="*/ 1 w 3"/>
                <a:gd name="T7" fmla="*/ 7 h 7"/>
                <a:gd name="T8" fmla="*/ 0 w 3"/>
                <a:gd name="T9" fmla="*/ 1 h 7"/>
              </a:gdLst>
              <a:ahLst/>
              <a:cxnLst>
                <a:cxn ang="0">
                  <a:pos x="T0" y="T1"/>
                </a:cxn>
                <a:cxn ang="0">
                  <a:pos x="T2" y="T3"/>
                </a:cxn>
                <a:cxn ang="0">
                  <a:pos x="T4" y="T5"/>
                </a:cxn>
                <a:cxn ang="0">
                  <a:pos x="T6" y="T7"/>
                </a:cxn>
                <a:cxn ang="0">
                  <a:pos x="T8" y="T9"/>
                </a:cxn>
              </a:cxnLst>
              <a:rect l="0" t="0" r="r" b="b"/>
              <a:pathLst>
                <a:path w="3" h="7">
                  <a:moveTo>
                    <a:pt x="0" y="1"/>
                  </a:moveTo>
                  <a:lnTo>
                    <a:pt x="3" y="0"/>
                  </a:lnTo>
                  <a:lnTo>
                    <a:pt x="3" y="6"/>
                  </a:lnTo>
                  <a:lnTo>
                    <a:pt x="1" y="7"/>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458"/>
            <p:cNvSpPr>
              <a:spLocks/>
            </p:cNvSpPr>
            <p:nvPr/>
          </p:nvSpPr>
          <p:spPr bwMode="auto">
            <a:xfrm>
              <a:off x="6238876" y="660400"/>
              <a:ext cx="9525" cy="166688"/>
            </a:xfrm>
            <a:custGeom>
              <a:avLst/>
              <a:gdLst>
                <a:gd name="T0" fmla="*/ 2 w 6"/>
                <a:gd name="T1" fmla="*/ 6 h 105"/>
                <a:gd name="T2" fmla="*/ 4 w 6"/>
                <a:gd name="T3" fmla="*/ 0 h 105"/>
                <a:gd name="T4" fmla="*/ 6 w 6"/>
                <a:gd name="T5" fmla="*/ 0 h 105"/>
                <a:gd name="T6" fmla="*/ 6 w 6"/>
                <a:gd name="T7" fmla="*/ 105 h 105"/>
                <a:gd name="T8" fmla="*/ 0 w 6"/>
                <a:gd name="T9" fmla="*/ 105 h 105"/>
                <a:gd name="T10" fmla="*/ 0 w 6"/>
                <a:gd name="T11" fmla="*/ 5 h 105"/>
                <a:gd name="T12" fmla="*/ 2 w 6"/>
                <a:gd name="T13" fmla="*/ 6 h 105"/>
              </a:gdLst>
              <a:ahLst/>
              <a:cxnLst>
                <a:cxn ang="0">
                  <a:pos x="T0" y="T1"/>
                </a:cxn>
                <a:cxn ang="0">
                  <a:pos x="T2" y="T3"/>
                </a:cxn>
                <a:cxn ang="0">
                  <a:pos x="T4" y="T5"/>
                </a:cxn>
                <a:cxn ang="0">
                  <a:pos x="T6" y="T7"/>
                </a:cxn>
                <a:cxn ang="0">
                  <a:pos x="T8" y="T9"/>
                </a:cxn>
                <a:cxn ang="0">
                  <a:pos x="T10" y="T11"/>
                </a:cxn>
                <a:cxn ang="0">
                  <a:pos x="T12" y="T13"/>
                </a:cxn>
              </a:cxnLst>
              <a:rect l="0" t="0" r="r" b="b"/>
              <a:pathLst>
                <a:path w="6" h="105">
                  <a:moveTo>
                    <a:pt x="2" y="6"/>
                  </a:moveTo>
                  <a:lnTo>
                    <a:pt x="4" y="0"/>
                  </a:lnTo>
                  <a:lnTo>
                    <a:pt x="6" y="0"/>
                  </a:lnTo>
                  <a:lnTo>
                    <a:pt x="6" y="105"/>
                  </a:lnTo>
                  <a:lnTo>
                    <a:pt x="0" y="105"/>
                  </a:lnTo>
                  <a:lnTo>
                    <a:pt x="0" y="5"/>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459"/>
            <p:cNvSpPr>
              <a:spLocks/>
            </p:cNvSpPr>
            <p:nvPr/>
          </p:nvSpPr>
          <p:spPr bwMode="auto">
            <a:xfrm>
              <a:off x="4927601" y="660400"/>
              <a:ext cx="11113" cy="166688"/>
            </a:xfrm>
            <a:custGeom>
              <a:avLst/>
              <a:gdLst>
                <a:gd name="T0" fmla="*/ 5 w 7"/>
                <a:gd name="T1" fmla="*/ 6 h 105"/>
                <a:gd name="T2" fmla="*/ 7 w 7"/>
                <a:gd name="T3" fmla="*/ 5 h 105"/>
                <a:gd name="T4" fmla="*/ 7 w 7"/>
                <a:gd name="T5" fmla="*/ 105 h 105"/>
                <a:gd name="T6" fmla="*/ 0 w 7"/>
                <a:gd name="T7" fmla="*/ 105 h 105"/>
                <a:gd name="T8" fmla="*/ 0 w 7"/>
                <a:gd name="T9" fmla="*/ 0 h 105"/>
                <a:gd name="T10" fmla="*/ 4 w 7"/>
                <a:gd name="T11" fmla="*/ 0 h 105"/>
                <a:gd name="T12" fmla="*/ 5 w 7"/>
                <a:gd name="T13" fmla="*/ 6 h 105"/>
              </a:gdLst>
              <a:ahLst/>
              <a:cxnLst>
                <a:cxn ang="0">
                  <a:pos x="T0" y="T1"/>
                </a:cxn>
                <a:cxn ang="0">
                  <a:pos x="T2" y="T3"/>
                </a:cxn>
                <a:cxn ang="0">
                  <a:pos x="T4" y="T5"/>
                </a:cxn>
                <a:cxn ang="0">
                  <a:pos x="T6" y="T7"/>
                </a:cxn>
                <a:cxn ang="0">
                  <a:pos x="T8" y="T9"/>
                </a:cxn>
                <a:cxn ang="0">
                  <a:pos x="T10" y="T11"/>
                </a:cxn>
                <a:cxn ang="0">
                  <a:pos x="T12" y="T13"/>
                </a:cxn>
              </a:cxnLst>
              <a:rect l="0" t="0" r="r" b="b"/>
              <a:pathLst>
                <a:path w="7" h="105">
                  <a:moveTo>
                    <a:pt x="5" y="6"/>
                  </a:moveTo>
                  <a:lnTo>
                    <a:pt x="7" y="5"/>
                  </a:lnTo>
                  <a:lnTo>
                    <a:pt x="7" y="105"/>
                  </a:lnTo>
                  <a:lnTo>
                    <a:pt x="0" y="105"/>
                  </a:lnTo>
                  <a:lnTo>
                    <a:pt x="0" y="0"/>
                  </a:lnTo>
                  <a:lnTo>
                    <a:pt x="4" y="0"/>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Rectangle 460"/>
            <p:cNvSpPr>
              <a:spLocks noChangeArrowheads="1"/>
            </p:cNvSpPr>
            <p:nvPr/>
          </p:nvSpPr>
          <p:spPr bwMode="auto">
            <a:xfrm>
              <a:off x="6238876" y="827088"/>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Rectangle 461"/>
            <p:cNvSpPr>
              <a:spLocks noChangeArrowheads="1"/>
            </p:cNvSpPr>
            <p:nvPr/>
          </p:nvSpPr>
          <p:spPr bwMode="auto">
            <a:xfrm>
              <a:off x="4929189" y="827088"/>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462"/>
            <p:cNvSpPr>
              <a:spLocks/>
            </p:cNvSpPr>
            <p:nvPr/>
          </p:nvSpPr>
          <p:spPr bwMode="auto">
            <a:xfrm>
              <a:off x="4927601" y="827088"/>
              <a:ext cx="1320800" cy="65088"/>
            </a:xfrm>
            <a:custGeom>
              <a:avLst/>
              <a:gdLst>
                <a:gd name="T0" fmla="*/ 1 w 832"/>
                <a:gd name="T1" fmla="*/ 7 h 41"/>
                <a:gd name="T2" fmla="*/ 7 w 832"/>
                <a:gd name="T3" fmla="*/ 7 h 41"/>
                <a:gd name="T4" fmla="*/ 7 w 832"/>
                <a:gd name="T5" fmla="*/ 35 h 41"/>
                <a:gd name="T6" fmla="*/ 826 w 832"/>
                <a:gd name="T7" fmla="*/ 35 h 41"/>
                <a:gd name="T8" fmla="*/ 826 w 832"/>
                <a:gd name="T9" fmla="*/ 7 h 41"/>
                <a:gd name="T10" fmla="*/ 832 w 832"/>
                <a:gd name="T11" fmla="*/ 7 h 41"/>
                <a:gd name="T12" fmla="*/ 832 w 832"/>
                <a:gd name="T13" fmla="*/ 41 h 41"/>
                <a:gd name="T14" fmla="*/ 0 w 832"/>
                <a:gd name="T15" fmla="*/ 41 h 41"/>
                <a:gd name="T16" fmla="*/ 0 w 832"/>
                <a:gd name="T17" fmla="*/ 0 h 41"/>
                <a:gd name="T18" fmla="*/ 1 w 832"/>
                <a:gd name="T19" fmla="*/ 0 h 41"/>
                <a:gd name="T20" fmla="*/ 1 w 832"/>
                <a:gd name="T2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2" h="41">
                  <a:moveTo>
                    <a:pt x="1" y="7"/>
                  </a:moveTo>
                  <a:lnTo>
                    <a:pt x="7" y="7"/>
                  </a:lnTo>
                  <a:lnTo>
                    <a:pt x="7" y="35"/>
                  </a:lnTo>
                  <a:lnTo>
                    <a:pt x="826" y="35"/>
                  </a:lnTo>
                  <a:lnTo>
                    <a:pt x="826" y="7"/>
                  </a:lnTo>
                  <a:lnTo>
                    <a:pt x="832" y="7"/>
                  </a:lnTo>
                  <a:lnTo>
                    <a:pt x="832" y="41"/>
                  </a:lnTo>
                  <a:lnTo>
                    <a:pt x="0" y="41"/>
                  </a:lnTo>
                  <a:lnTo>
                    <a:pt x="0" y="0"/>
                  </a:lnTo>
                  <a:lnTo>
                    <a:pt x="1" y="0"/>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Rectangle 463"/>
            <p:cNvSpPr>
              <a:spLocks noChangeArrowheads="1"/>
            </p:cNvSpPr>
            <p:nvPr/>
          </p:nvSpPr>
          <p:spPr bwMode="auto">
            <a:xfrm>
              <a:off x="5583239" y="87313"/>
              <a:ext cx="9525" cy="800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8" name="Group 567"/>
          <p:cNvGrpSpPr/>
          <p:nvPr/>
        </p:nvGrpSpPr>
        <p:grpSpPr>
          <a:xfrm>
            <a:off x="560075" y="3944800"/>
            <a:ext cx="371607" cy="359731"/>
            <a:chOff x="7019926" y="0"/>
            <a:chExt cx="1192213" cy="1154113"/>
          </a:xfrm>
        </p:grpSpPr>
        <p:sp>
          <p:nvSpPr>
            <p:cNvPr id="569" name="Rectangle 464"/>
            <p:cNvSpPr>
              <a:spLocks noChangeArrowheads="1"/>
            </p:cNvSpPr>
            <p:nvPr/>
          </p:nvSpPr>
          <p:spPr bwMode="auto">
            <a:xfrm>
              <a:off x="7042151" y="0"/>
              <a:ext cx="1169988" cy="752475"/>
            </a:xfrm>
            <a:prstGeom prst="rect">
              <a:avLst/>
            </a:prstGeom>
            <a:solidFill>
              <a:srgbClr val="D3E2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Rectangle 465"/>
            <p:cNvSpPr>
              <a:spLocks noChangeArrowheads="1"/>
            </p:cNvSpPr>
            <p:nvPr/>
          </p:nvSpPr>
          <p:spPr bwMode="auto">
            <a:xfrm>
              <a:off x="7019926" y="0"/>
              <a:ext cx="1169988" cy="7524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Rectangle 466"/>
            <p:cNvSpPr>
              <a:spLocks noChangeArrowheads="1"/>
            </p:cNvSpPr>
            <p:nvPr/>
          </p:nvSpPr>
          <p:spPr bwMode="auto">
            <a:xfrm>
              <a:off x="7078664" y="53975"/>
              <a:ext cx="1054100" cy="6445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467"/>
            <p:cNvSpPr>
              <a:spLocks noEditPoints="1"/>
            </p:cNvSpPr>
            <p:nvPr/>
          </p:nvSpPr>
          <p:spPr bwMode="auto">
            <a:xfrm>
              <a:off x="7051676" y="26988"/>
              <a:ext cx="1108075" cy="700088"/>
            </a:xfrm>
            <a:custGeom>
              <a:avLst/>
              <a:gdLst>
                <a:gd name="T0" fmla="*/ 25 w 1024"/>
                <a:gd name="T1" fmla="*/ 620 h 646"/>
                <a:gd name="T2" fmla="*/ 999 w 1024"/>
                <a:gd name="T3" fmla="*/ 620 h 646"/>
                <a:gd name="T4" fmla="*/ 999 w 1024"/>
                <a:gd name="T5" fmla="*/ 25 h 646"/>
                <a:gd name="T6" fmla="*/ 25 w 1024"/>
                <a:gd name="T7" fmla="*/ 25 h 646"/>
                <a:gd name="T8" fmla="*/ 25 w 1024"/>
                <a:gd name="T9" fmla="*/ 620 h 646"/>
                <a:gd name="T10" fmla="*/ 1024 w 1024"/>
                <a:gd name="T11" fmla="*/ 646 h 646"/>
                <a:gd name="T12" fmla="*/ 0 w 1024"/>
                <a:gd name="T13" fmla="*/ 646 h 646"/>
                <a:gd name="T14" fmla="*/ 0 w 1024"/>
                <a:gd name="T15" fmla="*/ 0 h 646"/>
                <a:gd name="T16" fmla="*/ 1024 w 1024"/>
                <a:gd name="T17" fmla="*/ 0 h 646"/>
                <a:gd name="T18" fmla="*/ 1024 w 1024"/>
                <a:gd name="T19"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646">
                  <a:moveTo>
                    <a:pt x="25" y="620"/>
                  </a:moveTo>
                  <a:lnTo>
                    <a:pt x="999" y="620"/>
                  </a:lnTo>
                  <a:lnTo>
                    <a:pt x="999" y="25"/>
                  </a:lnTo>
                  <a:lnTo>
                    <a:pt x="25" y="25"/>
                  </a:lnTo>
                  <a:lnTo>
                    <a:pt x="25" y="620"/>
                  </a:lnTo>
                  <a:close/>
                  <a:moveTo>
                    <a:pt x="1024" y="646"/>
                  </a:moveTo>
                  <a:lnTo>
                    <a:pt x="0" y="646"/>
                  </a:lnTo>
                  <a:lnTo>
                    <a:pt x="0" y="0"/>
                  </a:lnTo>
                  <a:lnTo>
                    <a:pt x="1024" y="0"/>
                  </a:lnTo>
                  <a:lnTo>
                    <a:pt x="1024" y="646"/>
                  </a:ln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468"/>
            <p:cNvSpPr>
              <a:spLocks noEditPoints="1"/>
            </p:cNvSpPr>
            <p:nvPr/>
          </p:nvSpPr>
          <p:spPr bwMode="auto">
            <a:xfrm>
              <a:off x="7359651" y="274638"/>
              <a:ext cx="492125" cy="315913"/>
            </a:xfrm>
            <a:custGeom>
              <a:avLst/>
              <a:gdLst>
                <a:gd name="T0" fmla="*/ 26 w 455"/>
                <a:gd name="T1" fmla="*/ 266 h 292"/>
                <a:gd name="T2" fmla="*/ 430 w 455"/>
                <a:gd name="T3" fmla="*/ 266 h 292"/>
                <a:gd name="T4" fmla="*/ 430 w 455"/>
                <a:gd name="T5" fmla="*/ 25 h 292"/>
                <a:gd name="T6" fmla="*/ 26 w 455"/>
                <a:gd name="T7" fmla="*/ 25 h 292"/>
                <a:gd name="T8" fmla="*/ 26 w 455"/>
                <a:gd name="T9" fmla="*/ 266 h 292"/>
                <a:gd name="T10" fmla="*/ 455 w 455"/>
                <a:gd name="T11" fmla="*/ 292 h 292"/>
                <a:gd name="T12" fmla="*/ 0 w 455"/>
                <a:gd name="T13" fmla="*/ 292 h 292"/>
                <a:gd name="T14" fmla="*/ 0 w 455"/>
                <a:gd name="T15" fmla="*/ 0 h 292"/>
                <a:gd name="T16" fmla="*/ 455 w 455"/>
                <a:gd name="T17" fmla="*/ 0 h 292"/>
                <a:gd name="T18" fmla="*/ 455 w 455"/>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292">
                  <a:moveTo>
                    <a:pt x="26" y="266"/>
                  </a:moveTo>
                  <a:lnTo>
                    <a:pt x="430" y="266"/>
                  </a:lnTo>
                  <a:lnTo>
                    <a:pt x="430" y="25"/>
                  </a:lnTo>
                  <a:lnTo>
                    <a:pt x="26" y="25"/>
                  </a:lnTo>
                  <a:lnTo>
                    <a:pt x="26" y="266"/>
                  </a:lnTo>
                  <a:close/>
                  <a:moveTo>
                    <a:pt x="455" y="292"/>
                  </a:moveTo>
                  <a:lnTo>
                    <a:pt x="0" y="292"/>
                  </a:lnTo>
                  <a:lnTo>
                    <a:pt x="0" y="0"/>
                  </a:lnTo>
                  <a:lnTo>
                    <a:pt x="455" y="0"/>
                  </a:lnTo>
                  <a:lnTo>
                    <a:pt x="455" y="292"/>
                  </a:ln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469"/>
            <p:cNvSpPr>
              <a:spLocks/>
            </p:cNvSpPr>
            <p:nvPr/>
          </p:nvSpPr>
          <p:spPr bwMode="auto">
            <a:xfrm>
              <a:off x="7437439"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6" y="491"/>
                    <a:pt x="153" y="489"/>
                    <a:pt x="152" y="487"/>
                  </a:cubicBezTo>
                  <a:lnTo>
                    <a:pt x="1" y="9"/>
                  </a:lnTo>
                  <a:cubicBezTo>
                    <a:pt x="0" y="6"/>
                    <a:pt x="2" y="2"/>
                    <a:pt x="5" y="1"/>
                  </a:cubicBezTo>
                  <a:cubicBezTo>
                    <a:pt x="9" y="0"/>
                    <a:pt x="12" y="2"/>
                    <a:pt x="13" y="5"/>
                  </a:cubicBezTo>
                  <a:lnTo>
                    <a:pt x="164" y="483"/>
                  </a:lnTo>
                  <a:cubicBezTo>
                    <a:pt x="165" y="486"/>
                    <a:pt x="164" y="490"/>
                    <a:pt x="160" y="491"/>
                  </a:cubicBezTo>
                  <a:lnTo>
                    <a:pt x="158" y="491"/>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470"/>
            <p:cNvSpPr>
              <a:spLocks/>
            </p:cNvSpPr>
            <p:nvPr/>
          </p:nvSpPr>
          <p:spPr bwMode="auto">
            <a:xfrm>
              <a:off x="7550151"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6" y="491"/>
                    <a:pt x="153" y="489"/>
                    <a:pt x="152" y="487"/>
                  </a:cubicBezTo>
                  <a:lnTo>
                    <a:pt x="1" y="9"/>
                  </a:lnTo>
                  <a:cubicBezTo>
                    <a:pt x="0" y="6"/>
                    <a:pt x="2" y="2"/>
                    <a:pt x="5" y="1"/>
                  </a:cubicBezTo>
                  <a:cubicBezTo>
                    <a:pt x="8" y="0"/>
                    <a:pt x="12" y="2"/>
                    <a:pt x="13" y="5"/>
                  </a:cubicBezTo>
                  <a:lnTo>
                    <a:pt x="164" y="483"/>
                  </a:lnTo>
                  <a:cubicBezTo>
                    <a:pt x="165" y="486"/>
                    <a:pt x="163" y="490"/>
                    <a:pt x="160" y="491"/>
                  </a:cubicBezTo>
                  <a:lnTo>
                    <a:pt x="158" y="491"/>
                  </a:ln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471"/>
            <p:cNvSpPr>
              <a:spLocks/>
            </p:cNvSpPr>
            <p:nvPr/>
          </p:nvSpPr>
          <p:spPr bwMode="auto">
            <a:xfrm>
              <a:off x="7699376" y="622300"/>
              <a:ext cx="82550" cy="225425"/>
            </a:xfrm>
            <a:custGeom>
              <a:avLst/>
              <a:gdLst>
                <a:gd name="T0" fmla="*/ 69 w 76"/>
                <a:gd name="T1" fmla="*/ 208 h 208"/>
                <a:gd name="T2" fmla="*/ 63 w 76"/>
                <a:gd name="T3" fmla="*/ 204 h 208"/>
                <a:gd name="T4" fmla="*/ 1 w 76"/>
                <a:gd name="T5" fmla="*/ 9 h 208"/>
                <a:gd name="T6" fmla="*/ 5 w 76"/>
                <a:gd name="T7" fmla="*/ 1 h 208"/>
                <a:gd name="T8" fmla="*/ 13 w 76"/>
                <a:gd name="T9" fmla="*/ 5 h 208"/>
                <a:gd name="T10" fmla="*/ 75 w 76"/>
                <a:gd name="T11" fmla="*/ 200 h 208"/>
                <a:gd name="T12" fmla="*/ 71 w 76"/>
                <a:gd name="T13" fmla="*/ 208 h 208"/>
                <a:gd name="T14" fmla="*/ 69 w 76"/>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08">
                  <a:moveTo>
                    <a:pt x="69" y="208"/>
                  </a:moveTo>
                  <a:cubicBezTo>
                    <a:pt x="66" y="208"/>
                    <a:pt x="64" y="207"/>
                    <a:pt x="63" y="204"/>
                  </a:cubicBezTo>
                  <a:lnTo>
                    <a:pt x="1" y="9"/>
                  </a:lnTo>
                  <a:cubicBezTo>
                    <a:pt x="0" y="6"/>
                    <a:pt x="2" y="2"/>
                    <a:pt x="5" y="1"/>
                  </a:cubicBezTo>
                  <a:cubicBezTo>
                    <a:pt x="9" y="0"/>
                    <a:pt x="12" y="2"/>
                    <a:pt x="13" y="5"/>
                  </a:cubicBezTo>
                  <a:lnTo>
                    <a:pt x="75" y="200"/>
                  </a:lnTo>
                  <a:cubicBezTo>
                    <a:pt x="76" y="204"/>
                    <a:pt x="74" y="207"/>
                    <a:pt x="71" y="208"/>
                  </a:cubicBezTo>
                  <a:lnTo>
                    <a:pt x="69" y="208"/>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472"/>
            <p:cNvSpPr>
              <a:spLocks/>
            </p:cNvSpPr>
            <p:nvPr/>
          </p:nvSpPr>
          <p:spPr bwMode="auto">
            <a:xfrm>
              <a:off x="7464426" y="622300"/>
              <a:ext cx="115888" cy="331788"/>
            </a:xfrm>
            <a:custGeom>
              <a:avLst/>
              <a:gdLst>
                <a:gd name="T0" fmla="*/ 7 w 107"/>
                <a:gd name="T1" fmla="*/ 307 h 307"/>
                <a:gd name="T2" fmla="*/ 5 w 107"/>
                <a:gd name="T3" fmla="*/ 307 h 307"/>
                <a:gd name="T4" fmla="*/ 1 w 107"/>
                <a:gd name="T5" fmla="*/ 299 h 307"/>
                <a:gd name="T6" fmla="*/ 94 w 107"/>
                <a:gd name="T7" fmla="*/ 5 h 307"/>
                <a:gd name="T8" fmla="*/ 102 w 107"/>
                <a:gd name="T9" fmla="*/ 1 h 307"/>
                <a:gd name="T10" fmla="*/ 106 w 107"/>
                <a:gd name="T11" fmla="*/ 9 h 307"/>
                <a:gd name="T12" fmla="*/ 13 w 107"/>
                <a:gd name="T13" fmla="*/ 303 h 307"/>
                <a:gd name="T14" fmla="*/ 7 w 107"/>
                <a:gd name="T15" fmla="*/ 307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07">
                  <a:moveTo>
                    <a:pt x="7" y="307"/>
                  </a:moveTo>
                  <a:lnTo>
                    <a:pt x="5" y="307"/>
                  </a:lnTo>
                  <a:cubicBezTo>
                    <a:pt x="2" y="306"/>
                    <a:pt x="0" y="302"/>
                    <a:pt x="1" y="299"/>
                  </a:cubicBezTo>
                  <a:lnTo>
                    <a:pt x="94" y="5"/>
                  </a:lnTo>
                  <a:cubicBezTo>
                    <a:pt x="95" y="2"/>
                    <a:pt x="98" y="0"/>
                    <a:pt x="102" y="1"/>
                  </a:cubicBezTo>
                  <a:cubicBezTo>
                    <a:pt x="105" y="2"/>
                    <a:pt x="107" y="6"/>
                    <a:pt x="106" y="9"/>
                  </a:cubicBezTo>
                  <a:lnTo>
                    <a:pt x="13" y="303"/>
                  </a:lnTo>
                  <a:cubicBezTo>
                    <a:pt x="12" y="305"/>
                    <a:pt x="10" y="307"/>
                    <a:pt x="7" y="307"/>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473"/>
            <p:cNvSpPr>
              <a:spLocks/>
            </p:cNvSpPr>
            <p:nvPr/>
          </p:nvSpPr>
          <p:spPr bwMode="auto">
            <a:xfrm>
              <a:off x="7550151" y="622300"/>
              <a:ext cx="179388"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2" y="490"/>
                    <a:pt x="0" y="486"/>
                    <a:pt x="1" y="483"/>
                  </a:cubicBezTo>
                  <a:lnTo>
                    <a:pt x="152" y="5"/>
                  </a:lnTo>
                  <a:cubicBezTo>
                    <a:pt x="153" y="2"/>
                    <a:pt x="157" y="0"/>
                    <a:pt x="160" y="1"/>
                  </a:cubicBezTo>
                  <a:cubicBezTo>
                    <a:pt x="163" y="2"/>
                    <a:pt x="165" y="6"/>
                    <a:pt x="164" y="9"/>
                  </a:cubicBezTo>
                  <a:lnTo>
                    <a:pt x="13" y="487"/>
                  </a:lnTo>
                  <a:cubicBezTo>
                    <a:pt x="12" y="489"/>
                    <a:pt x="10" y="491"/>
                    <a:pt x="7" y="491"/>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474"/>
            <p:cNvSpPr>
              <a:spLocks/>
            </p:cNvSpPr>
            <p:nvPr/>
          </p:nvSpPr>
          <p:spPr bwMode="auto">
            <a:xfrm>
              <a:off x="7670801" y="622300"/>
              <a:ext cx="177800"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1" y="490"/>
                    <a:pt x="0" y="486"/>
                    <a:pt x="1" y="483"/>
                  </a:cubicBezTo>
                  <a:lnTo>
                    <a:pt x="152" y="5"/>
                  </a:lnTo>
                  <a:cubicBezTo>
                    <a:pt x="153" y="2"/>
                    <a:pt x="157" y="0"/>
                    <a:pt x="160" y="1"/>
                  </a:cubicBezTo>
                  <a:cubicBezTo>
                    <a:pt x="163" y="2"/>
                    <a:pt x="165" y="6"/>
                    <a:pt x="164" y="9"/>
                  </a:cubicBezTo>
                  <a:lnTo>
                    <a:pt x="13" y="487"/>
                  </a:lnTo>
                  <a:cubicBezTo>
                    <a:pt x="12" y="489"/>
                    <a:pt x="9" y="491"/>
                    <a:pt x="7" y="491"/>
                  </a:cubicBez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475"/>
            <p:cNvSpPr>
              <a:spLocks/>
            </p:cNvSpPr>
            <p:nvPr/>
          </p:nvSpPr>
          <p:spPr bwMode="auto">
            <a:xfrm>
              <a:off x="7362826"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5" y="491"/>
                    <a:pt x="153" y="489"/>
                    <a:pt x="152" y="487"/>
                  </a:cubicBezTo>
                  <a:lnTo>
                    <a:pt x="1" y="9"/>
                  </a:lnTo>
                  <a:cubicBezTo>
                    <a:pt x="0" y="6"/>
                    <a:pt x="2" y="2"/>
                    <a:pt x="5" y="1"/>
                  </a:cubicBezTo>
                  <a:cubicBezTo>
                    <a:pt x="8" y="0"/>
                    <a:pt x="12" y="2"/>
                    <a:pt x="13" y="5"/>
                  </a:cubicBezTo>
                  <a:lnTo>
                    <a:pt x="164" y="483"/>
                  </a:lnTo>
                  <a:cubicBezTo>
                    <a:pt x="165" y="486"/>
                    <a:pt x="163" y="490"/>
                    <a:pt x="160" y="491"/>
                  </a:cubicBezTo>
                  <a:lnTo>
                    <a:pt x="158" y="491"/>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476"/>
            <p:cNvSpPr>
              <a:spLocks/>
            </p:cNvSpPr>
            <p:nvPr/>
          </p:nvSpPr>
          <p:spPr bwMode="auto">
            <a:xfrm>
              <a:off x="7475539"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5" y="491"/>
                    <a:pt x="153" y="489"/>
                    <a:pt x="152" y="487"/>
                  </a:cubicBezTo>
                  <a:lnTo>
                    <a:pt x="1" y="9"/>
                  </a:lnTo>
                  <a:cubicBezTo>
                    <a:pt x="0" y="6"/>
                    <a:pt x="1" y="2"/>
                    <a:pt x="5" y="1"/>
                  </a:cubicBezTo>
                  <a:cubicBezTo>
                    <a:pt x="8" y="0"/>
                    <a:pt x="12" y="2"/>
                    <a:pt x="13" y="5"/>
                  </a:cubicBezTo>
                  <a:lnTo>
                    <a:pt x="164" y="483"/>
                  </a:lnTo>
                  <a:cubicBezTo>
                    <a:pt x="165" y="486"/>
                    <a:pt x="163" y="490"/>
                    <a:pt x="160" y="491"/>
                  </a:cubicBezTo>
                  <a:lnTo>
                    <a:pt x="158" y="491"/>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477"/>
            <p:cNvSpPr>
              <a:spLocks/>
            </p:cNvSpPr>
            <p:nvPr/>
          </p:nvSpPr>
          <p:spPr bwMode="auto">
            <a:xfrm>
              <a:off x="7624764" y="622300"/>
              <a:ext cx="120650" cy="344488"/>
            </a:xfrm>
            <a:custGeom>
              <a:avLst/>
              <a:gdLst>
                <a:gd name="T0" fmla="*/ 104 w 111"/>
                <a:gd name="T1" fmla="*/ 318 h 318"/>
                <a:gd name="T2" fmla="*/ 97 w 111"/>
                <a:gd name="T3" fmla="*/ 313 h 318"/>
                <a:gd name="T4" fmla="*/ 1 w 111"/>
                <a:gd name="T5" fmla="*/ 9 h 318"/>
                <a:gd name="T6" fmla="*/ 5 w 111"/>
                <a:gd name="T7" fmla="*/ 1 h 318"/>
                <a:gd name="T8" fmla="*/ 13 w 111"/>
                <a:gd name="T9" fmla="*/ 5 h 318"/>
                <a:gd name="T10" fmla="*/ 110 w 111"/>
                <a:gd name="T11" fmla="*/ 309 h 318"/>
                <a:gd name="T12" fmla="*/ 106 w 111"/>
                <a:gd name="T13" fmla="*/ 317 h 318"/>
                <a:gd name="T14" fmla="*/ 104 w 111"/>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18">
                  <a:moveTo>
                    <a:pt x="104" y="318"/>
                  </a:moveTo>
                  <a:cubicBezTo>
                    <a:pt x="101" y="318"/>
                    <a:pt x="98" y="316"/>
                    <a:pt x="97" y="313"/>
                  </a:cubicBezTo>
                  <a:lnTo>
                    <a:pt x="1" y="9"/>
                  </a:lnTo>
                  <a:cubicBezTo>
                    <a:pt x="0" y="6"/>
                    <a:pt x="2" y="2"/>
                    <a:pt x="5" y="1"/>
                  </a:cubicBezTo>
                  <a:cubicBezTo>
                    <a:pt x="9" y="0"/>
                    <a:pt x="12" y="2"/>
                    <a:pt x="13" y="5"/>
                  </a:cubicBezTo>
                  <a:lnTo>
                    <a:pt x="110" y="309"/>
                  </a:lnTo>
                  <a:cubicBezTo>
                    <a:pt x="111" y="313"/>
                    <a:pt x="109" y="316"/>
                    <a:pt x="106" y="317"/>
                  </a:cubicBezTo>
                  <a:lnTo>
                    <a:pt x="104" y="318"/>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478"/>
            <p:cNvSpPr>
              <a:spLocks/>
            </p:cNvSpPr>
            <p:nvPr/>
          </p:nvSpPr>
          <p:spPr bwMode="auto">
            <a:xfrm>
              <a:off x="7426326" y="622300"/>
              <a:ext cx="79375" cy="214313"/>
            </a:xfrm>
            <a:custGeom>
              <a:avLst/>
              <a:gdLst>
                <a:gd name="T0" fmla="*/ 7 w 73"/>
                <a:gd name="T1" fmla="*/ 198 h 198"/>
                <a:gd name="T2" fmla="*/ 5 w 73"/>
                <a:gd name="T3" fmla="*/ 197 h 198"/>
                <a:gd name="T4" fmla="*/ 1 w 73"/>
                <a:gd name="T5" fmla="*/ 189 h 198"/>
                <a:gd name="T6" fmla="*/ 59 w 73"/>
                <a:gd name="T7" fmla="*/ 5 h 198"/>
                <a:gd name="T8" fmla="*/ 67 w 73"/>
                <a:gd name="T9" fmla="*/ 1 h 198"/>
                <a:gd name="T10" fmla="*/ 72 w 73"/>
                <a:gd name="T11" fmla="*/ 9 h 198"/>
                <a:gd name="T12" fmla="*/ 13 w 73"/>
                <a:gd name="T13" fmla="*/ 193 h 198"/>
                <a:gd name="T14" fmla="*/ 7 w 73"/>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98">
                  <a:moveTo>
                    <a:pt x="7" y="198"/>
                  </a:moveTo>
                  <a:lnTo>
                    <a:pt x="5" y="197"/>
                  </a:lnTo>
                  <a:cubicBezTo>
                    <a:pt x="2" y="196"/>
                    <a:pt x="0" y="193"/>
                    <a:pt x="1" y="189"/>
                  </a:cubicBezTo>
                  <a:lnTo>
                    <a:pt x="59" y="5"/>
                  </a:lnTo>
                  <a:cubicBezTo>
                    <a:pt x="60" y="2"/>
                    <a:pt x="64" y="0"/>
                    <a:pt x="67" y="1"/>
                  </a:cubicBezTo>
                  <a:cubicBezTo>
                    <a:pt x="71" y="2"/>
                    <a:pt x="73" y="6"/>
                    <a:pt x="72" y="9"/>
                  </a:cubicBezTo>
                  <a:lnTo>
                    <a:pt x="13" y="193"/>
                  </a:lnTo>
                  <a:cubicBezTo>
                    <a:pt x="12" y="196"/>
                    <a:pt x="10" y="198"/>
                    <a:pt x="7" y="198"/>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479"/>
            <p:cNvSpPr>
              <a:spLocks/>
            </p:cNvSpPr>
            <p:nvPr/>
          </p:nvSpPr>
          <p:spPr bwMode="auto">
            <a:xfrm>
              <a:off x="7475539" y="622300"/>
              <a:ext cx="179388"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1" y="490"/>
                    <a:pt x="0" y="486"/>
                    <a:pt x="1" y="483"/>
                  </a:cubicBezTo>
                  <a:lnTo>
                    <a:pt x="152" y="5"/>
                  </a:lnTo>
                  <a:cubicBezTo>
                    <a:pt x="153" y="2"/>
                    <a:pt x="157" y="0"/>
                    <a:pt x="160" y="1"/>
                  </a:cubicBezTo>
                  <a:cubicBezTo>
                    <a:pt x="163" y="2"/>
                    <a:pt x="165" y="6"/>
                    <a:pt x="164" y="9"/>
                  </a:cubicBezTo>
                  <a:lnTo>
                    <a:pt x="13" y="487"/>
                  </a:lnTo>
                  <a:cubicBezTo>
                    <a:pt x="12" y="489"/>
                    <a:pt x="9" y="491"/>
                    <a:pt x="7" y="491"/>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480"/>
            <p:cNvSpPr>
              <a:spLocks/>
            </p:cNvSpPr>
            <p:nvPr/>
          </p:nvSpPr>
          <p:spPr bwMode="auto">
            <a:xfrm>
              <a:off x="7594601" y="622300"/>
              <a:ext cx="179388" cy="531813"/>
            </a:xfrm>
            <a:custGeom>
              <a:avLst/>
              <a:gdLst>
                <a:gd name="T0" fmla="*/ 7 w 166"/>
                <a:gd name="T1" fmla="*/ 491 h 491"/>
                <a:gd name="T2" fmla="*/ 6 w 166"/>
                <a:gd name="T3" fmla="*/ 491 h 491"/>
                <a:gd name="T4" fmla="*/ 1 w 166"/>
                <a:gd name="T5" fmla="*/ 483 h 491"/>
                <a:gd name="T6" fmla="*/ 153 w 166"/>
                <a:gd name="T7" fmla="*/ 5 h 491"/>
                <a:gd name="T8" fmla="*/ 161 w 166"/>
                <a:gd name="T9" fmla="*/ 1 h 491"/>
                <a:gd name="T10" fmla="*/ 165 w 166"/>
                <a:gd name="T11" fmla="*/ 9 h 491"/>
                <a:gd name="T12" fmla="*/ 14 w 166"/>
                <a:gd name="T13" fmla="*/ 487 h 491"/>
                <a:gd name="T14" fmla="*/ 7 w 166"/>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491">
                  <a:moveTo>
                    <a:pt x="7" y="491"/>
                  </a:moveTo>
                  <a:lnTo>
                    <a:pt x="6" y="491"/>
                  </a:lnTo>
                  <a:cubicBezTo>
                    <a:pt x="2" y="490"/>
                    <a:pt x="0" y="486"/>
                    <a:pt x="1" y="483"/>
                  </a:cubicBezTo>
                  <a:lnTo>
                    <a:pt x="153" y="5"/>
                  </a:lnTo>
                  <a:cubicBezTo>
                    <a:pt x="154" y="2"/>
                    <a:pt x="157" y="0"/>
                    <a:pt x="161" y="1"/>
                  </a:cubicBezTo>
                  <a:cubicBezTo>
                    <a:pt x="164" y="2"/>
                    <a:pt x="166" y="6"/>
                    <a:pt x="165" y="9"/>
                  </a:cubicBezTo>
                  <a:lnTo>
                    <a:pt x="14" y="487"/>
                  </a:lnTo>
                  <a:cubicBezTo>
                    <a:pt x="13" y="489"/>
                    <a:pt x="10" y="491"/>
                    <a:pt x="7" y="491"/>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481"/>
            <p:cNvSpPr>
              <a:spLocks/>
            </p:cNvSpPr>
            <p:nvPr/>
          </p:nvSpPr>
          <p:spPr bwMode="auto">
            <a:xfrm>
              <a:off x="7342189" y="619125"/>
              <a:ext cx="525463" cy="28575"/>
            </a:xfrm>
            <a:custGeom>
              <a:avLst/>
              <a:gdLst>
                <a:gd name="T0" fmla="*/ 473 w 485"/>
                <a:gd name="T1" fmla="*/ 26 h 26"/>
                <a:gd name="T2" fmla="*/ 13 w 485"/>
                <a:gd name="T3" fmla="*/ 26 h 26"/>
                <a:gd name="T4" fmla="*/ 0 w 485"/>
                <a:gd name="T5" fmla="*/ 13 h 26"/>
                <a:gd name="T6" fmla="*/ 13 w 485"/>
                <a:gd name="T7" fmla="*/ 0 h 26"/>
                <a:gd name="T8" fmla="*/ 473 w 485"/>
                <a:gd name="T9" fmla="*/ 0 h 26"/>
                <a:gd name="T10" fmla="*/ 485 w 485"/>
                <a:gd name="T11" fmla="*/ 13 h 26"/>
                <a:gd name="T12" fmla="*/ 473 w 48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85" h="26">
                  <a:moveTo>
                    <a:pt x="473" y="26"/>
                  </a:moveTo>
                  <a:lnTo>
                    <a:pt x="13" y="26"/>
                  </a:lnTo>
                  <a:cubicBezTo>
                    <a:pt x="6" y="26"/>
                    <a:pt x="0" y="20"/>
                    <a:pt x="0" y="13"/>
                  </a:cubicBezTo>
                  <a:cubicBezTo>
                    <a:pt x="0" y="6"/>
                    <a:pt x="6" y="0"/>
                    <a:pt x="13" y="0"/>
                  </a:cubicBezTo>
                  <a:lnTo>
                    <a:pt x="473" y="0"/>
                  </a:lnTo>
                  <a:cubicBezTo>
                    <a:pt x="480" y="0"/>
                    <a:pt x="485" y="6"/>
                    <a:pt x="485" y="13"/>
                  </a:cubicBezTo>
                  <a:cubicBezTo>
                    <a:pt x="485" y="20"/>
                    <a:pt x="480" y="26"/>
                    <a:pt x="473" y="26"/>
                  </a:cubicBezTo>
                  <a:close/>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482"/>
            <p:cNvSpPr>
              <a:spLocks/>
            </p:cNvSpPr>
            <p:nvPr/>
          </p:nvSpPr>
          <p:spPr bwMode="auto">
            <a:xfrm>
              <a:off x="7377114" y="619125"/>
              <a:ext cx="428625" cy="28575"/>
            </a:xfrm>
            <a:custGeom>
              <a:avLst/>
              <a:gdLst>
                <a:gd name="T0" fmla="*/ 383 w 396"/>
                <a:gd name="T1" fmla="*/ 26 h 26"/>
                <a:gd name="T2" fmla="*/ 13 w 396"/>
                <a:gd name="T3" fmla="*/ 26 h 26"/>
                <a:gd name="T4" fmla="*/ 0 w 396"/>
                <a:gd name="T5" fmla="*/ 13 h 26"/>
                <a:gd name="T6" fmla="*/ 13 w 396"/>
                <a:gd name="T7" fmla="*/ 0 h 26"/>
                <a:gd name="T8" fmla="*/ 383 w 396"/>
                <a:gd name="T9" fmla="*/ 0 h 26"/>
                <a:gd name="T10" fmla="*/ 396 w 396"/>
                <a:gd name="T11" fmla="*/ 13 h 26"/>
                <a:gd name="T12" fmla="*/ 383 w 39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96" h="26">
                  <a:moveTo>
                    <a:pt x="383" y="26"/>
                  </a:moveTo>
                  <a:lnTo>
                    <a:pt x="13" y="26"/>
                  </a:lnTo>
                  <a:cubicBezTo>
                    <a:pt x="6" y="26"/>
                    <a:pt x="0" y="20"/>
                    <a:pt x="0" y="13"/>
                  </a:cubicBezTo>
                  <a:cubicBezTo>
                    <a:pt x="0" y="6"/>
                    <a:pt x="6" y="0"/>
                    <a:pt x="13" y="0"/>
                  </a:cubicBezTo>
                  <a:lnTo>
                    <a:pt x="383" y="0"/>
                  </a:lnTo>
                  <a:cubicBezTo>
                    <a:pt x="390" y="0"/>
                    <a:pt x="396" y="6"/>
                    <a:pt x="396" y="13"/>
                  </a:cubicBezTo>
                  <a:cubicBezTo>
                    <a:pt x="396" y="20"/>
                    <a:pt x="390" y="26"/>
                    <a:pt x="383" y="26"/>
                  </a:cubicBezTo>
                  <a:close/>
                </a:path>
              </a:pathLst>
            </a:custGeom>
            <a:solidFill>
              <a:srgbClr val="3F5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483"/>
            <p:cNvSpPr>
              <a:spLocks/>
            </p:cNvSpPr>
            <p:nvPr/>
          </p:nvSpPr>
          <p:spPr bwMode="auto">
            <a:xfrm>
              <a:off x="7466014" y="622300"/>
              <a:ext cx="73025" cy="17463"/>
            </a:xfrm>
            <a:custGeom>
              <a:avLst/>
              <a:gdLst>
                <a:gd name="T0" fmla="*/ 58 w 67"/>
                <a:gd name="T1" fmla="*/ 17 h 17"/>
                <a:gd name="T2" fmla="*/ 8 w 67"/>
                <a:gd name="T3" fmla="*/ 17 h 17"/>
                <a:gd name="T4" fmla="*/ 0 w 67"/>
                <a:gd name="T5" fmla="*/ 8 h 17"/>
                <a:gd name="T6" fmla="*/ 8 w 67"/>
                <a:gd name="T7" fmla="*/ 0 h 17"/>
                <a:gd name="T8" fmla="*/ 58 w 67"/>
                <a:gd name="T9" fmla="*/ 0 h 17"/>
                <a:gd name="T10" fmla="*/ 67 w 67"/>
                <a:gd name="T11" fmla="*/ 8 h 17"/>
                <a:gd name="T12" fmla="*/ 58 w 6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7" h="17">
                  <a:moveTo>
                    <a:pt x="58" y="17"/>
                  </a:moveTo>
                  <a:lnTo>
                    <a:pt x="8" y="17"/>
                  </a:lnTo>
                  <a:cubicBezTo>
                    <a:pt x="3" y="17"/>
                    <a:pt x="0" y="13"/>
                    <a:pt x="0" y="8"/>
                  </a:cubicBezTo>
                  <a:cubicBezTo>
                    <a:pt x="0" y="4"/>
                    <a:pt x="3" y="0"/>
                    <a:pt x="8" y="0"/>
                  </a:cubicBezTo>
                  <a:lnTo>
                    <a:pt x="58" y="0"/>
                  </a:lnTo>
                  <a:cubicBezTo>
                    <a:pt x="63" y="0"/>
                    <a:pt x="67" y="4"/>
                    <a:pt x="67" y="8"/>
                  </a:cubicBezTo>
                  <a:cubicBezTo>
                    <a:pt x="67" y="13"/>
                    <a:pt x="63" y="17"/>
                    <a:pt x="58" y="17"/>
                  </a:cubicBezTo>
                  <a:close/>
                </a:path>
              </a:pathLst>
            </a:custGeom>
            <a:solidFill>
              <a:srgbClr val="DDE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Picture Placeholder 8">
            <a:extLst>
              <a:ext uri="{FF2B5EF4-FFF2-40B4-BE49-F238E27FC236}">
                <a16:creationId xmlns:a16="http://schemas.microsoft.com/office/drawing/2014/main" id="{6186357D-4DDC-4795-B44B-C7BA9495196E}"/>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152" b="2152"/>
          <a:stretch>
            <a:fillRect/>
          </a:stretch>
        </p:blipFill>
        <p:spPr/>
      </p:pic>
    </p:spTree>
    <p:extLst>
      <p:ext uri="{BB962C8B-B14F-4D97-AF65-F5344CB8AC3E}">
        <p14:creationId xmlns:p14="http://schemas.microsoft.com/office/powerpoint/2010/main" val="404984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 calcmode="lin" valueType="num">
                                      <p:cBhvr>
                                        <p:cTn id="11" dur="500" fill="hold"/>
                                        <p:tgtEl>
                                          <p:spTgt spid="568"/>
                                        </p:tgtEl>
                                        <p:attrNameLst>
                                          <p:attrName>ppt_w</p:attrName>
                                        </p:attrNameLst>
                                      </p:cBhvr>
                                      <p:tavLst>
                                        <p:tav tm="0">
                                          <p:val>
                                            <p:fltVal val="0"/>
                                          </p:val>
                                        </p:tav>
                                        <p:tav tm="100000">
                                          <p:val>
                                            <p:strVal val="#ppt_w"/>
                                          </p:val>
                                        </p:tav>
                                      </p:tavLst>
                                    </p:anim>
                                    <p:anim calcmode="lin" valueType="num">
                                      <p:cBhvr>
                                        <p:cTn id="12" dur="500" fill="hold"/>
                                        <p:tgtEl>
                                          <p:spTgt spid="568"/>
                                        </p:tgtEl>
                                        <p:attrNameLst>
                                          <p:attrName>ppt_h</p:attrName>
                                        </p:attrNameLst>
                                      </p:cBhvr>
                                      <p:tavLst>
                                        <p:tav tm="0">
                                          <p:val>
                                            <p:fltVal val="0"/>
                                          </p:val>
                                        </p:tav>
                                        <p:tav tm="100000">
                                          <p:val>
                                            <p:strVal val="#ppt_h"/>
                                          </p:val>
                                        </p:tav>
                                      </p:tavLst>
                                    </p:anim>
                                    <p:animEffect transition="in" filter="fade">
                                      <p:cBhvr>
                                        <p:cTn id="13" dur="500"/>
                                        <p:tgtEl>
                                          <p:spTgt spid="56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500"/>
                                        <p:tgtEl>
                                          <p:spTgt spid="32"/>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500" fill="hold"/>
                                        <p:tgtEl>
                                          <p:spTgt spid="109"/>
                                        </p:tgtEl>
                                        <p:attrNameLst>
                                          <p:attrName>ppt_w</p:attrName>
                                        </p:attrNameLst>
                                      </p:cBhvr>
                                      <p:tavLst>
                                        <p:tav tm="0">
                                          <p:val>
                                            <p:fltVal val="0"/>
                                          </p:val>
                                        </p:tav>
                                        <p:tav tm="100000">
                                          <p:val>
                                            <p:strVal val="#ppt_w"/>
                                          </p:val>
                                        </p:tav>
                                      </p:tavLst>
                                    </p:anim>
                                    <p:anim calcmode="lin" valueType="num">
                                      <p:cBhvr>
                                        <p:cTn id="34" dur="500" fill="hold"/>
                                        <p:tgtEl>
                                          <p:spTgt spid="109"/>
                                        </p:tgtEl>
                                        <p:attrNameLst>
                                          <p:attrName>ppt_h</p:attrName>
                                        </p:attrNameLst>
                                      </p:cBhvr>
                                      <p:tavLst>
                                        <p:tav tm="0">
                                          <p:val>
                                            <p:fltVal val="0"/>
                                          </p:val>
                                        </p:tav>
                                        <p:tav tm="100000">
                                          <p:val>
                                            <p:strVal val="#ppt_h"/>
                                          </p:val>
                                        </p:tav>
                                      </p:tavLst>
                                    </p:anim>
                                    <p:animEffect transition="in" filter="fade">
                                      <p:cBhvr>
                                        <p:cTn id="35" dur="500"/>
                                        <p:tgtEl>
                                          <p:spTgt spid="109"/>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86"/>
                                        </p:tgtEl>
                                        <p:attrNameLst>
                                          <p:attrName>style.visibility</p:attrName>
                                        </p:attrNameLst>
                                      </p:cBhvr>
                                      <p:to>
                                        <p:strVal val="visible"/>
                                      </p:to>
                                    </p:set>
                                    <p:anim calcmode="lin" valueType="num">
                                      <p:cBhvr>
                                        <p:cTn id="47" dur="500" fill="hold"/>
                                        <p:tgtEl>
                                          <p:spTgt spid="486"/>
                                        </p:tgtEl>
                                        <p:attrNameLst>
                                          <p:attrName>ppt_w</p:attrName>
                                        </p:attrNameLst>
                                      </p:cBhvr>
                                      <p:tavLst>
                                        <p:tav tm="0">
                                          <p:val>
                                            <p:fltVal val="0"/>
                                          </p:val>
                                        </p:tav>
                                        <p:tav tm="100000">
                                          <p:val>
                                            <p:strVal val="#ppt_w"/>
                                          </p:val>
                                        </p:tav>
                                      </p:tavLst>
                                    </p:anim>
                                    <p:anim calcmode="lin" valueType="num">
                                      <p:cBhvr>
                                        <p:cTn id="48" dur="500" fill="hold"/>
                                        <p:tgtEl>
                                          <p:spTgt spid="486"/>
                                        </p:tgtEl>
                                        <p:attrNameLst>
                                          <p:attrName>ppt_h</p:attrName>
                                        </p:attrNameLst>
                                      </p:cBhvr>
                                      <p:tavLst>
                                        <p:tav tm="0">
                                          <p:val>
                                            <p:fltVal val="0"/>
                                          </p:val>
                                        </p:tav>
                                        <p:tav tm="100000">
                                          <p:val>
                                            <p:strVal val="#ppt_h"/>
                                          </p:val>
                                        </p:tav>
                                      </p:tavLst>
                                    </p:anim>
                                    <p:animEffect transition="in" filter="fade">
                                      <p:cBhvr>
                                        <p:cTn id="49" dur="500"/>
                                        <p:tgtEl>
                                          <p:spTgt spid="48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wipe(left)">
                                      <p:cBhvr>
                                        <p:cTn id="53" dur="500"/>
                                        <p:tgtEl>
                                          <p:spTgt spid="50"/>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7000"/>
                            </p:stCondLst>
                            <p:childTnLst>
                              <p:par>
                                <p:cTn id="69" presetID="22" presetClass="entr" presetSubtype="4"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down)">
                                      <p:cBhvr>
                                        <p:cTn id="71" dur="500"/>
                                        <p:tgtEl>
                                          <p:spTgt spid="56"/>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P spid="24" grpId="0"/>
      <p:bldP spid="31" grpId="0"/>
      <p:bldP spid="32" grpId="0"/>
      <p:bldP spid="44" grpId="0"/>
      <p:bldP spid="45" grpId="0"/>
      <p:bldP spid="50" grpId="0"/>
      <p:bldP spid="51" grpId="0"/>
      <p:bldP spid="54" grpId="0" animBg="1"/>
      <p:bldP spid="55" grpId="0"/>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a:xfrm>
            <a:off x="1746912" y="4591375"/>
            <a:ext cx="994012" cy="994012"/>
          </a:xfrm>
          <a:prstGeom prst="ellipse">
            <a:avLst/>
          </a:prstGeom>
          <a:solidFill>
            <a:schemeClr val="accent2"/>
          </a:solidFill>
          <a:ln>
            <a:noFill/>
          </a:ln>
          <a:effectLst>
            <a:outerShdw blurRad="381000" dist="2286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DE4FDC21-308D-4FC9-99A7-7091AEE610AC}"/>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6667" r="16667"/>
          <a:stretch>
            <a:fillRect/>
          </a:stretch>
        </p:blipFill>
        <p:spPr/>
      </p:pic>
      <p:sp>
        <p:nvSpPr>
          <p:cNvPr id="40" name="Oval 39"/>
          <p:cNvSpPr/>
          <p:nvPr/>
        </p:nvSpPr>
        <p:spPr>
          <a:xfrm>
            <a:off x="1624083" y="1583140"/>
            <a:ext cx="245659" cy="24565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087771" y="1828799"/>
            <a:ext cx="1698009" cy="1698009"/>
          </a:xfrm>
          <a:prstGeom prst="ellipse">
            <a:avLst/>
          </a:prstGeom>
          <a:ln>
            <a:noFill/>
          </a:ln>
          <a:effectLst>
            <a:outerShdw blurRad="381000" dist="1905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90352" y="1433799"/>
            <a:ext cx="4055403" cy="584775"/>
          </a:xfrm>
          <a:prstGeom prst="rect">
            <a:avLst/>
          </a:prstGeom>
          <a:noFill/>
        </p:spPr>
        <p:txBody>
          <a:bodyPr wrap="square" rtlCol="0">
            <a:spAutoFit/>
          </a:bodyPr>
          <a:lstStyle/>
          <a:p>
            <a:r>
              <a:rPr lang="en-US" sz="3200" b="1" dirty="0">
                <a:solidFill>
                  <a:schemeClr val="tx1">
                    <a:lumMod val="75000"/>
                    <a:lumOff val="25000"/>
                  </a:schemeClr>
                </a:solidFill>
                <a:latin typeface="+mj-lt"/>
              </a:rPr>
              <a:t>Training </a:t>
            </a:r>
            <a:r>
              <a:rPr lang="en-US" sz="3200" b="1" dirty="0">
                <a:solidFill>
                  <a:schemeClr val="accent1"/>
                </a:solidFill>
                <a:latin typeface="+mj-lt"/>
              </a:rPr>
              <a:t>Section</a:t>
            </a:r>
          </a:p>
        </p:txBody>
      </p:sp>
      <p:sp>
        <p:nvSpPr>
          <p:cNvPr id="44" name="Rectangle 43"/>
          <p:cNvSpPr/>
          <p:nvPr/>
        </p:nvSpPr>
        <p:spPr>
          <a:xfrm>
            <a:off x="7190352" y="2250763"/>
            <a:ext cx="3523141"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53" name="Text Placeholder 13"/>
          <p:cNvSpPr txBox="1">
            <a:spLocks/>
          </p:cNvSpPr>
          <p:nvPr/>
        </p:nvSpPr>
        <p:spPr>
          <a:xfrm>
            <a:off x="7190352" y="4184373"/>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54" name="Rectangle 53"/>
          <p:cNvSpPr/>
          <p:nvPr/>
        </p:nvSpPr>
        <p:spPr>
          <a:xfrm>
            <a:off x="7190352" y="4591375"/>
            <a:ext cx="3523141"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55" name="Oval 54"/>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57" name="Group 56"/>
          <p:cNvGrpSpPr/>
          <p:nvPr/>
        </p:nvGrpSpPr>
        <p:grpSpPr>
          <a:xfrm>
            <a:off x="429694" y="6543103"/>
            <a:ext cx="591913" cy="144733"/>
            <a:chOff x="5496363" y="4799863"/>
            <a:chExt cx="1189085" cy="290751"/>
          </a:xfrm>
          <a:solidFill>
            <a:schemeClr val="bg1">
              <a:lumMod val="65000"/>
            </a:schemeClr>
          </a:solidFill>
        </p:grpSpPr>
        <p:sp>
          <p:nvSpPr>
            <p:cNvPr id="58"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9"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60" name="Group 59"/>
            <p:cNvGrpSpPr/>
            <p:nvPr/>
          </p:nvGrpSpPr>
          <p:grpSpPr>
            <a:xfrm>
              <a:off x="5496363" y="4811569"/>
              <a:ext cx="266859" cy="279045"/>
              <a:chOff x="4467475" y="4076700"/>
              <a:chExt cx="247694" cy="259005"/>
            </a:xfrm>
            <a:grpFill/>
          </p:grpSpPr>
          <p:sp>
            <p:nvSpPr>
              <p:cNvPr id="61"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2"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63" name="Oval 62"/>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22.</a:t>
            </a:r>
            <a:endParaRPr lang="en-US" sz="7200" b="1" dirty="0">
              <a:solidFill>
                <a:schemeClr val="bg1">
                  <a:lumMod val="95000"/>
                </a:schemeClr>
              </a:solidFill>
            </a:endParaRPr>
          </a:p>
        </p:txBody>
      </p:sp>
      <p:sp>
        <p:nvSpPr>
          <p:cNvPr id="65" name="Text Placeholder 13"/>
          <p:cNvSpPr txBox="1">
            <a:spLocks/>
          </p:cNvSpPr>
          <p:nvPr/>
        </p:nvSpPr>
        <p:spPr>
          <a:xfrm>
            <a:off x="5365833" y="2297430"/>
            <a:ext cx="1351129" cy="760745"/>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2800" dirty="0">
                <a:solidFill>
                  <a:schemeClr val="bg1"/>
                </a:solidFill>
                <a:ea typeface="Lato" charset="0"/>
                <a:cs typeface="Lato" charset="0"/>
              </a:rPr>
              <a:t>$567K</a:t>
            </a:r>
            <a:r>
              <a:rPr lang="en-US" sz="1200" dirty="0">
                <a:solidFill>
                  <a:schemeClr val="bg1"/>
                </a:solidFill>
                <a:ea typeface="Lato" charset="0"/>
                <a:cs typeface="Lato" charset="0"/>
              </a:rPr>
              <a:t>/Season</a:t>
            </a:r>
          </a:p>
        </p:txBody>
      </p:sp>
      <p:grpSp>
        <p:nvGrpSpPr>
          <p:cNvPr id="25" name="Group 24"/>
          <p:cNvGrpSpPr/>
          <p:nvPr/>
        </p:nvGrpSpPr>
        <p:grpSpPr>
          <a:xfrm>
            <a:off x="7190352" y="3627125"/>
            <a:ext cx="480698" cy="426660"/>
            <a:chOff x="6475414" y="2363788"/>
            <a:chExt cx="946150" cy="839788"/>
          </a:xfrm>
        </p:grpSpPr>
        <p:sp>
          <p:nvSpPr>
            <p:cNvPr id="26" name="Freeform 92"/>
            <p:cNvSpPr>
              <a:spLocks/>
            </p:cNvSpPr>
            <p:nvPr/>
          </p:nvSpPr>
          <p:spPr bwMode="auto">
            <a:xfrm>
              <a:off x="6557964" y="2914651"/>
              <a:ext cx="95250" cy="87313"/>
            </a:xfrm>
            <a:custGeom>
              <a:avLst/>
              <a:gdLst>
                <a:gd name="T0" fmla="*/ 9 w 188"/>
                <a:gd name="T1" fmla="*/ 17 h 170"/>
                <a:gd name="T2" fmla="*/ 116 w 188"/>
                <a:gd name="T3" fmla="*/ 21 h 170"/>
                <a:gd name="T4" fmla="*/ 176 w 188"/>
                <a:gd name="T5" fmla="*/ 34 h 170"/>
                <a:gd name="T6" fmla="*/ 177 w 188"/>
                <a:gd name="T7" fmla="*/ 37 h 170"/>
                <a:gd name="T8" fmla="*/ 179 w 188"/>
                <a:gd name="T9" fmla="*/ 41 h 170"/>
                <a:gd name="T10" fmla="*/ 180 w 188"/>
                <a:gd name="T11" fmla="*/ 46 h 170"/>
                <a:gd name="T12" fmla="*/ 181 w 188"/>
                <a:gd name="T13" fmla="*/ 50 h 170"/>
                <a:gd name="T14" fmla="*/ 182 w 188"/>
                <a:gd name="T15" fmla="*/ 53 h 170"/>
                <a:gd name="T16" fmla="*/ 183 w 188"/>
                <a:gd name="T17" fmla="*/ 57 h 170"/>
                <a:gd name="T18" fmla="*/ 185 w 188"/>
                <a:gd name="T19" fmla="*/ 62 h 170"/>
                <a:gd name="T20" fmla="*/ 185 w 188"/>
                <a:gd name="T21" fmla="*/ 66 h 170"/>
                <a:gd name="T22" fmla="*/ 186 w 188"/>
                <a:gd name="T23" fmla="*/ 69 h 170"/>
                <a:gd name="T24" fmla="*/ 187 w 188"/>
                <a:gd name="T25" fmla="*/ 74 h 170"/>
                <a:gd name="T26" fmla="*/ 187 w 188"/>
                <a:gd name="T27" fmla="*/ 78 h 170"/>
                <a:gd name="T28" fmla="*/ 188 w 188"/>
                <a:gd name="T29" fmla="*/ 82 h 170"/>
                <a:gd name="T30" fmla="*/ 188 w 188"/>
                <a:gd name="T31" fmla="*/ 86 h 170"/>
                <a:gd name="T32" fmla="*/ 188 w 188"/>
                <a:gd name="T33" fmla="*/ 91 h 170"/>
                <a:gd name="T34" fmla="*/ 188 w 188"/>
                <a:gd name="T35" fmla="*/ 95 h 170"/>
                <a:gd name="T36" fmla="*/ 188 w 188"/>
                <a:gd name="T37" fmla="*/ 99 h 170"/>
                <a:gd name="T38" fmla="*/ 188 w 188"/>
                <a:gd name="T39" fmla="*/ 103 h 170"/>
                <a:gd name="T40" fmla="*/ 188 w 188"/>
                <a:gd name="T41" fmla="*/ 108 h 170"/>
                <a:gd name="T42" fmla="*/ 188 w 188"/>
                <a:gd name="T43" fmla="*/ 113 h 170"/>
                <a:gd name="T44" fmla="*/ 187 w 188"/>
                <a:gd name="T45" fmla="*/ 117 h 170"/>
                <a:gd name="T46" fmla="*/ 187 w 188"/>
                <a:gd name="T47" fmla="*/ 121 h 170"/>
                <a:gd name="T48" fmla="*/ 186 w 188"/>
                <a:gd name="T49" fmla="*/ 126 h 170"/>
                <a:gd name="T50" fmla="*/ 186 w 188"/>
                <a:gd name="T51" fmla="*/ 130 h 170"/>
                <a:gd name="T52" fmla="*/ 185 w 188"/>
                <a:gd name="T53" fmla="*/ 134 h 170"/>
                <a:gd name="T54" fmla="*/ 183 w 188"/>
                <a:gd name="T55" fmla="*/ 142 h 170"/>
                <a:gd name="T56" fmla="*/ 182 w 188"/>
                <a:gd name="T57" fmla="*/ 146 h 170"/>
                <a:gd name="T58" fmla="*/ 180 w 188"/>
                <a:gd name="T59" fmla="*/ 150 h 170"/>
                <a:gd name="T60" fmla="*/ 179 w 188"/>
                <a:gd name="T61" fmla="*/ 154 h 170"/>
                <a:gd name="T62" fmla="*/ 178 w 188"/>
                <a:gd name="T63" fmla="*/ 158 h 170"/>
                <a:gd name="T64" fmla="*/ 176 w 188"/>
                <a:gd name="T65" fmla="*/ 162 h 170"/>
                <a:gd name="T66" fmla="*/ 0 w 188"/>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0">
                  <a:moveTo>
                    <a:pt x="0" y="28"/>
                  </a:moveTo>
                  <a:cubicBezTo>
                    <a:pt x="3" y="24"/>
                    <a:pt x="6" y="20"/>
                    <a:pt x="9" y="17"/>
                  </a:cubicBezTo>
                  <a:cubicBezTo>
                    <a:pt x="13" y="11"/>
                    <a:pt x="17" y="5"/>
                    <a:pt x="21" y="0"/>
                  </a:cubicBezTo>
                  <a:cubicBezTo>
                    <a:pt x="54" y="15"/>
                    <a:pt x="86" y="18"/>
                    <a:pt x="116" y="21"/>
                  </a:cubicBezTo>
                  <a:cubicBezTo>
                    <a:pt x="138" y="23"/>
                    <a:pt x="158" y="25"/>
                    <a:pt x="175" y="32"/>
                  </a:cubicBezTo>
                  <a:lnTo>
                    <a:pt x="176" y="34"/>
                  </a:lnTo>
                  <a:lnTo>
                    <a:pt x="177" y="35"/>
                  </a:lnTo>
                  <a:lnTo>
                    <a:pt x="177" y="37"/>
                  </a:lnTo>
                  <a:lnTo>
                    <a:pt x="178" y="38"/>
                  </a:lnTo>
                  <a:lnTo>
                    <a:pt x="179" y="41"/>
                  </a:lnTo>
                  <a:lnTo>
                    <a:pt x="179" y="42"/>
                  </a:lnTo>
                  <a:cubicBezTo>
                    <a:pt x="179" y="43"/>
                    <a:pt x="180" y="45"/>
                    <a:pt x="180" y="46"/>
                  </a:cubicBezTo>
                  <a:lnTo>
                    <a:pt x="181" y="47"/>
                  </a:lnTo>
                  <a:lnTo>
                    <a:pt x="181" y="50"/>
                  </a:lnTo>
                  <a:lnTo>
                    <a:pt x="182" y="51"/>
                  </a:lnTo>
                  <a:lnTo>
                    <a:pt x="182" y="53"/>
                  </a:lnTo>
                  <a:lnTo>
                    <a:pt x="183" y="55"/>
                  </a:lnTo>
                  <a:lnTo>
                    <a:pt x="183" y="57"/>
                  </a:lnTo>
                  <a:lnTo>
                    <a:pt x="184" y="58"/>
                  </a:lnTo>
                  <a:lnTo>
                    <a:pt x="185" y="62"/>
                  </a:lnTo>
                  <a:lnTo>
                    <a:pt x="185" y="64"/>
                  </a:lnTo>
                  <a:lnTo>
                    <a:pt x="185" y="66"/>
                  </a:lnTo>
                  <a:lnTo>
                    <a:pt x="186" y="67"/>
                  </a:lnTo>
                  <a:lnTo>
                    <a:pt x="186" y="69"/>
                  </a:lnTo>
                  <a:lnTo>
                    <a:pt x="186" y="71"/>
                  </a:lnTo>
                  <a:lnTo>
                    <a:pt x="187" y="74"/>
                  </a:lnTo>
                  <a:lnTo>
                    <a:pt x="187" y="77"/>
                  </a:lnTo>
                  <a:lnTo>
                    <a:pt x="187" y="78"/>
                  </a:lnTo>
                  <a:lnTo>
                    <a:pt x="188" y="80"/>
                  </a:lnTo>
                  <a:lnTo>
                    <a:pt x="188" y="82"/>
                  </a:lnTo>
                  <a:lnTo>
                    <a:pt x="188" y="84"/>
                  </a:lnTo>
                  <a:lnTo>
                    <a:pt x="188" y="86"/>
                  </a:lnTo>
                  <a:lnTo>
                    <a:pt x="188" y="89"/>
                  </a:lnTo>
                  <a:lnTo>
                    <a:pt x="188" y="91"/>
                  </a:lnTo>
                  <a:lnTo>
                    <a:pt x="188" y="94"/>
                  </a:lnTo>
                  <a:lnTo>
                    <a:pt x="188" y="95"/>
                  </a:lnTo>
                  <a:lnTo>
                    <a:pt x="188" y="98"/>
                  </a:lnTo>
                  <a:lnTo>
                    <a:pt x="188" y="99"/>
                  </a:lnTo>
                  <a:lnTo>
                    <a:pt x="188" y="102"/>
                  </a:lnTo>
                  <a:lnTo>
                    <a:pt x="188" y="103"/>
                  </a:lnTo>
                  <a:lnTo>
                    <a:pt x="188" y="107"/>
                  </a:lnTo>
                  <a:lnTo>
                    <a:pt x="188" y="108"/>
                  </a:lnTo>
                  <a:lnTo>
                    <a:pt x="188" y="111"/>
                  </a:lnTo>
                  <a:lnTo>
                    <a:pt x="188" y="113"/>
                  </a:lnTo>
                  <a:lnTo>
                    <a:pt x="188" y="115"/>
                  </a:lnTo>
                  <a:lnTo>
                    <a:pt x="187" y="117"/>
                  </a:lnTo>
                  <a:lnTo>
                    <a:pt x="187" y="120"/>
                  </a:lnTo>
                  <a:lnTo>
                    <a:pt x="187" y="121"/>
                  </a:lnTo>
                  <a:lnTo>
                    <a:pt x="186" y="125"/>
                  </a:lnTo>
                  <a:lnTo>
                    <a:pt x="186" y="126"/>
                  </a:lnTo>
                  <a:lnTo>
                    <a:pt x="186" y="129"/>
                  </a:lnTo>
                  <a:lnTo>
                    <a:pt x="186" y="130"/>
                  </a:lnTo>
                  <a:lnTo>
                    <a:pt x="185" y="133"/>
                  </a:lnTo>
                  <a:lnTo>
                    <a:pt x="185" y="134"/>
                  </a:lnTo>
                  <a:lnTo>
                    <a:pt x="184" y="138"/>
                  </a:lnTo>
                  <a:lnTo>
                    <a:pt x="183" y="142"/>
                  </a:lnTo>
                  <a:lnTo>
                    <a:pt x="182" y="144"/>
                  </a:lnTo>
                  <a:lnTo>
                    <a:pt x="182" y="146"/>
                  </a:lnTo>
                  <a:lnTo>
                    <a:pt x="181" y="149"/>
                  </a:lnTo>
                  <a:lnTo>
                    <a:pt x="180" y="150"/>
                  </a:lnTo>
                  <a:lnTo>
                    <a:pt x="179" y="154"/>
                  </a:lnTo>
                  <a:lnTo>
                    <a:pt x="179" y="154"/>
                  </a:lnTo>
                  <a:lnTo>
                    <a:pt x="178" y="158"/>
                  </a:lnTo>
                  <a:lnTo>
                    <a:pt x="178" y="158"/>
                  </a:lnTo>
                  <a:lnTo>
                    <a:pt x="176" y="162"/>
                  </a:lnTo>
                  <a:lnTo>
                    <a:pt x="176" y="162"/>
                  </a:lnTo>
                  <a:cubicBezTo>
                    <a:pt x="175" y="165"/>
                    <a:pt x="174" y="167"/>
                    <a:pt x="173" y="170"/>
                  </a:cubicBezTo>
                  <a:cubicBezTo>
                    <a:pt x="137" y="106"/>
                    <a:pt x="69" y="59"/>
                    <a:pt x="0" y="2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3"/>
            <p:cNvSpPr>
              <a:spLocks/>
            </p:cNvSpPr>
            <p:nvPr/>
          </p:nvSpPr>
          <p:spPr bwMode="auto">
            <a:xfrm>
              <a:off x="6475414" y="2944813"/>
              <a:ext cx="61913" cy="93663"/>
            </a:xfrm>
            <a:custGeom>
              <a:avLst/>
              <a:gdLst>
                <a:gd name="T0" fmla="*/ 38 w 121"/>
                <a:gd name="T1" fmla="*/ 27 h 182"/>
                <a:gd name="T2" fmla="*/ 121 w 121"/>
                <a:gd name="T3" fmla="*/ 12 h 182"/>
                <a:gd name="T4" fmla="*/ 75 w 121"/>
                <a:gd name="T5" fmla="*/ 147 h 182"/>
                <a:gd name="T6" fmla="*/ 73 w 121"/>
                <a:gd name="T7" fmla="*/ 182 h 182"/>
                <a:gd name="T8" fmla="*/ 73 w 121"/>
                <a:gd name="T9" fmla="*/ 182 h 182"/>
                <a:gd name="T10" fmla="*/ 69 w 121"/>
                <a:gd name="T11" fmla="*/ 179 h 182"/>
                <a:gd name="T12" fmla="*/ 69 w 121"/>
                <a:gd name="T13" fmla="*/ 179 h 182"/>
                <a:gd name="T14" fmla="*/ 66 w 121"/>
                <a:gd name="T15" fmla="*/ 177 h 182"/>
                <a:gd name="T16" fmla="*/ 65 w 121"/>
                <a:gd name="T17" fmla="*/ 176 h 182"/>
                <a:gd name="T18" fmla="*/ 62 w 121"/>
                <a:gd name="T19" fmla="*/ 174 h 182"/>
                <a:gd name="T20" fmla="*/ 61 w 121"/>
                <a:gd name="T21" fmla="*/ 173 h 182"/>
                <a:gd name="T22" fmla="*/ 59 w 121"/>
                <a:gd name="T23" fmla="*/ 171 h 182"/>
                <a:gd name="T24" fmla="*/ 58 w 121"/>
                <a:gd name="T25" fmla="*/ 170 h 182"/>
                <a:gd name="T26" fmla="*/ 56 w 121"/>
                <a:gd name="T27" fmla="*/ 168 h 182"/>
                <a:gd name="T28" fmla="*/ 55 w 121"/>
                <a:gd name="T29" fmla="*/ 167 h 182"/>
                <a:gd name="T30" fmla="*/ 53 w 121"/>
                <a:gd name="T31" fmla="*/ 165 h 182"/>
                <a:gd name="T32" fmla="*/ 51 w 121"/>
                <a:gd name="T33" fmla="*/ 164 h 182"/>
                <a:gd name="T34" fmla="*/ 49 w 121"/>
                <a:gd name="T35" fmla="*/ 162 h 182"/>
                <a:gd name="T36" fmla="*/ 48 w 121"/>
                <a:gd name="T37" fmla="*/ 161 h 182"/>
                <a:gd name="T38" fmla="*/ 46 w 121"/>
                <a:gd name="T39" fmla="*/ 159 h 182"/>
                <a:gd name="T40" fmla="*/ 45 w 121"/>
                <a:gd name="T41" fmla="*/ 158 h 182"/>
                <a:gd name="T42" fmla="*/ 43 w 121"/>
                <a:gd name="T43" fmla="*/ 156 h 182"/>
                <a:gd name="T44" fmla="*/ 42 w 121"/>
                <a:gd name="T45" fmla="*/ 155 h 182"/>
                <a:gd name="T46" fmla="*/ 40 w 121"/>
                <a:gd name="T47" fmla="*/ 152 h 182"/>
                <a:gd name="T48" fmla="*/ 39 w 121"/>
                <a:gd name="T49" fmla="*/ 152 h 182"/>
                <a:gd name="T50" fmla="*/ 37 w 121"/>
                <a:gd name="T51" fmla="*/ 149 h 182"/>
                <a:gd name="T52" fmla="*/ 37 w 121"/>
                <a:gd name="T53" fmla="*/ 148 h 182"/>
                <a:gd name="T54" fmla="*/ 34 w 121"/>
                <a:gd name="T55" fmla="*/ 145 h 182"/>
                <a:gd name="T56" fmla="*/ 34 w 121"/>
                <a:gd name="T57" fmla="*/ 145 h 182"/>
                <a:gd name="T58" fmla="*/ 24 w 121"/>
                <a:gd name="T59" fmla="*/ 130 h 182"/>
                <a:gd name="T60" fmla="*/ 24 w 121"/>
                <a:gd name="T61" fmla="*/ 130 h 182"/>
                <a:gd name="T62" fmla="*/ 22 w 121"/>
                <a:gd name="T63" fmla="*/ 126 h 182"/>
                <a:gd name="T64" fmla="*/ 21 w 121"/>
                <a:gd name="T65" fmla="*/ 126 h 182"/>
                <a:gd name="T66" fmla="*/ 20 w 121"/>
                <a:gd name="T67" fmla="*/ 123 h 182"/>
                <a:gd name="T68" fmla="*/ 19 w 121"/>
                <a:gd name="T69" fmla="*/ 122 h 182"/>
                <a:gd name="T70" fmla="*/ 17 w 121"/>
                <a:gd name="T71" fmla="*/ 119 h 182"/>
                <a:gd name="T72" fmla="*/ 17 w 121"/>
                <a:gd name="T73" fmla="*/ 118 h 182"/>
                <a:gd name="T74" fmla="*/ 15 w 121"/>
                <a:gd name="T75" fmla="*/ 115 h 182"/>
                <a:gd name="T76" fmla="*/ 15 w 121"/>
                <a:gd name="T77" fmla="*/ 114 h 182"/>
                <a:gd name="T78" fmla="*/ 14 w 121"/>
                <a:gd name="T79" fmla="*/ 111 h 182"/>
                <a:gd name="T80" fmla="*/ 13 w 121"/>
                <a:gd name="T81" fmla="*/ 110 h 182"/>
                <a:gd name="T82" fmla="*/ 12 w 121"/>
                <a:gd name="T83" fmla="*/ 107 h 182"/>
                <a:gd name="T84" fmla="*/ 11 w 121"/>
                <a:gd name="T85" fmla="*/ 106 h 182"/>
                <a:gd name="T86" fmla="*/ 10 w 121"/>
                <a:gd name="T87" fmla="*/ 103 h 182"/>
                <a:gd name="T88" fmla="*/ 10 w 121"/>
                <a:gd name="T89" fmla="*/ 102 h 182"/>
                <a:gd name="T90" fmla="*/ 9 w 121"/>
                <a:gd name="T91" fmla="*/ 99 h 182"/>
                <a:gd name="T92" fmla="*/ 8 w 121"/>
                <a:gd name="T93" fmla="*/ 98 h 182"/>
                <a:gd name="T94" fmla="*/ 7 w 121"/>
                <a:gd name="T95" fmla="*/ 94 h 182"/>
                <a:gd name="T96" fmla="*/ 7 w 121"/>
                <a:gd name="T97" fmla="*/ 94 h 182"/>
                <a:gd name="T98" fmla="*/ 6 w 121"/>
                <a:gd name="T99" fmla="*/ 90 h 182"/>
                <a:gd name="T100" fmla="*/ 5 w 121"/>
                <a:gd name="T101" fmla="*/ 89 h 182"/>
                <a:gd name="T102" fmla="*/ 0 w 121"/>
                <a:gd name="T103" fmla="*/ 63 h 182"/>
                <a:gd name="T104" fmla="*/ 38 w 121"/>
                <a:gd name="T105" fmla="*/ 2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182">
                  <a:moveTo>
                    <a:pt x="38" y="27"/>
                  </a:moveTo>
                  <a:cubicBezTo>
                    <a:pt x="62" y="10"/>
                    <a:pt x="91" y="0"/>
                    <a:pt x="121" y="12"/>
                  </a:cubicBezTo>
                  <a:cubicBezTo>
                    <a:pt x="98" y="54"/>
                    <a:pt x="81" y="101"/>
                    <a:pt x="75" y="147"/>
                  </a:cubicBezTo>
                  <a:cubicBezTo>
                    <a:pt x="74" y="159"/>
                    <a:pt x="73" y="171"/>
                    <a:pt x="73" y="182"/>
                  </a:cubicBezTo>
                  <a:lnTo>
                    <a:pt x="73" y="182"/>
                  </a:lnTo>
                  <a:lnTo>
                    <a:pt x="69" y="179"/>
                  </a:lnTo>
                  <a:lnTo>
                    <a:pt x="69" y="179"/>
                  </a:lnTo>
                  <a:lnTo>
                    <a:pt x="66" y="177"/>
                  </a:lnTo>
                  <a:lnTo>
                    <a:pt x="65" y="176"/>
                  </a:lnTo>
                  <a:lnTo>
                    <a:pt x="62" y="174"/>
                  </a:lnTo>
                  <a:lnTo>
                    <a:pt x="61" y="173"/>
                  </a:lnTo>
                  <a:lnTo>
                    <a:pt x="59" y="171"/>
                  </a:lnTo>
                  <a:lnTo>
                    <a:pt x="58" y="170"/>
                  </a:lnTo>
                  <a:lnTo>
                    <a:pt x="56" y="168"/>
                  </a:lnTo>
                  <a:lnTo>
                    <a:pt x="55" y="167"/>
                  </a:lnTo>
                  <a:lnTo>
                    <a:pt x="53" y="165"/>
                  </a:lnTo>
                  <a:lnTo>
                    <a:pt x="51" y="164"/>
                  </a:lnTo>
                  <a:lnTo>
                    <a:pt x="49" y="162"/>
                  </a:lnTo>
                  <a:lnTo>
                    <a:pt x="48" y="161"/>
                  </a:lnTo>
                  <a:lnTo>
                    <a:pt x="46" y="159"/>
                  </a:lnTo>
                  <a:lnTo>
                    <a:pt x="45" y="158"/>
                  </a:lnTo>
                  <a:lnTo>
                    <a:pt x="43" y="156"/>
                  </a:lnTo>
                  <a:lnTo>
                    <a:pt x="42" y="155"/>
                  </a:lnTo>
                  <a:lnTo>
                    <a:pt x="40" y="152"/>
                  </a:lnTo>
                  <a:lnTo>
                    <a:pt x="39" y="152"/>
                  </a:lnTo>
                  <a:lnTo>
                    <a:pt x="37" y="149"/>
                  </a:lnTo>
                  <a:lnTo>
                    <a:pt x="37" y="148"/>
                  </a:lnTo>
                  <a:lnTo>
                    <a:pt x="34" y="145"/>
                  </a:lnTo>
                  <a:lnTo>
                    <a:pt x="34" y="145"/>
                  </a:lnTo>
                  <a:cubicBezTo>
                    <a:pt x="30" y="140"/>
                    <a:pt x="27" y="135"/>
                    <a:pt x="24" y="130"/>
                  </a:cubicBezTo>
                  <a:lnTo>
                    <a:pt x="24" y="130"/>
                  </a:lnTo>
                  <a:lnTo>
                    <a:pt x="22" y="126"/>
                  </a:lnTo>
                  <a:lnTo>
                    <a:pt x="21" y="126"/>
                  </a:lnTo>
                  <a:lnTo>
                    <a:pt x="20" y="123"/>
                  </a:lnTo>
                  <a:lnTo>
                    <a:pt x="19" y="122"/>
                  </a:lnTo>
                  <a:lnTo>
                    <a:pt x="17" y="119"/>
                  </a:lnTo>
                  <a:lnTo>
                    <a:pt x="17" y="118"/>
                  </a:lnTo>
                  <a:lnTo>
                    <a:pt x="15" y="115"/>
                  </a:lnTo>
                  <a:lnTo>
                    <a:pt x="15" y="114"/>
                  </a:lnTo>
                  <a:lnTo>
                    <a:pt x="14" y="111"/>
                  </a:lnTo>
                  <a:lnTo>
                    <a:pt x="13" y="110"/>
                  </a:lnTo>
                  <a:lnTo>
                    <a:pt x="12" y="107"/>
                  </a:lnTo>
                  <a:lnTo>
                    <a:pt x="11" y="106"/>
                  </a:lnTo>
                  <a:lnTo>
                    <a:pt x="10" y="103"/>
                  </a:lnTo>
                  <a:lnTo>
                    <a:pt x="10" y="102"/>
                  </a:lnTo>
                  <a:lnTo>
                    <a:pt x="9" y="99"/>
                  </a:lnTo>
                  <a:lnTo>
                    <a:pt x="8" y="98"/>
                  </a:lnTo>
                  <a:lnTo>
                    <a:pt x="7" y="94"/>
                  </a:lnTo>
                  <a:lnTo>
                    <a:pt x="7" y="94"/>
                  </a:lnTo>
                  <a:lnTo>
                    <a:pt x="6" y="90"/>
                  </a:lnTo>
                  <a:lnTo>
                    <a:pt x="5" y="89"/>
                  </a:lnTo>
                  <a:cubicBezTo>
                    <a:pt x="3" y="81"/>
                    <a:pt x="1" y="72"/>
                    <a:pt x="0" y="63"/>
                  </a:cubicBezTo>
                  <a:cubicBezTo>
                    <a:pt x="10" y="51"/>
                    <a:pt x="23" y="38"/>
                    <a:pt x="38" y="2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4"/>
            <p:cNvSpPr>
              <a:spLocks/>
            </p:cNvSpPr>
            <p:nvPr/>
          </p:nvSpPr>
          <p:spPr bwMode="auto">
            <a:xfrm>
              <a:off x="6545264" y="2933701"/>
              <a:ext cx="98425" cy="117475"/>
            </a:xfrm>
            <a:custGeom>
              <a:avLst/>
              <a:gdLst>
                <a:gd name="T0" fmla="*/ 128 w 192"/>
                <a:gd name="T1" fmla="*/ 211 h 228"/>
                <a:gd name="T2" fmla="*/ 128 w 192"/>
                <a:gd name="T3" fmla="*/ 211 h 228"/>
                <a:gd name="T4" fmla="*/ 124 w 192"/>
                <a:gd name="T5" fmla="*/ 213 h 228"/>
                <a:gd name="T6" fmla="*/ 124 w 192"/>
                <a:gd name="T7" fmla="*/ 213 h 228"/>
                <a:gd name="T8" fmla="*/ 121 w 192"/>
                <a:gd name="T9" fmla="*/ 215 h 228"/>
                <a:gd name="T10" fmla="*/ 121 w 192"/>
                <a:gd name="T11" fmla="*/ 215 h 228"/>
                <a:gd name="T12" fmla="*/ 117 w 192"/>
                <a:gd name="T13" fmla="*/ 217 h 228"/>
                <a:gd name="T14" fmla="*/ 117 w 192"/>
                <a:gd name="T15" fmla="*/ 217 h 228"/>
                <a:gd name="T16" fmla="*/ 113 w 192"/>
                <a:gd name="T17" fmla="*/ 219 h 228"/>
                <a:gd name="T18" fmla="*/ 113 w 192"/>
                <a:gd name="T19" fmla="*/ 219 h 228"/>
                <a:gd name="T20" fmla="*/ 89 w 192"/>
                <a:gd name="T21" fmla="*/ 228 h 228"/>
                <a:gd name="T22" fmla="*/ 88 w 192"/>
                <a:gd name="T23" fmla="*/ 221 h 228"/>
                <a:gd name="T24" fmla="*/ 0 w 192"/>
                <a:gd name="T25" fmla="*/ 31 h 228"/>
                <a:gd name="T26" fmla="*/ 19 w 192"/>
                <a:gd name="T27" fmla="*/ 0 h 228"/>
                <a:gd name="T28" fmla="*/ 20 w 192"/>
                <a:gd name="T29" fmla="*/ 0 h 228"/>
                <a:gd name="T30" fmla="*/ 192 w 192"/>
                <a:gd name="T31" fmla="*/ 144 h 228"/>
                <a:gd name="T32" fmla="*/ 183 w 192"/>
                <a:gd name="T33" fmla="*/ 159 h 228"/>
                <a:gd name="T34" fmla="*/ 181 w 192"/>
                <a:gd name="T35" fmla="*/ 162 h 228"/>
                <a:gd name="T36" fmla="*/ 180 w 192"/>
                <a:gd name="T37" fmla="*/ 162 h 228"/>
                <a:gd name="T38" fmla="*/ 178 w 192"/>
                <a:gd name="T39" fmla="*/ 166 h 228"/>
                <a:gd name="T40" fmla="*/ 175 w 192"/>
                <a:gd name="T41" fmla="*/ 169 h 228"/>
                <a:gd name="T42" fmla="*/ 175 w 192"/>
                <a:gd name="T43" fmla="*/ 169 h 228"/>
                <a:gd name="T44" fmla="*/ 173 w 192"/>
                <a:gd name="T45" fmla="*/ 172 h 228"/>
                <a:gd name="T46" fmla="*/ 173 w 192"/>
                <a:gd name="T47" fmla="*/ 172 h 228"/>
                <a:gd name="T48" fmla="*/ 170 w 192"/>
                <a:gd name="T49" fmla="*/ 176 h 228"/>
                <a:gd name="T50" fmla="*/ 170 w 192"/>
                <a:gd name="T51" fmla="*/ 176 h 228"/>
                <a:gd name="T52" fmla="*/ 167 w 192"/>
                <a:gd name="T53" fmla="*/ 179 h 228"/>
                <a:gd name="T54" fmla="*/ 167 w 192"/>
                <a:gd name="T55" fmla="*/ 179 h 228"/>
                <a:gd name="T56" fmla="*/ 164 w 192"/>
                <a:gd name="T57" fmla="*/ 182 h 228"/>
                <a:gd name="T58" fmla="*/ 164 w 192"/>
                <a:gd name="T59" fmla="*/ 182 h 228"/>
                <a:gd name="T60" fmla="*/ 161 w 192"/>
                <a:gd name="T61" fmla="*/ 185 h 228"/>
                <a:gd name="T62" fmla="*/ 161 w 192"/>
                <a:gd name="T63" fmla="*/ 185 h 228"/>
                <a:gd name="T64" fmla="*/ 158 w 192"/>
                <a:gd name="T65" fmla="*/ 188 h 228"/>
                <a:gd name="T66" fmla="*/ 158 w 192"/>
                <a:gd name="T67" fmla="*/ 188 h 228"/>
                <a:gd name="T68" fmla="*/ 155 w 192"/>
                <a:gd name="T69" fmla="*/ 191 h 228"/>
                <a:gd name="T70" fmla="*/ 155 w 192"/>
                <a:gd name="T71" fmla="*/ 191 h 228"/>
                <a:gd name="T72" fmla="*/ 152 w 192"/>
                <a:gd name="T73" fmla="*/ 194 h 228"/>
                <a:gd name="T74" fmla="*/ 152 w 192"/>
                <a:gd name="T75" fmla="*/ 194 h 228"/>
                <a:gd name="T76" fmla="*/ 149 w 192"/>
                <a:gd name="T77" fmla="*/ 196 h 228"/>
                <a:gd name="T78" fmla="*/ 149 w 192"/>
                <a:gd name="T79" fmla="*/ 196 h 228"/>
                <a:gd name="T80" fmla="*/ 145 w 192"/>
                <a:gd name="T81" fmla="*/ 199 h 228"/>
                <a:gd name="T82" fmla="*/ 145 w 192"/>
                <a:gd name="T83" fmla="*/ 199 h 228"/>
                <a:gd name="T84" fmla="*/ 142 w 192"/>
                <a:gd name="T85" fmla="*/ 202 h 228"/>
                <a:gd name="T86" fmla="*/ 142 w 192"/>
                <a:gd name="T87" fmla="*/ 202 h 228"/>
                <a:gd name="T88" fmla="*/ 139 w 192"/>
                <a:gd name="T89" fmla="*/ 204 h 228"/>
                <a:gd name="T90" fmla="*/ 139 w 192"/>
                <a:gd name="T91" fmla="*/ 204 h 228"/>
                <a:gd name="T92" fmla="*/ 135 w 192"/>
                <a:gd name="T93" fmla="*/ 206 h 228"/>
                <a:gd name="T94" fmla="*/ 135 w 192"/>
                <a:gd name="T95" fmla="*/ 206 h 228"/>
                <a:gd name="T96" fmla="*/ 132 w 192"/>
                <a:gd name="T97" fmla="*/ 209 h 228"/>
                <a:gd name="T98" fmla="*/ 131 w 192"/>
                <a:gd name="T99" fmla="*/ 209 h 228"/>
                <a:gd name="T100" fmla="*/ 128 w 192"/>
                <a:gd name="T101" fmla="*/ 2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28">
                  <a:moveTo>
                    <a:pt x="128" y="211"/>
                  </a:moveTo>
                  <a:lnTo>
                    <a:pt x="128" y="211"/>
                  </a:lnTo>
                  <a:lnTo>
                    <a:pt x="124" y="213"/>
                  </a:lnTo>
                  <a:lnTo>
                    <a:pt x="124" y="213"/>
                  </a:lnTo>
                  <a:lnTo>
                    <a:pt x="121" y="215"/>
                  </a:lnTo>
                  <a:lnTo>
                    <a:pt x="121" y="215"/>
                  </a:lnTo>
                  <a:lnTo>
                    <a:pt x="117" y="217"/>
                  </a:lnTo>
                  <a:lnTo>
                    <a:pt x="117" y="217"/>
                  </a:lnTo>
                  <a:lnTo>
                    <a:pt x="113" y="219"/>
                  </a:lnTo>
                  <a:lnTo>
                    <a:pt x="113" y="219"/>
                  </a:lnTo>
                  <a:cubicBezTo>
                    <a:pt x="105" y="223"/>
                    <a:pt x="97" y="226"/>
                    <a:pt x="89" y="228"/>
                  </a:cubicBezTo>
                  <a:cubicBezTo>
                    <a:pt x="89" y="226"/>
                    <a:pt x="88" y="223"/>
                    <a:pt x="88" y="221"/>
                  </a:cubicBezTo>
                  <a:cubicBezTo>
                    <a:pt x="72" y="153"/>
                    <a:pt x="50" y="59"/>
                    <a:pt x="0" y="31"/>
                  </a:cubicBezTo>
                  <a:cubicBezTo>
                    <a:pt x="6" y="20"/>
                    <a:pt x="12" y="9"/>
                    <a:pt x="19" y="0"/>
                  </a:cubicBezTo>
                  <a:lnTo>
                    <a:pt x="20" y="0"/>
                  </a:lnTo>
                  <a:cubicBezTo>
                    <a:pt x="89" y="31"/>
                    <a:pt x="158" y="79"/>
                    <a:pt x="192" y="144"/>
                  </a:cubicBezTo>
                  <a:cubicBezTo>
                    <a:pt x="189" y="149"/>
                    <a:pt x="186" y="154"/>
                    <a:pt x="183" y="159"/>
                  </a:cubicBezTo>
                  <a:lnTo>
                    <a:pt x="181" y="162"/>
                  </a:lnTo>
                  <a:lnTo>
                    <a:pt x="180" y="162"/>
                  </a:lnTo>
                  <a:lnTo>
                    <a:pt x="178" y="166"/>
                  </a:lnTo>
                  <a:lnTo>
                    <a:pt x="175" y="169"/>
                  </a:lnTo>
                  <a:lnTo>
                    <a:pt x="175" y="169"/>
                  </a:lnTo>
                  <a:lnTo>
                    <a:pt x="173" y="172"/>
                  </a:lnTo>
                  <a:lnTo>
                    <a:pt x="173" y="172"/>
                  </a:lnTo>
                  <a:lnTo>
                    <a:pt x="170" y="176"/>
                  </a:lnTo>
                  <a:lnTo>
                    <a:pt x="170" y="176"/>
                  </a:lnTo>
                  <a:lnTo>
                    <a:pt x="167" y="179"/>
                  </a:lnTo>
                  <a:lnTo>
                    <a:pt x="167" y="179"/>
                  </a:lnTo>
                  <a:lnTo>
                    <a:pt x="164" y="182"/>
                  </a:lnTo>
                  <a:lnTo>
                    <a:pt x="164" y="182"/>
                  </a:lnTo>
                  <a:lnTo>
                    <a:pt x="161" y="185"/>
                  </a:lnTo>
                  <a:lnTo>
                    <a:pt x="161" y="185"/>
                  </a:lnTo>
                  <a:lnTo>
                    <a:pt x="158" y="188"/>
                  </a:lnTo>
                  <a:lnTo>
                    <a:pt x="158" y="188"/>
                  </a:lnTo>
                  <a:lnTo>
                    <a:pt x="155" y="191"/>
                  </a:lnTo>
                  <a:lnTo>
                    <a:pt x="155" y="191"/>
                  </a:lnTo>
                  <a:lnTo>
                    <a:pt x="152" y="194"/>
                  </a:lnTo>
                  <a:lnTo>
                    <a:pt x="152" y="194"/>
                  </a:lnTo>
                  <a:lnTo>
                    <a:pt x="149" y="196"/>
                  </a:lnTo>
                  <a:lnTo>
                    <a:pt x="149" y="196"/>
                  </a:lnTo>
                  <a:lnTo>
                    <a:pt x="145" y="199"/>
                  </a:lnTo>
                  <a:lnTo>
                    <a:pt x="145" y="199"/>
                  </a:lnTo>
                  <a:lnTo>
                    <a:pt x="142" y="202"/>
                  </a:lnTo>
                  <a:lnTo>
                    <a:pt x="142" y="202"/>
                  </a:lnTo>
                  <a:lnTo>
                    <a:pt x="139" y="204"/>
                  </a:lnTo>
                  <a:lnTo>
                    <a:pt x="139" y="204"/>
                  </a:lnTo>
                  <a:lnTo>
                    <a:pt x="135" y="206"/>
                  </a:lnTo>
                  <a:lnTo>
                    <a:pt x="135" y="206"/>
                  </a:lnTo>
                  <a:lnTo>
                    <a:pt x="132" y="209"/>
                  </a:lnTo>
                  <a:lnTo>
                    <a:pt x="131" y="209"/>
                  </a:lnTo>
                  <a:lnTo>
                    <a:pt x="128" y="21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5"/>
            <p:cNvSpPr>
              <a:spLocks/>
            </p:cNvSpPr>
            <p:nvPr/>
          </p:nvSpPr>
          <p:spPr bwMode="auto">
            <a:xfrm>
              <a:off x="6518276" y="2954338"/>
              <a:ext cx="68263" cy="100013"/>
            </a:xfrm>
            <a:custGeom>
              <a:avLst/>
              <a:gdLst>
                <a:gd name="T0" fmla="*/ 45 w 132"/>
                <a:gd name="T1" fmla="*/ 191 h 197"/>
                <a:gd name="T2" fmla="*/ 42 w 132"/>
                <a:gd name="T3" fmla="*/ 191 h 197"/>
                <a:gd name="T4" fmla="*/ 41 w 132"/>
                <a:gd name="T5" fmla="*/ 190 h 197"/>
                <a:gd name="T6" fmla="*/ 38 w 132"/>
                <a:gd name="T7" fmla="*/ 189 h 197"/>
                <a:gd name="T8" fmla="*/ 37 w 132"/>
                <a:gd name="T9" fmla="*/ 189 h 197"/>
                <a:gd name="T10" fmla="*/ 33 w 132"/>
                <a:gd name="T11" fmla="*/ 188 h 197"/>
                <a:gd name="T12" fmla="*/ 32 w 132"/>
                <a:gd name="T13" fmla="*/ 187 h 197"/>
                <a:gd name="T14" fmla="*/ 29 w 132"/>
                <a:gd name="T15" fmla="*/ 186 h 197"/>
                <a:gd name="T16" fmla="*/ 28 w 132"/>
                <a:gd name="T17" fmla="*/ 186 h 197"/>
                <a:gd name="T18" fmla="*/ 26 w 132"/>
                <a:gd name="T19" fmla="*/ 185 h 197"/>
                <a:gd name="T20" fmla="*/ 24 w 132"/>
                <a:gd name="T21" fmla="*/ 184 h 197"/>
                <a:gd name="T22" fmla="*/ 22 w 132"/>
                <a:gd name="T23" fmla="*/ 183 h 197"/>
                <a:gd name="T24" fmla="*/ 19 w 132"/>
                <a:gd name="T25" fmla="*/ 182 h 197"/>
                <a:gd name="T26" fmla="*/ 17 w 132"/>
                <a:gd name="T27" fmla="*/ 182 h 197"/>
                <a:gd name="T28" fmla="*/ 15 w 132"/>
                <a:gd name="T29" fmla="*/ 181 h 197"/>
                <a:gd name="T30" fmla="*/ 14 w 132"/>
                <a:gd name="T31" fmla="*/ 180 h 197"/>
                <a:gd name="T32" fmla="*/ 12 w 132"/>
                <a:gd name="T33" fmla="*/ 179 h 197"/>
                <a:gd name="T34" fmla="*/ 12 w 132"/>
                <a:gd name="T35" fmla="*/ 179 h 197"/>
                <a:gd name="T36" fmla="*/ 6 w 132"/>
                <a:gd name="T37" fmla="*/ 176 h 197"/>
                <a:gd name="T38" fmla="*/ 6 w 132"/>
                <a:gd name="T39" fmla="*/ 176 h 197"/>
                <a:gd name="T40" fmla="*/ 3 w 132"/>
                <a:gd name="T41" fmla="*/ 174 h 197"/>
                <a:gd name="T42" fmla="*/ 3 w 132"/>
                <a:gd name="T43" fmla="*/ 174 h 197"/>
                <a:gd name="T44" fmla="*/ 0 w 132"/>
                <a:gd name="T45" fmla="*/ 173 h 197"/>
                <a:gd name="T46" fmla="*/ 2 w 132"/>
                <a:gd name="T47" fmla="*/ 133 h 197"/>
                <a:gd name="T48" fmla="*/ 47 w 132"/>
                <a:gd name="T49" fmla="*/ 0 h 197"/>
                <a:gd name="T50" fmla="*/ 130 w 132"/>
                <a:gd name="T51" fmla="*/ 184 h 197"/>
                <a:gd name="T52" fmla="*/ 132 w 132"/>
                <a:gd name="T53" fmla="*/ 192 h 197"/>
                <a:gd name="T54" fmla="*/ 131 w 132"/>
                <a:gd name="T55" fmla="*/ 192 h 197"/>
                <a:gd name="T56" fmla="*/ 127 w 132"/>
                <a:gd name="T57" fmla="*/ 193 h 197"/>
                <a:gd name="T58" fmla="*/ 126 w 132"/>
                <a:gd name="T59" fmla="*/ 193 h 197"/>
                <a:gd name="T60" fmla="*/ 123 w 132"/>
                <a:gd name="T61" fmla="*/ 194 h 197"/>
                <a:gd name="T62" fmla="*/ 121 w 132"/>
                <a:gd name="T63" fmla="*/ 194 h 197"/>
                <a:gd name="T64" fmla="*/ 118 w 132"/>
                <a:gd name="T65" fmla="*/ 195 h 197"/>
                <a:gd name="T66" fmla="*/ 116 w 132"/>
                <a:gd name="T67" fmla="*/ 195 h 197"/>
                <a:gd name="T68" fmla="*/ 113 w 132"/>
                <a:gd name="T69" fmla="*/ 196 h 197"/>
                <a:gd name="T70" fmla="*/ 111 w 132"/>
                <a:gd name="T71" fmla="*/ 196 h 197"/>
                <a:gd name="T72" fmla="*/ 108 w 132"/>
                <a:gd name="T73" fmla="*/ 196 h 197"/>
                <a:gd name="T74" fmla="*/ 107 w 132"/>
                <a:gd name="T75" fmla="*/ 196 h 197"/>
                <a:gd name="T76" fmla="*/ 102 w 132"/>
                <a:gd name="T77" fmla="*/ 197 h 197"/>
                <a:gd name="T78" fmla="*/ 101 w 132"/>
                <a:gd name="T79" fmla="*/ 197 h 197"/>
                <a:gd name="T80" fmla="*/ 97 w 132"/>
                <a:gd name="T81" fmla="*/ 197 h 197"/>
                <a:gd name="T82" fmla="*/ 96 w 132"/>
                <a:gd name="T83" fmla="*/ 197 h 197"/>
                <a:gd name="T84" fmla="*/ 92 w 132"/>
                <a:gd name="T85" fmla="*/ 197 h 197"/>
                <a:gd name="T86" fmla="*/ 91 w 132"/>
                <a:gd name="T87" fmla="*/ 197 h 197"/>
                <a:gd name="T88" fmla="*/ 88 w 132"/>
                <a:gd name="T89" fmla="*/ 197 h 197"/>
                <a:gd name="T90" fmla="*/ 86 w 132"/>
                <a:gd name="T91" fmla="*/ 197 h 197"/>
                <a:gd name="T92" fmla="*/ 82 w 132"/>
                <a:gd name="T93" fmla="*/ 197 h 197"/>
                <a:gd name="T94" fmla="*/ 81 w 132"/>
                <a:gd name="T95" fmla="*/ 197 h 197"/>
                <a:gd name="T96" fmla="*/ 76 w 132"/>
                <a:gd name="T97" fmla="*/ 197 h 197"/>
                <a:gd name="T98" fmla="*/ 75 w 132"/>
                <a:gd name="T99" fmla="*/ 197 h 197"/>
                <a:gd name="T100" fmla="*/ 71 w 132"/>
                <a:gd name="T101" fmla="*/ 196 h 197"/>
                <a:gd name="T102" fmla="*/ 70 w 132"/>
                <a:gd name="T103" fmla="*/ 196 h 197"/>
                <a:gd name="T104" fmla="*/ 66 w 132"/>
                <a:gd name="T105" fmla="*/ 196 h 197"/>
                <a:gd name="T106" fmla="*/ 65 w 132"/>
                <a:gd name="T107" fmla="*/ 195 h 197"/>
                <a:gd name="T108" fmla="*/ 62 w 132"/>
                <a:gd name="T109" fmla="*/ 195 h 197"/>
                <a:gd name="T110" fmla="*/ 60 w 132"/>
                <a:gd name="T111" fmla="*/ 195 h 197"/>
                <a:gd name="T112" fmla="*/ 56 w 132"/>
                <a:gd name="T113" fmla="*/ 194 h 197"/>
                <a:gd name="T114" fmla="*/ 55 w 132"/>
                <a:gd name="T115" fmla="*/ 194 h 197"/>
                <a:gd name="T116" fmla="*/ 50 w 132"/>
                <a:gd name="T117" fmla="*/ 193 h 197"/>
                <a:gd name="T118" fmla="*/ 46 w 132"/>
                <a:gd name="T119" fmla="*/ 192 h 197"/>
                <a:gd name="T120" fmla="*/ 45 w 132"/>
                <a:gd name="T121"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97">
                  <a:moveTo>
                    <a:pt x="45" y="191"/>
                  </a:moveTo>
                  <a:lnTo>
                    <a:pt x="42" y="191"/>
                  </a:lnTo>
                  <a:lnTo>
                    <a:pt x="41" y="190"/>
                  </a:lnTo>
                  <a:lnTo>
                    <a:pt x="38" y="189"/>
                  </a:lnTo>
                  <a:lnTo>
                    <a:pt x="37" y="189"/>
                  </a:lnTo>
                  <a:lnTo>
                    <a:pt x="33" y="188"/>
                  </a:lnTo>
                  <a:lnTo>
                    <a:pt x="32" y="187"/>
                  </a:lnTo>
                  <a:lnTo>
                    <a:pt x="29" y="186"/>
                  </a:lnTo>
                  <a:lnTo>
                    <a:pt x="28" y="186"/>
                  </a:lnTo>
                  <a:lnTo>
                    <a:pt x="26" y="185"/>
                  </a:lnTo>
                  <a:lnTo>
                    <a:pt x="24" y="184"/>
                  </a:lnTo>
                  <a:lnTo>
                    <a:pt x="22" y="183"/>
                  </a:lnTo>
                  <a:lnTo>
                    <a:pt x="19" y="182"/>
                  </a:lnTo>
                  <a:lnTo>
                    <a:pt x="17" y="182"/>
                  </a:lnTo>
                  <a:lnTo>
                    <a:pt x="15" y="181"/>
                  </a:lnTo>
                  <a:lnTo>
                    <a:pt x="14" y="180"/>
                  </a:lnTo>
                  <a:lnTo>
                    <a:pt x="12" y="179"/>
                  </a:lnTo>
                  <a:lnTo>
                    <a:pt x="12" y="179"/>
                  </a:lnTo>
                  <a:cubicBezTo>
                    <a:pt x="10" y="178"/>
                    <a:pt x="8" y="177"/>
                    <a:pt x="6" y="176"/>
                  </a:cubicBezTo>
                  <a:lnTo>
                    <a:pt x="6" y="176"/>
                  </a:lnTo>
                  <a:lnTo>
                    <a:pt x="3" y="174"/>
                  </a:lnTo>
                  <a:lnTo>
                    <a:pt x="3" y="174"/>
                  </a:lnTo>
                  <a:lnTo>
                    <a:pt x="0" y="173"/>
                  </a:lnTo>
                  <a:cubicBezTo>
                    <a:pt x="0" y="159"/>
                    <a:pt x="0" y="146"/>
                    <a:pt x="2" y="133"/>
                  </a:cubicBezTo>
                  <a:cubicBezTo>
                    <a:pt x="7" y="88"/>
                    <a:pt x="25" y="42"/>
                    <a:pt x="47" y="0"/>
                  </a:cubicBezTo>
                  <a:cubicBezTo>
                    <a:pt x="93" y="26"/>
                    <a:pt x="114" y="118"/>
                    <a:pt x="130" y="184"/>
                  </a:cubicBezTo>
                  <a:cubicBezTo>
                    <a:pt x="130" y="187"/>
                    <a:pt x="131" y="189"/>
                    <a:pt x="132" y="192"/>
                  </a:cubicBezTo>
                  <a:lnTo>
                    <a:pt x="131" y="192"/>
                  </a:lnTo>
                  <a:lnTo>
                    <a:pt x="127" y="193"/>
                  </a:lnTo>
                  <a:lnTo>
                    <a:pt x="126" y="193"/>
                  </a:lnTo>
                  <a:lnTo>
                    <a:pt x="123" y="194"/>
                  </a:lnTo>
                  <a:lnTo>
                    <a:pt x="121" y="194"/>
                  </a:lnTo>
                  <a:lnTo>
                    <a:pt x="118" y="195"/>
                  </a:lnTo>
                  <a:lnTo>
                    <a:pt x="116" y="195"/>
                  </a:lnTo>
                  <a:lnTo>
                    <a:pt x="113" y="196"/>
                  </a:lnTo>
                  <a:lnTo>
                    <a:pt x="111" y="196"/>
                  </a:lnTo>
                  <a:lnTo>
                    <a:pt x="108" y="196"/>
                  </a:lnTo>
                  <a:lnTo>
                    <a:pt x="107" y="196"/>
                  </a:lnTo>
                  <a:cubicBezTo>
                    <a:pt x="105" y="196"/>
                    <a:pt x="104" y="197"/>
                    <a:pt x="102" y="197"/>
                  </a:cubicBezTo>
                  <a:lnTo>
                    <a:pt x="101" y="197"/>
                  </a:lnTo>
                  <a:lnTo>
                    <a:pt x="97" y="197"/>
                  </a:lnTo>
                  <a:lnTo>
                    <a:pt x="96" y="197"/>
                  </a:lnTo>
                  <a:lnTo>
                    <a:pt x="92" y="197"/>
                  </a:lnTo>
                  <a:lnTo>
                    <a:pt x="91" y="197"/>
                  </a:lnTo>
                  <a:lnTo>
                    <a:pt x="88" y="197"/>
                  </a:lnTo>
                  <a:lnTo>
                    <a:pt x="86" y="197"/>
                  </a:lnTo>
                  <a:lnTo>
                    <a:pt x="82" y="197"/>
                  </a:lnTo>
                  <a:lnTo>
                    <a:pt x="81" y="197"/>
                  </a:lnTo>
                  <a:cubicBezTo>
                    <a:pt x="79" y="197"/>
                    <a:pt x="78" y="197"/>
                    <a:pt x="76" y="197"/>
                  </a:cubicBezTo>
                  <a:lnTo>
                    <a:pt x="75" y="197"/>
                  </a:lnTo>
                  <a:lnTo>
                    <a:pt x="71" y="196"/>
                  </a:lnTo>
                  <a:lnTo>
                    <a:pt x="70" y="196"/>
                  </a:lnTo>
                  <a:lnTo>
                    <a:pt x="66" y="196"/>
                  </a:lnTo>
                  <a:lnTo>
                    <a:pt x="65" y="195"/>
                  </a:lnTo>
                  <a:lnTo>
                    <a:pt x="62" y="195"/>
                  </a:lnTo>
                  <a:lnTo>
                    <a:pt x="60" y="195"/>
                  </a:lnTo>
                  <a:lnTo>
                    <a:pt x="56" y="194"/>
                  </a:lnTo>
                  <a:lnTo>
                    <a:pt x="55" y="194"/>
                  </a:lnTo>
                  <a:cubicBezTo>
                    <a:pt x="53" y="193"/>
                    <a:pt x="52" y="193"/>
                    <a:pt x="50" y="193"/>
                  </a:cubicBezTo>
                  <a:lnTo>
                    <a:pt x="46" y="192"/>
                  </a:lnTo>
                  <a:lnTo>
                    <a:pt x="45" y="19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6"/>
            <p:cNvSpPr>
              <a:spLocks/>
            </p:cNvSpPr>
            <p:nvPr/>
          </p:nvSpPr>
          <p:spPr bwMode="auto">
            <a:xfrm>
              <a:off x="6494464" y="2879726"/>
              <a:ext cx="69850" cy="47625"/>
            </a:xfrm>
            <a:custGeom>
              <a:avLst/>
              <a:gdLst>
                <a:gd name="T0" fmla="*/ 54 w 135"/>
                <a:gd name="T1" fmla="*/ 13 h 92"/>
                <a:gd name="T2" fmla="*/ 54 w 135"/>
                <a:gd name="T3" fmla="*/ 12 h 92"/>
                <a:gd name="T4" fmla="*/ 65 w 135"/>
                <a:gd name="T5" fmla="*/ 7 h 92"/>
                <a:gd name="T6" fmla="*/ 65 w 135"/>
                <a:gd name="T7" fmla="*/ 7 h 92"/>
                <a:gd name="T8" fmla="*/ 77 w 135"/>
                <a:gd name="T9" fmla="*/ 2 h 92"/>
                <a:gd name="T10" fmla="*/ 77 w 135"/>
                <a:gd name="T11" fmla="*/ 2 h 92"/>
                <a:gd name="T12" fmla="*/ 83 w 135"/>
                <a:gd name="T13" fmla="*/ 0 h 92"/>
                <a:gd name="T14" fmla="*/ 135 w 135"/>
                <a:gd name="T15" fmla="*/ 63 h 92"/>
                <a:gd name="T16" fmla="*/ 123 w 135"/>
                <a:gd name="T17" fmla="*/ 79 h 92"/>
                <a:gd name="T18" fmla="*/ 114 w 135"/>
                <a:gd name="T19" fmla="*/ 92 h 92"/>
                <a:gd name="T20" fmla="*/ 0 w 135"/>
                <a:gd name="T21" fmla="*/ 58 h 92"/>
                <a:gd name="T22" fmla="*/ 0 w 135"/>
                <a:gd name="T23" fmla="*/ 57 h 92"/>
                <a:gd name="T24" fmla="*/ 4 w 135"/>
                <a:gd name="T25" fmla="*/ 53 h 92"/>
                <a:gd name="T26" fmla="*/ 4 w 135"/>
                <a:gd name="T27" fmla="*/ 52 h 92"/>
                <a:gd name="T28" fmla="*/ 13 w 135"/>
                <a:gd name="T29" fmla="*/ 43 h 92"/>
                <a:gd name="T30" fmla="*/ 13 w 135"/>
                <a:gd name="T31" fmla="*/ 43 h 92"/>
                <a:gd name="T32" fmla="*/ 22 w 135"/>
                <a:gd name="T33" fmla="*/ 34 h 92"/>
                <a:gd name="T34" fmla="*/ 22 w 135"/>
                <a:gd name="T35" fmla="*/ 34 h 92"/>
                <a:gd name="T36" fmla="*/ 32 w 135"/>
                <a:gd name="T37" fmla="*/ 26 h 92"/>
                <a:gd name="T38" fmla="*/ 32 w 135"/>
                <a:gd name="T39" fmla="*/ 26 h 92"/>
                <a:gd name="T40" fmla="*/ 42 w 135"/>
                <a:gd name="T41" fmla="*/ 19 h 92"/>
                <a:gd name="T42" fmla="*/ 43 w 135"/>
                <a:gd name="T43" fmla="*/ 19 h 92"/>
                <a:gd name="T44" fmla="*/ 54 w 135"/>
                <a:gd name="T45"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92">
                  <a:moveTo>
                    <a:pt x="54" y="13"/>
                  </a:moveTo>
                  <a:lnTo>
                    <a:pt x="54" y="12"/>
                  </a:lnTo>
                  <a:cubicBezTo>
                    <a:pt x="57" y="10"/>
                    <a:pt x="61" y="9"/>
                    <a:pt x="65" y="7"/>
                  </a:cubicBezTo>
                  <a:lnTo>
                    <a:pt x="65" y="7"/>
                  </a:lnTo>
                  <a:cubicBezTo>
                    <a:pt x="69" y="5"/>
                    <a:pt x="73" y="3"/>
                    <a:pt x="77" y="2"/>
                  </a:cubicBezTo>
                  <a:lnTo>
                    <a:pt x="77" y="2"/>
                  </a:lnTo>
                  <a:cubicBezTo>
                    <a:pt x="79" y="1"/>
                    <a:pt x="81" y="1"/>
                    <a:pt x="83" y="0"/>
                  </a:cubicBezTo>
                  <a:cubicBezTo>
                    <a:pt x="85" y="20"/>
                    <a:pt x="97" y="43"/>
                    <a:pt x="135" y="63"/>
                  </a:cubicBezTo>
                  <a:cubicBezTo>
                    <a:pt x="131" y="68"/>
                    <a:pt x="127" y="73"/>
                    <a:pt x="123" y="79"/>
                  </a:cubicBezTo>
                  <a:cubicBezTo>
                    <a:pt x="120" y="83"/>
                    <a:pt x="117" y="88"/>
                    <a:pt x="114" y="92"/>
                  </a:cubicBezTo>
                  <a:cubicBezTo>
                    <a:pt x="74" y="75"/>
                    <a:pt x="33" y="63"/>
                    <a:pt x="0" y="58"/>
                  </a:cubicBezTo>
                  <a:lnTo>
                    <a:pt x="0" y="57"/>
                  </a:lnTo>
                  <a:cubicBezTo>
                    <a:pt x="1" y="56"/>
                    <a:pt x="2" y="54"/>
                    <a:pt x="4" y="53"/>
                  </a:cubicBezTo>
                  <a:lnTo>
                    <a:pt x="4" y="52"/>
                  </a:lnTo>
                  <a:cubicBezTo>
                    <a:pt x="7" y="49"/>
                    <a:pt x="10" y="46"/>
                    <a:pt x="13" y="43"/>
                  </a:cubicBezTo>
                  <a:lnTo>
                    <a:pt x="13" y="43"/>
                  </a:lnTo>
                  <a:cubicBezTo>
                    <a:pt x="16" y="40"/>
                    <a:pt x="19" y="37"/>
                    <a:pt x="22" y="34"/>
                  </a:cubicBezTo>
                  <a:lnTo>
                    <a:pt x="22" y="34"/>
                  </a:lnTo>
                  <a:cubicBezTo>
                    <a:pt x="25" y="31"/>
                    <a:pt x="29" y="29"/>
                    <a:pt x="32" y="26"/>
                  </a:cubicBezTo>
                  <a:lnTo>
                    <a:pt x="32" y="26"/>
                  </a:lnTo>
                  <a:cubicBezTo>
                    <a:pt x="36" y="24"/>
                    <a:pt x="39" y="21"/>
                    <a:pt x="42" y="19"/>
                  </a:cubicBezTo>
                  <a:lnTo>
                    <a:pt x="43" y="19"/>
                  </a:lnTo>
                  <a:cubicBezTo>
                    <a:pt x="46" y="17"/>
                    <a:pt x="50" y="15"/>
                    <a:pt x="54" y="1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7"/>
            <p:cNvSpPr>
              <a:spLocks/>
            </p:cNvSpPr>
            <p:nvPr/>
          </p:nvSpPr>
          <p:spPr bwMode="auto">
            <a:xfrm>
              <a:off x="6542089" y="2874963"/>
              <a:ext cx="52388" cy="33338"/>
            </a:xfrm>
            <a:custGeom>
              <a:avLst/>
              <a:gdLst>
                <a:gd name="T0" fmla="*/ 89 w 102"/>
                <a:gd name="T1" fmla="*/ 5 h 63"/>
                <a:gd name="T2" fmla="*/ 93 w 102"/>
                <a:gd name="T3" fmla="*/ 7 h 63"/>
                <a:gd name="T4" fmla="*/ 93 w 102"/>
                <a:gd name="T5" fmla="*/ 7 h 63"/>
                <a:gd name="T6" fmla="*/ 97 w 102"/>
                <a:gd name="T7" fmla="*/ 8 h 63"/>
                <a:gd name="T8" fmla="*/ 97 w 102"/>
                <a:gd name="T9" fmla="*/ 8 h 63"/>
                <a:gd name="T10" fmla="*/ 102 w 102"/>
                <a:gd name="T11" fmla="*/ 10 h 63"/>
                <a:gd name="T12" fmla="*/ 48 w 102"/>
                <a:gd name="T13" fmla="*/ 63 h 63"/>
                <a:gd name="T14" fmla="*/ 0 w 102"/>
                <a:gd name="T15" fmla="*/ 5 h 63"/>
                <a:gd name="T16" fmla="*/ 1 w 102"/>
                <a:gd name="T17" fmla="*/ 5 h 63"/>
                <a:gd name="T18" fmla="*/ 15 w 102"/>
                <a:gd name="T19" fmla="*/ 2 h 63"/>
                <a:gd name="T20" fmla="*/ 16 w 102"/>
                <a:gd name="T21" fmla="*/ 2 h 63"/>
                <a:gd name="T22" fmla="*/ 20 w 102"/>
                <a:gd name="T23" fmla="*/ 1 h 63"/>
                <a:gd name="T24" fmla="*/ 21 w 102"/>
                <a:gd name="T25" fmla="*/ 1 h 63"/>
                <a:gd name="T26" fmla="*/ 25 w 102"/>
                <a:gd name="T27" fmla="*/ 0 h 63"/>
                <a:gd name="T28" fmla="*/ 26 w 102"/>
                <a:gd name="T29" fmla="*/ 0 h 63"/>
                <a:gd name="T30" fmla="*/ 36 w 102"/>
                <a:gd name="T31" fmla="*/ 0 h 63"/>
                <a:gd name="T32" fmla="*/ 36 w 102"/>
                <a:gd name="T33" fmla="*/ 0 h 63"/>
                <a:gd name="T34" fmla="*/ 41 w 102"/>
                <a:gd name="T35" fmla="*/ 0 h 63"/>
                <a:gd name="T36" fmla="*/ 42 w 102"/>
                <a:gd name="T37" fmla="*/ 0 h 63"/>
                <a:gd name="T38" fmla="*/ 46 w 102"/>
                <a:gd name="T39" fmla="*/ 0 h 63"/>
                <a:gd name="T40" fmla="*/ 47 w 102"/>
                <a:gd name="T41" fmla="*/ 0 h 63"/>
                <a:gd name="T42" fmla="*/ 51 w 102"/>
                <a:gd name="T43" fmla="*/ 0 h 63"/>
                <a:gd name="T44" fmla="*/ 52 w 102"/>
                <a:gd name="T45" fmla="*/ 0 h 63"/>
                <a:gd name="T46" fmla="*/ 62 w 102"/>
                <a:gd name="T47" fmla="*/ 0 h 63"/>
                <a:gd name="T48" fmla="*/ 63 w 102"/>
                <a:gd name="T49" fmla="*/ 1 h 63"/>
                <a:gd name="T50" fmla="*/ 67 w 102"/>
                <a:gd name="T51" fmla="*/ 1 h 63"/>
                <a:gd name="T52" fmla="*/ 68 w 102"/>
                <a:gd name="T53" fmla="*/ 1 h 63"/>
                <a:gd name="T54" fmla="*/ 72 w 102"/>
                <a:gd name="T55" fmla="*/ 2 h 63"/>
                <a:gd name="T56" fmla="*/ 73 w 102"/>
                <a:gd name="T57" fmla="*/ 2 h 63"/>
                <a:gd name="T58" fmla="*/ 77 w 102"/>
                <a:gd name="T59" fmla="*/ 3 h 63"/>
                <a:gd name="T60" fmla="*/ 78 w 102"/>
                <a:gd name="T61" fmla="*/ 3 h 63"/>
                <a:gd name="T62" fmla="*/ 83 w 102"/>
                <a:gd name="T63" fmla="*/ 4 h 63"/>
                <a:gd name="T64" fmla="*/ 88 w 102"/>
                <a:gd name="T65" fmla="*/ 5 h 63"/>
                <a:gd name="T66" fmla="*/ 89 w 102"/>
                <a:gd name="T6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3">
                  <a:moveTo>
                    <a:pt x="89" y="5"/>
                  </a:moveTo>
                  <a:lnTo>
                    <a:pt x="93" y="7"/>
                  </a:lnTo>
                  <a:lnTo>
                    <a:pt x="93" y="7"/>
                  </a:lnTo>
                  <a:cubicBezTo>
                    <a:pt x="95" y="7"/>
                    <a:pt x="96" y="8"/>
                    <a:pt x="97" y="8"/>
                  </a:cubicBezTo>
                  <a:lnTo>
                    <a:pt x="97" y="8"/>
                  </a:lnTo>
                  <a:cubicBezTo>
                    <a:pt x="99" y="9"/>
                    <a:pt x="101" y="9"/>
                    <a:pt x="102" y="10"/>
                  </a:cubicBezTo>
                  <a:cubicBezTo>
                    <a:pt x="85" y="22"/>
                    <a:pt x="67" y="41"/>
                    <a:pt x="48" y="63"/>
                  </a:cubicBezTo>
                  <a:cubicBezTo>
                    <a:pt x="12" y="45"/>
                    <a:pt x="1" y="24"/>
                    <a:pt x="0" y="5"/>
                  </a:cubicBezTo>
                  <a:lnTo>
                    <a:pt x="1" y="5"/>
                  </a:lnTo>
                  <a:cubicBezTo>
                    <a:pt x="5" y="4"/>
                    <a:pt x="10" y="3"/>
                    <a:pt x="15" y="2"/>
                  </a:cubicBezTo>
                  <a:lnTo>
                    <a:pt x="16" y="2"/>
                  </a:lnTo>
                  <a:lnTo>
                    <a:pt x="20" y="1"/>
                  </a:lnTo>
                  <a:lnTo>
                    <a:pt x="21" y="1"/>
                  </a:lnTo>
                  <a:lnTo>
                    <a:pt x="25" y="0"/>
                  </a:lnTo>
                  <a:lnTo>
                    <a:pt x="26" y="0"/>
                  </a:lnTo>
                  <a:cubicBezTo>
                    <a:pt x="29" y="0"/>
                    <a:pt x="32" y="0"/>
                    <a:pt x="36" y="0"/>
                  </a:cubicBezTo>
                  <a:lnTo>
                    <a:pt x="36" y="0"/>
                  </a:lnTo>
                  <a:lnTo>
                    <a:pt x="41" y="0"/>
                  </a:lnTo>
                  <a:lnTo>
                    <a:pt x="42" y="0"/>
                  </a:lnTo>
                  <a:lnTo>
                    <a:pt x="46" y="0"/>
                  </a:lnTo>
                  <a:lnTo>
                    <a:pt x="47" y="0"/>
                  </a:lnTo>
                  <a:lnTo>
                    <a:pt x="51" y="0"/>
                  </a:lnTo>
                  <a:lnTo>
                    <a:pt x="52" y="0"/>
                  </a:lnTo>
                  <a:cubicBezTo>
                    <a:pt x="55" y="0"/>
                    <a:pt x="59" y="0"/>
                    <a:pt x="62" y="0"/>
                  </a:cubicBezTo>
                  <a:lnTo>
                    <a:pt x="63" y="1"/>
                  </a:lnTo>
                  <a:lnTo>
                    <a:pt x="67" y="1"/>
                  </a:lnTo>
                  <a:lnTo>
                    <a:pt x="68" y="1"/>
                  </a:lnTo>
                  <a:lnTo>
                    <a:pt x="72" y="2"/>
                  </a:lnTo>
                  <a:lnTo>
                    <a:pt x="73" y="2"/>
                  </a:lnTo>
                  <a:lnTo>
                    <a:pt x="77" y="3"/>
                  </a:lnTo>
                  <a:lnTo>
                    <a:pt x="78" y="3"/>
                  </a:lnTo>
                  <a:cubicBezTo>
                    <a:pt x="80" y="3"/>
                    <a:pt x="82" y="4"/>
                    <a:pt x="83" y="4"/>
                  </a:cubicBezTo>
                  <a:cubicBezTo>
                    <a:pt x="85" y="4"/>
                    <a:pt x="86" y="5"/>
                    <a:pt x="88" y="5"/>
                  </a:cubicBezTo>
                  <a:lnTo>
                    <a:pt x="89" y="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8"/>
            <p:cNvSpPr>
              <a:spLocks/>
            </p:cNvSpPr>
            <p:nvPr/>
          </p:nvSpPr>
          <p:spPr bwMode="auto">
            <a:xfrm>
              <a:off x="6572251" y="2882901"/>
              <a:ext cx="71438" cy="41275"/>
            </a:xfrm>
            <a:custGeom>
              <a:avLst/>
              <a:gdLst>
                <a:gd name="T0" fmla="*/ 89 w 141"/>
                <a:gd name="T1" fmla="*/ 73 h 81"/>
                <a:gd name="T2" fmla="*/ 0 w 141"/>
                <a:gd name="T3" fmla="*/ 54 h 81"/>
                <a:gd name="T4" fmla="*/ 55 w 141"/>
                <a:gd name="T5" fmla="*/ 0 h 81"/>
                <a:gd name="T6" fmla="*/ 57 w 141"/>
                <a:gd name="T7" fmla="*/ 1 h 81"/>
                <a:gd name="T8" fmla="*/ 58 w 141"/>
                <a:gd name="T9" fmla="*/ 1 h 81"/>
                <a:gd name="T10" fmla="*/ 60 w 141"/>
                <a:gd name="T11" fmla="*/ 2 h 81"/>
                <a:gd name="T12" fmla="*/ 62 w 141"/>
                <a:gd name="T13" fmla="*/ 3 h 81"/>
                <a:gd name="T14" fmla="*/ 64 w 141"/>
                <a:gd name="T15" fmla="*/ 4 h 81"/>
                <a:gd name="T16" fmla="*/ 66 w 141"/>
                <a:gd name="T17" fmla="*/ 5 h 81"/>
                <a:gd name="T18" fmla="*/ 68 w 141"/>
                <a:gd name="T19" fmla="*/ 6 h 81"/>
                <a:gd name="T20" fmla="*/ 69 w 141"/>
                <a:gd name="T21" fmla="*/ 7 h 81"/>
                <a:gd name="T22" fmla="*/ 71 w 141"/>
                <a:gd name="T23" fmla="*/ 8 h 81"/>
                <a:gd name="T24" fmla="*/ 73 w 141"/>
                <a:gd name="T25" fmla="*/ 9 h 81"/>
                <a:gd name="T26" fmla="*/ 75 w 141"/>
                <a:gd name="T27" fmla="*/ 10 h 81"/>
                <a:gd name="T28" fmla="*/ 76 w 141"/>
                <a:gd name="T29" fmla="*/ 11 h 81"/>
                <a:gd name="T30" fmla="*/ 78 w 141"/>
                <a:gd name="T31" fmla="*/ 12 h 81"/>
                <a:gd name="T32" fmla="*/ 79 w 141"/>
                <a:gd name="T33" fmla="*/ 13 h 81"/>
                <a:gd name="T34" fmla="*/ 90 w 141"/>
                <a:gd name="T35" fmla="*/ 20 h 81"/>
                <a:gd name="T36" fmla="*/ 91 w 141"/>
                <a:gd name="T37" fmla="*/ 21 h 81"/>
                <a:gd name="T38" fmla="*/ 93 w 141"/>
                <a:gd name="T39" fmla="*/ 23 h 81"/>
                <a:gd name="T40" fmla="*/ 94 w 141"/>
                <a:gd name="T41" fmla="*/ 23 h 81"/>
                <a:gd name="T42" fmla="*/ 97 w 141"/>
                <a:gd name="T43" fmla="*/ 25 h 81"/>
                <a:gd name="T44" fmla="*/ 97 w 141"/>
                <a:gd name="T45" fmla="*/ 26 h 81"/>
                <a:gd name="T46" fmla="*/ 100 w 141"/>
                <a:gd name="T47" fmla="*/ 28 h 81"/>
                <a:gd name="T48" fmla="*/ 100 w 141"/>
                <a:gd name="T49" fmla="*/ 28 h 81"/>
                <a:gd name="T50" fmla="*/ 103 w 141"/>
                <a:gd name="T51" fmla="*/ 30 h 81"/>
                <a:gd name="T52" fmla="*/ 103 w 141"/>
                <a:gd name="T53" fmla="*/ 31 h 81"/>
                <a:gd name="T54" fmla="*/ 105 w 141"/>
                <a:gd name="T55" fmla="*/ 33 h 81"/>
                <a:gd name="T56" fmla="*/ 106 w 141"/>
                <a:gd name="T57" fmla="*/ 33 h 81"/>
                <a:gd name="T58" fmla="*/ 121 w 141"/>
                <a:gd name="T59" fmla="*/ 50 h 81"/>
                <a:gd name="T60" fmla="*/ 121 w 141"/>
                <a:gd name="T61" fmla="*/ 50 h 81"/>
                <a:gd name="T62" fmla="*/ 123 w 141"/>
                <a:gd name="T63" fmla="*/ 53 h 81"/>
                <a:gd name="T64" fmla="*/ 123 w 141"/>
                <a:gd name="T65" fmla="*/ 53 h 81"/>
                <a:gd name="T66" fmla="*/ 126 w 141"/>
                <a:gd name="T67" fmla="*/ 56 h 81"/>
                <a:gd name="T68" fmla="*/ 126 w 141"/>
                <a:gd name="T69" fmla="*/ 56 h 81"/>
                <a:gd name="T70" fmla="*/ 141 w 141"/>
                <a:gd name="T71" fmla="*/ 81 h 81"/>
                <a:gd name="T72" fmla="*/ 89 w 141"/>
                <a:gd name="T73"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81">
                  <a:moveTo>
                    <a:pt x="89" y="73"/>
                  </a:moveTo>
                  <a:cubicBezTo>
                    <a:pt x="61" y="70"/>
                    <a:pt x="30" y="67"/>
                    <a:pt x="0" y="54"/>
                  </a:cubicBezTo>
                  <a:cubicBezTo>
                    <a:pt x="19" y="30"/>
                    <a:pt x="38" y="11"/>
                    <a:pt x="55" y="0"/>
                  </a:cubicBezTo>
                  <a:lnTo>
                    <a:pt x="57" y="1"/>
                  </a:lnTo>
                  <a:lnTo>
                    <a:pt x="58" y="1"/>
                  </a:lnTo>
                  <a:lnTo>
                    <a:pt x="60" y="2"/>
                  </a:lnTo>
                  <a:lnTo>
                    <a:pt x="62" y="3"/>
                  </a:lnTo>
                  <a:lnTo>
                    <a:pt x="64" y="4"/>
                  </a:lnTo>
                  <a:lnTo>
                    <a:pt x="66" y="5"/>
                  </a:lnTo>
                  <a:lnTo>
                    <a:pt x="68" y="6"/>
                  </a:lnTo>
                  <a:lnTo>
                    <a:pt x="69" y="7"/>
                  </a:lnTo>
                  <a:lnTo>
                    <a:pt x="71" y="8"/>
                  </a:lnTo>
                  <a:lnTo>
                    <a:pt x="73" y="9"/>
                  </a:lnTo>
                  <a:lnTo>
                    <a:pt x="75" y="10"/>
                  </a:lnTo>
                  <a:lnTo>
                    <a:pt x="76" y="11"/>
                  </a:lnTo>
                  <a:lnTo>
                    <a:pt x="78" y="12"/>
                  </a:lnTo>
                  <a:lnTo>
                    <a:pt x="79" y="13"/>
                  </a:lnTo>
                  <a:cubicBezTo>
                    <a:pt x="83" y="15"/>
                    <a:pt x="87" y="18"/>
                    <a:pt x="90" y="20"/>
                  </a:cubicBezTo>
                  <a:lnTo>
                    <a:pt x="91" y="21"/>
                  </a:lnTo>
                  <a:lnTo>
                    <a:pt x="93" y="23"/>
                  </a:lnTo>
                  <a:lnTo>
                    <a:pt x="94" y="23"/>
                  </a:lnTo>
                  <a:lnTo>
                    <a:pt x="97" y="25"/>
                  </a:lnTo>
                  <a:lnTo>
                    <a:pt x="97" y="26"/>
                  </a:lnTo>
                  <a:lnTo>
                    <a:pt x="100" y="28"/>
                  </a:lnTo>
                  <a:lnTo>
                    <a:pt x="100" y="28"/>
                  </a:lnTo>
                  <a:lnTo>
                    <a:pt x="103" y="30"/>
                  </a:lnTo>
                  <a:lnTo>
                    <a:pt x="103" y="31"/>
                  </a:lnTo>
                  <a:lnTo>
                    <a:pt x="105" y="33"/>
                  </a:lnTo>
                  <a:lnTo>
                    <a:pt x="106" y="33"/>
                  </a:lnTo>
                  <a:cubicBezTo>
                    <a:pt x="111" y="38"/>
                    <a:pt x="116" y="44"/>
                    <a:pt x="121" y="50"/>
                  </a:cubicBezTo>
                  <a:lnTo>
                    <a:pt x="121" y="50"/>
                  </a:lnTo>
                  <a:lnTo>
                    <a:pt x="123" y="53"/>
                  </a:lnTo>
                  <a:lnTo>
                    <a:pt x="123" y="53"/>
                  </a:lnTo>
                  <a:lnTo>
                    <a:pt x="126" y="56"/>
                  </a:lnTo>
                  <a:lnTo>
                    <a:pt x="126" y="56"/>
                  </a:lnTo>
                  <a:cubicBezTo>
                    <a:pt x="132" y="64"/>
                    <a:pt x="137" y="72"/>
                    <a:pt x="141" y="81"/>
                  </a:cubicBezTo>
                  <a:cubicBezTo>
                    <a:pt x="126" y="76"/>
                    <a:pt x="108" y="75"/>
                    <a:pt x="89" y="7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9"/>
            <p:cNvSpPr>
              <a:spLocks/>
            </p:cNvSpPr>
            <p:nvPr/>
          </p:nvSpPr>
          <p:spPr bwMode="auto">
            <a:xfrm>
              <a:off x="6475414" y="2913063"/>
              <a:ext cx="74613" cy="58738"/>
            </a:xfrm>
            <a:custGeom>
              <a:avLst/>
              <a:gdLst>
                <a:gd name="T0" fmla="*/ 6 w 146"/>
                <a:gd name="T1" fmla="*/ 55 h 112"/>
                <a:gd name="T2" fmla="*/ 7 w 146"/>
                <a:gd name="T3" fmla="*/ 52 h 112"/>
                <a:gd name="T4" fmla="*/ 7 w 146"/>
                <a:gd name="T5" fmla="*/ 50 h 112"/>
                <a:gd name="T6" fmla="*/ 8 w 146"/>
                <a:gd name="T7" fmla="*/ 48 h 112"/>
                <a:gd name="T8" fmla="*/ 8 w 146"/>
                <a:gd name="T9" fmla="*/ 46 h 112"/>
                <a:gd name="T10" fmla="*/ 9 w 146"/>
                <a:gd name="T11" fmla="*/ 44 h 112"/>
                <a:gd name="T12" fmla="*/ 10 w 146"/>
                <a:gd name="T13" fmla="*/ 42 h 112"/>
                <a:gd name="T14" fmla="*/ 11 w 146"/>
                <a:gd name="T15" fmla="*/ 40 h 112"/>
                <a:gd name="T16" fmla="*/ 11 w 146"/>
                <a:gd name="T17" fmla="*/ 38 h 112"/>
                <a:gd name="T18" fmla="*/ 12 w 146"/>
                <a:gd name="T19" fmla="*/ 36 h 112"/>
                <a:gd name="T20" fmla="*/ 13 w 146"/>
                <a:gd name="T21" fmla="*/ 34 h 112"/>
                <a:gd name="T22" fmla="*/ 14 w 146"/>
                <a:gd name="T23" fmla="*/ 32 h 112"/>
                <a:gd name="T24" fmla="*/ 15 w 146"/>
                <a:gd name="T25" fmla="*/ 30 h 112"/>
                <a:gd name="T26" fmla="*/ 15 w 146"/>
                <a:gd name="T27" fmla="*/ 28 h 112"/>
                <a:gd name="T28" fmla="*/ 16 w 146"/>
                <a:gd name="T29" fmla="*/ 26 h 112"/>
                <a:gd name="T30" fmla="*/ 17 w 146"/>
                <a:gd name="T31" fmla="*/ 24 h 112"/>
                <a:gd name="T32" fmla="*/ 18 w 146"/>
                <a:gd name="T33" fmla="*/ 22 h 112"/>
                <a:gd name="T34" fmla="*/ 19 w 146"/>
                <a:gd name="T35" fmla="*/ 21 h 112"/>
                <a:gd name="T36" fmla="*/ 20 w 146"/>
                <a:gd name="T37" fmla="*/ 18 h 112"/>
                <a:gd name="T38" fmla="*/ 21 w 146"/>
                <a:gd name="T39" fmla="*/ 17 h 112"/>
                <a:gd name="T40" fmla="*/ 22 w 146"/>
                <a:gd name="T41" fmla="*/ 15 h 112"/>
                <a:gd name="T42" fmla="*/ 23 w 146"/>
                <a:gd name="T43" fmla="*/ 13 h 112"/>
                <a:gd name="T44" fmla="*/ 24 w 146"/>
                <a:gd name="T45" fmla="*/ 11 h 112"/>
                <a:gd name="T46" fmla="*/ 25 w 146"/>
                <a:gd name="T47" fmla="*/ 10 h 112"/>
                <a:gd name="T48" fmla="*/ 27 w 146"/>
                <a:gd name="T49" fmla="*/ 7 h 112"/>
                <a:gd name="T50" fmla="*/ 27 w 146"/>
                <a:gd name="T51" fmla="*/ 7 h 112"/>
                <a:gd name="T52" fmla="*/ 29 w 146"/>
                <a:gd name="T53" fmla="*/ 4 h 112"/>
                <a:gd name="T54" fmla="*/ 29 w 146"/>
                <a:gd name="T55" fmla="*/ 3 h 112"/>
                <a:gd name="T56" fmla="*/ 31 w 146"/>
                <a:gd name="T57" fmla="*/ 0 h 112"/>
                <a:gd name="T58" fmla="*/ 31 w 146"/>
                <a:gd name="T59" fmla="*/ 0 h 112"/>
                <a:gd name="T60" fmla="*/ 146 w 146"/>
                <a:gd name="T61" fmla="*/ 34 h 112"/>
                <a:gd name="T62" fmla="*/ 128 w 146"/>
                <a:gd name="T63" fmla="*/ 65 h 112"/>
                <a:gd name="T64" fmla="*/ 34 w 146"/>
                <a:gd name="T65" fmla="*/ 81 h 112"/>
                <a:gd name="T66" fmla="*/ 0 w 146"/>
                <a:gd name="T67" fmla="*/ 112 h 112"/>
                <a:gd name="T68" fmla="*/ 0 w 146"/>
                <a:gd name="T69" fmla="*/ 103 h 112"/>
                <a:gd name="T70" fmla="*/ 0 w 146"/>
                <a:gd name="T71" fmla="*/ 102 h 112"/>
                <a:gd name="T72" fmla="*/ 0 w 146"/>
                <a:gd name="T73" fmla="*/ 94 h 112"/>
                <a:gd name="T74" fmla="*/ 0 w 146"/>
                <a:gd name="T75" fmla="*/ 92 h 112"/>
                <a:gd name="T76" fmla="*/ 0 w 146"/>
                <a:gd name="T77" fmla="*/ 90 h 112"/>
                <a:gd name="T78" fmla="*/ 0 w 146"/>
                <a:gd name="T79" fmla="*/ 89 h 112"/>
                <a:gd name="T80" fmla="*/ 0 w 146"/>
                <a:gd name="T81" fmla="*/ 86 h 112"/>
                <a:gd name="T82" fmla="*/ 1 w 146"/>
                <a:gd name="T83" fmla="*/ 83 h 112"/>
                <a:gd name="T84" fmla="*/ 1 w 146"/>
                <a:gd name="T85" fmla="*/ 81 h 112"/>
                <a:gd name="T86" fmla="*/ 1 w 146"/>
                <a:gd name="T87" fmla="*/ 79 h 112"/>
                <a:gd name="T88" fmla="*/ 1 w 146"/>
                <a:gd name="T89" fmla="*/ 78 h 112"/>
                <a:gd name="T90" fmla="*/ 2 w 146"/>
                <a:gd name="T91" fmla="*/ 75 h 112"/>
                <a:gd name="T92" fmla="*/ 2 w 146"/>
                <a:gd name="T93" fmla="*/ 74 h 112"/>
                <a:gd name="T94" fmla="*/ 2 w 146"/>
                <a:gd name="T95" fmla="*/ 70 h 112"/>
                <a:gd name="T96" fmla="*/ 3 w 146"/>
                <a:gd name="T97" fmla="*/ 69 h 112"/>
                <a:gd name="T98" fmla="*/ 3 w 146"/>
                <a:gd name="T99" fmla="*/ 66 h 112"/>
                <a:gd name="T100" fmla="*/ 4 w 146"/>
                <a:gd name="T101" fmla="*/ 65 h 112"/>
                <a:gd name="T102" fmla="*/ 4 w 146"/>
                <a:gd name="T103" fmla="*/ 61 h 112"/>
                <a:gd name="T104" fmla="*/ 5 w 146"/>
                <a:gd name="T105" fmla="*/ 56 h 112"/>
                <a:gd name="T106" fmla="*/ 6 w 146"/>
                <a:gd name="T107"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12">
                  <a:moveTo>
                    <a:pt x="6" y="55"/>
                  </a:moveTo>
                  <a:lnTo>
                    <a:pt x="7" y="52"/>
                  </a:lnTo>
                  <a:lnTo>
                    <a:pt x="7" y="50"/>
                  </a:lnTo>
                  <a:lnTo>
                    <a:pt x="8" y="48"/>
                  </a:lnTo>
                  <a:lnTo>
                    <a:pt x="8" y="46"/>
                  </a:lnTo>
                  <a:lnTo>
                    <a:pt x="9" y="44"/>
                  </a:lnTo>
                  <a:lnTo>
                    <a:pt x="10" y="42"/>
                  </a:lnTo>
                  <a:lnTo>
                    <a:pt x="11" y="40"/>
                  </a:lnTo>
                  <a:lnTo>
                    <a:pt x="11" y="38"/>
                  </a:lnTo>
                  <a:lnTo>
                    <a:pt x="12" y="36"/>
                  </a:lnTo>
                  <a:lnTo>
                    <a:pt x="13" y="34"/>
                  </a:lnTo>
                  <a:lnTo>
                    <a:pt x="14" y="32"/>
                  </a:lnTo>
                  <a:lnTo>
                    <a:pt x="15" y="30"/>
                  </a:lnTo>
                  <a:lnTo>
                    <a:pt x="15" y="28"/>
                  </a:lnTo>
                  <a:lnTo>
                    <a:pt x="16" y="26"/>
                  </a:lnTo>
                  <a:lnTo>
                    <a:pt x="17" y="24"/>
                  </a:lnTo>
                  <a:lnTo>
                    <a:pt x="18" y="22"/>
                  </a:lnTo>
                  <a:lnTo>
                    <a:pt x="19" y="21"/>
                  </a:lnTo>
                  <a:lnTo>
                    <a:pt x="20" y="18"/>
                  </a:lnTo>
                  <a:lnTo>
                    <a:pt x="21" y="17"/>
                  </a:lnTo>
                  <a:lnTo>
                    <a:pt x="22" y="15"/>
                  </a:lnTo>
                  <a:lnTo>
                    <a:pt x="23" y="13"/>
                  </a:lnTo>
                  <a:lnTo>
                    <a:pt x="24" y="11"/>
                  </a:lnTo>
                  <a:lnTo>
                    <a:pt x="25" y="10"/>
                  </a:lnTo>
                  <a:lnTo>
                    <a:pt x="27" y="7"/>
                  </a:lnTo>
                  <a:lnTo>
                    <a:pt x="27" y="7"/>
                  </a:lnTo>
                  <a:lnTo>
                    <a:pt x="29" y="4"/>
                  </a:lnTo>
                  <a:lnTo>
                    <a:pt x="29" y="3"/>
                  </a:lnTo>
                  <a:lnTo>
                    <a:pt x="31" y="0"/>
                  </a:lnTo>
                  <a:lnTo>
                    <a:pt x="31" y="0"/>
                  </a:lnTo>
                  <a:cubicBezTo>
                    <a:pt x="64" y="6"/>
                    <a:pt x="105" y="17"/>
                    <a:pt x="146" y="34"/>
                  </a:cubicBezTo>
                  <a:cubicBezTo>
                    <a:pt x="140" y="44"/>
                    <a:pt x="134" y="55"/>
                    <a:pt x="128" y="65"/>
                  </a:cubicBezTo>
                  <a:cubicBezTo>
                    <a:pt x="93" y="51"/>
                    <a:pt x="61" y="62"/>
                    <a:pt x="34" y="81"/>
                  </a:cubicBezTo>
                  <a:cubicBezTo>
                    <a:pt x="21" y="90"/>
                    <a:pt x="10" y="101"/>
                    <a:pt x="0" y="112"/>
                  </a:cubicBezTo>
                  <a:cubicBezTo>
                    <a:pt x="0" y="109"/>
                    <a:pt x="0" y="106"/>
                    <a:pt x="0" y="103"/>
                  </a:cubicBezTo>
                  <a:lnTo>
                    <a:pt x="0" y="102"/>
                  </a:lnTo>
                  <a:cubicBezTo>
                    <a:pt x="0" y="99"/>
                    <a:pt x="0" y="96"/>
                    <a:pt x="0" y="94"/>
                  </a:cubicBezTo>
                  <a:lnTo>
                    <a:pt x="0" y="92"/>
                  </a:lnTo>
                  <a:lnTo>
                    <a:pt x="0" y="90"/>
                  </a:lnTo>
                  <a:lnTo>
                    <a:pt x="0" y="89"/>
                  </a:lnTo>
                  <a:lnTo>
                    <a:pt x="0" y="86"/>
                  </a:lnTo>
                  <a:lnTo>
                    <a:pt x="1" y="83"/>
                  </a:lnTo>
                  <a:lnTo>
                    <a:pt x="1" y="81"/>
                  </a:lnTo>
                  <a:lnTo>
                    <a:pt x="1" y="79"/>
                  </a:lnTo>
                  <a:lnTo>
                    <a:pt x="1" y="78"/>
                  </a:lnTo>
                  <a:lnTo>
                    <a:pt x="2" y="75"/>
                  </a:lnTo>
                  <a:lnTo>
                    <a:pt x="2" y="74"/>
                  </a:lnTo>
                  <a:lnTo>
                    <a:pt x="2" y="70"/>
                  </a:lnTo>
                  <a:lnTo>
                    <a:pt x="3" y="69"/>
                  </a:lnTo>
                  <a:lnTo>
                    <a:pt x="3" y="66"/>
                  </a:lnTo>
                  <a:lnTo>
                    <a:pt x="4" y="65"/>
                  </a:lnTo>
                  <a:lnTo>
                    <a:pt x="4" y="61"/>
                  </a:lnTo>
                  <a:lnTo>
                    <a:pt x="5" y="56"/>
                  </a:lnTo>
                  <a:lnTo>
                    <a:pt x="6" y="5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100"/>
            <p:cNvSpPr>
              <a:spLocks noChangeArrowheads="1"/>
            </p:cNvSpPr>
            <p:nvPr/>
          </p:nvSpPr>
          <p:spPr bwMode="auto">
            <a:xfrm>
              <a:off x="6764339" y="2363788"/>
              <a:ext cx="171450" cy="1714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1"/>
            <p:cNvSpPr>
              <a:spLocks/>
            </p:cNvSpPr>
            <p:nvPr/>
          </p:nvSpPr>
          <p:spPr bwMode="auto">
            <a:xfrm>
              <a:off x="6588126" y="2519363"/>
              <a:ext cx="833438" cy="684213"/>
            </a:xfrm>
            <a:custGeom>
              <a:avLst/>
              <a:gdLst>
                <a:gd name="T0" fmla="*/ 785 w 1628"/>
                <a:gd name="T1" fmla="*/ 0 h 1335"/>
                <a:gd name="T2" fmla="*/ 1159 w 1628"/>
                <a:gd name="T3" fmla="*/ 517 h 1335"/>
                <a:gd name="T4" fmla="*/ 1258 w 1628"/>
                <a:gd name="T5" fmla="*/ 947 h 1335"/>
                <a:gd name="T6" fmla="*/ 1584 w 1628"/>
                <a:gd name="T7" fmla="*/ 1188 h 1335"/>
                <a:gd name="T8" fmla="*/ 1606 w 1628"/>
                <a:gd name="T9" fmla="*/ 1291 h 1335"/>
                <a:gd name="T10" fmla="*/ 1500 w 1628"/>
                <a:gd name="T11" fmla="*/ 1313 h 1335"/>
                <a:gd name="T12" fmla="*/ 1148 w 1628"/>
                <a:gd name="T13" fmla="*/ 1078 h 1335"/>
                <a:gd name="T14" fmla="*/ 1056 w 1628"/>
                <a:gd name="T15" fmla="*/ 826 h 1335"/>
                <a:gd name="T16" fmla="*/ 763 w 1628"/>
                <a:gd name="T17" fmla="*/ 857 h 1335"/>
                <a:gd name="T18" fmla="*/ 572 w 1628"/>
                <a:gd name="T19" fmla="*/ 1203 h 1335"/>
                <a:gd name="T20" fmla="*/ 458 w 1628"/>
                <a:gd name="T21" fmla="*/ 1258 h 1335"/>
                <a:gd name="T22" fmla="*/ 436 w 1628"/>
                <a:gd name="T23" fmla="*/ 1129 h 1335"/>
                <a:gd name="T24" fmla="*/ 646 w 1628"/>
                <a:gd name="T25" fmla="*/ 710 h 1335"/>
                <a:gd name="T26" fmla="*/ 855 w 1628"/>
                <a:gd name="T27" fmla="*/ 659 h 1335"/>
                <a:gd name="T28" fmla="*/ 609 w 1628"/>
                <a:gd name="T29" fmla="*/ 322 h 1335"/>
                <a:gd name="T30" fmla="*/ 413 w 1628"/>
                <a:gd name="T31" fmla="*/ 488 h 1335"/>
                <a:gd name="T32" fmla="*/ 84 w 1628"/>
                <a:gd name="T33" fmla="*/ 557 h 1335"/>
                <a:gd name="T34" fmla="*/ 13 w 1628"/>
                <a:gd name="T35" fmla="*/ 528 h 1335"/>
                <a:gd name="T36" fmla="*/ 109 w 1628"/>
                <a:gd name="T37" fmla="*/ 436 h 1335"/>
                <a:gd name="T38" fmla="*/ 345 w 1628"/>
                <a:gd name="T39" fmla="*/ 381 h 1335"/>
                <a:gd name="T40" fmla="*/ 679 w 1628"/>
                <a:gd name="T41" fmla="*/ 0 h 1335"/>
                <a:gd name="T42" fmla="*/ 785 w 1628"/>
                <a:gd name="T43" fmla="*/ 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8" h="1335">
                  <a:moveTo>
                    <a:pt x="785" y="0"/>
                  </a:moveTo>
                  <a:cubicBezTo>
                    <a:pt x="785" y="0"/>
                    <a:pt x="1056" y="260"/>
                    <a:pt x="1159" y="517"/>
                  </a:cubicBezTo>
                  <a:cubicBezTo>
                    <a:pt x="1262" y="774"/>
                    <a:pt x="1174" y="863"/>
                    <a:pt x="1258" y="947"/>
                  </a:cubicBezTo>
                  <a:cubicBezTo>
                    <a:pt x="1342" y="1030"/>
                    <a:pt x="1584" y="1188"/>
                    <a:pt x="1584" y="1188"/>
                  </a:cubicBezTo>
                  <a:cubicBezTo>
                    <a:pt x="1584" y="1188"/>
                    <a:pt x="1628" y="1247"/>
                    <a:pt x="1606" y="1291"/>
                  </a:cubicBezTo>
                  <a:cubicBezTo>
                    <a:pt x="1584" y="1335"/>
                    <a:pt x="1500" y="1313"/>
                    <a:pt x="1500" y="1313"/>
                  </a:cubicBezTo>
                  <a:cubicBezTo>
                    <a:pt x="1500" y="1313"/>
                    <a:pt x="1192" y="1155"/>
                    <a:pt x="1148" y="1078"/>
                  </a:cubicBezTo>
                  <a:cubicBezTo>
                    <a:pt x="1104" y="1001"/>
                    <a:pt x="1056" y="826"/>
                    <a:pt x="1056" y="826"/>
                  </a:cubicBezTo>
                  <a:lnTo>
                    <a:pt x="763" y="857"/>
                  </a:lnTo>
                  <a:lnTo>
                    <a:pt x="572" y="1203"/>
                  </a:lnTo>
                  <a:cubicBezTo>
                    <a:pt x="572" y="1203"/>
                    <a:pt x="546" y="1291"/>
                    <a:pt x="458" y="1258"/>
                  </a:cubicBezTo>
                  <a:cubicBezTo>
                    <a:pt x="370" y="1225"/>
                    <a:pt x="436" y="1129"/>
                    <a:pt x="436" y="1129"/>
                  </a:cubicBezTo>
                  <a:cubicBezTo>
                    <a:pt x="436" y="1129"/>
                    <a:pt x="609" y="723"/>
                    <a:pt x="646" y="710"/>
                  </a:cubicBezTo>
                  <a:cubicBezTo>
                    <a:pt x="682" y="697"/>
                    <a:pt x="855" y="659"/>
                    <a:pt x="855" y="659"/>
                  </a:cubicBezTo>
                  <a:cubicBezTo>
                    <a:pt x="855" y="659"/>
                    <a:pt x="609" y="359"/>
                    <a:pt x="609" y="322"/>
                  </a:cubicBezTo>
                  <a:cubicBezTo>
                    <a:pt x="609" y="322"/>
                    <a:pt x="459" y="477"/>
                    <a:pt x="413" y="488"/>
                  </a:cubicBezTo>
                  <a:cubicBezTo>
                    <a:pt x="367" y="499"/>
                    <a:pt x="84" y="557"/>
                    <a:pt x="84" y="557"/>
                  </a:cubicBezTo>
                  <a:cubicBezTo>
                    <a:pt x="84" y="557"/>
                    <a:pt x="26" y="583"/>
                    <a:pt x="13" y="528"/>
                  </a:cubicBezTo>
                  <a:cubicBezTo>
                    <a:pt x="0" y="473"/>
                    <a:pt x="109" y="436"/>
                    <a:pt x="109" y="436"/>
                  </a:cubicBezTo>
                  <a:cubicBezTo>
                    <a:pt x="109" y="436"/>
                    <a:pt x="301" y="411"/>
                    <a:pt x="345" y="381"/>
                  </a:cubicBezTo>
                  <a:cubicBezTo>
                    <a:pt x="389" y="352"/>
                    <a:pt x="679" y="0"/>
                    <a:pt x="679" y="0"/>
                  </a:cubicBezTo>
                  <a:lnTo>
                    <a:pt x="78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2"/>
            <p:cNvSpPr>
              <a:spLocks/>
            </p:cNvSpPr>
            <p:nvPr/>
          </p:nvSpPr>
          <p:spPr bwMode="auto">
            <a:xfrm>
              <a:off x="7018339" y="2522538"/>
              <a:ext cx="334963" cy="188913"/>
            </a:xfrm>
            <a:custGeom>
              <a:avLst/>
              <a:gdLst>
                <a:gd name="T0" fmla="*/ 0 w 657"/>
                <a:gd name="T1" fmla="*/ 0 h 371"/>
                <a:gd name="T2" fmla="*/ 124 w 657"/>
                <a:gd name="T3" fmla="*/ 144 h 371"/>
                <a:gd name="T4" fmla="*/ 312 w 657"/>
                <a:gd name="T5" fmla="*/ 124 h 371"/>
                <a:gd name="T6" fmla="*/ 541 w 657"/>
                <a:gd name="T7" fmla="*/ 327 h 371"/>
                <a:gd name="T8" fmla="*/ 620 w 657"/>
                <a:gd name="T9" fmla="*/ 344 h 371"/>
                <a:gd name="T10" fmla="*/ 608 w 657"/>
                <a:gd name="T11" fmla="*/ 252 h 371"/>
                <a:gd name="T12" fmla="*/ 367 w 657"/>
                <a:gd name="T13" fmla="*/ 12 h 371"/>
                <a:gd name="T14" fmla="*/ 0 w 657"/>
                <a:gd name="T15" fmla="*/ 0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371">
                  <a:moveTo>
                    <a:pt x="0" y="0"/>
                  </a:moveTo>
                  <a:cubicBezTo>
                    <a:pt x="0" y="0"/>
                    <a:pt x="94" y="94"/>
                    <a:pt x="124" y="144"/>
                  </a:cubicBezTo>
                  <a:cubicBezTo>
                    <a:pt x="124" y="144"/>
                    <a:pt x="271" y="117"/>
                    <a:pt x="312" y="124"/>
                  </a:cubicBezTo>
                  <a:cubicBezTo>
                    <a:pt x="352" y="132"/>
                    <a:pt x="541" y="327"/>
                    <a:pt x="541" y="327"/>
                  </a:cubicBezTo>
                  <a:cubicBezTo>
                    <a:pt x="541" y="327"/>
                    <a:pt x="583" y="371"/>
                    <a:pt x="620" y="344"/>
                  </a:cubicBezTo>
                  <a:cubicBezTo>
                    <a:pt x="657" y="318"/>
                    <a:pt x="608" y="252"/>
                    <a:pt x="608" y="252"/>
                  </a:cubicBezTo>
                  <a:cubicBezTo>
                    <a:pt x="608" y="252"/>
                    <a:pt x="389" y="17"/>
                    <a:pt x="367" y="12"/>
                  </a:cubicBezTo>
                  <a:cubicBezTo>
                    <a:pt x="344" y="8"/>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64"/>
            <p:cNvSpPr>
              <a:spLocks/>
            </p:cNvSpPr>
            <p:nvPr/>
          </p:nvSpPr>
          <p:spPr bwMode="auto">
            <a:xfrm>
              <a:off x="6948488" y="3062288"/>
              <a:ext cx="17463" cy="34925"/>
            </a:xfrm>
            <a:custGeom>
              <a:avLst/>
              <a:gdLst>
                <a:gd name="T0" fmla="*/ 12 w 36"/>
                <a:gd name="T1" fmla="*/ 70 h 70"/>
                <a:gd name="T2" fmla="*/ 2 w 36"/>
                <a:gd name="T3" fmla="*/ 69 h 70"/>
                <a:gd name="T4" fmla="*/ 24 w 36"/>
                <a:gd name="T5" fmla="*/ 0 h 70"/>
                <a:gd name="T6" fmla="*/ 34 w 36"/>
                <a:gd name="T7" fmla="*/ 1 h 70"/>
                <a:gd name="T8" fmla="*/ 12 w 36"/>
                <a:gd name="T9" fmla="*/ 70 h 70"/>
              </a:gdLst>
              <a:ahLst/>
              <a:cxnLst>
                <a:cxn ang="0">
                  <a:pos x="T0" y="T1"/>
                </a:cxn>
                <a:cxn ang="0">
                  <a:pos x="T2" y="T3"/>
                </a:cxn>
                <a:cxn ang="0">
                  <a:pos x="T4" y="T5"/>
                </a:cxn>
                <a:cxn ang="0">
                  <a:pos x="T6" y="T7"/>
                </a:cxn>
                <a:cxn ang="0">
                  <a:pos x="T8" y="T9"/>
                </a:cxn>
              </a:cxnLst>
              <a:rect l="0" t="0" r="r" b="b"/>
              <a:pathLst>
                <a:path w="36" h="70">
                  <a:moveTo>
                    <a:pt x="12" y="70"/>
                  </a:moveTo>
                  <a:cubicBezTo>
                    <a:pt x="9" y="70"/>
                    <a:pt x="6" y="70"/>
                    <a:pt x="2" y="69"/>
                  </a:cubicBezTo>
                  <a:cubicBezTo>
                    <a:pt x="0" y="32"/>
                    <a:pt x="0" y="0"/>
                    <a:pt x="24" y="0"/>
                  </a:cubicBezTo>
                  <a:cubicBezTo>
                    <a:pt x="27" y="0"/>
                    <a:pt x="30" y="0"/>
                    <a:pt x="34" y="1"/>
                  </a:cubicBezTo>
                  <a:cubicBezTo>
                    <a:pt x="36" y="37"/>
                    <a:pt x="36" y="70"/>
                    <a:pt x="12"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66"/>
            <p:cNvSpPr>
              <a:spLocks/>
            </p:cNvSpPr>
            <p:nvPr/>
          </p:nvSpPr>
          <p:spPr bwMode="auto">
            <a:xfrm>
              <a:off x="6942138" y="2622551"/>
              <a:ext cx="17463" cy="30163"/>
            </a:xfrm>
            <a:custGeom>
              <a:avLst/>
              <a:gdLst>
                <a:gd name="T0" fmla="*/ 21 w 33"/>
                <a:gd name="T1" fmla="*/ 57 h 57"/>
                <a:gd name="T2" fmla="*/ 12 w 33"/>
                <a:gd name="T3" fmla="*/ 0 h 57"/>
                <a:gd name="T4" fmla="*/ 21 w 33"/>
                <a:gd name="T5" fmla="*/ 57 h 57"/>
              </a:gdLst>
              <a:ahLst/>
              <a:cxnLst>
                <a:cxn ang="0">
                  <a:pos x="T0" y="T1"/>
                </a:cxn>
                <a:cxn ang="0">
                  <a:pos x="T2" y="T3"/>
                </a:cxn>
                <a:cxn ang="0">
                  <a:pos x="T4" y="T5"/>
                </a:cxn>
              </a:cxnLst>
              <a:rect l="0" t="0" r="r" b="b"/>
              <a:pathLst>
                <a:path w="33" h="57">
                  <a:moveTo>
                    <a:pt x="21" y="57"/>
                  </a:moveTo>
                  <a:cubicBezTo>
                    <a:pt x="0" y="56"/>
                    <a:pt x="2" y="15"/>
                    <a:pt x="12" y="0"/>
                  </a:cubicBezTo>
                  <a:cubicBezTo>
                    <a:pt x="33" y="2"/>
                    <a:pt x="31" y="43"/>
                    <a:pt x="21"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67"/>
            <p:cNvSpPr>
              <a:spLocks/>
            </p:cNvSpPr>
            <p:nvPr/>
          </p:nvSpPr>
          <p:spPr bwMode="auto">
            <a:xfrm>
              <a:off x="6961188" y="2363788"/>
              <a:ext cx="31750" cy="41275"/>
            </a:xfrm>
            <a:custGeom>
              <a:avLst/>
              <a:gdLst>
                <a:gd name="T0" fmla="*/ 16 w 64"/>
                <a:gd name="T1" fmla="*/ 80 h 80"/>
                <a:gd name="T2" fmla="*/ 0 w 64"/>
                <a:gd name="T3" fmla="*/ 68 h 80"/>
                <a:gd name="T4" fmla="*/ 52 w 64"/>
                <a:gd name="T5" fmla="*/ 0 h 80"/>
                <a:gd name="T6" fmla="*/ 64 w 64"/>
                <a:gd name="T7" fmla="*/ 0 h 80"/>
                <a:gd name="T8" fmla="*/ 16 w 64"/>
                <a:gd name="T9" fmla="*/ 80 h 80"/>
              </a:gdLst>
              <a:ahLst/>
              <a:cxnLst>
                <a:cxn ang="0">
                  <a:pos x="T0" y="T1"/>
                </a:cxn>
                <a:cxn ang="0">
                  <a:pos x="T2" y="T3"/>
                </a:cxn>
                <a:cxn ang="0">
                  <a:pos x="T4" y="T5"/>
                </a:cxn>
                <a:cxn ang="0">
                  <a:pos x="T6" y="T7"/>
                </a:cxn>
                <a:cxn ang="0">
                  <a:pos x="T8" y="T9"/>
                </a:cxn>
              </a:cxnLst>
              <a:rect l="0" t="0" r="r" b="b"/>
              <a:pathLst>
                <a:path w="64" h="80">
                  <a:moveTo>
                    <a:pt x="16" y="80"/>
                  </a:moveTo>
                  <a:cubicBezTo>
                    <a:pt x="16" y="69"/>
                    <a:pt x="6" y="71"/>
                    <a:pt x="0" y="68"/>
                  </a:cubicBezTo>
                  <a:cubicBezTo>
                    <a:pt x="0" y="22"/>
                    <a:pt x="19" y="0"/>
                    <a:pt x="52" y="0"/>
                  </a:cubicBezTo>
                  <a:cubicBezTo>
                    <a:pt x="56" y="0"/>
                    <a:pt x="60" y="0"/>
                    <a:pt x="64" y="0"/>
                  </a:cubicBezTo>
                  <a:cubicBezTo>
                    <a:pt x="55" y="38"/>
                    <a:pt x="39" y="64"/>
                    <a:pt x="16" y="8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78"/>
            <p:cNvSpPr>
              <a:spLocks/>
            </p:cNvSpPr>
            <p:nvPr/>
          </p:nvSpPr>
          <p:spPr bwMode="auto">
            <a:xfrm>
              <a:off x="6904038" y="2497138"/>
              <a:ext cx="39688" cy="46038"/>
            </a:xfrm>
            <a:custGeom>
              <a:avLst/>
              <a:gdLst>
                <a:gd name="T0" fmla="*/ 7 w 79"/>
                <a:gd name="T1" fmla="*/ 90 h 90"/>
                <a:gd name="T2" fmla="*/ 0 w 79"/>
                <a:gd name="T3" fmla="*/ 38 h 90"/>
                <a:gd name="T4" fmla="*/ 34 w 79"/>
                <a:gd name="T5" fmla="*/ 0 h 90"/>
                <a:gd name="T6" fmla="*/ 79 w 79"/>
                <a:gd name="T7" fmla="*/ 11 h 90"/>
                <a:gd name="T8" fmla="*/ 70 w 79"/>
                <a:gd name="T9" fmla="*/ 43 h 90"/>
                <a:gd name="T10" fmla="*/ 62 w 79"/>
                <a:gd name="T11" fmla="*/ 43 h 90"/>
                <a:gd name="T12" fmla="*/ 28 w 79"/>
                <a:gd name="T13" fmla="*/ 83 h 90"/>
                <a:gd name="T14" fmla="*/ 7 w 79"/>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0">
                  <a:moveTo>
                    <a:pt x="7" y="90"/>
                  </a:moveTo>
                  <a:cubicBezTo>
                    <a:pt x="7" y="70"/>
                    <a:pt x="5" y="52"/>
                    <a:pt x="0" y="38"/>
                  </a:cubicBezTo>
                  <a:cubicBezTo>
                    <a:pt x="13" y="27"/>
                    <a:pt x="25" y="14"/>
                    <a:pt x="34" y="0"/>
                  </a:cubicBezTo>
                  <a:cubicBezTo>
                    <a:pt x="51" y="3"/>
                    <a:pt x="68" y="11"/>
                    <a:pt x="79" y="11"/>
                  </a:cubicBezTo>
                  <a:cubicBezTo>
                    <a:pt x="77" y="23"/>
                    <a:pt x="74" y="34"/>
                    <a:pt x="70" y="43"/>
                  </a:cubicBezTo>
                  <a:lnTo>
                    <a:pt x="62" y="43"/>
                  </a:lnTo>
                  <a:cubicBezTo>
                    <a:pt x="62" y="43"/>
                    <a:pt x="49" y="58"/>
                    <a:pt x="28" y="83"/>
                  </a:cubicBezTo>
                  <a:cubicBezTo>
                    <a:pt x="22" y="86"/>
                    <a:pt x="15" y="88"/>
                    <a:pt x="7" y="9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79"/>
            <p:cNvSpPr>
              <a:spLocks/>
            </p:cNvSpPr>
            <p:nvPr/>
          </p:nvSpPr>
          <p:spPr bwMode="auto">
            <a:xfrm>
              <a:off x="6899276" y="2495551"/>
              <a:ext cx="22225" cy="20638"/>
            </a:xfrm>
            <a:custGeom>
              <a:avLst/>
              <a:gdLst>
                <a:gd name="T0" fmla="*/ 8 w 42"/>
                <a:gd name="T1" fmla="*/ 39 h 39"/>
                <a:gd name="T2" fmla="*/ 0 w 42"/>
                <a:gd name="T3" fmla="*/ 24 h 39"/>
                <a:gd name="T4" fmla="*/ 28 w 42"/>
                <a:gd name="T5" fmla="*/ 0 h 39"/>
                <a:gd name="T6" fmla="*/ 42 w 42"/>
                <a:gd name="T7" fmla="*/ 1 h 39"/>
                <a:gd name="T8" fmla="*/ 8 w 42"/>
                <a:gd name="T9" fmla="*/ 39 h 39"/>
              </a:gdLst>
              <a:ahLst/>
              <a:cxnLst>
                <a:cxn ang="0">
                  <a:pos x="T0" y="T1"/>
                </a:cxn>
                <a:cxn ang="0">
                  <a:pos x="T2" y="T3"/>
                </a:cxn>
                <a:cxn ang="0">
                  <a:pos x="T4" y="T5"/>
                </a:cxn>
                <a:cxn ang="0">
                  <a:pos x="T6" y="T7"/>
                </a:cxn>
                <a:cxn ang="0">
                  <a:pos x="T8" y="T9"/>
                </a:cxn>
              </a:cxnLst>
              <a:rect l="0" t="0" r="r" b="b"/>
              <a:pathLst>
                <a:path w="42" h="39">
                  <a:moveTo>
                    <a:pt x="8" y="39"/>
                  </a:moveTo>
                  <a:cubicBezTo>
                    <a:pt x="6" y="33"/>
                    <a:pt x="3" y="28"/>
                    <a:pt x="0" y="24"/>
                  </a:cubicBezTo>
                  <a:cubicBezTo>
                    <a:pt x="4" y="5"/>
                    <a:pt x="15" y="0"/>
                    <a:pt x="28" y="0"/>
                  </a:cubicBezTo>
                  <a:cubicBezTo>
                    <a:pt x="33" y="0"/>
                    <a:pt x="38" y="0"/>
                    <a:pt x="42" y="1"/>
                  </a:cubicBezTo>
                  <a:cubicBezTo>
                    <a:pt x="33" y="15"/>
                    <a:pt x="21" y="28"/>
                    <a:pt x="8"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80"/>
            <p:cNvSpPr>
              <a:spLocks/>
            </p:cNvSpPr>
            <p:nvPr/>
          </p:nvSpPr>
          <p:spPr bwMode="auto">
            <a:xfrm>
              <a:off x="6918326" y="2519363"/>
              <a:ext cx="20638" cy="19050"/>
            </a:xfrm>
            <a:custGeom>
              <a:avLst/>
              <a:gdLst>
                <a:gd name="T0" fmla="*/ 0 w 42"/>
                <a:gd name="T1" fmla="*/ 40 h 40"/>
                <a:gd name="T2" fmla="*/ 34 w 42"/>
                <a:gd name="T3" fmla="*/ 0 h 40"/>
                <a:gd name="T4" fmla="*/ 42 w 42"/>
                <a:gd name="T5" fmla="*/ 0 h 40"/>
                <a:gd name="T6" fmla="*/ 0 w 42"/>
                <a:gd name="T7" fmla="*/ 40 h 40"/>
              </a:gdLst>
              <a:ahLst/>
              <a:cxnLst>
                <a:cxn ang="0">
                  <a:pos x="T0" y="T1"/>
                </a:cxn>
                <a:cxn ang="0">
                  <a:pos x="T2" y="T3"/>
                </a:cxn>
                <a:cxn ang="0">
                  <a:pos x="T4" y="T5"/>
                </a:cxn>
                <a:cxn ang="0">
                  <a:pos x="T6" y="T7"/>
                </a:cxn>
              </a:cxnLst>
              <a:rect l="0" t="0" r="r" b="b"/>
              <a:pathLst>
                <a:path w="42" h="40">
                  <a:moveTo>
                    <a:pt x="0" y="40"/>
                  </a:moveTo>
                  <a:cubicBezTo>
                    <a:pt x="21" y="15"/>
                    <a:pt x="34" y="0"/>
                    <a:pt x="34" y="0"/>
                  </a:cubicBezTo>
                  <a:lnTo>
                    <a:pt x="42" y="0"/>
                  </a:lnTo>
                  <a:cubicBezTo>
                    <a:pt x="32" y="20"/>
                    <a:pt x="18" y="32"/>
                    <a:pt x="0"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06"/>
            <p:cNvSpPr>
              <a:spLocks/>
            </p:cNvSpPr>
            <p:nvPr/>
          </p:nvSpPr>
          <p:spPr bwMode="auto">
            <a:xfrm>
              <a:off x="7010401" y="2405063"/>
              <a:ext cx="50800" cy="47625"/>
            </a:xfrm>
            <a:custGeom>
              <a:avLst/>
              <a:gdLst>
                <a:gd name="T0" fmla="*/ 17 w 99"/>
                <a:gd name="T1" fmla="*/ 93 h 93"/>
                <a:gd name="T2" fmla="*/ 0 w 99"/>
                <a:gd name="T3" fmla="*/ 90 h 93"/>
                <a:gd name="T4" fmla="*/ 96 w 99"/>
                <a:gd name="T5" fmla="*/ 0 h 93"/>
                <a:gd name="T6" fmla="*/ 17 w 99"/>
                <a:gd name="T7" fmla="*/ 93 h 93"/>
              </a:gdLst>
              <a:ahLst/>
              <a:cxnLst>
                <a:cxn ang="0">
                  <a:pos x="T0" y="T1"/>
                </a:cxn>
                <a:cxn ang="0">
                  <a:pos x="T2" y="T3"/>
                </a:cxn>
                <a:cxn ang="0">
                  <a:pos x="T4" y="T5"/>
                </a:cxn>
                <a:cxn ang="0">
                  <a:pos x="T6" y="T7"/>
                </a:cxn>
              </a:cxnLst>
              <a:rect l="0" t="0" r="r" b="b"/>
              <a:pathLst>
                <a:path w="99" h="93">
                  <a:moveTo>
                    <a:pt x="17" y="93"/>
                  </a:moveTo>
                  <a:cubicBezTo>
                    <a:pt x="11" y="93"/>
                    <a:pt x="5" y="92"/>
                    <a:pt x="0" y="90"/>
                  </a:cubicBezTo>
                  <a:cubicBezTo>
                    <a:pt x="29" y="55"/>
                    <a:pt x="49" y="10"/>
                    <a:pt x="96" y="0"/>
                  </a:cubicBezTo>
                  <a:cubicBezTo>
                    <a:pt x="99" y="63"/>
                    <a:pt x="52" y="93"/>
                    <a:pt x="17" y="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313"/>
            <p:cNvSpPr>
              <a:spLocks/>
            </p:cNvSpPr>
            <p:nvPr/>
          </p:nvSpPr>
          <p:spPr bwMode="auto">
            <a:xfrm>
              <a:off x="6748464" y="2867026"/>
              <a:ext cx="26988" cy="22225"/>
            </a:xfrm>
            <a:custGeom>
              <a:avLst/>
              <a:gdLst>
                <a:gd name="T0" fmla="*/ 30 w 52"/>
                <a:gd name="T1" fmla="*/ 44 h 44"/>
                <a:gd name="T2" fmla="*/ 0 w 52"/>
                <a:gd name="T3" fmla="*/ 23 h 44"/>
                <a:gd name="T4" fmla="*/ 28 w 52"/>
                <a:gd name="T5" fmla="*/ 0 h 44"/>
                <a:gd name="T6" fmla="*/ 38 w 52"/>
                <a:gd name="T7" fmla="*/ 0 h 44"/>
                <a:gd name="T8" fmla="*/ 47 w 52"/>
                <a:gd name="T9" fmla="*/ 0 h 44"/>
                <a:gd name="T10" fmla="*/ 48 w 52"/>
                <a:gd name="T11" fmla="*/ 0 h 44"/>
                <a:gd name="T12" fmla="*/ 30 w 5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30" y="44"/>
                  </a:moveTo>
                  <a:cubicBezTo>
                    <a:pt x="19" y="44"/>
                    <a:pt x="6" y="35"/>
                    <a:pt x="0" y="23"/>
                  </a:cubicBezTo>
                  <a:cubicBezTo>
                    <a:pt x="1" y="3"/>
                    <a:pt x="13" y="0"/>
                    <a:pt x="28" y="0"/>
                  </a:cubicBezTo>
                  <a:cubicBezTo>
                    <a:pt x="31" y="0"/>
                    <a:pt x="34" y="0"/>
                    <a:pt x="38" y="0"/>
                  </a:cubicBezTo>
                  <a:cubicBezTo>
                    <a:pt x="41" y="0"/>
                    <a:pt x="44" y="0"/>
                    <a:pt x="47" y="0"/>
                  </a:cubicBezTo>
                  <a:lnTo>
                    <a:pt x="48" y="0"/>
                  </a:lnTo>
                  <a:cubicBezTo>
                    <a:pt x="52" y="32"/>
                    <a:pt x="42" y="44"/>
                    <a:pt x="30" y="4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36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left)">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left)">
                                      <p:cBhvr>
                                        <p:cTn id="57" dur="500"/>
                                        <p:tgtEl>
                                          <p:spTgt spid="56"/>
                                        </p:tgtEl>
                                      </p:cBhvr>
                                    </p:animEffect>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42" grpId="0" animBg="1"/>
      <p:bldP spid="43" grpId="0"/>
      <p:bldP spid="44" grpId="0"/>
      <p:bldP spid="53" grpId="0"/>
      <p:bldP spid="54" grpId="0"/>
      <p:bldP spid="55" grpId="0" animBg="1"/>
      <p:bldP spid="56" grpId="0"/>
      <p:bldP spid="63" grpId="0" animBg="1"/>
      <p:bldP spid="64"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18831C8-537A-4AAD-93FA-390F6FA2494C}"/>
              </a:ext>
            </a:extLst>
          </p:cNvPr>
          <p:cNvPicPr>
            <a:picLocks noGrp="1" noChangeAspect="1"/>
          </p:cNvPicPr>
          <p:nvPr>
            <p:ph type="pic" sz="quarter" idx="27"/>
          </p:nvPr>
        </p:nvPicPr>
        <p:blipFill>
          <a:blip r:embed="rId2" cstate="print">
            <a:extLst>
              <a:ext uri="{28A0092B-C50C-407E-A947-70E740481C1C}">
                <a14:useLocalDpi xmlns:a14="http://schemas.microsoft.com/office/drawing/2010/main" val="0"/>
              </a:ext>
            </a:extLst>
          </a:blip>
          <a:srcRect l="31003" r="31003"/>
          <a:stretch>
            <a:fillRect/>
          </a:stretch>
        </p:blipFill>
        <p:spPr/>
      </p:pic>
      <p:sp>
        <p:nvSpPr>
          <p:cNvPr id="9" name="Rectangle 8"/>
          <p:cNvSpPr/>
          <p:nvPr/>
        </p:nvSpPr>
        <p:spPr>
          <a:xfrm>
            <a:off x="8229600" y="1801505"/>
            <a:ext cx="3029803" cy="201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53575" y="1382689"/>
            <a:ext cx="4055403" cy="1077218"/>
          </a:xfrm>
          <a:prstGeom prst="rect">
            <a:avLst/>
          </a:prstGeom>
          <a:noFill/>
        </p:spPr>
        <p:txBody>
          <a:bodyPr wrap="square" rtlCol="0">
            <a:spAutoFit/>
          </a:bodyPr>
          <a:lstStyle/>
          <a:p>
            <a:r>
              <a:rPr lang="en-US" sz="3200" b="1" dirty="0">
                <a:solidFill>
                  <a:schemeClr val="tx1">
                    <a:lumMod val="75000"/>
                    <a:lumOff val="25000"/>
                  </a:schemeClr>
                </a:solidFill>
                <a:latin typeface="+mj-lt"/>
              </a:rPr>
              <a:t>Special </a:t>
            </a:r>
            <a:r>
              <a:rPr lang="en-US" sz="3200" b="1" dirty="0">
                <a:solidFill>
                  <a:schemeClr val="accent1"/>
                </a:solidFill>
                <a:latin typeface="+mj-lt"/>
              </a:rPr>
              <a:t>Guest</a:t>
            </a:r>
            <a:r>
              <a:rPr lang="en-US" sz="3200" b="1" dirty="0">
                <a:solidFill>
                  <a:schemeClr val="tx1">
                    <a:lumMod val="75000"/>
                    <a:lumOff val="25000"/>
                  </a:schemeClr>
                </a:solidFill>
                <a:latin typeface="+mj-lt"/>
              </a:rPr>
              <a:t> Coach</a:t>
            </a:r>
            <a:endParaRPr lang="en-US" sz="3200" b="1" dirty="0">
              <a:solidFill>
                <a:schemeClr val="accent1"/>
              </a:solidFill>
              <a:latin typeface="+mj-lt"/>
            </a:endParaRPr>
          </a:p>
        </p:txBody>
      </p:sp>
      <p:sp>
        <p:nvSpPr>
          <p:cNvPr id="11" name="Rectangle 10"/>
          <p:cNvSpPr/>
          <p:nvPr/>
        </p:nvSpPr>
        <p:spPr>
          <a:xfrm>
            <a:off x="1253575" y="2574920"/>
            <a:ext cx="4655906"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a:t>
            </a:r>
          </a:p>
        </p:txBody>
      </p:sp>
      <p:sp>
        <p:nvSpPr>
          <p:cNvPr id="12" name="Oval 11"/>
          <p:cNvSpPr/>
          <p:nvPr/>
        </p:nvSpPr>
        <p:spPr>
          <a:xfrm>
            <a:off x="1253575" y="3808734"/>
            <a:ext cx="614149" cy="6141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01.</a:t>
            </a:r>
          </a:p>
        </p:txBody>
      </p:sp>
      <p:sp>
        <p:nvSpPr>
          <p:cNvPr id="13" name="Rectangle 12"/>
          <p:cNvSpPr/>
          <p:nvPr/>
        </p:nvSpPr>
        <p:spPr>
          <a:xfrm>
            <a:off x="1976907" y="3829223"/>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14" name="Oval 13"/>
          <p:cNvSpPr/>
          <p:nvPr/>
        </p:nvSpPr>
        <p:spPr>
          <a:xfrm>
            <a:off x="1253575" y="4854658"/>
            <a:ext cx="614149" cy="6141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02.</a:t>
            </a:r>
          </a:p>
        </p:txBody>
      </p:sp>
      <p:sp>
        <p:nvSpPr>
          <p:cNvPr id="15" name="Rectangle 14"/>
          <p:cNvSpPr/>
          <p:nvPr/>
        </p:nvSpPr>
        <p:spPr>
          <a:xfrm>
            <a:off x="1976907" y="4875147"/>
            <a:ext cx="352314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a:t>
            </a:r>
          </a:p>
        </p:txBody>
      </p:sp>
      <p:sp>
        <p:nvSpPr>
          <p:cNvPr id="25" name="Text Placeholder 13"/>
          <p:cNvSpPr txBox="1">
            <a:spLocks/>
          </p:cNvSpPr>
          <p:nvPr/>
        </p:nvSpPr>
        <p:spPr>
          <a:xfrm>
            <a:off x="9941282" y="3002478"/>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b="1" dirty="0">
                <a:solidFill>
                  <a:schemeClr val="bg1"/>
                </a:solidFill>
                <a:ea typeface="Lato" charset="0"/>
                <a:cs typeface="Lato" charset="0"/>
              </a:rPr>
              <a:t>Pick Jordan</a:t>
            </a:r>
          </a:p>
        </p:txBody>
      </p:sp>
      <p:sp>
        <p:nvSpPr>
          <p:cNvPr id="26" name="Rectangle 25"/>
          <p:cNvSpPr/>
          <p:nvPr/>
        </p:nvSpPr>
        <p:spPr>
          <a:xfrm>
            <a:off x="9941283" y="3278892"/>
            <a:ext cx="1811086" cy="319255"/>
          </a:xfrm>
          <a:prstGeom prst="rect">
            <a:avLst/>
          </a:prstGeom>
        </p:spPr>
        <p:txBody>
          <a:bodyPr wrap="square">
            <a:spAutoFit/>
          </a:bodyPr>
          <a:lstStyle/>
          <a:p>
            <a:pPr>
              <a:lnSpc>
                <a:spcPct val="150000"/>
              </a:lnSpc>
            </a:pPr>
            <a:r>
              <a:rPr lang="en-US" sz="1100" dirty="0">
                <a:solidFill>
                  <a:schemeClr val="bg1"/>
                </a:solidFill>
              </a:rPr>
              <a:t>Lorem Ipsum</a:t>
            </a:r>
          </a:p>
        </p:txBody>
      </p:sp>
      <p:sp>
        <p:nvSpPr>
          <p:cNvPr id="27" name="Oval 26"/>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29" name="Group 28"/>
          <p:cNvGrpSpPr/>
          <p:nvPr/>
        </p:nvGrpSpPr>
        <p:grpSpPr>
          <a:xfrm>
            <a:off x="429694" y="6543103"/>
            <a:ext cx="591913" cy="144733"/>
            <a:chOff x="5496363" y="4799863"/>
            <a:chExt cx="1189085" cy="290751"/>
          </a:xfrm>
          <a:solidFill>
            <a:schemeClr val="bg1">
              <a:lumMod val="65000"/>
            </a:schemeClr>
          </a:solidFill>
        </p:grpSpPr>
        <p:sp>
          <p:nvSpPr>
            <p:cNvPr id="30"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1"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2" name="Group 31"/>
            <p:cNvGrpSpPr/>
            <p:nvPr/>
          </p:nvGrpSpPr>
          <p:grpSpPr>
            <a:xfrm>
              <a:off x="5496363" y="4811569"/>
              <a:ext cx="266859" cy="279045"/>
              <a:chOff x="4467475" y="4076700"/>
              <a:chExt cx="247694" cy="259005"/>
            </a:xfrm>
            <a:grpFill/>
          </p:grpSpPr>
          <p:sp>
            <p:nvSpPr>
              <p:cNvPr id="33"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4"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35" name="Oval 34"/>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23.</a:t>
            </a:r>
            <a:endParaRPr lang="en-US" sz="7200" b="1" dirty="0">
              <a:solidFill>
                <a:schemeClr val="bg1">
                  <a:lumMod val="95000"/>
                </a:schemeClr>
              </a:solidFill>
            </a:endParaRPr>
          </a:p>
        </p:txBody>
      </p:sp>
    </p:spTree>
    <p:extLst>
      <p:ext uri="{BB962C8B-B14F-4D97-AF65-F5344CB8AC3E}">
        <p14:creationId xmlns:p14="http://schemas.microsoft.com/office/powerpoint/2010/main" val="169002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left)">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P spid="14" grpId="0" animBg="1"/>
      <p:bldP spid="15" grpId="0"/>
      <p:bldP spid="25" grpId="0"/>
      <p:bldP spid="26" grpId="0"/>
      <p:bldP spid="27" grpId="0" animBg="1"/>
      <p:bldP spid="28"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9733129" y="5188424"/>
            <a:ext cx="1021307" cy="10213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70929" y="2797791"/>
            <a:ext cx="1800365" cy="18003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010432" y="3862316"/>
            <a:ext cx="631209" cy="6312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318544" y="2772770"/>
            <a:ext cx="254757" cy="2547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02610" y="6225653"/>
            <a:ext cx="225187" cy="225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68299" y="537947"/>
            <a:ext cx="4055403" cy="584775"/>
          </a:xfrm>
          <a:prstGeom prst="rect">
            <a:avLst/>
          </a:prstGeom>
          <a:noFill/>
        </p:spPr>
        <p:txBody>
          <a:bodyPr wrap="square" rtlCol="0">
            <a:spAutoFit/>
          </a:bodyPr>
          <a:lstStyle/>
          <a:p>
            <a:pPr algn="ctr"/>
            <a:r>
              <a:rPr lang="en-US" sz="3200" b="1" dirty="0">
                <a:solidFill>
                  <a:schemeClr val="accent1"/>
                </a:solidFill>
                <a:latin typeface="+mj-lt"/>
              </a:rPr>
              <a:t>Our</a:t>
            </a:r>
            <a:r>
              <a:rPr lang="en-US" sz="3200" b="1" dirty="0">
                <a:solidFill>
                  <a:schemeClr val="tx1">
                    <a:lumMod val="75000"/>
                    <a:lumOff val="25000"/>
                  </a:schemeClr>
                </a:solidFill>
                <a:latin typeface="+mj-lt"/>
              </a:rPr>
              <a:t> </a:t>
            </a:r>
            <a:r>
              <a:rPr lang="en-US" sz="3200" b="1" dirty="0" err="1">
                <a:solidFill>
                  <a:schemeClr val="tx1">
                    <a:lumMod val="75000"/>
                    <a:lumOff val="25000"/>
                  </a:schemeClr>
                </a:solidFill>
                <a:latin typeface="+mj-lt"/>
              </a:rPr>
              <a:t>Cheerleadres</a:t>
            </a:r>
            <a:endParaRPr lang="en-US" sz="3200" b="1" dirty="0">
              <a:solidFill>
                <a:schemeClr val="accent1"/>
              </a:solidFill>
              <a:latin typeface="+mj-lt"/>
            </a:endParaRPr>
          </a:p>
        </p:txBody>
      </p:sp>
      <p:sp>
        <p:nvSpPr>
          <p:cNvPr id="23" name="Rectangle 22"/>
          <p:cNvSpPr/>
          <p:nvPr/>
        </p:nvSpPr>
        <p:spPr>
          <a:xfrm>
            <a:off x="1884657" y="1482603"/>
            <a:ext cx="8422687" cy="600164"/>
          </a:xfrm>
          <a:prstGeom prst="rect">
            <a:avLst/>
          </a:prstGeom>
        </p:spPr>
        <p:txBody>
          <a:bodyPr wrap="square">
            <a:spAutoFit/>
          </a:bodyPr>
          <a:lstStyle/>
          <a:p>
            <a:pPr algn="ct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 simply</a:t>
            </a:r>
          </a:p>
        </p:txBody>
      </p:sp>
      <p:sp>
        <p:nvSpPr>
          <p:cNvPr id="25" name="Oval 24"/>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sp>
        <p:nvSpPr>
          <p:cNvPr id="27" name="Rectangle 26"/>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24.</a:t>
            </a:r>
            <a:endParaRPr lang="en-US" sz="7200" b="1" dirty="0">
              <a:solidFill>
                <a:schemeClr val="bg1">
                  <a:lumMod val="95000"/>
                </a:schemeClr>
              </a:solidFill>
            </a:endParaRPr>
          </a:p>
        </p:txBody>
      </p:sp>
      <p:sp>
        <p:nvSpPr>
          <p:cNvPr id="28" name="Oval 27"/>
          <p:cNvSpPr/>
          <p:nvPr/>
        </p:nvSpPr>
        <p:spPr>
          <a:xfrm>
            <a:off x="2684062" y="3125336"/>
            <a:ext cx="127378" cy="127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9B5BA3D8-B070-40B6-A899-A24DE95BC78F}"/>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0908" b="20908"/>
          <a:stretch>
            <a:fillRect/>
          </a:stretch>
        </p:blipFill>
        <p:spPr/>
      </p:pic>
    </p:spTree>
    <p:extLst>
      <p:ext uri="{BB962C8B-B14F-4D97-AF65-F5344CB8AC3E}">
        <p14:creationId xmlns:p14="http://schemas.microsoft.com/office/powerpoint/2010/main" val="41444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20" grpId="0" animBg="1"/>
      <p:bldP spid="21" grpId="0" animBg="1"/>
      <p:bldP spid="22" grpId="0"/>
      <p:bldP spid="23" grpId="0"/>
      <p:bldP spid="25" grpId="0" animBg="1"/>
      <p:bldP spid="26" grpId="0"/>
      <p:bldP spid="27"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627078" y="1323832"/>
            <a:ext cx="3523141" cy="1077218"/>
          </a:xfrm>
          <a:prstGeom prst="rect">
            <a:avLst/>
          </a:prstGeom>
          <a:noFill/>
        </p:spPr>
        <p:txBody>
          <a:bodyPr wrap="square" rtlCol="0">
            <a:spAutoFit/>
          </a:bodyPr>
          <a:lstStyle/>
          <a:p>
            <a:r>
              <a:rPr lang="en-US" sz="3200" b="1" dirty="0">
                <a:solidFill>
                  <a:schemeClr val="tx1">
                    <a:lumMod val="75000"/>
                    <a:lumOff val="25000"/>
                  </a:schemeClr>
                </a:solidFill>
                <a:latin typeface="+mj-lt"/>
              </a:rPr>
              <a:t>We Are </a:t>
            </a:r>
            <a:r>
              <a:rPr lang="en-US" sz="3200" b="1" dirty="0">
                <a:solidFill>
                  <a:schemeClr val="accent1"/>
                </a:solidFill>
                <a:latin typeface="+mj-lt"/>
              </a:rPr>
              <a:t>Best</a:t>
            </a:r>
            <a:r>
              <a:rPr lang="en-US" sz="3200" b="1" dirty="0">
                <a:solidFill>
                  <a:schemeClr val="tx1">
                    <a:lumMod val="75000"/>
                    <a:lumOff val="25000"/>
                  </a:schemeClr>
                </a:solidFill>
                <a:latin typeface="+mj-lt"/>
              </a:rPr>
              <a:t> Team</a:t>
            </a:r>
            <a:endParaRPr lang="en-US" sz="3200" b="1" dirty="0">
              <a:solidFill>
                <a:schemeClr val="accent1"/>
              </a:solidFill>
              <a:latin typeface="+mj-lt"/>
            </a:endParaRPr>
          </a:p>
        </p:txBody>
      </p:sp>
      <p:sp>
        <p:nvSpPr>
          <p:cNvPr id="26" name="Rectangle 25"/>
          <p:cNvSpPr/>
          <p:nvPr/>
        </p:nvSpPr>
        <p:spPr>
          <a:xfrm>
            <a:off x="7627078" y="2630023"/>
            <a:ext cx="3523141" cy="1107996"/>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of the printing and typesetting industry. Lorem</a:t>
            </a:r>
          </a:p>
        </p:txBody>
      </p:sp>
      <p:sp>
        <p:nvSpPr>
          <p:cNvPr id="27" name="Rectangle 26"/>
          <p:cNvSpPr/>
          <p:nvPr/>
        </p:nvSpPr>
        <p:spPr>
          <a:xfrm>
            <a:off x="7627078" y="3966992"/>
            <a:ext cx="3523141"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a:t>
            </a:r>
          </a:p>
        </p:txBody>
      </p:sp>
      <p:sp>
        <p:nvSpPr>
          <p:cNvPr id="28" name="Rectangle 27"/>
          <p:cNvSpPr/>
          <p:nvPr/>
        </p:nvSpPr>
        <p:spPr>
          <a:xfrm>
            <a:off x="7627078" y="5135680"/>
            <a:ext cx="1105164" cy="330958"/>
          </a:xfrm>
          <a:prstGeom prst="rect">
            <a:avLst/>
          </a:prstGeom>
          <a:solidFill>
            <a:schemeClr val="accent5"/>
          </a:solidFill>
          <a:ln>
            <a:no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Find</a:t>
            </a:r>
          </a:p>
        </p:txBody>
      </p:sp>
      <p:sp>
        <p:nvSpPr>
          <p:cNvPr id="29" name="Rectangle 28"/>
          <p:cNvSpPr/>
          <p:nvPr/>
        </p:nvSpPr>
        <p:spPr>
          <a:xfrm>
            <a:off x="8877638" y="5135680"/>
            <a:ext cx="1105164" cy="330958"/>
          </a:xfrm>
          <a:prstGeom prst="rect">
            <a:avLst/>
          </a:prstGeom>
          <a:noFill/>
          <a:ln>
            <a:solidFill>
              <a:schemeClr val="bg1">
                <a:lumMod val="75000"/>
              </a:schemeClr>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More</a:t>
            </a:r>
          </a:p>
        </p:txBody>
      </p:sp>
      <p:sp>
        <p:nvSpPr>
          <p:cNvPr id="39" name="Text Placeholder 13"/>
          <p:cNvSpPr txBox="1">
            <a:spLocks/>
          </p:cNvSpPr>
          <p:nvPr/>
        </p:nvSpPr>
        <p:spPr>
          <a:xfrm>
            <a:off x="2081285" y="1001823"/>
            <a:ext cx="1351129" cy="760745"/>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2800" dirty="0">
                <a:solidFill>
                  <a:schemeClr val="tx1">
                    <a:lumMod val="75000"/>
                    <a:lumOff val="25000"/>
                  </a:schemeClr>
                </a:solidFill>
                <a:ea typeface="Lato" charset="0"/>
                <a:cs typeface="Lato" charset="0"/>
              </a:rPr>
              <a:t>$567K</a:t>
            </a:r>
            <a:r>
              <a:rPr lang="en-US" sz="1200" dirty="0">
                <a:solidFill>
                  <a:schemeClr val="tx1">
                    <a:lumMod val="75000"/>
                    <a:lumOff val="25000"/>
                  </a:schemeClr>
                </a:solidFill>
                <a:ea typeface="Lato" charset="0"/>
                <a:cs typeface="Lato" charset="0"/>
              </a:rPr>
              <a:t>/Season</a:t>
            </a:r>
          </a:p>
        </p:txBody>
      </p:sp>
      <p:sp>
        <p:nvSpPr>
          <p:cNvPr id="40" name="Oval 39"/>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42" name="Group 41"/>
          <p:cNvGrpSpPr/>
          <p:nvPr/>
        </p:nvGrpSpPr>
        <p:grpSpPr>
          <a:xfrm>
            <a:off x="429694" y="6543103"/>
            <a:ext cx="591913" cy="144733"/>
            <a:chOff x="5496363" y="4799863"/>
            <a:chExt cx="1189085" cy="290751"/>
          </a:xfrm>
          <a:solidFill>
            <a:schemeClr val="bg1">
              <a:lumMod val="65000"/>
            </a:schemeClr>
          </a:solidFill>
        </p:grpSpPr>
        <p:sp>
          <p:nvSpPr>
            <p:cNvPr id="43"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4"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45" name="Group 44"/>
            <p:cNvGrpSpPr/>
            <p:nvPr/>
          </p:nvGrpSpPr>
          <p:grpSpPr>
            <a:xfrm>
              <a:off x="5496363" y="4811569"/>
              <a:ext cx="266859" cy="279045"/>
              <a:chOff x="4467475" y="4076700"/>
              <a:chExt cx="247694" cy="259005"/>
            </a:xfrm>
            <a:grpFill/>
          </p:grpSpPr>
          <p:sp>
            <p:nvSpPr>
              <p:cNvPr id="46"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7"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48" name="Oval 47"/>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25.</a:t>
            </a:r>
            <a:endParaRPr lang="en-US" sz="7200" b="1" dirty="0">
              <a:solidFill>
                <a:schemeClr val="bg1">
                  <a:lumMod val="95000"/>
                </a:schemeClr>
              </a:solidFill>
            </a:endParaRPr>
          </a:p>
        </p:txBody>
      </p:sp>
      <p:sp>
        <p:nvSpPr>
          <p:cNvPr id="50" name="Rectangle 49"/>
          <p:cNvSpPr/>
          <p:nvPr/>
        </p:nvSpPr>
        <p:spPr>
          <a:xfrm>
            <a:off x="3835276" y="5917771"/>
            <a:ext cx="2046910" cy="319255"/>
          </a:xfrm>
          <a:prstGeom prst="rect">
            <a:avLst/>
          </a:prstGeom>
        </p:spPr>
        <p:txBody>
          <a:bodyPr wrap="square">
            <a:spAutoFit/>
          </a:bodyPr>
          <a:lstStyle/>
          <a:p>
            <a:pPr>
              <a:lnSpc>
                <a:spcPct val="150000"/>
              </a:lnSpc>
            </a:pPr>
            <a:r>
              <a:rPr lang="en-US" sz="1100" dirty="0">
                <a:solidFill>
                  <a:schemeClr val="bg1"/>
                </a:solidFill>
              </a:rPr>
              <a:t>Lorem Ipsum is simply</a:t>
            </a:r>
          </a:p>
        </p:txBody>
      </p:sp>
      <p:grpSp>
        <p:nvGrpSpPr>
          <p:cNvPr id="51" name="Group 50"/>
          <p:cNvGrpSpPr/>
          <p:nvPr/>
        </p:nvGrpSpPr>
        <p:grpSpPr>
          <a:xfrm>
            <a:off x="1552341" y="1187289"/>
            <a:ext cx="343419" cy="389812"/>
            <a:chOff x="5076826" y="3355975"/>
            <a:chExt cx="1022350" cy="1160463"/>
          </a:xfrm>
        </p:grpSpPr>
        <p:sp>
          <p:nvSpPr>
            <p:cNvPr id="52" name="Rectangle 691"/>
            <p:cNvSpPr>
              <a:spLocks noChangeArrowheads="1"/>
            </p:cNvSpPr>
            <p:nvPr/>
          </p:nvSpPr>
          <p:spPr bwMode="auto">
            <a:xfrm>
              <a:off x="5538788" y="3787775"/>
              <a:ext cx="131763" cy="120650"/>
            </a:xfrm>
            <a:prstGeom prst="rect">
              <a:avLst/>
            </a:prstGeom>
            <a:solidFill>
              <a:srgbClr val="E0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92"/>
            <p:cNvSpPr>
              <a:spLocks/>
            </p:cNvSpPr>
            <p:nvPr/>
          </p:nvSpPr>
          <p:spPr bwMode="auto">
            <a:xfrm>
              <a:off x="5076826" y="3355975"/>
              <a:ext cx="544513" cy="617538"/>
            </a:xfrm>
            <a:custGeom>
              <a:avLst/>
              <a:gdLst>
                <a:gd name="T0" fmla="*/ 343 w 343"/>
                <a:gd name="T1" fmla="*/ 371 h 389"/>
                <a:gd name="T2" fmla="*/ 316 w 343"/>
                <a:gd name="T3" fmla="*/ 389 h 389"/>
                <a:gd name="T4" fmla="*/ 0 w 343"/>
                <a:gd name="T5" fmla="*/ 0 h 389"/>
                <a:gd name="T6" fmla="*/ 102 w 343"/>
                <a:gd name="T7" fmla="*/ 0 h 389"/>
                <a:gd name="T8" fmla="*/ 343 w 343"/>
                <a:gd name="T9" fmla="*/ 371 h 389"/>
              </a:gdLst>
              <a:ahLst/>
              <a:cxnLst>
                <a:cxn ang="0">
                  <a:pos x="T0" y="T1"/>
                </a:cxn>
                <a:cxn ang="0">
                  <a:pos x="T2" y="T3"/>
                </a:cxn>
                <a:cxn ang="0">
                  <a:pos x="T4" y="T5"/>
                </a:cxn>
                <a:cxn ang="0">
                  <a:pos x="T6" y="T7"/>
                </a:cxn>
                <a:cxn ang="0">
                  <a:pos x="T8" y="T9"/>
                </a:cxn>
              </a:cxnLst>
              <a:rect l="0" t="0" r="r" b="b"/>
              <a:pathLst>
                <a:path w="343" h="389">
                  <a:moveTo>
                    <a:pt x="343" y="371"/>
                  </a:moveTo>
                  <a:lnTo>
                    <a:pt x="316" y="389"/>
                  </a:lnTo>
                  <a:lnTo>
                    <a:pt x="0" y="0"/>
                  </a:lnTo>
                  <a:lnTo>
                    <a:pt x="102" y="0"/>
                  </a:lnTo>
                  <a:lnTo>
                    <a:pt x="343" y="371"/>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93"/>
            <p:cNvSpPr>
              <a:spLocks/>
            </p:cNvSpPr>
            <p:nvPr/>
          </p:nvSpPr>
          <p:spPr bwMode="auto">
            <a:xfrm>
              <a:off x="5556251" y="3355975"/>
              <a:ext cx="542925" cy="617538"/>
            </a:xfrm>
            <a:custGeom>
              <a:avLst/>
              <a:gdLst>
                <a:gd name="T0" fmla="*/ 0 w 342"/>
                <a:gd name="T1" fmla="*/ 371 h 389"/>
                <a:gd name="T2" fmla="*/ 27 w 342"/>
                <a:gd name="T3" fmla="*/ 389 h 389"/>
                <a:gd name="T4" fmla="*/ 342 w 342"/>
                <a:gd name="T5" fmla="*/ 0 h 389"/>
                <a:gd name="T6" fmla="*/ 241 w 342"/>
                <a:gd name="T7" fmla="*/ 0 h 389"/>
                <a:gd name="T8" fmla="*/ 0 w 342"/>
                <a:gd name="T9" fmla="*/ 371 h 389"/>
              </a:gdLst>
              <a:ahLst/>
              <a:cxnLst>
                <a:cxn ang="0">
                  <a:pos x="T0" y="T1"/>
                </a:cxn>
                <a:cxn ang="0">
                  <a:pos x="T2" y="T3"/>
                </a:cxn>
                <a:cxn ang="0">
                  <a:pos x="T4" y="T5"/>
                </a:cxn>
                <a:cxn ang="0">
                  <a:pos x="T6" y="T7"/>
                </a:cxn>
                <a:cxn ang="0">
                  <a:pos x="T8" y="T9"/>
                </a:cxn>
              </a:cxnLst>
              <a:rect l="0" t="0" r="r" b="b"/>
              <a:pathLst>
                <a:path w="342" h="389">
                  <a:moveTo>
                    <a:pt x="0" y="371"/>
                  </a:moveTo>
                  <a:lnTo>
                    <a:pt x="27" y="389"/>
                  </a:lnTo>
                  <a:lnTo>
                    <a:pt x="342" y="0"/>
                  </a:lnTo>
                  <a:lnTo>
                    <a:pt x="241" y="0"/>
                  </a:lnTo>
                  <a:lnTo>
                    <a:pt x="0" y="371"/>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94"/>
            <p:cNvSpPr>
              <a:spLocks/>
            </p:cNvSpPr>
            <p:nvPr/>
          </p:nvSpPr>
          <p:spPr bwMode="auto">
            <a:xfrm>
              <a:off x="5313363" y="3898900"/>
              <a:ext cx="617538" cy="617538"/>
            </a:xfrm>
            <a:custGeom>
              <a:avLst/>
              <a:gdLst>
                <a:gd name="T0" fmla="*/ 0 w 571"/>
                <a:gd name="T1" fmla="*/ 285 h 570"/>
                <a:gd name="T2" fmla="*/ 4 w 571"/>
                <a:gd name="T3" fmla="*/ 236 h 570"/>
                <a:gd name="T4" fmla="*/ 6 w 571"/>
                <a:gd name="T5" fmla="*/ 225 h 570"/>
                <a:gd name="T6" fmla="*/ 100 w 571"/>
                <a:gd name="T7" fmla="*/ 68 h 570"/>
                <a:gd name="T8" fmla="*/ 110 w 571"/>
                <a:gd name="T9" fmla="*/ 60 h 570"/>
                <a:gd name="T10" fmla="*/ 285 w 571"/>
                <a:gd name="T11" fmla="*/ 0 h 570"/>
                <a:gd name="T12" fmla="*/ 325 w 571"/>
                <a:gd name="T13" fmla="*/ 2 h 570"/>
                <a:gd name="T14" fmla="*/ 338 w 571"/>
                <a:gd name="T15" fmla="*/ 4 h 570"/>
                <a:gd name="T16" fmla="*/ 375 w 571"/>
                <a:gd name="T17" fmla="*/ 14 h 570"/>
                <a:gd name="T18" fmla="*/ 491 w 571"/>
                <a:gd name="T19" fmla="*/ 87 h 570"/>
                <a:gd name="T20" fmla="*/ 536 w 571"/>
                <a:gd name="T21" fmla="*/ 149 h 570"/>
                <a:gd name="T22" fmla="*/ 542 w 571"/>
                <a:gd name="T23" fmla="*/ 160 h 570"/>
                <a:gd name="T24" fmla="*/ 570 w 571"/>
                <a:gd name="T25" fmla="*/ 263 h 570"/>
                <a:gd name="T26" fmla="*/ 571 w 571"/>
                <a:gd name="T27" fmla="*/ 275 h 570"/>
                <a:gd name="T28" fmla="*/ 571 w 571"/>
                <a:gd name="T29" fmla="*/ 285 h 570"/>
                <a:gd name="T30" fmla="*/ 538 w 571"/>
                <a:gd name="T31" fmla="*/ 417 h 570"/>
                <a:gd name="T32" fmla="*/ 537 w 571"/>
                <a:gd name="T33" fmla="*/ 419 h 570"/>
                <a:gd name="T34" fmla="*/ 532 w 571"/>
                <a:gd name="T35" fmla="*/ 428 h 570"/>
                <a:gd name="T36" fmla="*/ 531 w 571"/>
                <a:gd name="T37" fmla="*/ 430 h 570"/>
                <a:gd name="T38" fmla="*/ 309 w 571"/>
                <a:gd name="T39" fmla="*/ 569 h 570"/>
                <a:gd name="T40" fmla="*/ 296 w 571"/>
                <a:gd name="T41" fmla="*/ 570 h 570"/>
                <a:gd name="T42" fmla="*/ 285 w 571"/>
                <a:gd name="T43" fmla="*/ 570 h 570"/>
                <a:gd name="T44" fmla="*/ 114 w 571"/>
                <a:gd name="T45" fmla="*/ 513 h 570"/>
                <a:gd name="T46" fmla="*/ 113 w 571"/>
                <a:gd name="T47" fmla="*/ 512 h 570"/>
                <a:gd name="T48" fmla="*/ 104 w 571"/>
                <a:gd name="T49" fmla="*/ 505 h 570"/>
                <a:gd name="T50" fmla="*/ 103 w 571"/>
                <a:gd name="T51" fmla="*/ 504 h 570"/>
                <a:gd name="T52" fmla="*/ 89 w 571"/>
                <a:gd name="T53" fmla="*/ 492 h 570"/>
                <a:gd name="T54" fmla="*/ 15 w 571"/>
                <a:gd name="T55" fmla="*/ 378 h 570"/>
                <a:gd name="T56" fmla="*/ 0 w 571"/>
                <a:gd name="T57" fmla="*/ 285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1" h="570">
                  <a:moveTo>
                    <a:pt x="0" y="285"/>
                  </a:moveTo>
                  <a:cubicBezTo>
                    <a:pt x="0" y="268"/>
                    <a:pt x="2" y="252"/>
                    <a:pt x="4" y="236"/>
                  </a:cubicBezTo>
                  <a:cubicBezTo>
                    <a:pt x="5" y="232"/>
                    <a:pt x="6" y="228"/>
                    <a:pt x="6" y="225"/>
                  </a:cubicBezTo>
                  <a:cubicBezTo>
                    <a:pt x="20" y="163"/>
                    <a:pt x="53" y="108"/>
                    <a:pt x="100" y="68"/>
                  </a:cubicBezTo>
                  <a:cubicBezTo>
                    <a:pt x="103" y="65"/>
                    <a:pt x="106" y="63"/>
                    <a:pt x="110" y="60"/>
                  </a:cubicBezTo>
                  <a:cubicBezTo>
                    <a:pt x="158" y="22"/>
                    <a:pt x="219" y="0"/>
                    <a:pt x="285" y="0"/>
                  </a:cubicBezTo>
                  <a:cubicBezTo>
                    <a:pt x="299" y="0"/>
                    <a:pt x="312" y="0"/>
                    <a:pt x="325" y="2"/>
                  </a:cubicBezTo>
                  <a:cubicBezTo>
                    <a:pt x="330" y="3"/>
                    <a:pt x="334" y="4"/>
                    <a:pt x="338" y="4"/>
                  </a:cubicBezTo>
                  <a:cubicBezTo>
                    <a:pt x="351" y="7"/>
                    <a:pt x="363" y="10"/>
                    <a:pt x="375" y="14"/>
                  </a:cubicBezTo>
                  <a:cubicBezTo>
                    <a:pt x="419" y="28"/>
                    <a:pt x="459" y="54"/>
                    <a:pt x="491" y="87"/>
                  </a:cubicBezTo>
                  <a:cubicBezTo>
                    <a:pt x="509" y="105"/>
                    <a:pt x="524" y="126"/>
                    <a:pt x="536" y="149"/>
                  </a:cubicBezTo>
                  <a:cubicBezTo>
                    <a:pt x="538" y="153"/>
                    <a:pt x="540" y="156"/>
                    <a:pt x="542" y="160"/>
                  </a:cubicBezTo>
                  <a:cubicBezTo>
                    <a:pt x="558" y="192"/>
                    <a:pt x="567" y="226"/>
                    <a:pt x="570" y="263"/>
                  </a:cubicBezTo>
                  <a:cubicBezTo>
                    <a:pt x="570" y="267"/>
                    <a:pt x="571" y="271"/>
                    <a:pt x="571" y="275"/>
                  </a:cubicBezTo>
                  <a:cubicBezTo>
                    <a:pt x="571" y="278"/>
                    <a:pt x="571" y="281"/>
                    <a:pt x="571" y="285"/>
                  </a:cubicBezTo>
                  <a:cubicBezTo>
                    <a:pt x="571" y="333"/>
                    <a:pt x="559" y="378"/>
                    <a:pt x="538" y="417"/>
                  </a:cubicBezTo>
                  <a:lnTo>
                    <a:pt x="537" y="419"/>
                  </a:lnTo>
                  <a:cubicBezTo>
                    <a:pt x="536" y="422"/>
                    <a:pt x="534" y="425"/>
                    <a:pt x="532" y="428"/>
                  </a:cubicBezTo>
                  <a:lnTo>
                    <a:pt x="531" y="430"/>
                  </a:lnTo>
                  <a:cubicBezTo>
                    <a:pt x="486" y="508"/>
                    <a:pt x="404" y="562"/>
                    <a:pt x="309" y="569"/>
                  </a:cubicBezTo>
                  <a:cubicBezTo>
                    <a:pt x="304" y="570"/>
                    <a:pt x="300" y="570"/>
                    <a:pt x="296" y="570"/>
                  </a:cubicBezTo>
                  <a:cubicBezTo>
                    <a:pt x="292" y="570"/>
                    <a:pt x="289" y="570"/>
                    <a:pt x="285" y="570"/>
                  </a:cubicBezTo>
                  <a:cubicBezTo>
                    <a:pt x="221" y="570"/>
                    <a:pt x="161" y="549"/>
                    <a:pt x="114" y="513"/>
                  </a:cubicBezTo>
                  <a:lnTo>
                    <a:pt x="113" y="512"/>
                  </a:lnTo>
                  <a:cubicBezTo>
                    <a:pt x="110" y="510"/>
                    <a:pt x="107" y="507"/>
                    <a:pt x="104" y="505"/>
                  </a:cubicBezTo>
                  <a:lnTo>
                    <a:pt x="103" y="504"/>
                  </a:lnTo>
                  <a:cubicBezTo>
                    <a:pt x="98" y="500"/>
                    <a:pt x="93" y="496"/>
                    <a:pt x="89" y="492"/>
                  </a:cubicBezTo>
                  <a:cubicBezTo>
                    <a:pt x="56" y="460"/>
                    <a:pt x="30" y="421"/>
                    <a:pt x="15" y="378"/>
                  </a:cubicBezTo>
                  <a:cubicBezTo>
                    <a:pt x="5" y="349"/>
                    <a:pt x="0" y="317"/>
                    <a:pt x="0" y="285"/>
                  </a:cubicBez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695"/>
            <p:cNvSpPr>
              <a:spLocks noChangeArrowheads="1"/>
            </p:cNvSpPr>
            <p:nvPr/>
          </p:nvSpPr>
          <p:spPr bwMode="auto">
            <a:xfrm>
              <a:off x="5521326" y="3787775"/>
              <a:ext cx="133350" cy="120650"/>
            </a:xfrm>
            <a:prstGeom prst="rect">
              <a:avLst/>
            </a:prstGeom>
            <a:solidFill>
              <a:srgbClr val="FFCD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96"/>
            <p:cNvSpPr>
              <a:spLocks/>
            </p:cNvSpPr>
            <p:nvPr/>
          </p:nvSpPr>
          <p:spPr bwMode="auto">
            <a:xfrm>
              <a:off x="5321301" y="3941763"/>
              <a:ext cx="458788" cy="457200"/>
            </a:xfrm>
            <a:custGeom>
              <a:avLst/>
              <a:gdLst>
                <a:gd name="T0" fmla="*/ 424 w 424"/>
                <a:gd name="T1" fmla="*/ 76 h 423"/>
                <a:gd name="T2" fmla="*/ 76 w 424"/>
                <a:gd name="T3" fmla="*/ 423 h 423"/>
                <a:gd name="T4" fmla="*/ 14 w 424"/>
                <a:gd name="T5" fmla="*/ 326 h 423"/>
                <a:gd name="T6" fmla="*/ 0 w 424"/>
                <a:gd name="T7" fmla="*/ 246 h 423"/>
                <a:gd name="T8" fmla="*/ 4 w 424"/>
                <a:gd name="T9" fmla="*/ 204 h 423"/>
                <a:gd name="T10" fmla="*/ 6 w 424"/>
                <a:gd name="T11" fmla="*/ 194 h 423"/>
                <a:gd name="T12" fmla="*/ 6 w 424"/>
                <a:gd name="T13" fmla="*/ 192 h 423"/>
                <a:gd name="T14" fmla="*/ 86 w 424"/>
                <a:gd name="T15" fmla="*/ 59 h 423"/>
                <a:gd name="T16" fmla="*/ 95 w 424"/>
                <a:gd name="T17" fmla="*/ 52 h 423"/>
                <a:gd name="T18" fmla="*/ 193 w 424"/>
                <a:gd name="T19" fmla="*/ 6 h 423"/>
                <a:gd name="T20" fmla="*/ 193 w 424"/>
                <a:gd name="T21" fmla="*/ 6 h 423"/>
                <a:gd name="T22" fmla="*/ 246 w 424"/>
                <a:gd name="T23" fmla="*/ 0 h 423"/>
                <a:gd name="T24" fmla="*/ 281 w 424"/>
                <a:gd name="T25" fmla="*/ 2 h 423"/>
                <a:gd name="T26" fmla="*/ 292 w 424"/>
                <a:gd name="T27" fmla="*/ 4 h 423"/>
                <a:gd name="T28" fmla="*/ 323 w 424"/>
                <a:gd name="T29" fmla="*/ 12 h 423"/>
                <a:gd name="T30" fmla="*/ 424 w 424"/>
                <a:gd name="T31" fmla="*/ 75 h 423"/>
                <a:gd name="T32" fmla="*/ 424 w 424"/>
                <a:gd name="T33" fmla="*/ 7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423">
                  <a:moveTo>
                    <a:pt x="424" y="76"/>
                  </a:moveTo>
                  <a:lnTo>
                    <a:pt x="76" y="423"/>
                  </a:lnTo>
                  <a:cubicBezTo>
                    <a:pt x="48" y="397"/>
                    <a:pt x="26" y="363"/>
                    <a:pt x="14" y="326"/>
                  </a:cubicBezTo>
                  <a:cubicBezTo>
                    <a:pt x="5" y="301"/>
                    <a:pt x="0" y="274"/>
                    <a:pt x="0" y="246"/>
                  </a:cubicBezTo>
                  <a:cubicBezTo>
                    <a:pt x="0" y="232"/>
                    <a:pt x="1" y="217"/>
                    <a:pt x="4" y="204"/>
                  </a:cubicBezTo>
                  <a:lnTo>
                    <a:pt x="6" y="194"/>
                  </a:lnTo>
                  <a:lnTo>
                    <a:pt x="6" y="192"/>
                  </a:lnTo>
                  <a:cubicBezTo>
                    <a:pt x="18" y="139"/>
                    <a:pt x="47" y="93"/>
                    <a:pt x="86" y="59"/>
                  </a:cubicBezTo>
                  <a:cubicBezTo>
                    <a:pt x="89" y="56"/>
                    <a:pt x="92" y="54"/>
                    <a:pt x="95" y="52"/>
                  </a:cubicBezTo>
                  <a:cubicBezTo>
                    <a:pt x="123" y="30"/>
                    <a:pt x="156" y="14"/>
                    <a:pt x="193" y="6"/>
                  </a:cubicBezTo>
                  <a:lnTo>
                    <a:pt x="193" y="6"/>
                  </a:lnTo>
                  <a:cubicBezTo>
                    <a:pt x="210" y="2"/>
                    <a:pt x="228"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4" y="76"/>
                  </a:lnTo>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97"/>
            <p:cNvSpPr>
              <a:spLocks/>
            </p:cNvSpPr>
            <p:nvPr/>
          </p:nvSpPr>
          <p:spPr bwMode="auto">
            <a:xfrm>
              <a:off x="5432426" y="4052888"/>
              <a:ext cx="401638" cy="401638"/>
            </a:xfrm>
            <a:custGeom>
              <a:avLst/>
              <a:gdLst>
                <a:gd name="T0" fmla="*/ 371 w 371"/>
                <a:gd name="T1" fmla="*/ 49 h 371"/>
                <a:gd name="T2" fmla="*/ 50 w 371"/>
                <a:gd name="T3" fmla="*/ 371 h 371"/>
                <a:gd name="T4" fmla="*/ 0 w 371"/>
                <a:gd name="T5" fmla="*/ 343 h 371"/>
                <a:gd name="T6" fmla="*/ 344 w 371"/>
                <a:gd name="T7" fmla="*/ 0 h 371"/>
                <a:gd name="T8" fmla="*/ 360 w 371"/>
                <a:gd name="T9" fmla="*/ 25 h 371"/>
                <a:gd name="T10" fmla="*/ 365 w 371"/>
                <a:gd name="T11" fmla="*/ 35 h 371"/>
                <a:gd name="T12" fmla="*/ 371 w 371"/>
                <a:gd name="T13" fmla="*/ 49 h 371"/>
              </a:gdLst>
              <a:ahLst/>
              <a:cxnLst>
                <a:cxn ang="0">
                  <a:pos x="T0" y="T1"/>
                </a:cxn>
                <a:cxn ang="0">
                  <a:pos x="T2" y="T3"/>
                </a:cxn>
                <a:cxn ang="0">
                  <a:pos x="T4" y="T5"/>
                </a:cxn>
                <a:cxn ang="0">
                  <a:pos x="T6" y="T7"/>
                </a:cxn>
                <a:cxn ang="0">
                  <a:pos x="T8" y="T9"/>
                </a:cxn>
                <a:cxn ang="0">
                  <a:pos x="T10" y="T11"/>
                </a:cxn>
                <a:cxn ang="0">
                  <a:pos x="T12" y="T13"/>
                </a:cxn>
              </a:cxnLst>
              <a:rect l="0" t="0" r="r" b="b"/>
              <a:pathLst>
                <a:path w="371" h="371">
                  <a:moveTo>
                    <a:pt x="371" y="49"/>
                  </a:moveTo>
                  <a:lnTo>
                    <a:pt x="50" y="371"/>
                  </a:lnTo>
                  <a:cubicBezTo>
                    <a:pt x="32" y="364"/>
                    <a:pt x="16" y="354"/>
                    <a:pt x="0" y="343"/>
                  </a:cubicBezTo>
                  <a:lnTo>
                    <a:pt x="344" y="0"/>
                  </a:lnTo>
                  <a:cubicBezTo>
                    <a:pt x="350" y="8"/>
                    <a:pt x="355" y="17"/>
                    <a:pt x="360" y="25"/>
                  </a:cubicBezTo>
                  <a:cubicBezTo>
                    <a:pt x="362" y="29"/>
                    <a:pt x="363" y="32"/>
                    <a:pt x="365" y="35"/>
                  </a:cubicBezTo>
                  <a:cubicBezTo>
                    <a:pt x="367" y="40"/>
                    <a:pt x="369" y="45"/>
                    <a:pt x="371" y="49"/>
                  </a:cubicBezTo>
                  <a:close/>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698"/>
            <p:cNvSpPr>
              <a:spLocks noChangeArrowheads="1"/>
            </p:cNvSpPr>
            <p:nvPr/>
          </p:nvSpPr>
          <p:spPr bwMode="auto">
            <a:xfrm>
              <a:off x="5521326" y="3860800"/>
              <a:ext cx="133350" cy="47625"/>
            </a:xfrm>
            <a:prstGeom prst="rect">
              <a:avLst/>
            </a:prstGeom>
            <a:solidFill>
              <a:srgbClr val="F1B4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99"/>
            <p:cNvSpPr>
              <a:spLocks/>
            </p:cNvSpPr>
            <p:nvPr/>
          </p:nvSpPr>
          <p:spPr bwMode="auto">
            <a:xfrm>
              <a:off x="5278438" y="3898900"/>
              <a:ext cx="617538" cy="617538"/>
            </a:xfrm>
            <a:custGeom>
              <a:avLst/>
              <a:gdLst>
                <a:gd name="T0" fmla="*/ 0 w 571"/>
                <a:gd name="T1" fmla="*/ 285 h 570"/>
                <a:gd name="T2" fmla="*/ 4 w 571"/>
                <a:gd name="T3" fmla="*/ 236 h 570"/>
                <a:gd name="T4" fmla="*/ 6 w 571"/>
                <a:gd name="T5" fmla="*/ 225 h 570"/>
                <a:gd name="T6" fmla="*/ 100 w 571"/>
                <a:gd name="T7" fmla="*/ 68 h 570"/>
                <a:gd name="T8" fmla="*/ 110 w 571"/>
                <a:gd name="T9" fmla="*/ 60 h 570"/>
                <a:gd name="T10" fmla="*/ 285 w 571"/>
                <a:gd name="T11" fmla="*/ 0 h 570"/>
                <a:gd name="T12" fmla="*/ 325 w 571"/>
                <a:gd name="T13" fmla="*/ 2 h 570"/>
                <a:gd name="T14" fmla="*/ 338 w 571"/>
                <a:gd name="T15" fmla="*/ 4 h 570"/>
                <a:gd name="T16" fmla="*/ 375 w 571"/>
                <a:gd name="T17" fmla="*/ 14 h 570"/>
                <a:gd name="T18" fmla="*/ 491 w 571"/>
                <a:gd name="T19" fmla="*/ 87 h 570"/>
                <a:gd name="T20" fmla="*/ 536 w 571"/>
                <a:gd name="T21" fmla="*/ 149 h 570"/>
                <a:gd name="T22" fmla="*/ 542 w 571"/>
                <a:gd name="T23" fmla="*/ 160 h 570"/>
                <a:gd name="T24" fmla="*/ 570 w 571"/>
                <a:gd name="T25" fmla="*/ 263 h 570"/>
                <a:gd name="T26" fmla="*/ 571 w 571"/>
                <a:gd name="T27" fmla="*/ 275 h 570"/>
                <a:gd name="T28" fmla="*/ 571 w 571"/>
                <a:gd name="T29" fmla="*/ 285 h 570"/>
                <a:gd name="T30" fmla="*/ 538 w 571"/>
                <a:gd name="T31" fmla="*/ 417 h 570"/>
                <a:gd name="T32" fmla="*/ 537 w 571"/>
                <a:gd name="T33" fmla="*/ 419 h 570"/>
                <a:gd name="T34" fmla="*/ 532 w 571"/>
                <a:gd name="T35" fmla="*/ 428 h 570"/>
                <a:gd name="T36" fmla="*/ 531 w 571"/>
                <a:gd name="T37" fmla="*/ 430 h 570"/>
                <a:gd name="T38" fmla="*/ 309 w 571"/>
                <a:gd name="T39" fmla="*/ 569 h 570"/>
                <a:gd name="T40" fmla="*/ 296 w 571"/>
                <a:gd name="T41" fmla="*/ 570 h 570"/>
                <a:gd name="T42" fmla="*/ 285 w 571"/>
                <a:gd name="T43" fmla="*/ 570 h 570"/>
                <a:gd name="T44" fmla="*/ 113 w 571"/>
                <a:gd name="T45" fmla="*/ 513 h 570"/>
                <a:gd name="T46" fmla="*/ 113 w 571"/>
                <a:gd name="T47" fmla="*/ 512 h 570"/>
                <a:gd name="T48" fmla="*/ 104 w 571"/>
                <a:gd name="T49" fmla="*/ 505 h 570"/>
                <a:gd name="T50" fmla="*/ 103 w 571"/>
                <a:gd name="T51" fmla="*/ 504 h 570"/>
                <a:gd name="T52" fmla="*/ 89 w 571"/>
                <a:gd name="T53" fmla="*/ 492 h 570"/>
                <a:gd name="T54" fmla="*/ 15 w 571"/>
                <a:gd name="T55" fmla="*/ 378 h 570"/>
                <a:gd name="T56" fmla="*/ 0 w 571"/>
                <a:gd name="T57" fmla="*/ 285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1" h="570">
                  <a:moveTo>
                    <a:pt x="0" y="285"/>
                  </a:moveTo>
                  <a:cubicBezTo>
                    <a:pt x="0" y="268"/>
                    <a:pt x="1" y="252"/>
                    <a:pt x="4" y="236"/>
                  </a:cubicBezTo>
                  <a:cubicBezTo>
                    <a:pt x="5" y="232"/>
                    <a:pt x="6" y="228"/>
                    <a:pt x="6" y="225"/>
                  </a:cubicBezTo>
                  <a:cubicBezTo>
                    <a:pt x="20" y="163"/>
                    <a:pt x="53" y="108"/>
                    <a:pt x="100" y="68"/>
                  </a:cubicBezTo>
                  <a:cubicBezTo>
                    <a:pt x="103" y="65"/>
                    <a:pt x="106" y="63"/>
                    <a:pt x="110" y="60"/>
                  </a:cubicBezTo>
                  <a:cubicBezTo>
                    <a:pt x="158" y="22"/>
                    <a:pt x="219" y="0"/>
                    <a:pt x="285" y="0"/>
                  </a:cubicBezTo>
                  <a:cubicBezTo>
                    <a:pt x="299" y="0"/>
                    <a:pt x="312" y="0"/>
                    <a:pt x="325" y="2"/>
                  </a:cubicBezTo>
                  <a:cubicBezTo>
                    <a:pt x="330" y="3"/>
                    <a:pt x="334" y="4"/>
                    <a:pt x="338" y="4"/>
                  </a:cubicBezTo>
                  <a:cubicBezTo>
                    <a:pt x="351" y="7"/>
                    <a:pt x="363" y="10"/>
                    <a:pt x="375" y="14"/>
                  </a:cubicBezTo>
                  <a:cubicBezTo>
                    <a:pt x="419" y="28"/>
                    <a:pt x="459" y="54"/>
                    <a:pt x="491" y="87"/>
                  </a:cubicBezTo>
                  <a:cubicBezTo>
                    <a:pt x="509" y="105"/>
                    <a:pt x="524" y="126"/>
                    <a:pt x="536" y="149"/>
                  </a:cubicBezTo>
                  <a:cubicBezTo>
                    <a:pt x="538" y="153"/>
                    <a:pt x="540" y="156"/>
                    <a:pt x="542" y="160"/>
                  </a:cubicBezTo>
                  <a:cubicBezTo>
                    <a:pt x="558" y="192"/>
                    <a:pt x="567" y="226"/>
                    <a:pt x="570" y="263"/>
                  </a:cubicBezTo>
                  <a:cubicBezTo>
                    <a:pt x="570" y="267"/>
                    <a:pt x="571" y="271"/>
                    <a:pt x="571" y="275"/>
                  </a:cubicBezTo>
                  <a:cubicBezTo>
                    <a:pt x="571" y="278"/>
                    <a:pt x="571" y="281"/>
                    <a:pt x="571" y="285"/>
                  </a:cubicBezTo>
                  <a:cubicBezTo>
                    <a:pt x="571" y="333"/>
                    <a:pt x="559" y="378"/>
                    <a:pt x="538" y="417"/>
                  </a:cubicBezTo>
                  <a:lnTo>
                    <a:pt x="537" y="419"/>
                  </a:lnTo>
                  <a:cubicBezTo>
                    <a:pt x="536" y="422"/>
                    <a:pt x="534" y="425"/>
                    <a:pt x="532" y="428"/>
                  </a:cubicBezTo>
                  <a:lnTo>
                    <a:pt x="531" y="430"/>
                  </a:lnTo>
                  <a:cubicBezTo>
                    <a:pt x="486" y="508"/>
                    <a:pt x="404" y="562"/>
                    <a:pt x="309" y="569"/>
                  </a:cubicBezTo>
                  <a:cubicBezTo>
                    <a:pt x="304" y="570"/>
                    <a:pt x="300" y="570"/>
                    <a:pt x="296" y="570"/>
                  </a:cubicBezTo>
                  <a:cubicBezTo>
                    <a:pt x="292" y="570"/>
                    <a:pt x="289" y="570"/>
                    <a:pt x="285" y="570"/>
                  </a:cubicBezTo>
                  <a:cubicBezTo>
                    <a:pt x="221" y="570"/>
                    <a:pt x="161" y="549"/>
                    <a:pt x="113" y="513"/>
                  </a:cubicBezTo>
                  <a:lnTo>
                    <a:pt x="113" y="512"/>
                  </a:lnTo>
                  <a:cubicBezTo>
                    <a:pt x="110" y="510"/>
                    <a:pt x="107" y="507"/>
                    <a:pt x="104" y="505"/>
                  </a:cubicBezTo>
                  <a:lnTo>
                    <a:pt x="103" y="504"/>
                  </a:lnTo>
                  <a:cubicBezTo>
                    <a:pt x="98" y="500"/>
                    <a:pt x="93" y="496"/>
                    <a:pt x="89" y="492"/>
                  </a:cubicBezTo>
                  <a:cubicBezTo>
                    <a:pt x="56" y="460"/>
                    <a:pt x="30" y="421"/>
                    <a:pt x="15" y="378"/>
                  </a:cubicBezTo>
                  <a:cubicBezTo>
                    <a:pt x="5" y="349"/>
                    <a:pt x="0" y="317"/>
                    <a:pt x="0" y="285"/>
                  </a:cubicBezTo>
                  <a:close/>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700"/>
            <p:cNvSpPr>
              <a:spLocks/>
            </p:cNvSpPr>
            <p:nvPr/>
          </p:nvSpPr>
          <p:spPr bwMode="auto">
            <a:xfrm>
              <a:off x="5321301" y="3941763"/>
              <a:ext cx="533400" cy="533400"/>
            </a:xfrm>
            <a:custGeom>
              <a:avLst/>
              <a:gdLst>
                <a:gd name="T0" fmla="*/ 0 w 493"/>
                <a:gd name="T1" fmla="*/ 246 h 492"/>
                <a:gd name="T2" fmla="*/ 4 w 493"/>
                <a:gd name="T3" fmla="*/ 204 h 492"/>
                <a:gd name="T4" fmla="*/ 6 w 493"/>
                <a:gd name="T5" fmla="*/ 194 h 492"/>
                <a:gd name="T6" fmla="*/ 86 w 493"/>
                <a:gd name="T7" fmla="*/ 59 h 492"/>
                <a:gd name="T8" fmla="*/ 95 w 493"/>
                <a:gd name="T9" fmla="*/ 52 h 492"/>
                <a:gd name="T10" fmla="*/ 246 w 493"/>
                <a:gd name="T11" fmla="*/ 0 h 492"/>
                <a:gd name="T12" fmla="*/ 281 w 493"/>
                <a:gd name="T13" fmla="*/ 2 h 492"/>
                <a:gd name="T14" fmla="*/ 292 w 493"/>
                <a:gd name="T15" fmla="*/ 4 h 492"/>
                <a:gd name="T16" fmla="*/ 323 w 493"/>
                <a:gd name="T17" fmla="*/ 12 h 492"/>
                <a:gd name="T18" fmla="*/ 424 w 493"/>
                <a:gd name="T19" fmla="*/ 75 h 492"/>
                <a:gd name="T20" fmla="*/ 463 w 493"/>
                <a:gd name="T21" fmla="*/ 129 h 492"/>
                <a:gd name="T22" fmla="*/ 468 w 493"/>
                <a:gd name="T23" fmla="*/ 138 h 492"/>
                <a:gd name="T24" fmla="*/ 492 w 493"/>
                <a:gd name="T25" fmla="*/ 227 h 492"/>
                <a:gd name="T26" fmla="*/ 492 w 493"/>
                <a:gd name="T27" fmla="*/ 237 h 492"/>
                <a:gd name="T28" fmla="*/ 493 w 493"/>
                <a:gd name="T29" fmla="*/ 246 h 492"/>
                <a:gd name="T30" fmla="*/ 465 w 493"/>
                <a:gd name="T31" fmla="*/ 360 h 492"/>
                <a:gd name="T32" fmla="*/ 459 w 493"/>
                <a:gd name="T33" fmla="*/ 369 h 492"/>
                <a:gd name="T34" fmla="*/ 267 w 493"/>
                <a:gd name="T35" fmla="*/ 491 h 492"/>
                <a:gd name="T36" fmla="*/ 255 w 493"/>
                <a:gd name="T37" fmla="*/ 492 h 492"/>
                <a:gd name="T38" fmla="*/ 246 w 493"/>
                <a:gd name="T39" fmla="*/ 492 h 492"/>
                <a:gd name="T40" fmla="*/ 97 w 493"/>
                <a:gd name="T41" fmla="*/ 442 h 492"/>
                <a:gd name="T42" fmla="*/ 89 w 493"/>
                <a:gd name="T43" fmla="*/ 435 h 492"/>
                <a:gd name="T44" fmla="*/ 77 w 493"/>
                <a:gd name="T45" fmla="*/ 424 h 492"/>
                <a:gd name="T46" fmla="*/ 14 w 493"/>
                <a:gd name="T47" fmla="*/ 326 h 492"/>
                <a:gd name="T48" fmla="*/ 0 w 493"/>
                <a:gd name="T49"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492">
                  <a:moveTo>
                    <a:pt x="0" y="246"/>
                  </a:moveTo>
                  <a:cubicBezTo>
                    <a:pt x="0" y="231"/>
                    <a:pt x="1" y="217"/>
                    <a:pt x="4" y="204"/>
                  </a:cubicBezTo>
                  <a:cubicBezTo>
                    <a:pt x="4" y="200"/>
                    <a:pt x="5" y="197"/>
                    <a:pt x="6" y="194"/>
                  </a:cubicBezTo>
                  <a:cubicBezTo>
                    <a:pt x="17" y="140"/>
                    <a:pt x="46" y="93"/>
                    <a:pt x="86" y="59"/>
                  </a:cubicBezTo>
                  <a:cubicBezTo>
                    <a:pt x="89" y="56"/>
                    <a:pt x="92" y="54"/>
                    <a:pt x="95" y="52"/>
                  </a:cubicBezTo>
                  <a:cubicBezTo>
                    <a:pt x="137" y="19"/>
                    <a:pt x="189" y="0"/>
                    <a:pt x="246" y="0"/>
                  </a:cubicBezTo>
                  <a:cubicBezTo>
                    <a:pt x="258" y="0"/>
                    <a:pt x="270" y="1"/>
                    <a:pt x="281" y="2"/>
                  </a:cubicBezTo>
                  <a:cubicBezTo>
                    <a:pt x="285" y="3"/>
                    <a:pt x="288" y="3"/>
                    <a:pt x="292" y="4"/>
                  </a:cubicBezTo>
                  <a:cubicBezTo>
                    <a:pt x="303" y="6"/>
                    <a:pt x="313" y="9"/>
                    <a:pt x="323" y="12"/>
                  </a:cubicBezTo>
                  <a:cubicBezTo>
                    <a:pt x="362" y="25"/>
                    <a:pt x="396" y="47"/>
                    <a:pt x="424" y="75"/>
                  </a:cubicBezTo>
                  <a:cubicBezTo>
                    <a:pt x="439" y="91"/>
                    <a:pt x="452" y="109"/>
                    <a:pt x="463" y="129"/>
                  </a:cubicBezTo>
                  <a:cubicBezTo>
                    <a:pt x="465" y="132"/>
                    <a:pt x="466" y="135"/>
                    <a:pt x="468" y="138"/>
                  </a:cubicBezTo>
                  <a:cubicBezTo>
                    <a:pt x="481" y="165"/>
                    <a:pt x="489" y="195"/>
                    <a:pt x="492" y="227"/>
                  </a:cubicBezTo>
                  <a:cubicBezTo>
                    <a:pt x="492" y="230"/>
                    <a:pt x="492" y="234"/>
                    <a:pt x="492" y="237"/>
                  </a:cubicBezTo>
                  <a:cubicBezTo>
                    <a:pt x="493" y="240"/>
                    <a:pt x="493" y="243"/>
                    <a:pt x="493" y="246"/>
                  </a:cubicBezTo>
                  <a:cubicBezTo>
                    <a:pt x="493" y="287"/>
                    <a:pt x="482" y="326"/>
                    <a:pt x="465" y="360"/>
                  </a:cubicBezTo>
                  <a:cubicBezTo>
                    <a:pt x="463" y="363"/>
                    <a:pt x="461" y="366"/>
                    <a:pt x="459" y="369"/>
                  </a:cubicBezTo>
                  <a:cubicBezTo>
                    <a:pt x="420" y="437"/>
                    <a:pt x="349" y="485"/>
                    <a:pt x="267" y="491"/>
                  </a:cubicBezTo>
                  <a:cubicBezTo>
                    <a:pt x="263" y="492"/>
                    <a:pt x="259" y="492"/>
                    <a:pt x="255" y="492"/>
                  </a:cubicBezTo>
                  <a:cubicBezTo>
                    <a:pt x="252" y="492"/>
                    <a:pt x="249" y="492"/>
                    <a:pt x="246" y="492"/>
                  </a:cubicBezTo>
                  <a:cubicBezTo>
                    <a:pt x="190" y="492"/>
                    <a:pt x="139" y="473"/>
                    <a:pt x="97" y="442"/>
                  </a:cubicBezTo>
                  <a:cubicBezTo>
                    <a:pt x="95" y="440"/>
                    <a:pt x="92" y="438"/>
                    <a:pt x="89" y="435"/>
                  </a:cubicBezTo>
                  <a:cubicBezTo>
                    <a:pt x="85" y="432"/>
                    <a:pt x="81" y="428"/>
                    <a:pt x="77" y="424"/>
                  </a:cubicBezTo>
                  <a:cubicBezTo>
                    <a:pt x="48" y="397"/>
                    <a:pt x="26" y="364"/>
                    <a:pt x="14" y="326"/>
                  </a:cubicBezTo>
                  <a:cubicBezTo>
                    <a:pt x="5" y="301"/>
                    <a:pt x="0" y="274"/>
                    <a:pt x="0" y="246"/>
                  </a:cubicBezTo>
                </a:path>
              </a:pathLst>
            </a:custGeom>
            <a:solidFill>
              <a:srgbClr val="FFF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01"/>
            <p:cNvSpPr>
              <a:spLocks/>
            </p:cNvSpPr>
            <p:nvPr/>
          </p:nvSpPr>
          <p:spPr bwMode="auto">
            <a:xfrm>
              <a:off x="5321301" y="3941763"/>
              <a:ext cx="458788" cy="457200"/>
            </a:xfrm>
            <a:custGeom>
              <a:avLst/>
              <a:gdLst>
                <a:gd name="T0" fmla="*/ 424 w 424"/>
                <a:gd name="T1" fmla="*/ 76 h 423"/>
                <a:gd name="T2" fmla="*/ 76 w 424"/>
                <a:gd name="T3" fmla="*/ 423 h 423"/>
                <a:gd name="T4" fmla="*/ 14 w 424"/>
                <a:gd name="T5" fmla="*/ 326 h 423"/>
                <a:gd name="T6" fmla="*/ 0 w 424"/>
                <a:gd name="T7" fmla="*/ 246 h 423"/>
                <a:gd name="T8" fmla="*/ 4 w 424"/>
                <a:gd name="T9" fmla="*/ 204 h 423"/>
                <a:gd name="T10" fmla="*/ 6 w 424"/>
                <a:gd name="T11" fmla="*/ 194 h 423"/>
                <a:gd name="T12" fmla="*/ 6 w 424"/>
                <a:gd name="T13" fmla="*/ 192 h 423"/>
                <a:gd name="T14" fmla="*/ 59 w 424"/>
                <a:gd name="T15" fmla="*/ 103 h 423"/>
                <a:gd name="T16" fmla="*/ 123 w 424"/>
                <a:gd name="T17" fmla="*/ 44 h 423"/>
                <a:gd name="T18" fmla="*/ 193 w 424"/>
                <a:gd name="T19" fmla="*/ 6 h 423"/>
                <a:gd name="T20" fmla="*/ 193 w 424"/>
                <a:gd name="T21" fmla="*/ 6 h 423"/>
                <a:gd name="T22" fmla="*/ 246 w 424"/>
                <a:gd name="T23" fmla="*/ 0 h 423"/>
                <a:gd name="T24" fmla="*/ 281 w 424"/>
                <a:gd name="T25" fmla="*/ 2 h 423"/>
                <a:gd name="T26" fmla="*/ 292 w 424"/>
                <a:gd name="T27" fmla="*/ 4 h 423"/>
                <a:gd name="T28" fmla="*/ 323 w 424"/>
                <a:gd name="T29" fmla="*/ 12 h 423"/>
                <a:gd name="T30" fmla="*/ 424 w 424"/>
                <a:gd name="T31" fmla="*/ 75 h 423"/>
                <a:gd name="T32" fmla="*/ 424 w 424"/>
                <a:gd name="T33" fmla="*/ 7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423">
                  <a:moveTo>
                    <a:pt x="424" y="76"/>
                  </a:moveTo>
                  <a:lnTo>
                    <a:pt x="76" y="423"/>
                  </a:lnTo>
                  <a:cubicBezTo>
                    <a:pt x="48" y="397"/>
                    <a:pt x="26" y="363"/>
                    <a:pt x="14" y="326"/>
                  </a:cubicBezTo>
                  <a:cubicBezTo>
                    <a:pt x="5" y="301"/>
                    <a:pt x="0" y="274"/>
                    <a:pt x="0" y="246"/>
                  </a:cubicBezTo>
                  <a:cubicBezTo>
                    <a:pt x="0" y="232"/>
                    <a:pt x="1" y="217"/>
                    <a:pt x="4" y="204"/>
                  </a:cubicBezTo>
                  <a:lnTo>
                    <a:pt x="6" y="194"/>
                  </a:lnTo>
                  <a:lnTo>
                    <a:pt x="6" y="192"/>
                  </a:lnTo>
                  <a:lnTo>
                    <a:pt x="59" y="103"/>
                  </a:lnTo>
                  <a:lnTo>
                    <a:pt x="123" y="44"/>
                  </a:lnTo>
                  <a:lnTo>
                    <a:pt x="193" y="6"/>
                  </a:lnTo>
                  <a:lnTo>
                    <a:pt x="193" y="6"/>
                  </a:lnTo>
                  <a:cubicBezTo>
                    <a:pt x="210" y="2"/>
                    <a:pt x="228"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4" y="76"/>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02"/>
            <p:cNvSpPr>
              <a:spLocks/>
            </p:cNvSpPr>
            <p:nvPr/>
          </p:nvSpPr>
          <p:spPr bwMode="auto">
            <a:xfrm>
              <a:off x="5321301" y="3941763"/>
              <a:ext cx="461963" cy="463550"/>
            </a:xfrm>
            <a:custGeom>
              <a:avLst/>
              <a:gdLst>
                <a:gd name="T0" fmla="*/ 427 w 427"/>
                <a:gd name="T1" fmla="*/ 79 h 428"/>
                <a:gd name="T2" fmla="*/ 339 w 427"/>
                <a:gd name="T3" fmla="*/ 28 h 428"/>
                <a:gd name="T4" fmla="*/ 308 w 427"/>
                <a:gd name="T5" fmla="*/ 20 h 428"/>
                <a:gd name="T6" fmla="*/ 297 w 427"/>
                <a:gd name="T7" fmla="*/ 18 h 428"/>
                <a:gd name="T8" fmla="*/ 262 w 427"/>
                <a:gd name="T9" fmla="*/ 16 h 428"/>
                <a:gd name="T10" fmla="*/ 111 w 427"/>
                <a:gd name="T11" fmla="*/ 68 h 428"/>
                <a:gd name="T12" fmla="*/ 102 w 427"/>
                <a:gd name="T13" fmla="*/ 75 h 428"/>
                <a:gd name="T14" fmla="*/ 22 w 427"/>
                <a:gd name="T15" fmla="*/ 210 h 428"/>
                <a:gd name="T16" fmla="*/ 20 w 427"/>
                <a:gd name="T17" fmla="*/ 220 h 428"/>
                <a:gd name="T18" fmla="*/ 16 w 427"/>
                <a:gd name="T19" fmla="*/ 262 h 428"/>
                <a:gd name="T20" fmla="*/ 30 w 427"/>
                <a:gd name="T21" fmla="*/ 342 h 428"/>
                <a:gd name="T22" fmla="*/ 80 w 427"/>
                <a:gd name="T23" fmla="*/ 428 h 428"/>
                <a:gd name="T24" fmla="*/ 77 w 427"/>
                <a:gd name="T25" fmla="*/ 424 h 428"/>
                <a:gd name="T26" fmla="*/ 14 w 427"/>
                <a:gd name="T27" fmla="*/ 326 h 428"/>
                <a:gd name="T28" fmla="*/ 0 w 427"/>
                <a:gd name="T29" fmla="*/ 246 h 428"/>
                <a:gd name="T30" fmla="*/ 4 w 427"/>
                <a:gd name="T31" fmla="*/ 204 h 428"/>
                <a:gd name="T32" fmla="*/ 6 w 427"/>
                <a:gd name="T33" fmla="*/ 194 h 428"/>
                <a:gd name="T34" fmla="*/ 86 w 427"/>
                <a:gd name="T35" fmla="*/ 59 h 428"/>
                <a:gd name="T36" fmla="*/ 95 w 427"/>
                <a:gd name="T37" fmla="*/ 52 h 428"/>
                <a:gd name="T38" fmla="*/ 246 w 427"/>
                <a:gd name="T39" fmla="*/ 0 h 428"/>
                <a:gd name="T40" fmla="*/ 281 w 427"/>
                <a:gd name="T41" fmla="*/ 2 h 428"/>
                <a:gd name="T42" fmla="*/ 292 w 427"/>
                <a:gd name="T43" fmla="*/ 4 h 428"/>
                <a:gd name="T44" fmla="*/ 323 w 427"/>
                <a:gd name="T45" fmla="*/ 12 h 428"/>
                <a:gd name="T46" fmla="*/ 424 w 427"/>
                <a:gd name="T47" fmla="*/ 75 h 428"/>
                <a:gd name="T48" fmla="*/ 427 w 427"/>
                <a:gd name="T49" fmla="*/ 7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7" h="428">
                  <a:moveTo>
                    <a:pt x="427" y="79"/>
                  </a:moveTo>
                  <a:cubicBezTo>
                    <a:pt x="402" y="56"/>
                    <a:pt x="372" y="39"/>
                    <a:pt x="339" y="28"/>
                  </a:cubicBezTo>
                  <a:cubicBezTo>
                    <a:pt x="329" y="25"/>
                    <a:pt x="319" y="22"/>
                    <a:pt x="308" y="20"/>
                  </a:cubicBezTo>
                  <a:cubicBezTo>
                    <a:pt x="304" y="19"/>
                    <a:pt x="301" y="19"/>
                    <a:pt x="297" y="18"/>
                  </a:cubicBezTo>
                  <a:cubicBezTo>
                    <a:pt x="286" y="16"/>
                    <a:pt x="274" y="16"/>
                    <a:pt x="262" y="16"/>
                  </a:cubicBezTo>
                  <a:cubicBezTo>
                    <a:pt x="205" y="16"/>
                    <a:pt x="153" y="35"/>
                    <a:pt x="111" y="68"/>
                  </a:cubicBezTo>
                  <a:cubicBezTo>
                    <a:pt x="108" y="70"/>
                    <a:pt x="105" y="72"/>
                    <a:pt x="102" y="75"/>
                  </a:cubicBezTo>
                  <a:cubicBezTo>
                    <a:pt x="62" y="109"/>
                    <a:pt x="33" y="156"/>
                    <a:pt x="22" y="210"/>
                  </a:cubicBezTo>
                  <a:lnTo>
                    <a:pt x="20" y="220"/>
                  </a:lnTo>
                  <a:cubicBezTo>
                    <a:pt x="17" y="233"/>
                    <a:pt x="16" y="248"/>
                    <a:pt x="16" y="262"/>
                  </a:cubicBezTo>
                  <a:cubicBezTo>
                    <a:pt x="16" y="290"/>
                    <a:pt x="21" y="317"/>
                    <a:pt x="30" y="342"/>
                  </a:cubicBezTo>
                  <a:cubicBezTo>
                    <a:pt x="40" y="374"/>
                    <a:pt x="58" y="403"/>
                    <a:pt x="80" y="428"/>
                  </a:cubicBezTo>
                  <a:lnTo>
                    <a:pt x="77" y="424"/>
                  </a:lnTo>
                  <a:cubicBezTo>
                    <a:pt x="48" y="397"/>
                    <a:pt x="26" y="364"/>
                    <a:pt x="14" y="326"/>
                  </a:cubicBezTo>
                  <a:cubicBezTo>
                    <a:pt x="5" y="301"/>
                    <a:pt x="0" y="274"/>
                    <a:pt x="0" y="246"/>
                  </a:cubicBezTo>
                  <a:cubicBezTo>
                    <a:pt x="0" y="232"/>
                    <a:pt x="1" y="217"/>
                    <a:pt x="4" y="204"/>
                  </a:cubicBezTo>
                  <a:lnTo>
                    <a:pt x="6" y="194"/>
                  </a:lnTo>
                  <a:cubicBezTo>
                    <a:pt x="17" y="140"/>
                    <a:pt x="46" y="93"/>
                    <a:pt x="86" y="59"/>
                  </a:cubicBezTo>
                  <a:cubicBezTo>
                    <a:pt x="89" y="56"/>
                    <a:pt x="92" y="54"/>
                    <a:pt x="95" y="52"/>
                  </a:cubicBezTo>
                  <a:cubicBezTo>
                    <a:pt x="137" y="19"/>
                    <a:pt x="189"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7" y="79"/>
                  </a:ln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703"/>
            <p:cNvSpPr>
              <a:spLocks/>
            </p:cNvSpPr>
            <p:nvPr/>
          </p:nvSpPr>
          <p:spPr bwMode="auto">
            <a:xfrm>
              <a:off x="5432426" y="4052888"/>
              <a:ext cx="401638" cy="401638"/>
            </a:xfrm>
            <a:custGeom>
              <a:avLst/>
              <a:gdLst>
                <a:gd name="T0" fmla="*/ 371 w 371"/>
                <a:gd name="T1" fmla="*/ 49 h 371"/>
                <a:gd name="T2" fmla="*/ 50 w 371"/>
                <a:gd name="T3" fmla="*/ 371 h 371"/>
                <a:gd name="T4" fmla="*/ 0 w 371"/>
                <a:gd name="T5" fmla="*/ 343 h 371"/>
                <a:gd name="T6" fmla="*/ 344 w 371"/>
                <a:gd name="T7" fmla="*/ 0 h 371"/>
                <a:gd name="T8" fmla="*/ 360 w 371"/>
                <a:gd name="T9" fmla="*/ 25 h 371"/>
                <a:gd name="T10" fmla="*/ 365 w 371"/>
                <a:gd name="T11" fmla="*/ 35 h 371"/>
                <a:gd name="T12" fmla="*/ 371 w 371"/>
                <a:gd name="T13" fmla="*/ 49 h 371"/>
              </a:gdLst>
              <a:ahLst/>
              <a:cxnLst>
                <a:cxn ang="0">
                  <a:pos x="T0" y="T1"/>
                </a:cxn>
                <a:cxn ang="0">
                  <a:pos x="T2" y="T3"/>
                </a:cxn>
                <a:cxn ang="0">
                  <a:pos x="T4" y="T5"/>
                </a:cxn>
                <a:cxn ang="0">
                  <a:pos x="T6" y="T7"/>
                </a:cxn>
                <a:cxn ang="0">
                  <a:pos x="T8" y="T9"/>
                </a:cxn>
                <a:cxn ang="0">
                  <a:pos x="T10" y="T11"/>
                </a:cxn>
                <a:cxn ang="0">
                  <a:pos x="T12" y="T13"/>
                </a:cxn>
              </a:cxnLst>
              <a:rect l="0" t="0" r="r" b="b"/>
              <a:pathLst>
                <a:path w="371" h="371">
                  <a:moveTo>
                    <a:pt x="371" y="49"/>
                  </a:moveTo>
                  <a:lnTo>
                    <a:pt x="50" y="371"/>
                  </a:lnTo>
                  <a:cubicBezTo>
                    <a:pt x="32" y="364"/>
                    <a:pt x="16" y="354"/>
                    <a:pt x="0" y="343"/>
                  </a:cubicBezTo>
                  <a:lnTo>
                    <a:pt x="344" y="0"/>
                  </a:lnTo>
                  <a:cubicBezTo>
                    <a:pt x="350" y="8"/>
                    <a:pt x="355" y="17"/>
                    <a:pt x="360" y="25"/>
                  </a:cubicBezTo>
                  <a:cubicBezTo>
                    <a:pt x="362" y="29"/>
                    <a:pt x="363" y="32"/>
                    <a:pt x="365" y="35"/>
                  </a:cubicBezTo>
                  <a:cubicBezTo>
                    <a:pt x="367" y="40"/>
                    <a:pt x="369" y="45"/>
                    <a:pt x="371" y="49"/>
                  </a:cubicBezTo>
                  <a:close/>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04"/>
            <p:cNvSpPr>
              <a:spLocks/>
            </p:cNvSpPr>
            <p:nvPr/>
          </p:nvSpPr>
          <p:spPr bwMode="auto">
            <a:xfrm>
              <a:off x="5538788" y="4041775"/>
              <a:ext cx="88900" cy="319088"/>
            </a:xfrm>
            <a:custGeom>
              <a:avLst/>
              <a:gdLst>
                <a:gd name="T0" fmla="*/ 37 w 82"/>
                <a:gd name="T1" fmla="*/ 294 h 294"/>
                <a:gd name="T2" fmla="*/ 37 w 82"/>
                <a:gd name="T3" fmla="*/ 68 h 294"/>
                <a:gd name="T4" fmla="*/ 0 w 82"/>
                <a:gd name="T5" fmla="*/ 68 h 294"/>
                <a:gd name="T6" fmla="*/ 0 w 82"/>
                <a:gd name="T7" fmla="*/ 37 h 294"/>
                <a:gd name="T8" fmla="*/ 30 w 82"/>
                <a:gd name="T9" fmla="*/ 25 h 294"/>
                <a:gd name="T10" fmla="*/ 51 w 82"/>
                <a:gd name="T11" fmla="*/ 0 h 294"/>
                <a:gd name="T12" fmla="*/ 82 w 82"/>
                <a:gd name="T13" fmla="*/ 0 h 294"/>
                <a:gd name="T14" fmla="*/ 82 w 82"/>
                <a:gd name="T15" fmla="*/ 294 h 294"/>
                <a:gd name="T16" fmla="*/ 37 w 82"/>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4">
                  <a:moveTo>
                    <a:pt x="37" y="294"/>
                  </a:moveTo>
                  <a:lnTo>
                    <a:pt x="37" y="68"/>
                  </a:lnTo>
                  <a:lnTo>
                    <a:pt x="0" y="68"/>
                  </a:lnTo>
                  <a:lnTo>
                    <a:pt x="0" y="37"/>
                  </a:lnTo>
                  <a:cubicBezTo>
                    <a:pt x="10" y="36"/>
                    <a:pt x="20" y="32"/>
                    <a:pt x="30" y="25"/>
                  </a:cubicBezTo>
                  <a:cubicBezTo>
                    <a:pt x="40" y="18"/>
                    <a:pt x="46" y="10"/>
                    <a:pt x="51" y="0"/>
                  </a:cubicBezTo>
                  <a:lnTo>
                    <a:pt x="82" y="0"/>
                  </a:lnTo>
                  <a:lnTo>
                    <a:pt x="82" y="294"/>
                  </a:lnTo>
                  <a:lnTo>
                    <a:pt x="37" y="294"/>
                  </a:ln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705"/>
            <p:cNvSpPr>
              <a:spLocks/>
            </p:cNvSpPr>
            <p:nvPr/>
          </p:nvSpPr>
          <p:spPr bwMode="auto">
            <a:xfrm>
              <a:off x="5521326" y="4041775"/>
              <a:ext cx="88900" cy="319088"/>
            </a:xfrm>
            <a:custGeom>
              <a:avLst/>
              <a:gdLst>
                <a:gd name="T0" fmla="*/ 37 w 82"/>
                <a:gd name="T1" fmla="*/ 294 h 294"/>
                <a:gd name="T2" fmla="*/ 37 w 82"/>
                <a:gd name="T3" fmla="*/ 68 h 294"/>
                <a:gd name="T4" fmla="*/ 0 w 82"/>
                <a:gd name="T5" fmla="*/ 68 h 294"/>
                <a:gd name="T6" fmla="*/ 0 w 82"/>
                <a:gd name="T7" fmla="*/ 37 h 294"/>
                <a:gd name="T8" fmla="*/ 30 w 82"/>
                <a:gd name="T9" fmla="*/ 25 h 294"/>
                <a:gd name="T10" fmla="*/ 51 w 82"/>
                <a:gd name="T11" fmla="*/ 0 h 294"/>
                <a:gd name="T12" fmla="*/ 82 w 82"/>
                <a:gd name="T13" fmla="*/ 0 h 294"/>
                <a:gd name="T14" fmla="*/ 82 w 82"/>
                <a:gd name="T15" fmla="*/ 294 h 294"/>
                <a:gd name="T16" fmla="*/ 37 w 82"/>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4">
                  <a:moveTo>
                    <a:pt x="37" y="294"/>
                  </a:moveTo>
                  <a:lnTo>
                    <a:pt x="37" y="68"/>
                  </a:lnTo>
                  <a:lnTo>
                    <a:pt x="0" y="68"/>
                  </a:lnTo>
                  <a:lnTo>
                    <a:pt x="0" y="37"/>
                  </a:lnTo>
                  <a:cubicBezTo>
                    <a:pt x="10" y="36"/>
                    <a:pt x="20" y="32"/>
                    <a:pt x="30" y="25"/>
                  </a:cubicBezTo>
                  <a:cubicBezTo>
                    <a:pt x="40" y="18"/>
                    <a:pt x="46" y="10"/>
                    <a:pt x="51" y="0"/>
                  </a:cubicBezTo>
                  <a:lnTo>
                    <a:pt x="82" y="0"/>
                  </a:lnTo>
                  <a:lnTo>
                    <a:pt x="82" y="294"/>
                  </a:lnTo>
                  <a:lnTo>
                    <a:pt x="37" y="294"/>
                  </a:lnTo>
                  <a:close/>
                </a:path>
              </a:pathLst>
            </a:custGeom>
            <a:solidFill>
              <a:srgbClr val="FFF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06"/>
            <p:cNvSpPr>
              <a:spLocks/>
            </p:cNvSpPr>
            <p:nvPr/>
          </p:nvSpPr>
          <p:spPr bwMode="auto">
            <a:xfrm>
              <a:off x="5675313" y="4230688"/>
              <a:ext cx="171450" cy="169863"/>
            </a:xfrm>
            <a:custGeom>
              <a:avLst/>
              <a:gdLst>
                <a:gd name="T0" fmla="*/ 158 w 158"/>
                <a:gd name="T1" fmla="*/ 78 h 157"/>
                <a:gd name="T2" fmla="*/ 79 w 158"/>
                <a:gd name="T3" fmla="*/ 157 h 157"/>
                <a:gd name="T4" fmla="*/ 0 w 158"/>
                <a:gd name="T5" fmla="*/ 78 h 157"/>
                <a:gd name="T6" fmla="*/ 79 w 158"/>
                <a:gd name="T7" fmla="*/ 0 h 157"/>
                <a:gd name="T8" fmla="*/ 158 w 158"/>
                <a:gd name="T9" fmla="*/ 78 h 157"/>
              </a:gdLst>
              <a:ahLst/>
              <a:cxnLst>
                <a:cxn ang="0">
                  <a:pos x="T0" y="T1"/>
                </a:cxn>
                <a:cxn ang="0">
                  <a:pos x="T2" y="T3"/>
                </a:cxn>
                <a:cxn ang="0">
                  <a:pos x="T4" y="T5"/>
                </a:cxn>
                <a:cxn ang="0">
                  <a:pos x="T6" y="T7"/>
                </a:cxn>
                <a:cxn ang="0">
                  <a:pos x="T8" y="T9"/>
                </a:cxn>
              </a:cxnLst>
              <a:rect l="0" t="0" r="r" b="b"/>
              <a:pathLst>
                <a:path w="158" h="157">
                  <a:moveTo>
                    <a:pt x="158" y="78"/>
                  </a:moveTo>
                  <a:cubicBezTo>
                    <a:pt x="98" y="89"/>
                    <a:pt x="90" y="98"/>
                    <a:pt x="79" y="157"/>
                  </a:cubicBezTo>
                  <a:cubicBezTo>
                    <a:pt x="69" y="98"/>
                    <a:pt x="60" y="89"/>
                    <a:pt x="0" y="78"/>
                  </a:cubicBezTo>
                  <a:cubicBezTo>
                    <a:pt x="60" y="68"/>
                    <a:pt x="69" y="59"/>
                    <a:pt x="79" y="0"/>
                  </a:cubicBezTo>
                  <a:cubicBezTo>
                    <a:pt x="90" y="59"/>
                    <a:pt x="98" y="68"/>
                    <a:pt x="158"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07"/>
            <p:cNvSpPr>
              <a:spLocks/>
            </p:cNvSpPr>
            <p:nvPr/>
          </p:nvSpPr>
          <p:spPr bwMode="auto">
            <a:xfrm>
              <a:off x="5357813" y="3965575"/>
              <a:ext cx="150813" cy="150813"/>
            </a:xfrm>
            <a:custGeom>
              <a:avLst/>
              <a:gdLst>
                <a:gd name="T0" fmla="*/ 139 w 139"/>
                <a:gd name="T1" fmla="*/ 69 h 139"/>
                <a:gd name="T2" fmla="*/ 69 w 139"/>
                <a:gd name="T3" fmla="*/ 139 h 139"/>
                <a:gd name="T4" fmla="*/ 0 w 139"/>
                <a:gd name="T5" fmla="*/ 69 h 139"/>
                <a:gd name="T6" fmla="*/ 69 w 139"/>
                <a:gd name="T7" fmla="*/ 0 h 139"/>
                <a:gd name="T8" fmla="*/ 139 w 139"/>
                <a:gd name="T9" fmla="*/ 69 h 139"/>
              </a:gdLst>
              <a:ahLst/>
              <a:cxnLst>
                <a:cxn ang="0">
                  <a:pos x="T0" y="T1"/>
                </a:cxn>
                <a:cxn ang="0">
                  <a:pos x="T2" y="T3"/>
                </a:cxn>
                <a:cxn ang="0">
                  <a:pos x="T4" y="T5"/>
                </a:cxn>
                <a:cxn ang="0">
                  <a:pos x="T6" y="T7"/>
                </a:cxn>
                <a:cxn ang="0">
                  <a:pos x="T8" y="T9"/>
                </a:cxn>
              </a:cxnLst>
              <a:rect l="0" t="0" r="r" b="b"/>
              <a:pathLst>
                <a:path w="139" h="139">
                  <a:moveTo>
                    <a:pt x="139" y="69"/>
                  </a:moveTo>
                  <a:cubicBezTo>
                    <a:pt x="86" y="79"/>
                    <a:pt x="79" y="86"/>
                    <a:pt x="69" y="139"/>
                  </a:cubicBezTo>
                  <a:cubicBezTo>
                    <a:pt x="60" y="86"/>
                    <a:pt x="52" y="79"/>
                    <a:pt x="0" y="69"/>
                  </a:cubicBezTo>
                  <a:cubicBezTo>
                    <a:pt x="52" y="60"/>
                    <a:pt x="60" y="53"/>
                    <a:pt x="69" y="0"/>
                  </a:cubicBezTo>
                  <a:cubicBezTo>
                    <a:pt x="79" y="53"/>
                    <a:pt x="86" y="60"/>
                    <a:pt x="13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08"/>
            <p:cNvSpPr>
              <a:spLocks/>
            </p:cNvSpPr>
            <p:nvPr/>
          </p:nvSpPr>
          <p:spPr bwMode="auto">
            <a:xfrm>
              <a:off x="5503863" y="3808413"/>
              <a:ext cx="46038" cy="46038"/>
            </a:xfrm>
            <a:custGeom>
              <a:avLst/>
              <a:gdLst>
                <a:gd name="T0" fmla="*/ 43 w 43"/>
                <a:gd name="T1" fmla="*/ 21 h 43"/>
                <a:gd name="T2" fmla="*/ 22 w 43"/>
                <a:gd name="T3" fmla="*/ 43 h 43"/>
                <a:gd name="T4" fmla="*/ 0 w 43"/>
                <a:gd name="T5" fmla="*/ 21 h 43"/>
                <a:gd name="T6" fmla="*/ 22 w 43"/>
                <a:gd name="T7" fmla="*/ 0 h 43"/>
                <a:gd name="T8" fmla="*/ 43 w 43"/>
                <a:gd name="T9" fmla="*/ 21 h 43"/>
              </a:gdLst>
              <a:ahLst/>
              <a:cxnLst>
                <a:cxn ang="0">
                  <a:pos x="T0" y="T1"/>
                </a:cxn>
                <a:cxn ang="0">
                  <a:pos x="T2" y="T3"/>
                </a:cxn>
                <a:cxn ang="0">
                  <a:pos x="T4" y="T5"/>
                </a:cxn>
                <a:cxn ang="0">
                  <a:pos x="T6" y="T7"/>
                </a:cxn>
                <a:cxn ang="0">
                  <a:pos x="T8" y="T9"/>
                </a:cxn>
              </a:cxnLst>
              <a:rect l="0" t="0" r="r" b="b"/>
              <a:pathLst>
                <a:path w="43" h="43">
                  <a:moveTo>
                    <a:pt x="43" y="21"/>
                  </a:moveTo>
                  <a:cubicBezTo>
                    <a:pt x="27" y="24"/>
                    <a:pt x="25" y="26"/>
                    <a:pt x="22" y="43"/>
                  </a:cubicBezTo>
                  <a:cubicBezTo>
                    <a:pt x="19" y="26"/>
                    <a:pt x="17" y="24"/>
                    <a:pt x="0" y="21"/>
                  </a:cubicBezTo>
                  <a:cubicBezTo>
                    <a:pt x="17" y="18"/>
                    <a:pt x="19" y="16"/>
                    <a:pt x="22" y="0"/>
                  </a:cubicBezTo>
                  <a:cubicBezTo>
                    <a:pt x="25" y="16"/>
                    <a:pt x="27" y="18"/>
                    <a:pt x="43"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Placeholder 4">
            <a:extLst>
              <a:ext uri="{FF2B5EF4-FFF2-40B4-BE49-F238E27FC236}">
                <a16:creationId xmlns:a16="http://schemas.microsoft.com/office/drawing/2014/main" id="{3EE67AE9-28ED-4045-A82D-BCD847C7563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5343" r="15343"/>
          <a:stretch>
            <a:fillRect/>
          </a:stretch>
        </p:blipFill>
        <p:spPr/>
      </p:pic>
    </p:spTree>
    <p:extLst>
      <p:ext uri="{BB962C8B-B14F-4D97-AF65-F5344CB8AC3E}">
        <p14:creationId xmlns:p14="http://schemas.microsoft.com/office/powerpoint/2010/main" val="22845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50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animBg="1"/>
      <p:bldP spid="29" grpId="0" animBg="1"/>
      <p:bldP spid="39" grpId="0"/>
      <p:bldP spid="40" grpId="0" animBg="1"/>
      <p:bldP spid="41" grpId="0"/>
      <p:bldP spid="48" grpId="0" animBg="1"/>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93F863D-DEE4-4D73-8F35-0D89629E26A6}"/>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71" name="Rectangle 70"/>
          <p:cNvSpPr/>
          <p:nvPr/>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5D3C1941-9F6A-43E1-B297-E093B68D77A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0062" r="30062"/>
          <a:stretch>
            <a:fillRect/>
          </a:stretch>
        </p:blipFill>
        <p:spPr/>
      </p:pic>
      <p:sp>
        <p:nvSpPr>
          <p:cNvPr id="73" name="TextBox 72"/>
          <p:cNvSpPr txBox="1"/>
          <p:nvPr/>
        </p:nvSpPr>
        <p:spPr>
          <a:xfrm>
            <a:off x="5375955" y="4292390"/>
            <a:ext cx="4055403" cy="1446550"/>
          </a:xfrm>
          <a:prstGeom prst="rect">
            <a:avLst/>
          </a:prstGeom>
          <a:noFill/>
        </p:spPr>
        <p:txBody>
          <a:bodyPr wrap="square" rtlCol="0">
            <a:spAutoFit/>
          </a:bodyPr>
          <a:lstStyle/>
          <a:p>
            <a:r>
              <a:rPr lang="en-US" sz="8800" b="1" dirty="0">
                <a:solidFill>
                  <a:schemeClr val="accent1"/>
                </a:solidFill>
                <a:latin typeface="+mj-lt"/>
              </a:rPr>
              <a:t>Slide</a:t>
            </a:r>
          </a:p>
        </p:txBody>
      </p:sp>
      <p:sp>
        <p:nvSpPr>
          <p:cNvPr id="74" name="Rectangle 73"/>
          <p:cNvSpPr/>
          <p:nvPr/>
        </p:nvSpPr>
        <p:spPr>
          <a:xfrm>
            <a:off x="5721066" y="1442304"/>
            <a:ext cx="5090613" cy="854080"/>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 Ipsum has been the industry's standard dummy  text of the printing and typesetting industry. Lorem Ipsum has been the</a:t>
            </a:r>
          </a:p>
        </p:txBody>
      </p:sp>
      <p:sp>
        <p:nvSpPr>
          <p:cNvPr id="77" name="Text Placeholder 13"/>
          <p:cNvSpPr txBox="1">
            <a:spLocks/>
          </p:cNvSpPr>
          <p:nvPr/>
        </p:nvSpPr>
        <p:spPr>
          <a:xfrm>
            <a:off x="8873397" y="415418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30 Minutes</a:t>
            </a:r>
          </a:p>
        </p:txBody>
      </p:sp>
      <p:sp>
        <p:nvSpPr>
          <p:cNvPr id="78" name="Rectangle 77"/>
          <p:cNvSpPr/>
          <p:nvPr/>
        </p:nvSpPr>
        <p:spPr>
          <a:xfrm>
            <a:off x="8873397" y="4561188"/>
            <a:ext cx="1938282" cy="854080"/>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a:t>
            </a:r>
          </a:p>
        </p:txBody>
      </p:sp>
      <p:sp>
        <p:nvSpPr>
          <p:cNvPr id="79" name="Oval 78"/>
          <p:cNvSpPr/>
          <p:nvPr/>
        </p:nvSpPr>
        <p:spPr>
          <a:xfrm>
            <a:off x="1175415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0483100"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81" name="Group 80"/>
          <p:cNvGrpSpPr/>
          <p:nvPr/>
        </p:nvGrpSpPr>
        <p:grpSpPr>
          <a:xfrm>
            <a:off x="11150033" y="6540190"/>
            <a:ext cx="591913" cy="144733"/>
            <a:chOff x="5496363" y="4799863"/>
            <a:chExt cx="1189085" cy="290751"/>
          </a:xfrm>
          <a:solidFill>
            <a:schemeClr val="bg1">
              <a:lumMod val="65000"/>
            </a:schemeClr>
          </a:solidFill>
        </p:grpSpPr>
        <p:sp>
          <p:nvSpPr>
            <p:cNvPr id="82"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83"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84" name="Group 83"/>
            <p:cNvGrpSpPr/>
            <p:nvPr/>
          </p:nvGrpSpPr>
          <p:grpSpPr>
            <a:xfrm>
              <a:off x="5496363" y="4811569"/>
              <a:ext cx="266859" cy="279045"/>
              <a:chOff x="4467475" y="4076700"/>
              <a:chExt cx="247694" cy="259005"/>
            </a:xfrm>
            <a:grpFill/>
          </p:grpSpPr>
          <p:sp>
            <p:nvSpPr>
              <p:cNvPr id="85"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86"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87" name="Oval 86"/>
          <p:cNvSpPr/>
          <p:nvPr/>
        </p:nvSpPr>
        <p:spPr>
          <a:xfrm>
            <a:off x="2902125" y="2931898"/>
            <a:ext cx="1898995" cy="1898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3348254" y="3156044"/>
            <a:ext cx="4055403" cy="1446550"/>
          </a:xfrm>
          <a:prstGeom prst="rect">
            <a:avLst/>
          </a:prstGeom>
          <a:noFill/>
        </p:spPr>
        <p:txBody>
          <a:bodyPr wrap="square" rtlCol="0">
            <a:spAutoFit/>
          </a:bodyPr>
          <a:lstStyle/>
          <a:p>
            <a:r>
              <a:rPr lang="en-US" sz="8800" b="1" dirty="0">
                <a:solidFill>
                  <a:schemeClr val="bg1"/>
                </a:solidFill>
                <a:latin typeface="+mj-lt"/>
              </a:rPr>
              <a:t>Break</a:t>
            </a:r>
          </a:p>
        </p:txBody>
      </p:sp>
    </p:spTree>
    <p:extLst>
      <p:ext uri="{BB962C8B-B14F-4D97-AF65-F5344CB8AC3E}">
        <p14:creationId xmlns:p14="http://schemas.microsoft.com/office/powerpoint/2010/main" val="239402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up)">
                                      <p:cBhvr>
                                        <p:cTn id="15" dur="500"/>
                                        <p:tgtEl>
                                          <p:spTgt spid="7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left)">
                                      <p:cBhvr>
                                        <p:cTn id="23" dur="500"/>
                                        <p:tgtEl>
                                          <p:spTgt spid="7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up)">
                                      <p:cBhvr>
                                        <p:cTn id="27" dur="500"/>
                                        <p:tgtEl>
                                          <p:spTgt spid="78"/>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down)">
                                      <p:cBhvr>
                                        <p:cTn id="41" dur="500"/>
                                        <p:tgtEl>
                                          <p:spTgt spid="81"/>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p:bldP spid="74" grpId="0"/>
      <p:bldP spid="77" grpId="0"/>
      <p:bldP spid="78" grpId="0"/>
      <p:bldP spid="79" grpId="0" animBg="1"/>
      <p:bldP spid="80" grpId="0"/>
      <p:bldP spid="87" grpId="0" animBg="1"/>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17346" y="1268109"/>
            <a:ext cx="4574017" cy="584775"/>
          </a:xfrm>
          <a:prstGeom prst="rect">
            <a:avLst/>
          </a:prstGeom>
          <a:noFill/>
        </p:spPr>
        <p:txBody>
          <a:bodyPr wrap="square" rtlCol="0">
            <a:spAutoFit/>
          </a:bodyPr>
          <a:lstStyle/>
          <a:p>
            <a:r>
              <a:rPr lang="en-US" sz="3200" b="1" dirty="0">
                <a:solidFill>
                  <a:schemeClr val="tx1">
                    <a:lumMod val="75000"/>
                    <a:lumOff val="25000"/>
                  </a:schemeClr>
                </a:solidFill>
                <a:latin typeface="+mj-lt"/>
              </a:rPr>
              <a:t>Our Physical Coach</a:t>
            </a:r>
            <a:endParaRPr lang="en-US" sz="3200" b="1" dirty="0">
              <a:solidFill>
                <a:schemeClr val="accent1"/>
              </a:solidFill>
              <a:latin typeface="+mj-lt"/>
            </a:endParaRPr>
          </a:p>
        </p:txBody>
      </p:sp>
      <p:sp>
        <p:nvSpPr>
          <p:cNvPr id="23" name="Rectangle 22"/>
          <p:cNvSpPr/>
          <p:nvPr/>
        </p:nvSpPr>
        <p:spPr>
          <a:xfrm>
            <a:off x="1417346" y="2096265"/>
            <a:ext cx="4778738" cy="827086"/>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a:t>
            </a:r>
            <a:r>
              <a:rPr lang="en-US" sz="1100" dirty="0" err="1">
                <a:solidFill>
                  <a:schemeClr val="tx1">
                    <a:lumMod val="75000"/>
                    <a:lumOff val="25000"/>
                  </a:schemeClr>
                </a:solidFill>
              </a:rPr>
              <a:t>dummyprinting</a:t>
            </a:r>
            <a:r>
              <a:rPr lang="en-US" sz="1100" dirty="0">
                <a:solidFill>
                  <a:schemeClr val="tx1">
                    <a:lumMod val="75000"/>
                    <a:lumOff val="25000"/>
                  </a:schemeClr>
                </a:solidFill>
              </a:rPr>
              <a:t> and typesetting industry. Lorem Ipsum has been the industry's standard dummy text of the printing and typesetting industry. Lorem Ipsum has been the industry's</a:t>
            </a:r>
          </a:p>
        </p:txBody>
      </p:sp>
      <p:sp>
        <p:nvSpPr>
          <p:cNvPr id="28" name="Text Placeholder 13"/>
          <p:cNvSpPr txBox="1">
            <a:spLocks/>
          </p:cNvSpPr>
          <p:nvPr/>
        </p:nvSpPr>
        <p:spPr>
          <a:xfrm>
            <a:off x="1417346" y="4541584"/>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29" name="Rectangle 28"/>
          <p:cNvSpPr/>
          <p:nvPr/>
        </p:nvSpPr>
        <p:spPr>
          <a:xfrm>
            <a:off x="1417346" y="4817998"/>
            <a:ext cx="4574017"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a:t>
            </a:r>
          </a:p>
        </p:txBody>
      </p:sp>
      <p:sp>
        <p:nvSpPr>
          <p:cNvPr id="32" name="Text Placeholder 13"/>
          <p:cNvSpPr txBox="1">
            <a:spLocks/>
          </p:cNvSpPr>
          <p:nvPr/>
        </p:nvSpPr>
        <p:spPr>
          <a:xfrm>
            <a:off x="8173035" y="1838851"/>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Murat Patel</a:t>
            </a:r>
          </a:p>
        </p:txBody>
      </p:sp>
      <p:sp>
        <p:nvSpPr>
          <p:cNvPr id="33" name="Rectangle 32"/>
          <p:cNvSpPr/>
          <p:nvPr/>
        </p:nvSpPr>
        <p:spPr>
          <a:xfrm>
            <a:off x="8173035" y="2245857"/>
            <a:ext cx="1885365" cy="600164"/>
          </a:xfrm>
          <a:prstGeom prst="rect">
            <a:avLst/>
          </a:prstGeom>
        </p:spPr>
        <p:txBody>
          <a:bodyPr wrap="square">
            <a:spAutoFit/>
          </a:bodyPr>
          <a:lstStyle/>
          <a:p>
            <a:pPr>
              <a:lnSpc>
                <a:spcPct val="150000"/>
              </a:lnSpc>
            </a:pPr>
            <a:r>
              <a:rPr lang="en-US" sz="1100" dirty="0">
                <a:solidFill>
                  <a:schemeClr val="bg1"/>
                </a:solidFill>
              </a:rPr>
              <a:t>Lorem Ipsum is simply dummy text of the</a:t>
            </a:r>
          </a:p>
        </p:txBody>
      </p:sp>
      <p:sp>
        <p:nvSpPr>
          <p:cNvPr id="38" name="Oval 37"/>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40" name="Group 39"/>
          <p:cNvGrpSpPr/>
          <p:nvPr/>
        </p:nvGrpSpPr>
        <p:grpSpPr>
          <a:xfrm>
            <a:off x="429694" y="6543103"/>
            <a:ext cx="591913" cy="144733"/>
            <a:chOff x="5496363" y="4799863"/>
            <a:chExt cx="1189085" cy="290751"/>
          </a:xfrm>
          <a:solidFill>
            <a:schemeClr val="bg1">
              <a:lumMod val="65000"/>
            </a:schemeClr>
          </a:solidFill>
        </p:grpSpPr>
        <p:sp>
          <p:nvSpPr>
            <p:cNvPr id="41"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2"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43" name="Group 42"/>
            <p:cNvGrpSpPr/>
            <p:nvPr/>
          </p:nvGrpSpPr>
          <p:grpSpPr>
            <a:xfrm>
              <a:off x="5496363" y="4811569"/>
              <a:ext cx="266859" cy="279045"/>
              <a:chOff x="4467475" y="4076700"/>
              <a:chExt cx="247694" cy="259005"/>
            </a:xfrm>
            <a:grpFill/>
          </p:grpSpPr>
          <p:sp>
            <p:nvSpPr>
              <p:cNvPr id="44"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5"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46" name="Oval 45"/>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1418915" y="3822230"/>
            <a:ext cx="748420" cy="581147"/>
            <a:chOff x="7958139" y="3611563"/>
            <a:chExt cx="1377950" cy="1069975"/>
          </a:xfrm>
        </p:grpSpPr>
        <p:sp>
          <p:nvSpPr>
            <p:cNvPr id="157" name="Freeform 7"/>
            <p:cNvSpPr>
              <a:spLocks/>
            </p:cNvSpPr>
            <p:nvPr/>
          </p:nvSpPr>
          <p:spPr bwMode="auto">
            <a:xfrm>
              <a:off x="8288339" y="4121151"/>
              <a:ext cx="384175" cy="347663"/>
            </a:xfrm>
            <a:custGeom>
              <a:avLst/>
              <a:gdLst>
                <a:gd name="T0" fmla="*/ 32 w 751"/>
                <a:gd name="T1" fmla="*/ 67 h 678"/>
                <a:gd name="T2" fmla="*/ 461 w 751"/>
                <a:gd name="T3" fmla="*/ 84 h 678"/>
                <a:gd name="T4" fmla="*/ 701 w 751"/>
                <a:gd name="T5" fmla="*/ 136 h 678"/>
                <a:gd name="T6" fmla="*/ 706 w 751"/>
                <a:gd name="T7" fmla="*/ 150 h 678"/>
                <a:gd name="T8" fmla="*/ 711 w 751"/>
                <a:gd name="T9" fmla="*/ 164 h 678"/>
                <a:gd name="T10" fmla="*/ 719 w 751"/>
                <a:gd name="T11" fmla="*/ 186 h 678"/>
                <a:gd name="T12" fmla="*/ 723 w 751"/>
                <a:gd name="T13" fmla="*/ 199 h 678"/>
                <a:gd name="T14" fmla="*/ 727 w 751"/>
                <a:gd name="T15" fmla="*/ 213 h 678"/>
                <a:gd name="T16" fmla="*/ 730 w 751"/>
                <a:gd name="T17" fmla="*/ 227 h 678"/>
                <a:gd name="T18" fmla="*/ 735 w 751"/>
                <a:gd name="T19" fmla="*/ 248 h 678"/>
                <a:gd name="T20" fmla="*/ 738 w 751"/>
                <a:gd name="T21" fmla="*/ 263 h 678"/>
                <a:gd name="T22" fmla="*/ 741 w 751"/>
                <a:gd name="T23" fmla="*/ 278 h 678"/>
                <a:gd name="T24" fmla="*/ 744 w 751"/>
                <a:gd name="T25" fmla="*/ 295 h 678"/>
                <a:gd name="T26" fmla="*/ 746 w 751"/>
                <a:gd name="T27" fmla="*/ 314 h 678"/>
                <a:gd name="T28" fmla="*/ 748 w 751"/>
                <a:gd name="T29" fmla="*/ 329 h 678"/>
                <a:gd name="T30" fmla="*/ 749 w 751"/>
                <a:gd name="T31" fmla="*/ 345 h 678"/>
                <a:gd name="T32" fmla="*/ 750 w 751"/>
                <a:gd name="T33" fmla="*/ 363 h 678"/>
                <a:gd name="T34" fmla="*/ 750 w 751"/>
                <a:gd name="T35" fmla="*/ 381 h 678"/>
                <a:gd name="T36" fmla="*/ 750 w 751"/>
                <a:gd name="T37" fmla="*/ 397 h 678"/>
                <a:gd name="T38" fmla="*/ 750 w 751"/>
                <a:gd name="T39" fmla="*/ 413 h 678"/>
                <a:gd name="T40" fmla="*/ 749 w 751"/>
                <a:gd name="T41" fmla="*/ 432 h 678"/>
                <a:gd name="T42" fmla="*/ 748 w 751"/>
                <a:gd name="T43" fmla="*/ 450 h 678"/>
                <a:gd name="T44" fmla="*/ 747 w 751"/>
                <a:gd name="T45" fmla="*/ 466 h 678"/>
                <a:gd name="T46" fmla="*/ 745 w 751"/>
                <a:gd name="T47" fmla="*/ 482 h 678"/>
                <a:gd name="T48" fmla="*/ 742 w 751"/>
                <a:gd name="T49" fmla="*/ 502 h 678"/>
                <a:gd name="T50" fmla="*/ 739 w 751"/>
                <a:gd name="T51" fmla="*/ 520 h 678"/>
                <a:gd name="T52" fmla="*/ 736 w 751"/>
                <a:gd name="T53" fmla="*/ 536 h 678"/>
                <a:gd name="T54" fmla="*/ 728 w 751"/>
                <a:gd name="T55" fmla="*/ 569 h 678"/>
                <a:gd name="T56" fmla="*/ 723 w 751"/>
                <a:gd name="T57" fmla="*/ 585 h 678"/>
                <a:gd name="T58" fmla="*/ 719 w 751"/>
                <a:gd name="T59" fmla="*/ 601 h 678"/>
                <a:gd name="T60" fmla="*/ 713 w 751"/>
                <a:gd name="T61" fmla="*/ 617 h 678"/>
                <a:gd name="T62" fmla="*/ 708 w 751"/>
                <a:gd name="T63" fmla="*/ 633 h 678"/>
                <a:gd name="T64" fmla="*/ 702 w 751"/>
                <a:gd name="T65" fmla="*/ 648 h 678"/>
                <a:gd name="T66" fmla="*/ 0 w 751"/>
                <a:gd name="T67" fmla="*/ 113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1" h="678">
                  <a:moveTo>
                    <a:pt x="0" y="113"/>
                  </a:moveTo>
                  <a:cubicBezTo>
                    <a:pt x="11" y="97"/>
                    <a:pt x="21" y="82"/>
                    <a:pt x="32" y="67"/>
                  </a:cubicBezTo>
                  <a:cubicBezTo>
                    <a:pt x="49" y="44"/>
                    <a:pt x="66" y="21"/>
                    <a:pt x="83" y="0"/>
                  </a:cubicBezTo>
                  <a:cubicBezTo>
                    <a:pt x="214" y="60"/>
                    <a:pt x="343" y="72"/>
                    <a:pt x="461" y="84"/>
                  </a:cubicBezTo>
                  <a:cubicBezTo>
                    <a:pt x="549" y="92"/>
                    <a:pt x="629" y="100"/>
                    <a:pt x="698" y="127"/>
                  </a:cubicBezTo>
                  <a:cubicBezTo>
                    <a:pt x="699" y="130"/>
                    <a:pt x="700" y="133"/>
                    <a:pt x="701" y="136"/>
                  </a:cubicBezTo>
                  <a:lnTo>
                    <a:pt x="703" y="141"/>
                  </a:lnTo>
                  <a:cubicBezTo>
                    <a:pt x="704" y="144"/>
                    <a:pt x="705" y="147"/>
                    <a:pt x="706" y="150"/>
                  </a:cubicBezTo>
                  <a:cubicBezTo>
                    <a:pt x="707" y="151"/>
                    <a:pt x="708" y="153"/>
                    <a:pt x="708" y="154"/>
                  </a:cubicBezTo>
                  <a:cubicBezTo>
                    <a:pt x="709" y="157"/>
                    <a:pt x="710" y="160"/>
                    <a:pt x="711" y="164"/>
                  </a:cubicBezTo>
                  <a:lnTo>
                    <a:pt x="713" y="167"/>
                  </a:lnTo>
                  <a:cubicBezTo>
                    <a:pt x="715" y="173"/>
                    <a:pt x="717" y="179"/>
                    <a:pt x="719" y="186"/>
                  </a:cubicBezTo>
                  <a:lnTo>
                    <a:pt x="720" y="190"/>
                  </a:lnTo>
                  <a:cubicBezTo>
                    <a:pt x="721" y="193"/>
                    <a:pt x="722" y="196"/>
                    <a:pt x="723" y="199"/>
                  </a:cubicBezTo>
                  <a:cubicBezTo>
                    <a:pt x="723" y="200"/>
                    <a:pt x="724" y="202"/>
                    <a:pt x="724" y="204"/>
                  </a:cubicBezTo>
                  <a:cubicBezTo>
                    <a:pt x="725" y="207"/>
                    <a:pt x="726" y="210"/>
                    <a:pt x="727" y="213"/>
                  </a:cubicBezTo>
                  <a:cubicBezTo>
                    <a:pt x="727" y="215"/>
                    <a:pt x="728" y="217"/>
                    <a:pt x="728" y="219"/>
                  </a:cubicBezTo>
                  <a:cubicBezTo>
                    <a:pt x="729" y="221"/>
                    <a:pt x="730" y="224"/>
                    <a:pt x="730" y="227"/>
                  </a:cubicBezTo>
                  <a:cubicBezTo>
                    <a:pt x="731" y="229"/>
                    <a:pt x="731" y="230"/>
                    <a:pt x="732" y="232"/>
                  </a:cubicBezTo>
                  <a:cubicBezTo>
                    <a:pt x="733" y="237"/>
                    <a:pt x="734" y="243"/>
                    <a:pt x="735" y="248"/>
                  </a:cubicBezTo>
                  <a:cubicBezTo>
                    <a:pt x="736" y="251"/>
                    <a:pt x="736" y="253"/>
                    <a:pt x="737" y="255"/>
                  </a:cubicBezTo>
                  <a:cubicBezTo>
                    <a:pt x="737" y="258"/>
                    <a:pt x="738" y="260"/>
                    <a:pt x="738" y="263"/>
                  </a:cubicBezTo>
                  <a:cubicBezTo>
                    <a:pt x="739" y="265"/>
                    <a:pt x="739" y="268"/>
                    <a:pt x="740" y="270"/>
                  </a:cubicBezTo>
                  <a:cubicBezTo>
                    <a:pt x="740" y="273"/>
                    <a:pt x="740" y="275"/>
                    <a:pt x="741" y="278"/>
                  </a:cubicBezTo>
                  <a:cubicBezTo>
                    <a:pt x="741" y="281"/>
                    <a:pt x="742" y="283"/>
                    <a:pt x="742" y="285"/>
                  </a:cubicBezTo>
                  <a:cubicBezTo>
                    <a:pt x="743" y="289"/>
                    <a:pt x="743" y="292"/>
                    <a:pt x="744" y="295"/>
                  </a:cubicBezTo>
                  <a:cubicBezTo>
                    <a:pt x="744" y="299"/>
                    <a:pt x="745" y="303"/>
                    <a:pt x="745" y="307"/>
                  </a:cubicBezTo>
                  <a:cubicBezTo>
                    <a:pt x="745" y="309"/>
                    <a:pt x="746" y="311"/>
                    <a:pt x="746" y="314"/>
                  </a:cubicBezTo>
                  <a:cubicBezTo>
                    <a:pt x="746" y="317"/>
                    <a:pt x="747" y="319"/>
                    <a:pt x="747" y="322"/>
                  </a:cubicBezTo>
                  <a:cubicBezTo>
                    <a:pt x="747" y="324"/>
                    <a:pt x="747" y="327"/>
                    <a:pt x="748" y="329"/>
                  </a:cubicBezTo>
                  <a:cubicBezTo>
                    <a:pt x="748" y="332"/>
                    <a:pt x="748" y="335"/>
                    <a:pt x="748" y="338"/>
                  </a:cubicBezTo>
                  <a:cubicBezTo>
                    <a:pt x="748" y="340"/>
                    <a:pt x="749" y="343"/>
                    <a:pt x="749" y="345"/>
                  </a:cubicBezTo>
                  <a:cubicBezTo>
                    <a:pt x="749" y="348"/>
                    <a:pt x="749" y="352"/>
                    <a:pt x="750" y="356"/>
                  </a:cubicBezTo>
                  <a:cubicBezTo>
                    <a:pt x="750" y="358"/>
                    <a:pt x="750" y="361"/>
                    <a:pt x="750" y="363"/>
                  </a:cubicBezTo>
                  <a:cubicBezTo>
                    <a:pt x="750" y="367"/>
                    <a:pt x="750" y="371"/>
                    <a:pt x="750" y="375"/>
                  </a:cubicBezTo>
                  <a:cubicBezTo>
                    <a:pt x="750" y="377"/>
                    <a:pt x="750" y="379"/>
                    <a:pt x="750" y="381"/>
                  </a:cubicBezTo>
                  <a:cubicBezTo>
                    <a:pt x="750" y="384"/>
                    <a:pt x="751" y="388"/>
                    <a:pt x="751" y="391"/>
                  </a:cubicBezTo>
                  <a:cubicBezTo>
                    <a:pt x="751" y="393"/>
                    <a:pt x="751" y="395"/>
                    <a:pt x="750" y="397"/>
                  </a:cubicBezTo>
                  <a:cubicBezTo>
                    <a:pt x="750" y="401"/>
                    <a:pt x="750" y="404"/>
                    <a:pt x="750" y="408"/>
                  </a:cubicBezTo>
                  <a:cubicBezTo>
                    <a:pt x="750" y="409"/>
                    <a:pt x="750" y="411"/>
                    <a:pt x="750" y="413"/>
                  </a:cubicBezTo>
                  <a:cubicBezTo>
                    <a:pt x="750" y="418"/>
                    <a:pt x="750" y="423"/>
                    <a:pt x="750" y="428"/>
                  </a:cubicBezTo>
                  <a:lnTo>
                    <a:pt x="749" y="432"/>
                  </a:lnTo>
                  <a:cubicBezTo>
                    <a:pt x="749" y="436"/>
                    <a:pt x="749" y="440"/>
                    <a:pt x="749" y="444"/>
                  </a:cubicBezTo>
                  <a:cubicBezTo>
                    <a:pt x="748" y="446"/>
                    <a:pt x="748" y="448"/>
                    <a:pt x="748" y="450"/>
                  </a:cubicBezTo>
                  <a:cubicBezTo>
                    <a:pt x="748" y="453"/>
                    <a:pt x="748" y="457"/>
                    <a:pt x="747" y="460"/>
                  </a:cubicBezTo>
                  <a:cubicBezTo>
                    <a:pt x="747" y="462"/>
                    <a:pt x="747" y="464"/>
                    <a:pt x="747" y="466"/>
                  </a:cubicBezTo>
                  <a:cubicBezTo>
                    <a:pt x="746" y="470"/>
                    <a:pt x="746" y="474"/>
                    <a:pt x="745" y="479"/>
                  </a:cubicBezTo>
                  <a:lnTo>
                    <a:pt x="745" y="482"/>
                  </a:lnTo>
                  <a:cubicBezTo>
                    <a:pt x="744" y="487"/>
                    <a:pt x="743" y="493"/>
                    <a:pt x="743" y="498"/>
                  </a:cubicBezTo>
                  <a:cubicBezTo>
                    <a:pt x="742" y="499"/>
                    <a:pt x="742" y="501"/>
                    <a:pt x="742" y="502"/>
                  </a:cubicBezTo>
                  <a:cubicBezTo>
                    <a:pt x="741" y="506"/>
                    <a:pt x="740" y="510"/>
                    <a:pt x="740" y="514"/>
                  </a:cubicBezTo>
                  <a:cubicBezTo>
                    <a:pt x="740" y="516"/>
                    <a:pt x="739" y="518"/>
                    <a:pt x="739" y="520"/>
                  </a:cubicBezTo>
                  <a:cubicBezTo>
                    <a:pt x="738" y="523"/>
                    <a:pt x="737" y="527"/>
                    <a:pt x="737" y="531"/>
                  </a:cubicBezTo>
                  <a:cubicBezTo>
                    <a:pt x="736" y="532"/>
                    <a:pt x="736" y="534"/>
                    <a:pt x="736" y="536"/>
                  </a:cubicBezTo>
                  <a:cubicBezTo>
                    <a:pt x="735" y="541"/>
                    <a:pt x="733" y="546"/>
                    <a:pt x="732" y="552"/>
                  </a:cubicBezTo>
                  <a:cubicBezTo>
                    <a:pt x="731" y="557"/>
                    <a:pt x="729" y="563"/>
                    <a:pt x="728" y="569"/>
                  </a:cubicBezTo>
                  <a:cubicBezTo>
                    <a:pt x="727" y="571"/>
                    <a:pt x="727" y="574"/>
                    <a:pt x="726" y="577"/>
                  </a:cubicBezTo>
                  <a:cubicBezTo>
                    <a:pt x="725" y="580"/>
                    <a:pt x="724" y="582"/>
                    <a:pt x="723" y="585"/>
                  </a:cubicBezTo>
                  <a:cubicBezTo>
                    <a:pt x="722" y="589"/>
                    <a:pt x="721" y="593"/>
                    <a:pt x="720" y="596"/>
                  </a:cubicBezTo>
                  <a:cubicBezTo>
                    <a:pt x="720" y="598"/>
                    <a:pt x="719" y="600"/>
                    <a:pt x="719" y="601"/>
                  </a:cubicBezTo>
                  <a:cubicBezTo>
                    <a:pt x="717" y="606"/>
                    <a:pt x="716" y="610"/>
                    <a:pt x="715" y="614"/>
                  </a:cubicBezTo>
                  <a:lnTo>
                    <a:pt x="713" y="617"/>
                  </a:lnTo>
                  <a:cubicBezTo>
                    <a:pt x="712" y="622"/>
                    <a:pt x="710" y="626"/>
                    <a:pt x="709" y="631"/>
                  </a:cubicBezTo>
                  <a:lnTo>
                    <a:pt x="708" y="633"/>
                  </a:lnTo>
                  <a:cubicBezTo>
                    <a:pt x="706" y="638"/>
                    <a:pt x="704" y="643"/>
                    <a:pt x="703" y="647"/>
                  </a:cubicBezTo>
                  <a:lnTo>
                    <a:pt x="702" y="648"/>
                  </a:lnTo>
                  <a:cubicBezTo>
                    <a:pt x="698" y="658"/>
                    <a:pt x="694" y="668"/>
                    <a:pt x="690" y="678"/>
                  </a:cubicBezTo>
                  <a:cubicBezTo>
                    <a:pt x="547" y="425"/>
                    <a:pt x="274" y="236"/>
                    <a:pt x="0" y="11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8"/>
            <p:cNvSpPr>
              <a:spLocks/>
            </p:cNvSpPr>
            <p:nvPr/>
          </p:nvSpPr>
          <p:spPr bwMode="auto">
            <a:xfrm>
              <a:off x="7961314" y="4243388"/>
              <a:ext cx="249238" cy="373063"/>
            </a:xfrm>
            <a:custGeom>
              <a:avLst/>
              <a:gdLst>
                <a:gd name="T0" fmla="*/ 153 w 485"/>
                <a:gd name="T1" fmla="*/ 110 h 728"/>
                <a:gd name="T2" fmla="*/ 485 w 485"/>
                <a:gd name="T3" fmla="*/ 49 h 728"/>
                <a:gd name="T4" fmla="*/ 301 w 485"/>
                <a:gd name="T5" fmla="*/ 589 h 728"/>
                <a:gd name="T6" fmla="*/ 293 w 485"/>
                <a:gd name="T7" fmla="*/ 728 h 728"/>
                <a:gd name="T8" fmla="*/ 291 w 485"/>
                <a:gd name="T9" fmla="*/ 727 h 728"/>
                <a:gd name="T10" fmla="*/ 279 w 485"/>
                <a:gd name="T11" fmla="*/ 718 h 728"/>
                <a:gd name="T12" fmla="*/ 275 w 485"/>
                <a:gd name="T13" fmla="*/ 715 h 728"/>
                <a:gd name="T14" fmla="*/ 265 w 485"/>
                <a:gd name="T15" fmla="*/ 707 h 728"/>
                <a:gd name="T16" fmla="*/ 261 w 485"/>
                <a:gd name="T17" fmla="*/ 704 h 728"/>
                <a:gd name="T18" fmla="*/ 251 w 485"/>
                <a:gd name="T19" fmla="*/ 696 h 728"/>
                <a:gd name="T20" fmla="*/ 247 w 485"/>
                <a:gd name="T21" fmla="*/ 693 h 728"/>
                <a:gd name="T22" fmla="*/ 237 w 485"/>
                <a:gd name="T23" fmla="*/ 685 h 728"/>
                <a:gd name="T24" fmla="*/ 233 w 485"/>
                <a:gd name="T25" fmla="*/ 681 h 728"/>
                <a:gd name="T26" fmla="*/ 224 w 485"/>
                <a:gd name="T27" fmla="*/ 673 h 728"/>
                <a:gd name="T28" fmla="*/ 220 w 485"/>
                <a:gd name="T29" fmla="*/ 669 h 728"/>
                <a:gd name="T30" fmla="*/ 211 w 485"/>
                <a:gd name="T31" fmla="*/ 661 h 728"/>
                <a:gd name="T32" fmla="*/ 207 w 485"/>
                <a:gd name="T33" fmla="*/ 657 h 728"/>
                <a:gd name="T34" fmla="*/ 199 w 485"/>
                <a:gd name="T35" fmla="*/ 649 h 728"/>
                <a:gd name="T36" fmla="*/ 195 w 485"/>
                <a:gd name="T37" fmla="*/ 645 h 728"/>
                <a:gd name="T38" fmla="*/ 186 w 485"/>
                <a:gd name="T39" fmla="*/ 636 h 728"/>
                <a:gd name="T40" fmla="*/ 182 w 485"/>
                <a:gd name="T41" fmla="*/ 633 h 728"/>
                <a:gd name="T42" fmla="*/ 174 w 485"/>
                <a:gd name="T43" fmla="*/ 623 h 728"/>
                <a:gd name="T44" fmla="*/ 171 w 485"/>
                <a:gd name="T45" fmla="*/ 620 h 728"/>
                <a:gd name="T46" fmla="*/ 162 w 485"/>
                <a:gd name="T47" fmla="*/ 610 h 728"/>
                <a:gd name="T48" fmla="*/ 159 w 485"/>
                <a:gd name="T49" fmla="*/ 607 h 728"/>
                <a:gd name="T50" fmla="*/ 150 w 485"/>
                <a:gd name="T51" fmla="*/ 596 h 728"/>
                <a:gd name="T52" fmla="*/ 148 w 485"/>
                <a:gd name="T53" fmla="*/ 593 h 728"/>
                <a:gd name="T54" fmla="*/ 138 w 485"/>
                <a:gd name="T55" fmla="*/ 581 h 728"/>
                <a:gd name="T56" fmla="*/ 137 w 485"/>
                <a:gd name="T57" fmla="*/ 580 h 728"/>
                <a:gd name="T58" fmla="*/ 97 w 485"/>
                <a:gd name="T59" fmla="*/ 521 h 728"/>
                <a:gd name="T60" fmla="*/ 97 w 485"/>
                <a:gd name="T61" fmla="*/ 521 h 728"/>
                <a:gd name="T62" fmla="*/ 88 w 485"/>
                <a:gd name="T63" fmla="*/ 506 h 728"/>
                <a:gd name="T64" fmla="*/ 87 w 485"/>
                <a:gd name="T65" fmla="*/ 504 h 728"/>
                <a:gd name="T66" fmla="*/ 80 w 485"/>
                <a:gd name="T67" fmla="*/ 491 h 728"/>
                <a:gd name="T68" fmla="*/ 78 w 485"/>
                <a:gd name="T69" fmla="*/ 488 h 728"/>
                <a:gd name="T70" fmla="*/ 71 w 485"/>
                <a:gd name="T71" fmla="*/ 476 h 728"/>
                <a:gd name="T72" fmla="*/ 70 w 485"/>
                <a:gd name="T73" fmla="*/ 472 h 728"/>
                <a:gd name="T74" fmla="*/ 63 w 485"/>
                <a:gd name="T75" fmla="*/ 460 h 728"/>
                <a:gd name="T76" fmla="*/ 62 w 485"/>
                <a:gd name="T77" fmla="*/ 456 h 728"/>
                <a:gd name="T78" fmla="*/ 56 w 485"/>
                <a:gd name="T79" fmla="*/ 444 h 728"/>
                <a:gd name="T80" fmla="*/ 54 w 485"/>
                <a:gd name="T81" fmla="*/ 440 h 728"/>
                <a:gd name="T82" fmla="*/ 49 w 485"/>
                <a:gd name="T83" fmla="*/ 428 h 728"/>
                <a:gd name="T84" fmla="*/ 47 w 485"/>
                <a:gd name="T85" fmla="*/ 424 h 728"/>
                <a:gd name="T86" fmla="*/ 42 w 485"/>
                <a:gd name="T87" fmla="*/ 411 h 728"/>
                <a:gd name="T88" fmla="*/ 41 w 485"/>
                <a:gd name="T89" fmla="*/ 408 h 728"/>
                <a:gd name="T90" fmla="*/ 36 w 485"/>
                <a:gd name="T91" fmla="*/ 395 h 728"/>
                <a:gd name="T92" fmla="*/ 34 w 485"/>
                <a:gd name="T93" fmla="*/ 392 h 728"/>
                <a:gd name="T94" fmla="*/ 30 w 485"/>
                <a:gd name="T95" fmla="*/ 378 h 728"/>
                <a:gd name="T96" fmla="*/ 29 w 485"/>
                <a:gd name="T97" fmla="*/ 375 h 728"/>
                <a:gd name="T98" fmla="*/ 24 w 485"/>
                <a:gd name="T99" fmla="*/ 360 h 728"/>
                <a:gd name="T100" fmla="*/ 23 w 485"/>
                <a:gd name="T101" fmla="*/ 358 h 728"/>
                <a:gd name="T102" fmla="*/ 0 w 485"/>
                <a:gd name="T103" fmla="*/ 253 h 728"/>
                <a:gd name="T104" fmla="*/ 153 w 485"/>
                <a:gd name="T105" fmla="*/ 11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728">
                  <a:moveTo>
                    <a:pt x="153" y="110"/>
                  </a:moveTo>
                  <a:cubicBezTo>
                    <a:pt x="249" y="41"/>
                    <a:pt x="364" y="0"/>
                    <a:pt x="485" y="49"/>
                  </a:cubicBezTo>
                  <a:cubicBezTo>
                    <a:pt x="394" y="218"/>
                    <a:pt x="324" y="405"/>
                    <a:pt x="301" y="589"/>
                  </a:cubicBezTo>
                  <a:cubicBezTo>
                    <a:pt x="295" y="636"/>
                    <a:pt x="292" y="682"/>
                    <a:pt x="293" y="728"/>
                  </a:cubicBezTo>
                  <a:lnTo>
                    <a:pt x="291" y="727"/>
                  </a:lnTo>
                  <a:cubicBezTo>
                    <a:pt x="287" y="724"/>
                    <a:pt x="283" y="721"/>
                    <a:pt x="279" y="718"/>
                  </a:cubicBezTo>
                  <a:lnTo>
                    <a:pt x="275" y="715"/>
                  </a:lnTo>
                  <a:cubicBezTo>
                    <a:pt x="272" y="713"/>
                    <a:pt x="268" y="710"/>
                    <a:pt x="265" y="707"/>
                  </a:cubicBezTo>
                  <a:lnTo>
                    <a:pt x="261" y="704"/>
                  </a:lnTo>
                  <a:cubicBezTo>
                    <a:pt x="257" y="701"/>
                    <a:pt x="254" y="699"/>
                    <a:pt x="251" y="696"/>
                  </a:cubicBezTo>
                  <a:lnTo>
                    <a:pt x="247" y="693"/>
                  </a:lnTo>
                  <a:cubicBezTo>
                    <a:pt x="244" y="690"/>
                    <a:pt x="240" y="688"/>
                    <a:pt x="237" y="685"/>
                  </a:cubicBezTo>
                  <a:lnTo>
                    <a:pt x="233" y="681"/>
                  </a:lnTo>
                  <a:cubicBezTo>
                    <a:pt x="230" y="679"/>
                    <a:pt x="227" y="676"/>
                    <a:pt x="224" y="673"/>
                  </a:cubicBezTo>
                  <a:lnTo>
                    <a:pt x="220" y="669"/>
                  </a:lnTo>
                  <a:cubicBezTo>
                    <a:pt x="217" y="667"/>
                    <a:pt x="214" y="664"/>
                    <a:pt x="211" y="661"/>
                  </a:cubicBezTo>
                  <a:lnTo>
                    <a:pt x="207" y="657"/>
                  </a:lnTo>
                  <a:cubicBezTo>
                    <a:pt x="204" y="655"/>
                    <a:pt x="201" y="652"/>
                    <a:pt x="199" y="649"/>
                  </a:cubicBezTo>
                  <a:lnTo>
                    <a:pt x="195" y="645"/>
                  </a:lnTo>
                  <a:cubicBezTo>
                    <a:pt x="192" y="642"/>
                    <a:pt x="189" y="639"/>
                    <a:pt x="186" y="636"/>
                  </a:cubicBezTo>
                  <a:lnTo>
                    <a:pt x="182" y="633"/>
                  </a:lnTo>
                  <a:cubicBezTo>
                    <a:pt x="180" y="630"/>
                    <a:pt x="177" y="626"/>
                    <a:pt x="174" y="623"/>
                  </a:cubicBezTo>
                  <a:lnTo>
                    <a:pt x="171" y="620"/>
                  </a:lnTo>
                  <a:cubicBezTo>
                    <a:pt x="168" y="616"/>
                    <a:pt x="165" y="613"/>
                    <a:pt x="162" y="610"/>
                  </a:cubicBezTo>
                  <a:lnTo>
                    <a:pt x="159" y="607"/>
                  </a:lnTo>
                  <a:cubicBezTo>
                    <a:pt x="156" y="603"/>
                    <a:pt x="153" y="599"/>
                    <a:pt x="150" y="596"/>
                  </a:cubicBezTo>
                  <a:lnTo>
                    <a:pt x="148" y="593"/>
                  </a:lnTo>
                  <a:cubicBezTo>
                    <a:pt x="145" y="589"/>
                    <a:pt x="142" y="585"/>
                    <a:pt x="138" y="581"/>
                  </a:cubicBezTo>
                  <a:lnTo>
                    <a:pt x="137" y="580"/>
                  </a:lnTo>
                  <a:cubicBezTo>
                    <a:pt x="123" y="561"/>
                    <a:pt x="110" y="541"/>
                    <a:pt x="97" y="521"/>
                  </a:cubicBezTo>
                  <a:lnTo>
                    <a:pt x="97" y="521"/>
                  </a:lnTo>
                  <a:cubicBezTo>
                    <a:pt x="94" y="516"/>
                    <a:pt x="91" y="511"/>
                    <a:pt x="88" y="506"/>
                  </a:cubicBezTo>
                  <a:lnTo>
                    <a:pt x="87" y="504"/>
                  </a:lnTo>
                  <a:cubicBezTo>
                    <a:pt x="85" y="500"/>
                    <a:pt x="82" y="495"/>
                    <a:pt x="80" y="491"/>
                  </a:cubicBezTo>
                  <a:lnTo>
                    <a:pt x="78" y="488"/>
                  </a:lnTo>
                  <a:cubicBezTo>
                    <a:pt x="76" y="484"/>
                    <a:pt x="73" y="480"/>
                    <a:pt x="71" y="476"/>
                  </a:cubicBezTo>
                  <a:lnTo>
                    <a:pt x="70" y="472"/>
                  </a:lnTo>
                  <a:cubicBezTo>
                    <a:pt x="68" y="468"/>
                    <a:pt x="65" y="464"/>
                    <a:pt x="63" y="460"/>
                  </a:cubicBezTo>
                  <a:lnTo>
                    <a:pt x="62" y="456"/>
                  </a:lnTo>
                  <a:cubicBezTo>
                    <a:pt x="60" y="452"/>
                    <a:pt x="58" y="448"/>
                    <a:pt x="56" y="444"/>
                  </a:cubicBezTo>
                  <a:lnTo>
                    <a:pt x="54" y="440"/>
                  </a:lnTo>
                  <a:cubicBezTo>
                    <a:pt x="52" y="436"/>
                    <a:pt x="51" y="432"/>
                    <a:pt x="49" y="428"/>
                  </a:cubicBezTo>
                  <a:lnTo>
                    <a:pt x="47" y="424"/>
                  </a:lnTo>
                  <a:cubicBezTo>
                    <a:pt x="45" y="420"/>
                    <a:pt x="44" y="416"/>
                    <a:pt x="42" y="411"/>
                  </a:cubicBezTo>
                  <a:lnTo>
                    <a:pt x="41" y="408"/>
                  </a:lnTo>
                  <a:cubicBezTo>
                    <a:pt x="39" y="404"/>
                    <a:pt x="37" y="399"/>
                    <a:pt x="36" y="395"/>
                  </a:cubicBezTo>
                  <a:lnTo>
                    <a:pt x="34" y="392"/>
                  </a:lnTo>
                  <a:cubicBezTo>
                    <a:pt x="33" y="387"/>
                    <a:pt x="31" y="382"/>
                    <a:pt x="30" y="378"/>
                  </a:cubicBezTo>
                  <a:lnTo>
                    <a:pt x="29" y="375"/>
                  </a:lnTo>
                  <a:cubicBezTo>
                    <a:pt x="27" y="370"/>
                    <a:pt x="25" y="365"/>
                    <a:pt x="24" y="360"/>
                  </a:cubicBezTo>
                  <a:lnTo>
                    <a:pt x="23" y="358"/>
                  </a:lnTo>
                  <a:cubicBezTo>
                    <a:pt x="13" y="324"/>
                    <a:pt x="5" y="289"/>
                    <a:pt x="0" y="253"/>
                  </a:cubicBezTo>
                  <a:cubicBezTo>
                    <a:pt x="42" y="204"/>
                    <a:pt x="94" y="152"/>
                    <a:pt x="153" y="110"/>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9"/>
            <p:cNvSpPr>
              <a:spLocks/>
            </p:cNvSpPr>
            <p:nvPr/>
          </p:nvSpPr>
          <p:spPr bwMode="auto">
            <a:xfrm>
              <a:off x="8237539" y="4197351"/>
              <a:ext cx="393700" cy="468313"/>
            </a:xfrm>
            <a:custGeom>
              <a:avLst/>
              <a:gdLst>
                <a:gd name="T0" fmla="*/ 511 w 766"/>
                <a:gd name="T1" fmla="*/ 844 h 913"/>
                <a:gd name="T2" fmla="*/ 511 w 766"/>
                <a:gd name="T3" fmla="*/ 844 h 913"/>
                <a:gd name="T4" fmla="*/ 497 w 766"/>
                <a:gd name="T5" fmla="*/ 852 h 913"/>
                <a:gd name="T6" fmla="*/ 496 w 766"/>
                <a:gd name="T7" fmla="*/ 852 h 913"/>
                <a:gd name="T8" fmla="*/ 482 w 766"/>
                <a:gd name="T9" fmla="*/ 860 h 913"/>
                <a:gd name="T10" fmla="*/ 482 w 766"/>
                <a:gd name="T11" fmla="*/ 860 h 913"/>
                <a:gd name="T12" fmla="*/ 467 w 766"/>
                <a:gd name="T13" fmla="*/ 868 h 913"/>
                <a:gd name="T14" fmla="*/ 467 w 766"/>
                <a:gd name="T15" fmla="*/ 868 h 913"/>
                <a:gd name="T16" fmla="*/ 452 w 766"/>
                <a:gd name="T17" fmla="*/ 876 h 913"/>
                <a:gd name="T18" fmla="*/ 452 w 766"/>
                <a:gd name="T19" fmla="*/ 876 h 913"/>
                <a:gd name="T20" fmla="*/ 357 w 766"/>
                <a:gd name="T21" fmla="*/ 913 h 913"/>
                <a:gd name="T22" fmla="*/ 350 w 766"/>
                <a:gd name="T23" fmla="*/ 882 h 913"/>
                <a:gd name="T24" fmla="*/ 0 w 766"/>
                <a:gd name="T25" fmla="*/ 123 h 913"/>
                <a:gd name="T26" fmla="*/ 75 w 766"/>
                <a:gd name="T27" fmla="*/ 0 h 913"/>
                <a:gd name="T28" fmla="*/ 80 w 766"/>
                <a:gd name="T29" fmla="*/ 2 h 913"/>
                <a:gd name="T30" fmla="*/ 766 w 766"/>
                <a:gd name="T31" fmla="*/ 575 h 913"/>
                <a:gd name="T32" fmla="*/ 731 w 766"/>
                <a:gd name="T33" fmla="*/ 634 h 913"/>
                <a:gd name="T34" fmla="*/ 731 w 766"/>
                <a:gd name="T35" fmla="*/ 634 h 913"/>
                <a:gd name="T36" fmla="*/ 721 w 766"/>
                <a:gd name="T37" fmla="*/ 648 h 913"/>
                <a:gd name="T38" fmla="*/ 721 w 766"/>
                <a:gd name="T39" fmla="*/ 649 h 913"/>
                <a:gd name="T40" fmla="*/ 711 w 766"/>
                <a:gd name="T41" fmla="*/ 662 h 913"/>
                <a:gd name="T42" fmla="*/ 711 w 766"/>
                <a:gd name="T43" fmla="*/ 662 h 913"/>
                <a:gd name="T44" fmla="*/ 701 w 766"/>
                <a:gd name="T45" fmla="*/ 676 h 913"/>
                <a:gd name="T46" fmla="*/ 700 w 766"/>
                <a:gd name="T47" fmla="*/ 676 h 913"/>
                <a:gd name="T48" fmla="*/ 690 w 766"/>
                <a:gd name="T49" fmla="*/ 689 h 913"/>
                <a:gd name="T50" fmla="*/ 690 w 766"/>
                <a:gd name="T51" fmla="*/ 689 h 913"/>
                <a:gd name="T52" fmla="*/ 679 w 766"/>
                <a:gd name="T53" fmla="*/ 702 h 913"/>
                <a:gd name="T54" fmla="*/ 679 w 766"/>
                <a:gd name="T55" fmla="*/ 703 h 913"/>
                <a:gd name="T56" fmla="*/ 668 w 766"/>
                <a:gd name="T57" fmla="*/ 715 h 913"/>
                <a:gd name="T58" fmla="*/ 667 w 766"/>
                <a:gd name="T59" fmla="*/ 715 h 913"/>
                <a:gd name="T60" fmla="*/ 656 w 766"/>
                <a:gd name="T61" fmla="*/ 727 h 913"/>
                <a:gd name="T62" fmla="*/ 656 w 766"/>
                <a:gd name="T63" fmla="*/ 728 h 913"/>
                <a:gd name="T64" fmla="*/ 644 w 766"/>
                <a:gd name="T65" fmla="*/ 740 h 913"/>
                <a:gd name="T66" fmla="*/ 644 w 766"/>
                <a:gd name="T67" fmla="*/ 740 h 913"/>
                <a:gd name="T68" fmla="*/ 632 w 766"/>
                <a:gd name="T69" fmla="*/ 751 h 913"/>
                <a:gd name="T70" fmla="*/ 632 w 766"/>
                <a:gd name="T71" fmla="*/ 752 h 913"/>
                <a:gd name="T72" fmla="*/ 620 w 766"/>
                <a:gd name="T73" fmla="*/ 763 h 913"/>
                <a:gd name="T74" fmla="*/ 619 w 766"/>
                <a:gd name="T75" fmla="*/ 763 h 913"/>
                <a:gd name="T76" fmla="*/ 607 w 766"/>
                <a:gd name="T77" fmla="*/ 774 h 913"/>
                <a:gd name="T78" fmla="*/ 607 w 766"/>
                <a:gd name="T79" fmla="*/ 774 h 913"/>
                <a:gd name="T80" fmla="*/ 594 w 766"/>
                <a:gd name="T81" fmla="*/ 785 h 913"/>
                <a:gd name="T82" fmla="*/ 594 w 766"/>
                <a:gd name="T83" fmla="*/ 785 h 913"/>
                <a:gd name="T84" fmla="*/ 581 w 766"/>
                <a:gd name="T85" fmla="*/ 796 h 913"/>
                <a:gd name="T86" fmla="*/ 580 w 766"/>
                <a:gd name="T87" fmla="*/ 796 h 913"/>
                <a:gd name="T88" fmla="*/ 567 w 766"/>
                <a:gd name="T89" fmla="*/ 806 h 913"/>
                <a:gd name="T90" fmla="*/ 567 w 766"/>
                <a:gd name="T91" fmla="*/ 806 h 913"/>
                <a:gd name="T92" fmla="*/ 554 w 766"/>
                <a:gd name="T93" fmla="*/ 816 h 913"/>
                <a:gd name="T94" fmla="*/ 553 w 766"/>
                <a:gd name="T95" fmla="*/ 816 h 913"/>
                <a:gd name="T96" fmla="*/ 540 w 766"/>
                <a:gd name="T97" fmla="*/ 825 h 913"/>
                <a:gd name="T98" fmla="*/ 539 w 766"/>
                <a:gd name="T99" fmla="*/ 826 h 913"/>
                <a:gd name="T100" fmla="*/ 526 w 766"/>
                <a:gd name="T101" fmla="*/ 835 h 913"/>
                <a:gd name="T102" fmla="*/ 525 w 766"/>
                <a:gd name="T103" fmla="*/ 835 h 913"/>
                <a:gd name="T104" fmla="*/ 511 w 766"/>
                <a:gd name="T105" fmla="*/ 84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913">
                  <a:moveTo>
                    <a:pt x="511" y="844"/>
                  </a:moveTo>
                  <a:lnTo>
                    <a:pt x="511" y="844"/>
                  </a:lnTo>
                  <a:cubicBezTo>
                    <a:pt x="506" y="847"/>
                    <a:pt x="502" y="849"/>
                    <a:pt x="497" y="852"/>
                  </a:cubicBezTo>
                  <a:lnTo>
                    <a:pt x="496" y="852"/>
                  </a:lnTo>
                  <a:cubicBezTo>
                    <a:pt x="492" y="855"/>
                    <a:pt x="487" y="858"/>
                    <a:pt x="482" y="860"/>
                  </a:cubicBezTo>
                  <a:lnTo>
                    <a:pt x="482" y="860"/>
                  </a:lnTo>
                  <a:cubicBezTo>
                    <a:pt x="477" y="863"/>
                    <a:pt x="472" y="866"/>
                    <a:pt x="467" y="868"/>
                  </a:cubicBezTo>
                  <a:lnTo>
                    <a:pt x="467" y="868"/>
                  </a:lnTo>
                  <a:cubicBezTo>
                    <a:pt x="462" y="871"/>
                    <a:pt x="457" y="873"/>
                    <a:pt x="452" y="876"/>
                  </a:cubicBezTo>
                  <a:lnTo>
                    <a:pt x="452" y="876"/>
                  </a:lnTo>
                  <a:cubicBezTo>
                    <a:pt x="421" y="890"/>
                    <a:pt x="390" y="903"/>
                    <a:pt x="357" y="913"/>
                  </a:cubicBezTo>
                  <a:cubicBezTo>
                    <a:pt x="355" y="903"/>
                    <a:pt x="352" y="893"/>
                    <a:pt x="350" y="882"/>
                  </a:cubicBezTo>
                  <a:cubicBezTo>
                    <a:pt x="287" y="614"/>
                    <a:pt x="198" y="236"/>
                    <a:pt x="0" y="123"/>
                  </a:cubicBezTo>
                  <a:cubicBezTo>
                    <a:pt x="24" y="81"/>
                    <a:pt x="49" y="39"/>
                    <a:pt x="75" y="0"/>
                  </a:cubicBezTo>
                  <a:cubicBezTo>
                    <a:pt x="77" y="0"/>
                    <a:pt x="78" y="1"/>
                    <a:pt x="80" y="2"/>
                  </a:cubicBezTo>
                  <a:cubicBezTo>
                    <a:pt x="357" y="126"/>
                    <a:pt x="632" y="318"/>
                    <a:pt x="766" y="575"/>
                  </a:cubicBezTo>
                  <a:cubicBezTo>
                    <a:pt x="755" y="595"/>
                    <a:pt x="743" y="615"/>
                    <a:pt x="731" y="634"/>
                  </a:cubicBezTo>
                  <a:lnTo>
                    <a:pt x="731" y="634"/>
                  </a:lnTo>
                  <a:cubicBezTo>
                    <a:pt x="728" y="639"/>
                    <a:pt x="724" y="644"/>
                    <a:pt x="721" y="648"/>
                  </a:cubicBezTo>
                  <a:lnTo>
                    <a:pt x="721" y="649"/>
                  </a:lnTo>
                  <a:cubicBezTo>
                    <a:pt x="718" y="653"/>
                    <a:pt x="714" y="658"/>
                    <a:pt x="711" y="662"/>
                  </a:cubicBezTo>
                  <a:lnTo>
                    <a:pt x="711" y="662"/>
                  </a:lnTo>
                  <a:cubicBezTo>
                    <a:pt x="707" y="667"/>
                    <a:pt x="704" y="672"/>
                    <a:pt x="701" y="676"/>
                  </a:cubicBezTo>
                  <a:lnTo>
                    <a:pt x="700" y="676"/>
                  </a:lnTo>
                  <a:cubicBezTo>
                    <a:pt x="697" y="680"/>
                    <a:pt x="693" y="685"/>
                    <a:pt x="690" y="689"/>
                  </a:cubicBezTo>
                  <a:lnTo>
                    <a:pt x="690" y="689"/>
                  </a:lnTo>
                  <a:cubicBezTo>
                    <a:pt x="686" y="694"/>
                    <a:pt x="683" y="698"/>
                    <a:pt x="679" y="702"/>
                  </a:cubicBezTo>
                  <a:lnTo>
                    <a:pt x="679" y="703"/>
                  </a:lnTo>
                  <a:cubicBezTo>
                    <a:pt x="675" y="707"/>
                    <a:pt x="671" y="711"/>
                    <a:pt x="668" y="715"/>
                  </a:cubicBezTo>
                  <a:lnTo>
                    <a:pt x="667" y="715"/>
                  </a:lnTo>
                  <a:cubicBezTo>
                    <a:pt x="664" y="719"/>
                    <a:pt x="660" y="723"/>
                    <a:pt x="656" y="727"/>
                  </a:cubicBezTo>
                  <a:lnTo>
                    <a:pt x="656" y="728"/>
                  </a:lnTo>
                  <a:cubicBezTo>
                    <a:pt x="652" y="732"/>
                    <a:pt x="648" y="736"/>
                    <a:pt x="644" y="740"/>
                  </a:cubicBezTo>
                  <a:lnTo>
                    <a:pt x="644" y="740"/>
                  </a:lnTo>
                  <a:cubicBezTo>
                    <a:pt x="640" y="744"/>
                    <a:pt x="636" y="748"/>
                    <a:pt x="632" y="751"/>
                  </a:cubicBezTo>
                  <a:lnTo>
                    <a:pt x="632" y="752"/>
                  </a:lnTo>
                  <a:cubicBezTo>
                    <a:pt x="628" y="756"/>
                    <a:pt x="624" y="759"/>
                    <a:pt x="620" y="763"/>
                  </a:cubicBezTo>
                  <a:lnTo>
                    <a:pt x="619" y="763"/>
                  </a:lnTo>
                  <a:cubicBezTo>
                    <a:pt x="615" y="767"/>
                    <a:pt x="611" y="771"/>
                    <a:pt x="607" y="774"/>
                  </a:cubicBezTo>
                  <a:lnTo>
                    <a:pt x="607" y="774"/>
                  </a:lnTo>
                  <a:cubicBezTo>
                    <a:pt x="602" y="778"/>
                    <a:pt x="598" y="782"/>
                    <a:pt x="594" y="785"/>
                  </a:cubicBezTo>
                  <a:lnTo>
                    <a:pt x="594" y="785"/>
                  </a:lnTo>
                  <a:cubicBezTo>
                    <a:pt x="589" y="789"/>
                    <a:pt x="585" y="792"/>
                    <a:pt x="581" y="796"/>
                  </a:cubicBezTo>
                  <a:lnTo>
                    <a:pt x="580" y="796"/>
                  </a:lnTo>
                  <a:cubicBezTo>
                    <a:pt x="576" y="799"/>
                    <a:pt x="572" y="803"/>
                    <a:pt x="567" y="806"/>
                  </a:cubicBezTo>
                  <a:lnTo>
                    <a:pt x="567" y="806"/>
                  </a:lnTo>
                  <a:cubicBezTo>
                    <a:pt x="563" y="809"/>
                    <a:pt x="558" y="813"/>
                    <a:pt x="554" y="816"/>
                  </a:cubicBezTo>
                  <a:lnTo>
                    <a:pt x="553" y="816"/>
                  </a:lnTo>
                  <a:cubicBezTo>
                    <a:pt x="549" y="819"/>
                    <a:pt x="544" y="822"/>
                    <a:pt x="540" y="825"/>
                  </a:cubicBezTo>
                  <a:lnTo>
                    <a:pt x="539" y="826"/>
                  </a:lnTo>
                  <a:cubicBezTo>
                    <a:pt x="535" y="829"/>
                    <a:pt x="530" y="832"/>
                    <a:pt x="526" y="835"/>
                  </a:cubicBezTo>
                  <a:lnTo>
                    <a:pt x="525" y="835"/>
                  </a:lnTo>
                  <a:cubicBezTo>
                    <a:pt x="521" y="838"/>
                    <a:pt x="516" y="841"/>
                    <a:pt x="511" y="844"/>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
            <p:cNvSpPr>
              <a:spLocks/>
            </p:cNvSpPr>
            <p:nvPr/>
          </p:nvSpPr>
          <p:spPr bwMode="auto">
            <a:xfrm>
              <a:off x="8131176" y="4278313"/>
              <a:ext cx="269875" cy="403225"/>
            </a:xfrm>
            <a:custGeom>
              <a:avLst/>
              <a:gdLst>
                <a:gd name="T0" fmla="*/ 181 w 528"/>
                <a:gd name="T1" fmla="*/ 763 h 786"/>
                <a:gd name="T2" fmla="*/ 170 w 528"/>
                <a:gd name="T3" fmla="*/ 760 h 786"/>
                <a:gd name="T4" fmla="*/ 164 w 528"/>
                <a:gd name="T5" fmla="*/ 758 h 786"/>
                <a:gd name="T6" fmla="*/ 153 w 528"/>
                <a:gd name="T7" fmla="*/ 755 h 786"/>
                <a:gd name="T8" fmla="*/ 149 w 528"/>
                <a:gd name="T9" fmla="*/ 753 h 786"/>
                <a:gd name="T10" fmla="*/ 134 w 528"/>
                <a:gd name="T11" fmla="*/ 749 h 786"/>
                <a:gd name="T12" fmla="*/ 128 w 528"/>
                <a:gd name="T13" fmla="*/ 747 h 786"/>
                <a:gd name="T14" fmla="*/ 119 w 528"/>
                <a:gd name="T15" fmla="*/ 743 h 786"/>
                <a:gd name="T16" fmla="*/ 113 w 528"/>
                <a:gd name="T17" fmla="*/ 741 h 786"/>
                <a:gd name="T18" fmla="*/ 105 w 528"/>
                <a:gd name="T19" fmla="*/ 738 h 786"/>
                <a:gd name="T20" fmla="*/ 98 w 528"/>
                <a:gd name="T21" fmla="*/ 735 h 786"/>
                <a:gd name="T22" fmla="*/ 88 w 528"/>
                <a:gd name="T23" fmla="*/ 731 h 786"/>
                <a:gd name="T24" fmla="*/ 77 w 528"/>
                <a:gd name="T25" fmla="*/ 726 h 786"/>
                <a:gd name="T26" fmla="*/ 71 w 528"/>
                <a:gd name="T27" fmla="*/ 724 h 786"/>
                <a:gd name="T28" fmla="*/ 63 w 528"/>
                <a:gd name="T29" fmla="*/ 720 h 786"/>
                <a:gd name="T30" fmla="*/ 58 w 528"/>
                <a:gd name="T31" fmla="*/ 718 h 786"/>
                <a:gd name="T32" fmla="*/ 49 w 528"/>
                <a:gd name="T33" fmla="*/ 713 h 786"/>
                <a:gd name="T34" fmla="*/ 48 w 528"/>
                <a:gd name="T35" fmla="*/ 713 h 786"/>
                <a:gd name="T36" fmla="*/ 26 w 528"/>
                <a:gd name="T37" fmla="*/ 701 h 786"/>
                <a:gd name="T38" fmla="*/ 25 w 528"/>
                <a:gd name="T39" fmla="*/ 701 h 786"/>
                <a:gd name="T40" fmla="*/ 15 w 528"/>
                <a:gd name="T41" fmla="*/ 695 h 786"/>
                <a:gd name="T42" fmla="*/ 13 w 528"/>
                <a:gd name="T43" fmla="*/ 694 h 786"/>
                <a:gd name="T44" fmla="*/ 2 w 528"/>
                <a:gd name="T45" fmla="*/ 688 h 786"/>
                <a:gd name="T46" fmla="*/ 9 w 528"/>
                <a:gd name="T47" fmla="*/ 528 h 786"/>
                <a:gd name="T48" fmla="*/ 190 w 528"/>
                <a:gd name="T49" fmla="*/ 0 h 786"/>
                <a:gd name="T50" fmla="*/ 520 w 528"/>
                <a:gd name="T51" fmla="*/ 733 h 786"/>
                <a:gd name="T52" fmla="*/ 528 w 528"/>
                <a:gd name="T53" fmla="*/ 766 h 786"/>
                <a:gd name="T54" fmla="*/ 527 w 528"/>
                <a:gd name="T55" fmla="*/ 766 h 786"/>
                <a:gd name="T56" fmla="*/ 510 w 528"/>
                <a:gd name="T57" fmla="*/ 770 h 786"/>
                <a:gd name="T58" fmla="*/ 504 w 528"/>
                <a:gd name="T59" fmla="*/ 771 h 786"/>
                <a:gd name="T60" fmla="*/ 491 w 528"/>
                <a:gd name="T61" fmla="*/ 774 h 786"/>
                <a:gd name="T62" fmla="*/ 484 w 528"/>
                <a:gd name="T63" fmla="*/ 775 h 786"/>
                <a:gd name="T64" fmla="*/ 473 w 528"/>
                <a:gd name="T65" fmla="*/ 777 h 786"/>
                <a:gd name="T66" fmla="*/ 465 w 528"/>
                <a:gd name="T67" fmla="*/ 778 h 786"/>
                <a:gd name="T68" fmla="*/ 453 w 528"/>
                <a:gd name="T69" fmla="*/ 780 h 786"/>
                <a:gd name="T70" fmla="*/ 447 w 528"/>
                <a:gd name="T71" fmla="*/ 781 h 786"/>
                <a:gd name="T72" fmla="*/ 432 w 528"/>
                <a:gd name="T73" fmla="*/ 782 h 786"/>
                <a:gd name="T74" fmla="*/ 428 w 528"/>
                <a:gd name="T75" fmla="*/ 783 h 786"/>
                <a:gd name="T76" fmla="*/ 409 w 528"/>
                <a:gd name="T77" fmla="*/ 784 h 786"/>
                <a:gd name="T78" fmla="*/ 404 w 528"/>
                <a:gd name="T79" fmla="*/ 785 h 786"/>
                <a:gd name="T80" fmla="*/ 390 w 528"/>
                <a:gd name="T81" fmla="*/ 786 h 786"/>
                <a:gd name="T82" fmla="*/ 383 w 528"/>
                <a:gd name="T83" fmla="*/ 786 h 786"/>
                <a:gd name="T84" fmla="*/ 371 w 528"/>
                <a:gd name="T85" fmla="*/ 786 h 786"/>
                <a:gd name="T86" fmla="*/ 364 w 528"/>
                <a:gd name="T87" fmla="*/ 786 h 786"/>
                <a:gd name="T88" fmla="*/ 351 w 528"/>
                <a:gd name="T89" fmla="*/ 786 h 786"/>
                <a:gd name="T90" fmla="*/ 344 w 528"/>
                <a:gd name="T91" fmla="*/ 786 h 786"/>
                <a:gd name="T92" fmla="*/ 331 w 528"/>
                <a:gd name="T93" fmla="*/ 786 h 786"/>
                <a:gd name="T94" fmla="*/ 325 w 528"/>
                <a:gd name="T95" fmla="*/ 785 h 786"/>
                <a:gd name="T96" fmla="*/ 306 w 528"/>
                <a:gd name="T97" fmla="*/ 784 h 786"/>
                <a:gd name="T98" fmla="*/ 302 w 528"/>
                <a:gd name="T99" fmla="*/ 784 h 786"/>
                <a:gd name="T100" fmla="*/ 287 w 528"/>
                <a:gd name="T101" fmla="*/ 782 h 786"/>
                <a:gd name="T102" fmla="*/ 280 w 528"/>
                <a:gd name="T103" fmla="*/ 781 h 786"/>
                <a:gd name="T104" fmla="*/ 267 w 528"/>
                <a:gd name="T105" fmla="*/ 780 h 786"/>
                <a:gd name="T106" fmla="*/ 260 w 528"/>
                <a:gd name="T107" fmla="*/ 779 h 786"/>
                <a:gd name="T108" fmla="*/ 247 w 528"/>
                <a:gd name="T109" fmla="*/ 777 h 786"/>
                <a:gd name="T110" fmla="*/ 240 w 528"/>
                <a:gd name="T111" fmla="*/ 776 h 786"/>
                <a:gd name="T112" fmla="*/ 227 w 528"/>
                <a:gd name="T113" fmla="*/ 773 h 786"/>
                <a:gd name="T114" fmla="*/ 221 w 528"/>
                <a:gd name="T115" fmla="*/ 772 h 786"/>
                <a:gd name="T116" fmla="*/ 201 w 528"/>
                <a:gd name="T117" fmla="*/ 768 h 786"/>
                <a:gd name="T118" fmla="*/ 185 w 528"/>
                <a:gd name="T119" fmla="*/ 764 h 786"/>
                <a:gd name="T120" fmla="*/ 181 w 528"/>
                <a:gd name="T121" fmla="*/ 76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786">
                  <a:moveTo>
                    <a:pt x="181" y="763"/>
                  </a:moveTo>
                  <a:cubicBezTo>
                    <a:pt x="177" y="762"/>
                    <a:pt x="173" y="761"/>
                    <a:pt x="170" y="760"/>
                  </a:cubicBezTo>
                  <a:cubicBezTo>
                    <a:pt x="168" y="759"/>
                    <a:pt x="166" y="759"/>
                    <a:pt x="164" y="758"/>
                  </a:cubicBezTo>
                  <a:cubicBezTo>
                    <a:pt x="160" y="757"/>
                    <a:pt x="156" y="756"/>
                    <a:pt x="153" y="755"/>
                  </a:cubicBezTo>
                  <a:lnTo>
                    <a:pt x="149" y="753"/>
                  </a:lnTo>
                  <a:cubicBezTo>
                    <a:pt x="144" y="752"/>
                    <a:pt x="139" y="750"/>
                    <a:pt x="134" y="749"/>
                  </a:cubicBezTo>
                  <a:cubicBezTo>
                    <a:pt x="132" y="748"/>
                    <a:pt x="130" y="747"/>
                    <a:pt x="128" y="747"/>
                  </a:cubicBezTo>
                  <a:cubicBezTo>
                    <a:pt x="125" y="746"/>
                    <a:pt x="122" y="745"/>
                    <a:pt x="119" y="743"/>
                  </a:cubicBezTo>
                  <a:cubicBezTo>
                    <a:pt x="117" y="743"/>
                    <a:pt x="115" y="742"/>
                    <a:pt x="113" y="741"/>
                  </a:cubicBezTo>
                  <a:cubicBezTo>
                    <a:pt x="110" y="740"/>
                    <a:pt x="107" y="739"/>
                    <a:pt x="105" y="738"/>
                  </a:cubicBezTo>
                  <a:cubicBezTo>
                    <a:pt x="102" y="737"/>
                    <a:pt x="100" y="736"/>
                    <a:pt x="98" y="735"/>
                  </a:cubicBezTo>
                  <a:cubicBezTo>
                    <a:pt x="95" y="734"/>
                    <a:pt x="91" y="733"/>
                    <a:pt x="88" y="731"/>
                  </a:cubicBezTo>
                  <a:cubicBezTo>
                    <a:pt x="84" y="730"/>
                    <a:pt x="81" y="728"/>
                    <a:pt x="77" y="726"/>
                  </a:cubicBezTo>
                  <a:cubicBezTo>
                    <a:pt x="75" y="725"/>
                    <a:pt x="73" y="725"/>
                    <a:pt x="71" y="724"/>
                  </a:cubicBezTo>
                  <a:cubicBezTo>
                    <a:pt x="68" y="723"/>
                    <a:pt x="66" y="721"/>
                    <a:pt x="63" y="720"/>
                  </a:cubicBezTo>
                  <a:cubicBezTo>
                    <a:pt x="61" y="719"/>
                    <a:pt x="60" y="718"/>
                    <a:pt x="58" y="718"/>
                  </a:cubicBezTo>
                  <a:cubicBezTo>
                    <a:pt x="55" y="716"/>
                    <a:pt x="52" y="715"/>
                    <a:pt x="49" y="713"/>
                  </a:cubicBezTo>
                  <a:lnTo>
                    <a:pt x="48" y="713"/>
                  </a:lnTo>
                  <a:cubicBezTo>
                    <a:pt x="41" y="709"/>
                    <a:pt x="34" y="705"/>
                    <a:pt x="26" y="701"/>
                  </a:cubicBezTo>
                  <a:lnTo>
                    <a:pt x="25" y="701"/>
                  </a:lnTo>
                  <a:cubicBezTo>
                    <a:pt x="22" y="699"/>
                    <a:pt x="18" y="697"/>
                    <a:pt x="15" y="695"/>
                  </a:cubicBezTo>
                  <a:lnTo>
                    <a:pt x="13" y="694"/>
                  </a:lnTo>
                  <a:cubicBezTo>
                    <a:pt x="9" y="692"/>
                    <a:pt x="6" y="690"/>
                    <a:pt x="2" y="688"/>
                  </a:cubicBezTo>
                  <a:cubicBezTo>
                    <a:pt x="0" y="635"/>
                    <a:pt x="3" y="582"/>
                    <a:pt x="9" y="528"/>
                  </a:cubicBezTo>
                  <a:cubicBezTo>
                    <a:pt x="32" y="349"/>
                    <a:pt x="101" y="166"/>
                    <a:pt x="190" y="0"/>
                  </a:cubicBezTo>
                  <a:cubicBezTo>
                    <a:pt x="373" y="104"/>
                    <a:pt x="459" y="472"/>
                    <a:pt x="520" y="733"/>
                  </a:cubicBezTo>
                  <a:cubicBezTo>
                    <a:pt x="523" y="744"/>
                    <a:pt x="525" y="755"/>
                    <a:pt x="528" y="766"/>
                  </a:cubicBezTo>
                  <a:lnTo>
                    <a:pt x="527" y="766"/>
                  </a:lnTo>
                  <a:cubicBezTo>
                    <a:pt x="521" y="767"/>
                    <a:pt x="515" y="769"/>
                    <a:pt x="510" y="770"/>
                  </a:cubicBezTo>
                  <a:cubicBezTo>
                    <a:pt x="508" y="770"/>
                    <a:pt x="506" y="771"/>
                    <a:pt x="504" y="771"/>
                  </a:cubicBezTo>
                  <a:cubicBezTo>
                    <a:pt x="500" y="772"/>
                    <a:pt x="495" y="773"/>
                    <a:pt x="491" y="774"/>
                  </a:cubicBezTo>
                  <a:cubicBezTo>
                    <a:pt x="489" y="774"/>
                    <a:pt x="487" y="775"/>
                    <a:pt x="484" y="775"/>
                  </a:cubicBezTo>
                  <a:cubicBezTo>
                    <a:pt x="480" y="776"/>
                    <a:pt x="477" y="776"/>
                    <a:pt x="473" y="777"/>
                  </a:cubicBezTo>
                  <a:cubicBezTo>
                    <a:pt x="470" y="777"/>
                    <a:pt x="468" y="778"/>
                    <a:pt x="465" y="778"/>
                  </a:cubicBezTo>
                  <a:cubicBezTo>
                    <a:pt x="461" y="779"/>
                    <a:pt x="457" y="779"/>
                    <a:pt x="453" y="780"/>
                  </a:cubicBezTo>
                  <a:cubicBezTo>
                    <a:pt x="451" y="780"/>
                    <a:pt x="449" y="781"/>
                    <a:pt x="447" y="781"/>
                  </a:cubicBezTo>
                  <a:cubicBezTo>
                    <a:pt x="442" y="781"/>
                    <a:pt x="437" y="782"/>
                    <a:pt x="432" y="782"/>
                  </a:cubicBezTo>
                  <a:lnTo>
                    <a:pt x="428" y="783"/>
                  </a:lnTo>
                  <a:cubicBezTo>
                    <a:pt x="422" y="784"/>
                    <a:pt x="415" y="784"/>
                    <a:pt x="409" y="784"/>
                  </a:cubicBezTo>
                  <a:cubicBezTo>
                    <a:pt x="407" y="785"/>
                    <a:pt x="406" y="785"/>
                    <a:pt x="404" y="785"/>
                  </a:cubicBezTo>
                  <a:cubicBezTo>
                    <a:pt x="399" y="785"/>
                    <a:pt x="395" y="785"/>
                    <a:pt x="390" y="786"/>
                  </a:cubicBezTo>
                  <a:cubicBezTo>
                    <a:pt x="388" y="786"/>
                    <a:pt x="386" y="786"/>
                    <a:pt x="383" y="786"/>
                  </a:cubicBezTo>
                  <a:cubicBezTo>
                    <a:pt x="379" y="786"/>
                    <a:pt x="375" y="786"/>
                    <a:pt x="371" y="786"/>
                  </a:cubicBezTo>
                  <a:cubicBezTo>
                    <a:pt x="369" y="786"/>
                    <a:pt x="366" y="786"/>
                    <a:pt x="364" y="786"/>
                  </a:cubicBezTo>
                  <a:cubicBezTo>
                    <a:pt x="360" y="786"/>
                    <a:pt x="355" y="786"/>
                    <a:pt x="351" y="786"/>
                  </a:cubicBezTo>
                  <a:cubicBezTo>
                    <a:pt x="349" y="786"/>
                    <a:pt x="347" y="786"/>
                    <a:pt x="344" y="786"/>
                  </a:cubicBezTo>
                  <a:cubicBezTo>
                    <a:pt x="340" y="786"/>
                    <a:pt x="335" y="786"/>
                    <a:pt x="331" y="786"/>
                  </a:cubicBezTo>
                  <a:cubicBezTo>
                    <a:pt x="329" y="785"/>
                    <a:pt x="327" y="785"/>
                    <a:pt x="325" y="785"/>
                  </a:cubicBezTo>
                  <a:cubicBezTo>
                    <a:pt x="319" y="785"/>
                    <a:pt x="312" y="785"/>
                    <a:pt x="306" y="784"/>
                  </a:cubicBezTo>
                  <a:lnTo>
                    <a:pt x="302" y="784"/>
                  </a:lnTo>
                  <a:cubicBezTo>
                    <a:pt x="297" y="783"/>
                    <a:pt x="292" y="783"/>
                    <a:pt x="287" y="782"/>
                  </a:cubicBezTo>
                  <a:cubicBezTo>
                    <a:pt x="284" y="782"/>
                    <a:pt x="282" y="782"/>
                    <a:pt x="280" y="781"/>
                  </a:cubicBezTo>
                  <a:cubicBezTo>
                    <a:pt x="276" y="781"/>
                    <a:pt x="271" y="781"/>
                    <a:pt x="267" y="780"/>
                  </a:cubicBezTo>
                  <a:cubicBezTo>
                    <a:pt x="265" y="780"/>
                    <a:pt x="262" y="779"/>
                    <a:pt x="260" y="779"/>
                  </a:cubicBezTo>
                  <a:cubicBezTo>
                    <a:pt x="256" y="778"/>
                    <a:pt x="252" y="778"/>
                    <a:pt x="247" y="777"/>
                  </a:cubicBezTo>
                  <a:cubicBezTo>
                    <a:pt x="245" y="777"/>
                    <a:pt x="243" y="776"/>
                    <a:pt x="240" y="776"/>
                  </a:cubicBezTo>
                  <a:cubicBezTo>
                    <a:pt x="236" y="775"/>
                    <a:pt x="231" y="774"/>
                    <a:pt x="227" y="773"/>
                  </a:cubicBezTo>
                  <a:cubicBezTo>
                    <a:pt x="225" y="773"/>
                    <a:pt x="223" y="772"/>
                    <a:pt x="221" y="772"/>
                  </a:cubicBezTo>
                  <a:cubicBezTo>
                    <a:pt x="214" y="771"/>
                    <a:pt x="208" y="769"/>
                    <a:pt x="201" y="768"/>
                  </a:cubicBezTo>
                  <a:cubicBezTo>
                    <a:pt x="196" y="767"/>
                    <a:pt x="191" y="765"/>
                    <a:pt x="185" y="764"/>
                  </a:cubicBezTo>
                  <a:cubicBezTo>
                    <a:pt x="184" y="764"/>
                    <a:pt x="182" y="763"/>
                    <a:pt x="181" y="76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1"/>
            <p:cNvSpPr>
              <a:spLocks/>
            </p:cNvSpPr>
            <p:nvPr/>
          </p:nvSpPr>
          <p:spPr bwMode="auto">
            <a:xfrm>
              <a:off x="8035926" y="3981451"/>
              <a:ext cx="276225" cy="188913"/>
            </a:xfrm>
            <a:custGeom>
              <a:avLst/>
              <a:gdLst>
                <a:gd name="T0" fmla="*/ 214 w 540"/>
                <a:gd name="T1" fmla="*/ 51 h 368"/>
                <a:gd name="T2" fmla="*/ 215 w 540"/>
                <a:gd name="T3" fmla="*/ 50 h 368"/>
                <a:gd name="T4" fmla="*/ 260 w 540"/>
                <a:gd name="T5" fmla="*/ 28 h 368"/>
                <a:gd name="T6" fmla="*/ 261 w 540"/>
                <a:gd name="T7" fmla="*/ 27 h 368"/>
                <a:gd name="T8" fmla="*/ 308 w 540"/>
                <a:gd name="T9" fmla="*/ 8 h 368"/>
                <a:gd name="T10" fmla="*/ 308 w 540"/>
                <a:gd name="T11" fmla="*/ 8 h 368"/>
                <a:gd name="T12" fmla="*/ 332 w 540"/>
                <a:gd name="T13" fmla="*/ 0 h 368"/>
                <a:gd name="T14" fmla="*/ 540 w 540"/>
                <a:gd name="T15" fmla="*/ 253 h 368"/>
                <a:gd name="T16" fmla="*/ 493 w 540"/>
                <a:gd name="T17" fmla="*/ 315 h 368"/>
                <a:gd name="T18" fmla="*/ 456 w 540"/>
                <a:gd name="T19" fmla="*/ 368 h 368"/>
                <a:gd name="T20" fmla="*/ 0 w 540"/>
                <a:gd name="T21" fmla="*/ 230 h 368"/>
                <a:gd name="T22" fmla="*/ 0 w 540"/>
                <a:gd name="T23" fmla="*/ 230 h 368"/>
                <a:gd name="T24" fmla="*/ 16 w 540"/>
                <a:gd name="T25" fmla="*/ 210 h 368"/>
                <a:gd name="T26" fmla="*/ 16 w 540"/>
                <a:gd name="T27" fmla="*/ 209 h 368"/>
                <a:gd name="T28" fmla="*/ 51 w 540"/>
                <a:gd name="T29" fmla="*/ 173 h 368"/>
                <a:gd name="T30" fmla="*/ 52 w 540"/>
                <a:gd name="T31" fmla="*/ 172 h 368"/>
                <a:gd name="T32" fmla="*/ 88 w 540"/>
                <a:gd name="T33" fmla="*/ 138 h 368"/>
                <a:gd name="T34" fmla="*/ 89 w 540"/>
                <a:gd name="T35" fmla="*/ 137 h 368"/>
                <a:gd name="T36" fmla="*/ 128 w 540"/>
                <a:gd name="T37" fmla="*/ 106 h 368"/>
                <a:gd name="T38" fmla="*/ 129 w 540"/>
                <a:gd name="T39" fmla="*/ 105 h 368"/>
                <a:gd name="T40" fmla="*/ 170 w 540"/>
                <a:gd name="T41" fmla="*/ 77 h 368"/>
                <a:gd name="T42" fmla="*/ 171 w 540"/>
                <a:gd name="T43" fmla="*/ 76 h 368"/>
                <a:gd name="T44" fmla="*/ 214 w 540"/>
                <a:gd name="T45" fmla="*/ 5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0" h="368">
                  <a:moveTo>
                    <a:pt x="214" y="51"/>
                  </a:moveTo>
                  <a:lnTo>
                    <a:pt x="215" y="50"/>
                  </a:lnTo>
                  <a:cubicBezTo>
                    <a:pt x="230" y="42"/>
                    <a:pt x="245" y="35"/>
                    <a:pt x="260" y="28"/>
                  </a:cubicBezTo>
                  <a:lnTo>
                    <a:pt x="261" y="27"/>
                  </a:lnTo>
                  <a:cubicBezTo>
                    <a:pt x="276" y="20"/>
                    <a:pt x="292" y="14"/>
                    <a:pt x="308" y="8"/>
                  </a:cubicBezTo>
                  <a:lnTo>
                    <a:pt x="308" y="8"/>
                  </a:lnTo>
                  <a:cubicBezTo>
                    <a:pt x="316" y="5"/>
                    <a:pt x="324" y="3"/>
                    <a:pt x="332" y="0"/>
                  </a:cubicBezTo>
                  <a:cubicBezTo>
                    <a:pt x="339" y="81"/>
                    <a:pt x="387" y="172"/>
                    <a:pt x="540" y="253"/>
                  </a:cubicBezTo>
                  <a:cubicBezTo>
                    <a:pt x="524" y="273"/>
                    <a:pt x="508" y="293"/>
                    <a:pt x="493" y="315"/>
                  </a:cubicBezTo>
                  <a:cubicBezTo>
                    <a:pt x="480" y="332"/>
                    <a:pt x="468" y="350"/>
                    <a:pt x="456" y="368"/>
                  </a:cubicBezTo>
                  <a:cubicBezTo>
                    <a:pt x="294" y="299"/>
                    <a:pt x="133" y="253"/>
                    <a:pt x="0" y="230"/>
                  </a:cubicBezTo>
                  <a:lnTo>
                    <a:pt x="0" y="230"/>
                  </a:lnTo>
                  <a:cubicBezTo>
                    <a:pt x="5" y="223"/>
                    <a:pt x="10" y="217"/>
                    <a:pt x="16" y="210"/>
                  </a:cubicBezTo>
                  <a:lnTo>
                    <a:pt x="16" y="209"/>
                  </a:lnTo>
                  <a:cubicBezTo>
                    <a:pt x="27" y="197"/>
                    <a:pt x="39" y="184"/>
                    <a:pt x="51" y="173"/>
                  </a:cubicBezTo>
                  <a:lnTo>
                    <a:pt x="52" y="172"/>
                  </a:lnTo>
                  <a:cubicBezTo>
                    <a:pt x="63" y="160"/>
                    <a:pt x="75" y="149"/>
                    <a:pt x="88" y="138"/>
                  </a:cubicBezTo>
                  <a:lnTo>
                    <a:pt x="89" y="137"/>
                  </a:lnTo>
                  <a:cubicBezTo>
                    <a:pt x="102" y="126"/>
                    <a:pt x="115" y="116"/>
                    <a:pt x="128" y="106"/>
                  </a:cubicBezTo>
                  <a:lnTo>
                    <a:pt x="129" y="105"/>
                  </a:lnTo>
                  <a:cubicBezTo>
                    <a:pt x="142" y="95"/>
                    <a:pt x="156" y="85"/>
                    <a:pt x="170" y="77"/>
                  </a:cubicBezTo>
                  <a:lnTo>
                    <a:pt x="171" y="76"/>
                  </a:lnTo>
                  <a:cubicBezTo>
                    <a:pt x="185" y="67"/>
                    <a:pt x="199" y="58"/>
                    <a:pt x="214" y="51"/>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
            <p:cNvSpPr>
              <a:spLocks/>
            </p:cNvSpPr>
            <p:nvPr/>
          </p:nvSpPr>
          <p:spPr bwMode="auto">
            <a:xfrm>
              <a:off x="8226426" y="3965576"/>
              <a:ext cx="207963" cy="130175"/>
            </a:xfrm>
            <a:custGeom>
              <a:avLst/>
              <a:gdLst>
                <a:gd name="T0" fmla="*/ 353 w 406"/>
                <a:gd name="T1" fmla="*/ 23 h 254"/>
                <a:gd name="T2" fmla="*/ 369 w 406"/>
                <a:gd name="T3" fmla="*/ 28 h 254"/>
                <a:gd name="T4" fmla="*/ 370 w 406"/>
                <a:gd name="T5" fmla="*/ 28 h 254"/>
                <a:gd name="T6" fmla="*/ 387 w 406"/>
                <a:gd name="T7" fmla="*/ 33 h 254"/>
                <a:gd name="T8" fmla="*/ 388 w 406"/>
                <a:gd name="T9" fmla="*/ 34 h 254"/>
                <a:gd name="T10" fmla="*/ 406 w 406"/>
                <a:gd name="T11" fmla="*/ 40 h 254"/>
                <a:gd name="T12" fmla="*/ 192 w 406"/>
                <a:gd name="T13" fmla="*/ 254 h 254"/>
                <a:gd name="T14" fmla="*/ 0 w 406"/>
                <a:gd name="T15" fmla="*/ 21 h 254"/>
                <a:gd name="T16" fmla="*/ 1 w 406"/>
                <a:gd name="T17" fmla="*/ 21 h 254"/>
                <a:gd name="T18" fmla="*/ 59 w 406"/>
                <a:gd name="T19" fmla="*/ 9 h 254"/>
                <a:gd name="T20" fmla="*/ 62 w 406"/>
                <a:gd name="T21" fmla="*/ 8 h 254"/>
                <a:gd name="T22" fmla="*/ 79 w 406"/>
                <a:gd name="T23" fmla="*/ 6 h 254"/>
                <a:gd name="T24" fmla="*/ 82 w 406"/>
                <a:gd name="T25" fmla="*/ 5 h 254"/>
                <a:gd name="T26" fmla="*/ 100 w 406"/>
                <a:gd name="T27" fmla="*/ 3 h 254"/>
                <a:gd name="T28" fmla="*/ 101 w 406"/>
                <a:gd name="T29" fmla="*/ 3 h 254"/>
                <a:gd name="T30" fmla="*/ 142 w 406"/>
                <a:gd name="T31" fmla="*/ 0 h 254"/>
                <a:gd name="T32" fmla="*/ 144 w 406"/>
                <a:gd name="T33" fmla="*/ 0 h 254"/>
                <a:gd name="T34" fmla="*/ 161 w 406"/>
                <a:gd name="T35" fmla="*/ 0 h 254"/>
                <a:gd name="T36" fmla="*/ 166 w 406"/>
                <a:gd name="T37" fmla="*/ 0 h 254"/>
                <a:gd name="T38" fmla="*/ 181 w 406"/>
                <a:gd name="T39" fmla="*/ 0 h 254"/>
                <a:gd name="T40" fmla="*/ 186 w 406"/>
                <a:gd name="T41" fmla="*/ 0 h 254"/>
                <a:gd name="T42" fmla="*/ 201 w 406"/>
                <a:gd name="T43" fmla="*/ 0 h 254"/>
                <a:gd name="T44" fmla="*/ 206 w 406"/>
                <a:gd name="T45" fmla="*/ 0 h 254"/>
                <a:gd name="T46" fmla="*/ 245 w 406"/>
                <a:gd name="T47" fmla="*/ 3 h 254"/>
                <a:gd name="T48" fmla="*/ 251 w 406"/>
                <a:gd name="T49" fmla="*/ 4 h 254"/>
                <a:gd name="T50" fmla="*/ 265 w 406"/>
                <a:gd name="T51" fmla="*/ 6 h 254"/>
                <a:gd name="T52" fmla="*/ 272 w 406"/>
                <a:gd name="T53" fmla="*/ 7 h 254"/>
                <a:gd name="T54" fmla="*/ 285 w 406"/>
                <a:gd name="T55" fmla="*/ 9 h 254"/>
                <a:gd name="T56" fmla="*/ 292 w 406"/>
                <a:gd name="T57" fmla="*/ 10 h 254"/>
                <a:gd name="T58" fmla="*/ 305 w 406"/>
                <a:gd name="T59" fmla="*/ 12 h 254"/>
                <a:gd name="T60" fmla="*/ 311 w 406"/>
                <a:gd name="T61" fmla="*/ 14 h 254"/>
                <a:gd name="T62" fmla="*/ 331 w 406"/>
                <a:gd name="T63" fmla="*/ 18 h 254"/>
                <a:gd name="T64" fmla="*/ 350 w 406"/>
                <a:gd name="T65" fmla="*/ 22 h 254"/>
                <a:gd name="T66" fmla="*/ 353 w 406"/>
                <a:gd name="T67" fmla="*/ 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 h="254">
                  <a:moveTo>
                    <a:pt x="353" y="23"/>
                  </a:moveTo>
                  <a:cubicBezTo>
                    <a:pt x="358" y="25"/>
                    <a:pt x="363" y="26"/>
                    <a:pt x="369" y="28"/>
                  </a:cubicBezTo>
                  <a:lnTo>
                    <a:pt x="370" y="28"/>
                  </a:lnTo>
                  <a:cubicBezTo>
                    <a:pt x="376" y="30"/>
                    <a:pt x="382" y="32"/>
                    <a:pt x="387" y="33"/>
                  </a:cubicBezTo>
                  <a:lnTo>
                    <a:pt x="388" y="34"/>
                  </a:lnTo>
                  <a:cubicBezTo>
                    <a:pt x="394" y="36"/>
                    <a:pt x="400" y="38"/>
                    <a:pt x="406" y="40"/>
                  </a:cubicBezTo>
                  <a:cubicBezTo>
                    <a:pt x="340" y="91"/>
                    <a:pt x="266" y="164"/>
                    <a:pt x="192" y="254"/>
                  </a:cubicBezTo>
                  <a:cubicBezTo>
                    <a:pt x="47" y="179"/>
                    <a:pt x="4" y="96"/>
                    <a:pt x="0" y="21"/>
                  </a:cubicBezTo>
                  <a:lnTo>
                    <a:pt x="1" y="21"/>
                  </a:lnTo>
                  <a:cubicBezTo>
                    <a:pt x="20" y="16"/>
                    <a:pt x="40" y="12"/>
                    <a:pt x="59" y="9"/>
                  </a:cubicBezTo>
                  <a:lnTo>
                    <a:pt x="62" y="8"/>
                  </a:lnTo>
                  <a:cubicBezTo>
                    <a:pt x="67" y="7"/>
                    <a:pt x="73" y="7"/>
                    <a:pt x="79" y="6"/>
                  </a:cubicBezTo>
                  <a:lnTo>
                    <a:pt x="82" y="5"/>
                  </a:lnTo>
                  <a:cubicBezTo>
                    <a:pt x="88" y="5"/>
                    <a:pt x="94" y="4"/>
                    <a:pt x="100" y="3"/>
                  </a:cubicBezTo>
                  <a:lnTo>
                    <a:pt x="101" y="3"/>
                  </a:lnTo>
                  <a:cubicBezTo>
                    <a:pt x="115" y="2"/>
                    <a:pt x="128" y="1"/>
                    <a:pt x="142" y="0"/>
                  </a:cubicBezTo>
                  <a:lnTo>
                    <a:pt x="144" y="0"/>
                  </a:lnTo>
                  <a:cubicBezTo>
                    <a:pt x="149" y="0"/>
                    <a:pt x="155" y="0"/>
                    <a:pt x="161" y="0"/>
                  </a:cubicBezTo>
                  <a:lnTo>
                    <a:pt x="166" y="0"/>
                  </a:lnTo>
                  <a:cubicBezTo>
                    <a:pt x="171" y="0"/>
                    <a:pt x="176" y="0"/>
                    <a:pt x="181" y="0"/>
                  </a:cubicBezTo>
                  <a:cubicBezTo>
                    <a:pt x="182" y="0"/>
                    <a:pt x="184" y="0"/>
                    <a:pt x="186" y="0"/>
                  </a:cubicBezTo>
                  <a:cubicBezTo>
                    <a:pt x="191" y="0"/>
                    <a:pt x="196" y="0"/>
                    <a:pt x="201" y="0"/>
                  </a:cubicBezTo>
                  <a:cubicBezTo>
                    <a:pt x="203" y="0"/>
                    <a:pt x="204" y="0"/>
                    <a:pt x="206" y="0"/>
                  </a:cubicBezTo>
                  <a:cubicBezTo>
                    <a:pt x="219" y="1"/>
                    <a:pt x="232" y="2"/>
                    <a:pt x="245" y="3"/>
                  </a:cubicBezTo>
                  <a:cubicBezTo>
                    <a:pt x="247" y="4"/>
                    <a:pt x="249" y="4"/>
                    <a:pt x="251" y="4"/>
                  </a:cubicBezTo>
                  <a:cubicBezTo>
                    <a:pt x="255" y="5"/>
                    <a:pt x="260" y="5"/>
                    <a:pt x="265" y="6"/>
                  </a:cubicBezTo>
                  <a:cubicBezTo>
                    <a:pt x="267" y="6"/>
                    <a:pt x="269" y="6"/>
                    <a:pt x="272" y="7"/>
                  </a:cubicBezTo>
                  <a:cubicBezTo>
                    <a:pt x="276" y="7"/>
                    <a:pt x="280" y="8"/>
                    <a:pt x="285" y="9"/>
                  </a:cubicBezTo>
                  <a:cubicBezTo>
                    <a:pt x="287" y="9"/>
                    <a:pt x="289" y="9"/>
                    <a:pt x="292" y="10"/>
                  </a:cubicBezTo>
                  <a:cubicBezTo>
                    <a:pt x="296" y="11"/>
                    <a:pt x="301" y="12"/>
                    <a:pt x="305" y="12"/>
                  </a:cubicBezTo>
                  <a:cubicBezTo>
                    <a:pt x="307" y="13"/>
                    <a:pt x="309" y="13"/>
                    <a:pt x="311" y="14"/>
                  </a:cubicBezTo>
                  <a:cubicBezTo>
                    <a:pt x="318" y="15"/>
                    <a:pt x="325" y="16"/>
                    <a:pt x="331" y="18"/>
                  </a:cubicBezTo>
                  <a:cubicBezTo>
                    <a:pt x="337" y="19"/>
                    <a:pt x="344" y="21"/>
                    <a:pt x="350" y="22"/>
                  </a:cubicBezTo>
                  <a:lnTo>
                    <a:pt x="353" y="23"/>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
            <p:cNvSpPr>
              <a:spLocks/>
            </p:cNvSpPr>
            <p:nvPr/>
          </p:nvSpPr>
          <p:spPr bwMode="auto">
            <a:xfrm>
              <a:off x="8343901" y="3994151"/>
              <a:ext cx="290513" cy="166688"/>
            </a:xfrm>
            <a:custGeom>
              <a:avLst/>
              <a:gdLst>
                <a:gd name="T0" fmla="*/ 356 w 565"/>
                <a:gd name="T1" fmla="*/ 292 h 325"/>
                <a:gd name="T2" fmla="*/ 0 w 565"/>
                <a:gd name="T3" fmla="*/ 216 h 325"/>
                <a:gd name="T4" fmla="*/ 219 w 565"/>
                <a:gd name="T5" fmla="*/ 0 h 325"/>
                <a:gd name="T6" fmla="*/ 228 w 565"/>
                <a:gd name="T7" fmla="*/ 4 h 325"/>
                <a:gd name="T8" fmla="*/ 234 w 565"/>
                <a:gd name="T9" fmla="*/ 7 h 325"/>
                <a:gd name="T10" fmla="*/ 242 w 565"/>
                <a:gd name="T11" fmla="*/ 11 h 325"/>
                <a:gd name="T12" fmla="*/ 249 w 565"/>
                <a:gd name="T13" fmla="*/ 14 h 325"/>
                <a:gd name="T14" fmla="*/ 257 w 565"/>
                <a:gd name="T15" fmla="*/ 18 h 325"/>
                <a:gd name="T16" fmla="*/ 263 w 565"/>
                <a:gd name="T17" fmla="*/ 21 h 325"/>
                <a:gd name="T18" fmla="*/ 272 w 565"/>
                <a:gd name="T19" fmla="*/ 25 h 325"/>
                <a:gd name="T20" fmla="*/ 278 w 565"/>
                <a:gd name="T21" fmla="*/ 29 h 325"/>
                <a:gd name="T22" fmla="*/ 286 w 565"/>
                <a:gd name="T23" fmla="*/ 33 h 325"/>
                <a:gd name="T24" fmla="*/ 292 w 565"/>
                <a:gd name="T25" fmla="*/ 37 h 325"/>
                <a:gd name="T26" fmla="*/ 300 w 565"/>
                <a:gd name="T27" fmla="*/ 41 h 325"/>
                <a:gd name="T28" fmla="*/ 305 w 565"/>
                <a:gd name="T29" fmla="*/ 45 h 325"/>
                <a:gd name="T30" fmla="*/ 314 w 565"/>
                <a:gd name="T31" fmla="*/ 50 h 325"/>
                <a:gd name="T32" fmla="*/ 318 w 565"/>
                <a:gd name="T33" fmla="*/ 53 h 325"/>
                <a:gd name="T34" fmla="*/ 362 w 565"/>
                <a:gd name="T35" fmla="*/ 83 h 325"/>
                <a:gd name="T36" fmla="*/ 365 w 565"/>
                <a:gd name="T37" fmla="*/ 85 h 325"/>
                <a:gd name="T38" fmla="*/ 374 w 565"/>
                <a:gd name="T39" fmla="*/ 92 h 325"/>
                <a:gd name="T40" fmla="*/ 378 w 565"/>
                <a:gd name="T41" fmla="*/ 95 h 325"/>
                <a:gd name="T42" fmla="*/ 386 w 565"/>
                <a:gd name="T43" fmla="*/ 102 h 325"/>
                <a:gd name="T44" fmla="*/ 390 w 565"/>
                <a:gd name="T45" fmla="*/ 105 h 325"/>
                <a:gd name="T46" fmla="*/ 398 w 565"/>
                <a:gd name="T47" fmla="*/ 112 h 325"/>
                <a:gd name="T48" fmla="*/ 402 w 565"/>
                <a:gd name="T49" fmla="*/ 115 h 325"/>
                <a:gd name="T50" fmla="*/ 410 w 565"/>
                <a:gd name="T51" fmla="*/ 123 h 325"/>
                <a:gd name="T52" fmla="*/ 413 w 565"/>
                <a:gd name="T53" fmla="*/ 125 h 325"/>
                <a:gd name="T54" fmla="*/ 422 w 565"/>
                <a:gd name="T55" fmla="*/ 133 h 325"/>
                <a:gd name="T56" fmla="*/ 424 w 565"/>
                <a:gd name="T57" fmla="*/ 135 h 325"/>
                <a:gd name="T58" fmla="*/ 483 w 565"/>
                <a:gd name="T59" fmla="*/ 199 h 325"/>
                <a:gd name="T60" fmla="*/ 484 w 565"/>
                <a:gd name="T61" fmla="*/ 200 h 325"/>
                <a:gd name="T62" fmla="*/ 493 w 565"/>
                <a:gd name="T63" fmla="*/ 211 h 325"/>
                <a:gd name="T64" fmla="*/ 493 w 565"/>
                <a:gd name="T65" fmla="*/ 212 h 325"/>
                <a:gd name="T66" fmla="*/ 502 w 565"/>
                <a:gd name="T67" fmla="*/ 223 h 325"/>
                <a:gd name="T68" fmla="*/ 502 w 565"/>
                <a:gd name="T69" fmla="*/ 224 h 325"/>
                <a:gd name="T70" fmla="*/ 565 w 565"/>
                <a:gd name="T71" fmla="*/ 325 h 325"/>
                <a:gd name="T72" fmla="*/ 356 w 565"/>
                <a:gd name="T73" fmla="*/ 29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5" h="325">
                  <a:moveTo>
                    <a:pt x="356" y="292"/>
                  </a:moveTo>
                  <a:cubicBezTo>
                    <a:pt x="244" y="282"/>
                    <a:pt x="122" y="270"/>
                    <a:pt x="0" y="216"/>
                  </a:cubicBezTo>
                  <a:cubicBezTo>
                    <a:pt x="77" y="122"/>
                    <a:pt x="154" y="47"/>
                    <a:pt x="219" y="0"/>
                  </a:cubicBezTo>
                  <a:cubicBezTo>
                    <a:pt x="222" y="1"/>
                    <a:pt x="225" y="3"/>
                    <a:pt x="228" y="4"/>
                  </a:cubicBezTo>
                  <a:cubicBezTo>
                    <a:pt x="230" y="5"/>
                    <a:pt x="232" y="6"/>
                    <a:pt x="234" y="7"/>
                  </a:cubicBezTo>
                  <a:cubicBezTo>
                    <a:pt x="237" y="8"/>
                    <a:pt x="240" y="9"/>
                    <a:pt x="242" y="11"/>
                  </a:cubicBezTo>
                  <a:cubicBezTo>
                    <a:pt x="245" y="12"/>
                    <a:pt x="247" y="13"/>
                    <a:pt x="249" y="14"/>
                  </a:cubicBezTo>
                  <a:cubicBezTo>
                    <a:pt x="252" y="15"/>
                    <a:pt x="254" y="16"/>
                    <a:pt x="257" y="18"/>
                  </a:cubicBezTo>
                  <a:cubicBezTo>
                    <a:pt x="259" y="19"/>
                    <a:pt x="261" y="20"/>
                    <a:pt x="263" y="21"/>
                  </a:cubicBezTo>
                  <a:cubicBezTo>
                    <a:pt x="266" y="22"/>
                    <a:pt x="269" y="24"/>
                    <a:pt x="272" y="25"/>
                  </a:cubicBezTo>
                  <a:cubicBezTo>
                    <a:pt x="274" y="26"/>
                    <a:pt x="276" y="28"/>
                    <a:pt x="278" y="29"/>
                  </a:cubicBezTo>
                  <a:cubicBezTo>
                    <a:pt x="280" y="30"/>
                    <a:pt x="283" y="32"/>
                    <a:pt x="286" y="33"/>
                  </a:cubicBezTo>
                  <a:cubicBezTo>
                    <a:pt x="288" y="34"/>
                    <a:pt x="290" y="35"/>
                    <a:pt x="292" y="37"/>
                  </a:cubicBezTo>
                  <a:cubicBezTo>
                    <a:pt x="295" y="38"/>
                    <a:pt x="297" y="40"/>
                    <a:pt x="300" y="41"/>
                  </a:cubicBezTo>
                  <a:cubicBezTo>
                    <a:pt x="302" y="42"/>
                    <a:pt x="304" y="43"/>
                    <a:pt x="305" y="45"/>
                  </a:cubicBezTo>
                  <a:cubicBezTo>
                    <a:pt x="308" y="46"/>
                    <a:pt x="311" y="48"/>
                    <a:pt x="314" y="50"/>
                  </a:cubicBezTo>
                  <a:lnTo>
                    <a:pt x="318" y="53"/>
                  </a:lnTo>
                  <a:cubicBezTo>
                    <a:pt x="333" y="62"/>
                    <a:pt x="348" y="72"/>
                    <a:pt x="362" y="83"/>
                  </a:cubicBezTo>
                  <a:lnTo>
                    <a:pt x="365" y="85"/>
                  </a:lnTo>
                  <a:cubicBezTo>
                    <a:pt x="368" y="88"/>
                    <a:pt x="371" y="90"/>
                    <a:pt x="374" y="92"/>
                  </a:cubicBezTo>
                  <a:lnTo>
                    <a:pt x="378" y="95"/>
                  </a:lnTo>
                  <a:cubicBezTo>
                    <a:pt x="381" y="97"/>
                    <a:pt x="384" y="100"/>
                    <a:pt x="386" y="102"/>
                  </a:cubicBezTo>
                  <a:lnTo>
                    <a:pt x="390" y="105"/>
                  </a:lnTo>
                  <a:cubicBezTo>
                    <a:pt x="393" y="107"/>
                    <a:pt x="396" y="110"/>
                    <a:pt x="398" y="112"/>
                  </a:cubicBezTo>
                  <a:lnTo>
                    <a:pt x="402" y="115"/>
                  </a:lnTo>
                  <a:cubicBezTo>
                    <a:pt x="405" y="117"/>
                    <a:pt x="408" y="120"/>
                    <a:pt x="410" y="123"/>
                  </a:cubicBezTo>
                  <a:lnTo>
                    <a:pt x="413" y="125"/>
                  </a:lnTo>
                  <a:cubicBezTo>
                    <a:pt x="416" y="128"/>
                    <a:pt x="419" y="131"/>
                    <a:pt x="422" y="133"/>
                  </a:cubicBezTo>
                  <a:lnTo>
                    <a:pt x="424" y="135"/>
                  </a:lnTo>
                  <a:cubicBezTo>
                    <a:pt x="445" y="155"/>
                    <a:pt x="465" y="176"/>
                    <a:pt x="483" y="199"/>
                  </a:cubicBezTo>
                  <a:lnTo>
                    <a:pt x="484" y="200"/>
                  </a:lnTo>
                  <a:cubicBezTo>
                    <a:pt x="487" y="204"/>
                    <a:pt x="490" y="207"/>
                    <a:pt x="493" y="211"/>
                  </a:cubicBezTo>
                  <a:lnTo>
                    <a:pt x="493" y="212"/>
                  </a:lnTo>
                  <a:cubicBezTo>
                    <a:pt x="496" y="216"/>
                    <a:pt x="499" y="219"/>
                    <a:pt x="502" y="223"/>
                  </a:cubicBezTo>
                  <a:lnTo>
                    <a:pt x="502" y="224"/>
                  </a:lnTo>
                  <a:cubicBezTo>
                    <a:pt x="526" y="256"/>
                    <a:pt x="547" y="289"/>
                    <a:pt x="565" y="325"/>
                  </a:cubicBezTo>
                  <a:cubicBezTo>
                    <a:pt x="502" y="307"/>
                    <a:pt x="432" y="300"/>
                    <a:pt x="356" y="292"/>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
            <p:cNvSpPr>
              <a:spLocks/>
            </p:cNvSpPr>
            <p:nvPr/>
          </p:nvSpPr>
          <p:spPr bwMode="auto">
            <a:xfrm>
              <a:off x="7958139" y="4117976"/>
              <a:ext cx="300038" cy="228600"/>
            </a:xfrm>
            <a:custGeom>
              <a:avLst/>
              <a:gdLst>
                <a:gd name="T0" fmla="*/ 24 w 585"/>
                <a:gd name="T1" fmla="*/ 218 h 445"/>
                <a:gd name="T2" fmla="*/ 27 w 585"/>
                <a:gd name="T3" fmla="*/ 207 h 445"/>
                <a:gd name="T4" fmla="*/ 29 w 585"/>
                <a:gd name="T5" fmla="*/ 200 h 445"/>
                <a:gd name="T6" fmla="*/ 32 w 585"/>
                <a:gd name="T7" fmla="*/ 190 h 445"/>
                <a:gd name="T8" fmla="*/ 34 w 585"/>
                <a:gd name="T9" fmla="*/ 183 h 445"/>
                <a:gd name="T10" fmla="*/ 37 w 585"/>
                <a:gd name="T11" fmla="*/ 174 h 445"/>
                <a:gd name="T12" fmla="*/ 40 w 585"/>
                <a:gd name="T13" fmla="*/ 166 h 445"/>
                <a:gd name="T14" fmla="*/ 43 w 585"/>
                <a:gd name="T15" fmla="*/ 158 h 445"/>
                <a:gd name="T16" fmla="*/ 46 w 585"/>
                <a:gd name="T17" fmla="*/ 149 h 445"/>
                <a:gd name="T18" fmla="*/ 49 w 585"/>
                <a:gd name="T19" fmla="*/ 142 h 445"/>
                <a:gd name="T20" fmla="*/ 53 w 585"/>
                <a:gd name="T21" fmla="*/ 133 h 445"/>
                <a:gd name="T22" fmla="*/ 55 w 585"/>
                <a:gd name="T23" fmla="*/ 127 h 445"/>
                <a:gd name="T24" fmla="*/ 59 w 585"/>
                <a:gd name="T25" fmla="*/ 118 h 445"/>
                <a:gd name="T26" fmla="*/ 62 w 585"/>
                <a:gd name="T27" fmla="*/ 111 h 445"/>
                <a:gd name="T28" fmla="*/ 66 w 585"/>
                <a:gd name="T29" fmla="*/ 102 h 445"/>
                <a:gd name="T30" fmla="*/ 69 w 585"/>
                <a:gd name="T31" fmla="*/ 96 h 445"/>
                <a:gd name="T32" fmla="*/ 74 w 585"/>
                <a:gd name="T33" fmla="*/ 87 h 445"/>
                <a:gd name="T34" fmla="*/ 76 w 585"/>
                <a:gd name="T35" fmla="*/ 81 h 445"/>
                <a:gd name="T36" fmla="*/ 82 w 585"/>
                <a:gd name="T37" fmla="*/ 72 h 445"/>
                <a:gd name="T38" fmla="*/ 84 w 585"/>
                <a:gd name="T39" fmla="*/ 67 h 445"/>
                <a:gd name="T40" fmla="*/ 90 w 585"/>
                <a:gd name="T41" fmla="*/ 57 h 445"/>
                <a:gd name="T42" fmla="*/ 92 w 585"/>
                <a:gd name="T43" fmla="*/ 53 h 445"/>
                <a:gd name="T44" fmla="*/ 98 w 585"/>
                <a:gd name="T45" fmla="*/ 42 h 445"/>
                <a:gd name="T46" fmla="*/ 100 w 585"/>
                <a:gd name="T47" fmla="*/ 39 h 445"/>
                <a:gd name="T48" fmla="*/ 107 w 585"/>
                <a:gd name="T49" fmla="*/ 28 h 445"/>
                <a:gd name="T50" fmla="*/ 109 w 585"/>
                <a:gd name="T51" fmla="*/ 25 h 445"/>
                <a:gd name="T52" fmla="*/ 116 w 585"/>
                <a:gd name="T53" fmla="*/ 14 h 445"/>
                <a:gd name="T54" fmla="*/ 117 w 585"/>
                <a:gd name="T55" fmla="*/ 12 h 445"/>
                <a:gd name="T56" fmla="*/ 125 w 585"/>
                <a:gd name="T57" fmla="*/ 1 h 445"/>
                <a:gd name="T58" fmla="*/ 125 w 585"/>
                <a:gd name="T59" fmla="*/ 0 h 445"/>
                <a:gd name="T60" fmla="*/ 585 w 585"/>
                <a:gd name="T61" fmla="*/ 137 h 445"/>
                <a:gd name="T62" fmla="*/ 511 w 585"/>
                <a:gd name="T63" fmla="*/ 259 h 445"/>
                <a:gd name="T64" fmla="*/ 137 w 585"/>
                <a:gd name="T65" fmla="*/ 323 h 445"/>
                <a:gd name="T66" fmla="*/ 1 w 585"/>
                <a:gd name="T67" fmla="*/ 445 h 445"/>
                <a:gd name="T68" fmla="*/ 0 w 585"/>
                <a:gd name="T69" fmla="*/ 408 h 445"/>
                <a:gd name="T70" fmla="*/ 0 w 585"/>
                <a:gd name="T71" fmla="*/ 406 h 445"/>
                <a:gd name="T72" fmla="*/ 0 w 585"/>
                <a:gd name="T73" fmla="*/ 373 h 445"/>
                <a:gd name="T74" fmla="*/ 1 w 585"/>
                <a:gd name="T75" fmla="*/ 368 h 445"/>
                <a:gd name="T76" fmla="*/ 1 w 585"/>
                <a:gd name="T77" fmla="*/ 359 h 445"/>
                <a:gd name="T78" fmla="*/ 1 w 585"/>
                <a:gd name="T79" fmla="*/ 352 h 445"/>
                <a:gd name="T80" fmla="*/ 2 w 585"/>
                <a:gd name="T81" fmla="*/ 344 h 445"/>
                <a:gd name="T82" fmla="*/ 3 w 585"/>
                <a:gd name="T83" fmla="*/ 330 h 445"/>
                <a:gd name="T84" fmla="*/ 4 w 585"/>
                <a:gd name="T85" fmla="*/ 324 h 445"/>
                <a:gd name="T86" fmla="*/ 5 w 585"/>
                <a:gd name="T87" fmla="*/ 315 h 445"/>
                <a:gd name="T88" fmla="*/ 6 w 585"/>
                <a:gd name="T89" fmla="*/ 308 h 445"/>
                <a:gd name="T90" fmla="*/ 7 w 585"/>
                <a:gd name="T91" fmla="*/ 297 h 445"/>
                <a:gd name="T92" fmla="*/ 8 w 585"/>
                <a:gd name="T93" fmla="*/ 293 h 445"/>
                <a:gd name="T94" fmla="*/ 11 w 585"/>
                <a:gd name="T95" fmla="*/ 278 h 445"/>
                <a:gd name="T96" fmla="*/ 11 w 585"/>
                <a:gd name="T97" fmla="*/ 273 h 445"/>
                <a:gd name="T98" fmla="*/ 14 w 585"/>
                <a:gd name="T99" fmla="*/ 261 h 445"/>
                <a:gd name="T100" fmla="*/ 15 w 585"/>
                <a:gd name="T101" fmla="*/ 257 h 445"/>
                <a:gd name="T102" fmla="*/ 18 w 585"/>
                <a:gd name="T103" fmla="*/ 241 h 445"/>
                <a:gd name="T104" fmla="*/ 22 w 585"/>
                <a:gd name="T105" fmla="*/ 224 h 445"/>
                <a:gd name="T106" fmla="*/ 24 w 585"/>
                <a:gd name="T107" fmla="*/ 21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5" h="445">
                  <a:moveTo>
                    <a:pt x="24" y="218"/>
                  </a:moveTo>
                  <a:cubicBezTo>
                    <a:pt x="25" y="214"/>
                    <a:pt x="26" y="211"/>
                    <a:pt x="27" y="207"/>
                  </a:cubicBezTo>
                  <a:cubicBezTo>
                    <a:pt x="28" y="205"/>
                    <a:pt x="28" y="202"/>
                    <a:pt x="29" y="200"/>
                  </a:cubicBezTo>
                  <a:cubicBezTo>
                    <a:pt x="30" y="197"/>
                    <a:pt x="31" y="194"/>
                    <a:pt x="32" y="190"/>
                  </a:cubicBezTo>
                  <a:cubicBezTo>
                    <a:pt x="33" y="188"/>
                    <a:pt x="34" y="185"/>
                    <a:pt x="34" y="183"/>
                  </a:cubicBezTo>
                  <a:cubicBezTo>
                    <a:pt x="35" y="180"/>
                    <a:pt x="36" y="177"/>
                    <a:pt x="37" y="174"/>
                  </a:cubicBezTo>
                  <a:cubicBezTo>
                    <a:pt x="38" y="171"/>
                    <a:pt x="39" y="169"/>
                    <a:pt x="40" y="166"/>
                  </a:cubicBezTo>
                  <a:cubicBezTo>
                    <a:pt x="41" y="163"/>
                    <a:pt x="42" y="161"/>
                    <a:pt x="43" y="158"/>
                  </a:cubicBezTo>
                  <a:cubicBezTo>
                    <a:pt x="44" y="155"/>
                    <a:pt x="45" y="152"/>
                    <a:pt x="46" y="149"/>
                  </a:cubicBezTo>
                  <a:cubicBezTo>
                    <a:pt x="47" y="147"/>
                    <a:pt x="48" y="145"/>
                    <a:pt x="49" y="142"/>
                  </a:cubicBezTo>
                  <a:cubicBezTo>
                    <a:pt x="50" y="139"/>
                    <a:pt x="51" y="136"/>
                    <a:pt x="53" y="133"/>
                  </a:cubicBezTo>
                  <a:cubicBezTo>
                    <a:pt x="53" y="131"/>
                    <a:pt x="54" y="129"/>
                    <a:pt x="55" y="127"/>
                  </a:cubicBezTo>
                  <a:cubicBezTo>
                    <a:pt x="57" y="124"/>
                    <a:pt x="58" y="121"/>
                    <a:pt x="59" y="118"/>
                  </a:cubicBezTo>
                  <a:cubicBezTo>
                    <a:pt x="60" y="115"/>
                    <a:pt x="61" y="113"/>
                    <a:pt x="62" y="111"/>
                  </a:cubicBezTo>
                  <a:cubicBezTo>
                    <a:pt x="63" y="108"/>
                    <a:pt x="65" y="105"/>
                    <a:pt x="66" y="102"/>
                  </a:cubicBezTo>
                  <a:cubicBezTo>
                    <a:pt x="67" y="100"/>
                    <a:pt x="68" y="98"/>
                    <a:pt x="69" y="96"/>
                  </a:cubicBezTo>
                  <a:cubicBezTo>
                    <a:pt x="71" y="93"/>
                    <a:pt x="72" y="90"/>
                    <a:pt x="74" y="87"/>
                  </a:cubicBezTo>
                  <a:cubicBezTo>
                    <a:pt x="75" y="85"/>
                    <a:pt x="76" y="83"/>
                    <a:pt x="76" y="81"/>
                  </a:cubicBezTo>
                  <a:cubicBezTo>
                    <a:pt x="78" y="78"/>
                    <a:pt x="80" y="75"/>
                    <a:pt x="82" y="72"/>
                  </a:cubicBezTo>
                  <a:cubicBezTo>
                    <a:pt x="82" y="70"/>
                    <a:pt x="83" y="68"/>
                    <a:pt x="84" y="67"/>
                  </a:cubicBezTo>
                  <a:cubicBezTo>
                    <a:pt x="86" y="63"/>
                    <a:pt x="88" y="60"/>
                    <a:pt x="90" y="57"/>
                  </a:cubicBezTo>
                  <a:lnTo>
                    <a:pt x="92" y="53"/>
                  </a:lnTo>
                  <a:cubicBezTo>
                    <a:pt x="94" y="49"/>
                    <a:pt x="96" y="46"/>
                    <a:pt x="98" y="42"/>
                  </a:cubicBezTo>
                  <a:lnTo>
                    <a:pt x="100" y="39"/>
                  </a:lnTo>
                  <a:cubicBezTo>
                    <a:pt x="102" y="35"/>
                    <a:pt x="104" y="32"/>
                    <a:pt x="107" y="28"/>
                  </a:cubicBezTo>
                  <a:lnTo>
                    <a:pt x="109" y="25"/>
                  </a:lnTo>
                  <a:cubicBezTo>
                    <a:pt x="111" y="21"/>
                    <a:pt x="113" y="18"/>
                    <a:pt x="116" y="14"/>
                  </a:cubicBezTo>
                  <a:lnTo>
                    <a:pt x="117" y="12"/>
                  </a:lnTo>
                  <a:cubicBezTo>
                    <a:pt x="120" y="8"/>
                    <a:pt x="122" y="4"/>
                    <a:pt x="125" y="1"/>
                  </a:cubicBezTo>
                  <a:lnTo>
                    <a:pt x="125" y="0"/>
                  </a:lnTo>
                  <a:cubicBezTo>
                    <a:pt x="257" y="21"/>
                    <a:pt x="420" y="67"/>
                    <a:pt x="585" y="137"/>
                  </a:cubicBezTo>
                  <a:cubicBezTo>
                    <a:pt x="560" y="176"/>
                    <a:pt x="535" y="217"/>
                    <a:pt x="511" y="259"/>
                  </a:cubicBezTo>
                  <a:cubicBezTo>
                    <a:pt x="374" y="201"/>
                    <a:pt x="244" y="246"/>
                    <a:pt x="137" y="323"/>
                  </a:cubicBezTo>
                  <a:cubicBezTo>
                    <a:pt x="86" y="359"/>
                    <a:pt x="40" y="402"/>
                    <a:pt x="1" y="445"/>
                  </a:cubicBezTo>
                  <a:cubicBezTo>
                    <a:pt x="1" y="433"/>
                    <a:pt x="0" y="421"/>
                    <a:pt x="0" y="408"/>
                  </a:cubicBezTo>
                  <a:lnTo>
                    <a:pt x="0" y="406"/>
                  </a:lnTo>
                  <a:cubicBezTo>
                    <a:pt x="0" y="395"/>
                    <a:pt x="0" y="384"/>
                    <a:pt x="0" y="373"/>
                  </a:cubicBezTo>
                  <a:cubicBezTo>
                    <a:pt x="0" y="371"/>
                    <a:pt x="0" y="369"/>
                    <a:pt x="1" y="368"/>
                  </a:cubicBezTo>
                  <a:cubicBezTo>
                    <a:pt x="1" y="365"/>
                    <a:pt x="1" y="362"/>
                    <a:pt x="1" y="359"/>
                  </a:cubicBezTo>
                  <a:cubicBezTo>
                    <a:pt x="1" y="357"/>
                    <a:pt x="1" y="354"/>
                    <a:pt x="1" y="352"/>
                  </a:cubicBezTo>
                  <a:cubicBezTo>
                    <a:pt x="2" y="350"/>
                    <a:pt x="2" y="347"/>
                    <a:pt x="2" y="344"/>
                  </a:cubicBezTo>
                  <a:cubicBezTo>
                    <a:pt x="2" y="340"/>
                    <a:pt x="3" y="335"/>
                    <a:pt x="3" y="330"/>
                  </a:cubicBezTo>
                  <a:cubicBezTo>
                    <a:pt x="4" y="328"/>
                    <a:pt x="4" y="326"/>
                    <a:pt x="4" y="324"/>
                  </a:cubicBezTo>
                  <a:cubicBezTo>
                    <a:pt x="4" y="321"/>
                    <a:pt x="5" y="318"/>
                    <a:pt x="5" y="315"/>
                  </a:cubicBezTo>
                  <a:cubicBezTo>
                    <a:pt x="5" y="313"/>
                    <a:pt x="6" y="310"/>
                    <a:pt x="6" y="308"/>
                  </a:cubicBezTo>
                  <a:cubicBezTo>
                    <a:pt x="6" y="305"/>
                    <a:pt x="7" y="301"/>
                    <a:pt x="7" y="297"/>
                  </a:cubicBezTo>
                  <a:lnTo>
                    <a:pt x="8" y="293"/>
                  </a:lnTo>
                  <a:cubicBezTo>
                    <a:pt x="9" y="288"/>
                    <a:pt x="10" y="283"/>
                    <a:pt x="11" y="278"/>
                  </a:cubicBezTo>
                  <a:cubicBezTo>
                    <a:pt x="11" y="276"/>
                    <a:pt x="11" y="275"/>
                    <a:pt x="11" y="273"/>
                  </a:cubicBezTo>
                  <a:cubicBezTo>
                    <a:pt x="12" y="269"/>
                    <a:pt x="13" y="265"/>
                    <a:pt x="14" y="261"/>
                  </a:cubicBezTo>
                  <a:cubicBezTo>
                    <a:pt x="14" y="260"/>
                    <a:pt x="14" y="258"/>
                    <a:pt x="15" y="257"/>
                  </a:cubicBezTo>
                  <a:cubicBezTo>
                    <a:pt x="16" y="251"/>
                    <a:pt x="17" y="246"/>
                    <a:pt x="18" y="241"/>
                  </a:cubicBezTo>
                  <a:cubicBezTo>
                    <a:pt x="19" y="235"/>
                    <a:pt x="21" y="230"/>
                    <a:pt x="22" y="224"/>
                  </a:cubicBezTo>
                  <a:cubicBezTo>
                    <a:pt x="23" y="222"/>
                    <a:pt x="23" y="220"/>
                    <a:pt x="24" y="21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
            <p:cNvSpPr>
              <a:spLocks noEditPoints="1"/>
            </p:cNvSpPr>
            <p:nvPr/>
          </p:nvSpPr>
          <p:spPr bwMode="auto">
            <a:xfrm>
              <a:off x="8107364" y="3611563"/>
              <a:ext cx="1228725" cy="968375"/>
            </a:xfrm>
            <a:custGeom>
              <a:avLst/>
              <a:gdLst>
                <a:gd name="T0" fmla="*/ 1427 w 2396"/>
                <a:gd name="T1" fmla="*/ 976 h 1886"/>
                <a:gd name="T2" fmla="*/ 1605 w 2396"/>
                <a:gd name="T3" fmla="*/ 778 h 1886"/>
                <a:gd name="T4" fmla="*/ 1829 w 2396"/>
                <a:gd name="T5" fmla="*/ 623 h 1886"/>
                <a:gd name="T6" fmla="*/ 2155 w 2396"/>
                <a:gd name="T7" fmla="*/ 469 h 1886"/>
                <a:gd name="T8" fmla="*/ 2367 w 2396"/>
                <a:gd name="T9" fmla="*/ 446 h 1886"/>
                <a:gd name="T10" fmla="*/ 1806 w 2396"/>
                <a:gd name="T11" fmla="*/ 485 h 1886"/>
                <a:gd name="T12" fmla="*/ 1236 w 2396"/>
                <a:gd name="T13" fmla="*/ 846 h 1886"/>
                <a:gd name="T14" fmla="*/ 1123 w 2396"/>
                <a:gd name="T15" fmla="*/ 799 h 1886"/>
                <a:gd name="T16" fmla="*/ 1307 w 2396"/>
                <a:gd name="T17" fmla="*/ 475 h 1886"/>
                <a:gd name="T18" fmla="*/ 1724 w 2396"/>
                <a:gd name="T19" fmla="*/ 243 h 1886"/>
                <a:gd name="T20" fmla="*/ 965 w 2396"/>
                <a:gd name="T21" fmla="*/ 528 h 1886"/>
                <a:gd name="T22" fmla="*/ 764 w 2396"/>
                <a:gd name="T23" fmla="*/ 540 h 1886"/>
                <a:gd name="T24" fmla="*/ 804 w 2396"/>
                <a:gd name="T25" fmla="*/ 416 h 1886"/>
                <a:gd name="T26" fmla="*/ 643 w 2396"/>
                <a:gd name="T27" fmla="*/ 456 h 1886"/>
                <a:gd name="T28" fmla="*/ 500 w 2396"/>
                <a:gd name="T29" fmla="*/ 531 h 1886"/>
                <a:gd name="T30" fmla="*/ 420 w 2396"/>
                <a:gd name="T31" fmla="*/ 585 h 1886"/>
                <a:gd name="T32" fmla="*/ 435 w 2396"/>
                <a:gd name="T33" fmla="*/ 532 h 1886"/>
                <a:gd name="T34" fmla="*/ 1396 w 2396"/>
                <a:gd name="T35" fmla="*/ 0 h 1886"/>
                <a:gd name="T36" fmla="*/ 746 w 2396"/>
                <a:gd name="T37" fmla="*/ 159 h 1886"/>
                <a:gd name="T38" fmla="*/ 457 w 2396"/>
                <a:gd name="T39" fmla="*/ 282 h 1886"/>
                <a:gd name="T40" fmla="*/ 198 w 2396"/>
                <a:gd name="T41" fmla="*/ 458 h 1886"/>
                <a:gd name="T42" fmla="*/ 47 w 2396"/>
                <a:gd name="T43" fmla="*/ 635 h 1886"/>
                <a:gd name="T44" fmla="*/ 280 w 2396"/>
                <a:gd name="T45" fmla="*/ 438 h 1886"/>
                <a:gd name="T46" fmla="*/ 550 w 2396"/>
                <a:gd name="T47" fmla="*/ 298 h 1886"/>
                <a:gd name="T48" fmla="*/ 619 w 2396"/>
                <a:gd name="T49" fmla="*/ 299 h 1886"/>
                <a:gd name="T50" fmla="*/ 346 w 2396"/>
                <a:gd name="T51" fmla="*/ 601 h 1886"/>
                <a:gd name="T52" fmla="*/ 440 w 2396"/>
                <a:gd name="T53" fmla="*/ 670 h 1886"/>
                <a:gd name="T54" fmla="*/ 500 w 2396"/>
                <a:gd name="T55" fmla="*/ 623 h 1886"/>
                <a:gd name="T56" fmla="*/ 590 w 2396"/>
                <a:gd name="T57" fmla="*/ 548 h 1886"/>
                <a:gd name="T58" fmla="*/ 690 w 2396"/>
                <a:gd name="T59" fmla="*/ 504 h 1886"/>
                <a:gd name="T60" fmla="*/ 844 w 2396"/>
                <a:gd name="T61" fmla="*/ 588 h 1886"/>
                <a:gd name="T62" fmla="*/ 1096 w 2396"/>
                <a:gd name="T63" fmla="*/ 552 h 1886"/>
                <a:gd name="T64" fmla="*/ 1029 w 2396"/>
                <a:gd name="T65" fmla="*/ 798 h 1886"/>
                <a:gd name="T66" fmla="*/ 1188 w 2396"/>
                <a:gd name="T67" fmla="*/ 927 h 1886"/>
                <a:gd name="T68" fmla="*/ 1633 w 2396"/>
                <a:gd name="T69" fmla="*/ 625 h 1886"/>
                <a:gd name="T70" fmla="*/ 1935 w 2396"/>
                <a:gd name="T71" fmla="*/ 521 h 1886"/>
                <a:gd name="T72" fmla="*/ 1619 w 2396"/>
                <a:gd name="T73" fmla="*/ 681 h 1886"/>
                <a:gd name="T74" fmla="*/ 1405 w 2396"/>
                <a:gd name="T75" fmla="*/ 875 h 1886"/>
                <a:gd name="T76" fmla="*/ 1285 w 2396"/>
                <a:gd name="T77" fmla="*/ 1079 h 1886"/>
                <a:gd name="T78" fmla="*/ 1422 w 2396"/>
                <a:gd name="T79" fmla="*/ 1181 h 1886"/>
                <a:gd name="T80" fmla="*/ 1480 w 2396"/>
                <a:gd name="T81" fmla="*/ 1202 h 1886"/>
                <a:gd name="T82" fmla="*/ 1218 w 2396"/>
                <a:gd name="T83" fmla="*/ 1436 h 1886"/>
                <a:gd name="T84" fmla="*/ 1385 w 2396"/>
                <a:gd name="T85" fmla="*/ 1524 h 1886"/>
                <a:gd name="T86" fmla="*/ 1636 w 2396"/>
                <a:gd name="T87" fmla="*/ 1442 h 1886"/>
                <a:gd name="T88" fmla="*/ 1517 w 2396"/>
                <a:gd name="T89" fmla="*/ 1593 h 1886"/>
                <a:gd name="T90" fmla="*/ 1329 w 2396"/>
                <a:gd name="T91" fmla="*/ 1733 h 1886"/>
                <a:gd name="T92" fmla="*/ 1115 w 2396"/>
                <a:gd name="T93" fmla="*/ 1840 h 1886"/>
                <a:gd name="T94" fmla="*/ 1237 w 2396"/>
                <a:gd name="T95" fmla="*/ 1820 h 1886"/>
                <a:gd name="T96" fmla="*/ 1509 w 2396"/>
                <a:gd name="T97" fmla="*/ 1677 h 1886"/>
                <a:gd name="T98" fmla="*/ 1686 w 2396"/>
                <a:gd name="T99" fmla="*/ 1498 h 1886"/>
                <a:gd name="T100" fmla="*/ 1768 w 2396"/>
                <a:gd name="T101" fmla="*/ 1192 h 1886"/>
                <a:gd name="T102" fmla="*/ 1500 w 2396"/>
                <a:gd name="T103" fmla="*/ 1428 h 1886"/>
                <a:gd name="T104" fmla="*/ 1310 w 2396"/>
                <a:gd name="T105" fmla="*/ 1435 h 1886"/>
                <a:gd name="T106" fmla="*/ 1368 w 2396"/>
                <a:gd name="T107" fmla="*/ 1347 h 1886"/>
                <a:gd name="T108" fmla="*/ 1750 w 2396"/>
                <a:gd name="T109" fmla="*/ 1129 h 1886"/>
                <a:gd name="T110" fmla="*/ 2030 w 2396"/>
                <a:gd name="T111" fmla="*/ 976 h 1886"/>
                <a:gd name="T112" fmla="*/ 2011 w 2396"/>
                <a:gd name="T113" fmla="*/ 944 h 1886"/>
                <a:gd name="T114" fmla="*/ 1785 w 2396"/>
                <a:gd name="T115" fmla="*/ 1049 h 1886"/>
                <a:gd name="T116" fmla="*/ 1552 w 2396"/>
                <a:gd name="T117" fmla="*/ 1112 h 1886"/>
                <a:gd name="T118" fmla="*/ 1440 w 2396"/>
                <a:gd name="T119" fmla="*/ 1108 h 1886"/>
                <a:gd name="T120" fmla="*/ 1393 w 2396"/>
                <a:gd name="T121" fmla="*/ 103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6" h="1886">
                  <a:moveTo>
                    <a:pt x="1290" y="1429"/>
                  </a:moveTo>
                  <a:lnTo>
                    <a:pt x="1290" y="1429"/>
                  </a:lnTo>
                  <a:lnTo>
                    <a:pt x="1290" y="1429"/>
                  </a:lnTo>
                  <a:close/>
                  <a:moveTo>
                    <a:pt x="1427" y="976"/>
                  </a:moveTo>
                  <a:cubicBezTo>
                    <a:pt x="1439" y="958"/>
                    <a:pt x="1450" y="938"/>
                    <a:pt x="1465" y="922"/>
                  </a:cubicBezTo>
                  <a:lnTo>
                    <a:pt x="1507" y="871"/>
                  </a:lnTo>
                  <a:lnTo>
                    <a:pt x="1555" y="823"/>
                  </a:lnTo>
                  <a:cubicBezTo>
                    <a:pt x="1570" y="806"/>
                    <a:pt x="1588" y="793"/>
                    <a:pt x="1605" y="778"/>
                  </a:cubicBezTo>
                  <a:cubicBezTo>
                    <a:pt x="1622" y="763"/>
                    <a:pt x="1639" y="748"/>
                    <a:pt x="1657" y="735"/>
                  </a:cubicBezTo>
                  <a:cubicBezTo>
                    <a:pt x="1676" y="722"/>
                    <a:pt x="1694" y="708"/>
                    <a:pt x="1712" y="695"/>
                  </a:cubicBezTo>
                  <a:lnTo>
                    <a:pt x="1770" y="657"/>
                  </a:lnTo>
                  <a:cubicBezTo>
                    <a:pt x="1789" y="645"/>
                    <a:pt x="1809" y="634"/>
                    <a:pt x="1829" y="623"/>
                  </a:cubicBezTo>
                  <a:cubicBezTo>
                    <a:pt x="1848" y="610"/>
                    <a:pt x="1869" y="600"/>
                    <a:pt x="1889" y="589"/>
                  </a:cubicBezTo>
                  <a:cubicBezTo>
                    <a:pt x="1909" y="578"/>
                    <a:pt x="1930" y="568"/>
                    <a:pt x="1950" y="558"/>
                  </a:cubicBezTo>
                  <a:cubicBezTo>
                    <a:pt x="1992" y="537"/>
                    <a:pt x="2034" y="518"/>
                    <a:pt x="2077" y="500"/>
                  </a:cubicBezTo>
                  <a:cubicBezTo>
                    <a:pt x="2103" y="489"/>
                    <a:pt x="2129" y="479"/>
                    <a:pt x="2155" y="469"/>
                  </a:cubicBezTo>
                  <a:cubicBezTo>
                    <a:pt x="2158" y="469"/>
                    <a:pt x="2161" y="468"/>
                    <a:pt x="2163" y="468"/>
                  </a:cubicBezTo>
                  <a:cubicBezTo>
                    <a:pt x="2211" y="461"/>
                    <a:pt x="2253" y="459"/>
                    <a:pt x="2287" y="455"/>
                  </a:cubicBezTo>
                  <a:cubicBezTo>
                    <a:pt x="2356" y="451"/>
                    <a:pt x="2396" y="448"/>
                    <a:pt x="2396" y="448"/>
                  </a:cubicBezTo>
                  <a:cubicBezTo>
                    <a:pt x="2396" y="448"/>
                    <a:pt x="2386" y="448"/>
                    <a:pt x="2367" y="446"/>
                  </a:cubicBezTo>
                  <a:cubicBezTo>
                    <a:pt x="2349" y="445"/>
                    <a:pt x="2322" y="442"/>
                    <a:pt x="2287" y="440"/>
                  </a:cubicBezTo>
                  <a:cubicBezTo>
                    <a:pt x="2252" y="439"/>
                    <a:pt x="2210" y="436"/>
                    <a:pt x="2161" y="438"/>
                  </a:cubicBezTo>
                  <a:cubicBezTo>
                    <a:pt x="2112" y="439"/>
                    <a:pt x="2057" y="441"/>
                    <a:pt x="1998" y="449"/>
                  </a:cubicBezTo>
                  <a:cubicBezTo>
                    <a:pt x="1938" y="455"/>
                    <a:pt x="1873" y="467"/>
                    <a:pt x="1806" y="485"/>
                  </a:cubicBezTo>
                  <a:cubicBezTo>
                    <a:pt x="1739" y="504"/>
                    <a:pt x="1669" y="529"/>
                    <a:pt x="1600" y="564"/>
                  </a:cubicBezTo>
                  <a:cubicBezTo>
                    <a:pt x="1532" y="599"/>
                    <a:pt x="1465" y="644"/>
                    <a:pt x="1405" y="697"/>
                  </a:cubicBezTo>
                  <a:cubicBezTo>
                    <a:pt x="1375" y="724"/>
                    <a:pt x="1346" y="752"/>
                    <a:pt x="1318" y="779"/>
                  </a:cubicBezTo>
                  <a:cubicBezTo>
                    <a:pt x="1290" y="806"/>
                    <a:pt x="1261" y="834"/>
                    <a:pt x="1236" y="846"/>
                  </a:cubicBezTo>
                  <a:cubicBezTo>
                    <a:pt x="1223" y="853"/>
                    <a:pt x="1214" y="853"/>
                    <a:pt x="1202" y="851"/>
                  </a:cubicBezTo>
                  <a:cubicBezTo>
                    <a:pt x="1191" y="850"/>
                    <a:pt x="1177" y="842"/>
                    <a:pt x="1164" y="834"/>
                  </a:cubicBezTo>
                  <a:lnTo>
                    <a:pt x="1145" y="819"/>
                  </a:lnTo>
                  <a:lnTo>
                    <a:pt x="1123" y="799"/>
                  </a:lnTo>
                  <a:cubicBezTo>
                    <a:pt x="1113" y="788"/>
                    <a:pt x="1101" y="775"/>
                    <a:pt x="1095" y="762"/>
                  </a:cubicBezTo>
                  <a:cubicBezTo>
                    <a:pt x="1081" y="737"/>
                    <a:pt x="1079" y="710"/>
                    <a:pt x="1090" y="682"/>
                  </a:cubicBezTo>
                  <a:cubicBezTo>
                    <a:pt x="1100" y="653"/>
                    <a:pt x="1122" y="626"/>
                    <a:pt x="1145" y="601"/>
                  </a:cubicBezTo>
                  <a:cubicBezTo>
                    <a:pt x="1193" y="551"/>
                    <a:pt x="1251" y="510"/>
                    <a:pt x="1307" y="475"/>
                  </a:cubicBezTo>
                  <a:cubicBezTo>
                    <a:pt x="1364" y="439"/>
                    <a:pt x="1419" y="408"/>
                    <a:pt x="1471" y="381"/>
                  </a:cubicBezTo>
                  <a:cubicBezTo>
                    <a:pt x="1576" y="327"/>
                    <a:pt x="1666" y="286"/>
                    <a:pt x="1730" y="257"/>
                  </a:cubicBezTo>
                  <a:cubicBezTo>
                    <a:pt x="1793" y="229"/>
                    <a:pt x="1830" y="214"/>
                    <a:pt x="1830" y="214"/>
                  </a:cubicBezTo>
                  <a:cubicBezTo>
                    <a:pt x="1830" y="214"/>
                    <a:pt x="1791" y="223"/>
                    <a:pt x="1724" y="243"/>
                  </a:cubicBezTo>
                  <a:cubicBezTo>
                    <a:pt x="1658" y="263"/>
                    <a:pt x="1563" y="294"/>
                    <a:pt x="1453" y="340"/>
                  </a:cubicBezTo>
                  <a:cubicBezTo>
                    <a:pt x="1397" y="364"/>
                    <a:pt x="1338" y="391"/>
                    <a:pt x="1277" y="425"/>
                  </a:cubicBezTo>
                  <a:cubicBezTo>
                    <a:pt x="1254" y="438"/>
                    <a:pt x="1229" y="452"/>
                    <a:pt x="1205" y="468"/>
                  </a:cubicBezTo>
                  <a:cubicBezTo>
                    <a:pt x="1125" y="491"/>
                    <a:pt x="1046" y="513"/>
                    <a:pt x="965" y="528"/>
                  </a:cubicBezTo>
                  <a:cubicBezTo>
                    <a:pt x="937" y="534"/>
                    <a:pt x="910" y="538"/>
                    <a:pt x="882" y="541"/>
                  </a:cubicBezTo>
                  <a:cubicBezTo>
                    <a:pt x="868" y="543"/>
                    <a:pt x="854" y="545"/>
                    <a:pt x="841" y="545"/>
                  </a:cubicBezTo>
                  <a:cubicBezTo>
                    <a:pt x="827" y="546"/>
                    <a:pt x="813" y="547"/>
                    <a:pt x="800" y="546"/>
                  </a:cubicBezTo>
                  <a:cubicBezTo>
                    <a:pt x="787" y="545"/>
                    <a:pt x="775" y="543"/>
                    <a:pt x="764" y="540"/>
                  </a:cubicBezTo>
                  <a:cubicBezTo>
                    <a:pt x="753" y="536"/>
                    <a:pt x="745" y="531"/>
                    <a:pt x="743" y="527"/>
                  </a:cubicBezTo>
                  <a:cubicBezTo>
                    <a:pt x="741" y="523"/>
                    <a:pt x="740" y="517"/>
                    <a:pt x="744" y="507"/>
                  </a:cubicBezTo>
                  <a:cubicBezTo>
                    <a:pt x="746" y="498"/>
                    <a:pt x="753" y="486"/>
                    <a:pt x="759" y="478"/>
                  </a:cubicBezTo>
                  <a:lnTo>
                    <a:pt x="804" y="416"/>
                  </a:lnTo>
                  <a:lnTo>
                    <a:pt x="731" y="434"/>
                  </a:lnTo>
                  <a:lnTo>
                    <a:pt x="687" y="445"/>
                  </a:lnTo>
                  <a:lnTo>
                    <a:pt x="665" y="450"/>
                  </a:lnTo>
                  <a:cubicBezTo>
                    <a:pt x="658" y="452"/>
                    <a:pt x="650" y="453"/>
                    <a:pt x="643" y="456"/>
                  </a:cubicBezTo>
                  <a:lnTo>
                    <a:pt x="600" y="473"/>
                  </a:lnTo>
                  <a:cubicBezTo>
                    <a:pt x="586" y="478"/>
                    <a:pt x="572" y="485"/>
                    <a:pt x="559" y="493"/>
                  </a:cubicBezTo>
                  <a:cubicBezTo>
                    <a:pt x="545" y="501"/>
                    <a:pt x="531" y="507"/>
                    <a:pt x="519" y="516"/>
                  </a:cubicBezTo>
                  <a:lnTo>
                    <a:pt x="500" y="531"/>
                  </a:lnTo>
                  <a:cubicBezTo>
                    <a:pt x="494" y="536"/>
                    <a:pt x="487" y="540"/>
                    <a:pt x="481" y="545"/>
                  </a:cubicBezTo>
                  <a:cubicBezTo>
                    <a:pt x="470" y="557"/>
                    <a:pt x="458" y="567"/>
                    <a:pt x="448" y="580"/>
                  </a:cubicBezTo>
                  <a:cubicBezTo>
                    <a:pt x="444" y="585"/>
                    <a:pt x="440" y="590"/>
                    <a:pt x="436" y="595"/>
                  </a:cubicBezTo>
                  <a:cubicBezTo>
                    <a:pt x="431" y="591"/>
                    <a:pt x="423" y="588"/>
                    <a:pt x="420" y="585"/>
                  </a:cubicBezTo>
                  <a:cubicBezTo>
                    <a:pt x="419" y="583"/>
                    <a:pt x="417" y="581"/>
                    <a:pt x="415" y="580"/>
                  </a:cubicBezTo>
                  <a:cubicBezTo>
                    <a:pt x="415" y="578"/>
                    <a:pt x="414" y="577"/>
                    <a:pt x="413" y="576"/>
                  </a:cubicBezTo>
                  <a:cubicBezTo>
                    <a:pt x="414" y="574"/>
                    <a:pt x="412" y="572"/>
                    <a:pt x="414" y="567"/>
                  </a:cubicBezTo>
                  <a:cubicBezTo>
                    <a:pt x="416" y="559"/>
                    <a:pt x="424" y="545"/>
                    <a:pt x="435" y="532"/>
                  </a:cubicBezTo>
                  <a:cubicBezTo>
                    <a:pt x="446" y="520"/>
                    <a:pt x="459" y="507"/>
                    <a:pt x="472" y="495"/>
                  </a:cubicBezTo>
                  <a:cubicBezTo>
                    <a:pt x="527" y="447"/>
                    <a:pt x="593" y="405"/>
                    <a:pt x="659" y="365"/>
                  </a:cubicBezTo>
                  <a:cubicBezTo>
                    <a:pt x="792" y="287"/>
                    <a:pt x="930" y="215"/>
                    <a:pt x="1071" y="151"/>
                  </a:cubicBezTo>
                  <a:lnTo>
                    <a:pt x="1396" y="0"/>
                  </a:lnTo>
                  <a:lnTo>
                    <a:pt x="1049" y="80"/>
                  </a:lnTo>
                  <a:lnTo>
                    <a:pt x="896" y="115"/>
                  </a:lnTo>
                  <a:lnTo>
                    <a:pt x="821" y="137"/>
                  </a:lnTo>
                  <a:cubicBezTo>
                    <a:pt x="796" y="144"/>
                    <a:pt x="770" y="150"/>
                    <a:pt x="746" y="159"/>
                  </a:cubicBezTo>
                  <a:lnTo>
                    <a:pt x="672" y="186"/>
                  </a:lnTo>
                  <a:cubicBezTo>
                    <a:pt x="647" y="195"/>
                    <a:pt x="623" y="204"/>
                    <a:pt x="599" y="215"/>
                  </a:cubicBezTo>
                  <a:lnTo>
                    <a:pt x="527" y="247"/>
                  </a:lnTo>
                  <a:lnTo>
                    <a:pt x="457" y="282"/>
                  </a:lnTo>
                  <a:cubicBezTo>
                    <a:pt x="434" y="294"/>
                    <a:pt x="411" y="307"/>
                    <a:pt x="389" y="321"/>
                  </a:cubicBezTo>
                  <a:cubicBezTo>
                    <a:pt x="367" y="335"/>
                    <a:pt x="344" y="347"/>
                    <a:pt x="323" y="363"/>
                  </a:cubicBezTo>
                  <a:cubicBezTo>
                    <a:pt x="301" y="378"/>
                    <a:pt x="279" y="392"/>
                    <a:pt x="259" y="408"/>
                  </a:cubicBezTo>
                  <a:cubicBezTo>
                    <a:pt x="238" y="425"/>
                    <a:pt x="218" y="441"/>
                    <a:pt x="198" y="458"/>
                  </a:cubicBezTo>
                  <a:cubicBezTo>
                    <a:pt x="179" y="476"/>
                    <a:pt x="159" y="493"/>
                    <a:pt x="141" y="511"/>
                  </a:cubicBezTo>
                  <a:cubicBezTo>
                    <a:pt x="123" y="530"/>
                    <a:pt x="104" y="548"/>
                    <a:pt x="88" y="568"/>
                  </a:cubicBezTo>
                  <a:cubicBezTo>
                    <a:pt x="53" y="607"/>
                    <a:pt x="23" y="650"/>
                    <a:pt x="0" y="696"/>
                  </a:cubicBezTo>
                  <a:cubicBezTo>
                    <a:pt x="13" y="675"/>
                    <a:pt x="30" y="655"/>
                    <a:pt x="47" y="635"/>
                  </a:cubicBezTo>
                  <a:cubicBezTo>
                    <a:pt x="64" y="616"/>
                    <a:pt x="81" y="597"/>
                    <a:pt x="100" y="580"/>
                  </a:cubicBezTo>
                  <a:cubicBezTo>
                    <a:pt x="118" y="562"/>
                    <a:pt x="137" y="545"/>
                    <a:pt x="156" y="528"/>
                  </a:cubicBezTo>
                  <a:cubicBezTo>
                    <a:pt x="176" y="512"/>
                    <a:pt x="197" y="497"/>
                    <a:pt x="217" y="481"/>
                  </a:cubicBezTo>
                  <a:cubicBezTo>
                    <a:pt x="237" y="466"/>
                    <a:pt x="259" y="453"/>
                    <a:pt x="280" y="438"/>
                  </a:cubicBezTo>
                  <a:cubicBezTo>
                    <a:pt x="301" y="425"/>
                    <a:pt x="323" y="412"/>
                    <a:pt x="345" y="399"/>
                  </a:cubicBezTo>
                  <a:cubicBezTo>
                    <a:pt x="366" y="385"/>
                    <a:pt x="390" y="374"/>
                    <a:pt x="412" y="362"/>
                  </a:cubicBezTo>
                  <a:cubicBezTo>
                    <a:pt x="434" y="350"/>
                    <a:pt x="457" y="339"/>
                    <a:pt x="480" y="329"/>
                  </a:cubicBezTo>
                  <a:lnTo>
                    <a:pt x="550" y="298"/>
                  </a:lnTo>
                  <a:lnTo>
                    <a:pt x="621" y="270"/>
                  </a:lnTo>
                  <a:cubicBezTo>
                    <a:pt x="645" y="261"/>
                    <a:pt x="668" y="253"/>
                    <a:pt x="693" y="245"/>
                  </a:cubicBezTo>
                  <a:lnTo>
                    <a:pt x="739" y="231"/>
                  </a:lnTo>
                  <a:cubicBezTo>
                    <a:pt x="699" y="253"/>
                    <a:pt x="658" y="275"/>
                    <a:pt x="619" y="299"/>
                  </a:cubicBezTo>
                  <a:cubicBezTo>
                    <a:pt x="551" y="341"/>
                    <a:pt x="484" y="384"/>
                    <a:pt x="422" y="439"/>
                  </a:cubicBezTo>
                  <a:cubicBezTo>
                    <a:pt x="407" y="453"/>
                    <a:pt x="392" y="468"/>
                    <a:pt x="378" y="486"/>
                  </a:cubicBezTo>
                  <a:cubicBezTo>
                    <a:pt x="364" y="503"/>
                    <a:pt x="350" y="523"/>
                    <a:pt x="343" y="553"/>
                  </a:cubicBezTo>
                  <a:cubicBezTo>
                    <a:pt x="339" y="567"/>
                    <a:pt x="341" y="585"/>
                    <a:pt x="346" y="601"/>
                  </a:cubicBezTo>
                  <a:cubicBezTo>
                    <a:pt x="350" y="609"/>
                    <a:pt x="354" y="617"/>
                    <a:pt x="359" y="624"/>
                  </a:cubicBezTo>
                  <a:cubicBezTo>
                    <a:pt x="364" y="629"/>
                    <a:pt x="369" y="634"/>
                    <a:pt x="375" y="639"/>
                  </a:cubicBezTo>
                  <a:cubicBezTo>
                    <a:pt x="386" y="649"/>
                    <a:pt x="397" y="653"/>
                    <a:pt x="408" y="659"/>
                  </a:cubicBezTo>
                  <a:lnTo>
                    <a:pt x="440" y="670"/>
                  </a:lnTo>
                  <a:lnTo>
                    <a:pt x="469" y="680"/>
                  </a:lnTo>
                  <a:lnTo>
                    <a:pt x="481" y="651"/>
                  </a:lnTo>
                  <a:cubicBezTo>
                    <a:pt x="482" y="649"/>
                    <a:pt x="487" y="642"/>
                    <a:pt x="489" y="638"/>
                  </a:cubicBezTo>
                  <a:cubicBezTo>
                    <a:pt x="493" y="633"/>
                    <a:pt x="497" y="628"/>
                    <a:pt x="500" y="623"/>
                  </a:cubicBezTo>
                  <a:cubicBezTo>
                    <a:pt x="508" y="613"/>
                    <a:pt x="518" y="604"/>
                    <a:pt x="526" y="595"/>
                  </a:cubicBezTo>
                  <a:cubicBezTo>
                    <a:pt x="531" y="590"/>
                    <a:pt x="536" y="586"/>
                    <a:pt x="541" y="582"/>
                  </a:cubicBezTo>
                  <a:lnTo>
                    <a:pt x="557" y="570"/>
                  </a:lnTo>
                  <a:cubicBezTo>
                    <a:pt x="566" y="561"/>
                    <a:pt x="579" y="555"/>
                    <a:pt x="590" y="548"/>
                  </a:cubicBezTo>
                  <a:cubicBezTo>
                    <a:pt x="601" y="541"/>
                    <a:pt x="613" y="534"/>
                    <a:pt x="625" y="529"/>
                  </a:cubicBezTo>
                  <a:lnTo>
                    <a:pt x="663" y="512"/>
                  </a:lnTo>
                  <a:cubicBezTo>
                    <a:pt x="669" y="509"/>
                    <a:pt x="676" y="508"/>
                    <a:pt x="682" y="506"/>
                  </a:cubicBezTo>
                  <a:lnTo>
                    <a:pt x="690" y="504"/>
                  </a:lnTo>
                  <a:cubicBezTo>
                    <a:pt x="688" y="520"/>
                    <a:pt x="689" y="539"/>
                    <a:pt x="701" y="555"/>
                  </a:cubicBezTo>
                  <a:cubicBezTo>
                    <a:pt x="715" y="575"/>
                    <a:pt x="735" y="582"/>
                    <a:pt x="751" y="587"/>
                  </a:cubicBezTo>
                  <a:cubicBezTo>
                    <a:pt x="768" y="590"/>
                    <a:pt x="784" y="592"/>
                    <a:pt x="799" y="591"/>
                  </a:cubicBezTo>
                  <a:cubicBezTo>
                    <a:pt x="815" y="591"/>
                    <a:pt x="830" y="590"/>
                    <a:pt x="844" y="588"/>
                  </a:cubicBezTo>
                  <a:cubicBezTo>
                    <a:pt x="859" y="586"/>
                    <a:pt x="874" y="584"/>
                    <a:pt x="888" y="581"/>
                  </a:cubicBezTo>
                  <a:cubicBezTo>
                    <a:pt x="917" y="576"/>
                    <a:pt x="945" y="568"/>
                    <a:pt x="973" y="561"/>
                  </a:cubicBezTo>
                  <a:cubicBezTo>
                    <a:pt x="1039" y="541"/>
                    <a:pt x="1103" y="519"/>
                    <a:pt x="1166" y="495"/>
                  </a:cubicBezTo>
                  <a:cubicBezTo>
                    <a:pt x="1142" y="512"/>
                    <a:pt x="1119" y="531"/>
                    <a:pt x="1096" y="552"/>
                  </a:cubicBezTo>
                  <a:cubicBezTo>
                    <a:pt x="1068" y="581"/>
                    <a:pt x="1040" y="612"/>
                    <a:pt x="1022" y="655"/>
                  </a:cubicBezTo>
                  <a:cubicBezTo>
                    <a:pt x="1014" y="677"/>
                    <a:pt x="1008" y="701"/>
                    <a:pt x="1009" y="726"/>
                  </a:cubicBezTo>
                  <a:cubicBezTo>
                    <a:pt x="1010" y="739"/>
                    <a:pt x="1010" y="752"/>
                    <a:pt x="1015" y="763"/>
                  </a:cubicBezTo>
                  <a:cubicBezTo>
                    <a:pt x="1018" y="775"/>
                    <a:pt x="1022" y="788"/>
                    <a:pt x="1029" y="798"/>
                  </a:cubicBezTo>
                  <a:cubicBezTo>
                    <a:pt x="1040" y="820"/>
                    <a:pt x="1055" y="836"/>
                    <a:pt x="1071" y="854"/>
                  </a:cubicBezTo>
                  <a:lnTo>
                    <a:pt x="1092" y="874"/>
                  </a:lnTo>
                  <a:lnTo>
                    <a:pt x="1120" y="896"/>
                  </a:lnTo>
                  <a:cubicBezTo>
                    <a:pt x="1139" y="909"/>
                    <a:pt x="1160" y="922"/>
                    <a:pt x="1188" y="927"/>
                  </a:cubicBezTo>
                  <a:cubicBezTo>
                    <a:pt x="1215" y="933"/>
                    <a:pt x="1247" y="928"/>
                    <a:pt x="1270" y="916"/>
                  </a:cubicBezTo>
                  <a:cubicBezTo>
                    <a:pt x="1315" y="892"/>
                    <a:pt x="1342" y="862"/>
                    <a:pt x="1371" y="834"/>
                  </a:cubicBezTo>
                  <a:cubicBezTo>
                    <a:pt x="1399" y="806"/>
                    <a:pt x="1427" y="779"/>
                    <a:pt x="1455" y="754"/>
                  </a:cubicBezTo>
                  <a:cubicBezTo>
                    <a:pt x="1511" y="704"/>
                    <a:pt x="1570" y="659"/>
                    <a:pt x="1633" y="625"/>
                  </a:cubicBezTo>
                  <a:cubicBezTo>
                    <a:pt x="1696" y="590"/>
                    <a:pt x="1760" y="562"/>
                    <a:pt x="1823" y="541"/>
                  </a:cubicBezTo>
                  <a:cubicBezTo>
                    <a:pt x="1886" y="521"/>
                    <a:pt x="1947" y="504"/>
                    <a:pt x="2005" y="493"/>
                  </a:cubicBezTo>
                  <a:cubicBezTo>
                    <a:pt x="2020" y="490"/>
                    <a:pt x="2034" y="488"/>
                    <a:pt x="2048" y="485"/>
                  </a:cubicBezTo>
                  <a:cubicBezTo>
                    <a:pt x="2010" y="496"/>
                    <a:pt x="1972" y="508"/>
                    <a:pt x="1935" y="521"/>
                  </a:cubicBezTo>
                  <a:cubicBezTo>
                    <a:pt x="1913" y="529"/>
                    <a:pt x="1891" y="538"/>
                    <a:pt x="1869" y="547"/>
                  </a:cubicBezTo>
                  <a:cubicBezTo>
                    <a:pt x="1847" y="556"/>
                    <a:pt x="1825" y="565"/>
                    <a:pt x="1804" y="576"/>
                  </a:cubicBezTo>
                  <a:cubicBezTo>
                    <a:pt x="1761" y="595"/>
                    <a:pt x="1720" y="619"/>
                    <a:pt x="1679" y="642"/>
                  </a:cubicBezTo>
                  <a:cubicBezTo>
                    <a:pt x="1658" y="655"/>
                    <a:pt x="1638" y="668"/>
                    <a:pt x="1619" y="681"/>
                  </a:cubicBezTo>
                  <a:cubicBezTo>
                    <a:pt x="1598" y="694"/>
                    <a:pt x="1580" y="709"/>
                    <a:pt x="1561" y="724"/>
                  </a:cubicBezTo>
                  <a:cubicBezTo>
                    <a:pt x="1542" y="739"/>
                    <a:pt x="1522" y="752"/>
                    <a:pt x="1505" y="770"/>
                  </a:cubicBezTo>
                  <a:lnTo>
                    <a:pt x="1452" y="819"/>
                  </a:lnTo>
                  <a:lnTo>
                    <a:pt x="1405" y="875"/>
                  </a:lnTo>
                  <a:cubicBezTo>
                    <a:pt x="1388" y="893"/>
                    <a:pt x="1376" y="914"/>
                    <a:pt x="1362" y="934"/>
                  </a:cubicBezTo>
                  <a:cubicBezTo>
                    <a:pt x="1349" y="955"/>
                    <a:pt x="1334" y="974"/>
                    <a:pt x="1324" y="997"/>
                  </a:cubicBezTo>
                  <a:lnTo>
                    <a:pt x="1293" y="1063"/>
                  </a:lnTo>
                  <a:lnTo>
                    <a:pt x="1285" y="1079"/>
                  </a:lnTo>
                  <a:lnTo>
                    <a:pt x="1293" y="1094"/>
                  </a:lnTo>
                  <a:cubicBezTo>
                    <a:pt x="1303" y="1112"/>
                    <a:pt x="1311" y="1120"/>
                    <a:pt x="1321" y="1130"/>
                  </a:cubicBezTo>
                  <a:cubicBezTo>
                    <a:pt x="1331" y="1139"/>
                    <a:pt x="1342" y="1148"/>
                    <a:pt x="1353" y="1154"/>
                  </a:cubicBezTo>
                  <a:cubicBezTo>
                    <a:pt x="1375" y="1167"/>
                    <a:pt x="1399" y="1176"/>
                    <a:pt x="1422" y="1181"/>
                  </a:cubicBezTo>
                  <a:cubicBezTo>
                    <a:pt x="1434" y="1185"/>
                    <a:pt x="1446" y="1186"/>
                    <a:pt x="1458" y="1187"/>
                  </a:cubicBezTo>
                  <a:cubicBezTo>
                    <a:pt x="1470" y="1188"/>
                    <a:pt x="1481" y="1190"/>
                    <a:pt x="1493" y="1190"/>
                  </a:cubicBezTo>
                  <a:cubicBezTo>
                    <a:pt x="1497" y="1189"/>
                    <a:pt x="1502" y="1189"/>
                    <a:pt x="1506" y="1189"/>
                  </a:cubicBezTo>
                  <a:cubicBezTo>
                    <a:pt x="1497" y="1193"/>
                    <a:pt x="1489" y="1198"/>
                    <a:pt x="1480" y="1202"/>
                  </a:cubicBezTo>
                  <a:cubicBezTo>
                    <a:pt x="1429" y="1230"/>
                    <a:pt x="1378" y="1258"/>
                    <a:pt x="1328" y="1293"/>
                  </a:cubicBezTo>
                  <a:cubicBezTo>
                    <a:pt x="1304" y="1310"/>
                    <a:pt x="1280" y="1329"/>
                    <a:pt x="1257" y="1352"/>
                  </a:cubicBezTo>
                  <a:cubicBezTo>
                    <a:pt x="1245" y="1365"/>
                    <a:pt x="1234" y="1378"/>
                    <a:pt x="1225" y="1397"/>
                  </a:cubicBezTo>
                  <a:cubicBezTo>
                    <a:pt x="1221" y="1408"/>
                    <a:pt x="1216" y="1420"/>
                    <a:pt x="1218" y="1436"/>
                  </a:cubicBezTo>
                  <a:cubicBezTo>
                    <a:pt x="1219" y="1451"/>
                    <a:pt x="1227" y="1467"/>
                    <a:pt x="1236" y="1477"/>
                  </a:cubicBezTo>
                  <a:cubicBezTo>
                    <a:pt x="1256" y="1496"/>
                    <a:pt x="1272" y="1502"/>
                    <a:pt x="1292" y="1508"/>
                  </a:cubicBezTo>
                  <a:lnTo>
                    <a:pt x="1334" y="1518"/>
                  </a:lnTo>
                  <a:cubicBezTo>
                    <a:pt x="1351" y="1520"/>
                    <a:pt x="1368" y="1522"/>
                    <a:pt x="1385" y="1524"/>
                  </a:cubicBezTo>
                  <a:cubicBezTo>
                    <a:pt x="1401" y="1523"/>
                    <a:pt x="1417" y="1523"/>
                    <a:pt x="1433" y="1522"/>
                  </a:cubicBezTo>
                  <a:cubicBezTo>
                    <a:pt x="1465" y="1518"/>
                    <a:pt x="1497" y="1512"/>
                    <a:pt x="1527" y="1501"/>
                  </a:cubicBezTo>
                  <a:cubicBezTo>
                    <a:pt x="1557" y="1490"/>
                    <a:pt x="1586" y="1476"/>
                    <a:pt x="1612" y="1459"/>
                  </a:cubicBezTo>
                  <a:cubicBezTo>
                    <a:pt x="1620" y="1454"/>
                    <a:pt x="1628" y="1448"/>
                    <a:pt x="1636" y="1442"/>
                  </a:cubicBezTo>
                  <a:cubicBezTo>
                    <a:pt x="1633" y="1448"/>
                    <a:pt x="1629" y="1454"/>
                    <a:pt x="1626" y="1460"/>
                  </a:cubicBezTo>
                  <a:cubicBezTo>
                    <a:pt x="1616" y="1476"/>
                    <a:pt x="1606" y="1492"/>
                    <a:pt x="1594" y="1507"/>
                  </a:cubicBezTo>
                  <a:cubicBezTo>
                    <a:pt x="1582" y="1521"/>
                    <a:pt x="1570" y="1537"/>
                    <a:pt x="1557" y="1551"/>
                  </a:cubicBezTo>
                  <a:lnTo>
                    <a:pt x="1517" y="1593"/>
                  </a:lnTo>
                  <a:lnTo>
                    <a:pt x="1473" y="1631"/>
                  </a:lnTo>
                  <a:cubicBezTo>
                    <a:pt x="1459" y="1644"/>
                    <a:pt x="1442" y="1655"/>
                    <a:pt x="1427" y="1667"/>
                  </a:cubicBezTo>
                  <a:cubicBezTo>
                    <a:pt x="1411" y="1678"/>
                    <a:pt x="1396" y="1691"/>
                    <a:pt x="1379" y="1701"/>
                  </a:cubicBezTo>
                  <a:lnTo>
                    <a:pt x="1329" y="1733"/>
                  </a:lnTo>
                  <a:cubicBezTo>
                    <a:pt x="1312" y="1743"/>
                    <a:pt x="1294" y="1752"/>
                    <a:pt x="1277" y="1761"/>
                  </a:cubicBezTo>
                  <a:cubicBezTo>
                    <a:pt x="1259" y="1771"/>
                    <a:pt x="1242" y="1781"/>
                    <a:pt x="1224" y="1790"/>
                  </a:cubicBezTo>
                  <a:lnTo>
                    <a:pt x="1170" y="1815"/>
                  </a:lnTo>
                  <a:cubicBezTo>
                    <a:pt x="1151" y="1823"/>
                    <a:pt x="1134" y="1833"/>
                    <a:pt x="1115" y="1840"/>
                  </a:cubicBezTo>
                  <a:cubicBezTo>
                    <a:pt x="1078" y="1855"/>
                    <a:pt x="1040" y="1870"/>
                    <a:pt x="1003" y="1886"/>
                  </a:cubicBezTo>
                  <a:cubicBezTo>
                    <a:pt x="1042" y="1877"/>
                    <a:pt x="1082" y="1867"/>
                    <a:pt x="1121" y="1857"/>
                  </a:cubicBezTo>
                  <a:cubicBezTo>
                    <a:pt x="1141" y="1852"/>
                    <a:pt x="1160" y="1845"/>
                    <a:pt x="1179" y="1839"/>
                  </a:cubicBezTo>
                  <a:lnTo>
                    <a:pt x="1237" y="1820"/>
                  </a:lnTo>
                  <a:cubicBezTo>
                    <a:pt x="1256" y="1813"/>
                    <a:pt x="1275" y="1804"/>
                    <a:pt x="1294" y="1797"/>
                  </a:cubicBezTo>
                  <a:cubicBezTo>
                    <a:pt x="1312" y="1788"/>
                    <a:pt x="1331" y="1781"/>
                    <a:pt x="1350" y="1772"/>
                  </a:cubicBezTo>
                  <a:cubicBezTo>
                    <a:pt x="1386" y="1752"/>
                    <a:pt x="1423" y="1735"/>
                    <a:pt x="1457" y="1712"/>
                  </a:cubicBezTo>
                  <a:cubicBezTo>
                    <a:pt x="1475" y="1700"/>
                    <a:pt x="1493" y="1690"/>
                    <a:pt x="1509" y="1677"/>
                  </a:cubicBezTo>
                  <a:lnTo>
                    <a:pt x="1558" y="1639"/>
                  </a:lnTo>
                  <a:lnTo>
                    <a:pt x="1605" y="1596"/>
                  </a:lnTo>
                  <a:cubicBezTo>
                    <a:pt x="1620" y="1581"/>
                    <a:pt x="1633" y="1565"/>
                    <a:pt x="1647" y="1549"/>
                  </a:cubicBezTo>
                  <a:cubicBezTo>
                    <a:pt x="1661" y="1533"/>
                    <a:pt x="1673" y="1515"/>
                    <a:pt x="1686" y="1498"/>
                  </a:cubicBezTo>
                  <a:cubicBezTo>
                    <a:pt x="1696" y="1479"/>
                    <a:pt x="1709" y="1462"/>
                    <a:pt x="1718" y="1442"/>
                  </a:cubicBezTo>
                  <a:cubicBezTo>
                    <a:pt x="1728" y="1423"/>
                    <a:pt x="1736" y="1402"/>
                    <a:pt x="1744" y="1382"/>
                  </a:cubicBezTo>
                  <a:cubicBezTo>
                    <a:pt x="1750" y="1360"/>
                    <a:pt x="1756" y="1341"/>
                    <a:pt x="1758" y="1313"/>
                  </a:cubicBezTo>
                  <a:lnTo>
                    <a:pt x="1768" y="1192"/>
                  </a:lnTo>
                  <a:lnTo>
                    <a:pt x="1690" y="1289"/>
                  </a:lnTo>
                  <a:cubicBezTo>
                    <a:pt x="1675" y="1308"/>
                    <a:pt x="1655" y="1328"/>
                    <a:pt x="1635" y="1345"/>
                  </a:cubicBezTo>
                  <a:cubicBezTo>
                    <a:pt x="1615" y="1363"/>
                    <a:pt x="1593" y="1379"/>
                    <a:pt x="1571" y="1393"/>
                  </a:cubicBezTo>
                  <a:cubicBezTo>
                    <a:pt x="1548" y="1407"/>
                    <a:pt x="1525" y="1419"/>
                    <a:pt x="1500" y="1428"/>
                  </a:cubicBezTo>
                  <a:cubicBezTo>
                    <a:pt x="1476" y="1437"/>
                    <a:pt x="1451" y="1443"/>
                    <a:pt x="1426" y="1446"/>
                  </a:cubicBezTo>
                  <a:cubicBezTo>
                    <a:pt x="1413" y="1447"/>
                    <a:pt x="1400" y="1447"/>
                    <a:pt x="1387" y="1448"/>
                  </a:cubicBezTo>
                  <a:lnTo>
                    <a:pt x="1352" y="1445"/>
                  </a:lnTo>
                  <a:lnTo>
                    <a:pt x="1310" y="1435"/>
                  </a:lnTo>
                  <a:cubicBezTo>
                    <a:pt x="1302" y="1434"/>
                    <a:pt x="1293" y="1429"/>
                    <a:pt x="1290" y="1427"/>
                  </a:cubicBezTo>
                  <a:lnTo>
                    <a:pt x="1291" y="1426"/>
                  </a:lnTo>
                  <a:cubicBezTo>
                    <a:pt x="1293" y="1419"/>
                    <a:pt x="1300" y="1409"/>
                    <a:pt x="1308" y="1400"/>
                  </a:cubicBezTo>
                  <a:cubicBezTo>
                    <a:pt x="1325" y="1381"/>
                    <a:pt x="1346" y="1363"/>
                    <a:pt x="1368" y="1347"/>
                  </a:cubicBezTo>
                  <a:cubicBezTo>
                    <a:pt x="1457" y="1279"/>
                    <a:pt x="1557" y="1221"/>
                    <a:pt x="1657" y="1163"/>
                  </a:cubicBezTo>
                  <a:lnTo>
                    <a:pt x="1660" y="1162"/>
                  </a:lnTo>
                  <a:lnTo>
                    <a:pt x="1690" y="1153"/>
                  </a:lnTo>
                  <a:lnTo>
                    <a:pt x="1750" y="1129"/>
                  </a:lnTo>
                  <a:cubicBezTo>
                    <a:pt x="1770" y="1122"/>
                    <a:pt x="1790" y="1113"/>
                    <a:pt x="1809" y="1103"/>
                  </a:cubicBezTo>
                  <a:lnTo>
                    <a:pt x="1867" y="1075"/>
                  </a:lnTo>
                  <a:cubicBezTo>
                    <a:pt x="1886" y="1065"/>
                    <a:pt x="1904" y="1054"/>
                    <a:pt x="1922" y="1043"/>
                  </a:cubicBezTo>
                  <a:cubicBezTo>
                    <a:pt x="1959" y="1022"/>
                    <a:pt x="1996" y="1000"/>
                    <a:pt x="2030" y="976"/>
                  </a:cubicBezTo>
                  <a:cubicBezTo>
                    <a:pt x="2065" y="951"/>
                    <a:pt x="2101" y="929"/>
                    <a:pt x="2134" y="902"/>
                  </a:cubicBezTo>
                  <a:cubicBezTo>
                    <a:pt x="2167" y="876"/>
                    <a:pt x="2200" y="850"/>
                    <a:pt x="2233" y="824"/>
                  </a:cubicBezTo>
                  <a:cubicBezTo>
                    <a:pt x="2196" y="844"/>
                    <a:pt x="2159" y="864"/>
                    <a:pt x="2122" y="885"/>
                  </a:cubicBezTo>
                  <a:cubicBezTo>
                    <a:pt x="2086" y="906"/>
                    <a:pt x="2049" y="925"/>
                    <a:pt x="2011" y="944"/>
                  </a:cubicBezTo>
                  <a:lnTo>
                    <a:pt x="1956" y="973"/>
                  </a:lnTo>
                  <a:lnTo>
                    <a:pt x="1899" y="999"/>
                  </a:lnTo>
                  <a:cubicBezTo>
                    <a:pt x="1880" y="1008"/>
                    <a:pt x="1862" y="1017"/>
                    <a:pt x="1843" y="1025"/>
                  </a:cubicBezTo>
                  <a:lnTo>
                    <a:pt x="1785" y="1049"/>
                  </a:lnTo>
                  <a:cubicBezTo>
                    <a:pt x="1766" y="1057"/>
                    <a:pt x="1747" y="1064"/>
                    <a:pt x="1728" y="1070"/>
                  </a:cubicBezTo>
                  <a:lnTo>
                    <a:pt x="1670" y="1089"/>
                  </a:lnTo>
                  <a:lnTo>
                    <a:pt x="1611" y="1103"/>
                  </a:lnTo>
                  <a:cubicBezTo>
                    <a:pt x="1591" y="1108"/>
                    <a:pt x="1572" y="1109"/>
                    <a:pt x="1552" y="1112"/>
                  </a:cubicBezTo>
                  <a:cubicBezTo>
                    <a:pt x="1540" y="1115"/>
                    <a:pt x="1528" y="1115"/>
                    <a:pt x="1516" y="1114"/>
                  </a:cubicBezTo>
                  <a:cubicBezTo>
                    <a:pt x="1509" y="1114"/>
                    <a:pt x="1502" y="1114"/>
                    <a:pt x="1494" y="1115"/>
                  </a:cubicBezTo>
                  <a:cubicBezTo>
                    <a:pt x="1485" y="1115"/>
                    <a:pt x="1476" y="1113"/>
                    <a:pt x="1467" y="1112"/>
                  </a:cubicBezTo>
                  <a:cubicBezTo>
                    <a:pt x="1457" y="1112"/>
                    <a:pt x="1448" y="1110"/>
                    <a:pt x="1440" y="1108"/>
                  </a:cubicBezTo>
                  <a:cubicBezTo>
                    <a:pt x="1423" y="1104"/>
                    <a:pt x="1407" y="1097"/>
                    <a:pt x="1393" y="1089"/>
                  </a:cubicBezTo>
                  <a:cubicBezTo>
                    <a:pt x="1386" y="1085"/>
                    <a:pt x="1380" y="1080"/>
                    <a:pt x="1375" y="1075"/>
                  </a:cubicBezTo>
                  <a:lnTo>
                    <a:pt x="1373" y="1074"/>
                  </a:lnTo>
                  <a:lnTo>
                    <a:pt x="1393" y="1033"/>
                  </a:lnTo>
                  <a:cubicBezTo>
                    <a:pt x="1402" y="1013"/>
                    <a:pt x="1415" y="995"/>
                    <a:pt x="1427" y="976"/>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138"/>
            <p:cNvSpPr>
              <a:spLocks/>
            </p:cNvSpPr>
            <p:nvPr/>
          </p:nvSpPr>
          <p:spPr bwMode="auto">
            <a:xfrm>
              <a:off x="8316913" y="4278313"/>
              <a:ext cx="17463" cy="34925"/>
            </a:xfrm>
            <a:custGeom>
              <a:avLst/>
              <a:gdLst>
                <a:gd name="T0" fmla="*/ 18 w 32"/>
                <a:gd name="T1" fmla="*/ 68 h 68"/>
                <a:gd name="T2" fmla="*/ 10 w 32"/>
                <a:gd name="T3" fmla="*/ 0 h 68"/>
                <a:gd name="T4" fmla="*/ 10 w 32"/>
                <a:gd name="T5" fmla="*/ 0 h 68"/>
                <a:gd name="T6" fmla="*/ 18 w 32"/>
                <a:gd name="T7" fmla="*/ 68 h 68"/>
              </a:gdLst>
              <a:ahLst/>
              <a:cxnLst>
                <a:cxn ang="0">
                  <a:pos x="T0" y="T1"/>
                </a:cxn>
                <a:cxn ang="0">
                  <a:pos x="T2" y="T3"/>
                </a:cxn>
                <a:cxn ang="0">
                  <a:pos x="T4" y="T5"/>
                </a:cxn>
                <a:cxn ang="0">
                  <a:pos x="T6" y="T7"/>
                </a:cxn>
              </a:cxnLst>
              <a:rect l="0" t="0" r="r" b="b"/>
              <a:pathLst>
                <a:path w="32" h="68">
                  <a:moveTo>
                    <a:pt x="18" y="68"/>
                  </a:moveTo>
                  <a:cubicBezTo>
                    <a:pt x="0" y="66"/>
                    <a:pt x="15" y="21"/>
                    <a:pt x="10" y="0"/>
                  </a:cubicBezTo>
                  <a:lnTo>
                    <a:pt x="10" y="0"/>
                  </a:lnTo>
                  <a:cubicBezTo>
                    <a:pt x="32" y="0"/>
                    <a:pt x="29" y="54"/>
                    <a:pt x="18"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850"/>
            <p:cNvSpPr>
              <a:spLocks noEditPoints="1"/>
            </p:cNvSpPr>
            <p:nvPr/>
          </p:nvSpPr>
          <p:spPr bwMode="auto">
            <a:xfrm>
              <a:off x="8785226" y="3835400"/>
              <a:ext cx="550863" cy="692150"/>
            </a:xfrm>
            <a:custGeom>
              <a:avLst/>
              <a:gdLst>
                <a:gd name="T0" fmla="*/ 3 w 1073"/>
                <a:gd name="T1" fmla="*/ 1342 h 1347"/>
                <a:gd name="T2" fmla="*/ 30 w 1073"/>
                <a:gd name="T3" fmla="*/ 1325 h 1347"/>
                <a:gd name="T4" fmla="*/ 27 w 1073"/>
                <a:gd name="T5" fmla="*/ 1335 h 1347"/>
                <a:gd name="T6" fmla="*/ 385 w 1073"/>
                <a:gd name="T7" fmla="*/ 881 h 1347"/>
                <a:gd name="T8" fmla="*/ 367 w 1073"/>
                <a:gd name="T9" fmla="*/ 852 h 1347"/>
                <a:gd name="T10" fmla="*/ 440 w 1073"/>
                <a:gd name="T11" fmla="*/ 812 h 1347"/>
                <a:gd name="T12" fmla="*/ 403 w 1073"/>
                <a:gd name="T13" fmla="*/ 810 h 1347"/>
                <a:gd name="T14" fmla="*/ 403 w 1073"/>
                <a:gd name="T15" fmla="*/ 864 h 1347"/>
                <a:gd name="T16" fmla="*/ 240 w 1073"/>
                <a:gd name="T17" fmla="*/ 781 h 1347"/>
                <a:gd name="T18" fmla="*/ 70 w 1073"/>
                <a:gd name="T19" fmla="*/ 652 h 1347"/>
                <a:gd name="T20" fmla="*/ 144 w 1073"/>
                <a:gd name="T21" fmla="*/ 675 h 1347"/>
                <a:gd name="T22" fmla="*/ 189 w 1073"/>
                <a:gd name="T23" fmla="*/ 677 h 1347"/>
                <a:gd name="T24" fmla="*/ 197 w 1073"/>
                <a:gd name="T25" fmla="*/ 678 h 1347"/>
                <a:gd name="T26" fmla="*/ 288 w 1073"/>
                <a:gd name="T27" fmla="*/ 666 h 1347"/>
                <a:gd name="T28" fmla="*/ 417 w 1073"/>
                <a:gd name="T29" fmla="*/ 696 h 1347"/>
                <a:gd name="T30" fmla="*/ 361 w 1073"/>
                <a:gd name="T31" fmla="*/ 680 h 1347"/>
                <a:gd name="T32" fmla="*/ 400 w 1073"/>
                <a:gd name="T33" fmla="*/ 703 h 1347"/>
                <a:gd name="T34" fmla="*/ 337 w 1073"/>
                <a:gd name="T35" fmla="*/ 725 h 1347"/>
                <a:gd name="T36" fmla="*/ 240 w 1073"/>
                <a:gd name="T37" fmla="*/ 781 h 1347"/>
                <a:gd name="T38" fmla="*/ 518 w 1073"/>
                <a:gd name="T39" fmla="*/ 614 h 1347"/>
                <a:gd name="T40" fmla="*/ 522 w 1073"/>
                <a:gd name="T41" fmla="*/ 605 h 1347"/>
                <a:gd name="T42" fmla="*/ 537 w 1073"/>
                <a:gd name="T43" fmla="*/ 581 h 1347"/>
                <a:gd name="T44" fmla="*/ 576 w 1073"/>
                <a:gd name="T45" fmla="*/ 562 h 1347"/>
                <a:gd name="T46" fmla="*/ 688 w 1073"/>
                <a:gd name="T47" fmla="*/ 507 h 1347"/>
                <a:gd name="T48" fmla="*/ 910 w 1073"/>
                <a:gd name="T49" fmla="*/ 387 h 1347"/>
                <a:gd name="T50" fmla="*/ 707 w 1073"/>
                <a:gd name="T51" fmla="*/ 539 h 1347"/>
                <a:gd name="T52" fmla="*/ 544 w 1073"/>
                <a:gd name="T53" fmla="*/ 638 h 1347"/>
                <a:gd name="T54" fmla="*/ 51 w 1073"/>
                <a:gd name="T55" fmla="*/ 635 h 1347"/>
                <a:gd name="T56" fmla="*/ 54 w 1073"/>
                <a:gd name="T57" fmla="*/ 629 h 1347"/>
                <a:gd name="T58" fmla="*/ 347 w 1073"/>
                <a:gd name="T59" fmla="*/ 290 h 1347"/>
                <a:gd name="T60" fmla="*/ 363 w 1073"/>
                <a:gd name="T61" fmla="*/ 246 h 1347"/>
                <a:gd name="T62" fmla="*/ 500 w 1073"/>
                <a:gd name="T63" fmla="*/ 166 h 1347"/>
                <a:gd name="T64" fmla="*/ 517 w 1073"/>
                <a:gd name="T65" fmla="*/ 165 h 1347"/>
                <a:gd name="T66" fmla="*/ 526 w 1073"/>
                <a:gd name="T67" fmla="*/ 119 h 1347"/>
                <a:gd name="T68" fmla="*/ 612 w 1073"/>
                <a:gd name="T69" fmla="*/ 84 h 1347"/>
                <a:gd name="T70" fmla="*/ 682 w 1073"/>
                <a:gd name="T71" fmla="*/ 56 h 1347"/>
                <a:gd name="T72" fmla="*/ 537 w 1073"/>
                <a:gd name="T73" fmla="*/ 83 h 1347"/>
                <a:gd name="T74" fmla="*/ 549 w 1073"/>
                <a:gd name="T75" fmla="*/ 32 h 1347"/>
                <a:gd name="T76" fmla="*/ 838 w 1073"/>
                <a:gd name="T77" fmla="*/ 1 h 1347"/>
                <a:gd name="T78" fmla="*/ 964 w 1073"/>
                <a:gd name="T79" fmla="*/ 3 h 1347"/>
                <a:gd name="T80" fmla="*/ 1073 w 1073"/>
                <a:gd name="T81" fmla="*/ 11 h 1347"/>
                <a:gd name="T82" fmla="*/ 840 w 1073"/>
                <a:gd name="T83" fmla="*/ 31 h 1347"/>
                <a:gd name="T84" fmla="*/ 754 w 1073"/>
                <a:gd name="T85" fmla="*/ 63 h 1347"/>
                <a:gd name="T86" fmla="*/ 566 w 1073"/>
                <a:gd name="T87" fmla="*/ 152 h 1347"/>
                <a:gd name="T88" fmla="*/ 447 w 1073"/>
                <a:gd name="T89" fmla="*/ 220 h 1347"/>
                <a:gd name="T90" fmla="*/ 347 w 1073"/>
                <a:gd name="T91" fmla="*/ 290 h 1347"/>
                <a:gd name="T92" fmla="*/ 498 w 1073"/>
                <a:gd name="T93" fmla="*/ 44 h 1347"/>
                <a:gd name="T94" fmla="*/ 509 w 1073"/>
                <a:gd name="T95" fmla="*/ 6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3" h="1347">
                  <a:moveTo>
                    <a:pt x="0" y="1347"/>
                  </a:moveTo>
                  <a:cubicBezTo>
                    <a:pt x="1" y="1345"/>
                    <a:pt x="2" y="1344"/>
                    <a:pt x="3" y="1342"/>
                  </a:cubicBezTo>
                  <a:cubicBezTo>
                    <a:pt x="9" y="1335"/>
                    <a:pt x="16" y="1329"/>
                    <a:pt x="25" y="1324"/>
                  </a:cubicBezTo>
                  <a:cubicBezTo>
                    <a:pt x="27" y="1325"/>
                    <a:pt x="28" y="1325"/>
                    <a:pt x="30" y="1325"/>
                  </a:cubicBezTo>
                  <a:cubicBezTo>
                    <a:pt x="33" y="1326"/>
                    <a:pt x="37" y="1326"/>
                    <a:pt x="41" y="1327"/>
                  </a:cubicBezTo>
                  <a:cubicBezTo>
                    <a:pt x="36" y="1330"/>
                    <a:pt x="31" y="1332"/>
                    <a:pt x="27" y="1335"/>
                  </a:cubicBezTo>
                  <a:cubicBezTo>
                    <a:pt x="18" y="1339"/>
                    <a:pt x="9" y="1343"/>
                    <a:pt x="0" y="1347"/>
                  </a:cubicBezTo>
                  <a:moveTo>
                    <a:pt x="385" y="881"/>
                  </a:moveTo>
                  <a:cubicBezTo>
                    <a:pt x="376" y="875"/>
                    <a:pt x="367" y="868"/>
                    <a:pt x="358" y="862"/>
                  </a:cubicBezTo>
                  <a:cubicBezTo>
                    <a:pt x="362" y="859"/>
                    <a:pt x="365" y="855"/>
                    <a:pt x="367" y="852"/>
                  </a:cubicBezTo>
                  <a:lnTo>
                    <a:pt x="445" y="755"/>
                  </a:lnTo>
                  <a:lnTo>
                    <a:pt x="440" y="812"/>
                  </a:lnTo>
                  <a:cubicBezTo>
                    <a:pt x="437" y="812"/>
                    <a:pt x="434" y="812"/>
                    <a:pt x="430" y="812"/>
                  </a:cubicBezTo>
                  <a:cubicBezTo>
                    <a:pt x="422" y="812"/>
                    <a:pt x="413" y="811"/>
                    <a:pt x="403" y="810"/>
                  </a:cubicBezTo>
                  <a:cubicBezTo>
                    <a:pt x="402" y="818"/>
                    <a:pt x="394" y="819"/>
                    <a:pt x="392" y="826"/>
                  </a:cubicBezTo>
                  <a:cubicBezTo>
                    <a:pt x="388" y="846"/>
                    <a:pt x="404" y="847"/>
                    <a:pt x="403" y="864"/>
                  </a:cubicBezTo>
                  <a:cubicBezTo>
                    <a:pt x="397" y="869"/>
                    <a:pt x="390" y="875"/>
                    <a:pt x="385" y="881"/>
                  </a:cubicBezTo>
                  <a:moveTo>
                    <a:pt x="240" y="781"/>
                  </a:moveTo>
                  <a:cubicBezTo>
                    <a:pt x="152" y="720"/>
                    <a:pt x="80" y="668"/>
                    <a:pt x="58" y="643"/>
                  </a:cubicBezTo>
                  <a:cubicBezTo>
                    <a:pt x="61" y="646"/>
                    <a:pt x="65" y="649"/>
                    <a:pt x="70" y="652"/>
                  </a:cubicBezTo>
                  <a:cubicBezTo>
                    <a:pt x="84" y="660"/>
                    <a:pt x="100" y="667"/>
                    <a:pt x="117" y="671"/>
                  </a:cubicBezTo>
                  <a:cubicBezTo>
                    <a:pt x="125" y="673"/>
                    <a:pt x="134" y="675"/>
                    <a:pt x="144" y="675"/>
                  </a:cubicBezTo>
                  <a:cubicBezTo>
                    <a:pt x="153" y="676"/>
                    <a:pt x="162" y="678"/>
                    <a:pt x="171" y="678"/>
                  </a:cubicBezTo>
                  <a:cubicBezTo>
                    <a:pt x="177" y="678"/>
                    <a:pt x="183" y="677"/>
                    <a:pt x="189" y="677"/>
                  </a:cubicBezTo>
                  <a:lnTo>
                    <a:pt x="193" y="677"/>
                  </a:lnTo>
                  <a:cubicBezTo>
                    <a:pt x="194" y="677"/>
                    <a:pt x="196" y="678"/>
                    <a:pt x="197" y="678"/>
                  </a:cubicBezTo>
                  <a:cubicBezTo>
                    <a:pt x="208" y="678"/>
                    <a:pt x="218" y="677"/>
                    <a:pt x="229" y="675"/>
                  </a:cubicBezTo>
                  <a:cubicBezTo>
                    <a:pt x="249" y="672"/>
                    <a:pt x="268" y="671"/>
                    <a:pt x="288" y="666"/>
                  </a:cubicBezTo>
                  <a:lnTo>
                    <a:pt x="342" y="653"/>
                  </a:lnTo>
                  <a:cubicBezTo>
                    <a:pt x="361" y="664"/>
                    <a:pt x="387" y="679"/>
                    <a:pt x="417" y="696"/>
                  </a:cubicBezTo>
                  <a:lnTo>
                    <a:pt x="401" y="703"/>
                  </a:lnTo>
                  <a:cubicBezTo>
                    <a:pt x="380" y="691"/>
                    <a:pt x="366" y="684"/>
                    <a:pt x="361" y="680"/>
                  </a:cubicBezTo>
                  <a:cubicBezTo>
                    <a:pt x="370" y="688"/>
                    <a:pt x="354" y="706"/>
                    <a:pt x="364" y="706"/>
                  </a:cubicBezTo>
                  <a:cubicBezTo>
                    <a:pt x="375" y="705"/>
                    <a:pt x="387" y="704"/>
                    <a:pt x="400" y="703"/>
                  </a:cubicBezTo>
                  <a:lnTo>
                    <a:pt x="367" y="716"/>
                  </a:lnTo>
                  <a:lnTo>
                    <a:pt x="337" y="725"/>
                  </a:lnTo>
                  <a:lnTo>
                    <a:pt x="334" y="726"/>
                  </a:lnTo>
                  <a:cubicBezTo>
                    <a:pt x="303" y="744"/>
                    <a:pt x="271" y="763"/>
                    <a:pt x="240" y="781"/>
                  </a:cubicBezTo>
                  <a:moveTo>
                    <a:pt x="496" y="661"/>
                  </a:moveTo>
                  <a:cubicBezTo>
                    <a:pt x="502" y="644"/>
                    <a:pt x="506" y="626"/>
                    <a:pt x="518" y="614"/>
                  </a:cubicBezTo>
                  <a:cubicBezTo>
                    <a:pt x="514" y="609"/>
                    <a:pt x="506" y="609"/>
                    <a:pt x="508" y="600"/>
                  </a:cubicBezTo>
                  <a:cubicBezTo>
                    <a:pt x="512" y="602"/>
                    <a:pt x="515" y="605"/>
                    <a:pt x="522" y="605"/>
                  </a:cubicBezTo>
                  <a:lnTo>
                    <a:pt x="523" y="605"/>
                  </a:lnTo>
                  <a:cubicBezTo>
                    <a:pt x="504" y="586"/>
                    <a:pt x="526" y="595"/>
                    <a:pt x="537" y="581"/>
                  </a:cubicBezTo>
                  <a:lnTo>
                    <a:pt x="537" y="581"/>
                  </a:lnTo>
                  <a:cubicBezTo>
                    <a:pt x="550" y="575"/>
                    <a:pt x="563" y="568"/>
                    <a:pt x="576" y="562"/>
                  </a:cubicBezTo>
                  <a:lnTo>
                    <a:pt x="633" y="536"/>
                  </a:lnTo>
                  <a:lnTo>
                    <a:pt x="688" y="507"/>
                  </a:lnTo>
                  <a:cubicBezTo>
                    <a:pt x="726" y="488"/>
                    <a:pt x="763" y="469"/>
                    <a:pt x="799" y="448"/>
                  </a:cubicBezTo>
                  <a:cubicBezTo>
                    <a:pt x="836" y="427"/>
                    <a:pt x="873" y="407"/>
                    <a:pt x="910" y="387"/>
                  </a:cubicBezTo>
                  <a:cubicBezTo>
                    <a:pt x="877" y="413"/>
                    <a:pt x="844" y="439"/>
                    <a:pt x="811" y="465"/>
                  </a:cubicBezTo>
                  <a:cubicBezTo>
                    <a:pt x="778" y="492"/>
                    <a:pt x="742" y="514"/>
                    <a:pt x="707" y="539"/>
                  </a:cubicBezTo>
                  <a:cubicBezTo>
                    <a:pt x="673" y="563"/>
                    <a:pt x="636" y="585"/>
                    <a:pt x="599" y="606"/>
                  </a:cubicBezTo>
                  <a:cubicBezTo>
                    <a:pt x="581" y="617"/>
                    <a:pt x="563" y="628"/>
                    <a:pt x="544" y="638"/>
                  </a:cubicBezTo>
                  <a:lnTo>
                    <a:pt x="496" y="661"/>
                  </a:lnTo>
                  <a:moveTo>
                    <a:pt x="51" y="635"/>
                  </a:moveTo>
                  <a:cubicBezTo>
                    <a:pt x="50" y="633"/>
                    <a:pt x="50" y="631"/>
                    <a:pt x="51" y="630"/>
                  </a:cubicBezTo>
                  <a:cubicBezTo>
                    <a:pt x="52" y="630"/>
                    <a:pt x="53" y="630"/>
                    <a:pt x="54" y="629"/>
                  </a:cubicBezTo>
                  <a:lnTo>
                    <a:pt x="51" y="635"/>
                  </a:lnTo>
                  <a:moveTo>
                    <a:pt x="347" y="290"/>
                  </a:moveTo>
                  <a:cubicBezTo>
                    <a:pt x="347" y="283"/>
                    <a:pt x="347" y="277"/>
                    <a:pt x="347" y="270"/>
                  </a:cubicBezTo>
                  <a:cubicBezTo>
                    <a:pt x="352" y="261"/>
                    <a:pt x="357" y="253"/>
                    <a:pt x="363" y="246"/>
                  </a:cubicBezTo>
                  <a:cubicBezTo>
                    <a:pt x="393" y="209"/>
                    <a:pt x="440" y="187"/>
                    <a:pt x="470" y="150"/>
                  </a:cubicBezTo>
                  <a:cubicBezTo>
                    <a:pt x="476" y="161"/>
                    <a:pt x="487" y="165"/>
                    <a:pt x="500" y="166"/>
                  </a:cubicBezTo>
                  <a:cubicBezTo>
                    <a:pt x="502" y="166"/>
                    <a:pt x="503" y="166"/>
                    <a:pt x="505" y="166"/>
                  </a:cubicBezTo>
                  <a:cubicBezTo>
                    <a:pt x="509" y="166"/>
                    <a:pt x="513" y="166"/>
                    <a:pt x="517" y="165"/>
                  </a:cubicBezTo>
                  <a:cubicBezTo>
                    <a:pt x="518" y="160"/>
                    <a:pt x="515" y="157"/>
                    <a:pt x="511" y="145"/>
                  </a:cubicBezTo>
                  <a:cubicBezTo>
                    <a:pt x="525" y="138"/>
                    <a:pt x="526" y="133"/>
                    <a:pt x="526" y="119"/>
                  </a:cubicBezTo>
                  <a:cubicBezTo>
                    <a:pt x="532" y="116"/>
                    <a:pt x="539" y="113"/>
                    <a:pt x="546" y="110"/>
                  </a:cubicBezTo>
                  <a:cubicBezTo>
                    <a:pt x="568" y="101"/>
                    <a:pt x="590" y="92"/>
                    <a:pt x="612" y="84"/>
                  </a:cubicBezTo>
                  <a:cubicBezTo>
                    <a:pt x="649" y="71"/>
                    <a:pt x="687" y="59"/>
                    <a:pt x="725" y="48"/>
                  </a:cubicBezTo>
                  <a:cubicBezTo>
                    <a:pt x="711" y="51"/>
                    <a:pt x="697" y="53"/>
                    <a:pt x="682" y="56"/>
                  </a:cubicBezTo>
                  <a:cubicBezTo>
                    <a:pt x="632" y="66"/>
                    <a:pt x="580" y="79"/>
                    <a:pt x="525" y="96"/>
                  </a:cubicBezTo>
                  <a:cubicBezTo>
                    <a:pt x="527" y="88"/>
                    <a:pt x="534" y="83"/>
                    <a:pt x="537" y="83"/>
                  </a:cubicBezTo>
                  <a:cubicBezTo>
                    <a:pt x="539" y="83"/>
                    <a:pt x="540" y="85"/>
                    <a:pt x="537" y="89"/>
                  </a:cubicBezTo>
                  <a:cubicBezTo>
                    <a:pt x="546" y="76"/>
                    <a:pt x="548" y="56"/>
                    <a:pt x="549" y="32"/>
                  </a:cubicBezTo>
                  <a:cubicBezTo>
                    <a:pt x="592" y="23"/>
                    <a:pt x="635" y="16"/>
                    <a:pt x="675" y="12"/>
                  </a:cubicBezTo>
                  <a:cubicBezTo>
                    <a:pt x="734" y="4"/>
                    <a:pt x="789" y="2"/>
                    <a:pt x="838" y="1"/>
                  </a:cubicBezTo>
                  <a:cubicBezTo>
                    <a:pt x="849" y="0"/>
                    <a:pt x="860" y="0"/>
                    <a:pt x="871" y="0"/>
                  </a:cubicBezTo>
                  <a:cubicBezTo>
                    <a:pt x="906" y="0"/>
                    <a:pt x="937" y="3"/>
                    <a:pt x="964" y="3"/>
                  </a:cubicBezTo>
                  <a:cubicBezTo>
                    <a:pt x="999" y="5"/>
                    <a:pt x="1026" y="8"/>
                    <a:pt x="1044" y="9"/>
                  </a:cubicBezTo>
                  <a:cubicBezTo>
                    <a:pt x="1063" y="11"/>
                    <a:pt x="1073" y="11"/>
                    <a:pt x="1073" y="11"/>
                  </a:cubicBezTo>
                  <a:cubicBezTo>
                    <a:pt x="1073" y="11"/>
                    <a:pt x="1033" y="14"/>
                    <a:pt x="964" y="18"/>
                  </a:cubicBezTo>
                  <a:cubicBezTo>
                    <a:pt x="930" y="22"/>
                    <a:pt x="888" y="24"/>
                    <a:pt x="840" y="31"/>
                  </a:cubicBezTo>
                  <a:cubicBezTo>
                    <a:pt x="838" y="31"/>
                    <a:pt x="835" y="32"/>
                    <a:pt x="832" y="32"/>
                  </a:cubicBezTo>
                  <a:cubicBezTo>
                    <a:pt x="806" y="42"/>
                    <a:pt x="780" y="52"/>
                    <a:pt x="754" y="63"/>
                  </a:cubicBezTo>
                  <a:cubicBezTo>
                    <a:pt x="711" y="81"/>
                    <a:pt x="669" y="100"/>
                    <a:pt x="627" y="121"/>
                  </a:cubicBezTo>
                  <a:cubicBezTo>
                    <a:pt x="607" y="131"/>
                    <a:pt x="586" y="141"/>
                    <a:pt x="566" y="152"/>
                  </a:cubicBezTo>
                  <a:cubicBezTo>
                    <a:pt x="546" y="163"/>
                    <a:pt x="525" y="173"/>
                    <a:pt x="506" y="186"/>
                  </a:cubicBezTo>
                  <a:cubicBezTo>
                    <a:pt x="486" y="197"/>
                    <a:pt x="466" y="208"/>
                    <a:pt x="447" y="220"/>
                  </a:cubicBezTo>
                  <a:lnTo>
                    <a:pt x="389" y="258"/>
                  </a:lnTo>
                  <a:cubicBezTo>
                    <a:pt x="375" y="268"/>
                    <a:pt x="361" y="279"/>
                    <a:pt x="347" y="290"/>
                  </a:cubicBezTo>
                  <a:close/>
                  <a:moveTo>
                    <a:pt x="509" y="62"/>
                  </a:moveTo>
                  <a:cubicBezTo>
                    <a:pt x="504" y="56"/>
                    <a:pt x="500" y="50"/>
                    <a:pt x="498" y="44"/>
                  </a:cubicBezTo>
                  <a:cubicBezTo>
                    <a:pt x="502" y="43"/>
                    <a:pt x="506" y="42"/>
                    <a:pt x="509" y="41"/>
                  </a:cubicBezTo>
                  <a:cubicBezTo>
                    <a:pt x="509" y="48"/>
                    <a:pt x="509" y="55"/>
                    <a:pt x="509" y="6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 name="Group 167"/>
          <p:cNvGrpSpPr/>
          <p:nvPr/>
        </p:nvGrpSpPr>
        <p:grpSpPr>
          <a:xfrm>
            <a:off x="8305303" y="1345351"/>
            <a:ext cx="306434" cy="411453"/>
            <a:chOff x="5465763" y="2492375"/>
            <a:chExt cx="1241425" cy="1666876"/>
          </a:xfrm>
        </p:grpSpPr>
        <p:sp>
          <p:nvSpPr>
            <p:cNvPr id="169" name="Freeform 1104"/>
            <p:cNvSpPr>
              <a:spLocks/>
            </p:cNvSpPr>
            <p:nvPr/>
          </p:nvSpPr>
          <p:spPr bwMode="auto">
            <a:xfrm>
              <a:off x="5465763" y="2917825"/>
              <a:ext cx="1241425" cy="1241425"/>
            </a:xfrm>
            <a:custGeom>
              <a:avLst/>
              <a:gdLst>
                <a:gd name="T0" fmla="*/ 2423 w 2423"/>
                <a:gd name="T1" fmla="*/ 1211 h 2422"/>
                <a:gd name="T2" fmla="*/ 1212 w 2423"/>
                <a:gd name="T3" fmla="*/ 2422 h 2422"/>
                <a:gd name="T4" fmla="*/ 1208 w 2423"/>
                <a:gd name="T5" fmla="*/ 2422 h 2422"/>
                <a:gd name="T6" fmla="*/ 0 w 2423"/>
                <a:gd name="T7" fmla="*/ 1211 h 2422"/>
                <a:gd name="T8" fmla="*/ 381 w 2423"/>
                <a:gd name="T9" fmla="*/ 329 h 2422"/>
                <a:gd name="T10" fmla="*/ 580 w 2423"/>
                <a:gd name="T11" fmla="*/ 177 h 2422"/>
                <a:gd name="T12" fmla="*/ 1000 w 2423"/>
                <a:gd name="T13" fmla="*/ 18 h 2422"/>
                <a:gd name="T14" fmla="*/ 1045 w 2423"/>
                <a:gd name="T15" fmla="*/ 11 h 2422"/>
                <a:gd name="T16" fmla="*/ 1208 w 2423"/>
                <a:gd name="T17" fmla="*/ 0 h 2422"/>
                <a:gd name="T18" fmla="*/ 1212 w 2423"/>
                <a:gd name="T19" fmla="*/ 0 h 2422"/>
                <a:gd name="T20" fmla="*/ 1384 w 2423"/>
                <a:gd name="T21" fmla="*/ 12 h 2422"/>
                <a:gd name="T22" fmla="*/ 1423 w 2423"/>
                <a:gd name="T23" fmla="*/ 18 h 2422"/>
                <a:gd name="T24" fmla="*/ 1825 w 2423"/>
                <a:gd name="T25" fmla="*/ 166 h 2422"/>
                <a:gd name="T26" fmla="*/ 2026 w 2423"/>
                <a:gd name="T27" fmla="*/ 315 h 2422"/>
                <a:gd name="T28" fmla="*/ 2423 w 2423"/>
                <a:gd name="T29" fmla="*/ 1211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2422">
                  <a:moveTo>
                    <a:pt x="2423" y="1211"/>
                  </a:moveTo>
                  <a:cubicBezTo>
                    <a:pt x="2423" y="1880"/>
                    <a:pt x="1881" y="2422"/>
                    <a:pt x="1212" y="2422"/>
                  </a:cubicBezTo>
                  <a:lnTo>
                    <a:pt x="1208" y="2422"/>
                  </a:lnTo>
                  <a:cubicBezTo>
                    <a:pt x="541" y="2420"/>
                    <a:pt x="0" y="1879"/>
                    <a:pt x="0" y="1211"/>
                  </a:cubicBezTo>
                  <a:cubicBezTo>
                    <a:pt x="0" y="863"/>
                    <a:pt x="147" y="550"/>
                    <a:pt x="381" y="329"/>
                  </a:cubicBezTo>
                  <a:cubicBezTo>
                    <a:pt x="442" y="272"/>
                    <a:pt x="509" y="221"/>
                    <a:pt x="580" y="177"/>
                  </a:cubicBezTo>
                  <a:cubicBezTo>
                    <a:pt x="707" y="100"/>
                    <a:pt x="849" y="45"/>
                    <a:pt x="1000" y="18"/>
                  </a:cubicBezTo>
                  <a:cubicBezTo>
                    <a:pt x="1015" y="15"/>
                    <a:pt x="1030" y="13"/>
                    <a:pt x="1045" y="11"/>
                  </a:cubicBezTo>
                  <a:cubicBezTo>
                    <a:pt x="1098" y="4"/>
                    <a:pt x="1153" y="0"/>
                    <a:pt x="1208" y="0"/>
                  </a:cubicBezTo>
                  <a:lnTo>
                    <a:pt x="1212" y="0"/>
                  </a:lnTo>
                  <a:cubicBezTo>
                    <a:pt x="1270" y="0"/>
                    <a:pt x="1328" y="4"/>
                    <a:pt x="1384" y="12"/>
                  </a:cubicBezTo>
                  <a:cubicBezTo>
                    <a:pt x="1397" y="14"/>
                    <a:pt x="1410" y="16"/>
                    <a:pt x="1423" y="18"/>
                  </a:cubicBezTo>
                  <a:cubicBezTo>
                    <a:pt x="1567" y="43"/>
                    <a:pt x="1703" y="94"/>
                    <a:pt x="1825" y="166"/>
                  </a:cubicBezTo>
                  <a:cubicBezTo>
                    <a:pt x="1897" y="209"/>
                    <a:pt x="1965" y="259"/>
                    <a:pt x="2026" y="315"/>
                  </a:cubicBezTo>
                  <a:cubicBezTo>
                    <a:pt x="2270" y="536"/>
                    <a:pt x="2423" y="856"/>
                    <a:pt x="2423" y="1211"/>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Oval 1105"/>
            <p:cNvSpPr>
              <a:spLocks noChangeArrowheads="1"/>
            </p:cNvSpPr>
            <p:nvPr/>
          </p:nvSpPr>
          <p:spPr bwMode="auto">
            <a:xfrm>
              <a:off x="5559426" y="3009900"/>
              <a:ext cx="1054100" cy="1055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106"/>
            <p:cNvSpPr>
              <a:spLocks noChangeArrowheads="1"/>
            </p:cNvSpPr>
            <p:nvPr/>
          </p:nvSpPr>
          <p:spPr bwMode="auto">
            <a:xfrm>
              <a:off x="5978526" y="2825750"/>
              <a:ext cx="215900" cy="120650"/>
            </a:xfrm>
            <a:prstGeom prst="rect">
              <a:avLst/>
            </a:prstGeom>
            <a:solidFill>
              <a:srgbClr val="2122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107"/>
            <p:cNvSpPr>
              <a:spLocks/>
            </p:cNvSpPr>
            <p:nvPr/>
          </p:nvSpPr>
          <p:spPr bwMode="auto">
            <a:xfrm>
              <a:off x="5889626" y="2728913"/>
              <a:ext cx="390525" cy="96838"/>
            </a:xfrm>
            <a:custGeom>
              <a:avLst/>
              <a:gdLst>
                <a:gd name="T0" fmla="*/ 764 w 764"/>
                <a:gd name="T1" fmla="*/ 94 h 187"/>
                <a:gd name="T2" fmla="*/ 670 w 764"/>
                <a:gd name="T3" fmla="*/ 187 h 187"/>
                <a:gd name="T4" fmla="*/ 94 w 764"/>
                <a:gd name="T5" fmla="*/ 187 h 187"/>
                <a:gd name="T6" fmla="*/ 28 w 764"/>
                <a:gd name="T7" fmla="*/ 160 h 187"/>
                <a:gd name="T8" fmla="*/ 0 w 764"/>
                <a:gd name="T9" fmla="*/ 94 h 187"/>
                <a:gd name="T10" fmla="*/ 94 w 764"/>
                <a:gd name="T11" fmla="*/ 0 h 187"/>
                <a:gd name="T12" fmla="*/ 670 w 764"/>
                <a:gd name="T13" fmla="*/ 0 h 187"/>
                <a:gd name="T14" fmla="*/ 764 w 764"/>
                <a:gd name="T15" fmla="*/ 94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87">
                  <a:moveTo>
                    <a:pt x="764" y="94"/>
                  </a:moveTo>
                  <a:cubicBezTo>
                    <a:pt x="764" y="145"/>
                    <a:pt x="722" y="187"/>
                    <a:pt x="670" y="187"/>
                  </a:cubicBezTo>
                  <a:lnTo>
                    <a:pt x="94" y="187"/>
                  </a:lnTo>
                  <a:cubicBezTo>
                    <a:pt x="68" y="187"/>
                    <a:pt x="44" y="177"/>
                    <a:pt x="28" y="160"/>
                  </a:cubicBezTo>
                  <a:cubicBezTo>
                    <a:pt x="11" y="143"/>
                    <a:pt x="0" y="120"/>
                    <a:pt x="0" y="94"/>
                  </a:cubicBezTo>
                  <a:cubicBezTo>
                    <a:pt x="0" y="42"/>
                    <a:pt x="42" y="0"/>
                    <a:pt x="94" y="0"/>
                  </a:cubicBezTo>
                  <a:lnTo>
                    <a:pt x="670" y="0"/>
                  </a:lnTo>
                  <a:cubicBezTo>
                    <a:pt x="722" y="0"/>
                    <a:pt x="764" y="42"/>
                    <a:pt x="764" y="94"/>
                  </a:cubicBez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108"/>
            <p:cNvSpPr>
              <a:spLocks/>
            </p:cNvSpPr>
            <p:nvPr/>
          </p:nvSpPr>
          <p:spPr bwMode="auto">
            <a:xfrm>
              <a:off x="5621338" y="2955925"/>
              <a:ext cx="144463" cy="134938"/>
            </a:xfrm>
            <a:custGeom>
              <a:avLst/>
              <a:gdLst>
                <a:gd name="T0" fmla="*/ 91 w 91"/>
                <a:gd name="T1" fmla="*/ 35 h 85"/>
                <a:gd name="T2" fmla="*/ 28 w 91"/>
                <a:gd name="T3" fmla="*/ 85 h 85"/>
                <a:gd name="T4" fmla="*/ 25 w 91"/>
                <a:gd name="T5" fmla="*/ 82 h 85"/>
                <a:gd name="T6" fmla="*/ 0 w 91"/>
                <a:gd name="T7" fmla="*/ 50 h 85"/>
                <a:gd name="T8" fmla="*/ 63 w 91"/>
                <a:gd name="T9" fmla="*/ 0 h 85"/>
                <a:gd name="T10" fmla="*/ 89 w 91"/>
                <a:gd name="T11" fmla="*/ 33 h 85"/>
                <a:gd name="T12" fmla="*/ 91 w 91"/>
                <a:gd name="T13" fmla="*/ 35 h 85"/>
              </a:gdLst>
              <a:ahLst/>
              <a:cxnLst>
                <a:cxn ang="0">
                  <a:pos x="T0" y="T1"/>
                </a:cxn>
                <a:cxn ang="0">
                  <a:pos x="T2" y="T3"/>
                </a:cxn>
                <a:cxn ang="0">
                  <a:pos x="T4" y="T5"/>
                </a:cxn>
                <a:cxn ang="0">
                  <a:pos x="T6" y="T7"/>
                </a:cxn>
                <a:cxn ang="0">
                  <a:pos x="T8" y="T9"/>
                </a:cxn>
                <a:cxn ang="0">
                  <a:pos x="T10" y="T11"/>
                </a:cxn>
                <a:cxn ang="0">
                  <a:pos x="T12" y="T13"/>
                </a:cxn>
              </a:cxnLst>
              <a:rect l="0" t="0" r="r" b="b"/>
              <a:pathLst>
                <a:path w="91" h="85">
                  <a:moveTo>
                    <a:pt x="91" y="35"/>
                  </a:moveTo>
                  <a:lnTo>
                    <a:pt x="28" y="85"/>
                  </a:lnTo>
                  <a:lnTo>
                    <a:pt x="25" y="82"/>
                  </a:lnTo>
                  <a:lnTo>
                    <a:pt x="0" y="50"/>
                  </a:lnTo>
                  <a:lnTo>
                    <a:pt x="63" y="0"/>
                  </a:lnTo>
                  <a:lnTo>
                    <a:pt x="89" y="33"/>
                  </a:lnTo>
                  <a:lnTo>
                    <a:pt x="91" y="35"/>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109"/>
            <p:cNvSpPr>
              <a:spLocks/>
            </p:cNvSpPr>
            <p:nvPr/>
          </p:nvSpPr>
          <p:spPr bwMode="auto">
            <a:xfrm>
              <a:off x="5551488" y="2887663"/>
              <a:ext cx="203200" cy="168275"/>
            </a:xfrm>
            <a:custGeom>
              <a:avLst/>
              <a:gdLst>
                <a:gd name="T0" fmla="*/ 367 w 395"/>
                <a:gd name="T1" fmla="*/ 106 h 328"/>
                <a:gd name="T2" fmla="*/ 332 w 395"/>
                <a:gd name="T3" fmla="*/ 133 h 328"/>
                <a:gd name="T4" fmla="*/ 135 w 395"/>
                <a:gd name="T5" fmla="*/ 287 h 328"/>
                <a:gd name="T6" fmla="*/ 97 w 395"/>
                <a:gd name="T7" fmla="*/ 316 h 328"/>
                <a:gd name="T8" fmla="*/ 63 w 395"/>
                <a:gd name="T9" fmla="*/ 328 h 328"/>
                <a:gd name="T10" fmla="*/ 19 w 395"/>
                <a:gd name="T11" fmla="*/ 307 h 328"/>
                <a:gd name="T12" fmla="*/ 29 w 395"/>
                <a:gd name="T13" fmla="*/ 229 h 328"/>
                <a:gd name="T14" fmla="*/ 299 w 395"/>
                <a:gd name="T15" fmla="*/ 19 h 328"/>
                <a:gd name="T16" fmla="*/ 377 w 395"/>
                <a:gd name="T17" fmla="*/ 28 h 328"/>
                <a:gd name="T18" fmla="*/ 367 w 395"/>
                <a:gd name="T19" fmla="*/ 10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28">
                  <a:moveTo>
                    <a:pt x="367" y="106"/>
                  </a:moveTo>
                  <a:lnTo>
                    <a:pt x="332" y="133"/>
                  </a:lnTo>
                  <a:lnTo>
                    <a:pt x="135" y="287"/>
                  </a:lnTo>
                  <a:lnTo>
                    <a:pt x="97" y="316"/>
                  </a:lnTo>
                  <a:cubicBezTo>
                    <a:pt x="87" y="324"/>
                    <a:pt x="75" y="328"/>
                    <a:pt x="63" y="328"/>
                  </a:cubicBezTo>
                  <a:cubicBezTo>
                    <a:pt x="47" y="328"/>
                    <a:pt x="30" y="321"/>
                    <a:pt x="19" y="307"/>
                  </a:cubicBezTo>
                  <a:cubicBezTo>
                    <a:pt x="0" y="282"/>
                    <a:pt x="5" y="248"/>
                    <a:pt x="29" y="229"/>
                  </a:cubicBezTo>
                  <a:lnTo>
                    <a:pt x="299" y="19"/>
                  </a:lnTo>
                  <a:cubicBezTo>
                    <a:pt x="323" y="0"/>
                    <a:pt x="358" y="4"/>
                    <a:pt x="377" y="28"/>
                  </a:cubicBezTo>
                  <a:cubicBezTo>
                    <a:pt x="395" y="52"/>
                    <a:pt x="391" y="87"/>
                    <a:pt x="367" y="106"/>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110"/>
            <p:cNvSpPr>
              <a:spLocks/>
            </p:cNvSpPr>
            <p:nvPr/>
          </p:nvSpPr>
          <p:spPr bwMode="auto">
            <a:xfrm>
              <a:off x="6392863" y="2955925"/>
              <a:ext cx="144463" cy="134938"/>
            </a:xfrm>
            <a:custGeom>
              <a:avLst/>
              <a:gdLst>
                <a:gd name="T0" fmla="*/ 28 w 91"/>
                <a:gd name="T1" fmla="*/ 0 h 85"/>
                <a:gd name="T2" fmla="*/ 91 w 91"/>
                <a:gd name="T3" fmla="*/ 50 h 85"/>
                <a:gd name="T4" fmla="*/ 64 w 91"/>
                <a:gd name="T5" fmla="*/ 85 h 85"/>
                <a:gd name="T6" fmla="*/ 0 w 91"/>
                <a:gd name="T7" fmla="*/ 35 h 85"/>
                <a:gd name="T8" fmla="*/ 28 w 91"/>
                <a:gd name="T9" fmla="*/ 0 h 85"/>
              </a:gdLst>
              <a:ahLst/>
              <a:cxnLst>
                <a:cxn ang="0">
                  <a:pos x="T0" y="T1"/>
                </a:cxn>
                <a:cxn ang="0">
                  <a:pos x="T2" y="T3"/>
                </a:cxn>
                <a:cxn ang="0">
                  <a:pos x="T4" y="T5"/>
                </a:cxn>
                <a:cxn ang="0">
                  <a:pos x="T6" y="T7"/>
                </a:cxn>
                <a:cxn ang="0">
                  <a:pos x="T8" y="T9"/>
                </a:cxn>
              </a:cxnLst>
              <a:rect l="0" t="0" r="r" b="b"/>
              <a:pathLst>
                <a:path w="91" h="85">
                  <a:moveTo>
                    <a:pt x="28" y="0"/>
                  </a:moveTo>
                  <a:lnTo>
                    <a:pt x="91" y="50"/>
                  </a:lnTo>
                  <a:lnTo>
                    <a:pt x="64" y="85"/>
                  </a:lnTo>
                  <a:lnTo>
                    <a:pt x="0" y="35"/>
                  </a:lnTo>
                  <a:lnTo>
                    <a:pt x="28" y="0"/>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111"/>
            <p:cNvSpPr>
              <a:spLocks/>
            </p:cNvSpPr>
            <p:nvPr/>
          </p:nvSpPr>
          <p:spPr bwMode="auto">
            <a:xfrm>
              <a:off x="6405563" y="2887663"/>
              <a:ext cx="201613" cy="171450"/>
            </a:xfrm>
            <a:custGeom>
              <a:avLst/>
              <a:gdLst>
                <a:gd name="T0" fmla="*/ 19 w 395"/>
                <a:gd name="T1" fmla="*/ 28 h 335"/>
                <a:gd name="T2" fmla="*/ 96 w 395"/>
                <a:gd name="T3" fmla="*/ 19 h 335"/>
                <a:gd name="T4" fmla="*/ 366 w 395"/>
                <a:gd name="T5" fmla="*/ 229 h 335"/>
                <a:gd name="T6" fmla="*/ 376 w 395"/>
                <a:gd name="T7" fmla="*/ 307 h 335"/>
                <a:gd name="T8" fmla="*/ 298 w 395"/>
                <a:gd name="T9" fmla="*/ 316 h 335"/>
                <a:gd name="T10" fmla="*/ 28 w 395"/>
                <a:gd name="T11" fmla="*/ 106 h 335"/>
                <a:gd name="T12" fmla="*/ 19 w 395"/>
                <a:gd name="T13" fmla="*/ 28 h 335"/>
              </a:gdLst>
              <a:ahLst/>
              <a:cxnLst>
                <a:cxn ang="0">
                  <a:pos x="T0" y="T1"/>
                </a:cxn>
                <a:cxn ang="0">
                  <a:pos x="T2" y="T3"/>
                </a:cxn>
                <a:cxn ang="0">
                  <a:pos x="T4" y="T5"/>
                </a:cxn>
                <a:cxn ang="0">
                  <a:pos x="T6" y="T7"/>
                </a:cxn>
                <a:cxn ang="0">
                  <a:pos x="T8" y="T9"/>
                </a:cxn>
                <a:cxn ang="0">
                  <a:pos x="T10" y="T11"/>
                </a:cxn>
                <a:cxn ang="0">
                  <a:pos x="T12" y="T13"/>
                </a:cxn>
              </a:cxnLst>
              <a:rect l="0" t="0" r="r" b="b"/>
              <a:pathLst>
                <a:path w="395" h="335">
                  <a:moveTo>
                    <a:pt x="19" y="28"/>
                  </a:moveTo>
                  <a:cubicBezTo>
                    <a:pt x="38" y="4"/>
                    <a:pt x="72" y="0"/>
                    <a:pt x="96" y="19"/>
                  </a:cubicBezTo>
                  <a:lnTo>
                    <a:pt x="366" y="229"/>
                  </a:lnTo>
                  <a:cubicBezTo>
                    <a:pt x="390" y="248"/>
                    <a:pt x="395" y="282"/>
                    <a:pt x="376" y="307"/>
                  </a:cubicBezTo>
                  <a:cubicBezTo>
                    <a:pt x="357" y="331"/>
                    <a:pt x="322" y="335"/>
                    <a:pt x="298" y="316"/>
                  </a:cubicBezTo>
                  <a:lnTo>
                    <a:pt x="28" y="106"/>
                  </a:lnTo>
                  <a:cubicBezTo>
                    <a:pt x="4" y="87"/>
                    <a:pt x="0" y="52"/>
                    <a:pt x="19" y="28"/>
                  </a:cubicBez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1112"/>
            <p:cNvSpPr>
              <a:spLocks noChangeArrowheads="1"/>
            </p:cNvSpPr>
            <p:nvPr/>
          </p:nvSpPr>
          <p:spPr bwMode="auto">
            <a:xfrm>
              <a:off x="6048376" y="3055938"/>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1113"/>
            <p:cNvSpPr>
              <a:spLocks noChangeArrowheads="1"/>
            </p:cNvSpPr>
            <p:nvPr/>
          </p:nvSpPr>
          <p:spPr bwMode="auto">
            <a:xfrm>
              <a:off x="6048376" y="393700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1114"/>
            <p:cNvSpPr>
              <a:spLocks noChangeArrowheads="1"/>
            </p:cNvSpPr>
            <p:nvPr/>
          </p:nvSpPr>
          <p:spPr bwMode="auto">
            <a:xfrm>
              <a:off x="5611813" y="349885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1115"/>
            <p:cNvSpPr>
              <a:spLocks noChangeArrowheads="1"/>
            </p:cNvSpPr>
            <p:nvPr/>
          </p:nvSpPr>
          <p:spPr bwMode="auto">
            <a:xfrm>
              <a:off x="6478588" y="349885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116"/>
            <p:cNvSpPr>
              <a:spLocks/>
            </p:cNvSpPr>
            <p:nvPr/>
          </p:nvSpPr>
          <p:spPr bwMode="auto">
            <a:xfrm>
              <a:off x="6053138" y="3190875"/>
              <a:ext cx="68263" cy="407988"/>
            </a:xfrm>
            <a:custGeom>
              <a:avLst/>
              <a:gdLst>
                <a:gd name="T0" fmla="*/ 132 w 132"/>
                <a:gd name="T1" fmla="*/ 730 h 796"/>
                <a:gd name="T2" fmla="*/ 66 w 132"/>
                <a:gd name="T3" fmla="*/ 796 h 796"/>
                <a:gd name="T4" fmla="*/ 0 w 132"/>
                <a:gd name="T5" fmla="*/ 730 h 796"/>
                <a:gd name="T6" fmla="*/ 0 w 132"/>
                <a:gd name="T7" fmla="*/ 66 h 796"/>
                <a:gd name="T8" fmla="*/ 66 w 132"/>
                <a:gd name="T9" fmla="*/ 0 h 796"/>
                <a:gd name="T10" fmla="*/ 132 w 132"/>
                <a:gd name="T11" fmla="*/ 66 h 796"/>
                <a:gd name="T12" fmla="*/ 132 w 132"/>
                <a:gd name="T13" fmla="*/ 730 h 796"/>
              </a:gdLst>
              <a:ahLst/>
              <a:cxnLst>
                <a:cxn ang="0">
                  <a:pos x="T0" y="T1"/>
                </a:cxn>
                <a:cxn ang="0">
                  <a:pos x="T2" y="T3"/>
                </a:cxn>
                <a:cxn ang="0">
                  <a:pos x="T4" y="T5"/>
                </a:cxn>
                <a:cxn ang="0">
                  <a:pos x="T6" y="T7"/>
                </a:cxn>
                <a:cxn ang="0">
                  <a:pos x="T8" y="T9"/>
                </a:cxn>
                <a:cxn ang="0">
                  <a:pos x="T10" y="T11"/>
                </a:cxn>
                <a:cxn ang="0">
                  <a:pos x="T12" y="T13"/>
                </a:cxn>
              </a:cxnLst>
              <a:rect l="0" t="0" r="r" b="b"/>
              <a:pathLst>
                <a:path w="132" h="796">
                  <a:moveTo>
                    <a:pt x="132" y="730"/>
                  </a:moveTo>
                  <a:cubicBezTo>
                    <a:pt x="132" y="766"/>
                    <a:pt x="102" y="796"/>
                    <a:pt x="66" y="796"/>
                  </a:cubicBezTo>
                  <a:cubicBezTo>
                    <a:pt x="29" y="796"/>
                    <a:pt x="0" y="766"/>
                    <a:pt x="0" y="730"/>
                  </a:cubicBezTo>
                  <a:lnTo>
                    <a:pt x="0" y="66"/>
                  </a:lnTo>
                  <a:cubicBezTo>
                    <a:pt x="0" y="29"/>
                    <a:pt x="29" y="0"/>
                    <a:pt x="66" y="0"/>
                  </a:cubicBezTo>
                  <a:cubicBezTo>
                    <a:pt x="102" y="0"/>
                    <a:pt x="132" y="29"/>
                    <a:pt x="132" y="66"/>
                  </a:cubicBezTo>
                  <a:lnTo>
                    <a:pt x="132" y="730"/>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17"/>
            <p:cNvSpPr>
              <a:spLocks/>
            </p:cNvSpPr>
            <p:nvPr/>
          </p:nvSpPr>
          <p:spPr bwMode="auto">
            <a:xfrm>
              <a:off x="6049963" y="3286125"/>
              <a:ext cx="314325" cy="315913"/>
            </a:xfrm>
            <a:custGeom>
              <a:avLst/>
              <a:gdLst>
                <a:gd name="T0" fmla="*/ 119 w 615"/>
                <a:gd name="T1" fmla="*/ 588 h 614"/>
                <a:gd name="T2" fmla="*/ 26 w 615"/>
                <a:gd name="T3" fmla="*/ 588 h 614"/>
                <a:gd name="T4" fmla="*/ 26 w 615"/>
                <a:gd name="T5" fmla="*/ 495 h 614"/>
                <a:gd name="T6" fmla="*/ 495 w 615"/>
                <a:gd name="T7" fmla="*/ 26 h 614"/>
                <a:gd name="T8" fmla="*/ 589 w 615"/>
                <a:gd name="T9" fmla="*/ 26 h 614"/>
                <a:gd name="T10" fmla="*/ 589 w 615"/>
                <a:gd name="T11" fmla="*/ 119 h 614"/>
                <a:gd name="T12" fmla="*/ 119 w 615"/>
                <a:gd name="T13" fmla="*/ 588 h 614"/>
              </a:gdLst>
              <a:ahLst/>
              <a:cxnLst>
                <a:cxn ang="0">
                  <a:pos x="T0" y="T1"/>
                </a:cxn>
                <a:cxn ang="0">
                  <a:pos x="T2" y="T3"/>
                </a:cxn>
                <a:cxn ang="0">
                  <a:pos x="T4" y="T5"/>
                </a:cxn>
                <a:cxn ang="0">
                  <a:pos x="T6" y="T7"/>
                </a:cxn>
                <a:cxn ang="0">
                  <a:pos x="T8" y="T9"/>
                </a:cxn>
                <a:cxn ang="0">
                  <a:pos x="T10" y="T11"/>
                </a:cxn>
                <a:cxn ang="0">
                  <a:pos x="T12" y="T13"/>
                </a:cxn>
              </a:cxnLst>
              <a:rect l="0" t="0" r="r" b="b"/>
              <a:pathLst>
                <a:path w="615" h="614">
                  <a:moveTo>
                    <a:pt x="119" y="588"/>
                  </a:moveTo>
                  <a:cubicBezTo>
                    <a:pt x="93" y="614"/>
                    <a:pt x="52" y="614"/>
                    <a:pt x="26" y="588"/>
                  </a:cubicBezTo>
                  <a:cubicBezTo>
                    <a:pt x="0" y="563"/>
                    <a:pt x="0" y="521"/>
                    <a:pt x="26" y="495"/>
                  </a:cubicBezTo>
                  <a:lnTo>
                    <a:pt x="495" y="26"/>
                  </a:lnTo>
                  <a:cubicBezTo>
                    <a:pt x="521" y="0"/>
                    <a:pt x="563" y="0"/>
                    <a:pt x="589" y="26"/>
                  </a:cubicBezTo>
                  <a:cubicBezTo>
                    <a:pt x="615" y="51"/>
                    <a:pt x="615" y="93"/>
                    <a:pt x="589" y="119"/>
                  </a:cubicBezTo>
                  <a:lnTo>
                    <a:pt x="119" y="588"/>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118"/>
            <p:cNvSpPr>
              <a:spLocks noEditPoints="1"/>
            </p:cNvSpPr>
            <p:nvPr/>
          </p:nvSpPr>
          <p:spPr bwMode="auto">
            <a:xfrm>
              <a:off x="5805488" y="2492375"/>
              <a:ext cx="568325" cy="441325"/>
            </a:xfrm>
            <a:custGeom>
              <a:avLst/>
              <a:gdLst>
                <a:gd name="T0" fmla="*/ 761 w 1109"/>
                <a:gd name="T1" fmla="*/ 762 h 861"/>
                <a:gd name="T2" fmla="*/ 554 w 1109"/>
                <a:gd name="T3" fmla="*/ 796 h 861"/>
                <a:gd name="T4" fmla="*/ 546 w 1109"/>
                <a:gd name="T5" fmla="*/ 796 h 861"/>
                <a:gd name="T6" fmla="*/ 338 w 1109"/>
                <a:gd name="T7" fmla="*/ 759 h 861"/>
                <a:gd name="T8" fmla="*/ 65 w 1109"/>
                <a:gd name="T9" fmla="*/ 430 h 861"/>
                <a:gd name="T10" fmla="*/ 546 w 1109"/>
                <a:gd name="T11" fmla="*/ 65 h 861"/>
                <a:gd name="T12" fmla="*/ 554 w 1109"/>
                <a:gd name="T13" fmla="*/ 64 h 861"/>
                <a:gd name="T14" fmla="*/ 1044 w 1109"/>
                <a:gd name="T15" fmla="*/ 430 h 861"/>
                <a:gd name="T16" fmla="*/ 761 w 1109"/>
                <a:gd name="T17" fmla="*/ 762 h 861"/>
                <a:gd name="T18" fmla="*/ 554 w 1109"/>
                <a:gd name="T19" fmla="*/ 0 h 861"/>
                <a:gd name="T20" fmla="*/ 546 w 1109"/>
                <a:gd name="T21" fmla="*/ 0 h 861"/>
                <a:gd name="T22" fmla="*/ 0 w 1109"/>
                <a:gd name="T23" fmla="*/ 430 h 861"/>
                <a:gd name="T24" fmla="*/ 338 w 1109"/>
                <a:gd name="T25" fmla="*/ 827 h 861"/>
                <a:gd name="T26" fmla="*/ 383 w 1109"/>
                <a:gd name="T27" fmla="*/ 840 h 861"/>
                <a:gd name="T28" fmla="*/ 546 w 1109"/>
                <a:gd name="T29" fmla="*/ 861 h 861"/>
                <a:gd name="T30" fmla="*/ 554 w 1109"/>
                <a:gd name="T31" fmla="*/ 861 h 861"/>
                <a:gd name="T32" fmla="*/ 722 w 1109"/>
                <a:gd name="T33" fmla="*/ 841 h 861"/>
                <a:gd name="T34" fmla="*/ 761 w 1109"/>
                <a:gd name="T35" fmla="*/ 830 h 861"/>
                <a:gd name="T36" fmla="*/ 1109 w 1109"/>
                <a:gd name="T37" fmla="*/ 430 h 861"/>
                <a:gd name="T38" fmla="*/ 554 w 1109"/>
                <a:gd name="T39"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9" h="861">
                  <a:moveTo>
                    <a:pt x="761" y="762"/>
                  </a:moveTo>
                  <a:cubicBezTo>
                    <a:pt x="698" y="784"/>
                    <a:pt x="628" y="796"/>
                    <a:pt x="554" y="796"/>
                  </a:cubicBezTo>
                  <a:cubicBezTo>
                    <a:pt x="551" y="796"/>
                    <a:pt x="549" y="796"/>
                    <a:pt x="546" y="796"/>
                  </a:cubicBezTo>
                  <a:cubicBezTo>
                    <a:pt x="472" y="795"/>
                    <a:pt x="401" y="782"/>
                    <a:pt x="338" y="759"/>
                  </a:cubicBezTo>
                  <a:cubicBezTo>
                    <a:pt x="176" y="699"/>
                    <a:pt x="65" y="574"/>
                    <a:pt x="65" y="430"/>
                  </a:cubicBezTo>
                  <a:cubicBezTo>
                    <a:pt x="65" y="231"/>
                    <a:pt x="280" y="68"/>
                    <a:pt x="546" y="65"/>
                  </a:cubicBezTo>
                  <a:cubicBezTo>
                    <a:pt x="549" y="64"/>
                    <a:pt x="551" y="64"/>
                    <a:pt x="554" y="64"/>
                  </a:cubicBezTo>
                  <a:cubicBezTo>
                    <a:pt x="824" y="64"/>
                    <a:pt x="1044" y="229"/>
                    <a:pt x="1044" y="430"/>
                  </a:cubicBezTo>
                  <a:cubicBezTo>
                    <a:pt x="1044" y="577"/>
                    <a:pt x="928" y="704"/>
                    <a:pt x="761" y="762"/>
                  </a:cubicBezTo>
                  <a:close/>
                  <a:moveTo>
                    <a:pt x="554" y="0"/>
                  </a:moveTo>
                  <a:cubicBezTo>
                    <a:pt x="551" y="0"/>
                    <a:pt x="549" y="0"/>
                    <a:pt x="546" y="0"/>
                  </a:cubicBezTo>
                  <a:cubicBezTo>
                    <a:pt x="244" y="3"/>
                    <a:pt x="0" y="195"/>
                    <a:pt x="0" y="430"/>
                  </a:cubicBezTo>
                  <a:cubicBezTo>
                    <a:pt x="0" y="609"/>
                    <a:pt x="140" y="762"/>
                    <a:pt x="338" y="827"/>
                  </a:cubicBezTo>
                  <a:cubicBezTo>
                    <a:pt x="353" y="832"/>
                    <a:pt x="368" y="836"/>
                    <a:pt x="383" y="840"/>
                  </a:cubicBezTo>
                  <a:cubicBezTo>
                    <a:pt x="434" y="853"/>
                    <a:pt x="489" y="861"/>
                    <a:pt x="546" y="861"/>
                  </a:cubicBezTo>
                  <a:cubicBezTo>
                    <a:pt x="549" y="861"/>
                    <a:pt x="551" y="861"/>
                    <a:pt x="554" y="861"/>
                  </a:cubicBezTo>
                  <a:cubicBezTo>
                    <a:pt x="613" y="861"/>
                    <a:pt x="669" y="854"/>
                    <a:pt x="722" y="841"/>
                  </a:cubicBezTo>
                  <a:cubicBezTo>
                    <a:pt x="735" y="838"/>
                    <a:pt x="748" y="834"/>
                    <a:pt x="761" y="830"/>
                  </a:cubicBezTo>
                  <a:cubicBezTo>
                    <a:pt x="964" y="766"/>
                    <a:pt x="1109" y="611"/>
                    <a:pt x="1109" y="430"/>
                  </a:cubicBezTo>
                  <a:cubicBezTo>
                    <a:pt x="1109" y="193"/>
                    <a:pt x="860" y="0"/>
                    <a:pt x="554" y="0"/>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119"/>
            <p:cNvSpPr>
              <a:spLocks/>
            </p:cNvSpPr>
            <p:nvPr/>
          </p:nvSpPr>
          <p:spPr bwMode="auto">
            <a:xfrm>
              <a:off x="5465763" y="2925763"/>
              <a:ext cx="619125" cy="1233488"/>
            </a:xfrm>
            <a:custGeom>
              <a:avLst/>
              <a:gdLst>
                <a:gd name="T0" fmla="*/ 1208 w 1208"/>
                <a:gd name="T1" fmla="*/ 2404 h 2404"/>
                <a:gd name="T2" fmla="*/ 1208 w 1208"/>
                <a:gd name="T3" fmla="*/ 2404 h 2404"/>
                <a:gd name="T4" fmla="*/ 0 w 1208"/>
                <a:gd name="T5" fmla="*/ 1193 h 2404"/>
                <a:gd name="T6" fmla="*/ 381 w 1208"/>
                <a:gd name="T7" fmla="*/ 311 h 2404"/>
                <a:gd name="T8" fmla="*/ 381 w 1208"/>
                <a:gd name="T9" fmla="*/ 311 h 2404"/>
                <a:gd name="T10" fmla="*/ 381 w 1208"/>
                <a:gd name="T11" fmla="*/ 311 h 2404"/>
                <a:gd name="T12" fmla="*/ 389 w 1208"/>
                <a:gd name="T13" fmla="*/ 321 h 2404"/>
                <a:gd name="T14" fmla="*/ 586 w 1208"/>
                <a:gd name="T15" fmla="*/ 167 h 2404"/>
                <a:gd name="T16" fmla="*/ 580 w 1208"/>
                <a:gd name="T17" fmla="*/ 159 h 2404"/>
                <a:gd name="T18" fmla="*/ 1000 w 1208"/>
                <a:gd name="T19" fmla="*/ 0 h 2404"/>
                <a:gd name="T20" fmla="*/ 1000 w 1208"/>
                <a:gd name="T21" fmla="*/ 39 h 2404"/>
                <a:gd name="T22" fmla="*/ 1208 w 1208"/>
                <a:gd name="T23" fmla="*/ 39 h 2404"/>
                <a:gd name="T24" fmla="*/ 1208 w 1208"/>
                <a:gd name="T25" fmla="*/ 164 h 2404"/>
                <a:gd name="T26" fmla="*/ 183 w 1208"/>
                <a:gd name="T27" fmla="*/ 1193 h 2404"/>
                <a:gd name="T28" fmla="*/ 1208 w 1208"/>
                <a:gd name="T29" fmla="*/ 2221 h 2404"/>
                <a:gd name="T30" fmla="*/ 1208 w 1208"/>
                <a:gd name="T31" fmla="*/ 240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8" h="2404">
                  <a:moveTo>
                    <a:pt x="1208" y="2404"/>
                  </a:moveTo>
                  <a:lnTo>
                    <a:pt x="1208" y="2404"/>
                  </a:lnTo>
                  <a:cubicBezTo>
                    <a:pt x="541" y="2402"/>
                    <a:pt x="0" y="1861"/>
                    <a:pt x="0" y="1193"/>
                  </a:cubicBezTo>
                  <a:cubicBezTo>
                    <a:pt x="0" y="845"/>
                    <a:pt x="147" y="532"/>
                    <a:pt x="381" y="311"/>
                  </a:cubicBezTo>
                  <a:lnTo>
                    <a:pt x="381" y="311"/>
                  </a:lnTo>
                  <a:lnTo>
                    <a:pt x="381" y="311"/>
                  </a:lnTo>
                  <a:lnTo>
                    <a:pt x="389" y="321"/>
                  </a:lnTo>
                  <a:lnTo>
                    <a:pt x="586" y="167"/>
                  </a:lnTo>
                  <a:lnTo>
                    <a:pt x="580" y="159"/>
                  </a:lnTo>
                  <a:cubicBezTo>
                    <a:pt x="707" y="82"/>
                    <a:pt x="849" y="27"/>
                    <a:pt x="1000" y="0"/>
                  </a:cubicBezTo>
                  <a:lnTo>
                    <a:pt x="1000" y="39"/>
                  </a:lnTo>
                  <a:lnTo>
                    <a:pt x="1208" y="39"/>
                  </a:lnTo>
                  <a:lnTo>
                    <a:pt x="1208" y="164"/>
                  </a:lnTo>
                  <a:cubicBezTo>
                    <a:pt x="643" y="166"/>
                    <a:pt x="183" y="627"/>
                    <a:pt x="183" y="1193"/>
                  </a:cubicBezTo>
                  <a:cubicBezTo>
                    <a:pt x="183" y="1759"/>
                    <a:pt x="643" y="2219"/>
                    <a:pt x="1208" y="2221"/>
                  </a:cubicBezTo>
                  <a:lnTo>
                    <a:pt x="1208" y="2404"/>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20"/>
            <p:cNvSpPr>
              <a:spLocks noEditPoints="1"/>
            </p:cNvSpPr>
            <p:nvPr/>
          </p:nvSpPr>
          <p:spPr bwMode="auto">
            <a:xfrm>
              <a:off x="5559426" y="3009900"/>
              <a:ext cx="525463" cy="1055688"/>
            </a:xfrm>
            <a:custGeom>
              <a:avLst/>
              <a:gdLst>
                <a:gd name="T0" fmla="*/ 1025 w 1025"/>
                <a:gd name="T1" fmla="*/ 2057 h 2057"/>
                <a:gd name="T2" fmla="*/ 0 w 1025"/>
                <a:gd name="T3" fmla="*/ 1029 h 2057"/>
                <a:gd name="T4" fmla="*/ 1025 w 1025"/>
                <a:gd name="T5" fmla="*/ 0 h 2057"/>
                <a:gd name="T6" fmla="*/ 1025 w 1025"/>
                <a:gd name="T7" fmla="*/ 88 h 2057"/>
                <a:gd name="T8" fmla="*/ 954 w 1025"/>
                <a:gd name="T9" fmla="*/ 167 h 2057"/>
                <a:gd name="T10" fmla="*/ 1025 w 1025"/>
                <a:gd name="T11" fmla="*/ 246 h 2057"/>
                <a:gd name="T12" fmla="*/ 1025 w 1025"/>
                <a:gd name="T13" fmla="*/ 350 h 2057"/>
                <a:gd name="T14" fmla="*/ 963 w 1025"/>
                <a:gd name="T15" fmla="*/ 416 h 2057"/>
                <a:gd name="T16" fmla="*/ 963 w 1025"/>
                <a:gd name="T17" fmla="*/ 1079 h 2057"/>
                <a:gd name="T18" fmla="*/ 963 w 1025"/>
                <a:gd name="T19" fmla="*/ 1082 h 2057"/>
                <a:gd name="T20" fmla="*/ 963 w 1025"/>
                <a:gd name="T21" fmla="*/ 1082 h 2057"/>
                <a:gd name="T22" fmla="*/ 963 w 1025"/>
                <a:gd name="T23" fmla="*/ 1083 h 2057"/>
                <a:gd name="T24" fmla="*/ 963 w 1025"/>
                <a:gd name="T25" fmla="*/ 1083 h 2057"/>
                <a:gd name="T26" fmla="*/ 963 w 1025"/>
                <a:gd name="T27" fmla="*/ 1083 h 2057"/>
                <a:gd name="T28" fmla="*/ 967 w 1025"/>
                <a:gd name="T29" fmla="*/ 1103 h 2057"/>
                <a:gd name="T30" fmla="*/ 967 w 1025"/>
                <a:gd name="T31" fmla="*/ 1103 h 2057"/>
                <a:gd name="T32" fmla="*/ 967 w 1025"/>
                <a:gd name="T33" fmla="*/ 1104 h 2057"/>
                <a:gd name="T34" fmla="*/ 982 w 1025"/>
                <a:gd name="T35" fmla="*/ 1126 h 2057"/>
                <a:gd name="T36" fmla="*/ 1004 w 1025"/>
                <a:gd name="T37" fmla="*/ 1141 h 2057"/>
                <a:gd name="T38" fmla="*/ 1004 w 1025"/>
                <a:gd name="T39" fmla="*/ 1141 h 2057"/>
                <a:gd name="T40" fmla="*/ 1004 w 1025"/>
                <a:gd name="T41" fmla="*/ 1141 h 2057"/>
                <a:gd name="T42" fmla="*/ 1025 w 1025"/>
                <a:gd name="T43" fmla="*/ 1146 h 2057"/>
                <a:gd name="T44" fmla="*/ 1025 w 1025"/>
                <a:gd name="T45" fmla="*/ 1806 h 2057"/>
                <a:gd name="T46" fmla="*/ 954 w 1025"/>
                <a:gd name="T47" fmla="*/ 1885 h 2057"/>
                <a:gd name="T48" fmla="*/ 1025 w 1025"/>
                <a:gd name="T49" fmla="*/ 1964 h 2057"/>
                <a:gd name="T50" fmla="*/ 1025 w 1025"/>
                <a:gd name="T51" fmla="*/ 2057 h 2057"/>
                <a:gd name="T52" fmla="*/ 180 w 1025"/>
                <a:gd name="T53" fmla="*/ 953 h 2057"/>
                <a:gd name="T54" fmla="*/ 101 w 1025"/>
                <a:gd name="T55" fmla="*/ 1032 h 2057"/>
                <a:gd name="T56" fmla="*/ 180 w 1025"/>
                <a:gd name="T57" fmla="*/ 1111 h 2057"/>
                <a:gd name="T58" fmla="*/ 259 w 1025"/>
                <a:gd name="T59" fmla="*/ 1032 h 2057"/>
                <a:gd name="T60" fmla="*/ 180 w 1025"/>
                <a:gd name="T61" fmla="*/ 953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5" h="2057">
                  <a:moveTo>
                    <a:pt x="1025" y="2057"/>
                  </a:moveTo>
                  <a:cubicBezTo>
                    <a:pt x="460" y="2055"/>
                    <a:pt x="0" y="1595"/>
                    <a:pt x="0" y="1029"/>
                  </a:cubicBezTo>
                  <a:cubicBezTo>
                    <a:pt x="0" y="463"/>
                    <a:pt x="460" y="2"/>
                    <a:pt x="1025" y="0"/>
                  </a:cubicBezTo>
                  <a:lnTo>
                    <a:pt x="1025" y="88"/>
                  </a:lnTo>
                  <a:cubicBezTo>
                    <a:pt x="985" y="92"/>
                    <a:pt x="954" y="126"/>
                    <a:pt x="954" y="167"/>
                  </a:cubicBezTo>
                  <a:cubicBezTo>
                    <a:pt x="954" y="208"/>
                    <a:pt x="985" y="242"/>
                    <a:pt x="1025" y="246"/>
                  </a:cubicBezTo>
                  <a:lnTo>
                    <a:pt x="1025" y="350"/>
                  </a:lnTo>
                  <a:cubicBezTo>
                    <a:pt x="990" y="352"/>
                    <a:pt x="963" y="380"/>
                    <a:pt x="963" y="416"/>
                  </a:cubicBezTo>
                  <a:lnTo>
                    <a:pt x="963" y="1079"/>
                  </a:lnTo>
                  <a:cubicBezTo>
                    <a:pt x="963" y="1080"/>
                    <a:pt x="963" y="1081"/>
                    <a:pt x="963" y="1082"/>
                  </a:cubicBezTo>
                  <a:lnTo>
                    <a:pt x="963" y="1082"/>
                  </a:lnTo>
                  <a:cubicBezTo>
                    <a:pt x="963" y="1082"/>
                    <a:pt x="963" y="1082"/>
                    <a:pt x="963" y="1083"/>
                  </a:cubicBezTo>
                  <a:lnTo>
                    <a:pt x="963" y="1083"/>
                  </a:lnTo>
                  <a:cubicBezTo>
                    <a:pt x="963" y="1083"/>
                    <a:pt x="963" y="1083"/>
                    <a:pt x="963" y="1083"/>
                  </a:cubicBezTo>
                  <a:cubicBezTo>
                    <a:pt x="963" y="1090"/>
                    <a:pt x="965" y="1097"/>
                    <a:pt x="967" y="1103"/>
                  </a:cubicBezTo>
                  <a:cubicBezTo>
                    <a:pt x="967" y="1103"/>
                    <a:pt x="967" y="1103"/>
                    <a:pt x="967" y="1103"/>
                  </a:cubicBezTo>
                  <a:cubicBezTo>
                    <a:pt x="967" y="1103"/>
                    <a:pt x="967" y="1104"/>
                    <a:pt x="967" y="1104"/>
                  </a:cubicBezTo>
                  <a:cubicBezTo>
                    <a:pt x="970" y="1112"/>
                    <a:pt x="975" y="1120"/>
                    <a:pt x="982" y="1126"/>
                  </a:cubicBezTo>
                  <a:cubicBezTo>
                    <a:pt x="988" y="1133"/>
                    <a:pt x="996" y="1138"/>
                    <a:pt x="1004" y="1141"/>
                  </a:cubicBezTo>
                  <a:lnTo>
                    <a:pt x="1004" y="1141"/>
                  </a:lnTo>
                  <a:cubicBezTo>
                    <a:pt x="1004" y="1141"/>
                    <a:pt x="1004" y="1141"/>
                    <a:pt x="1004" y="1141"/>
                  </a:cubicBezTo>
                  <a:cubicBezTo>
                    <a:pt x="1010" y="1144"/>
                    <a:pt x="1018" y="1145"/>
                    <a:pt x="1025" y="1146"/>
                  </a:cubicBezTo>
                  <a:lnTo>
                    <a:pt x="1025" y="1806"/>
                  </a:lnTo>
                  <a:cubicBezTo>
                    <a:pt x="985" y="1810"/>
                    <a:pt x="954" y="1844"/>
                    <a:pt x="954" y="1885"/>
                  </a:cubicBezTo>
                  <a:cubicBezTo>
                    <a:pt x="954" y="1926"/>
                    <a:pt x="985" y="1960"/>
                    <a:pt x="1025" y="1964"/>
                  </a:cubicBezTo>
                  <a:lnTo>
                    <a:pt x="1025" y="2057"/>
                  </a:lnTo>
                  <a:moveTo>
                    <a:pt x="180" y="953"/>
                  </a:moveTo>
                  <a:cubicBezTo>
                    <a:pt x="136" y="953"/>
                    <a:pt x="101" y="988"/>
                    <a:pt x="101" y="1032"/>
                  </a:cubicBezTo>
                  <a:cubicBezTo>
                    <a:pt x="101" y="1076"/>
                    <a:pt x="136" y="1111"/>
                    <a:pt x="180" y="1111"/>
                  </a:cubicBezTo>
                  <a:cubicBezTo>
                    <a:pt x="224" y="1111"/>
                    <a:pt x="259" y="1076"/>
                    <a:pt x="259" y="1032"/>
                  </a:cubicBezTo>
                  <a:cubicBezTo>
                    <a:pt x="259" y="988"/>
                    <a:pt x="224" y="953"/>
                    <a:pt x="180" y="9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21"/>
            <p:cNvSpPr>
              <a:spLocks noEditPoints="1"/>
            </p:cNvSpPr>
            <p:nvPr/>
          </p:nvSpPr>
          <p:spPr bwMode="auto">
            <a:xfrm>
              <a:off x="5978526" y="2825750"/>
              <a:ext cx="106363" cy="120650"/>
            </a:xfrm>
            <a:custGeom>
              <a:avLst/>
              <a:gdLst>
                <a:gd name="T0" fmla="*/ 208 w 208"/>
                <a:gd name="T1" fmla="*/ 236 h 236"/>
                <a:gd name="T2" fmla="*/ 0 w 208"/>
                <a:gd name="T3" fmla="*/ 236 h 236"/>
                <a:gd name="T4" fmla="*/ 0 w 208"/>
                <a:gd name="T5" fmla="*/ 177 h 236"/>
                <a:gd name="T6" fmla="*/ 45 w 208"/>
                <a:gd name="T7" fmla="*/ 190 h 236"/>
                <a:gd name="T8" fmla="*/ 208 w 208"/>
                <a:gd name="T9" fmla="*/ 211 h 236"/>
                <a:gd name="T10" fmla="*/ 208 w 208"/>
                <a:gd name="T11" fmla="*/ 211 h 236"/>
                <a:gd name="T12" fmla="*/ 208 w 208"/>
                <a:gd name="T13" fmla="*/ 236 h 236"/>
                <a:gd name="T14" fmla="*/ 208 w 208"/>
                <a:gd name="T15" fmla="*/ 146 h 236"/>
                <a:gd name="T16" fmla="*/ 208 w 208"/>
                <a:gd name="T17" fmla="*/ 146 h 236"/>
                <a:gd name="T18" fmla="*/ 0 w 208"/>
                <a:gd name="T19" fmla="*/ 109 h 236"/>
                <a:gd name="T20" fmla="*/ 0 w 208"/>
                <a:gd name="T21" fmla="*/ 0 h 236"/>
                <a:gd name="T22" fmla="*/ 208 w 208"/>
                <a:gd name="T23" fmla="*/ 0 h 236"/>
                <a:gd name="T24" fmla="*/ 208 w 208"/>
                <a:gd name="T25" fmla="*/ 14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36">
                  <a:moveTo>
                    <a:pt x="208" y="236"/>
                  </a:moveTo>
                  <a:lnTo>
                    <a:pt x="0" y="236"/>
                  </a:lnTo>
                  <a:lnTo>
                    <a:pt x="0" y="177"/>
                  </a:lnTo>
                  <a:cubicBezTo>
                    <a:pt x="15" y="182"/>
                    <a:pt x="30" y="186"/>
                    <a:pt x="45" y="190"/>
                  </a:cubicBezTo>
                  <a:cubicBezTo>
                    <a:pt x="96" y="203"/>
                    <a:pt x="151" y="211"/>
                    <a:pt x="208" y="211"/>
                  </a:cubicBezTo>
                  <a:lnTo>
                    <a:pt x="208" y="211"/>
                  </a:lnTo>
                  <a:lnTo>
                    <a:pt x="208" y="236"/>
                  </a:lnTo>
                  <a:close/>
                  <a:moveTo>
                    <a:pt x="208" y="146"/>
                  </a:moveTo>
                  <a:lnTo>
                    <a:pt x="208" y="146"/>
                  </a:lnTo>
                  <a:cubicBezTo>
                    <a:pt x="134" y="145"/>
                    <a:pt x="63" y="132"/>
                    <a:pt x="0" y="109"/>
                  </a:cubicBezTo>
                  <a:lnTo>
                    <a:pt x="0" y="0"/>
                  </a:lnTo>
                  <a:lnTo>
                    <a:pt x="208" y="0"/>
                  </a:lnTo>
                  <a:lnTo>
                    <a:pt x="208" y="146"/>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122"/>
            <p:cNvSpPr>
              <a:spLocks/>
            </p:cNvSpPr>
            <p:nvPr/>
          </p:nvSpPr>
          <p:spPr bwMode="auto">
            <a:xfrm>
              <a:off x="5889626" y="2728913"/>
              <a:ext cx="195263" cy="96838"/>
            </a:xfrm>
            <a:custGeom>
              <a:avLst/>
              <a:gdLst>
                <a:gd name="T0" fmla="*/ 382 w 382"/>
                <a:gd name="T1" fmla="*/ 187 h 187"/>
                <a:gd name="T2" fmla="*/ 94 w 382"/>
                <a:gd name="T3" fmla="*/ 187 h 187"/>
                <a:gd name="T4" fmla="*/ 28 w 382"/>
                <a:gd name="T5" fmla="*/ 160 h 187"/>
                <a:gd name="T6" fmla="*/ 0 w 382"/>
                <a:gd name="T7" fmla="*/ 94 h 187"/>
                <a:gd name="T8" fmla="*/ 94 w 382"/>
                <a:gd name="T9" fmla="*/ 0 h 187"/>
                <a:gd name="T10" fmla="*/ 382 w 382"/>
                <a:gd name="T11" fmla="*/ 0 h 187"/>
                <a:gd name="T12" fmla="*/ 382 w 382"/>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82" h="187">
                  <a:moveTo>
                    <a:pt x="382" y="187"/>
                  </a:moveTo>
                  <a:lnTo>
                    <a:pt x="94" y="187"/>
                  </a:lnTo>
                  <a:cubicBezTo>
                    <a:pt x="68" y="187"/>
                    <a:pt x="44" y="177"/>
                    <a:pt x="28" y="160"/>
                  </a:cubicBezTo>
                  <a:cubicBezTo>
                    <a:pt x="11" y="143"/>
                    <a:pt x="0" y="120"/>
                    <a:pt x="0" y="94"/>
                  </a:cubicBezTo>
                  <a:cubicBezTo>
                    <a:pt x="0" y="42"/>
                    <a:pt x="42" y="0"/>
                    <a:pt x="94" y="0"/>
                  </a:cubicBezTo>
                  <a:lnTo>
                    <a:pt x="382" y="0"/>
                  </a:lnTo>
                  <a:lnTo>
                    <a:pt x="382" y="187"/>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123"/>
            <p:cNvSpPr>
              <a:spLocks/>
            </p:cNvSpPr>
            <p:nvPr/>
          </p:nvSpPr>
          <p:spPr bwMode="auto">
            <a:xfrm>
              <a:off x="5621338" y="2955925"/>
              <a:ext cx="144463" cy="134938"/>
            </a:xfrm>
            <a:custGeom>
              <a:avLst/>
              <a:gdLst>
                <a:gd name="T0" fmla="*/ 28 w 91"/>
                <a:gd name="T1" fmla="*/ 85 h 85"/>
                <a:gd name="T2" fmla="*/ 25 w 91"/>
                <a:gd name="T3" fmla="*/ 82 h 85"/>
                <a:gd name="T4" fmla="*/ 0 w 91"/>
                <a:gd name="T5" fmla="*/ 50 h 85"/>
                <a:gd name="T6" fmla="*/ 63 w 91"/>
                <a:gd name="T7" fmla="*/ 0 h 85"/>
                <a:gd name="T8" fmla="*/ 89 w 91"/>
                <a:gd name="T9" fmla="*/ 33 h 85"/>
                <a:gd name="T10" fmla="*/ 89 w 91"/>
                <a:gd name="T11" fmla="*/ 33 h 85"/>
                <a:gd name="T12" fmla="*/ 91 w 91"/>
                <a:gd name="T13" fmla="*/ 35 h 85"/>
                <a:gd name="T14" fmla="*/ 28 w 91"/>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85">
                  <a:moveTo>
                    <a:pt x="28" y="85"/>
                  </a:moveTo>
                  <a:lnTo>
                    <a:pt x="25" y="82"/>
                  </a:lnTo>
                  <a:lnTo>
                    <a:pt x="0" y="50"/>
                  </a:lnTo>
                  <a:lnTo>
                    <a:pt x="63" y="0"/>
                  </a:lnTo>
                  <a:lnTo>
                    <a:pt x="89" y="33"/>
                  </a:lnTo>
                  <a:lnTo>
                    <a:pt x="89" y="33"/>
                  </a:lnTo>
                  <a:lnTo>
                    <a:pt x="91" y="35"/>
                  </a:lnTo>
                  <a:lnTo>
                    <a:pt x="28" y="85"/>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124"/>
            <p:cNvSpPr>
              <a:spLocks/>
            </p:cNvSpPr>
            <p:nvPr/>
          </p:nvSpPr>
          <p:spPr bwMode="auto">
            <a:xfrm>
              <a:off x="5556251" y="2890838"/>
              <a:ext cx="195263" cy="165100"/>
            </a:xfrm>
            <a:custGeom>
              <a:avLst/>
              <a:gdLst>
                <a:gd name="T0" fmla="*/ 55 w 380"/>
                <a:gd name="T1" fmla="*/ 321 h 321"/>
                <a:gd name="T2" fmla="*/ 11 w 380"/>
                <a:gd name="T3" fmla="*/ 300 h 321"/>
                <a:gd name="T4" fmla="*/ 0 w 380"/>
                <a:gd name="T5" fmla="*/ 266 h 321"/>
                <a:gd name="T6" fmla="*/ 21 w 380"/>
                <a:gd name="T7" fmla="*/ 222 h 321"/>
                <a:gd name="T8" fmla="*/ 291 w 380"/>
                <a:gd name="T9" fmla="*/ 12 h 321"/>
                <a:gd name="T10" fmla="*/ 325 w 380"/>
                <a:gd name="T11" fmla="*/ 0 h 321"/>
                <a:gd name="T12" fmla="*/ 369 w 380"/>
                <a:gd name="T13" fmla="*/ 21 h 321"/>
                <a:gd name="T14" fmla="*/ 380 w 380"/>
                <a:gd name="T15" fmla="*/ 55 h 321"/>
                <a:gd name="T16" fmla="*/ 359 w 380"/>
                <a:gd name="T17" fmla="*/ 99 h 321"/>
                <a:gd name="T18" fmla="*/ 324 w 380"/>
                <a:gd name="T19" fmla="*/ 126 h 321"/>
                <a:gd name="T20" fmla="*/ 127 w 380"/>
                <a:gd name="T21" fmla="*/ 280 h 321"/>
                <a:gd name="T22" fmla="*/ 89 w 380"/>
                <a:gd name="T23" fmla="*/ 309 h 321"/>
                <a:gd name="T24" fmla="*/ 55 w 380"/>
                <a:gd name="T25"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321">
                  <a:moveTo>
                    <a:pt x="55" y="321"/>
                  </a:moveTo>
                  <a:cubicBezTo>
                    <a:pt x="39" y="321"/>
                    <a:pt x="22" y="314"/>
                    <a:pt x="11" y="300"/>
                  </a:cubicBezTo>
                  <a:cubicBezTo>
                    <a:pt x="3" y="290"/>
                    <a:pt x="0" y="278"/>
                    <a:pt x="0" y="266"/>
                  </a:cubicBezTo>
                  <a:cubicBezTo>
                    <a:pt x="0" y="249"/>
                    <a:pt x="7" y="233"/>
                    <a:pt x="21" y="222"/>
                  </a:cubicBezTo>
                  <a:lnTo>
                    <a:pt x="291" y="12"/>
                  </a:lnTo>
                  <a:cubicBezTo>
                    <a:pt x="301" y="4"/>
                    <a:pt x="313" y="0"/>
                    <a:pt x="325" y="0"/>
                  </a:cubicBezTo>
                  <a:cubicBezTo>
                    <a:pt x="341" y="0"/>
                    <a:pt x="358" y="7"/>
                    <a:pt x="369" y="21"/>
                  </a:cubicBezTo>
                  <a:cubicBezTo>
                    <a:pt x="376" y="31"/>
                    <a:pt x="380" y="43"/>
                    <a:pt x="380" y="55"/>
                  </a:cubicBezTo>
                  <a:cubicBezTo>
                    <a:pt x="380" y="72"/>
                    <a:pt x="373" y="88"/>
                    <a:pt x="359" y="99"/>
                  </a:cubicBezTo>
                  <a:lnTo>
                    <a:pt x="324" y="126"/>
                  </a:lnTo>
                  <a:lnTo>
                    <a:pt x="127" y="280"/>
                  </a:lnTo>
                  <a:lnTo>
                    <a:pt x="89" y="309"/>
                  </a:lnTo>
                  <a:cubicBezTo>
                    <a:pt x="79" y="317"/>
                    <a:pt x="67" y="321"/>
                    <a:pt x="55" y="321"/>
                  </a:cubicBez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125"/>
            <p:cNvSpPr>
              <a:spLocks/>
            </p:cNvSpPr>
            <p:nvPr/>
          </p:nvSpPr>
          <p:spPr bwMode="auto">
            <a:xfrm>
              <a:off x="6048376" y="3055938"/>
              <a:ext cx="36513" cy="80963"/>
            </a:xfrm>
            <a:custGeom>
              <a:avLst/>
              <a:gdLst>
                <a:gd name="T0" fmla="*/ 71 w 71"/>
                <a:gd name="T1" fmla="*/ 158 h 158"/>
                <a:gd name="T2" fmla="*/ 0 w 71"/>
                <a:gd name="T3" fmla="*/ 79 h 158"/>
                <a:gd name="T4" fmla="*/ 71 w 71"/>
                <a:gd name="T5" fmla="*/ 0 h 158"/>
                <a:gd name="T6" fmla="*/ 71 w 71"/>
                <a:gd name="T7" fmla="*/ 158 h 158"/>
              </a:gdLst>
              <a:ahLst/>
              <a:cxnLst>
                <a:cxn ang="0">
                  <a:pos x="T0" y="T1"/>
                </a:cxn>
                <a:cxn ang="0">
                  <a:pos x="T2" y="T3"/>
                </a:cxn>
                <a:cxn ang="0">
                  <a:pos x="T4" y="T5"/>
                </a:cxn>
                <a:cxn ang="0">
                  <a:pos x="T6" y="T7"/>
                </a:cxn>
              </a:cxnLst>
              <a:rect l="0" t="0" r="r" b="b"/>
              <a:pathLst>
                <a:path w="71" h="158">
                  <a:moveTo>
                    <a:pt x="71" y="158"/>
                  </a:moveTo>
                  <a:cubicBezTo>
                    <a:pt x="31" y="154"/>
                    <a:pt x="0" y="120"/>
                    <a:pt x="0" y="79"/>
                  </a:cubicBezTo>
                  <a:cubicBezTo>
                    <a:pt x="0" y="38"/>
                    <a:pt x="31" y="4"/>
                    <a:pt x="71" y="0"/>
                  </a:cubicBezTo>
                  <a:lnTo>
                    <a:pt x="71" y="158"/>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126"/>
            <p:cNvSpPr>
              <a:spLocks/>
            </p:cNvSpPr>
            <p:nvPr/>
          </p:nvSpPr>
          <p:spPr bwMode="auto">
            <a:xfrm>
              <a:off x="6048376" y="3937000"/>
              <a:ext cx="36513" cy="80963"/>
            </a:xfrm>
            <a:custGeom>
              <a:avLst/>
              <a:gdLst>
                <a:gd name="T0" fmla="*/ 71 w 71"/>
                <a:gd name="T1" fmla="*/ 158 h 158"/>
                <a:gd name="T2" fmla="*/ 0 w 71"/>
                <a:gd name="T3" fmla="*/ 79 h 158"/>
                <a:gd name="T4" fmla="*/ 71 w 71"/>
                <a:gd name="T5" fmla="*/ 0 h 158"/>
                <a:gd name="T6" fmla="*/ 71 w 71"/>
                <a:gd name="T7" fmla="*/ 158 h 158"/>
              </a:gdLst>
              <a:ahLst/>
              <a:cxnLst>
                <a:cxn ang="0">
                  <a:pos x="T0" y="T1"/>
                </a:cxn>
                <a:cxn ang="0">
                  <a:pos x="T2" y="T3"/>
                </a:cxn>
                <a:cxn ang="0">
                  <a:pos x="T4" y="T5"/>
                </a:cxn>
                <a:cxn ang="0">
                  <a:pos x="T6" y="T7"/>
                </a:cxn>
              </a:cxnLst>
              <a:rect l="0" t="0" r="r" b="b"/>
              <a:pathLst>
                <a:path w="71" h="158">
                  <a:moveTo>
                    <a:pt x="71" y="158"/>
                  </a:moveTo>
                  <a:cubicBezTo>
                    <a:pt x="31" y="154"/>
                    <a:pt x="0" y="120"/>
                    <a:pt x="0" y="79"/>
                  </a:cubicBezTo>
                  <a:cubicBezTo>
                    <a:pt x="0" y="38"/>
                    <a:pt x="31" y="4"/>
                    <a:pt x="71" y="0"/>
                  </a:cubicBezTo>
                  <a:lnTo>
                    <a:pt x="71" y="158"/>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1127"/>
            <p:cNvSpPr>
              <a:spLocks noChangeArrowheads="1"/>
            </p:cNvSpPr>
            <p:nvPr/>
          </p:nvSpPr>
          <p:spPr bwMode="auto">
            <a:xfrm>
              <a:off x="5611813" y="3498850"/>
              <a:ext cx="80963" cy="80963"/>
            </a:xfrm>
            <a:prstGeom prst="ellipse">
              <a:avLst/>
            </a:pr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128"/>
            <p:cNvSpPr>
              <a:spLocks noEditPoints="1"/>
            </p:cNvSpPr>
            <p:nvPr/>
          </p:nvSpPr>
          <p:spPr bwMode="auto">
            <a:xfrm>
              <a:off x="6053138" y="3190875"/>
              <a:ext cx="31750" cy="407988"/>
            </a:xfrm>
            <a:custGeom>
              <a:avLst/>
              <a:gdLst>
                <a:gd name="T0" fmla="*/ 62 w 62"/>
                <a:gd name="T1" fmla="*/ 796 h 796"/>
                <a:gd name="T2" fmla="*/ 41 w 62"/>
                <a:gd name="T3" fmla="*/ 791 h 796"/>
                <a:gd name="T4" fmla="*/ 62 w 62"/>
                <a:gd name="T5" fmla="*/ 796 h 796"/>
                <a:gd name="T6" fmla="*/ 62 w 62"/>
                <a:gd name="T7" fmla="*/ 796 h 796"/>
                <a:gd name="T8" fmla="*/ 41 w 62"/>
                <a:gd name="T9" fmla="*/ 791 h 796"/>
                <a:gd name="T10" fmla="*/ 41 w 62"/>
                <a:gd name="T11" fmla="*/ 791 h 796"/>
                <a:gd name="T12" fmla="*/ 41 w 62"/>
                <a:gd name="T13" fmla="*/ 791 h 796"/>
                <a:gd name="T14" fmla="*/ 4 w 62"/>
                <a:gd name="T15" fmla="*/ 754 h 796"/>
                <a:gd name="T16" fmla="*/ 4 w 62"/>
                <a:gd name="T17" fmla="*/ 753 h 796"/>
                <a:gd name="T18" fmla="*/ 4 w 62"/>
                <a:gd name="T19" fmla="*/ 754 h 796"/>
                <a:gd name="T20" fmla="*/ 4 w 62"/>
                <a:gd name="T21" fmla="*/ 753 h 796"/>
                <a:gd name="T22" fmla="*/ 0 w 62"/>
                <a:gd name="T23" fmla="*/ 733 h 796"/>
                <a:gd name="T24" fmla="*/ 4 w 62"/>
                <a:gd name="T25" fmla="*/ 753 h 796"/>
                <a:gd name="T26" fmla="*/ 0 w 62"/>
                <a:gd name="T27" fmla="*/ 733 h 796"/>
                <a:gd name="T28" fmla="*/ 0 w 62"/>
                <a:gd name="T29" fmla="*/ 733 h 796"/>
                <a:gd name="T30" fmla="*/ 0 w 62"/>
                <a:gd name="T31" fmla="*/ 733 h 796"/>
                <a:gd name="T32" fmla="*/ 0 w 62"/>
                <a:gd name="T33" fmla="*/ 732 h 796"/>
                <a:gd name="T34" fmla="*/ 0 w 62"/>
                <a:gd name="T35" fmla="*/ 732 h 796"/>
                <a:gd name="T36" fmla="*/ 0 w 62"/>
                <a:gd name="T37" fmla="*/ 732 h 796"/>
                <a:gd name="T38" fmla="*/ 0 w 62"/>
                <a:gd name="T39" fmla="*/ 729 h 796"/>
                <a:gd name="T40" fmla="*/ 0 w 62"/>
                <a:gd name="T41" fmla="*/ 66 h 796"/>
                <a:gd name="T42" fmla="*/ 62 w 62"/>
                <a:gd name="T43" fmla="*/ 0 h 796"/>
                <a:gd name="T44" fmla="*/ 62 w 62"/>
                <a:gd name="T45" fmla="*/ 640 h 796"/>
                <a:gd name="T46" fmla="*/ 19 w 62"/>
                <a:gd name="T47" fmla="*/ 683 h 796"/>
                <a:gd name="T48" fmla="*/ 0 w 62"/>
                <a:gd name="T49" fmla="*/ 72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96">
                  <a:moveTo>
                    <a:pt x="62" y="796"/>
                  </a:moveTo>
                  <a:cubicBezTo>
                    <a:pt x="55" y="795"/>
                    <a:pt x="47" y="794"/>
                    <a:pt x="41" y="791"/>
                  </a:cubicBezTo>
                  <a:cubicBezTo>
                    <a:pt x="48" y="794"/>
                    <a:pt x="55" y="795"/>
                    <a:pt x="62" y="796"/>
                  </a:cubicBezTo>
                  <a:lnTo>
                    <a:pt x="62" y="796"/>
                  </a:lnTo>
                  <a:close/>
                  <a:moveTo>
                    <a:pt x="41" y="791"/>
                  </a:moveTo>
                  <a:lnTo>
                    <a:pt x="41" y="791"/>
                  </a:lnTo>
                  <a:lnTo>
                    <a:pt x="41" y="791"/>
                  </a:lnTo>
                  <a:close/>
                  <a:moveTo>
                    <a:pt x="4" y="754"/>
                  </a:moveTo>
                  <a:cubicBezTo>
                    <a:pt x="4" y="754"/>
                    <a:pt x="4" y="753"/>
                    <a:pt x="4" y="753"/>
                  </a:cubicBezTo>
                  <a:cubicBezTo>
                    <a:pt x="4" y="753"/>
                    <a:pt x="4" y="754"/>
                    <a:pt x="4" y="754"/>
                  </a:cubicBezTo>
                  <a:close/>
                  <a:moveTo>
                    <a:pt x="4" y="753"/>
                  </a:moveTo>
                  <a:cubicBezTo>
                    <a:pt x="2" y="747"/>
                    <a:pt x="0" y="740"/>
                    <a:pt x="0" y="733"/>
                  </a:cubicBezTo>
                  <a:cubicBezTo>
                    <a:pt x="0" y="740"/>
                    <a:pt x="1" y="747"/>
                    <a:pt x="4" y="753"/>
                  </a:cubicBezTo>
                  <a:close/>
                  <a:moveTo>
                    <a:pt x="0" y="733"/>
                  </a:moveTo>
                  <a:lnTo>
                    <a:pt x="0" y="733"/>
                  </a:lnTo>
                  <a:lnTo>
                    <a:pt x="0" y="733"/>
                  </a:lnTo>
                  <a:close/>
                  <a:moveTo>
                    <a:pt x="0" y="732"/>
                  </a:moveTo>
                  <a:lnTo>
                    <a:pt x="0" y="732"/>
                  </a:lnTo>
                  <a:lnTo>
                    <a:pt x="0" y="732"/>
                  </a:lnTo>
                  <a:close/>
                  <a:moveTo>
                    <a:pt x="0" y="729"/>
                  </a:moveTo>
                  <a:lnTo>
                    <a:pt x="0" y="66"/>
                  </a:lnTo>
                  <a:cubicBezTo>
                    <a:pt x="0" y="30"/>
                    <a:pt x="27" y="2"/>
                    <a:pt x="62" y="0"/>
                  </a:cubicBezTo>
                  <a:lnTo>
                    <a:pt x="62" y="640"/>
                  </a:lnTo>
                  <a:lnTo>
                    <a:pt x="19" y="683"/>
                  </a:lnTo>
                  <a:cubicBezTo>
                    <a:pt x="6" y="696"/>
                    <a:pt x="0" y="713"/>
                    <a:pt x="0" y="729"/>
                  </a:cubicBez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129"/>
            <p:cNvSpPr>
              <a:spLocks/>
            </p:cNvSpPr>
            <p:nvPr/>
          </p:nvSpPr>
          <p:spPr bwMode="auto">
            <a:xfrm>
              <a:off x="6053138" y="3517900"/>
              <a:ext cx="31750" cy="80963"/>
            </a:xfrm>
            <a:custGeom>
              <a:avLst/>
              <a:gdLst>
                <a:gd name="T0" fmla="*/ 62 w 62"/>
                <a:gd name="T1" fmla="*/ 156 h 156"/>
                <a:gd name="T2" fmla="*/ 41 w 62"/>
                <a:gd name="T3" fmla="*/ 151 h 156"/>
                <a:gd name="T4" fmla="*/ 41 w 62"/>
                <a:gd name="T5" fmla="*/ 151 h 156"/>
                <a:gd name="T6" fmla="*/ 41 w 62"/>
                <a:gd name="T7" fmla="*/ 151 h 156"/>
                <a:gd name="T8" fmla="*/ 19 w 62"/>
                <a:gd name="T9" fmla="*/ 136 h 156"/>
                <a:gd name="T10" fmla="*/ 4 w 62"/>
                <a:gd name="T11" fmla="*/ 114 h 156"/>
                <a:gd name="T12" fmla="*/ 4 w 62"/>
                <a:gd name="T13" fmla="*/ 113 h 156"/>
                <a:gd name="T14" fmla="*/ 4 w 62"/>
                <a:gd name="T15" fmla="*/ 113 h 156"/>
                <a:gd name="T16" fmla="*/ 0 w 62"/>
                <a:gd name="T17" fmla="*/ 93 h 156"/>
                <a:gd name="T18" fmla="*/ 0 w 62"/>
                <a:gd name="T19" fmla="*/ 93 h 156"/>
                <a:gd name="T20" fmla="*/ 0 w 62"/>
                <a:gd name="T21" fmla="*/ 93 h 156"/>
                <a:gd name="T22" fmla="*/ 0 w 62"/>
                <a:gd name="T23" fmla="*/ 92 h 156"/>
                <a:gd name="T24" fmla="*/ 0 w 62"/>
                <a:gd name="T25" fmla="*/ 92 h 156"/>
                <a:gd name="T26" fmla="*/ 0 w 62"/>
                <a:gd name="T27" fmla="*/ 89 h 156"/>
                <a:gd name="T28" fmla="*/ 19 w 62"/>
                <a:gd name="T29" fmla="*/ 43 h 156"/>
                <a:gd name="T30" fmla="*/ 62 w 62"/>
                <a:gd name="T31" fmla="*/ 0 h 156"/>
                <a:gd name="T32" fmla="*/ 62 w 62"/>
                <a:gd name="T3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56">
                  <a:moveTo>
                    <a:pt x="62" y="156"/>
                  </a:moveTo>
                  <a:cubicBezTo>
                    <a:pt x="55" y="155"/>
                    <a:pt x="48" y="154"/>
                    <a:pt x="41" y="151"/>
                  </a:cubicBezTo>
                  <a:cubicBezTo>
                    <a:pt x="41" y="151"/>
                    <a:pt x="41" y="151"/>
                    <a:pt x="41" y="151"/>
                  </a:cubicBezTo>
                  <a:lnTo>
                    <a:pt x="41" y="151"/>
                  </a:lnTo>
                  <a:cubicBezTo>
                    <a:pt x="33" y="148"/>
                    <a:pt x="25" y="143"/>
                    <a:pt x="19" y="136"/>
                  </a:cubicBezTo>
                  <a:cubicBezTo>
                    <a:pt x="12" y="130"/>
                    <a:pt x="7" y="122"/>
                    <a:pt x="4" y="114"/>
                  </a:cubicBezTo>
                  <a:cubicBezTo>
                    <a:pt x="4" y="114"/>
                    <a:pt x="4" y="113"/>
                    <a:pt x="4" y="113"/>
                  </a:cubicBezTo>
                  <a:cubicBezTo>
                    <a:pt x="4" y="113"/>
                    <a:pt x="4" y="113"/>
                    <a:pt x="4" y="113"/>
                  </a:cubicBezTo>
                  <a:cubicBezTo>
                    <a:pt x="1" y="107"/>
                    <a:pt x="0" y="100"/>
                    <a:pt x="0" y="93"/>
                  </a:cubicBezTo>
                  <a:cubicBezTo>
                    <a:pt x="0" y="93"/>
                    <a:pt x="0" y="93"/>
                    <a:pt x="0" y="93"/>
                  </a:cubicBezTo>
                  <a:lnTo>
                    <a:pt x="0" y="93"/>
                  </a:lnTo>
                  <a:cubicBezTo>
                    <a:pt x="0" y="92"/>
                    <a:pt x="0" y="92"/>
                    <a:pt x="0" y="92"/>
                  </a:cubicBezTo>
                  <a:lnTo>
                    <a:pt x="0" y="92"/>
                  </a:lnTo>
                  <a:cubicBezTo>
                    <a:pt x="0" y="91"/>
                    <a:pt x="0" y="90"/>
                    <a:pt x="0" y="89"/>
                  </a:cubicBezTo>
                  <a:cubicBezTo>
                    <a:pt x="0" y="73"/>
                    <a:pt x="6" y="56"/>
                    <a:pt x="19" y="43"/>
                  </a:cubicBezTo>
                  <a:lnTo>
                    <a:pt x="62" y="0"/>
                  </a:lnTo>
                  <a:lnTo>
                    <a:pt x="62" y="156"/>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130"/>
            <p:cNvSpPr>
              <a:spLocks/>
            </p:cNvSpPr>
            <p:nvPr/>
          </p:nvSpPr>
          <p:spPr bwMode="auto">
            <a:xfrm>
              <a:off x="5805488" y="2492375"/>
              <a:ext cx="279400" cy="441325"/>
            </a:xfrm>
            <a:custGeom>
              <a:avLst/>
              <a:gdLst>
                <a:gd name="T0" fmla="*/ 546 w 546"/>
                <a:gd name="T1" fmla="*/ 861 h 861"/>
                <a:gd name="T2" fmla="*/ 546 w 546"/>
                <a:gd name="T3" fmla="*/ 861 h 861"/>
                <a:gd name="T4" fmla="*/ 383 w 546"/>
                <a:gd name="T5" fmla="*/ 840 h 861"/>
                <a:gd name="T6" fmla="*/ 338 w 546"/>
                <a:gd name="T7" fmla="*/ 827 h 861"/>
                <a:gd name="T8" fmla="*/ 338 w 546"/>
                <a:gd name="T9" fmla="*/ 827 h 861"/>
                <a:gd name="T10" fmla="*/ 0 w 546"/>
                <a:gd name="T11" fmla="*/ 430 h 861"/>
                <a:gd name="T12" fmla="*/ 546 w 546"/>
                <a:gd name="T13" fmla="*/ 0 h 861"/>
                <a:gd name="T14" fmla="*/ 546 w 546"/>
                <a:gd name="T15" fmla="*/ 65 h 861"/>
                <a:gd name="T16" fmla="*/ 546 w 546"/>
                <a:gd name="T17" fmla="*/ 65 h 861"/>
                <a:gd name="T18" fmla="*/ 65 w 546"/>
                <a:gd name="T19" fmla="*/ 430 h 861"/>
                <a:gd name="T20" fmla="*/ 65 w 546"/>
                <a:gd name="T21" fmla="*/ 430 h 861"/>
                <a:gd name="T22" fmla="*/ 65 w 546"/>
                <a:gd name="T23" fmla="*/ 430 h 861"/>
                <a:gd name="T24" fmla="*/ 338 w 546"/>
                <a:gd name="T25" fmla="*/ 759 h 861"/>
                <a:gd name="T26" fmla="*/ 338 w 546"/>
                <a:gd name="T27" fmla="*/ 759 h 861"/>
                <a:gd name="T28" fmla="*/ 546 w 546"/>
                <a:gd name="T29" fmla="*/ 796 h 861"/>
                <a:gd name="T30" fmla="*/ 546 w 546"/>
                <a:gd name="T31" fmla="*/ 796 h 861"/>
                <a:gd name="T32" fmla="*/ 546 w 546"/>
                <a:gd name="T33" fmla="*/ 86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861">
                  <a:moveTo>
                    <a:pt x="546" y="861"/>
                  </a:moveTo>
                  <a:lnTo>
                    <a:pt x="546" y="861"/>
                  </a:lnTo>
                  <a:cubicBezTo>
                    <a:pt x="489" y="861"/>
                    <a:pt x="434" y="853"/>
                    <a:pt x="383" y="840"/>
                  </a:cubicBezTo>
                  <a:cubicBezTo>
                    <a:pt x="368" y="836"/>
                    <a:pt x="353" y="832"/>
                    <a:pt x="338" y="827"/>
                  </a:cubicBezTo>
                  <a:lnTo>
                    <a:pt x="338" y="827"/>
                  </a:lnTo>
                  <a:cubicBezTo>
                    <a:pt x="140" y="762"/>
                    <a:pt x="0" y="609"/>
                    <a:pt x="0" y="430"/>
                  </a:cubicBezTo>
                  <a:cubicBezTo>
                    <a:pt x="0" y="195"/>
                    <a:pt x="244" y="3"/>
                    <a:pt x="546" y="0"/>
                  </a:cubicBezTo>
                  <a:lnTo>
                    <a:pt x="546" y="65"/>
                  </a:lnTo>
                  <a:lnTo>
                    <a:pt x="546" y="65"/>
                  </a:lnTo>
                  <a:cubicBezTo>
                    <a:pt x="280" y="68"/>
                    <a:pt x="65" y="231"/>
                    <a:pt x="65" y="430"/>
                  </a:cubicBezTo>
                  <a:lnTo>
                    <a:pt x="65" y="430"/>
                  </a:lnTo>
                  <a:lnTo>
                    <a:pt x="65" y="430"/>
                  </a:lnTo>
                  <a:cubicBezTo>
                    <a:pt x="65" y="574"/>
                    <a:pt x="176" y="699"/>
                    <a:pt x="338" y="759"/>
                  </a:cubicBezTo>
                  <a:lnTo>
                    <a:pt x="338" y="759"/>
                  </a:lnTo>
                  <a:cubicBezTo>
                    <a:pt x="401" y="782"/>
                    <a:pt x="472" y="795"/>
                    <a:pt x="546" y="796"/>
                  </a:cubicBezTo>
                  <a:lnTo>
                    <a:pt x="546" y="796"/>
                  </a:lnTo>
                  <a:lnTo>
                    <a:pt x="546" y="861"/>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Placeholder 5">
            <a:extLst>
              <a:ext uri="{FF2B5EF4-FFF2-40B4-BE49-F238E27FC236}">
                <a16:creationId xmlns:a16="http://schemas.microsoft.com/office/drawing/2014/main" id="{DD6559C6-8915-435C-871E-9BE99D57B8F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17031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p:cTn id="15" dur="500" fill="hold"/>
                                        <p:tgtEl>
                                          <p:spTgt spid="156"/>
                                        </p:tgtEl>
                                        <p:attrNameLst>
                                          <p:attrName>ppt_w</p:attrName>
                                        </p:attrNameLst>
                                      </p:cBhvr>
                                      <p:tavLst>
                                        <p:tav tm="0">
                                          <p:val>
                                            <p:fltVal val="0"/>
                                          </p:val>
                                        </p:tav>
                                        <p:tav tm="100000">
                                          <p:val>
                                            <p:strVal val="#ppt_w"/>
                                          </p:val>
                                        </p:tav>
                                      </p:tavLst>
                                    </p:anim>
                                    <p:anim calcmode="lin" valueType="num">
                                      <p:cBhvr>
                                        <p:cTn id="16" dur="500" fill="hold"/>
                                        <p:tgtEl>
                                          <p:spTgt spid="156"/>
                                        </p:tgtEl>
                                        <p:attrNameLst>
                                          <p:attrName>ppt_h</p:attrName>
                                        </p:attrNameLst>
                                      </p:cBhvr>
                                      <p:tavLst>
                                        <p:tav tm="0">
                                          <p:val>
                                            <p:fltVal val="0"/>
                                          </p:val>
                                        </p:tav>
                                        <p:tav tm="100000">
                                          <p:val>
                                            <p:strVal val="#ppt_h"/>
                                          </p:val>
                                        </p:tav>
                                      </p:tavLst>
                                    </p:anim>
                                    <p:animEffect transition="in" filter="fade">
                                      <p:cBhvr>
                                        <p:cTn id="17" dur="500"/>
                                        <p:tgtEl>
                                          <p:spTgt spid="15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68"/>
                                        </p:tgtEl>
                                        <p:attrNameLst>
                                          <p:attrName>style.visibility</p:attrName>
                                        </p:attrNameLst>
                                      </p:cBhvr>
                                      <p:to>
                                        <p:strVal val="visible"/>
                                      </p:to>
                                    </p:set>
                                    <p:anim calcmode="lin" valueType="num">
                                      <p:cBhvr>
                                        <p:cTn id="29" dur="500" fill="hold"/>
                                        <p:tgtEl>
                                          <p:spTgt spid="168"/>
                                        </p:tgtEl>
                                        <p:attrNameLst>
                                          <p:attrName>ppt_w</p:attrName>
                                        </p:attrNameLst>
                                      </p:cBhvr>
                                      <p:tavLst>
                                        <p:tav tm="0">
                                          <p:val>
                                            <p:fltVal val="0"/>
                                          </p:val>
                                        </p:tav>
                                        <p:tav tm="100000">
                                          <p:val>
                                            <p:strVal val="#ppt_w"/>
                                          </p:val>
                                        </p:tav>
                                      </p:tavLst>
                                    </p:anim>
                                    <p:anim calcmode="lin" valueType="num">
                                      <p:cBhvr>
                                        <p:cTn id="30" dur="500" fill="hold"/>
                                        <p:tgtEl>
                                          <p:spTgt spid="168"/>
                                        </p:tgtEl>
                                        <p:attrNameLst>
                                          <p:attrName>ppt_h</p:attrName>
                                        </p:attrNameLst>
                                      </p:cBhvr>
                                      <p:tavLst>
                                        <p:tav tm="0">
                                          <p:val>
                                            <p:fltVal val="0"/>
                                          </p:val>
                                        </p:tav>
                                        <p:tav tm="100000">
                                          <p:val>
                                            <p:strVal val="#ppt_h"/>
                                          </p:val>
                                        </p:tav>
                                      </p:tavLst>
                                    </p:anim>
                                    <p:animEffect transition="in" filter="fade">
                                      <p:cBhvr>
                                        <p:cTn id="31" dur="500"/>
                                        <p:tgtEl>
                                          <p:spTgt spid="168"/>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par>
                          <p:cTn id="50" fill="hold">
                            <p:stCondLst>
                              <p:cond delay="5000"/>
                            </p:stCondLst>
                            <p:childTnLst>
                              <p:par>
                                <p:cTn id="51" presetID="2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8" grpId="0"/>
      <p:bldP spid="29" grpId="0"/>
      <p:bldP spid="32" grpId="0"/>
      <p:bldP spid="33" grpId="0"/>
      <p:bldP spid="38" grpId="0" animBg="1"/>
      <p:bldP spid="39" grpId="0"/>
      <p:bldP spid="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25160C6-52A0-4F83-A5CA-B0AF7E373FF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1997" r="11997"/>
          <a:stretch>
            <a:fillRect/>
          </a:stretch>
        </p:blipFill>
        <p:spPr/>
      </p:pic>
      <p:sp>
        <p:nvSpPr>
          <p:cNvPr id="11" name="Freeform 10"/>
          <p:cNvSpPr/>
          <p:nvPr/>
        </p:nvSpPr>
        <p:spPr>
          <a:xfrm>
            <a:off x="0" y="1054577"/>
            <a:ext cx="2550696" cy="3344780"/>
          </a:xfrm>
          <a:custGeom>
            <a:avLst/>
            <a:gdLst>
              <a:gd name="connsiteX0" fmla="*/ 878306 w 2550696"/>
              <a:gd name="connsiteY0" fmla="*/ 0 h 3344780"/>
              <a:gd name="connsiteX1" fmla="*/ 2550696 w 2550696"/>
              <a:gd name="connsiteY1" fmla="*/ 1672390 h 3344780"/>
              <a:gd name="connsiteX2" fmla="*/ 878306 w 2550696"/>
              <a:gd name="connsiteY2" fmla="*/ 3344780 h 3344780"/>
              <a:gd name="connsiteX3" fmla="*/ 81146 w 2550696"/>
              <a:gd name="connsiteY3" fmla="*/ 3142932 h 3344780"/>
              <a:gd name="connsiteX4" fmla="*/ 0 w 2550696"/>
              <a:gd name="connsiteY4" fmla="*/ 3093634 h 3344780"/>
              <a:gd name="connsiteX5" fmla="*/ 0 w 2550696"/>
              <a:gd name="connsiteY5" fmla="*/ 251146 h 3344780"/>
              <a:gd name="connsiteX6" fmla="*/ 81146 w 2550696"/>
              <a:gd name="connsiteY6" fmla="*/ 201849 h 3344780"/>
              <a:gd name="connsiteX7" fmla="*/ 878306 w 2550696"/>
              <a:gd name="connsiteY7" fmla="*/ 0 h 33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696" h="3344780">
                <a:moveTo>
                  <a:pt x="878306" y="0"/>
                </a:moveTo>
                <a:cubicBezTo>
                  <a:pt x="1801941" y="0"/>
                  <a:pt x="2550696" y="748755"/>
                  <a:pt x="2550696" y="1672390"/>
                </a:cubicBezTo>
                <a:cubicBezTo>
                  <a:pt x="2550696" y="2596025"/>
                  <a:pt x="1801941" y="3344780"/>
                  <a:pt x="878306" y="3344780"/>
                </a:cubicBezTo>
                <a:cubicBezTo>
                  <a:pt x="589670" y="3344780"/>
                  <a:pt x="318112" y="3271660"/>
                  <a:pt x="81146" y="3142932"/>
                </a:cubicBezTo>
                <a:lnTo>
                  <a:pt x="0" y="3093634"/>
                </a:lnTo>
                <a:lnTo>
                  <a:pt x="0" y="251146"/>
                </a:lnTo>
                <a:lnTo>
                  <a:pt x="81146" y="201849"/>
                </a:lnTo>
                <a:cubicBezTo>
                  <a:pt x="318112" y="73121"/>
                  <a:pt x="589670" y="0"/>
                  <a:pt x="878306" y="0"/>
                </a:cubicBezTo>
                <a:close/>
              </a:path>
            </a:pathLst>
          </a:custGeom>
          <a:ln>
            <a:noFill/>
          </a:ln>
          <a:effectLst>
            <a:outerShdw blurRad="381000" dist="228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43253" y="4399356"/>
            <a:ext cx="1126926" cy="1126926"/>
          </a:xfrm>
          <a:prstGeom prst="ellipse">
            <a:avLst/>
          </a:prstGeom>
          <a:solidFill>
            <a:schemeClr val="accent2"/>
          </a:solidFill>
          <a:ln>
            <a:noFill/>
          </a:ln>
          <a:effectLst>
            <a:outerShdw blurRad="381000" dist="2286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89600" y="1337482"/>
            <a:ext cx="3523141" cy="1077218"/>
          </a:xfrm>
          <a:prstGeom prst="rect">
            <a:avLst/>
          </a:prstGeom>
          <a:noFill/>
        </p:spPr>
        <p:txBody>
          <a:bodyPr wrap="square" rtlCol="0">
            <a:spAutoFit/>
          </a:bodyPr>
          <a:lstStyle/>
          <a:p>
            <a:r>
              <a:rPr lang="en-US" sz="3200" b="1" dirty="0">
                <a:solidFill>
                  <a:schemeClr val="tx1">
                    <a:lumMod val="75000"/>
                    <a:lumOff val="25000"/>
                  </a:schemeClr>
                </a:solidFill>
                <a:latin typeface="+mj-lt"/>
              </a:rPr>
              <a:t>Our Parents </a:t>
            </a:r>
            <a:r>
              <a:rPr lang="en-US" sz="3200" b="1" dirty="0">
                <a:solidFill>
                  <a:schemeClr val="accent1"/>
                </a:solidFill>
                <a:latin typeface="+mj-lt"/>
              </a:rPr>
              <a:t>Club</a:t>
            </a:r>
          </a:p>
        </p:txBody>
      </p:sp>
      <p:sp>
        <p:nvSpPr>
          <p:cNvPr id="17" name="Rectangle 16"/>
          <p:cNvSpPr/>
          <p:nvPr/>
        </p:nvSpPr>
        <p:spPr>
          <a:xfrm>
            <a:off x="6289599" y="2819218"/>
            <a:ext cx="4874269" cy="1107996"/>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 simply dummy text of the printing and typesetting industry. </a:t>
            </a:r>
          </a:p>
        </p:txBody>
      </p:sp>
      <p:sp>
        <p:nvSpPr>
          <p:cNvPr id="20" name="Oval 19"/>
          <p:cNvSpPr/>
          <p:nvPr/>
        </p:nvSpPr>
        <p:spPr>
          <a:xfrm>
            <a:off x="4325320" y="1643060"/>
            <a:ext cx="233032" cy="233032"/>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3"/>
          <p:cNvSpPr txBox="1">
            <a:spLocks/>
          </p:cNvSpPr>
          <p:nvPr/>
        </p:nvSpPr>
        <p:spPr>
          <a:xfrm>
            <a:off x="739609" y="3152603"/>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b="1" dirty="0">
                <a:solidFill>
                  <a:schemeClr val="bg1"/>
                </a:solidFill>
                <a:ea typeface="Lato" charset="0"/>
                <a:cs typeface="Lato" charset="0"/>
              </a:rPr>
              <a:t>LA Lakers</a:t>
            </a:r>
          </a:p>
        </p:txBody>
      </p:sp>
      <p:sp>
        <p:nvSpPr>
          <p:cNvPr id="25" name="Rectangle 24"/>
          <p:cNvSpPr/>
          <p:nvPr/>
        </p:nvSpPr>
        <p:spPr>
          <a:xfrm>
            <a:off x="739610" y="3429017"/>
            <a:ext cx="1811086" cy="319255"/>
          </a:xfrm>
          <a:prstGeom prst="rect">
            <a:avLst/>
          </a:prstGeom>
        </p:spPr>
        <p:txBody>
          <a:bodyPr wrap="square">
            <a:spAutoFit/>
          </a:bodyPr>
          <a:lstStyle/>
          <a:p>
            <a:pPr>
              <a:lnSpc>
                <a:spcPct val="150000"/>
              </a:lnSpc>
            </a:pPr>
            <a:r>
              <a:rPr lang="en-US" sz="1100" dirty="0">
                <a:solidFill>
                  <a:schemeClr val="bg1"/>
                </a:solidFill>
              </a:rPr>
              <a:t>Lorem Ipsum</a:t>
            </a:r>
          </a:p>
        </p:txBody>
      </p:sp>
      <p:sp>
        <p:nvSpPr>
          <p:cNvPr id="27" name="Text Placeholder 13"/>
          <p:cNvSpPr txBox="1">
            <a:spLocks/>
          </p:cNvSpPr>
          <p:nvPr/>
        </p:nvSpPr>
        <p:spPr>
          <a:xfrm>
            <a:off x="6852481" y="433173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Subtitle Here</a:t>
            </a:r>
          </a:p>
        </p:txBody>
      </p:sp>
      <p:sp>
        <p:nvSpPr>
          <p:cNvPr id="28" name="Rectangle 27"/>
          <p:cNvSpPr/>
          <p:nvPr/>
        </p:nvSpPr>
        <p:spPr>
          <a:xfrm>
            <a:off x="6852481" y="4738734"/>
            <a:ext cx="4311387" cy="854080"/>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29" name="Oval 28"/>
          <p:cNvSpPr/>
          <p:nvPr/>
        </p:nvSpPr>
        <p:spPr>
          <a:xfrm>
            <a:off x="1175415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483100"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31" name="Group 30"/>
          <p:cNvGrpSpPr/>
          <p:nvPr/>
        </p:nvGrpSpPr>
        <p:grpSpPr>
          <a:xfrm>
            <a:off x="11150033" y="6540190"/>
            <a:ext cx="591913" cy="144733"/>
            <a:chOff x="5496363" y="4799863"/>
            <a:chExt cx="1189085" cy="290751"/>
          </a:xfrm>
          <a:solidFill>
            <a:schemeClr val="bg1">
              <a:lumMod val="65000"/>
            </a:schemeClr>
          </a:solidFill>
        </p:grpSpPr>
        <p:sp>
          <p:nvSpPr>
            <p:cNvPr id="32"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3"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4" name="Group 33"/>
            <p:cNvGrpSpPr/>
            <p:nvPr/>
          </p:nvGrpSpPr>
          <p:grpSpPr>
            <a:xfrm>
              <a:off x="5496363" y="4811569"/>
              <a:ext cx="266859" cy="279045"/>
              <a:chOff x="4467475" y="4076700"/>
              <a:chExt cx="247694" cy="259005"/>
            </a:xfrm>
            <a:grpFill/>
          </p:grpSpPr>
          <p:sp>
            <p:nvSpPr>
              <p:cNvPr id="35"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6"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grpSp>
        <p:nvGrpSpPr>
          <p:cNvPr id="106" name="Group 105"/>
          <p:cNvGrpSpPr/>
          <p:nvPr/>
        </p:nvGrpSpPr>
        <p:grpSpPr>
          <a:xfrm>
            <a:off x="5405241" y="4775703"/>
            <a:ext cx="402949" cy="390071"/>
            <a:chOff x="7019926" y="0"/>
            <a:chExt cx="1192213" cy="1154113"/>
          </a:xfrm>
        </p:grpSpPr>
        <p:sp>
          <p:nvSpPr>
            <p:cNvPr id="107" name="Rectangle 464"/>
            <p:cNvSpPr>
              <a:spLocks noChangeArrowheads="1"/>
            </p:cNvSpPr>
            <p:nvPr/>
          </p:nvSpPr>
          <p:spPr bwMode="auto">
            <a:xfrm>
              <a:off x="7042151" y="0"/>
              <a:ext cx="1169988" cy="752475"/>
            </a:xfrm>
            <a:prstGeom prst="rect">
              <a:avLst/>
            </a:prstGeom>
            <a:solidFill>
              <a:srgbClr val="D3E2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465"/>
            <p:cNvSpPr>
              <a:spLocks noChangeArrowheads="1"/>
            </p:cNvSpPr>
            <p:nvPr/>
          </p:nvSpPr>
          <p:spPr bwMode="auto">
            <a:xfrm>
              <a:off x="7019926" y="0"/>
              <a:ext cx="1169988" cy="7524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466"/>
            <p:cNvSpPr>
              <a:spLocks noChangeArrowheads="1"/>
            </p:cNvSpPr>
            <p:nvPr/>
          </p:nvSpPr>
          <p:spPr bwMode="auto">
            <a:xfrm>
              <a:off x="7078664" y="53975"/>
              <a:ext cx="1054100" cy="6445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67"/>
            <p:cNvSpPr>
              <a:spLocks noEditPoints="1"/>
            </p:cNvSpPr>
            <p:nvPr/>
          </p:nvSpPr>
          <p:spPr bwMode="auto">
            <a:xfrm>
              <a:off x="7051676" y="26988"/>
              <a:ext cx="1108075" cy="700088"/>
            </a:xfrm>
            <a:custGeom>
              <a:avLst/>
              <a:gdLst>
                <a:gd name="T0" fmla="*/ 25 w 1024"/>
                <a:gd name="T1" fmla="*/ 620 h 646"/>
                <a:gd name="T2" fmla="*/ 999 w 1024"/>
                <a:gd name="T3" fmla="*/ 620 h 646"/>
                <a:gd name="T4" fmla="*/ 999 w 1024"/>
                <a:gd name="T5" fmla="*/ 25 h 646"/>
                <a:gd name="T6" fmla="*/ 25 w 1024"/>
                <a:gd name="T7" fmla="*/ 25 h 646"/>
                <a:gd name="T8" fmla="*/ 25 w 1024"/>
                <a:gd name="T9" fmla="*/ 620 h 646"/>
                <a:gd name="T10" fmla="*/ 1024 w 1024"/>
                <a:gd name="T11" fmla="*/ 646 h 646"/>
                <a:gd name="T12" fmla="*/ 0 w 1024"/>
                <a:gd name="T13" fmla="*/ 646 h 646"/>
                <a:gd name="T14" fmla="*/ 0 w 1024"/>
                <a:gd name="T15" fmla="*/ 0 h 646"/>
                <a:gd name="T16" fmla="*/ 1024 w 1024"/>
                <a:gd name="T17" fmla="*/ 0 h 646"/>
                <a:gd name="T18" fmla="*/ 1024 w 1024"/>
                <a:gd name="T19"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646">
                  <a:moveTo>
                    <a:pt x="25" y="620"/>
                  </a:moveTo>
                  <a:lnTo>
                    <a:pt x="999" y="620"/>
                  </a:lnTo>
                  <a:lnTo>
                    <a:pt x="999" y="25"/>
                  </a:lnTo>
                  <a:lnTo>
                    <a:pt x="25" y="25"/>
                  </a:lnTo>
                  <a:lnTo>
                    <a:pt x="25" y="620"/>
                  </a:lnTo>
                  <a:close/>
                  <a:moveTo>
                    <a:pt x="1024" y="646"/>
                  </a:moveTo>
                  <a:lnTo>
                    <a:pt x="0" y="646"/>
                  </a:lnTo>
                  <a:lnTo>
                    <a:pt x="0" y="0"/>
                  </a:lnTo>
                  <a:lnTo>
                    <a:pt x="1024" y="0"/>
                  </a:lnTo>
                  <a:lnTo>
                    <a:pt x="1024" y="646"/>
                  </a:ln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68"/>
            <p:cNvSpPr>
              <a:spLocks noEditPoints="1"/>
            </p:cNvSpPr>
            <p:nvPr/>
          </p:nvSpPr>
          <p:spPr bwMode="auto">
            <a:xfrm>
              <a:off x="7359651" y="274638"/>
              <a:ext cx="492125" cy="315913"/>
            </a:xfrm>
            <a:custGeom>
              <a:avLst/>
              <a:gdLst>
                <a:gd name="T0" fmla="*/ 26 w 455"/>
                <a:gd name="T1" fmla="*/ 266 h 292"/>
                <a:gd name="T2" fmla="*/ 430 w 455"/>
                <a:gd name="T3" fmla="*/ 266 h 292"/>
                <a:gd name="T4" fmla="*/ 430 w 455"/>
                <a:gd name="T5" fmla="*/ 25 h 292"/>
                <a:gd name="T6" fmla="*/ 26 w 455"/>
                <a:gd name="T7" fmla="*/ 25 h 292"/>
                <a:gd name="T8" fmla="*/ 26 w 455"/>
                <a:gd name="T9" fmla="*/ 266 h 292"/>
                <a:gd name="T10" fmla="*/ 455 w 455"/>
                <a:gd name="T11" fmla="*/ 292 h 292"/>
                <a:gd name="T12" fmla="*/ 0 w 455"/>
                <a:gd name="T13" fmla="*/ 292 h 292"/>
                <a:gd name="T14" fmla="*/ 0 w 455"/>
                <a:gd name="T15" fmla="*/ 0 h 292"/>
                <a:gd name="T16" fmla="*/ 455 w 455"/>
                <a:gd name="T17" fmla="*/ 0 h 292"/>
                <a:gd name="T18" fmla="*/ 455 w 455"/>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292">
                  <a:moveTo>
                    <a:pt x="26" y="266"/>
                  </a:moveTo>
                  <a:lnTo>
                    <a:pt x="430" y="266"/>
                  </a:lnTo>
                  <a:lnTo>
                    <a:pt x="430" y="25"/>
                  </a:lnTo>
                  <a:lnTo>
                    <a:pt x="26" y="25"/>
                  </a:lnTo>
                  <a:lnTo>
                    <a:pt x="26" y="266"/>
                  </a:lnTo>
                  <a:close/>
                  <a:moveTo>
                    <a:pt x="455" y="292"/>
                  </a:moveTo>
                  <a:lnTo>
                    <a:pt x="0" y="292"/>
                  </a:lnTo>
                  <a:lnTo>
                    <a:pt x="0" y="0"/>
                  </a:lnTo>
                  <a:lnTo>
                    <a:pt x="455" y="0"/>
                  </a:lnTo>
                  <a:lnTo>
                    <a:pt x="455" y="292"/>
                  </a:ln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69"/>
            <p:cNvSpPr>
              <a:spLocks/>
            </p:cNvSpPr>
            <p:nvPr/>
          </p:nvSpPr>
          <p:spPr bwMode="auto">
            <a:xfrm>
              <a:off x="7437439"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6" y="491"/>
                    <a:pt x="153" y="489"/>
                    <a:pt x="152" y="487"/>
                  </a:cubicBezTo>
                  <a:lnTo>
                    <a:pt x="1" y="9"/>
                  </a:lnTo>
                  <a:cubicBezTo>
                    <a:pt x="0" y="6"/>
                    <a:pt x="2" y="2"/>
                    <a:pt x="5" y="1"/>
                  </a:cubicBezTo>
                  <a:cubicBezTo>
                    <a:pt x="9" y="0"/>
                    <a:pt x="12" y="2"/>
                    <a:pt x="13" y="5"/>
                  </a:cubicBezTo>
                  <a:lnTo>
                    <a:pt x="164" y="483"/>
                  </a:lnTo>
                  <a:cubicBezTo>
                    <a:pt x="165" y="486"/>
                    <a:pt x="164" y="490"/>
                    <a:pt x="160" y="491"/>
                  </a:cubicBezTo>
                  <a:lnTo>
                    <a:pt x="158" y="491"/>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70"/>
            <p:cNvSpPr>
              <a:spLocks/>
            </p:cNvSpPr>
            <p:nvPr/>
          </p:nvSpPr>
          <p:spPr bwMode="auto">
            <a:xfrm>
              <a:off x="7550151"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6" y="491"/>
                    <a:pt x="153" y="489"/>
                    <a:pt x="152" y="487"/>
                  </a:cubicBezTo>
                  <a:lnTo>
                    <a:pt x="1" y="9"/>
                  </a:lnTo>
                  <a:cubicBezTo>
                    <a:pt x="0" y="6"/>
                    <a:pt x="2" y="2"/>
                    <a:pt x="5" y="1"/>
                  </a:cubicBezTo>
                  <a:cubicBezTo>
                    <a:pt x="8" y="0"/>
                    <a:pt x="12" y="2"/>
                    <a:pt x="13" y="5"/>
                  </a:cubicBezTo>
                  <a:lnTo>
                    <a:pt x="164" y="483"/>
                  </a:lnTo>
                  <a:cubicBezTo>
                    <a:pt x="165" y="486"/>
                    <a:pt x="163" y="490"/>
                    <a:pt x="160" y="491"/>
                  </a:cubicBezTo>
                  <a:lnTo>
                    <a:pt x="158" y="491"/>
                  </a:ln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71"/>
            <p:cNvSpPr>
              <a:spLocks/>
            </p:cNvSpPr>
            <p:nvPr/>
          </p:nvSpPr>
          <p:spPr bwMode="auto">
            <a:xfrm>
              <a:off x="7699376" y="622300"/>
              <a:ext cx="82550" cy="225425"/>
            </a:xfrm>
            <a:custGeom>
              <a:avLst/>
              <a:gdLst>
                <a:gd name="T0" fmla="*/ 69 w 76"/>
                <a:gd name="T1" fmla="*/ 208 h 208"/>
                <a:gd name="T2" fmla="*/ 63 w 76"/>
                <a:gd name="T3" fmla="*/ 204 h 208"/>
                <a:gd name="T4" fmla="*/ 1 w 76"/>
                <a:gd name="T5" fmla="*/ 9 h 208"/>
                <a:gd name="T6" fmla="*/ 5 w 76"/>
                <a:gd name="T7" fmla="*/ 1 h 208"/>
                <a:gd name="T8" fmla="*/ 13 w 76"/>
                <a:gd name="T9" fmla="*/ 5 h 208"/>
                <a:gd name="T10" fmla="*/ 75 w 76"/>
                <a:gd name="T11" fmla="*/ 200 h 208"/>
                <a:gd name="T12" fmla="*/ 71 w 76"/>
                <a:gd name="T13" fmla="*/ 208 h 208"/>
                <a:gd name="T14" fmla="*/ 69 w 76"/>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08">
                  <a:moveTo>
                    <a:pt x="69" y="208"/>
                  </a:moveTo>
                  <a:cubicBezTo>
                    <a:pt x="66" y="208"/>
                    <a:pt x="64" y="207"/>
                    <a:pt x="63" y="204"/>
                  </a:cubicBezTo>
                  <a:lnTo>
                    <a:pt x="1" y="9"/>
                  </a:lnTo>
                  <a:cubicBezTo>
                    <a:pt x="0" y="6"/>
                    <a:pt x="2" y="2"/>
                    <a:pt x="5" y="1"/>
                  </a:cubicBezTo>
                  <a:cubicBezTo>
                    <a:pt x="9" y="0"/>
                    <a:pt x="12" y="2"/>
                    <a:pt x="13" y="5"/>
                  </a:cubicBezTo>
                  <a:lnTo>
                    <a:pt x="75" y="200"/>
                  </a:lnTo>
                  <a:cubicBezTo>
                    <a:pt x="76" y="204"/>
                    <a:pt x="74" y="207"/>
                    <a:pt x="71" y="208"/>
                  </a:cubicBezTo>
                  <a:lnTo>
                    <a:pt x="69" y="208"/>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72"/>
            <p:cNvSpPr>
              <a:spLocks/>
            </p:cNvSpPr>
            <p:nvPr/>
          </p:nvSpPr>
          <p:spPr bwMode="auto">
            <a:xfrm>
              <a:off x="7464426" y="622300"/>
              <a:ext cx="115888" cy="331788"/>
            </a:xfrm>
            <a:custGeom>
              <a:avLst/>
              <a:gdLst>
                <a:gd name="T0" fmla="*/ 7 w 107"/>
                <a:gd name="T1" fmla="*/ 307 h 307"/>
                <a:gd name="T2" fmla="*/ 5 w 107"/>
                <a:gd name="T3" fmla="*/ 307 h 307"/>
                <a:gd name="T4" fmla="*/ 1 w 107"/>
                <a:gd name="T5" fmla="*/ 299 h 307"/>
                <a:gd name="T6" fmla="*/ 94 w 107"/>
                <a:gd name="T7" fmla="*/ 5 h 307"/>
                <a:gd name="T8" fmla="*/ 102 w 107"/>
                <a:gd name="T9" fmla="*/ 1 h 307"/>
                <a:gd name="T10" fmla="*/ 106 w 107"/>
                <a:gd name="T11" fmla="*/ 9 h 307"/>
                <a:gd name="T12" fmla="*/ 13 w 107"/>
                <a:gd name="T13" fmla="*/ 303 h 307"/>
                <a:gd name="T14" fmla="*/ 7 w 107"/>
                <a:gd name="T15" fmla="*/ 307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07">
                  <a:moveTo>
                    <a:pt x="7" y="307"/>
                  </a:moveTo>
                  <a:lnTo>
                    <a:pt x="5" y="307"/>
                  </a:lnTo>
                  <a:cubicBezTo>
                    <a:pt x="2" y="306"/>
                    <a:pt x="0" y="302"/>
                    <a:pt x="1" y="299"/>
                  </a:cubicBezTo>
                  <a:lnTo>
                    <a:pt x="94" y="5"/>
                  </a:lnTo>
                  <a:cubicBezTo>
                    <a:pt x="95" y="2"/>
                    <a:pt x="98" y="0"/>
                    <a:pt x="102" y="1"/>
                  </a:cubicBezTo>
                  <a:cubicBezTo>
                    <a:pt x="105" y="2"/>
                    <a:pt x="107" y="6"/>
                    <a:pt x="106" y="9"/>
                  </a:cubicBezTo>
                  <a:lnTo>
                    <a:pt x="13" y="303"/>
                  </a:lnTo>
                  <a:cubicBezTo>
                    <a:pt x="12" y="305"/>
                    <a:pt x="10" y="307"/>
                    <a:pt x="7" y="307"/>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73"/>
            <p:cNvSpPr>
              <a:spLocks/>
            </p:cNvSpPr>
            <p:nvPr/>
          </p:nvSpPr>
          <p:spPr bwMode="auto">
            <a:xfrm>
              <a:off x="7550151" y="622300"/>
              <a:ext cx="179388"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2" y="490"/>
                    <a:pt x="0" y="486"/>
                    <a:pt x="1" y="483"/>
                  </a:cubicBezTo>
                  <a:lnTo>
                    <a:pt x="152" y="5"/>
                  </a:lnTo>
                  <a:cubicBezTo>
                    <a:pt x="153" y="2"/>
                    <a:pt x="157" y="0"/>
                    <a:pt x="160" y="1"/>
                  </a:cubicBezTo>
                  <a:cubicBezTo>
                    <a:pt x="163" y="2"/>
                    <a:pt x="165" y="6"/>
                    <a:pt x="164" y="9"/>
                  </a:cubicBezTo>
                  <a:lnTo>
                    <a:pt x="13" y="487"/>
                  </a:lnTo>
                  <a:cubicBezTo>
                    <a:pt x="12" y="489"/>
                    <a:pt x="10" y="491"/>
                    <a:pt x="7" y="491"/>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74"/>
            <p:cNvSpPr>
              <a:spLocks/>
            </p:cNvSpPr>
            <p:nvPr/>
          </p:nvSpPr>
          <p:spPr bwMode="auto">
            <a:xfrm>
              <a:off x="7670801" y="622300"/>
              <a:ext cx="177800"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1" y="490"/>
                    <a:pt x="0" y="486"/>
                    <a:pt x="1" y="483"/>
                  </a:cubicBezTo>
                  <a:lnTo>
                    <a:pt x="152" y="5"/>
                  </a:lnTo>
                  <a:cubicBezTo>
                    <a:pt x="153" y="2"/>
                    <a:pt x="157" y="0"/>
                    <a:pt x="160" y="1"/>
                  </a:cubicBezTo>
                  <a:cubicBezTo>
                    <a:pt x="163" y="2"/>
                    <a:pt x="165" y="6"/>
                    <a:pt x="164" y="9"/>
                  </a:cubicBezTo>
                  <a:lnTo>
                    <a:pt x="13" y="487"/>
                  </a:lnTo>
                  <a:cubicBezTo>
                    <a:pt x="12" y="489"/>
                    <a:pt x="9" y="491"/>
                    <a:pt x="7" y="491"/>
                  </a:cubicBez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75"/>
            <p:cNvSpPr>
              <a:spLocks/>
            </p:cNvSpPr>
            <p:nvPr/>
          </p:nvSpPr>
          <p:spPr bwMode="auto">
            <a:xfrm>
              <a:off x="7362826"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5" y="491"/>
                    <a:pt x="153" y="489"/>
                    <a:pt x="152" y="487"/>
                  </a:cubicBezTo>
                  <a:lnTo>
                    <a:pt x="1" y="9"/>
                  </a:lnTo>
                  <a:cubicBezTo>
                    <a:pt x="0" y="6"/>
                    <a:pt x="2" y="2"/>
                    <a:pt x="5" y="1"/>
                  </a:cubicBezTo>
                  <a:cubicBezTo>
                    <a:pt x="8" y="0"/>
                    <a:pt x="12" y="2"/>
                    <a:pt x="13" y="5"/>
                  </a:cubicBezTo>
                  <a:lnTo>
                    <a:pt x="164" y="483"/>
                  </a:lnTo>
                  <a:cubicBezTo>
                    <a:pt x="165" y="486"/>
                    <a:pt x="163" y="490"/>
                    <a:pt x="160" y="491"/>
                  </a:cubicBezTo>
                  <a:lnTo>
                    <a:pt x="158" y="491"/>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76"/>
            <p:cNvSpPr>
              <a:spLocks/>
            </p:cNvSpPr>
            <p:nvPr/>
          </p:nvSpPr>
          <p:spPr bwMode="auto">
            <a:xfrm>
              <a:off x="7475539"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5" y="491"/>
                    <a:pt x="153" y="489"/>
                    <a:pt x="152" y="487"/>
                  </a:cubicBezTo>
                  <a:lnTo>
                    <a:pt x="1" y="9"/>
                  </a:lnTo>
                  <a:cubicBezTo>
                    <a:pt x="0" y="6"/>
                    <a:pt x="1" y="2"/>
                    <a:pt x="5" y="1"/>
                  </a:cubicBezTo>
                  <a:cubicBezTo>
                    <a:pt x="8" y="0"/>
                    <a:pt x="12" y="2"/>
                    <a:pt x="13" y="5"/>
                  </a:cubicBezTo>
                  <a:lnTo>
                    <a:pt x="164" y="483"/>
                  </a:lnTo>
                  <a:cubicBezTo>
                    <a:pt x="165" y="486"/>
                    <a:pt x="163" y="490"/>
                    <a:pt x="160" y="491"/>
                  </a:cubicBezTo>
                  <a:lnTo>
                    <a:pt x="158" y="491"/>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477"/>
            <p:cNvSpPr>
              <a:spLocks/>
            </p:cNvSpPr>
            <p:nvPr/>
          </p:nvSpPr>
          <p:spPr bwMode="auto">
            <a:xfrm>
              <a:off x="7624764" y="622300"/>
              <a:ext cx="120650" cy="344488"/>
            </a:xfrm>
            <a:custGeom>
              <a:avLst/>
              <a:gdLst>
                <a:gd name="T0" fmla="*/ 104 w 111"/>
                <a:gd name="T1" fmla="*/ 318 h 318"/>
                <a:gd name="T2" fmla="*/ 97 w 111"/>
                <a:gd name="T3" fmla="*/ 313 h 318"/>
                <a:gd name="T4" fmla="*/ 1 w 111"/>
                <a:gd name="T5" fmla="*/ 9 h 318"/>
                <a:gd name="T6" fmla="*/ 5 w 111"/>
                <a:gd name="T7" fmla="*/ 1 h 318"/>
                <a:gd name="T8" fmla="*/ 13 w 111"/>
                <a:gd name="T9" fmla="*/ 5 h 318"/>
                <a:gd name="T10" fmla="*/ 110 w 111"/>
                <a:gd name="T11" fmla="*/ 309 h 318"/>
                <a:gd name="T12" fmla="*/ 106 w 111"/>
                <a:gd name="T13" fmla="*/ 317 h 318"/>
                <a:gd name="T14" fmla="*/ 104 w 111"/>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18">
                  <a:moveTo>
                    <a:pt x="104" y="318"/>
                  </a:moveTo>
                  <a:cubicBezTo>
                    <a:pt x="101" y="318"/>
                    <a:pt x="98" y="316"/>
                    <a:pt x="97" y="313"/>
                  </a:cubicBezTo>
                  <a:lnTo>
                    <a:pt x="1" y="9"/>
                  </a:lnTo>
                  <a:cubicBezTo>
                    <a:pt x="0" y="6"/>
                    <a:pt x="2" y="2"/>
                    <a:pt x="5" y="1"/>
                  </a:cubicBezTo>
                  <a:cubicBezTo>
                    <a:pt x="9" y="0"/>
                    <a:pt x="12" y="2"/>
                    <a:pt x="13" y="5"/>
                  </a:cubicBezTo>
                  <a:lnTo>
                    <a:pt x="110" y="309"/>
                  </a:lnTo>
                  <a:cubicBezTo>
                    <a:pt x="111" y="313"/>
                    <a:pt x="109" y="316"/>
                    <a:pt x="106" y="317"/>
                  </a:cubicBezTo>
                  <a:lnTo>
                    <a:pt x="104" y="318"/>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78"/>
            <p:cNvSpPr>
              <a:spLocks/>
            </p:cNvSpPr>
            <p:nvPr/>
          </p:nvSpPr>
          <p:spPr bwMode="auto">
            <a:xfrm>
              <a:off x="7426326" y="622300"/>
              <a:ext cx="79375" cy="214313"/>
            </a:xfrm>
            <a:custGeom>
              <a:avLst/>
              <a:gdLst>
                <a:gd name="T0" fmla="*/ 7 w 73"/>
                <a:gd name="T1" fmla="*/ 198 h 198"/>
                <a:gd name="T2" fmla="*/ 5 w 73"/>
                <a:gd name="T3" fmla="*/ 197 h 198"/>
                <a:gd name="T4" fmla="*/ 1 w 73"/>
                <a:gd name="T5" fmla="*/ 189 h 198"/>
                <a:gd name="T6" fmla="*/ 59 w 73"/>
                <a:gd name="T7" fmla="*/ 5 h 198"/>
                <a:gd name="T8" fmla="*/ 67 w 73"/>
                <a:gd name="T9" fmla="*/ 1 h 198"/>
                <a:gd name="T10" fmla="*/ 72 w 73"/>
                <a:gd name="T11" fmla="*/ 9 h 198"/>
                <a:gd name="T12" fmla="*/ 13 w 73"/>
                <a:gd name="T13" fmla="*/ 193 h 198"/>
                <a:gd name="T14" fmla="*/ 7 w 73"/>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98">
                  <a:moveTo>
                    <a:pt x="7" y="198"/>
                  </a:moveTo>
                  <a:lnTo>
                    <a:pt x="5" y="197"/>
                  </a:lnTo>
                  <a:cubicBezTo>
                    <a:pt x="2" y="196"/>
                    <a:pt x="0" y="193"/>
                    <a:pt x="1" y="189"/>
                  </a:cubicBezTo>
                  <a:lnTo>
                    <a:pt x="59" y="5"/>
                  </a:lnTo>
                  <a:cubicBezTo>
                    <a:pt x="60" y="2"/>
                    <a:pt x="64" y="0"/>
                    <a:pt x="67" y="1"/>
                  </a:cubicBezTo>
                  <a:cubicBezTo>
                    <a:pt x="71" y="2"/>
                    <a:pt x="73" y="6"/>
                    <a:pt x="72" y="9"/>
                  </a:cubicBezTo>
                  <a:lnTo>
                    <a:pt x="13" y="193"/>
                  </a:lnTo>
                  <a:cubicBezTo>
                    <a:pt x="12" y="196"/>
                    <a:pt x="10" y="198"/>
                    <a:pt x="7" y="198"/>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479"/>
            <p:cNvSpPr>
              <a:spLocks/>
            </p:cNvSpPr>
            <p:nvPr/>
          </p:nvSpPr>
          <p:spPr bwMode="auto">
            <a:xfrm>
              <a:off x="7475539" y="622300"/>
              <a:ext cx="179388"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1" y="490"/>
                    <a:pt x="0" y="486"/>
                    <a:pt x="1" y="483"/>
                  </a:cubicBezTo>
                  <a:lnTo>
                    <a:pt x="152" y="5"/>
                  </a:lnTo>
                  <a:cubicBezTo>
                    <a:pt x="153" y="2"/>
                    <a:pt x="157" y="0"/>
                    <a:pt x="160" y="1"/>
                  </a:cubicBezTo>
                  <a:cubicBezTo>
                    <a:pt x="163" y="2"/>
                    <a:pt x="165" y="6"/>
                    <a:pt x="164" y="9"/>
                  </a:cubicBezTo>
                  <a:lnTo>
                    <a:pt x="13" y="487"/>
                  </a:lnTo>
                  <a:cubicBezTo>
                    <a:pt x="12" y="489"/>
                    <a:pt x="9" y="491"/>
                    <a:pt x="7" y="491"/>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480"/>
            <p:cNvSpPr>
              <a:spLocks/>
            </p:cNvSpPr>
            <p:nvPr/>
          </p:nvSpPr>
          <p:spPr bwMode="auto">
            <a:xfrm>
              <a:off x="7594601" y="622300"/>
              <a:ext cx="179388" cy="531813"/>
            </a:xfrm>
            <a:custGeom>
              <a:avLst/>
              <a:gdLst>
                <a:gd name="T0" fmla="*/ 7 w 166"/>
                <a:gd name="T1" fmla="*/ 491 h 491"/>
                <a:gd name="T2" fmla="*/ 6 w 166"/>
                <a:gd name="T3" fmla="*/ 491 h 491"/>
                <a:gd name="T4" fmla="*/ 1 w 166"/>
                <a:gd name="T5" fmla="*/ 483 h 491"/>
                <a:gd name="T6" fmla="*/ 153 w 166"/>
                <a:gd name="T7" fmla="*/ 5 h 491"/>
                <a:gd name="T8" fmla="*/ 161 w 166"/>
                <a:gd name="T9" fmla="*/ 1 h 491"/>
                <a:gd name="T10" fmla="*/ 165 w 166"/>
                <a:gd name="T11" fmla="*/ 9 h 491"/>
                <a:gd name="T12" fmla="*/ 14 w 166"/>
                <a:gd name="T13" fmla="*/ 487 h 491"/>
                <a:gd name="T14" fmla="*/ 7 w 166"/>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491">
                  <a:moveTo>
                    <a:pt x="7" y="491"/>
                  </a:moveTo>
                  <a:lnTo>
                    <a:pt x="6" y="491"/>
                  </a:lnTo>
                  <a:cubicBezTo>
                    <a:pt x="2" y="490"/>
                    <a:pt x="0" y="486"/>
                    <a:pt x="1" y="483"/>
                  </a:cubicBezTo>
                  <a:lnTo>
                    <a:pt x="153" y="5"/>
                  </a:lnTo>
                  <a:cubicBezTo>
                    <a:pt x="154" y="2"/>
                    <a:pt x="157" y="0"/>
                    <a:pt x="161" y="1"/>
                  </a:cubicBezTo>
                  <a:cubicBezTo>
                    <a:pt x="164" y="2"/>
                    <a:pt x="166" y="6"/>
                    <a:pt x="165" y="9"/>
                  </a:cubicBezTo>
                  <a:lnTo>
                    <a:pt x="14" y="487"/>
                  </a:lnTo>
                  <a:cubicBezTo>
                    <a:pt x="13" y="489"/>
                    <a:pt x="10" y="491"/>
                    <a:pt x="7" y="491"/>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481"/>
            <p:cNvSpPr>
              <a:spLocks/>
            </p:cNvSpPr>
            <p:nvPr/>
          </p:nvSpPr>
          <p:spPr bwMode="auto">
            <a:xfrm>
              <a:off x="7342189" y="619125"/>
              <a:ext cx="525463" cy="28575"/>
            </a:xfrm>
            <a:custGeom>
              <a:avLst/>
              <a:gdLst>
                <a:gd name="T0" fmla="*/ 473 w 485"/>
                <a:gd name="T1" fmla="*/ 26 h 26"/>
                <a:gd name="T2" fmla="*/ 13 w 485"/>
                <a:gd name="T3" fmla="*/ 26 h 26"/>
                <a:gd name="T4" fmla="*/ 0 w 485"/>
                <a:gd name="T5" fmla="*/ 13 h 26"/>
                <a:gd name="T6" fmla="*/ 13 w 485"/>
                <a:gd name="T7" fmla="*/ 0 h 26"/>
                <a:gd name="T8" fmla="*/ 473 w 485"/>
                <a:gd name="T9" fmla="*/ 0 h 26"/>
                <a:gd name="T10" fmla="*/ 485 w 485"/>
                <a:gd name="T11" fmla="*/ 13 h 26"/>
                <a:gd name="T12" fmla="*/ 473 w 48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85" h="26">
                  <a:moveTo>
                    <a:pt x="473" y="26"/>
                  </a:moveTo>
                  <a:lnTo>
                    <a:pt x="13" y="26"/>
                  </a:lnTo>
                  <a:cubicBezTo>
                    <a:pt x="6" y="26"/>
                    <a:pt x="0" y="20"/>
                    <a:pt x="0" y="13"/>
                  </a:cubicBezTo>
                  <a:cubicBezTo>
                    <a:pt x="0" y="6"/>
                    <a:pt x="6" y="0"/>
                    <a:pt x="13" y="0"/>
                  </a:cubicBezTo>
                  <a:lnTo>
                    <a:pt x="473" y="0"/>
                  </a:lnTo>
                  <a:cubicBezTo>
                    <a:pt x="480" y="0"/>
                    <a:pt x="485" y="6"/>
                    <a:pt x="485" y="13"/>
                  </a:cubicBezTo>
                  <a:cubicBezTo>
                    <a:pt x="485" y="20"/>
                    <a:pt x="480" y="26"/>
                    <a:pt x="473" y="26"/>
                  </a:cubicBezTo>
                  <a:close/>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482"/>
            <p:cNvSpPr>
              <a:spLocks/>
            </p:cNvSpPr>
            <p:nvPr/>
          </p:nvSpPr>
          <p:spPr bwMode="auto">
            <a:xfrm>
              <a:off x="7377114" y="619125"/>
              <a:ext cx="428625" cy="28575"/>
            </a:xfrm>
            <a:custGeom>
              <a:avLst/>
              <a:gdLst>
                <a:gd name="T0" fmla="*/ 383 w 396"/>
                <a:gd name="T1" fmla="*/ 26 h 26"/>
                <a:gd name="T2" fmla="*/ 13 w 396"/>
                <a:gd name="T3" fmla="*/ 26 h 26"/>
                <a:gd name="T4" fmla="*/ 0 w 396"/>
                <a:gd name="T5" fmla="*/ 13 h 26"/>
                <a:gd name="T6" fmla="*/ 13 w 396"/>
                <a:gd name="T7" fmla="*/ 0 h 26"/>
                <a:gd name="T8" fmla="*/ 383 w 396"/>
                <a:gd name="T9" fmla="*/ 0 h 26"/>
                <a:gd name="T10" fmla="*/ 396 w 396"/>
                <a:gd name="T11" fmla="*/ 13 h 26"/>
                <a:gd name="T12" fmla="*/ 383 w 39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96" h="26">
                  <a:moveTo>
                    <a:pt x="383" y="26"/>
                  </a:moveTo>
                  <a:lnTo>
                    <a:pt x="13" y="26"/>
                  </a:lnTo>
                  <a:cubicBezTo>
                    <a:pt x="6" y="26"/>
                    <a:pt x="0" y="20"/>
                    <a:pt x="0" y="13"/>
                  </a:cubicBezTo>
                  <a:cubicBezTo>
                    <a:pt x="0" y="6"/>
                    <a:pt x="6" y="0"/>
                    <a:pt x="13" y="0"/>
                  </a:cubicBezTo>
                  <a:lnTo>
                    <a:pt x="383" y="0"/>
                  </a:lnTo>
                  <a:cubicBezTo>
                    <a:pt x="390" y="0"/>
                    <a:pt x="396" y="6"/>
                    <a:pt x="396" y="13"/>
                  </a:cubicBezTo>
                  <a:cubicBezTo>
                    <a:pt x="396" y="20"/>
                    <a:pt x="390" y="26"/>
                    <a:pt x="383" y="26"/>
                  </a:cubicBezTo>
                  <a:close/>
                </a:path>
              </a:pathLst>
            </a:custGeom>
            <a:solidFill>
              <a:srgbClr val="3F5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483"/>
            <p:cNvSpPr>
              <a:spLocks/>
            </p:cNvSpPr>
            <p:nvPr/>
          </p:nvSpPr>
          <p:spPr bwMode="auto">
            <a:xfrm>
              <a:off x="7466014" y="622300"/>
              <a:ext cx="73025" cy="17463"/>
            </a:xfrm>
            <a:custGeom>
              <a:avLst/>
              <a:gdLst>
                <a:gd name="T0" fmla="*/ 58 w 67"/>
                <a:gd name="T1" fmla="*/ 17 h 17"/>
                <a:gd name="T2" fmla="*/ 8 w 67"/>
                <a:gd name="T3" fmla="*/ 17 h 17"/>
                <a:gd name="T4" fmla="*/ 0 w 67"/>
                <a:gd name="T5" fmla="*/ 8 h 17"/>
                <a:gd name="T6" fmla="*/ 8 w 67"/>
                <a:gd name="T7" fmla="*/ 0 h 17"/>
                <a:gd name="T8" fmla="*/ 58 w 67"/>
                <a:gd name="T9" fmla="*/ 0 h 17"/>
                <a:gd name="T10" fmla="*/ 67 w 67"/>
                <a:gd name="T11" fmla="*/ 8 h 17"/>
                <a:gd name="T12" fmla="*/ 58 w 6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7" h="17">
                  <a:moveTo>
                    <a:pt x="58" y="17"/>
                  </a:moveTo>
                  <a:lnTo>
                    <a:pt x="8" y="17"/>
                  </a:lnTo>
                  <a:cubicBezTo>
                    <a:pt x="3" y="17"/>
                    <a:pt x="0" y="13"/>
                    <a:pt x="0" y="8"/>
                  </a:cubicBezTo>
                  <a:cubicBezTo>
                    <a:pt x="0" y="4"/>
                    <a:pt x="3" y="0"/>
                    <a:pt x="8" y="0"/>
                  </a:cubicBezTo>
                  <a:lnTo>
                    <a:pt x="58" y="0"/>
                  </a:lnTo>
                  <a:cubicBezTo>
                    <a:pt x="63" y="0"/>
                    <a:pt x="67" y="4"/>
                    <a:pt x="67" y="8"/>
                  </a:cubicBezTo>
                  <a:cubicBezTo>
                    <a:pt x="67" y="13"/>
                    <a:pt x="63" y="17"/>
                    <a:pt x="58" y="17"/>
                  </a:cubicBezTo>
                  <a:close/>
                </a:path>
              </a:pathLst>
            </a:custGeom>
            <a:solidFill>
              <a:srgbClr val="DDE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692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7" grpId="0"/>
      <p:bldP spid="20" grpId="0" animBg="1"/>
      <p:bldP spid="22" grpId="0"/>
      <p:bldP spid="25" grpId="0"/>
      <p:bldP spid="27" grpId="0"/>
      <p:bldP spid="28" grpId="0"/>
      <p:bldP spid="29"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D1356D9-F21C-476A-B0D4-C87373FE6F9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23445" r="23445"/>
          <a:stretch>
            <a:fillRect/>
          </a:stretch>
        </p:blipFill>
        <p:spPr/>
      </p:pic>
      <p:sp>
        <p:nvSpPr>
          <p:cNvPr id="54" name="Rectangle 53"/>
          <p:cNvSpPr/>
          <p:nvPr/>
        </p:nvSpPr>
        <p:spPr>
          <a:xfrm>
            <a:off x="10204217" y="303772"/>
            <a:ext cx="2192256" cy="1200329"/>
          </a:xfrm>
          <a:prstGeom prst="rect">
            <a:avLst/>
          </a:prstGeom>
        </p:spPr>
        <p:txBody>
          <a:bodyPr wrap="square">
            <a:spAutoFit/>
          </a:bodyPr>
          <a:lstStyle/>
          <a:p>
            <a:r>
              <a:rPr lang="en-US" sz="7200" b="1" i="1" dirty="0">
                <a:solidFill>
                  <a:schemeClr val="bg1">
                    <a:lumMod val="95000"/>
                  </a:schemeClr>
                </a:solidFill>
                <a:effectLst/>
              </a:rPr>
              <a:t>29.</a:t>
            </a:r>
            <a:endParaRPr lang="en-US" sz="7200" b="1" dirty="0">
              <a:solidFill>
                <a:schemeClr val="bg1">
                  <a:lumMod val="95000"/>
                </a:schemeClr>
              </a:solidFill>
            </a:endParaRPr>
          </a:p>
        </p:txBody>
      </p:sp>
      <p:sp>
        <p:nvSpPr>
          <p:cNvPr id="20" name="TextBox 19"/>
          <p:cNvSpPr txBox="1"/>
          <p:nvPr/>
        </p:nvSpPr>
        <p:spPr>
          <a:xfrm>
            <a:off x="1403698" y="1418234"/>
            <a:ext cx="3523141" cy="584775"/>
          </a:xfrm>
          <a:prstGeom prst="rect">
            <a:avLst/>
          </a:prstGeom>
          <a:noFill/>
        </p:spPr>
        <p:txBody>
          <a:bodyPr wrap="square" rtlCol="0">
            <a:spAutoFit/>
          </a:bodyPr>
          <a:lstStyle/>
          <a:p>
            <a:r>
              <a:rPr lang="en-US" sz="3200" b="1" dirty="0">
                <a:solidFill>
                  <a:schemeClr val="tx1">
                    <a:lumMod val="75000"/>
                    <a:lumOff val="25000"/>
                  </a:schemeClr>
                </a:solidFill>
                <a:latin typeface="+mj-lt"/>
              </a:rPr>
              <a:t>Contact Us</a:t>
            </a:r>
            <a:endParaRPr lang="en-US" sz="3200" b="1" dirty="0">
              <a:solidFill>
                <a:schemeClr val="accent1"/>
              </a:solidFill>
              <a:latin typeface="+mj-lt"/>
            </a:endParaRPr>
          </a:p>
        </p:txBody>
      </p:sp>
      <p:sp>
        <p:nvSpPr>
          <p:cNvPr id="21" name="Rectangle 20"/>
          <p:cNvSpPr/>
          <p:nvPr/>
        </p:nvSpPr>
        <p:spPr>
          <a:xfrm>
            <a:off x="1403698" y="2246390"/>
            <a:ext cx="4778738" cy="1107996"/>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a:t>
            </a:r>
            <a:r>
              <a:rPr lang="en-US" sz="1100" dirty="0" err="1">
                <a:solidFill>
                  <a:schemeClr val="tx1">
                    <a:lumMod val="75000"/>
                    <a:lumOff val="25000"/>
                  </a:schemeClr>
                </a:solidFill>
              </a:rPr>
              <a:t>simplytext</a:t>
            </a:r>
            <a:r>
              <a:rPr lang="en-US" sz="1100" dirty="0">
                <a:solidFill>
                  <a:schemeClr val="tx1">
                    <a:lumMod val="75000"/>
                    <a:lumOff val="25000"/>
                  </a:schemeClr>
                </a:solidFill>
              </a:rPr>
              <a:t> of the printing and typesetting industry. Lorem Ipsum has been the industry's  </a:t>
            </a:r>
            <a:r>
              <a:rPr lang="en-US" sz="1100" dirty="0" err="1">
                <a:solidFill>
                  <a:schemeClr val="tx1">
                    <a:lumMod val="75000"/>
                    <a:lumOff val="25000"/>
                  </a:schemeClr>
                </a:solidFill>
              </a:rPr>
              <a:t>dummyprinting</a:t>
            </a:r>
            <a:r>
              <a:rPr lang="en-US" sz="1100" dirty="0">
                <a:solidFill>
                  <a:schemeClr val="tx1">
                    <a:lumMod val="75000"/>
                    <a:lumOff val="25000"/>
                  </a:schemeClr>
                </a:solidFill>
              </a:rPr>
              <a:t> and typesetting industry. Lorem Ipsum has been the industry's standard dummy text of the printing and typesetting industry. Lorem</a:t>
            </a:r>
          </a:p>
        </p:txBody>
      </p:sp>
      <p:sp>
        <p:nvSpPr>
          <p:cNvPr id="22" name="Rounded Rectangle 21"/>
          <p:cNvSpPr/>
          <p:nvPr/>
        </p:nvSpPr>
        <p:spPr>
          <a:xfrm>
            <a:off x="4735773" y="4044002"/>
            <a:ext cx="3324907" cy="1460309"/>
          </a:xfrm>
          <a:prstGeom prst="roundRect">
            <a:avLst>
              <a:gd name="adj" fmla="val 238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3"/>
          <p:cNvSpPr txBox="1">
            <a:spLocks/>
          </p:cNvSpPr>
          <p:nvPr/>
        </p:nvSpPr>
        <p:spPr>
          <a:xfrm>
            <a:off x="1403698" y="446598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0-8-000-000</a:t>
            </a:r>
          </a:p>
        </p:txBody>
      </p:sp>
      <p:sp>
        <p:nvSpPr>
          <p:cNvPr id="30" name="Rectangle 29"/>
          <p:cNvSpPr/>
          <p:nvPr/>
        </p:nvSpPr>
        <p:spPr>
          <a:xfrm>
            <a:off x="1403699" y="4742396"/>
            <a:ext cx="3059120"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a:t>
            </a:r>
          </a:p>
        </p:txBody>
      </p:sp>
      <p:grpSp>
        <p:nvGrpSpPr>
          <p:cNvPr id="5" name="Group 4"/>
          <p:cNvGrpSpPr/>
          <p:nvPr/>
        </p:nvGrpSpPr>
        <p:grpSpPr>
          <a:xfrm>
            <a:off x="1515796" y="4115446"/>
            <a:ext cx="212324" cy="212329"/>
            <a:chOff x="2746001" y="3123754"/>
            <a:chExt cx="212324" cy="212329"/>
          </a:xfrm>
        </p:grpSpPr>
        <p:sp>
          <p:nvSpPr>
            <p:cNvPr id="31" name="Freeform 1246"/>
            <p:cNvSpPr>
              <a:spLocks/>
            </p:cNvSpPr>
            <p:nvPr/>
          </p:nvSpPr>
          <p:spPr bwMode="auto">
            <a:xfrm>
              <a:off x="2858409" y="3123754"/>
              <a:ext cx="99916" cy="99916"/>
            </a:xfrm>
            <a:custGeom>
              <a:avLst/>
              <a:gdLst>
                <a:gd name="T0" fmla="*/ 40 w 48"/>
                <a:gd name="T1" fmla="*/ 38 h 48"/>
                <a:gd name="T2" fmla="*/ 18 w 48"/>
                <a:gd name="T3" fmla="*/ 38 h 48"/>
                <a:gd name="T4" fmla="*/ 48 w 48"/>
                <a:gd name="T5" fmla="*/ 7 h 48"/>
                <a:gd name="T6" fmla="*/ 41 w 48"/>
                <a:gd name="T7" fmla="*/ 0 h 48"/>
                <a:gd name="T8" fmla="*/ 10 w 48"/>
                <a:gd name="T9" fmla="*/ 31 h 48"/>
                <a:gd name="T10" fmla="*/ 10 w 48"/>
                <a:gd name="T11" fmla="*/ 9 h 48"/>
                <a:gd name="T12" fmla="*/ 0 w 48"/>
                <a:gd name="T13" fmla="*/ 9 h 48"/>
                <a:gd name="T14" fmla="*/ 0 w 48"/>
                <a:gd name="T15" fmla="*/ 48 h 48"/>
                <a:gd name="T16" fmla="*/ 40 w 48"/>
                <a:gd name="T17" fmla="*/ 48 h 48"/>
                <a:gd name="T18" fmla="*/ 40 w 48"/>
                <a:gd name="T19"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40" y="38"/>
                  </a:moveTo>
                  <a:lnTo>
                    <a:pt x="18" y="38"/>
                  </a:lnTo>
                  <a:lnTo>
                    <a:pt x="48" y="7"/>
                  </a:lnTo>
                  <a:lnTo>
                    <a:pt x="41" y="0"/>
                  </a:lnTo>
                  <a:lnTo>
                    <a:pt x="10" y="31"/>
                  </a:lnTo>
                  <a:lnTo>
                    <a:pt x="10" y="9"/>
                  </a:lnTo>
                  <a:lnTo>
                    <a:pt x="0" y="9"/>
                  </a:lnTo>
                  <a:lnTo>
                    <a:pt x="0" y="48"/>
                  </a:lnTo>
                  <a:lnTo>
                    <a:pt x="40" y="48"/>
                  </a:lnTo>
                  <a:lnTo>
                    <a:pt x="40" y="38"/>
                  </a:lnTo>
                  <a:close/>
                </a:path>
              </a:pathLst>
            </a:custGeom>
            <a:solidFill>
              <a:schemeClr val="tx1">
                <a:lumMod val="75000"/>
                <a:lumOff val="2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5" name="Freeform 1247"/>
            <p:cNvSpPr>
              <a:spLocks noEditPoints="1"/>
            </p:cNvSpPr>
            <p:nvPr/>
          </p:nvSpPr>
          <p:spPr bwMode="auto">
            <a:xfrm>
              <a:off x="2746001" y="3142491"/>
              <a:ext cx="199833" cy="193592"/>
            </a:xfrm>
            <a:custGeom>
              <a:avLst/>
              <a:gdLst>
                <a:gd name="T0" fmla="*/ 64 w 94"/>
                <a:gd name="T1" fmla="*/ 54 h 93"/>
                <a:gd name="T2" fmla="*/ 61 w 94"/>
                <a:gd name="T3" fmla="*/ 55 h 93"/>
                <a:gd name="T4" fmla="*/ 56 w 94"/>
                <a:gd name="T5" fmla="*/ 60 h 93"/>
                <a:gd name="T6" fmla="*/ 54 w 94"/>
                <a:gd name="T7" fmla="*/ 64 h 93"/>
                <a:gd name="T8" fmla="*/ 38 w 94"/>
                <a:gd name="T9" fmla="*/ 55 h 93"/>
                <a:gd name="T10" fmla="*/ 30 w 94"/>
                <a:gd name="T11" fmla="*/ 39 h 93"/>
                <a:gd name="T12" fmla="*/ 33 w 94"/>
                <a:gd name="T13" fmla="*/ 38 h 93"/>
                <a:gd name="T14" fmla="*/ 38 w 94"/>
                <a:gd name="T15" fmla="*/ 33 h 93"/>
                <a:gd name="T16" fmla="*/ 40 w 94"/>
                <a:gd name="T17" fmla="*/ 10 h 93"/>
                <a:gd name="T18" fmla="*/ 38 w 94"/>
                <a:gd name="T19" fmla="*/ 6 h 93"/>
                <a:gd name="T20" fmla="*/ 33 w 94"/>
                <a:gd name="T21" fmla="*/ 1 h 93"/>
                <a:gd name="T22" fmla="*/ 10 w 94"/>
                <a:gd name="T23" fmla="*/ 0 h 93"/>
                <a:gd name="T24" fmla="*/ 6 w 94"/>
                <a:gd name="T25" fmla="*/ 1 h 93"/>
                <a:gd name="T26" fmla="*/ 1 w 94"/>
                <a:gd name="T27" fmla="*/ 6 h 93"/>
                <a:gd name="T28" fmla="*/ 0 w 94"/>
                <a:gd name="T29" fmla="*/ 34 h 93"/>
                <a:gd name="T30" fmla="*/ 1 w 94"/>
                <a:gd name="T31" fmla="*/ 47 h 93"/>
                <a:gd name="T32" fmla="*/ 10 w 94"/>
                <a:gd name="T33" fmla="*/ 67 h 93"/>
                <a:gd name="T34" fmla="*/ 26 w 94"/>
                <a:gd name="T35" fmla="*/ 83 h 93"/>
                <a:gd name="T36" fmla="*/ 47 w 94"/>
                <a:gd name="T37" fmla="*/ 92 h 93"/>
                <a:gd name="T38" fmla="*/ 84 w 94"/>
                <a:gd name="T39" fmla="*/ 93 h 93"/>
                <a:gd name="T40" fmla="*/ 88 w 94"/>
                <a:gd name="T41" fmla="*/ 92 h 93"/>
                <a:gd name="T42" fmla="*/ 93 w 94"/>
                <a:gd name="T43" fmla="*/ 87 h 93"/>
                <a:gd name="T44" fmla="*/ 94 w 94"/>
                <a:gd name="T45" fmla="*/ 64 h 93"/>
                <a:gd name="T46" fmla="*/ 93 w 94"/>
                <a:gd name="T47" fmla="*/ 60 h 93"/>
                <a:gd name="T48" fmla="*/ 88 w 94"/>
                <a:gd name="T49" fmla="*/ 55 h 93"/>
                <a:gd name="T50" fmla="*/ 84 w 94"/>
                <a:gd name="T51" fmla="*/ 54 h 93"/>
                <a:gd name="T52" fmla="*/ 59 w 94"/>
                <a:gd name="T53" fmla="*/ 83 h 93"/>
                <a:gd name="T54" fmla="*/ 40 w 94"/>
                <a:gd name="T55" fmla="*/ 80 h 93"/>
                <a:gd name="T56" fmla="*/ 25 w 94"/>
                <a:gd name="T57" fmla="*/ 69 h 93"/>
                <a:gd name="T58" fmla="*/ 14 w 94"/>
                <a:gd name="T59" fmla="*/ 54 h 93"/>
                <a:gd name="T60" fmla="*/ 10 w 94"/>
                <a:gd name="T61" fmla="*/ 34 h 93"/>
                <a:gd name="T62" fmla="*/ 30 w 94"/>
                <a:gd name="T63" fmla="*/ 10 h 93"/>
                <a:gd name="T64" fmla="*/ 25 w 94"/>
                <a:gd name="T65" fmla="*/ 29 h 93"/>
                <a:gd name="T66" fmla="*/ 22 w 94"/>
                <a:gd name="T67" fmla="*/ 29 h 93"/>
                <a:gd name="T68" fmla="*/ 21 w 94"/>
                <a:gd name="T69" fmla="*/ 30 h 93"/>
                <a:gd name="T70" fmla="*/ 20 w 94"/>
                <a:gd name="T71" fmla="*/ 34 h 93"/>
                <a:gd name="T72" fmla="*/ 21 w 94"/>
                <a:gd name="T73" fmla="*/ 43 h 93"/>
                <a:gd name="T74" fmla="*/ 27 w 94"/>
                <a:gd name="T75" fmla="*/ 56 h 93"/>
                <a:gd name="T76" fmla="*/ 37 w 94"/>
                <a:gd name="T77" fmla="*/ 67 h 93"/>
                <a:gd name="T78" fmla="*/ 51 w 94"/>
                <a:gd name="T79" fmla="*/ 72 h 93"/>
                <a:gd name="T80" fmla="*/ 59 w 94"/>
                <a:gd name="T81" fmla="*/ 74 h 93"/>
                <a:gd name="T82" fmla="*/ 63 w 94"/>
                <a:gd name="T83" fmla="*/ 72 h 93"/>
                <a:gd name="T84" fmla="*/ 64 w 94"/>
                <a:gd name="T85" fmla="*/ 69 h 93"/>
                <a:gd name="T86" fmla="*/ 84 w 94"/>
                <a:gd name="T87" fmla="*/ 64 h 93"/>
                <a:gd name="T88" fmla="*/ 59 w 94"/>
                <a:gd name="T89"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3">
                  <a:moveTo>
                    <a:pt x="84" y="54"/>
                  </a:moveTo>
                  <a:lnTo>
                    <a:pt x="64" y="54"/>
                  </a:lnTo>
                  <a:lnTo>
                    <a:pt x="64" y="54"/>
                  </a:lnTo>
                  <a:lnTo>
                    <a:pt x="61" y="55"/>
                  </a:lnTo>
                  <a:lnTo>
                    <a:pt x="57" y="56"/>
                  </a:lnTo>
                  <a:lnTo>
                    <a:pt x="56" y="60"/>
                  </a:lnTo>
                  <a:lnTo>
                    <a:pt x="54" y="64"/>
                  </a:lnTo>
                  <a:lnTo>
                    <a:pt x="54" y="64"/>
                  </a:lnTo>
                  <a:lnTo>
                    <a:pt x="46" y="60"/>
                  </a:lnTo>
                  <a:lnTo>
                    <a:pt x="38" y="55"/>
                  </a:lnTo>
                  <a:lnTo>
                    <a:pt x="33" y="48"/>
                  </a:lnTo>
                  <a:lnTo>
                    <a:pt x="30" y="39"/>
                  </a:lnTo>
                  <a:lnTo>
                    <a:pt x="30" y="39"/>
                  </a:lnTo>
                  <a:lnTo>
                    <a:pt x="33" y="38"/>
                  </a:lnTo>
                  <a:lnTo>
                    <a:pt x="37" y="37"/>
                  </a:lnTo>
                  <a:lnTo>
                    <a:pt x="38" y="33"/>
                  </a:lnTo>
                  <a:lnTo>
                    <a:pt x="40" y="29"/>
                  </a:lnTo>
                  <a:lnTo>
                    <a:pt x="40" y="10"/>
                  </a:lnTo>
                  <a:lnTo>
                    <a:pt x="40" y="10"/>
                  </a:lnTo>
                  <a:lnTo>
                    <a:pt x="38" y="6"/>
                  </a:lnTo>
                  <a:lnTo>
                    <a:pt x="37" y="2"/>
                  </a:lnTo>
                  <a:lnTo>
                    <a:pt x="33" y="1"/>
                  </a:lnTo>
                  <a:lnTo>
                    <a:pt x="30" y="0"/>
                  </a:lnTo>
                  <a:lnTo>
                    <a:pt x="10" y="0"/>
                  </a:lnTo>
                  <a:lnTo>
                    <a:pt x="10" y="0"/>
                  </a:lnTo>
                  <a:lnTo>
                    <a:pt x="6" y="1"/>
                  </a:lnTo>
                  <a:lnTo>
                    <a:pt x="3" y="2"/>
                  </a:lnTo>
                  <a:lnTo>
                    <a:pt x="1" y="6"/>
                  </a:lnTo>
                  <a:lnTo>
                    <a:pt x="0" y="10"/>
                  </a:lnTo>
                  <a:lnTo>
                    <a:pt x="0" y="34"/>
                  </a:lnTo>
                  <a:lnTo>
                    <a:pt x="0" y="34"/>
                  </a:lnTo>
                  <a:lnTo>
                    <a:pt x="1" y="47"/>
                  </a:lnTo>
                  <a:lnTo>
                    <a:pt x="5" y="58"/>
                  </a:lnTo>
                  <a:lnTo>
                    <a:pt x="10" y="67"/>
                  </a:lnTo>
                  <a:lnTo>
                    <a:pt x="17" y="76"/>
                  </a:lnTo>
                  <a:lnTo>
                    <a:pt x="26" y="83"/>
                  </a:lnTo>
                  <a:lnTo>
                    <a:pt x="36" y="88"/>
                  </a:lnTo>
                  <a:lnTo>
                    <a:pt x="47" y="92"/>
                  </a:lnTo>
                  <a:lnTo>
                    <a:pt x="59" y="93"/>
                  </a:lnTo>
                  <a:lnTo>
                    <a:pt x="84" y="93"/>
                  </a:lnTo>
                  <a:lnTo>
                    <a:pt x="84" y="93"/>
                  </a:lnTo>
                  <a:lnTo>
                    <a:pt x="88" y="92"/>
                  </a:lnTo>
                  <a:lnTo>
                    <a:pt x="91" y="91"/>
                  </a:lnTo>
                  <a:lnTo>
                    <a:pt x="93" y="87"/>
                  </a:lnTo>
                  <a:lnTo>
                    <a:pt x="94" y="83"/>
                  </a:lnTo>
                  <a:lnTo>
                    <a:pt x="94" y="64"/>
                  </a:lnTo>
                  <a:lnTo>
                    <a:pt x="94" y="64"/>
                  </a:lnTo>
                  <a:lnTo>
                    <a:pt x="93" y="60"/>
                  </a:lnTo>
                  <a:lnTo>
                    <a:pt x="91" y="56"/>
                  </a:lnTo>
                  <a:lnTo>
                    <a:pt x="88" y="55"/>
                  </a:lnTo>
                  <a:lnTo>
                    <a:pt x="84" y="54"/>
                  </a:lnTo>
                  <a:lnTo>
                    <a:pt x="84" y="54"/>
                  </a:lnTo>
                  <a:close/>
                  <a:moveTo>
                    <a:pt x="59" y="83"/>
                  </a:moveTo>
                  <a:lnTo>
                    <a:pt x="59" y="83"/>
                  </a:lnTo>
                  <a:lnTo>
                    <a:pt x="49" y="82"/>
                  </a:lnTo>
                  <a:lnTo>
                    <a:pt x="40" y="80"/>
                  </a:lnTo>
                  <a:lnTo>
                    <a:pt x="32" y="75"/>
                  </a:lnTo>
                  <a:lnTo>
                    <a:pt x="25" y="69"/>
                  </a:lnTo>
                  <a:lnTo>
                    <a:pt x="19" y="61"/>
                  </a:lnTo>
                  <a:lnTo>
                    <a:pt x="14" y="54"/>
                  </a:lnTo>
                  <a:lnTo>
                    <a:pt x="11" y="44"/>
                  </a:lnTo>
                  <a:lnTo>
                    <a:pt x="10" y="34"/>
                  </a:lnTo>
                  <a:lnTo>
                    <a:pt x="10" y="10"/>
                  </a:lnTo>
                  <a:lnTo>
                    <a:pt x="30" y="10"/>
                  </a:lnTo>
                  <a:lnTo>
                    <a:pt x="30" y="29"/>
                  </a:lnTo>
                  <a:lnTo>
                    <a:pt x="25" y="29"/>
                  </a:lnTo>
                  <a:lnTo>
                    <a:pt x="25" y="29"/>
                  </a:lnTo>
                  <a:lnTo>
                    <a:pt x="22" y="29"/>
                  </a:lnTo>
                  <a:lnTo>
                    <a:pt x="21" y="30"/>
                  </a:lnTo>
                  <a:lnTo>
                    <a:pt x="21" y="30"/>
                  </a:lnTo>
                  <a:lnTo>
                    <a:pt x="20" y="33"/>
                  </a:lnTo>
                  <a:lnTo>
                    <a:pt x="20" y="34"/>
                  </a:lnTo>
                  <a:lnTo>
                    <a:pt x="20" y="34"/>
                  </a:lnTo>
                  <a:lnTo>
                    <a:pt x="21" y="43"/>
                  </a:lnTo>
                  <a:lnTo>
                    <a:pt x="24" y="50"/>
                  </a:lnTo>
                  <a:lnTo>
                    <a:pt x="27" y="56"/>
                  </a:lnTo>
                  <a:lnTo>
                    <a:pt x="31" y="63"/>
                  </a:lnTo>
                  <a:lnTo>
                    <a:pt x="37" y="67"/>
                  </a:lnTo>
                  <a:lnTo>
                    <a:pt x="43" y="71"/>
                  </a:lnTo>
                  <a:lnTo>
                    <a:pt x="51" y="72"/>
                  </a:lnTo>
                  <a:lnTo>
                    <a:pt x="59" y="74"/>
                  </a:lnTo>
                  <a:lnTo>
                    <a:pt x="59" y="74"/>
                  </a:lnTo>
                  <a:lnTo>
                    <a:pt x="62" y="74"/>
                  </a:lnTo>
                  <a:lnTo>
                    <a:pt x="63" y="72"/>
                  </a:lnTo>
                  <a:lnTo>
                    <a:pt x="64" y="71"/>
                  </a:lnTo>
                  <a:lnTo>
                    <a:pt x="64" y="69"/>
                  </a:lnTo>
                  <a:lnTo>
                    <a:pt x="64" y="64"/>
                  </a:lnTo>
                  <a:lnTo>
                    <a:pt x="84" y="64"/>
                  </a:lnTo>
                  <a:lnTo>
                    <a:pt x="84" y="83"/>
                  </a:lnTo>
                  <a:lnTo>
                    <a:pt x="59" y="83"/>
                  </a:lnTo>
                  <a:close/>
                </a:path>
              </a:pathLst>
            </a:custGeom>
            <a:solidFill>
              <a:schemeClr val="tx1">
                <a:lumMod val="75000"/>
                <a:lumOff val="2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13"/>
          <p:cNvSpPr txBox="1">
            <a:spLocks/>
          </p:cNvSpPr>
          <p:nvPr/>
        </p:nvSpPr>
        <p:spPr>
          <a:xfrm>
            <a:off x="4966773" y="4465982"/>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tx1">
                    <a:lumMod val="75000"/>
                    <a:lumOff val="25000"/>
                  </a:schemeClr>
                </a:solidFill>
                <a:ea typeface="Lato" charset="0"/>
                <a:cs typeface="Lato" charset="0"/>
              </a:rPr>
              <a:t>New Jersey, USA</a:t>
            </a:r>
          </a:p>
        </p:txBody>
      </p:sp>
      <p:sp>
        <p:nvSpPr>
          <p:cNvPr id="39" name="Rectangle 38"/>
          <p:cNvSpPr/>
          <p:nvPr/>
        </p:nvSpPr>
        <p:spPr>
          <a:xfrm>
            <a:off x="4966774" y="4742396"/>
            <a:ext cx="3059120"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a:t>
            </a:r>
          </a:p>
        </p:txBody>
      </p:sp>
      <p:sp>
        <p:nvSpPr>
          <p:cNvPr id="40" name="Freeform 1511"/>
          <p:cNvSpPr>
            <a:spLocks noEditPoints="1"/>
          </p:cNvSpPr>
          <p:nvPr/>
        </p:nvSpPr>
        <p:spPr bwMode="auto">
          <a:xfrm>
            <a:off x="5082422" y="4205146"/>
            <a:ext cx="217739" cy="175400"/>
          </a:xfrm>
          <a:custGeom>
            <a:avLst/>
            <a:gdLst>
              <a:gd name="T0" fmla="*/ 56 w 108"/>
              <a:gd name="T1" fmla="*/ 0 h 88"/>
              <a:gd name="T2" fmla="*/ 54 w 108"/>
              <a:gd name="T3" fmla="*/ 0 h 88"/>
              <a:gd name="T4" fmla="*/ 2 w 108"/>
              <a:gd name="T5" fmla="*/ 24 h 88"/>
              <a:gd name="T6" fmla="*/ 1 w 108"/>
              <a:gd name="T7" fmla="*/ 27 h 88"/>
              <a:gd name="T8" fmla="*/ 0 w 108"/>
              <a:gd name="T9" fmla="*/ 39 h 88"/>
              <a:gd name="T10" fmla="*/ 0 w 108"/>
              <a:gd name="T11" fmla="*/ 41 h 88"/>
              <a:gd name="T12" fmla="*/ 2 w 108"/>
              <a:gd name="T13" fmla="*/ 44 h 88"/>
              <a:gd name="T14" fmla="*/ 9 w 108"/>
              <a:gd name="T15" fmla="*/ 44 h 88"/>
              <a:gd name="T16" fmla="*/ 9 w 108"/>
              <a:gd name="T17" fmla="*/ 83 h 88"/>
              <a:gd name="T18" fmla="*/ 11 w 108"/>
              <a:gd name="T19" fmla="*/ 87 h 88"/>
              <a:gd name="T20" fmla="*/ 14 w 108"/>
              <a:gd name="T21" fmla="*/ 88 h 88"/>
              <a:gd name="T22" fmla="*/ 93 w 108"/>
              <a:gd name="T23" fmla="*/ 88 h 88"/>
              <a:gd name="T24" fmla="*/ 97 w 108"/>
              <a:gd name="T25" fmla="*/ 87 h 88"/>
              <a:gd name="T26" fmla="*/ 98 w 108"/>
              <a:gd name="T27" fmla="*/ 83 h 88"/>
              <a:gd name="T28" fmla="*/ 103 w 108"/>
              <a:gd name="T29" fmla="*/ 44 h 88"/>
              <a:gd name="T30" fmla="*/ 106 w 108"/>
              <a:gd name="T31" fmla="*/ 44 h 88"/>
              <a:gd name="T32" fmla="*/ 108 w 108"/>
              <a:gd name="T33" fmla="*/ 41 h 88"/>
              <a:gd name="T34" fmla="*/ 108 w 108"/>
              <a:gd name="T35" fmla="*/ 29 h 88"/>
              <a:gd name="T36" fmla="*/ 107 w 108"/>
              <a:gd name="T37" fmla="*/ 27 h 88"/>
              <a:gd name="T38" fmla="*/ 106 w 108"/>
              <a:gd name="T39" fmla="*/ 24 h 88"/>
              <a:gd name="T40" fmla="*/ 39 w 108"/>
              <a:gd name="T41" fmla="*/ 49 h 88"/>
              <a:gd name="T42" fmla="*/ 69 w 108"/>
              <a:gd name="T43" fmla="*/ 44 h 88"/>
              <a:gd name="T44" fmla="*/ 39 w 108"/>
              <a:gd name="T45" fmla="*/ 59 h 88"/>
              <a:gd name="T46" fmla="*/ 69 w 108"/>
              <a:gd name="T47" fmla="*/ 64 h 88"/>
              <a:gd name="T48" fmla="*/ 39 w 108"/>
              <a:gd name="T49" fmla="*/ 59 h 88"/>
              <a:gd name="T50" fmla="*/ 69 w 108"/>
              <a:gd name="T51" fmla="*/ 74 h 88"/>
              <a:gd name="T52" fmla="*/ 39 w 108"/>
              <a:gd name="T53" fmla="*/ 78 h 88"/>
              <a:gd name="T54" fmla="*/ 98 w 108"/>
              <a:gd name="T55" fmla="*/ 34 h 88"/>
              <a:gd name="T56" fmla="*/ 93 w 108"/>
              <a:gd name="T57" fmla="*/ 34 h 88"/>
              <a:gd name="T58" fmla="*/ 90 w 108"/>
              <a:gd name="T59" fmla="*/ 35 h 88"/>
              <a:gd name="T60" fmla="*/ 88 w 108"/>
              <a:gd name="T61" fmla="*/ 39 h 88"/>
              <a:gd name="T62" fmla="*/ 78 w 108"/>
              <a:gd name="T63" fmla="*/ 78 h 88"/>
              <a:gd name="T64" fmla="*/ 78 w 108"/>
              <a:gd name="T65" fmla="*/ 39 h 88"/>
              <a:gd name="T66" fmla="*/ 77 w 108"/>
              <a:gd name="T67" fmla="*/ 35 h 88"/>
              <a:gd name="T68" fmla="*/ 74 w 108"/>
              <a:gd name="T69" fmla="*/ 34 h 88"/>
              <a:gd name="T70" fmla="*/ 34 w 108"/>
              <a:gd name="T71" fmla="*/ 34 h 88"/>
              <a:gd name="T72" fmla="*/ 30 w 108"/>
              <a:gd name="T73" fmla="*/ 35 h 88"/>
              <a:gd name="T74" fmla="*/ 29 w 108"/>
              <a:gd name="T75" fmla="*/ 39 h 88"/>
              <a:gd name="T76" fmla="*/ 19 w 108"/>
              <a:gd name="T77" fmla="*/ 78 h 88"/>
              <a:gd name="T78" fmla="*/ 19 w 108"/>
              <a:gd name="T79" fmla="*/ 39 h 88"/>
              <a:gd name="T80" fmla="*/ 18 w 108"/>
              <a:gd name="T81" fmla="*/ 35 h 88"/>
              <a:gd name="T82" fmla="*/ 14 w 108"/>
              <a:gd name="T83" fmla="*/ 34 h 88"/>
              <a:gd name="T84" fmla="*/ 9 w 108"/>
              <a:gd name="T85" fmla="*/ 32 h 88"/>
              <a:gd name="T86" fmla="*/ 98 w 108"/>
              <a:gd name="T87" fmla="*/ 3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8" h="88">
                <a:moveTo>
                  <a:pt x="106" y="24"/>
                </a:moveTo>
                <a:lnTo>
                  <a:pt x="56" y="0"/>
                </a:lnTo>
                <a:lnTo>
                  <a:pt x="56" y="0"/>
                </a:lnTo>
                <a:lnTo>
                  <a:pt x="54" y="0"/>
                </a:lnTo>
                <a:lnTo>
                  <a:pt x="51" y="0"/>
                </a:lnTo>
                <a:lnTo>
                  <a:pt x="2" y="24"/>
                </a:lnTo>
                <a:lnTo>
                  <a:pt x="2" y="24"/>
                </a:lnTo>
                <a:lnTo>
                  <a:pt x="1" y="27"/>
                </a:lnTo>
                <a:lnTo>
                  <a:pt x="0" y="29"/>
                </a:lnTo>
                <a:lnTo>
                  <a:pt x="0" y="39"/>
                </a:lnTo>
                <a:lnTo>
                  <a:pt x="0" y="39"/>
                </a:lnTo>
                <a:lnTo>
                  <a:pt x="0" y="41"/>
                </a:lnTo>
                <a:lnTo>
                  <a:pt x="1" y="43"/>
                </a:lnTo>
                <a:lnTo>
                  <a:pt x="2" y="44"/>
                </a:lnTo>
                <a:lnTo>
                  <a:pt x="4" y="44"/>
                </a:lnTo>
                <a:lnTo>
                  <a:pt x="9" y="44"/>
                </a:lnTo>
                <a:lnTo>
                  <a:pt x="9" y="83"/>
                </a:lnTo>
                <a:lnTo>
                  <a:pt x="9" y="83"/>
                </a:lnTo>
                <a:lnTo>
                  <a:pt x="9" y="86"/>
                </a:lnTo>
                <a:lnTo>
                  <a:pt x="11" y="87"/>
                </a:lnTo>
                <a:lnTo>
                  <a:pt x="12" y="88"/>
                </a:lnTo>
                <a:lnTo>
                  <a:pt x="14" y="88"/>
                </a:lnTo>
                <a:lnTo>
                  <a:pt x="93" y="88"/>
                </a:lnTo>
                <a:lnTo>
                  <a:pt x="93" y="88"/>
                </a:lnTo>
                <a:lnTo>
                  <a:pt x="96" y="88"/>
                </a:lnTo>
                <a:lnTo>
                  <a:pt x="97" y="87"/>
                </a:lnTo>
                <a:lnTo>
                  <a:pt x="98" y="86"/>
                </a:lnTo>
                <a:lnTo>
                  <a:pt x="98" y="83"/>
                </a:lnTo>
                <a:lnTo>
                  <a:pt x="98" y="44"/>
                </a:lnTo>
                <a:lnTo>
                  <a:pt x="103" y="44"/>
                </a:lnTo>
                <a:lnTo>
                  <a:pt x="103" y="44"/>
                </a:lnTo>
                <a:lnTo>
                  <a:pt x="106" y="44"/>
                </a:lnTo>
                <a:lnTo>
                  <a:pt x="107" y="43"/>
                </a:lnTo>
                <a:lnTo>
                  <a:pt x="108" y="41"/>
                </a:lnTo>
                <a:lnTo>
                  <a:pt x="108" y="39"/>
                </a:lnTo>
                <a:lnTo>
                  <a:pt x="108" y="29"/>
                </a:lnTo>
                <a:lnTo>
                  <a:pt x="108" y="29"/>
                </a:lnTo>
                <a:lnTo>
                  <a:pt x="107" y="27"/>
                </a:lnTo>
                <a:lnTo>
                  <a:pt x="106" y="24"/>
                </a:lnTo>
                <a:lnTo>
                  <a:pt x="106" y="24"/>
                </a:lnTo>
                <a:close/>
                <a:moveTo>
                  <a:pt x="69" y="49"/>
                </a:moveTo>
                <a:lnTo>
                  <a:pt x="39" y="49"/>
                </a:lnTo>
                <a:lnTo>
                  <a:pt x="39" y="44"/>
                </a:lnTo>
                <a:lnTo>
                  <a:pt x="69" y="44"/>
                </a:lnTo>
                <a:lnTo>
                  <a:pt x="69" y="49"/>
                </a:lnTo>
                <a:close/>
                <a:moveTo>
                  <a:pt x="39" y="59"/>
                </a:moveTo>
                <a:lnTo>
                  <a:pt x="69" y="59"/>
                </a:lnTo>
                <a:lnTo>
                  <a:pt x="69" y="64"/>
                </a:lnTo>
                <a:lnTo>
                  <a:pt x="39" y="64"/>
                </a:lnTo>
                <a:lnTo>
                  <a:pt x="39" y="59"/>
                </a:lnTo>
                <a:close/>
                <a:moveTo>
                  <a:pt x="39" y="74"/>
                </a:moveTo>
                <a:lnTo>
                  <a:pt x="69" y="74"/>
                </a:lnTo>
                <a:lnTo>
                  <a:pt x="69" y="78"/>
                </a:lnTo>
                <a:lnTo>
                  <a:pt x="39" y="78"/>
                </a:lnTo>
                <a:lnTo>
                  <a:pt x="39" y="74"/>
                </a:lnTo>
                <a:close/>
                <a:moveTo>
                  <a:pt x="98" y="34"/>
                </a:moveTo>
                <a:lnTo>
                  <a:pt x="93" y="34"/>
                </a:lnTo>
                <a:lnTo>
                  <a:pt x="93" y="34"/>
                </a:lnTo>
                <a:lnTo>
                  <a:pt x="91" y="34"/>
                </a:lnTo>
                <a:lnTo>
                  <a:pt x="90" y="35"/>
                </a:lnTo>
                <a:lnTo>
                  <a:pt x="88" y="37"/>
                </a:lnTo>
                <a:lnTo>
                  <a:pt x="88" y="39"/>
                </a:lnTo>
                <a:lnTo>
                  <a:pt x="88" y="78"/>
                </a:lnTo>
                <a:lnTo>
                  <a:pt x="78" y="78"/>
                </a:lnTo>
                <a:lnTo>
                  <a:pt x="78" y="39"/>
                </a:lnTo>
                <a:lnTo>
                  <a:pt x="78" y="39"/>
                </a:lnTo>
                <a:lnTo>
                  <a:pt x="78" y="37"/>
                </a:lnTo>
                <a:lnTo>
                  <a:pt x="77" y="35"/>
                </a:lnTo>
                <a:lnTo>
                  <a:pt x="76" y="34"/>
                </a:lnTo>
                <a:lnTo>
                  <a:pt x="74" y="34"/>
                </a:lnTo>
                <a:lnTo>
                  <a:pt x="34" y="34"/>
                </a:lnTo>
                <a:lnTo>
                  <a:pt x="34" y="34"/>
                </a:lnTo>
                <a:lnTo>
                  <a:pt x="32" y="34"/>
                </a:lnTo>
                <a:lnTo>
                  <a:pt x="30" y="35"/>
                </a:lnTo>
                <a:lnTo>
                  <a:pt x="29" y="37"/>
                </a:lnTo>
                <a:lnTo>
                  <a:pt x="29" y="39"/>
                </a:lnTo>
                <a:lnTo>
                  <a:pt x="29" y="78"/>
                </a:lnTo>
                <a:lnTo>
                  <a:pt x="19" y="78"/>
                </a:lnTo>
                <a:lnTo>
                  <a:pt x="19" y="39"/>
                </a:lnTo>
                <a:lnTo>
                  <a:pt x="19" y="39"/>
                </a:lnTo>
                <a:lnTo>
                  <a:pt x="19" y="37"/>
                </a:lnTo>
                <a:lnTo>
                  <a:pt x="18" y="35"/>
                </a:lnTo>
                <a:lnTo>
                  <a:pt x="17" y="34"/>
                </a:lnTo>
                <a:lnTo>
                  <a:pt x="14" y="34"/>
                </a:lnTo>
                <a:lnTo>
                  <a:pt x="9" y="34"/>
                </a:lnTo>
                <a:lnTo>
                  <a:pt x="9" y="32"/>
                </a:lnTo>
                <a:lnTo>
                  <a:pt x="54" y="9"/>
                </a:lnTo>
                <a:lnTo>
                  <a:pt x="98" y="32"/>
                </a:lnTo>
                <a:lnTo>
                  <a:pt x="98" y="34"/>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2400" u="sng"/>
          </a:p>
        </p:txBody>
      </p:sp>
      <p:sp>
        <p:nvSpPr>
          <p:cNvPr id="41" name="Oval 40"/>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43" name="Group 42"/>
          <p:cNvGrpSpPr/>
          <p:nvPr/>
        </p:nvGrpSpPr>
        <p:grpSpPr>
          <a:xfrm>
            <a:off x="429694" y="6543103"/>
            <a:ext cx="591913" cy="144733"/>
            <a:chOff x="5496363" y="4799863"/>
            <a:chExt cx="1189085" cy="290751"/>
          </a:xfrm>
          <a:solidFill>
            <a:schemeClr val="bg1">
              <a:lumMod val="65000"/>
            </a:schemeClr>
          </a:solidFill>
        </p:grpSpPr>
        <p:sp>
          <p:nvSpPr>
            <p:cNvPr id="44"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5"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46" name="Group 45"/>
            <p:cNvGrpSpPr/>
            <p:nvPr/>
          </p:nvGrpSpPr>
          <p:grpSpPr>
            <a:xfrm>
              <a:off x="5496363" y="4811569"/>
              <a:ext cx="266859" cy="279045"/>
              <a:chOff x="4467475" y="4076700"/>
              <a:chExt cx="247694" cy="259005"/>
            </a:xfrm>
            <a:grpFill/>
          </p:grpSpPr>
          <p:sp>
            <p:nvSpPr>
              <p:cNvPr id="47"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8"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49" name="Oval 48"/>
          <p:cNvSpPr/>
          <p:nvPr/>
        </p:nvSpPr>
        <p:spPr>
          <a:xfrm>
            <a:off x="11778018" y="6538846"/>
            <a:ext cx="129652" cy="1296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3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0" grpId="0"/>
      <p:bldP spid="21" grpId="0"/>
      <p:bldP spid="22" grpId="0" animBg="1"/>
      <p:bldP spid="29" grpId="0"/>
      <p:bldP spid="30" grpId="0"/>
      <p:bldP spid="38" grpId="0"/>
      <p:bldP spid="39" grpId="0"/>
      <p:bldP spid="41" grpId="0" animBg="1"/>
      <p:bldP spid="42" grpId="0"/>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sp>
        <p:nvSpPr>
          <p:cNvPr id="19" name="TextBox 18"/>
          <p:cNvSpPr txBox="1"/>
          <p:nvPr/>
        </p:nvSpPr>
        <p:spPr>
          <a:xfrm>
            <a:off x="1293533" y="1394469"/>
            <a:ext cx="3154651" cy="1077218"/>
          </a:xfrm>
          <a:prstGeom prst="rect">
            <a:avLst/>
          </a:prstGeom>
          <a:noFill/>
        </p:spPr>
        <p:txBody>
          <a:bodyPr wrap="square" rtlCol="0">
            <a:spAutoFit/>
          </a:bodyPr>
          <a:lstStyle/>
          <a:p>
            <a:r>
              <a:rPr lang="en-US" sz="3200" b="1" dirty="0">
                <a:solidFill>
                  <a:schemeClr val="tx1">
                    <a:lumMod val="75000"/>
                    <a:lumOff val="25000"/>
                  </a:schemeClr>
                </a:solidFill>
                <a:latin typeface="+mj-lt"/>
              </a:rPr>
              <a:t>Welcome Note</a:t>
            </a:r>
          </a:p>
        </p:txBody>
      </p:sp>
      <p:sp>
        <p:nvSpPr>
          <p:cNvPr id="31" name="Rectangle 30"/>
          <p:cNvSpPr/>
          <p:nvPr/>
        </p:nvSpPr>
        <p:spPr>
          <a:xfrm>
            <a:off x="1321814" y="3780144"/>
            <a:ext cx="3632323" cy="1107996"/>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a:t>
            </a:r>
          </a:p>
        </p:txBody>
      </p:sp>
      <p:sp>
        <p:nvSpPr>
          <p:cNvPr id="32" name="Title 1"/>
          <p:cNvSpPr txBox="1">
            <a:spLocks/>
          </p:cNvSpPr>
          <p:nvPr/>
        </p:nvSpPr>
        <p:spPr>
          <a:xfrm>
            <a:off x="1336115" y="2865615"/>
            <a:ext cx="2430667" cy="424481"/>
          </a:xfrm>
          <a:prstGeom prst="rect">
            <a:avLst/>
          </a:prstGeom>
        </p:spPr>
        <p:txBody>
          <a:bodyPr/>
          <a:lstStyle>
            <a:lvl1pPr algn="ctr" defTabSz="457383" rtl="0" eaLnBrk="1" latinLnBrk="0" hangingPunct="1">
              <a:spcBef>
                <a:spcPct val="0"/>
              </a:spcBef>
              <a:buNone/>
              <a:defRPr sz="4402" kern="1200">
                <a:solidFill>
                  <a:schemeClr val="tx1"/>
                </a:solidFill>
                <a:latin typeface="+mj-lt"/>
                <a:ea typeface="+mj-ea"/>
                <a:cs typeface="+mj-cs"/>
              </a:defRPr>
            </a:lvl1pPr>
          </a:lstStyle>
          <a:p>
            <a:pPr algn="l">
              <a:lnSpc>
                <a:spcPts val="2700"/>
              </a:lnSpc>
            </a:pPr>
            <a:r>
              <a:rPr lang="en-US" sz="1800" b="1" dirty="0">
                <a:gradFill>
                  <a:gsLst>
                    <a:gs pos="0">
                      <a:schemeClr val="accent1"/>
                    </a:gs>
                    <a:gs pos="100000">
                      <a:schemeClr val="accent2"/>
                    </a:gs>
                  </a:gsLst>
                  <a:lin ang="5400000" scaled="1"/>
                </a:gradFill>
                <a:latin typeface="+mn-lt"/>
                <a:ea typeface="Lato Black" charset="0"/>
                <a:cs typeface="Lato Black" charset="0"/>
              </a:rPr>
              <a:t>JORDAN PETERSON</a:t>
            </a:r>
          </a:p>
        </p:txBody>
      </p:sp>
      <p:sp>
        <p:nvSpPr>
          <p:cNvPr id="33" name="Text Placeholder 13"/>
          <p:cNvSpPr txBox="1">
            <a:spLocks/>
          </p:cNvSpPr>
          <p:nvPr/>
        </p:nvSpPr>
        <p:spPr>
          <a:xfrm>
            <a:off x="1321814" y="3203729"/>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100" i="1" dirty="0">
                <a:solidFill>
                  <a:schemeClr val="bg1">
                    <a:lumMod val="50000"/>
                  </a:schemeClr>
                </a:solidFill>
                <a:ea typeface="Lato" charset="0"/>
                <a:cs typeface="Lato" charset="0"/>
              </a:rPr>
              <a:t>Head Coach</a:t>
            </a:r>
          </a:p>
        </p:txBody>
      </p:sp>
      <p:sp>
        <p:nvSpPr>
          <p:cNvPr id="34" name="Frame 33"/>
          <p:cNvSpPr/>
          <p:nvPr/>
        </p:nvSpPr>
        <p:spPr>
          <a:xfrm rot="18942481">
            <a:off x="7264508" y="3226238"/>
            <a:ext cx="4637993" cy="2345708"/>
          </a:xfrm>
          <a:prstGeom prst="frame">
            <a:avLst>
              <a:gd name="adj1" fmla="val 84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p:cNvGrpSpPr/>
          <p:nvPr/>
        </p:nvGrpSpPr>
        <p:grpSpPr>
          <a:xfrm>
            <a:off x="11150033" y="6540190"/>
            <a:ext cx="591913" cy="144733"/>
            <a:chOff x="5496363" y="4799863"/>
            <a:chExt cx="1189085" cy="290751"/>
          </a:xfrm>
          <a:solidFill>
            <a:schemeClr val="bg1">
              <a:lumMod val="65000"/>
            </a:schemeClr>
          </a:solidFill>
        </p:grpSpPr>
        <p:sp>
          <p:nvSpPr>
            <p:cNvPr id="37"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8"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9" name="Group 38"/>
            <p:cNvGrpSpPr/>
            <p:nvPr/>
          </p:nvGrpSpPr>
          <p:grpSpPr>
            <a:xfrm>
              <a:off x="5496363" y="4811569"/>
              <a:ext cx="266859" cy="279045"/>
              <a:chOff x="4467475" y="4076700"/>
              <a:chExt cx="247694" cy="259005"/>
            </a:xfrm>
            <a:grpFill/>
          </p:grpSpPr>
          <p:sp>
            <p:nvSpPr>
              <p:cNvPr id="40"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1"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42" name="Rectangle 41"/>
          <p:cNvSpPr/>
          <p:nvPr/>
        </p:nvSpPr>
        <p:spPr>
          <a:xfrm>
            <a:off x="345079" y="5465256"/>
            <a:ext cx="2192256" cy="1200329"/>
          </a:xfrm>
          <a:prstGeom prst="rect">
            <a:avLst/>
          </a:prstGeom>
        </p:spPr>
        <p:txBody>
          <a:bodyPr wrap="square">
            <a:spAutoFit/>
          </a:bodyPr>
          <a:lstStyle/>
          <a:p>
            <a:r>
              <a:rPr lang="en-US" sz="7200" b="1" i="1" dirty="0">
                <a:solidFill>
                  <a:schemeClr val="bg1">
                    <a:lumMod val="95000"/>
                  </a:schemeClr>
                </a:solidFill>
                <a:effectLst/>
              </a:rPr>
              <a:t>03.</a:t>
            </a:r>
            <a:endParaRPr lang="en-US" sz="7200" b="1" dirty="0">
              <a:solidFill>
                <a:schemeClr val="bg1">
                  <a:lumMod val="95000"/>
                </a:schemeClr>
              </a:solidFill>
            </a:endParaRPr>
          </a:p>
        </p:txBody>
      </p:sp>
      <p:pic>
        <p:nvPicPr>
          <p:cNvPr id="6" name="Picture Placeholder 5">
            <a:extLst>
              <a:ext uri="{FF2B5EF4-FFF2-40B4-BE49-F238E27FC236}">
                <a16:creationId xmlns:a16="http://schemas.microsoft.com/office/drawing/2014/main" id="{C330923A-6D24-4560-BD1C-87A7C36F69DC}"/>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500" r="12500"/>
          <a:stretch>
            <a:fillRect/>
          </a:stretch>
        </p:blipFill>
        <p:spPr/>
      </p:pic>
    </p:spTree>
    <p:extLst>
      <p:ext uri="{BB962C8B-B14F-4D97-AF65-F5344CB8AC3E}">
        <p14:creationId xmlns:p14="http://schemas.microsoft.com/office/powerpoint/2010/main" val="107487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p:bldP spid="31" grpId="0"/>
      <p:bldP spid="32" grpId="0"/>
      <p:bldP spid="33" grpId="0"/>
      <p:bldP spid="34" grpId="0" animBg="1"/>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791CF30-EEC9-4124-89A2-E27333F7B2DA}"/>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15" name="Rectangle 14"/>
          <p:cNvSpPr/>
          <p:nvPr/>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8255" y="224045"/>
            <a:ext cx="169230" cy="1692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20" name="Group 19"/>
          <p:cNvGrpSpPr/>
          <p:nvPr/>
        </p:nvGrpSpPr>
        <p:grpSpPr>
          <a:xfrm>
            <a:off x="11150033" y="248542"/>
            <a:ext cx="591913" cy="144733"/>
            <a:chOff x="5496363" y="4799863"/>
            <a:chExt cx="1189085" cy="290751"/>
          </a:xfrm>
          <a:solidFill>
            <a:schemeClr val="bg1">
              <a:lumMod val="65000"/>
            </a:schemeClr>
          </a:solidFill>
        </p:grpSpPr>
        <p:sp>
          <p:nvSpPr>
            <p:cNvPr id="21"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22"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23" name="Group 22"/>
            <p:cNvGrpSpPr/>
            <p:nvPr/>
          </p:nvGrpSpPr>
          <p:grpSpPr>
            <a:xfrm>
              <a:off x="5496363" y="4811569"/>
              <a:ext cx="266859" cy="279045"/>
              <a:chOff x="4467475" y="4076700"/>
              <a:chExt cx="247694" cy="259005"/>
            </a:xfrm>
            <a:grpFill/>
          </p:grpSpPr>
          <p:sp>
            <p:nvSpPr>
              <p:cNvPr id="24"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25"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27" name="TextBox 26"/>
          <p:cNvSpPr txBox="1"/>
          <p:nvPr/>
        </p:nvSpPr>
        <p:spPr>
          <a:xfrm>
            <a:off x="9287229" y="4787396"/>
            <a:ext cx="1951325" cy="923330"/>
          </a:xfrm>
          <a:prstGeom prst="rect">
            <a:avLst/>
          </a:prstGeom>
          <a:noFill/>
        </p:spPr>
        <p:txBody>
          <a:bodyPr wrap="square" rtlCol="0">
            <a:spAutoFit/>
          </a:bodyPr>
          <a:lstStyle/>
          <a:p>
            <a:r>
              <a:rPr lang="en-US" sz="5400" b="1" dirty="0">
                <a:solidFill>
                  <a:schemeClr val="accent1"/>
                </a:solidFill>
                <a:latin typeface="+mj-lt"/>
              </a:rPr>
              <a:t>You</a:t>
            </a:r>
          </a:p>
        </p:txBody>
      </p:sp>
      <p:sp>
        <p:nvSpPr>
          <p:cNvPr id="28" name="Oval 27"/>
          <p:cNvSpPr/>
          <p:nvPr/>
        </p:nvSpPr>
        <p:spPr>
          <a:xfrm>
            <a:off x="6230623" y="3360147"/>
            <a:ext cx="1793340" cy="1793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60697" y="3471987"/>
            <a:ext cx="4760865" cy="1569660"/>
          </a:xfrm>
          <a:prstGeom prst="rect">
            <a:avLst/>
          </a:prstGeom>
          <a:noFill/>
        </p:spPr>
        <p:txBody>
          <a:bodyPr wrap="square" rtlCol="0">
            <a:spAutoFit/>
          </a:bodyPr>
          <a:lstStyle/>
          <a:p>
            <a:r>
              <a:rPr lang="en-US" sz="9600" b="1" dirty="0">
                <a:solidFill>
                  <a:schemeClr val="bg1"/>
                </a:solidFill>
                <a:latin typeface="+mj-lt"/>
              </a:rPr>
              <a:t>Thank</a:t>
            </a:r>
          </a:p>
        </p:txBody>
      </p:sp>
      <p:sp>
        <p:nvSpPr>
          <p:cNvPr id="29" name="Text Placeholder 13"/>
          <p:cNvSpPr txBox="1">
            <a:spLocks/>
          </p:cNvSpPr>
          <p:nvPr/>
        </p:nvSpPr>
        <p:spPr>
          <a:xfrm>
            <a:off x="1353481" y="1356391"/>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Subtitle Here</a:t>
            </a:r>
          </a:p>
        </p:txBody>
      </p:sp>
      <p:sp>
        <p:nvSpPr>
          <p:cNvPr id="30" name="Rectangle 29"/>
          <p:cNvSpPr/>
          <p:nvPr/>
        </p:nvSpPr>
        <p:spPr>
          <a:xfrm>
            <a:off x="1353481" y="1763397"/>
            <a:ext cx="2358710" cy="854080"/>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a:t>
            </a:r>
          </a:p>
        </p:txBody>
      </p:sp>
      <p:sp>
        <p:nvSpPr>
          <p:cNvPr id="37" name="Rectangle 36"/>
          <p:cNvSpPr/>
          <p:nvPr/>
        </p:nvSpPr>
        <p:spPr>
          <a:xfrm>
            <a:off x="6096000" y="1356391"/>
            <a:ext cx="4874269" cy="1107996"/>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 Ipsum has been the industry's standard dummy text ever since the 1500s, when an unknown printer took a simply dummy text of the printing and typesetting industry. </a:t>
            </a:r>
          </a:p>
        </p:txBody>
      </p:sp>
      <p:sp>
        <p:nvSpPr>
          <p:cNvPr id="40" name="Pentagon 39"/>
          <p:cNvSpPr/>
          <p:nvPr/>
        </p:nvSpPr>
        <p:spPr>
          <a:xfrm>
            <a:off x="-268" y="3481816"/>
            <a:ext cx="1978925" cy="542500"/>
          </a:xfrm>
          <a:prstGeom prst="homePlate">
            <a:avLst/>
          </a:prstGeom>
          <a:gradFill>
            <a:gsLst>
              <a:gs pos="50000">
                <a:schemeClr val="tx1"/>
              </a:gs>
              <a:gs pos="99000">
                <a:schemeClr val="tx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46481" y="3668451"/>
            <a:ext cx="169230" cy="1692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txBox="1">
            <a:spLocks/>
          </p:cNvSpPr>
          <p:nvPr/>
        </p:nvSpPr>
        <p:spPr>
          <a:xfrm>
            <a:off x="2405003" y="3614859"/>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Your Text</a:t>
            </a:r>
          </a:p>
        </p:txBody>
      </p:sp>
      <p:sp>
        <p:nvSpPr>
          <p:cNvPr id="45" name="Oval 44"/>
          <p:cNvSpPr/>
          <p:nvPr/>
        </p:nvSpPr>
        <p:spPr>
          <a:xfrm>
            <a:off x="1546481" y="4431693"/>
            <a:ext cx="169230" cy="1692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13"/>
          <p:cNvSpPr txBox="1">
            <a:spLocks/>
          </p:cNvSpPr>
          <p:nvPr/>
        </p:nvSpPr>
        <p:spPr>
          <a:xfrm>
            <a:off x="2405003" y="4378101"/>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Your Text</a:t>
            </a:r>
          </a:p>
        </p:txBody>
      </p:sp>
      <p:sp>
        <p:nvSpPr>
          <p:cNvPr id="47" name="Oval 46"/>
          <p:cNvSpPr/>
          <p:nvPr/>
        </p:nvSpPr>
        <p:spPr>
          <a:xfrm>
            <a:off x="1546481" y="5194935"/>
            <a:ext cx="169230" cy="1692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3"/>
          <p:cNvSpPr txBox="1">
            <a:spLocks/>
          </p:cNvSpPr>
          <p:nvPr/>
        </p:nvSpPr>
        <p:spPr>
          <a:xfrm>
            <a:off x="2405003" y="5141343"/>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dirty="0">
                <a:solidFill>
                  <a:schemeClr val="bg1"/>
                </a:solidFill>
                <a:ea typeface="Lato" charset="0"/>
                <a:cs typeface="Lato" charset="0"/>
              </a:rPr>
              <a:t>Your Text</a:t>
            </a:r>
          </a:p>
        </p:txBody>
      </p:sp>
    </p:spTree>
    <p:extLst>
      <p:ext uri="{BB962C8B-B14F-4D97-AF65-F5344CB8AC3E}">
        <p14:creationId xmlns:p14="http://schemas.microsoft.com/office/powerpoint/2010/main" val="41343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par>
                          <p:cTn id="78" fill="hold">
                            <p:stCondLst>
                              <p:cond delay="8000"/>
                            </p:stCondLst>
                            <p:childTnLst>
                              <p:par>
                                <p:cTn id="79" presetID="22" presetClass="entr" presetSubtype="4"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7" grpId="0"/>
      <p:bldP spid="28" grpId="0" animBg="1"/>
      <p:bldP spid="17" grpId="0"/>
      <p:bldP spid="29" grpId="0"/>
      <p:bldP spid="30" grpId="0"/>
      <p:bldP spid="37" grpId="0"/>
      <p:bldP spid="40" grpId="0" animBg="1"/>
      <p:bldP spid="41" grpId="0" animBg="1"/>
      <p:bldP spid="44" grpId="0"/>
      <p:bldP spid="45" grpId="0" animBg="1"/>
      <p:bldP spid="46" grpId="0"/>
      <p:bldP spid="47" grpId="0" animBg="1"/>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2"/>
          <p:cNvSpPr>
            <a:spLocks noEditPoints="1"/>
          </p:cNvSpPr>
          <p:nvPr/>
        </p:nvSpPr>
        <p:spPr bwMode="auto">
          <a:xfrm>
            <a:off x="7836874" y="709683"/>
            <a:ext cx="355915" cy="429723"/>
          </a:xfrm>
          <a:custGeom>
            <a:avLst/>
            <a:gdLst>
              <a:gd name="T0" fmla="*/ 1056 w 1345"/>
              <a:gd name="T1" fmla="*/ 158 h 1622"/>
              <a:gd name="T2" fmla="*/ 1275 w 1345"/>
              <a:gd name="T3" fmla="*/ 139 h 1622"/>
              <a:gd name="T4" fmla="*/ 1286 w 1345"/>
              <a:gd name="T5" fmla="*/ 162 h 1622"/>
              <a:gd name="T6" fmla="*/ 836 w 1345"/>
              <a:gd name="T7" fmla="*/ 540 h 1622"/>
              <a:gd name="T8" fmla="*/ 1056 w 1345"/>
              <a:gd name="T9" fmla="*/ 158 h 1622"/>
              <a:gd name="T10" fmla="*/ 59 w 1345"/>
              <a:gd name="T11" fmla="*/ 162 h 1622"/>
              <a:gd name="T12" fmla="*/ 70 w 1345"/>
              <a:gd name="T13" fmla="*/ 139 h 1622"/>
              <a:gd name="T14" fmla="*/ 288 w 1345"/>
              <a:gd name="T15" fmla="*/ 158 h 1622"/>
              <a:gd name="T16" fmla="*/ 509 w 1345"/>
              <a:gd name="T17" fmla="*/ 540 h 1622"/>
              <a:gd name="T18" fmla="*/ 59 w 1345"/>
              <a:gd name="T19" fmla="*/ 162 h 1622"/>
              <a:gd name="T20" fmla="*/ 1345 w 1345"/>
              <a:gd name="T21" fmla="*/ 162 h 1622"/>
              <a:gd name="T22" fmla="*/ 1309 w 1345"/>
              <a:gd name="T23" fmla="*/ 90 h 1622"/>
              <a:gd name="T24" fmla="*/ 1074 w 1345"/>
              <a:gd name="T25" fmla="*/ 91 h 1622"/>
              <a:gd name="T26" fmla="*/ 1081 w 1345"/>
              <a:gd name="T27" fmla="*/ 30 h 1622"/>
              <a:gd name="T28" fmla="*/ 672 w 1345"/>
              <a:gd name="T29" fmla="*/ 3 h 1622"/>
              <a:gd name="T30" fmla="*/ 264 w 1345"/>
              <a:gd name="T31" fmla="*/ 30 h 1622"/>
              <a:gd name="T32" fmla="*/ 270 w 1345"/>
              <a:gd name="T33" fmla="*/ 91 h 1622"/>
              <a:gd name="T34" fmla="*/ 35 w 1345"/>
              <a:gd name="T35" fmla="*/ 90 h 1622"/>
              <a:gd name="T36" fmla="*/ 0 w 1345"/>
              <a:gd name="T37" fmla="*/ 162 h 1622"/>
              <a:gd name="T38" fmla="*/ 602 w 1345"/>
              <a:gd name="T39" fmla="*/ 628 h 1622"/>
              <a:gd name="T40" fmla="*/ 608 w 1345"/>
              <a:gd name="T41" fmla="*/ 794 h 1622"/>
              <a:gd name="T42" fmla="*/ 521 w 1345"/>
              <a:gd name="T43" fmla="*/ 968 h 1622"/>
              <a:gd name="T44" fmla="*/ 582 w 1345"/>
              <a:gd name="T45" fmla="*/ 1138 h 1622"/>
              <a:gd name="T46" fmla="*/ 578 w 1345"/>
              <a:gd name="T47" fmla="*/ 1229 h 1622"/>
              <a:gd name="T48" fmla="*/ 400 w 1345"/>
              <a:gd name="T49" fmla="*/ 1516 h 1622"/>
              <a:gd name="T50" fmla="*/ 672 w 1345"/>
              <a:gd name="T51" fmla="*/ 1622 h 1622"/>
              <a:gd name="T52" fmla="*/ 945 w 1345"/>
              <a:gd name="T53" fmla="*/ 1516 h 1622"/>
              <a:gd name="T54" fmla="*/ 767 w 1345"/>
              <a:gd name="T55" fmla="*/ 1229 h 1622"/>
              <a:gd name="T56" fmla="*/ 763 w 1345"/>
              <a:gd name="T57" fmla="*/ 1138 h 1622"/>
              <a:gd name="T58" fmla="*/ 824 w 1345"/>
              <a:gd name="T59" fmla="*/ 968 h 1622"/>
              <a:gd name="T60" fmla="*/ 737 w 1345"/>
              <a:gd name="T61" fmla="*/ 794 h 1622"/>
              <a:gd name="T62" fmla="*/ 743 w 1345"/>
              <a:gd name="T63" fmla="*/ 628 h 1622"/>
              <a:gd name="T64" fmla="*/ 1345 w 1345"/>
              <a:gd name="T65" fmla="*/ 162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5" h="1622">
                <a:moveTo>
                  <a:pt x="1056" y="158"/>
                </a:moveTo>
                <a:cubicBezTo>
                  <a:pt x="1131" y="134"/>
                  <a:pt x="1240" y="114"/>
                  <a:pt x="1275" y="139"/>
                </a:cubicBezTo>
                <a:cubicBezTo>
                  <a:pt x="1280" y="142"/>
                  <a:pt x="1286" y="148"/>
                  <a:pt x="1286" y="162"/>
                </a:cubicBezTo>
                <a:cubicBezTo>
                  <a:pt x="1286" y="250"/>
                  <a:pt x="1054" y="458"/>
                  <a:pt x="836" y="540"/>
                </a:cubicBezTo>
                <a:cubicBezTo>
                  <a:pt x="946" y="441"/>
                  <a:pt x="1020" y="274"/>
                  <a:pt x="1056" y="158"/>
                </a:cubicBezTo>
                <a:moveTo>
                  <a:pt x="59" y="162"/>
                </a:moveTo>
                <a:cubicBezTo>
                  <a:pt x="59" y="148"/>
                  <a:pt x="64" y="142"/>
                  <a:pt x="70" y="139"/>
                </a:cubicBezTo>
                <a:cubicBezTo>
                  <a:pt x="105" y="114"/>
                  <a:pt x="213" y="134"/>
                  <a:pt x="288" y="158"/>
                </a:cubicBezTo>
                <a:cubicBezTo>
                  <a:pt x="324" y="274"/>
                  <a:pt x="398" y="441"/>
                  <a:pt x="509" y="540"/>
                </a:cubicBezTo>
                <a:cubicBezTo>
                  <a:pt x="290" y="458"/>
                  <a:pt x="59" y="250"/>
                  <a:pt x="59" y="162"/>
                </a:cubicBezTo>
                <a:moveTo>
                  <a:pt x="1345" y="162"/>
                </a:moveTo>
                <a:cubicBezTo>
                  <a:pt x="1345" y="132"/>
                  <a:pt x="1333" y="107"/>
                  <a:pt x="1309" y="90"/>
                </a:cubicBezTo>
                <a:cubicBezTo>
                  <a:pt x="1253" y="51"/>
                  <a:pt x="1143" y="72"/>
                  <a:pt x="1074" y="91"/>
                </a:cubicBezTo>
                <a:cubicBezTo>
                  <a:pt x="1082" y="58"/>
                  <a:pt x="1084" y="36"/>
                  <a:pt x="1081" y="30"/>
                </a:cubicBezTo>
                <a:cubicBezTo>
                  <a:pt x="1066" y="0"/>
                  <a:pt x="672" y="3"/>
                  <a:pt x="672" y="3"/>
                </a:cubicBezTo>
                <a:cubicBezTo>
                  <a:pt x="672" y="3"/>
                  <a:pt x="279" y="0"/>
                  <a:pt x="264" y="30"/>
                </a:cubicBezTo>
                <a:cubicBezTo>
                  <a:pt x="261" y="36"/>
                  <a:pt x="263" y="58"/>
                  <a:pt x="270" y="91"/>
                </a:cubicBezTo>
                <a:cubicBezTo>
                  <a:pt x="201" y="72"/>
                  <a:pt x="91" y="51"/>
                  <a:pt x="35" y="90"/>
                </a:cubicBezTo>
                <a:cubicBezTo>
                  <a:pt x="12" y="107"/>
                  <a:pt x="0" y="132"/>
                  <a:pt x="0" y="162"/>
                </a:cubicBezTo>
                <a:cubicBezTo>
                  <a:pt x="0" y="313"/>
                  <a:pt x="353" y="583"/>
                  <a:pt x="602" y="628"/>
                </a:cubicBezTo>
                <a:lnTo>
                  <a:pt x="608" y="794"/>
                </a:lnTo>
                <a:cubicBezTo>
                  <a:pt x="608" y="794"/>
                  <a:pt x="521" y="824"/>
                  <a:pt x="521" y="968"/>
                </a:cubicBezTo>
                <a:cubicBezTo>
                  <a:pt x="521" y="1112"/>
                  <a:pt x="582" y="1138"/>
                  <a:pt x="582" y="1138"/>
                </a:cubicBezTo>
                <a:lnTo>
                  <a:pt x="578" y="1229"/>
                </a:lnTo>
                <a:lnTo>
                  <a:pt x="400" y="1516"/>
                </a:lnTo>
                <a:cubicBezTo>
                  <a:pt x="400" y="1516"/>
                  <a:pt x="498" y="1622"/>
                  <a:pt x="672" y="1622"/>
                </a:cubicBezTo>
                <a:cubicBezTo>
                  <a:pt x="846" y="1622"/>
                  <a:pt x="945" y="1516"/>
                  <a:pt x="945" y="1516"/>
                </a:cubicBezTo>
                <a:lnTo>
                  <a:pt x="767" y="1229"/>
                </a:lnTo>
                <a:lnTo>
                  <a:pt x="763" y="1138"/>
                </a:lnTo>
                <a:cubicBezTo>
                  <a:pt x="763" y="1138"/>
                  <a:pt x="824" y="1112"/>
                  <a:pt x="824" y="968"/>
                </a:cubicBezTo>
                <a:cubicBezTo>
                  <a:pt x="824" y="824"/>
                  <a:pt x="737" y="794"/>
                  <a:pt x="737" y="794"/>
                </a:cubicBezTo>
                <a:lnTo>
                  <a:pt x="743" y="628"/>
                </a:lnTo>
                <a:cubicBezTo>
                  <a:pt x="992" y="583"/>
                  <a:pt x="1345" y="313"/>
                  <a:pt x="1345" y="162"/>
                </a:cubicBez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4061893" y="580694"/>
            <a:ext cx="423042" cy="647700"/>
            <a:chOff x="6692901" y="1036638"/>
            <a:chExt cx="511176" cy="782638"/>
          </a:xfrm>
        </p:grpSpPr>
        <p:sp>
          <p:nvSpPr>
            <p:cNvPr id="6" name="Freeform 83"/>
            <p:cNvSpPr>
              <a:spLocks/>
            </p:cNvSpPr>
            <p:nvPr/>
          </p:nvSpPr>
          <p:spPr bwMode="auto">
            <a:xfrm>
              <a:off x="6881814" y="1125538"/>
              <a:ext cx="220663" cy="200025"/>
            </a:xfrm>
            <a:custGeom>
              <a:avLst/>
              <a:gdLst>
                <a:gd name="T0" fmla="*/ 19 w 429"/>
                <a:gd name="T1" fmla="*/ 38 h 388"/>
                <a:gd name="T2" fmla="*/ 264 w 429"/>
                <a:gd name="T3" fmla="*/ 48 h 388"/>
                <a:gd name="T4" fmla="*/ 401 w 429"/>
                <a:gd name="T5" fmla="*/ 78 h 388"/>
                <a:gd name="T6" fmla="*/ 404 w 429"/>
                <a:gd name="T7" fmla="*/ 86 h 388"/>
                <a:gd name="T8" fmla="*/ 407 w 429"/>
                <a:gd name="T9" fmla="*/ 94 h 388"/>
                <a:gd name="T10" fmla="*/ 411 w 429"/>
                <a:gd name="T11" fmla="*/ 106 h 388"/>
                <a:gd name="T12" fmla="*/ 413 w 429"/>
                <a:gd name="T13" fmla="*/ 114 h 388"/>
                <a:gd name="T14" fmla="*/ 416 w 429"/>
                <a:gd name="T15" fmla="*/ 122 h 388"/>
                <a:gd name="T16" fmla="*/ 418 w 429"/>
                <a:gd name="T17" fmla="*/ 130 h 388"/>
                <a:gd name="T18" fmla="*/ 421 w 429"/>
                <a:gd name="T19" fmla="*/ 142 h 388"/>
                <a:gd name="T20" fmla="*/ 422 w 429"/>
                <a:gd name="T21" fmla="*/ 151 h 388"/>
                <a:gd name="T22" fmla="*/ 424 w 429"/>
                <a:gd name="T23" fmla="*/ 159 h 388"/>
                <a:gd name="T24" fmla="*/ 425 w 429"/>
                <a:gd name="T25" fmla="*/ 169 h 388"/>
                <a:gd name="T26" fmla="*/ 427 w 429"/>
                <a:gd name="T27" fmla="*/ 180 h 388"/>
                <a:gd name="T28" fmla="*/ 428 w 429"/>
                <a:gd name="T29" fmla="*/ 188 h 388"/>
                <a:gd name="T30" fmla="*/ 428 w 429"/>
                <a:gd name="T31" fmla="*/ 197 h 388"/>
                <a:gd name="T32" fmla="*/ 429 w 429"/>
                <a:gd name="T33" fmla="*/ 208 h 388"/>
                <a:gd name="T34" fmla="*/ 429 w 429"/>
                <a:gd name="T35" fmla="*/ 218 h 388"/>
                <a:gd name="T36" fmla="*/ 429 w 429"/>
                <a:gd name="T37" fmla="*/ 227 h 388"/>
                <a:gd name="T38" fmla="*/ 429 w 429"/>
                <a:gd name="T39" fmla="*/ 236 h 388"/>
                <a:gd name="T40" fmla="*/ 429 w 429"/>
                <a:gd name="T41" fmla="*/ 247 h 388"/>
                <a:gd name="T42" fmla="*/ 428 w 429"/>
                <a:gd name="T43" fmla="*/ 257 h 388"/>
                <a:gd name="T44" fmla="*/ 427 w 429"/>
                <a:gd name="T45" fmla="*/ 267 h 388"/>
                <a:gd name="T46" fmla="*/ 426 w 429"/>
                <a:gd name="T47" fmla="*/ 276 h 388"/>
                <a:gd name="T48" fmla="*/ 424 w 429"/>
                <a:gd name="T49" fmla="*/ 287 h 388"/>
                <a:gd name="T50" fmla="*/ 423 w 429"/>
                <a:gd name="T51" fmla="*/ 297 h 388"/>
                <a:gd name="T52" fmla="*/ 421 w 429"/>
                <a:gd name="T53" fmla="*/ 306 h 388"/>
                <a:gd name="T54" fmla="*/ 416 w 429"/>
                <a:gd name="T55" fmla="*/ 325 h 388"/>
                <a:gd name="T56" fmla="*/ 414 w 429"/>
                <a:gd name="T57" fmla="*/ 335 h 388"/>
                <a:gd name="T58" fmla="*/ 411 w 429"/>
                <a:gd name="T59" fmla="*/ 344 h 388"/>
                <a:gd name="T60" fmla="*/ 408 w 429"/>
                <a:gd name="T61" fmla="*/ 353 h 388"/>
                <a:gd name="T62" fmla="*/ 405 w 429"/>
                <a:gd name="T63" fmla="*/ 362 h 388"/>
                <a:gd name="T64" fmla="*/ 402 w 429"/>
                <a:gd name="T65" fmla="*/ 371 h 388"/>
                <a:gd name="T66" fmla="*/ 0 w 429"/>
                <a:gd name="T67"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88">
                  <a:moveTo>
                    <a:pt x="0" y="65"/>
                  </a:moveTo>
                  <a:cubicBezTo>
                    <a:pt x="6" y="56"/>
                    <a:pt x="12" y="47"/>
                    <a:pt x="19" y="38"/>
                  </a:cubicBezTo>
                  <a:cubicBezTo>
                    <a:pt x="28" y="25"/>
                    <a:pt x="38" y="12"/>
                    <a:pt x="48" y="0"/>
                  </a:cubicBezTo>
                  <a:cubicBezTo>
                    <a:pt x="122" y="34"/>
                    <a:pt x="197" y="41"/>
                    <a:pt x="264" y="48"/>
                  </a:cubicBezTo>
                  <a:cubicBezTo>
                    <a:pt x="314" y="53"/>
                    <a:pt x="360" y="57"/>
                    <a:pt x="399" y="73"/>
                  </a:cubicBezTo>
                  <a:cubicBezTo>
                    <a:pt x="400" y="74"/>
                    <a:pt x="400" y="76"/>
                    <a:pt x="401" y="78"/>
                  </a:cubicBezTo>
                  <a:lnTo>
                    <a:pt x="402" y="81"/>
                  </a:lnTo>
                  <a:cubicBezTo>
                    <a:pt x="403" y="82"/>
                    <a:pt x="404" y="84"/>
                    <a:pt x="404" y="86"/>
                  </a:cubicBezTo>
                  <a:lnTo>
                    <a:pt x="405" y="88"/>
                  </a:lnTo>
                  <a:cubicBezTo>
                    <a:pt x="406" y="90"/>
                    <a:pt x="406" y="92"/>
                    <a:pt x="407" y="94"/>
                  </a:cubicBezTo>
                  <a:lnTo>
                    <a:pt x="408" y="96"/>
                  </a:lnTo>
                  <a:cubicBezTo>
                    <a:pt x="409" y="99"/>
                    <a:pt x="410" y="103"/>
                    <a:pt x="411" y="106"/>
                  </a:cubicBezTo>
                  <a:lnTo>
                    <a:pt x="412" y="109"/>
                  </a:lnTo>
                  <a:cubicBezTo>
                    <a:pt x="412" y="110"/>
                    <a:pt x="413" y="112"/>
                    <a:pt x="413" y="114"/>
                  </a:cubicBezTo>
                  <a:lnTo>
                    <a:pt x="414" y="117"/>
                  </a:lnTo>
                  <a:cubicBezTo>
                    <a:pt x="415" y="118"/>
                    <a:pt x="415" y="120"/>
                    <a:pt x="416" y="122"/>
                  </a:cubicBezTo>
                  <a:lnTo>
                    <a:pt x="417" y="125"/>
                  </a:lnTo>
                  <a:cubicBezTo>
                    <a:pt x="417" y="127"/>
                    <a:pt x="417" y="128"/>
                    <a:pt x="418" y="130"/>
                  </a:cubicBezTo>
                  <a:lnTo>
                    <a:pt x="418" y="133"/>
                  </a:lnTo>
                  <a:cubicBezTo>
                    <a:pt x="419" y="136"/>
                    <a:pt x="420" y="139"/>
                    <a:pt x="421" y="142"/>
                  </a:cubicBezTo>
                  <a:lnTo>
                    <a:pt x="421" y="146"/>
                  </a:lnTo>
                  <a:cubicBezTo>
                    <a:pt x="422" y="147"/>
                    <a:pt x="422" y="149"/>
                    <a:pt x="422" y="151"/>
                  </a:cubicBezTo>
                  <a:lnTo>
                    <a:pt x="423" y="154"/>
                  </a:lnTo>
                  <a:cubicBezTo>
                    <a:pt x="423" y="156"/>
                    <a:pt x="424" y="158"/>
                    <a:pt x="424" y="159"/>
                  </a:cubicBezTo>
                  <a:lnTo>
                    <a:pt x="425" y="163"/>
                  </a:lnTo>
                  <a:cubicBezTo>
                    <a:pt x="425" y="165"/>
                    <a:pt x="425" y="167"/>
                    <a:pt x="425" y="169"/>
                  </a:cubicBezTo>
                  <a:cubicBezTo>
                    <a:pt x="426" y="171"/>
                    <a:pt x="426" y="173"/>
                    <a:pt x="426" y="175"/>
                  </a:cubicBezTo>
                  <a:lnTo>
                    <a:pt x="427" y="180"/>
                  </a:lnTo>
                  <a:cubicBezTo>
                    <a:pt x="427" y="181"/>
                    <a:pt x="427" y="183"/>
                    <a:pt x="427" y="184"/>
                  </a:cubicBezTo>
                  <a:lnTo>
                    <a:pt x="428" y="188"/>
                  </a:lnTo>
                  <a:cubicBezTo>
                    <a:pt x="428" y="190"/>
                    <a:pt x="428" y="192"/>
                    <a:pt x="428" y="193"/>
                  </a:cubicBezTo>
                  <a:lnTo>
                    <a:pt x="428" y="197"/>
                  </a:lnTo>
                  <a:cubicBezTo>
                    <a:pt x="429" y="199"/>
                    <a:pt x="429" y="202"/>
                    <a:pt x="429" y="204"/>
                  </a:cubicBezTo>
                  <a:lnTo>
                    <a:pt x="429" y="208"/>
                  </a:lnTo>
                  <a:cubicBezTo>
                    <a:pt x="429" y="210"/>
                    <a:pt x="429" y="212"/>
                    <a:pt x="429" y="215"/>
                  </a:cubicBezTo>
                  <a:lnTo>
                    <a:pt x="429" y="218"/>
                  </a:lnTo>
                  <a:cubicBezTo>
                    <a:pt x="429" y="220"/>
                    <a:pt x="429" y="222"/>
                    <a:pt x="429" y="224"/>
                  </a:cubicBezTo>
                  <a:lnTo>
                    <a:pt x="429" y="227"/>
                  </a:lnTo>
                  <a:cubicBezTo>
                    <a:pt x="429" y="229"/>
                    <a:pt x="429" y="231"/>
                    <a:pt x="429" y="233"/>
                  </a:cubicBezTo>
                  <a:lnTo>
                    <a:pt x="429" y="236"/>
                  </a:lnTo>
                  <a:cubicBezTo>
                    <a:pt x="429" y="239"/>
                    <a:pt x="429" y="242"/>
                    <a:pt x="429" y="245"/>
                  </a:cubicBezTo>
                  <a:lnTo>
                    <a:pt x="429" y="247"/>
                  </a:lnTo>
                  <a:cubicBezTo>
                    <a:pt x="429" y="250"/>
                    <a:pt x="428" y="252"/>
                    <a:pt x="428" y="254"/>
                  </a:cubicBezTo>
                  <a:lnTo>
                    <a:pt x="428" y="257"/>
                  </a:lnTo>
                  <a:cubicBezTo>
                    <a:pt x="428" y="259"/>
                    <a:pt x="428" y="261"/>
                    <a:pt x="427" y="263"/>
                  </a:cubicBezTo>
                  <a:lnTo>
                    <a:pt x="427" y="267"/>
                  </a:lnTo>
                  <a:cubicBezTo>
                    <a:pt x="427" y="269"/>
                    <a:pt x="427" y="271"/>
                    <a:pt x="426" y="274"/>
                  </a:cubicBezTo>
                  <a:lnTo>
                    <a:pt x="426" y="276"/>
                  </a:lnTo>
                  <a:cubicBezTo>
                    <a:pt x="426" y="279"/>
                    <a:pt x="425" y="282"/>
                    <a:pt x="425" y="285"/>
                  </a:cubicBezTo>
                  <a:lnTo>
                    <a:pt x="424" y="287"/>
                  </a:lnTo>
                  <a:cubicBezTo>
                    <a:pt x="424" y="290"/>
                    <a:pt x="424" y="292"/>
                    <a:pt x="423" y="294"/>
                  </a:cubicBezTo>
                  <a:lnTo>
                    <a:pt x="423" y="297"/>
                  </a:lnTo>
                  <a:cubicBezTo>
                    <a:pt x="422" y="299"/>
                    <a:pt x="422" y="302"/>
                    <a:pt x="421" y="304"/>
                  </a:cubicBezTo>
                  <a:lnTo>
                    <a:pt x="421" y="306"/>
                  </a:lnTo>
                  <a:cubicBezTo>
                    <a:pt x="420" y="310"/>
                    <a:pt x="420" y="313"/>
                    <a:pt x="419" y="316"/>
                  </a:cubicBezTo>
                  <a:cubicBezTo>
                    <a:pt x="418" y="319"/>
                    <a:pt x="417" y="322"/>
                    <a:pt x="416" y="325"/>
                  </a:cubicBezTo>
                  <a:cubicBezTo>
                    <a:pt x="416" y="327"/>
                    <a:pt x="416" y="328"/>
                    <a:pt x="415" y="330"/>
                  </a:cubicBezTo>
                  <a:cubicBezTo>
                    <a:pt x="415" y="332"/>
                    <a:pt x="414" y="333"/>
                    <a:pt x="414" y="335"/>
                  </a:cubicBezTo>
                  <a:cubicBezTo>
                    <a:pt x="413" y="337"/>
                    <a:pt x="413" y="339"/>
                    <a:pt x="412" y="341"/>
                  </a:cubicBezTo>
                  <a:lnTo>
                    <a:pt x="411" y="344"/>
                  </a:lnTo>
                  <a:cubicBezTo>
                    <a:pt x="410" y="346"/>
                    <a:pt x="410" y="349"/>
                    <a:pt x="409" y="351"/>
                  </a:cubicBezTo>
                  <a:lnTo>
                    <a:pt x="408" y="353"/>
                  </a:lnTo>
                  <a:cubicBezTo>
                    <a:pt x="407" y="356"/>
                    <a:pt x="406" y="358"/>
                    <a:pt x="405" y="361"/>
                  </a:cubicBezTo>
                  <a:lnTo>
                    <a:pt x="405" y="362"/>
                  </a:lnTo>
                  <a:cubicBezTo>
                    <a:pt x="404" y="365"/>
                    <a:pt x="403" y="368"/>
                    <a:pt x="402" y="370"/>
                  </a:cubicBezTo>
                  <a:lnTo>
                    <a:pt x="402" y="371"/>
                  </a:lnTo>
                  <a:cubicBezTo>
                    <a:pt x="399" y="376"/>
                    <a:pt x="397" y="382"/>
                    <a:pt x="395" y="388"/>
                  </a:cubicBezTo>
                  <a:cubicBezTo>
                    <a:pt x="313" y="243"/>
                    <a:pt x="157" y="135"/>
                    <a:pt x="0" y="65"/>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4"/>
            <p:cNvSpPr>
              <a:spLocks/>
            </p:cNvSpPr>
            <p:nvPr/>
          </p:nvSpPr>
          <p:spPr bwMode="auto">
            <a:xfrm>
              <a:off x="6696076" y="1196976"/>
              <a:ext cx="141288" cy="212725"/>
            </a:xfrm>
            <a:custGeom>
              <a:avLst/>
              <a:gdLst>
                <a:gd name="T0" fmla="*/ 88 w 278"/>
                <a:gd name="T1" fmla="*/ 63 h 416"/>
                <a:gd name="T2" fmla="*/ 278 w 278"/>
                <a:gd name="T3" fmla="*/ 28 h 416"/>
                <a:gd name="T4" fmla="*/ 172 w 278"/>
                <a:gd name="T5" fmla="*/ 337 h 416"/>
                <a:gd name="T6" fmla="*/ 168 w 278"/>
                <a:gd name="T7" fmla="*/ 416 h 416"/>
                <a:gd name="T8" fmla="*/ 167 w 278"/>
                <a:gd name="T9" fmla="*/ 415 h 416"/>
                <a:gd name="T10" fmla="*/ 160 w 278"/>
                <a:gd name="T11" fmla="*/ 410 h 416"/>
                <a:gd name="T12" fmla="*/ 158 w 278"/>
                <a:gd name="T13" fmla="*/ 409 h 416"/>
                <a:gd name="T14" fmla="*/ 152 w 278"/>
                <a:gd name="T15" fmla="*/ 404 h 416"/>
                <a:gd name="T16" fmla="*/ 149 w 278"/>
                <a:gd name="T17" fmla="*/ 402 h 416"/>
                <a:gd name="T18" fmla="*/ 144 w 278"/>
                <a:gd name="T19" fmla="*/ 398 h 416"/>
                <a:gd name="T20" fmla="*/ 141 w 278"/>
                <a:gd name="T21" fmla="*/ 396 h 416"/>
                <a:gd name="T22" fmla="*/ 136 w 278"/>
                <a:gd name="T23" fmla="*/ 391 h 416"/>
                <a:gd name="T24" fmla="*/ 134 w 278"/>
                <a:gd name="T25" fmla="*/ 389 h 416"/>
                <a:gd name="T26" fmla="*/ 129 w 278"/>
                <a:gd name="T27" fmla="*/ 385 h 416"/>
                <a:gd name="T28" fmla="*/ 126 w 278"/>
                <a:gd name="T29" fmla="*/ 383 h 416"/>
                <a:gd name="T30" fmla="*/ 121 w 278"/>
                <a:gd name="T31" fmla="*/ 378 h 416"/>
                <a:gd name="T32" fmla="*/ 119 w 278"/>
                <a:gd name="T33" fmla="*/ 376 h 416"/>
                <a:gd name="T34" fmla="*/ 114 w 278"/>
                <a:gd name="T35" fmla="*/ 371 h 416"/>
                <a:gd name="T36" fmla="*/ 112 w 278"/>
                <a:gd name="T37" fmla="*/ 369 h 416"/>
                <a:gd name="T38" fmla="*/ 107 w 278"/>
                <a:gd name="T39" fmla="*/ 364 h 416"/>
                <a:gd name="T40" fmla="*/ 105 w 278"/>
                <a:gd name="T41" fmla="*/ 361 h 416"/>
                <a:gd name="T42" fmla="*/ 100 w 278"/>
                <a:gd name="T43" fmla="*/ 356 h 416"/>
                <a:gd name="T44" fmla="*/ 98 w 278"/>
                <a:gd name="T45" fmla="*/ 354 h 416"/>
                <a:gd name="T46" fmla="*/ 93 w 278"/>
                <a:gd name="T47" fmla="*/ 349 h 416"/>
                <a:gd name="T48" fmla="*/ 91 w 278"/>
                <a:gd name="T49" fmla="*/ 347 h 416"/>
                <a:gd name="T50" fmla="*/ 86 w 278"/>
                <a:gd name="T51" fmla="*/ 341 h 416"/>
                <a:gd name="T52" fmla="*/ 85 w 278"/>
                <a:gd name="T53" fmla="*/ 339 h 416"/>
                <a:gd name="T54" fmla="*/ 80 w 278"/>
                <a:gd name="T55" fmla="*/ 332 h 416"/>
                <a:gd name="T56" fmla="*/ 79 w 278"/>
                <a:gd name="T57" fmla="*/ 331 h 416"/>
                <a:gd name="T58" fmla="*/ 56 w 278"/>
                <a:gd name="T59" fmla="*/ 298 h 416"/>
                <a:gd name="T60" fmla="*/ 56 w 278"/>
                <a:gd name="T61" fmla="*/ 298 h 416"/>
                <a:gd name="T62" fmla="*/ 51 w 278"/>
                <a:gd name="T63" fmla="*/ 289 h 416"/>
                <a:gd name="T64" fmla="*/ 50 w 278"/>
                <a:gd name="T65" fmla="*/ 288 h 416"/>
                <a:gd name="T66" fmla="*/ 46 w 278"/>
                <a:gd name="T67" fmla="*/ 281 h 416"/>
                <a:gd name="T68" fmla="*/ 45 w 278"/>
                <a:gd name="T69" fmla="*/ 279 h 416"/>
                <a:gd name="T70" fmla="*/ 41 w 278"/>
                <a:gd name="T71" fmla="*/ 272 h 416"/>
                <a:gd name="T72" fmla="*/ 40 w 278"/>
                <a:gd name="T73" fmla="*/ 270 h 416"/>
                <a:gd name="T74" fmla="*/ 37 w 278"/>
                <a:gd name="T75" fmla="*/ 263 h 416"/>
                <a:gd name="T76" fmla="*/ 36 w 278"/>
                <a:gd name="T77" fmla="*/ 261 h 416"/>
                <a:gd name="T78" fmla="*/ 32 w 278"/>
                <a:gd name="T79" fmla="*/ 254 h 416"/>
                <a:gd name="T80" fmla="*/ 31 w 278"/>
                <a:gd name="T81" fmla="*/ 252 h 416"/>
                <a:gd name="T82" fmla="*/ 28 w 278"/>
                <a:gd name="T83" fmla="*/ 244 h 416"/>
                <a:gd name="T84" fmla="*/ 27 w 278"/>
                <a:gd name="T85" fmla="*/ 242 h 416"/>
                <a:gd name="T86" fmla="*/ 24 w 278"/>
                <a:gd name="T87" fmla="*/ 235 h 416"/>
                <a:gd name="T88" fmla="*/ 24 w 278"/>
                <a:gd name="T89" fmla="*/ 233 h 416"/>
                <a:gd name="T90" fmla="*/ 21 w 278"/>
                <a:gd name="T91" fmla="*/ 225 h 416"/>
                <a:gd name="T92" fmla="*/ 20 w 278"/>
                <a:gd name="T93" fmla="*/ 224 h 416"/>
                <a:gd name="T94" fmla="*/ 17 w 278"/>
                <a:gd name="T95" fmla="*/ 216 h 416"/>
                <a:gd name="T96" fmla="*/ 17 w 278"/>
                <a:gd name="T97" fmla="*/ 214 h 416"/>
                <a:gd name="T98" fmla="*/ 14 w 278"/>
                <a:gd name="T99" fmla="*/ 206 h 416"/>
                <a:gd name="T100" fmla="*/ 14 w 278"/>
                <a:gd name="T101" fmla="*/ 205 h 416"/>
                <a:gd name="T102" fmla="*/ 0 w 278"/>
                <a:gd name="T103" fmla="*/ 145 h 416"/>
                <a:gd name="T104" fmla="*/ 0 w 278"/>
                <a:gd name="T105" fmla="*/ 145 h 416"/>
                <a:gd name="T106" fmla="*/ 88 w 278"/>
                <a:gd name="T107" fmla="*/ 6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 h="416">
                  <a:moveTo>
                    <a:pt x="88" y="63"/>
                  </a:moveTo>
                  <a:cubicBezTo>
                    <a:pt x="143" y="23"/>
                    <a:pt x="209" y="0"/>
                    <a:pt x="278" y="28"/>
                  </a:cubicBezTo>
                  <a:cubicBezTo>
                    <a:pt x="226" y="124"/>
                    <a:pt x="186" y="232"/>
                    <a:pt x="172" y="337"/>
                  </a:cubicBezTo>
                  <a:cubicBezTo>
                    <a:pt x="169" y="363"/>
                    <a:pt x="168" y="390"/>
                    <a:pt x="168" y="416"/>
                  </a:cubicBezTo>
                  <a:lnTo>
                    <a:pt x="167" y="415"/>
                  </a:lnTo>
                  <a:cubicBezTo>
                    <a:pt x="165" y="414"/>
                    <a:pt x="162" y="412"/>
                    <a:pt x="160" y="410"/>
                  </a:cubicBezTo>
                  <a:lnTo>
                    <a:pt x="158" y="409"/>
                  </a:lnTo>
                  <a:cubicBezTo>
                    <a:pt x="156" y="407"/>
                    <a:pt x="154" y="406"/>
                    <a:pt x="152" y="404"/>
                  </a:cubicBezTo>
                  <a:lnTo>
                    <a:pt x="149" y="402"/>
                  </a:lnTo>
                  <a:cubicBezTo>
                    <a:pt x="148" y="401"/>
                    <a:pt x="146" y="399"/>
                    <a:pt x="144" y="398"/>
                  </a:cubicBezTo>
                  <a:lnTo>
                    <a:pt x="141" y="396"/>
                  </a:lnTo>
                  <a:cubicBezTo>
                    <a:pt x="140" y="394"/>
                    <a:pt x="138" y="393"/>
                    <a:pt x="136" y="391"/>
                  </a:cubicBezTo>
                  <a:lnTo>
                    <a:pt x="134" y="389"/>
                  </a:lnTo>
                  <a:cubicBezTo>
                    <a:pt x="132" y="388"/>
                    <a:pt x="130" y="386"/>
                    <a:pt x="129" y="385"/>
                  </a:cubicBezTo>
                  <a:lnTo>
                    <a:pt x="126" y="383"/>
                  </a:lnTo>
                  <a:cubicBezTo>
                    <a:pt x="124" y="381"/>
                    <a:pt x="123" y="380"/>
                    <a:pt x="121" y="378"/>
                  </a:cubicBezTo>
                  <a:lnTo>
                    <a:pt x="119" y="376"/>
                  </a:lnTo>
                  <a:cubicBezTo>
                    <a:pt x="117" y="374"/>
                    <a:pt x="116" y="373"/>
                    <a:pt x="114" y="371"/>
                  </a:cubicBezTo>
                  <a:lnTo>
                    <a:pt x="112" y="369"/>
                  </a:lnTo>
                  <a:cubicBezTo>
                    <a:pt x="110" y="367"/>
                    <a:pt x="108" y="365"/>
                    <a:pt x="107" y="364"/>
                  </a:cubicBezTo>
                  <a:lnTo>
                    <a:pt x="105" y="361"/>
                  </a:lnTo>
                  <a:cubicBezTo>
                    <a:pt x="103" y="360"/>
                    <a:pt x="101" y="358"/>
                    <a:pt x="100" y="356"/>
                  </a:cubicBezTo>
                  <a:lnTo>
                    <a:pt x="98" y="354"/>
                  </a:lnTo>
                  <a:cubicBezTo>
                    <a:pt x="96" y="352"/>
                    <a:pt x="95" y="350"/>
                    <a:pt x="93" y="349"/>
                  </a:cubicBezTo>
                  <a:lnTo>
                    <a:pt x="91" y="347"/>
                  </a:lnTo>
                  <a:cubicBezTo>
                    <a:pt x="90" y="345"/>
                    <a:pt x="88" y="343"/>
                    <a:pt x="86" y="341"/>
                  </a:cubicBezTo>
                  <a:lnTo>
                    <a:pt x="85" y="339"/>
                  </a:lnTo>
                  <a:cubicBezTo>
                    <a:pt x="83" y="337"/>
                    <a:pt x="81" y="334"/>
                    <a:pt x="80" y="332"/>
                  </a:cubicBezTo>
                  <a:lnTo>
                    <a:pt x="79" y="331"/>
                  </a:lnTo>
                  <a:cubicBezTo>
                    <a:pt x="71" y="320"/>
                    <a:pt x="63" y="309"/>
                    <a:pt x="56" y="298"/>
                  </a:cubicBezTo>
                  <a:lnTo>
                    <a:pt x="56" y="298"/>
                  </a:lnTo>
                  <a:cubicBezTo>
                    <a:pt x="54" y="295"/>
                    <a:pt x="52" y="292"/>
                    <a:pt x="51" y="289"/>
                  </a:cubicBezTo>
                  <a:lnTo>
                    <a:pt x="50" y="288"/>
                  </a:lnTo>
                  <a:cubicBezTo>
                    <a:pt x="49" y="286"/>
                    <a:pt x="47" y="283"/>
                    <a:pt x="46" y="281"/>
                  </a:cubicBezTo>
                  <a:lnTo>
                    <a:pt x="45" y="279"/>
                  </a:lnTo>
                  <a:cubicBezTo>
                    <a:pt x="44" y="277"/>
                    <a:pt x="42" y="274"/>
                    <a:pt x="41" y="272"/>
                  </a:cubicBezTo>
                  <a:lnTo>
                    <a:pt x="40" y="270"/>
                  </a:lnTo>
                  <a:cubicBezTo>
                    <a:pt x="39" y="268"/>
                    <a:pt x="38" y="265"/>
                    <a:pt x="37" y="263"/>
                  </a:cubicBezTo>
                  <a:lnTo>
                    <a:pt x="36" y="261"/>
                  </a:lnTo>
                  <a:cubicBezTo>
                    <a:pt x="35" y="258"/>
                    <a:pt x="33" y="256"/>
                    <a:pt x="32" y="254"/>
                  </a:cubicBezTo>
                  <a:lnTo>
                    <a:pt x="31" y="252"/>
                  </a:lnTo>
                  <a:cubicBezTo>
                    <a:pt x="30" y="249"/>
                    <a:pt x="29" y="247"/>
                    <a:pt x="28" y="244"/>
                  </a:cubicBezTo>
                  <a:lnTo>
                    <a:pt x="27" y="242"/>
                  </a:lnTo>
                  <a:cubicBezTo>
                    <a:pt x="26" y="240"/>
                    <a:pt x="25" y="237"/>
                    <a:pt x="24" y="235"/>
                  </a:cubicBezTo>
                  <a:lnTo>
                    <a:pt x="24" y="233"/>
                  </a:lnTo>
                  <a:cubicBezTo>
                    <a:pt x="23" y="231"/>
                    <a:pt x="22" y="228"/>
                    <a:pt x="21" y="225"/>
                  </a:cubicBezTo>
                  <a:lnTo>
                    <a:pt x="20" y="224"/>
                  </a:lnTo>
                  <a:cubicBezTo>
                    <a:pt x="19" y="221"/>
                    <a:pt x="18" y="218"/>
                    <a:pt x="17" y="216"/>
                  </a:cubicBezTo>
                  <a:lnTo>
                    <a:pt x="17" y="214"/>
                  </a:lnTo>
                  <a:cubicBezTo>
                    <a:pt x="16" y="211"/>
                    <a:pt x="15" y="208"/>
                    <a:pt x="14" y="206"/>
                  </a:cubicBezTo>
                  <a:lnTo>
                    <a:pt x="14" y="205"/>
                  </a:lnTo>
                  <a:cubicBezTo>
                    <a:pt x="8" y="185"/>
                    <a:pt x="3" y="165"/>
                    <a:pt x="0" y="145"/>
                  </a:cubicBezTo>
                  <a:lnTo>
                    <a:pt x="0" y="145"/>
                  </a:lnTo>
                  <a:cubicBezTo>
                    <a:pt x="25" y="117"/>
                    <a:pt x="54" y="87"/>
                    <a:pt x="88" y="6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5"/>
            <p:cNvSpPr>
              <a:spLocks/>
            </p:cNvSpPr>
            <p:nvPr/>
          </p:nvSpPr>
          <p:spPr bwMode="auto">
            <a:xfrm>
              <a:off x="6853239" y="1168401"/>
              <a:ext cx="225425" cy="268288"/>
            </a:xfrm>
            <a:custGeom>
              <a:avLst/>
              <a:gdLst>
                <a:gd name="T0" fmla="*/ 293 w 438"/>
                <a:gd name="T1" fmla="*/ 483 h 522"/>
                <a:gd name="T2" fmla="*/ 292 w 438"/>
                <a:gd name="T3" fmla="*/ 483 h 522"/>
                <a:gd name="T4" fmla="*/ 284 w 438"/>
                <a:gd name="T5" fmla="*/ 487 h 522"/>
                <a:gd name="T6" fmla="*/ 284 w 438"/>
                <a:gd name="T7" fmla="*/ 488 h 522"/>
                <a:gd name="T8" fmla="*/ 276 w 438"/>
                <a:gd name="T9" fmla="*/ 492 h 522"/>
                <a:gd name="T10" fmla="*/ 276 w 438"/>
                <a:gd name="T11" fmla="*/ 492 h 522"/>
                <a:gd name="T12" fmla="*/ 267 w 438"/>
                <a:gd name="T13" fmla="*/ 497 h 522"/>
                <a:gd name="T14" fmla="*/ 267 w 438"/>
                <a:gd name="T15" fmla="*/ 497 h 522"/>
                <a:gd name="T16" fmla="*/ 258 w 438"/>
                <a:gd name="T17" fmla="*/ 501 h 522"/>
                <a:gd name="T18" fmla="*/ 258 w 438"/>
                <a:gd name="T19" fmla="*/ 501 h 522"/>
                <a:gd name="T20" fmla="*/ 204 w 438"/>
                <a:gd name="T21" fmla="*/ 522 h 522"/>
                <a:gd name="T22" fmla="*/ 200 w 438"/>
                <a:gd name="T23" fmla="*/ 505 h 522"/>
                <a:gd name="T24" fmla="*/ 0 w 438"/>
                <a:gd name="T25" fmla="*/ 71 h 522"/>
                <a:gd name="T26" fmla="*/ 43 w 438"/>
                <a:gd name="T27" fmla="*/ 0 h 522"/>
                <a:gd name="T28" fmla="*/ 46 w 438"/>
                <a:gd name="T29" fmla="*/ 1 h 522"/>
                <a:gd name="T30" fmla="*/ 438 w 438"/>
                <a:gd name="T31" fmla="*/ 329 h 522"/>
                <a:gd name="T32" fmla="*/ 418 w 438"/>
                <a:gd name="T33" fmla="*/ 363 h 522"/>
                <a:gd name="T34" fmla="*/ 418 w 438"/>
                <a:gd name="T35" fmla="*/ 363 h 522"/>
                <a:gd name="T36" fmla="*/ 412 w 438"/>
                <a:gd name="T37" fmla="*/ 371 h 522"/>
                <a:gd name="T38" fmla="*/ 412 w 438"/>
                <a:gd name="T39" fmla="*/ 371 h 522"/>
                <a:gd name="T40" fmla="*/ 407 w 438"/>
                <a:gd name="T41" fmla="*/ 379 h 522"/>
                <a:gd name="T42" fmla="*/ 407 w 438"/>
                <a:gd name="T43" fmla="*/ 379 h 522"/>
                <a:gd name="T44" fmla="*/ 401 w 438"/>
                <a:gd name="T45" fmla="*/ 387 h 522"/>
                <a:gd name="T46" fmla="*/ 401 w 438"/>
                <a:gd name="T47" fmla="*/ 387 h 522"/>
                <a:gd name="T48" fmla="*/ 395 w 438"/>
                <a:gd name="T49" fmla="*/ 394 h 522"/>
                <a:gd name="T50" fmla="*/ 395 w 438"/>
                <a:gd name="T51" fmla="*/ 394 h 522"/>
                <a:gd name="T52" fmla="*/ 388 w 438"/>
                <a:gd name="T53" fmla="*/ 402 h 522"/>
                <a:gd name="T54" fmla="*/ 388 w 438"/>
                <a:gd name="T55" fmla="*/ 402 h 522"/>
                <a:gd name="T56" fmla="*/ 382 w 438"/>
                <a:gd name="T57" fmla="*/ 409 h 522"/>
                <a:gd name="T58" fmla="*/ 382 w 438"/>
                <a:gd name="T59" fmla="*/ 409 h 522"/>
                <a:gd name="T60" fmla="*/ 375 w 438"/>
                <a:gd name="T61" fmla="*/ 416 h 522"/>
                <a:gd name="T62" fmla="*/ 375 w 438"/>
                <a:gd name="T63" fmla="*/ 416 h 522"/>
                <a:gd name="T64" fmla="*/ 369 w 438"/>
                <a:gd name="T65" fmla="*/ 423 h 522"/>
                <a:gd name="T66" fmla="*/ 368 w 438"/>
                <a:gd name="T67" fmla="*/ 423 h 522"/>
                <a:gd name="T68" fmla="*/ 362 w 438"/>
                <a:gd name="T69" fmla="*/ 430 h 522"/>
                <a:gd name="T70" fmla="*/ 361 w 438"/>
                <a:gd name="T71" fmla="*/ 430 h 522"/>
                <a:gd name="T72" fmla="*/ 355 w 438"/>
                <a:gd name="T73" fmla="*/ 436 h 522"/>
                <a:gd name="T74" fmla="*/ 354 w 438"/>
                <a:gd name="T75" fmla="*/ 437 h 522"/>
                <a:gd name="T76" fmla="*/ 347 w 438"/>
                <a:gd name="T77" fmla="*/ 443 h 522"/>
                <a:gd name="T78" fmla="*/ 347 w 438"/>
                <a:gd name="T79" fmla="*/ 443 h 522"/>
                <a:gd name="T80" fmla="*/ 340 w 438"/>
                <a:gd name="T81" fmla="*/ 449 h 522"/>
                <a:gd name="T82" fmla="*/ 340 w 438"/>
                <a:gd name="T83" fmla="*/ 449 h 522"/>
                <a:gd name="T84" fmla="*/ 332 w 438"/>
                <a:gd name="T85" fmla="*/ 455 h 522"/>
                <a:gd name="T86" fmla="*/ 332 w 438"/>
                <a:gd name="T87" fmla="*/ 455 h 522"/>
                <a:gd name="T88" fmla="*/ 325 w 438"/>
                <a:gd name="T89" fmla="*/ 461 h 522"/>
                <a:gd name="T90" fmla="*/ 324 w 438"/>
                <a:gd name="T91" fmla="*/ 461 h 522"/>
                <a:gd name="T92" fmla="*/ 317 w 438"/>
                <a:gd name="T93" fmla="*/ 467 h 522"/>
                <a:gd name="T94" fmla="*/ 317 w 438"/>
                <a:gd name="T95" fmla="*/ 467 h 522"/>
                <a:gd name="T96" fmla="*/ 309 w 438"/>
                <a:gd name="T97" fmla="*/ 472 h 522"/>
                <a:gd name="T98" fmla="*/ 309 w 438"/>
                <a:gd name="T99" fmla="*/ 472 h 522"/>
                <a:gd name="T100" fmla="*/ 301 w 438"/>
                <a:gd name="T101" fmla="*/ 477 h 522"/>
                <a:gd name="T102" fmla="*/ 301 w 438"/>
                <a:gd name="T103" fmla="*/ 478 h 522"/>
                <a:gd name="T104" fmla="*/ 293 w 438"/>
                <a:gd name="T105" fmla="*/ 48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522">
                  <a:moveTo>
                    <a:pt x="293" y="483"/>
                  </a:moveTo>
                  <a:lnTo>
                    <a:pt x="292" y="483"/>
                  </a:lnTo>
                  <a:cubicBezTo>
                    <a:pt x="290" y="484"/>
                    <a:pt x="287" y="486"/>
                    <a:pt x="284" y="487"/>
                  </a:cubicBezTo>
                  <a:lnTo>
                    <a:pt x="284" y="488"/>
                  </a:lnTo>
                  <a:cubicBezTo>
                    <a:pt x="281" y="489"/>
                    <a:pt x="278" y="491"/>
                    <a:pt x="276" y="492"/>
                  </a:cubicBezTo>
                  <a:lnTo>
                    <a:pt x="276" y="492"/>
                  </a:lnTo>
                  <a:cubicBezTo>
                    <a:pt x="273" y="494"/>
                    <a:pt x="270" y="495"/>
                    <a:pt x="267" y="497"/>
                  </a:cubicBezTo>
                  <a:lnTo>
                    <a:pt x="267" y="497"/>
                  </a:lnTo>
                  <a:cubicBezTo>
                    <a:pt x="264" y="498"/>
                    <a:pt x="261" y="500"/>
                    <a:pt x="258" y="501"/>
                  </a:cubicBezTo>
                  <a:lnTo>
                    <a:pt x="258" y="501"/>
                  </a:lnTo>
                  <a:cubicBezTo>
                    <a:pt x="241" y="509"/>
                    <a:pt x="223" y="516"/>
                    <a:pt x="204" y="522"/>
                  </a:cubicBezTo>
                  <a:cubicBezTo>
                    <a:pt x="203" y="516"/>
                    <a:pt x="202" y="511"/>
                    <a:pt x="200" y="505"/>
                  </a:cubicBezTo>
                  <a:cubicBezTo>
                    <a:pt x="164" y="351"/>
                    <a:pt x="114" y="135"/>
                    <a:pt x="0" y="71"/>
                  </a:cubicBezTo>
                  <a:cubicBezTo>
                    <a:pt x="14" y="46"/>
                    <a:pt x="28" y="23"/>
                    <a:pt x="43" y="0"/>
                  </a:cubicBezTo>
                  <a:lnTo>
                    <a:pt x="46" y="1"/>
                  </a:lnTo>
                  <a:cubicBezTo>
                    <a:pt x="204" y="72"/>
                    <a:pt x="362" y="182"/>
                    <a:pt x="438" y="329"/>
                  </a:cubicBezTo>
                  <a:cubicBezTo>
                    <a:pt x="432" y="341"/>
                    <a:pt x="425" y="352"/>
                    <a:pt x="418" y="363"/>
                  </a:cubicBezTo>
                  <a:lnTo>
                    <a:pt x="418" y="363"/>
                  </a:lnTo>
                  <a:cubicBezTo>
                    <a:pt x="416" y="366"/>
                    <a:pt x="414" y="368"/>
                    <a:pt x="412" y="371"/>
                  </a:cubicBezTo>
                  <a:lnTo>
                    <a:pt x="412" y="371"/>
                  </a:lnTo>
                  <a:cubicBezTo>
                    <a:pt x="411" y="374"/>
                    <a:pt x="409" y="376"/>
                    <a:pt x="407" y="379"/>
                  </a:cubicBezTo>
                  <a:lnTo>
                    <a:pt x="407" y="379"/>
                  </a:lnTo>
                  <a:cubicBezTo>
                    <a:pt x="405" y="382"/>
                    <a:pt x="403" y="384"/>
                    <a:pt x="401" y="387"/>
                  </a:cubicBezTo>
                  <a:lnTo>
                    <a:pt x="401" y="387"/>
                  </a:lnTo>
                  <a:cubicBezTo>
                    <a:pt x="399" y="389"/>
                    <a:pt x="397" y="392"/>
                    <a:pt x="395" y="394"/>
                  </a:cubicBezTo>
                  <a:lnTo>
                    <a:pt x="395" y="394"/>
                  </a:lnTo>
                  <a:cubicBezTo>
                    <a:pt x="393" y="397"/>
                    <a:pt x="390" y="399"/>
                    <a:pt x="388" y="402"/>
                  </a:cubicBezTo>
                  <a:lnTo>
                    <a:pt x="388" y="402"/>
                  </a:lnTo>
                  <a:cubicBezTo>
                    <a:pt x="386" y="404"/>
                    <a:pt x="384" y="407"/>
                    <a:pt x="382" y="409"/>
                  </a:cubicBezTo>
                  <a:lnTo>
                    <a:pt x="382" y="409"/>
                  </a:lnTo>
                  <a:cubicBezTo>
                    <a:pt x="380" y="412"/>
                    <a:pt x="378" y="414"/>
                    <a:pt x="375" y="416"/>
                  </a:cubicBezTo>
                  <a:lnTo>
                    <a:pt x="375" y="416"/>
                  </a:lnTo>
                  <a:cubicBezTo>
                    <a:pt x="373" y="419"/>
                    <a:pt x="371" y="421"/>
                    <a:pt x="369" y="423"/>
                  </a:cubicBezTo>
                  <a:lnTo>
                    <a:pt x="368" y="423"/>
                  </a:lnTo>
                  <a:cubicBezTo>
                    <a:pt x="366" y="425"/>
                    <a:pt x="364" y="428"/>
                    <a:pt x="362" y="430"/>
                  </a:cubicBezTo>
                  <a:lnTo>
                    <a:pt x="361" y="430"/>
                  </a:lnTo>
                  <a:cubicBezTo>
                    <a:pt x="359" y="432"/>
                    <a:pt x="357" y="434"/>
                    <a:pt x="355" y="436"/>
                  </a:cubicBezTo>
                  <a:lnTo>
                    <a:pt x="354" y="437"/>
                  </a:lnTo>
                  <a:cubicBezTo>
                    <a:pt x="352" y="439"/>
                    <a:pt x="350" y="441"/>
                    <a:pt x="347" y="443"/>
                  </a:cubicBezTo>
                  <a:lnTo>
                    <a:pt x="347" y="443"/>
                  </a:lnTo>
                  <a:cubicBezTo>
                    <a:pt x="345" y="445"/>
                    <a:pt x="342" y="447"/>
                    <a:pt x="340" y="449"/>
                  </a:cubicBezTo>
                  <a:lnTo>
                    <a:pt x="340" y="449"/>
                  </a:lnTo>
                  <a:cubicBezTo>
                    <a:pt x="337" y="451"/>
                    <a:pt x="335" y="453"/>
                    <a:pt x="332" y="455"/>
                  </a:cubicBezTo>
                  <a:lnTo>
                    <a:pt x="332" y="455"/>
                  </a:lnTo>
                  <a:cubicBezTo>
                    <a:pt x="330" y="457"/>
                    <a:pt x="327" y="459"/>
                    <a:pt x="325" y="461"/>
                  </a:cubicBezTo>
                  <a:lnTo>
                    <a:pt x="324" y="461"/>
                  </a:lnTo>
                  <a:cubicBezTo>
                    <a:pt x="322" y="463"/>
                    <a:pt x="319" y="465"/>
                    <a:pt x="317" y="467"/>
                  </a:cubicBezTo>
                  <a:lnTo>
                    <a:pt x="317" y="467"/>
                  </a:lnTo>
                  <a:cubicBezTo>
                    <a:pt x="314" y="469"/>
                    <a:pt x="311" y="470"/>
                    <a:pt x="309" y="472"/>
                  </a:cubicBezTo>
                  <a:lnTo>
                    <a:pt x="309" y="472"/>
                  </a:lnTo>
                  <a:cubicBezTo>
                    <a:pt x="306" y="474"/>
                    <a:pt x="303" y="476"/>
                    <a:pt x="301" y="477"/>
                  </a:cubicBezTo>
                  <a:lnTo>
                    <a:pt x="301" y="478"/>
                  </a:lnTo>
                  <a:cubicBezTo>
                    <a:pt x="298" y="479"/>
                    <a:pt x="295" y="481"/>
                    <a:pt x="293" y="48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6"/>
            <p:cNvSpPr>
              <a:spLocks/>
            </p:cNvSpPr>
            <p:nvPr/>
          </p:nvSpPr>
          <p:spPr bwMode="auto">
            <a:xfrm>
              <a:off x="6792914" y="1216026"/>
              <a:ext cx="153988" cy="230188"/>
            </a:xfrm>
            <a:custGeom>
              <a:avLst/>
              <a:gdLst>
                <a:gd name="T0" fmla="*/ 103 w 301"/>
                <a:gd name="T1" fmla="*/ 436 h 449"/>
                <a:gd name="T2" fmla="*/ 97 w 301"/>
                <a:gd name="T3" fmla="*/ 434 h 449"/>
                <a:gd name="T4" fmla="*/ 94 w 301"/>
                <a:gd name="T5" fmla="*/ 433 h 449"/>
                <a:gd name="T6" fmla="*/ 87 w 301"/>
                <a:gd name="T7" fmla="*/ 431 h 449"/>
                <a:gd name="T8" fmla="*/ 85 w 301"/>
                <a:gd name="T9" fmla="*/ 430 h 449"/>
                <a:gd name="T10" fmla="*/ 76 w 301"/>
                <a:gd name="T11" fmla="*/ 428 h 449"/>
                <a:gd name="T12" fmla="*/ 73 w 301"/>
                <a:gd name="T13" fmla="*/ 426 h 449"/>
                <a:gd name="T14" fmla="*/ 68 w 301"/>
                <a:gd name="T15" fmla="*/ 425 h 449"/>
                <a:gd name="T16" fmla="*/ 64 w 301"/>
                <a:gd name="T17" fmla="*/ 423 h 449"/>
                <a:gd name="T18" fmla="*/ 60 w 301"/>
                <a:gd name="T19" fmla="*/ 421 h 449"/>
                <a:gd name="T20" fmla="*/ 56 w 301"/>
                <a:gd name="T21" fmla="*/ 420 h 449"/>
                <a:gd name="T22" fmla="*/ 50 w 301"/>
                <a:gd name="T23" fmla="*/ 418 h 449"/>
                <a:gd name="T24" fmla="*/ 44 w 301"/>
                <a:gd name="T25" fmla="*/ 415 h 449"/>
                <a:gd name="T26" fmla="*/ 40 w 301"/>
                <a:gd name="T27" fmla="*/ 413 h 449"/>
                <a:gd name="T28" fmla="*/ 35 w 301"/>
                <a:gd name="T29" fmla="*/ 411 h 449"/>
                <a:gd name="T30" fmla="*/ 33 w 301"/>
                <a:gd name="T31" fmla="*/ 410 h 449"/>
                <a:gd name="T32" fmla="*/ 28 w 301"/>
                <a:gd name="T33" fmla="*/ 407 h 449"/>
                <a:gd name="T34" fmla="*/ 27 w 301"/>
                <a:gd name="T35" fmla="*/ 407 h 449"/>
                <a:gd name="T36" fmla="*/ 15 w 301"/>
                <a:gd name="T37" fmla="*/ 401 h 449"/>
                <a:gd name="T38" fmla="*/ 14 w 301"/>
                <a:gd name="T39" fmla="*/ 400 h 449"/>
                <a:gd name="T40" fmla="*/ 8 w 301"/>
                <a:gd name="T41" fmla="*/ 397 h 449"/>
                <a:gd name="T42" fmla="*/ 7 w 301"/>
                <a:gd name="T43" fmla="*/ 396 h 449"/>
                <a:gd name="T44" fmla="*/ 1 w 301"/>
                <a:gd name="T45" fmla="*/ 393 h 449"/>
                <a:gd name="T46" fmla="*/ 5 w 301"/>
                <a:gd name="T47" fmla="*/ 302 h 449"/>
                <a:gd name="T48" fmla="*/ 108 w 301"/>
                <a:gd name="T49" fmla="*/ 0 h 449"/>
                <a:gd name="T50" fmla="*/ 297 w 301"/>
                <a:gd name="T51" fmla="*/ 419 h 449"/>
                <a:gd name="T52" fmla="*/ 301 w 301"/>
                <a:gd name="T53" fmla="*/ 437 h 449"/>
                <a:gd name="T54" fmla="*/ 301 w 301"/>
                <a:gd name="T55" fmla="*/ 438 h 449"/>
                <a:gd name="T56" fmla="*/ 291 w 301"/>
                <a:gd name="T57" fmla="*/ 440 h 449"/>
                <a:gd name="T58" fmla="*/ 288 w 301"/>
                <a:gd name="T59" fmla="*/ 441 h 449"/>
                <a:gd name="T60" fmla="*/ 281 w 301"/>
                <a:gd name="T61" fmla="*/ 442 h 449"/>
                <a:gd name="T62" fmla="*/ 277 w 301"/>
                <a:gd name="T63" fmla="*/ 443 h 449"/>
                <a:gd name="T64" fmla="*/ 270 w 301"/>
                <a:gd name="T65" fmla="*/ 444 h 449"/>
                <a:gd name="T66" fmla="*/ 266 w 301"/>
                <a:gd name="T67" fmla="*/ 445 h 449"/>
                <a:gd name="T68" fmla="*/ 259 w 301"/>
                <a:gd name="T69" fmla="*/ 445 h 449"/>
                <a:gd name="T70" fmla="*/ 255 w 301"/>
                <a:gd name="T71" fmla="*/ 446 h 449"/>
                <a:gd name="T72" fmla="*/ 247 w 301"/>
                <a:gd name="T73" fmla="*/ 447 h 449"/>
                <a:gd name="T74" fmla="*/ 244 w 301"/>
                <a:gd name="T75" fmla="*/ 447 h 449"/>
                <a:gd name="T76" fmla="*/ 234 w 301"/>
                <a:gd name="T77" fmla="*/ 448 h 449"/>
                <a:gd name="T78" fmla="*/ 230 w 301"/>
                <a:gd name="T79" fmla="*/ 448 h 449"/>
                <a:gd name="T80" fmla="*/ 223 w 301"/>
                <a:gd name="T81" fmla="*/ 449 h 449"/>
                <a:gd name="T82" fmla="*/ 219 w 301"/>
                <a:gd name="T83" fmla="*/ 449 h 449"/>
                <a:gd name="T84" fmla="*/ 212 w 301"/>
                <a:gd name="T85" fmla="*/ 449 h 449"/>
                <a:gd name="T86" fmla="*/ 208 w 301"/>
                <a:gd name="T87" fmla="*/ 449 h 449"/>
                <a:gd name="T88" fmla="*/ 201 w 301"/>
                <a:gd name="T89" fmla="*/ 449 h 449"/>
                <a:gd name="T90" fmla="*/ 197 w 301"/>
                <a:gd name="T91" fmla="*/ 449 h 449"/>
                <a:gd name="T92" fmla="*/ 189 w 301"/>
                <a:gd name="T93" fmla="*/ 449 h 449"/>
                <a:gd name="T94" fmla="*/ 186 w 301"/>
                <a:gd name="T95" fmla="*/ 449 h 449"/>
                <a:gd name="T96" fmla="*/ 175 w 301"/>
                <a:gd name="T97" fmla="*/ 448 h 449"/>
                <a:gd name="T98" fmla="*/ 172 w 301"/>
                <a:gd name="T99" fmla="*/ 448 h 449"/>
                <a:gd name="T100" fmla="*/ 164 w 301"/>
                <a:gd name="T101" fmla="*/ 447 h 449"/>
                <a:gd name="T102" fmla="*/ 160 w 301"/>
                <a:gd name="T103" fmla="*/ 446 h 449"/>
                <a:gd name="T104" fmla="*/ 152 w 301"/>
                <a:gd name="T105" fmla="*/ 446 h 449"/>
                <a:gd name="T106" fmla="*/ 148 w 301"/>
                <a:gd name="T107" fmla="*/ 445 h 449"/>
                <a:gd name="T108" fmla="*/ 141 w 301"/>
                <a:gd name="T109" fmla="*/ 444 h 449"/>
                <a:gd name="T110" fmla="*/ 137 w 301"/>
                <a:gd name="T111" fmla="*/ 443 h 449"/>
                <a:gd name="T112" fmla="*/ 129 w 301"/>
                <a:gd name="T113" fmla="*/ 442 h 449"/>
                <a:gd name="T114" fmla="*/ 126 w 301"/>
                <a:gd name="T115" fmla="*/ 441 h 449"/>
                <a:gd name="T116" fmla="*/ 115 w 301"/>
                <a:gd name="T117" fmla="*/ 439 h 449"/>
                <a:gd name="T118" fmla="*/ 106 w 301"/>
                <a:gd name="T119" fmla="*/ 436 h 449"/>
                <a:gd name="T120" fmla="*/ 103 w 301"/>
                <a:gd name="T121" fmla="*/ 43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449">
                  <a:moveTo>
                    <a:pt x="103" y="436"/>
                  </a:moveTo>
                  <a:cubicBezTo>
                    <a:pt x="101" y="435"/>
                    <a:pt x="99" y="435"/>
                    <a:pt x="97" y="434"/>
                  </a:cubicBezTo>
                  <a:lnTo>
                    <a:pt x="94" y="433"/>
                  </a:lnTo>
                  <a:cubicBezTo>
                    <a:pt x="91" y="432"/>
                    <a:pt x="89" y="432"/>
                    <a:pt x="87" y="431"/>
                  </a:cubicBezTo>
                  <a:lnTo>
                    <a:pt x="85" y="430"/>
                  </a:lnTo>
                  <a:cubicBezTo>
                    <a:pt x="82" y="429"/>
                    <a:pt x="79" y="429"/>
                    <a:pt x="76" y="428"/>
                  </a:cubicBezTo>
                  <a:lnTo>
                    <a:pt x="73" y="426"/>
                  </a:lnTo>
                  <a:cubicBezTo>
                    <a:pt x="71" y="426"/>
                    <a:pt x="70" y="425"/>
                    <a:pt x="68" y="425"/>
                  </a:cubicBezTo>
                  <a:lnTo>
                    <a:pt x="64" y="423"/>
                  </a:lnTo>
                  <a:cubicBezTo>
                    <a:pt x="63" y="423"/>
                    <a:pt x="61" y="422"/>
                    <a:pt x="60" y="421"/>
                  </a:cubicBezTo>
                  <a:lnTo>
                    <a:pt x="56" y="420"/>
                  </a:lnTo>
                  <a:cubicBezTo>
                    <a:pt x="54" y="419"/>
                    <a:pt x="52" y="418"/>
                    <a:pt x="50" y="418"/>
                  </a:cubicBezTo>
                  <a:cubicBezTo>
                    <a:pt x="48" y="417"/>
                    <a:pt x="46" y="416"/>
                    <a:pt x="44" y="415"/>
                  </a:cubicBezTo>
                  <a:lnTo>
                    <a:pt x="40" y="413"/>
                  </a:lnTo>
                  <a:cubicBezTo>
                    <a:pt x="39" y="413"/>
                    <a:pt x="37" y="412"/>
                    <a:pt x="35" y="411"/>
                  </a:cubicBezTo>
                  <a:lnTo>
                    <a:pt x="33" y="410"/>
                  </a:lnTo>
                  <a:cubicBezTo>
                    <a:pt x="31" y="409"/>
                    <a:pt x="29" y="408"/>
                    <a:pt x="28" y="407"/>
                  </a:cubicBezTo>
                  <a:lnTo>
                    <a:pt x="27" y="407"/>
                  </a:lnTo>
                  <a:cubicBezTo>
                    <a:pt x="23" y="405"/>
                    <a:pt x="19" y="403"/>
                    <a:pt x="15" y="401"/>
                  </a:cubicBezTo>
                  <a:lnTo>
                    <a:pt x="14" y="400"/>
                  </a:lnTo>
                  <a:cubicBezTo>
                    <a:pt x="12" y="399"/>
                    <a:pt x="10" y="398"/>
                    <a:pt x="8" y="397"/>
                  </a:cubicBezTo>
                  <a:lnTo>
                    <a:pt x="7" y="396"/>
                  </a:lnTo>
                  <a:cubicBezTo>
                    <a:pt x="5" y="395"/>
                    <a:pt x="3" y="394"/>
                    <a:pt x="1" y="393"/>
                  </a:cubicBezTo>
                  <a:cubicBezTo>
                    <a:pt x="0" y="363"/>
                    <a:pt x="1" y="332"/>
                    <a:pt x="5" y="302"/>
                  </a:cubicBezTo>
                  <a:cubicBezTo>
                    <a:pt x="18" y="199"/>
                    <a:pt x="57" y="94"/>
                    <a:pt x="108" y="0"/>
                  </a:cubicBezTo>
                  <a:cubicBezTo>
                    <a:pt x="213" y="59"/>
                    <a:pt x="262" y="269"/>
                    <a:pt x="297" y="419"/>
                  </a:cubicBezTo>
                  <a:cubicBezTo>
                    <a:pt x="299" y="425"/>
                    <a:pt x="300" y="431"/>
                    <a:pt x="301" y="437"/>
                  </a:cubicBezTo>
                  <a:lnTo>
                    <a:pt x="301" y="438"/>
                  </a:lnTo>
                  <a:cubicBezTo>
                    <a:pt x="298" y="438"/>
                    <a:pt x="294" y="439"/>
                    <a:pt x="291" y="440"/>
                  </a:cubicBezTo>
                  <a:lnTo>
                    <a:pt x="288" y="441"/>
                  </a:lnTo>
                  <a:cubicBezTo>
                    <a:pt x="285" y="441"/>
                    <a:pt x="283" y="441"/>
                    <a:pt x="281" y="442"/>
                  </a:cubicBezTo>
                  <a:lnTo>
                    <a:pt x="277" y="443"/>
                  </a:lnTo>
                  <a:cubicBezTo>
                    <a:pt x="274" y="443"/>
                    <a:pt x="272" y="443"/>
                    <a:pt x="270" y="444"/>
                  </a:cubicBezTo>
                  <a:lnTo>
                    <a:pt x="266" y="445"/>
                  </a:lnTo>
                  <a:cubicBezTo>
                    <a:pt x="263" y="445"/>
                    <a:pt x="261" y="445"/>
                    <a:pt x="259" y="445"/>
                  </a:cubicBezTo>
                  <a:lnTo>
                    <a:pt x="255" y="446"/>
                  </a:lnTo>
                  <a:cubicBezTo>
                    <a:pt x="252" y="446"/>
                    <a:pt x="249" y="447"/>
                    <a:pt x="247" y="447"/>
                  </a:cubicBezTo>
                  <a:lnTo>
                    <a:pt x="244" y="447"/>
                  </a:lnTo>
                  <a:cubicBezTo>
                    <a:pt x="241" y="448"/>
                    <a:pt x="237" y="448"/>
                    <a:pt x="234" y="448"/>
                  </a:cubicBezTo>
                  <a:lnTo>
                    <a:pt x="230" y="448"/>
                  </a:lnTo>
                  <a:cubicBezTo>
                    <a:pt x="228" y="448"/>
                    <a:pt x="225" y="449"/>
                    <a:pt x="223" y="449"/>
                  </a:cubicBezTo>
                  <a:lnTo>
                    <a:pt x="219" y="449"/>
                  </a:lnTo>
                  <a:cubicBezTo>
                    <a:pt x="216" y="449"/>
                    <a:pt x="214" y="449"/>
                    <a:pt x="212" y="449"/>
                  </a:cubicBezTo>
                  <a:lnTo>
                    <a:pt x="208" y="449"/>
                  </a:lnTo>
                  <a:cubicBezTo>
                    <a:pt x="205" y="449"/>
                    <a:pt x="203" y="449"/>
                    <a:pt x="201" y="449"/>
                  </a:cubicBezTo>
                  <a:lnTo>
                    <a:pt x="197" y="449"/>
                  </a:lnTo>
                  <a:cubicBezTo>
                    <a:pt x="194" y="449"/>
                    <a:pt x="191" y="449"/>
                    <a:pt x="189" y="449"/>
                  </a:cubicBezTo>
                  <a:lnTo>
                    <a:pt x="186" y="449"/>
                  </a:lnTo>
                  <a:cubicBezTo>
                    <a:pt x="182" y="448"/>
                    <a:pt x="178" y="448"/>
                    <a:pt x="175" y="448"/>
                  </a:cubicBezTo>
                  <a:lnTo>
                    <a:pt x="172" y="448"/>
                  </a:lnTo>
                  <a:cubicBezTo>
                    <a:pt x="169" y="447"/>
                    <a:pt x="166" y="447"/>
                    <a:pt x="164" y="447"/>
                  </a:cubicBezTo>
                  <a:lnTo>
                    <a:pt x="160" y="446"/>
                  </a:lnTo>
                  <a:cubicBezTo>
                    <a:pt x="157" y="446"/>
                    <a:pt x="155" y="446"/>
                    <a:pt x="152" y="446"/>
                  </a:cubicBezTo>
                  <a:lnTo>
                    <a:pt x="148" y="445"/>
                  </a:lnTo>
                  <a:cubicBezTo>
                    <a:pt x="146" y="445"/>
                    <a:pt x="143" y="444"/>
                    <a:pt x="141" y="444"/>
                  </a:cubicBezTo>
                  <a:lnTo>
                    <a:pt x="137" y="443"/>
                  </a:lnTo>
                  <a:cubicBezTo>
                    <a:pt x="134" y="443"/>
                    <a:pt x="132" y="442"/>
                    <a:pt x="129" y="442"/>
                  </a:cubicBezTo>
                  <a:lnTo>
                    <a:pt x="126" y="441"/>
                  </a:lnTo>
                  <a:cubicBezTo>
                    <a:pt x="122" y="440"/>
                    <a:pt x="118" y="439"/>
                    <a:pt x="115" y="439"/>
                  </a:cubicBezTo>
                  <a:cubicBezTo>
                    <a:pt x="112" y="438"/>
                    <a:pt x="109" y="437"/>
                    <a:pt x="106" y="436"/>
                  </a:cubicBezTo>
                  <a:lnTo>
                    <a:pt x="103" y="436"/>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7"/>
            <p:cNvSpPr>
              <a:spLocks/>
            </p:cNvSpPr>
            <p:nvPr/>
          </p:nvSpPr>
          <p:spPr bwMode="auto">
            <a:xfrm>
              <a:off x="6737351" y="1046163"/>
              <a:ext cx="158750" cy="107950"/>
            </a:xfrm>
            <a:custGeom>
              <a:avLst/>
              <a:gdLst>
                <a:gd name="T0" fmla="*/ 123 w 309"/>
                <a:gd name="T1" fmla="*/ 29 h 210"/>
                <a:gd name="T2" fmla="*/ 123 w 309"/>
                <a:gd name="T3" fmla="*/ 29 h 210"/>
                <a:gd name="T4" fmla="*/ 149 w 309"/>
                <a:gd name="T5" fmla="*/ 16 h 210"/>
                <a:gd name="T6" fmla="*/ 150 w 309"/>
                <a:gd name="T7" fmla="*/ 16 h 210"/>
                <a:gd name="T8" fmla="*/ 176 w 309"/>
                <a:gd name="T9" fmla="*/ 5 h 210"/>
                <a:gd name="T10" fmla="*/ 177 w 309"/>
                <a:gd name="T11" fmla="*/ 5 h 210"/>
                <a:gd name="T12" fmla="*/ 190 w 309"/>
                <a:gd name="T13" fmla="*/ 0 h 210"/>
                <a:gd name="T14" fmla="*/ 309 w 309"/>
                <a:gd name="T15" fmla="*/ 145 h 210"/>
                <a:gd name="T16" fmla="*/ 282 w 309"/>
                <a:gd name="T17" fmla="*/ 180 h 210"/>
                <a:gd name="T18" fmla="*/ 261 w 309"/>
                <a:gd name="T19" fmla="*/ 210 h 210"/>
                <a:gd name="T20" fmla="*/ 0 w 309"/>
                <a:gd name="T21" fmla="*/ 132 h 210"/>
                <a:gd name="T22" fmla="*/ 0 w 309"/>
                <a:gd name="T23" fmla="*/ 132 h 210"/>
                <a:gd name="T24" fmla="*/ 9 w 309"/>
                <a:gd name="T25" fmla="*/ 120 h 210"/>
                <a:gd name="T26" fmla="*/ 10 w 309"/>
                <a:gd name="T27" fmla="*/ 120 h 210"/>
                <a:gd name="T28" fmla="*/ 29 w 309"/>
                <a:gd name="T29" fmla="*/ 99 h 210"/>
                <a:gd name="T30" fmla="*/ 30 w 309"/>
                <a:gd name="T31" fmla="*/ 98 h 210"/>
                <a:gd name="T32" fmla="*/ 51 w 309"/>
                <a:gd name="T33" fmla="*/ 79 h 210"/>
                <a:gd name="T34" fmla="*/ 51 w 309"/>
                <a:gd name="T35" fmla="*/ 78 h 210"/>
                <a:gd name="T36" fmla="*/ 73 w 309"/>
                <a:gd name="T37" fmla="*/ 61 h 210"/>
                <a:gd name="T38" fmla="*/ 74 w 309"/>
                <a:gd name="T39" fmla="*/ 60 h 210"/>
                <a:gd name="T40" fmla="*/ 97 w 309"/>
                <a:gd name="T41" fmla="*/ 44 h 210"/>
                <a:gd name="T42" fmla="*/ 98 w 309"/>
                <a:gd name="T43" fmla="*/ 43 h 210"/>
                <a:gd name="T44" fmla="*/ 123 w 309"/>
                <a:gd name="T45"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210">
                  <a:moveTo>
                    <a:pt x="123" y="29"/>
                  </a:moveTo>
                  <a:lnTo>
                    <a:pt x="123" y="29"/>
                  </a:lnTo>
                  <a:cubicBezTo>
                    <a:pt x="132" y="24"/>
                    <a:pt x="140" y="20"/>
                    <a:pt x="149" y="16"/>
                  </a:cubicBezTo>
                  <a:lnTo>
                    <a:pt x="150" y="16"/>
                  </a:lnTo>
                  <a:cubicBezTo>
                    <a:pt x="158" y="12"/>
                    <a:pt x="167" y="8"/>
                    <a:pt x="176" y="5"/>
                  </a:cubicBezTo>
                  <a:lnTo>
                    <a:pt x="177" y="5"/>
                  </a:lnTo>
                  <a:cubicBezTo>
                    <a:pt x="181" y="3"/>
                    <a:pt x="186" y="2"/>
                    <a:pt x="190" y="0"/>
                  </a:cubicBezTo>
                  <a:cubicBezTo>
                    <a:pt x="194" y="47"/>
                    <a:pt x="221" y="98"/>
                    <a:pt x="309" y="145"/>
                  </a:cubicBezTo>
                  <a:cubicBezTo>
                    <a:pt x="300" y="156"/>
                    <a:pt x="291" y="168"/>
                    <a:pt x="282" y="180"/>
                  </a:cubicBezTo>
                  <a:cubicBezTo>
                    <a:pt x="275" y="190"/>
                    <a:pt x="268" y="200"/>
                    <a:pt x="261" y="210"/>
                  </a:cubicBezTo>
                  <a:cubicBezTo>
                    <a:pt x="168" y="171"/>
                    <a:pt x="77" y="145"/>
                    <a:pt x="0" y="132"/>
                  </a:cubicBezTo>
                  <a:lnTo>
                    <a:pt x="0" y="132"/>
                  </a:lnTo>
                  <a:cubicBezTo>
                    <a:pt x="3" y="128"/>
                    <a:pt x="6" y="124"/>
                    <a:pt x="9" y="120"/>
                  </a:cubicBezTo>
                  <a:lnTo>
                    <a:pt x="10" y="120"/>
                  </a:lnTo>
                  <a:cubicBezTo>
                    <a:pt x="16" y="113"/>
                    <a:pt x="22" y="106"/>
                    <a:pt x="29" y="99"/>
                  </a:cubicBezTo>
                  <a:lnTo>
                    <a:pt x="30" y="98"/>
                  </a:lnTo>
                  <a:cubicBezTo>
                    <a:pt x="36" y="92"/>
                    <a:pt x="43" y="85"/>
                    <a:pt x="51" y="79"/>
                  </a:cubicBezTo>
                  <a:lnTo>
                    <a:pt x="51" y="78"/>
                  </a:lnTo>
                  <a:cubicBezTo>
                    <a:pt x="58" y="72"/>
                    <a:pt x="66" y="66"/>
                    <a:pt x="73" y="61"/>
                  </a:cubicBezTo>
                  <a:lnTo>
                    <a:pt x="74" y="60"/>
                  </a:lnTo>
                  <a:cubicBezTo>
                    <a:pt x="82" y="54"/>
                    <a:pt x="89" y="49"/>
                    <a:pt x="97" y="44"/>
                  </a:cubicBezTo>
                  <a:lnTo>
                    <a:pt x="98" y="43"/>
                  </a:lnTo>
                  <a:cubicBezTo>
                    <a:pt x="106" y="38"/>
                    <a:pt x="114" y="34"/>
                    <a:pt x="123" y="29"/>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8"/>
            <p:cNvSpPr>
              <a:spLocks/>
            </p:cNvSpPr>
            <p:nvPr/>
          </p:nvSpPr>
          <p:spPr bwMode="auto">
            <a:xfrm>
              <a:off x="6846889" y="1036638"/>
              <a:ext cx="119063" cy="74613"/>
            </a:xfrm>
            <a:custGeom>
              <a:avLst/>
              <a:gdLst>
                <a:gd name="T0" fmla="*/ 201 w 232"/>
                <a:gd name="T1" fmla="*/ 14 h 145"/>
                <a:gd name="T2" fmla="*/ 210 w 232"/>
                <a:gd name="T3" fmla="*/ 16 h 145"/>
                <a:gd name="T4" fmla="*/ 211 w 232"/>
                <a:gd name="T5" fmla="*/ 16 h 145"/>
                <a:gd name="T6" fmla="*/ 221 w 232"/>
                <a:gd name="T7" fmla="*/ 19 h 145"/>
                <a:gd name="T8" fmla="*/ 221 w 232"/>
                <a:gd name="T9" fmla="*/ 19 h 145"/>
                <a:gd name="T10" fmla="*/ 232 w 232"/>
                <a:gd name="T11" fmla="*/ 23 h 145"/>
                <a:gd name="T12" fmla="*/ 109 w 232"/>
                <a:gd name="T13" fmla="*/ 145 h 145"/>
                <a:gd name="T14" fmla="*/ 0 w 232"/>
                <a:gd name="T15" fmla="*/ 12 h 145"/>
                <a:gd name="T16" fmla="*/ 0 w 232"/>
                <a:gd name="T17" fmla="*/ 12 h 145"/>
                <a:gd name="T18" fmla="*/ 34 w 232"/>
                <a:gd name="T19" fmla="*/ 5 h 145"/>
                <a:gd name="T20" fmla="*/ 35 w 232"/>
                <a:gd name="T21" fmla="*/ 5 h 145"/>
                <a:gd name="T22" fmla="*/ 45 w 232"/>
                <a:gd name="T23" fmla="*/ 4 h 145"/>
                <a:gd name="T24" fmla="*/ 46 w 232"/>
                <a:gd name="T25" fmla="*/ 3 h 145"/>
                <a:gd name="T26" fmla="*/ 57 w 232"/>
                <a:gd name="T27" fmla="*/ 2 h 145"/>
                <a:gd name="T28" fmla="*/ 58 w 232"/>
                <a:gd name="T29" fmla="*/ 2 h 145"/>
                <a:gd name="T30" fmla="*/ 81 w 232"/>
                <a:gd name="T31" fmla="*/ 0 h 145"/>
                <a:gd name="T32" fmla="*/ 82 w 232"/>
                <a:gd name="T33" fmla="*/ 0 h 145"/>
                <a:gd name="T34" fmla="*/ 92 w 232"/>
                <a:gd name="T35" fmla="*/ 0 h 145"/>
                <a:gd name="T36" fmla="*/ 94 w 232"/>
                <a:gd name="T37" fmla="*/ 0 h 145"/>
                <a:gd name="T38" fmla="*/ 103 w 232"/>
                <a:gd name="T39" fmla="*/ 0 h 145"/>
                <a:gd name="T40" fmla="*/ 106 w 232"/>
                <a:gd name="T41" fmla="*/ 0 h 145"/>
                <a:gd name="T42" fmla="*/ 115 w 232"/>
                <a:gd name="T43" fmla="*/ 0 h 145"/>
                <a:gd name="T44" fmla="*/ 117 w 232"/>
                <a:gd name="T45" fmla="*/ 0 h 145"/>
                <a:gd name="T46" fmla="*/ 140 w 232"/>
                <a:gd name="T47" fmla="*/ 2 h 145"/>
                <a:gd name="T48" fmla="*/ 143 w 232"/>
                <a:gd name="T49" fmla="*/ 3 h 145"/>
                <a:gd name="T50" fmla="*/ 151 w 232"/>
                <a:gd name="T51" fmla="*/ 4 h 145"/>
                <a:gd name="T52" fmla="*/ 155 w 232"/>
                <a:gd name="T53" fmla="*/ 4 h 145"/>
                <a:gd name="T54" fmla="*/ 162 w 232"/>
                <a:gd name="T55" fmla="*/ 5 h 145"/>
                <a:gd name="T56" fmla="*/ 166 w 232"/>
                <a:gd name="T57" fmla="*/ 6 h 145"/>
                <a:gd name="T58" fmla="*/ 174 w 232"/>
                <a:gd name="T59" fmla="*/ 7 h 145"/>
                <a:gd name="T60" fmla="*/ 178 w 232"/>
                <a:gd name="T61" fmla="*/ 8 h 145"/>
                <a:gd name="T62" fmla="*/ 189 w 232"/>
                <a:gd name="T63" fmla="*/ 10 h 145"/>
                <a:gd name="T64" fmla="*/ 200 w 232"/>
                <a:gd name="T65" fmla="*/ 13 h 145"/>
                <a:gd name="T66" fmla="*/ 201 w 232"/>
                <a:gd name="T67" fmla="*/ 1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145">
                  <a:moveTo>
                    <a:pt x="201" y="14"/>
                  </a:moveTo>
                  <a:cubicBezTo>
                    <a:pt x="204" y="14"/>
                    <a:pt x="207" y="15"/>
                    <a:pt x="210" y="16"/>
                  </a:cubicBezTo>
                  <a:lnTo>
                    <a:pt x="211" y="16"/>
                  </a:lnTo>
                  <a:cubicBezTo>
                    <a:pt x="215" y="17"/>
                    <a:pt x="218" y="18"/>
                    <a:pt x="221" y="19"/>
                  </a:cubicBezTo>
                  <a:lnTo>
                    <a:pt x="221" y="19"/>
                  </a:lnTo>
                  <a:cubicBezTo>
                    <a:pt x="225" y="21"/>
                    <a:pt x="228" y="22"/>
                    <a:pt x="232" y="23"/>
                  </a:cubicBezTo>
                  <a:cubicBezTo>
                    <a:pt x="194" y="52"/>
                    <a:pt x="151" y="94"/>
                    <a:pt x="109" y="145"/>
                  </a:cubicBezTo>
                  <a:cubicBezTo>
                    <a:pt x="27" y="103"/>
                    <a:pt x="2" y="55"/>
                    <a:pt x="0" y="12"/>
                  </a:cubicBezTo>
                  <a:lnTo>
                    <a:pt x="0" y="12"/>
                  </a:lnTo>
                  <a:cubicBezTo>
                    <a:pt x="11" y="10"/>
                    <a:pt x="22" y="7"/>
                    <a:pt x="34" y="5"/>
                  </a:cubicBezTo>
                  <a:lnTo>
                    <a:pt x="35" y="5"/>
                  </a:lnTo>
                  <a:cubicBezTo>
                    <a:pt x="38" y="5"/>
                    <a:pt x="41" y="4"/>
                    <a:pt x="45" y="4"/>
                  </a:cubicBezTo>
                  <a:lnTo>
                    <a:pt x="46" y="3"/>
                  </a:lnTo>
                  <a:cubicBezTo>
                    <a:pt x="50" y="3"/>
                    <a:pt x="53" y="3"/>
                    <a:pt x="57" y="2"/>
                  </a:cubicBezTo>
                  <a:lnTo>
                    <a:pt x="58" y="2"/>
                  </a:lnTo>
                  <a:cubicBezTo>
                    <a:pt x="65" y="1"/>
                    <a:pt x="73" y="1"/>
                    <a:pt x="81" y="0"/>
                  </a:cubicBezTo>
                  <a:lnTo>
                    <a:pt x="82" y="0"/>
                  </a:lnTo>
                  <a:cubicBezTo>
                    <a:pt x="85" y="0"/>
                    <a:pt x="88" y="0"/>
                    <a:pt x="92" y="0"/>
                  </a:cubicBezTo>
                  <a:lnTo>
                    <a:pt x="94" y="0"/>
                  </a:lnTo>
                  <a:cubicBezTo>
                    <a:pt x="97" y="0"/>
                    <a:pt x="100" y="0"/>
                    <a:pt x="103" y="0"/>
                  </a:cubicBezTo>
                  <a:lnTo>
                    <a:pt x="106" y="0"/>
                  </a:lnTo>
                  <a:cubicBezTo>
                    <a:pt x="109" y="0"/>
                    <a:pt x="112" y="0"/>
                    <a:pt x="115" y="0"/>
                  </a:cubicBezTo>
                  <a:lnTo>
                    <a:pt x="117" y="0"/>
                  </a:lnTo>
                  <a:cubicBezTo>
                    <a:pt x="125" y="1"/>
                    <a:pt x="132" y="1"/>
                    <a:pt x="140" y="2"/>
                  </a:cubicBezTo>
                  <a:lnTo>
                    <a:pt x="143" y="3"/>
                  </a:lnTo>
                  <a:cubicBezTo>
                    <a:pt x="146" y="3"/>
                    <a:pt x="148" y="3"/>
                    <a:pt x="151" y="4"/>
                  </a:cubicBezTo>
                  <a:lnTo>
                    <a:pt x="155" y="4"/>
                  </a:lnTo>
                  <a:cubicBezTo>
                    <a:pt x="157" y="4"/>
                    <a:pt x="160" y="5"/>
                    <a:pt x="162" y="5"/>
                  </a:cubicBezTo>
                  <a:lnTo>
                    <a:pt x="166" y="6"/>
                  </a:lnTo>
                  <a:cubicBezTo>
                    <a:pt x="169" y="6"/>
                    <a:pt x="172" y="7"/>
                    <a:pt x="174" y="7"/>
                  </a:cubicBezTo>
                  <a:lnTo>
                    <a:pt x="178" y="8"/>
                  </a:lnTo>
                  <a:cubicBezTo>
                    <a:pt x="181" y="9"/>
                    <a:pt x="185" y="10"/>
                    <a:pt x="189" y="10"/>
                  </a:cubicBezTo>
                  <a:cubicBezTo>
                    <a:pt x="192" y="11"/>
                    <a:pt x="196" y="12"/>
                    <a:pt x="200" y="13"/>
                  </a:cubicBezTo>
                  <a:lnTo>
                    <a:pt x="201" y="14"/>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9"/>
            <p:cNvSpPr>
              <a:spLocks/>
            </p:cNvSpPr>
            <p:nvPr/>
          </p:nvSpPr>
          <p:spPr bwMode="auto">
            <a:xfrm>
              <a:off x="6913564" y="1052513"/>
              <a:ext cx="166688" cy="96838"/>
            </a:xfrm>
            <a:custGeom>
              <a:avLst/>
              <a:gdLst>
                <a:gd name="T0" fmla="*/ 204 w 324"/>
                <a:gd name="T1" fmla="*/ 167 h 186"/>
                <a:gd name="T2" fmla="*/ 0 w 324"/>
                <a:gd name="T3" fmla="*/ 124 h 186"/>
                <a:gd name="T4" fmla="*/ 126 w 324"/>
                <a:gd name="T5" fmla="*/ 0 h 186"/>
                <a:gd name="T6" fmla="*/ 131 w 324"/>
                <a:gd name="T7" fmla="*/ 3 h 186"/>
                <a:gd name="T8" fmla="*/ 134 w 324"/>
                <a:gd name="T9" fmla="*/ 4 h 186"/>
                <a:gd name="T10" fmla="*/ 139 w 324"/>
                <a:gd name="T11" fmla="*/ 6 h 186"/>
                <a:gd name="T12" fmla="*/ 143 w 324"/>
                <a:gd name="T13" fmla="*/ 8 h 186"/>
                <a:gd name="T14" fmla="*/ 148 w 324"/>
                <a:gd name="T15" fmla="*/ 11 h 186"/>
                <a:gd name="T16" fmla="*/ 151 w 324"/>
                <a:gd name="T17" fmla="*/ 12 h 186"/>
                <a:gd name="T18" fmla="*/ 156 w 324"/>
                <a:gd name="T19" fmla="*/ 15 h 186"/>
                <a:gd name="T20" fmla="*/ 159 w 324"/>
                <a:gd name="T21" fmla="*/ 17 h 186"/>
                <a:gd name="T22" fmla="*/ 164 w 324"/>
                <a:gd name="T23" fmla="*/ 19 h 186"/>
                <a:gd name="T24" fmla="*/ 167 w 324"/>
                <a:gd name="T25" fmla="*/ 21 h 186"/>
                <a:gd name="T26" fmla="*/ 172 w 324"/>
                <a:gd name="T27" fmla="*/ 24 h 186"/>
                <a:gd name="T28" fmla="*/ 175 w 324"/>
                <a:gd name="T29" fmla="*/ 26 h 186"/>
                <a:gd name="T30" fmla="*/ 180 w 324"/>
                <a:gd name="T31" fmla="*/ 29 h 186"/>
                <a:gd name="T32" fmla="*/ 183 w 324"/>
                <a:gd name="T33" fmla="*/ 30 h 186"/>
                <a:gd name="T34" fmla="*/ 208 w 324"/>
                <a:gd name="T35" fmla="*/ 48 h 186"/>
                <a:gd name="T36" fmla="*/ 209 w 324"/>
                <a:gd name="T37" fmla="*/ 49 h 186"/>
                <a:gd name="T38" fmla="*/ 214 w 324"/>
                <a:gd name="T39" fmla="*/ 53 h 186"/>
                <a:gd name="T40" fmla="*/ 217 w 324"/>
                <a:gd name="T41" fmla="*/ 55 h 186"/>
                <a:gd name="T42" fmla="*/ 221 w 324"/>
                <a:gd name="T43" fmla="*/ 59 h 186"/>
                <a:gd name="T44" fmla="*/ 224 w 324"/>
                <a:gd name="T45" fmla="*/ 60 h 186"/>
                <a:gd name="T46" fmla="*/ 228 w 324"/>
                <a:gd name="T47" fmla="*/ 64 h 186"/>
                <a:gd name="T48" fmla="*/ 230 w 324"/>
                <a:gd name="T49" fmla="*/ 66 h 186"/>
                <a:gd name="T50" fmla="*/ 235 w 324"/>
                <a:gd name="T51" fmla="*/ 70 h 186"/>
                <a:gd name="T52" fmla="*/ 237 w 324"/>
                <a:gd name="T53" fmla="*/ 72 h 186"/>
                <a:gd name="T54" fmla="*/ 242 w 324"/>
                <a:gd name="T55" fmla="*/ 77 h 186"/>
                <a:gd name="T56" fmla="*/ 243 w 324"/>
                <a:gd name="T57" fmla="*/ 77 h 186"/>
                <a:gd name="T58" fmla="*/ 277 w 324"/>
                <a:gd name="T59" fmla="*/ 114 h 186"/>
                <a:gd name="T60" fmla="*/ 277 w 324"/>
                <a:gd name="T61" fmla="*/ 115 h 186"/>
                <a:gd name="T62" fmla="*/ 282 w 324"/>
                <a:gd name="T63" fmla="*/ 121 h 186"/>
                <a:gd name="T64" fmla="*/ 283 w 324"/>
                <a:gd name="T65" fmla="*/ 121 h 186"/>
                <a:gd name="T66" fmla="*/ 288 w 324"/>
                <a:gd name="T67" fmla="*/ 128 h 186"/>
                <a:gd name="T68" fmla="*/ 288 w 324"/>
                <a:gd name="T69" fmla="*/ 128 h 186"/>
                <a:gd name="T70" fmla="*/ 324 w 324"/>
                <a:gd name="T71" fmla="*/ 186 h 186"/>
                <a:gd name="T72" fmla="*/ 204 w 324"/>
                <a:gd name="T73" fmla="*/ 16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186">
                  <a:moveTo>
                    <a:pt x="204" y="167"/>
                  </a:moveTo>
                  <a:cubicBezTo>
                    <a:pt x="140" y="161"/>
                    <a:pt x="70" y="154"/>
                    <a:pt x="0" y="124"/>
                  </a:cubicBezTo>
                  <a:cubicBezTo>
                    <a:pt x="45" y="70"/>
                    <a:pt x="88" y="27"/>
                    <a:pt x="126" y="0"/>
                  </a:cubicBezTo>
                  <a:cubicBezTo>
                    <a:pt x="127" y="1"/>
                    <a:pt x="129" y="2"/>
                    <a:pt x="131" y="3"/>
                  </a:cubicBezTo>
                  <a:lnTo>
                    <a:pt x="134" y="4"/>
                  </a:lnTo>
                  <a:cubicBezTo>
                    <a:pt x="136" y="5"/>
                    <a:pt x="138" y="6"/>
                    <a:pt x="139" y="6"/>
                  </a:cubicBezTo>
                  <a:lnTo>
                    <a:pt x="143" y="8"/>
                  </a:lnTo>
                  <a:cubicBezTo>
                    <a:pt x="144" y="9"/>
                    <a:pt x="146" y="10"/>
                    <a:pt x="148" y="11"/>
                  </a:cubicBezTo>
                  <a:lnTo>
                    <a:pt x="151" y="12"/>
                  </a:lnTo>
                  <a:cubicBezTo>
                    <a:pt x="153" y="13"/>
                    <a:pt x="154" y="14"/>
                    <a:pt x="156" y="15"/>
                  </a:cubicBezTo>
                  <a:lnTo>
                    <a:pt x="159" y="17"/>
                  </a:lnTo>
                  <a:cubicBezTo>
                    <a:pt x="161" y="18"/>
                    <a:pt x="162" y="18"/>
                    <a:pt x="164" y="19"/>
                  </a:cubicBezTo>
                  <a:lnTo>
                    <a:pt x="167" y="21"/>
                  </a:lnTo>
                  <a:cubicBezTo>
                    <a:pt x="169" y="22"/>
                    <a:pt x="170" y="23"/>
                    <a:pt x="172" y="24"/>
                  </a:cubicBezTo>
                  <a:lnTo>
                    <a:pt x="175" y="26"/>
                  </a:lnTo>
                  <a:cubicBezTo>
                    <a:pt x="177" y="27"/>
                    <a:pt x="178" y="28"/>
                    <a:pt x="180" y="29"/>
                  </a:cubicBezTo>
                  <a:lnTo>
                    <a:pt x="183" y="30"/>
                  </a:lnTo>
                  <a:cubicBezTo>
                    <a:pt x="191" y="36"/>
                    <a:pt x="200" y="42"/>
                    <a:pt x="208" y="48"/>
                  </a:cubicBezTo>
                  <a:lnTo>
                    <a:pt x="209" y="49"/>
                  </a:lnTo>
                  <a:cubicBezTo>
                    <a:pt x="211" y="50"/>
                    <a:pt x="213" y="52"/>
                    <a:pt x="214" y="53"/>
                  </a:cubicBezTo>
                  <a:lnTo>
                    <a:pt x="217" y="55"/>
                  </a:lnTo>
                  <a:cubicBezTo>
                    <a:pt x="218" y="56"/>
                    <a:pt x="220" y="57"/>
                    <a:pt x="221" y="59"/>
                  </a:cubicBezTo>
                  <a:lnTo>
                    <a:pt x="224" y="60"/>
                  </a:lnTo>
                  <a:cubicBezTo>
                    <a:pt x="225" y="62"/>
                    <a:pt x="227" y="63"/>
                    <a:pt x="228" y="64"/>
                  </a:cubicBezTo>
                  <a:lnTo>
                    <a:pt x="230" y="66"/>
                  </a:lnTo>
                  <a:lnTo>
                    <a:pt x="235" y="70"/>
                  </a:lnTo>
                  <a:lnTo>
                    <a:pt x="237" y="72"/>
                  </a:lnTo>
                  <a:cubicBezTo>
                    <a:pt x="238" y="73"/>
                    <a:pt x="240" y="75"/>
                    <a:pt x="242" y="77"/>
                  </a:cubicBezTo>
                  <a:lnTo>
                    <a:pt x="243" y="77"/>
                  </a:lnTo>
                  <a:cubicBezTo>
                    <a:pt x="255" y="89"/>
                    <a:pt x="266" y="101"/>
                    <a:pt x="277" y="114"/>
                  </a:cubicBezTo>
                  <a:lnTo>
                    <a:pt x="277" y="115"/>
                  </a:lnTo>
                  <a:cubicBezTo>
                    <a:pt x="279" y="117"/>
                    <a:pt x="281" y="119"/>
                    <a:pt x="282" y="121"/>
                  </a:cubicBezTo>
                  <a:lnTo>
                    <a:pt x="283" y="121"/>
                  </a:lnTo>
                  <a:cubicBezTo>
                    <a:pt x="284" y="124"/>
                    <a:pt x="286" y="126"/>
                    <a:pt x="288" y="128"/>
                  </a:cubicBezTo>
                  <a:lnTo>
                    <a:pt x="288" y="128"/>
                  </a:lnTo>
                  <a:cubicBezTo>
                    <a:pt x="301" y="146"/>
                    <a:pt x="314" y="166"/>
                    <a:pt x="324" y="186"/>
                  </a:cubicBezTo>
                  <a:cubicBezTo>
                    <a:pt x="288" y="176"/>
                    <a:pt x="247" y="172"/>
                    <a:pt x="204" y="16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0"/>
            <p:cNvSpPr>
              <a:spLocks/>
            </p:cNvSpPr>
            <p:nvPr/>
          </p:nvSpPr>
          <p:spPr bwMode="auto">
            <a:xfrm>
              <a:off x="6692901" y="1123951"/>
              <a:ext cx="171450" cy="130175"/>
            </a:xfrm>
            <a:custGeom>
              <a:avLst/>
              <a:gdLst>
                <a:gd name="T0" fmla="*/ 14 w 335"/>
                <a:gd name="T1" fmla="*/ 124 h 254"/>
                <a:gd name="T2" fmla="*/ 16 w 335"/>
                <a:gd name="T3" fmla="*/ 118 h 254"/>
                <a:gd name="T4" fmla="*/ 17 w 335"/>
                <a:gd name="T5" fmla="*/ 114 h 254"/>
                <a:gd name="T6" fmla="*/ 19 w 335"/>
                <a:gd name="T7" fmla="*/ 109 h 254"/>
                <a:gd name="T8" fmla="*/ 20 w 335"/>
                <a:gd name="T9" fmla="*/ 104 h 254"/>
                <a:gd name="T10" fmla="*/ 22 w 335"/>
                <a:gd name="T11" fmla="*/ 99 h 254"/>
                <a:gd name="T12" fmla="*/ 23 w 335"/>
                <a:gd name="T13" fmla="*/ 95 h 254"/>
                <a:gd name="T14" fmla="*/ 25 w 335"/>
                <a:gd name="T15" fmla="*/ 90 h 254"/>
                <a:gd name="T16" fmla="*/ 27 w 335"/>
                <a:gd name="T17" fmla="*/ 85 h 254"/>
                <a:gd name="T18" fmla="*/ 28 w 335"/>
                <a:gd name="T19" fmla="*/ 81 h 254"/>
                <a:gd name="T20" fmla="*/ 30 w 335"/>
                <a:gd name="T21" fmla="*/ 76 h 254"/>
                <a:gd name="T22" fmla="*/ 32 w 335"/>
                <a:gd name="T23" fmla="*/ 72 h 254"/>
                <a:gd name="T24" fmla="*/ 34 w 335"/>
                <a:gd name="T25" fmla="*/ 67 h 254"/>
                <a:gd name="T26" fmla="*/ 36 w 335"/>
                <a:gd name="T27" fmla="*/ 63 h 254"/>
                <a:gd name="T28" fmla="*/ 38 w 335"/>
                <a:gd name="T29" fmla="*/ 58 h 254"/>
                <a:gd name="T30" fmla="*/ 40 w 335"/>
                <a:gd name="T31" fmla="*/ 55 h 254"/>
                <a:gd name="T32" fmla="*/ 43 w 335"/>
                <a:gd name="T33" fmla="*/ 49 h 254"/>
                <a:gd name="T34" fmla="*/ 44 w 335"/>
                <a:gd name="T35" fmla="*/ 46 h 254"/>
                <a:gd name="T36" fmla="*/ 47 w 335"/>
                <a:gd name="T37" fmla="*/ 41 h 254"/>
                <a:gd name="T38" fmla="*/ 48 w 335"/>
                <a:gd name="T39" fmla="*/ 38 h 254"/>
                <a:gd name="T40" fmla="*/ 52 w 335"/>
                <a:gd name="T41" fmla="*/ 32 h 254"/>
                <a:gd name="T42" fmla="*/ 53 w 335"/>
                <a:gd name="T43" fmla="*/ 30 h 254"/>
                <a:gd name="T44" fmla="*/ 56 w 335"/>
                <a:gd name="T45" fmla="*/ 24 h 254"/>
                <a:gd name="T46" fmla="*/ 58 w 335"/>
                <a:gd name="T47" fmla="*/ 22 h 254"/>
                <a:gd name="T48" fmla="*/ 61 w 335"/>
                <a:gd name="T49" fmla="*/ 16 h 254"/>
                <a:gd name="T50" fmla="*/ 62 w 335"/>
                <a:gd name="T51" fmla="*/ 14 h 254"/>
                <a:gd name="T52" fmla="*/ 67 w 335"/>
                <a:gd name="T53" fmla="*/ 8 h 254"/>
                <a:gd name="T54" fmla="*/ 67 w 335"/>
                <a:gd name="T55" fmla="*/ 7 h 254"/>
                <a:gd name="T56" fmla="*/ 72 w 335"/>
                <a:gd name="T57" fmla="*/ 0 h 254"/>
                <a:gd name="T58" fmla="*/ 72 w 335"/>
                <a:gd name="T59" fmla="*/ 0 h 254"/>
                <a:gd name="T60" fmla="*/ 335 w 335"/>
                <a:gd name="T61" fmla="*/ 78 h 254"/>
                <a:gd name="T62" fmla="*/ 293 w 335"/>
                <a:gd name="T63" fmla="*/ 148 h 254"/>
                <a:gd name="T64" fmla="*/ 79 w 335"/>
                <a:gd name="T65" fmla="*/ 184 h 254"/>
                <a:gd name="T66" fmla="*/ 1 w 335"/>
                <a:gd name="T67" fmla="*/ 254 h 254"/>
                <a:gd name="T68" fmla="*/ 0 w 335"/>
                <a:gd name="T69" fmla="*/ 233 h 254"/>
                <a:gd name="T70" fmla="*/ 0 w 335"/>
                <a:gd name="T71" fmla="*/ 232 h 254"/>
                <a:gd name="T72" fmla="*/ 1 w 335"/>
                <a:gd name="T73" fmla="*/ 213 h 254"/>
                <a:gd name="T74" fmla="*/ 1 w 335"/>
                <a:gd name="T75" fmla="*/ 210 h 254"/>
                <a:gd name="T76" fmla="*/ 1 w 335"/>
                <a:gd name="T77" fmla="*/ 205 h 254"/>
                <a:gd name="T78" fmla="*/ 1 w 335"/>
                <a:gd name="T79" fmla="*/ 201 h 254"/>
                <a:gd name="T80" fmla="*/ 2 w 335"/>
                <a:gd name="T81" fmla="*/ 196 h 254"/>
                <a:gd name="T82" fmla="*/ 2 w 335"/>
                <a:gd name="T83" fmla="*/ 189 h 254"/>
                <a:gd name="T84" fmla="*/ 3 w 335"/>
                <a:gd name="T85" fmla="*/ 185 h 254"/>
                <a:gd name="T86" fmla="*/ 3 w 335"/>
                <a:gd name="T87" fmla="*/ 180 h 254"/>
                <a:gd name="T88" fmla="*/ 4 w 335"/>
                <a:gd name="T89" fmla="*/ 176 h 254"/>
                <a:gd name="T90" fmla="*/ 5 w 335"/>
                <a:gd name="T91" fmla="*/ 170 h 254"/>
                <a:gd name="T92" fmla="*/ 5 w 335"/>
                <a:gd name="T93" fmla="*/ 167 h 254"/>
                <a:gd name="T94" fmla="*/ 6 w 335"/>
                <a:gd name="T95" fmla="*/ 158 h 254"/>
                <a:gd name="T96" fmla="*/ 7 w 335"/>
                <a:gd name="T97" fmla="*/ 156 h 254"/>
                <a:gd name="T98" fmla="*/ 8 w 335"/>
                <a:gd name="T99" fmla="*/ 149 h 254"/>
                <a:gd name="T100" fmla="*/ 9 w 335"/>
                <a:gd name="T101" fmla="*/ 146 h 254"/>
                <a:gd name="T102" fmla="*/ 11 w 335"/>
                <a:gd name="T103" fmla="*/ 137 h 254"/>
                <a:gd name="T104" fmla="*/ 13 w 335"/>
                <a:gd name="T105" fmla="*/ 128 h 254"/>
                <a:gd name="T106" fmla="*/ 14 w 335"/>
                <a:gd name="T107"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254">
                  <a:moveTo>
                    <a:pt x="14" y="124"/>
                  </a:moveTo>
                  <a:cubicBezTo>
                    <a:pt x="15" y="122"/>
                    <a:pt x="15" y="120"/>
                    <a:pt x="16" y="118"/>
                  </a:cubicBezTo>
                  <a:lnTo>
                    <a:pt x="17" y="114"/>
                  </a:lnTo>
                  <a:cubicBezTo>
                    <a:pt x="18" y="112"/>
                    <a:pt x="18" y="110"/>
                    <a:pt x="19" y="109"/>
                  </a:cubicBezTo>
                  <a:cubicBezTo>
                    <a:pt x="19" y="107"/>
                    <a:pt x="20" y="106"/>
                    <a:pt x="20" y="104"/>
                  </a:cubicBezTo>
                  <a:cubicBezTo>
                    <a:pt x="21" y="103"/>
                    <a:pt x="21" y="101"/>
                    <a:pt x="22" y="99"/>
                  </a:cubicBezTo>
                  <a:cubicBezTo>
                    <a:pt x="22" y="98"/>
                    <a:pt x="23" y="96"/>
                    <a:pt x="23" y="95"/>
                  </a:cubicBezTo>
                  <a:lnTo>
                    <a:pt x="25" y="90"/>
                  </a:lnTo>
                  <a:cubicBezTo>
                    <a:pt x="26" y="88"/>
                    <a:pt x="26" y="87"/>
                    <a:pt x="27" y="85"/>
                  </a:cubicBezTo>
                  <a:lnTo>
                    <a:pt x="28" y="81"/>
                  </a:lnTo>
                  <a:cubicBezTo>
                    <a:pt x="29" y="79"/>
                    <a:pt x="30" y="78"/>
                    <a:pt x="30" y="76"/>
                  </a:cubicBezTo>
                  <a:lnTo>
                    <a:pt x="32" y="72"/>
                  </a:lnTo>
                  <a:cubicBezTo>
                    <a:pt x="33" y="70"/>
                    <a:pt x="34" y="69"/>
                    <a:pt x="34" y="67"/>
                  </a:cubicBezTo>
                  <a:lnTo>
                    <a:pt x="36" y="63"/>
                  </a:lnTo>
                  <a:cubicBezTo>
                    <a:pt x="37" y="62"/>
                    <a:pt x="37" y="60"/>
                    <a:pt x="38" y="58"/>
                  </a:cubicBezTo>
                  <a:lnTo>
                    <a:pt x="40" y="55"/>
                  </a:lnTo>
                  <a:cubicBezTo>
                    <a:pt x="41" y="53"/>
                    <a:pt x="42" y="51"/>
                    <a:pt x="43" y="49"/>
                  </a:cubicBezTo>
                  <a:lnTo>
                    <a:pt x="44" y="46"/>
                  </a:lnTo>
                  <a:cubicBezTo>
                    <a:pt x="45" y="44"/>
                    <a:pt x="46" y="42"/>
                    <a:pt x="47" y="41"/>
                  </a:cubicBezTo>
                  <a:lnTo>
                    <a:pt x="48" y="38"/>
                  </a:lnTo>
                  <a:cubicBezTo>
                    <a:pt x="49" y="36"/>
                    <a:pt x="51" y="34"/>
                    <a:pt x="52" y="32"/>
                  </a:cubicBezTo>
                  <a:lnTo>
                    <a:pt x="53" y="30"/>
                  </a:lnTo>
                  <a:cubicBezTo>
                    <a:pt x="54" y="28"/>
                    <a:pt x="55" y="26"/>
                    <a:pt x="56" y="24"/>
                  </a:cubicBezTo>
                  <a:lnTo>
                    <a:pt x="58" y="22"/>
                  </a:lnTo>
                  <a:cubicBezTo>
                    <a:pt x="59" y="20"/>
                    <a:pt x="60" y="18"/>
                    <a:pt x="61" y="16"/>
                  </a:cubicBezTo>
                  <a:lnTo>
                    <a:pt x="62" y="14"/>
                  </a:lnTo>
                  <a:cubicBezTo>
                    <a:pt x="64" y="12"/>
                    <a:pt x="65" y="10"/>
                    <a:pt x="67" y="8"/>
                  </a:cubicBezTo>
                  <a:lnTo>
                    <a:pt x="67" y="7"/>
                  </a:lnTo>
                  <a:cubicBezTo>
                    <a:pt x="69" y="4"/>
                    <a:pt x="70" y="2"/>
                    <a:pt x="72" y="0"/>
                  </a:cubicBezTo>
                  <a:lnTo>
                    <a:pt x="72" y="0"/>
                  </a:lnTo>
                  <a:cubicBezTo>
                    <a:pt x="147" y="12"/>
                    <a:pt x="241" y="38"/>
                    <a:pt x="335" y="78"/>
                  </a:cubicBezTo>
                  <a:cubicBezTo>
                    <a:pt x="320" y="100"/>
                    <a:pt x="306" y="124"/>
                    <a:pt x="293" y="148"/>
                  </a:cubicBezTo>
                  <a:cubicBezTo>
                    <a:pt x="214" y="115"/>
                    <a:pt x="140" y="140"/>
                    <a:pt x="79" y="184"/>
                  </a:cubicBezTo>
                  <a:cubicBezTo>
                    <a:pt x="50" y="205"/>
                    <a:pt x="24" y="230"/>
                    <a:pt x="1" y="254"/>
                  </a:cubicBezTo>
                  <a:cubicBezTo>
                    <a:pt x="1" y="247"/>
                    <a:pt x="0" y="240"/>
                    <a:pt x="0" y="233"/>
                  </a:cubicBezTo>
                  <a:lnTo>
                    <a:pt x="0" y="232"/>
                  </a:lnTo>
                  <a:cubicBezTo>
                    <a:pt x="0" y="225"/>
                    <a:pt x="0" y="219"/>
                    <a:pt x="1" y="213"/>
                  </a:cubicBezTo>
                  <a:lnTo>
                    <a:pt x="1" y="210"/>
                  </a:lnTo>
                  <a:cubicBezTo>
                    <a:pt x="1" y="208"/>
                    <a:pt x="1" y="207"/>
                    <a:pt x="1" y="205"/>
                  </a:cubicBezTo>
                  <a:lnTo>
                    <a:pt x="1" y="201"/>
                  </a:lnTo>
                  <a:cubicBezTo>
                    <a:pt x="1" y="200"/>
                    <a:pt x="1" y="198"/>
                    <a:pt x="2" y="196"/>
                  </a:cubicBezTo>
                  <a:cubicBezTo>
                    <a:pt x="2" y="194"/>
                    <a:pt x="2" y="191"/>
                    <a:pt x="2" y="189"/>
                  </a:cubicBezTo>
                  <a:lnTo>
                    <a:pt x="3" y="185"/>
                  </a:lnTo>
                  <a:cubicBezTo>
                    <a:pt x="3" y="183"/>
                    <a:pt x="3" y="181"/>
                    <a:pt x="3" y="180"/>
                  </a:cubicBezTo>
                  <a:lnTo>
                    <a:pt x="4" y="176"/>
                  </a:lnTo>
                  <a:cubicBezTo>
                    <a:pt x="4" y="174"/>
                    <a:pt x="4" y="172"/>
                    <a:pt x="5" y="170"/>
                  </a:cubicBezTo>
                  <a:lnTo>
                    <a:pt x="5" y="167"/>
                  </a:lnTo>
                  <a:cubicBezTo>
                    <a:pt x="5" y="164"/>
                    <a:pt x="6" y="161"/>
                    <a:pt x="6" y="158"/>
                  </a:cubicBezTo>
                  <a:lnTo>
                    <a:pt x="7" y="156"/>
                  </a:lnTo>
                  <a:cubicBezTo>
                    <a:pt x="7" y="154"/>
                    <a:pt x="8" y="151"/>
                    <a:pt x="8" y="149"/>
                  </a:cubicBezTo>
                  <a:lnTo>
                    <a:pt x="9" y="146"/>
                  </a:lnTo>
                  <a:cubicBezTo>
                    <a:pt x="9" y="143"/>
                    <a:pt x="10" y="140"/>
                    <a:pt x="11" y="137"/>
                  </a:cubicBezTo>
                  <a:cubicBezTo>
                    <a:pt x="12" y="134"/>
                    <a:pt x="12" y="131"/>
                    <a:pt x="13" y="128"/>
                  </a:cubicBezTo>
                  <a:lnTo>
                    <a:pt x="14" y="124"/>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1"/>
            <p:cNvSpPr>
              <a:spLocks/>
            </p:cNvSpPr>
            <p:nvPr/>
          </p:nvSpPr>
          <p:spPr bwMode="auto">
            <a:xfrm>
              <a:off x="6751639" y="1328738"/>
              <a:ext cx="452438" cy="490538"/>
            </a:xfrm>
            <a:custGeom>
              <a:avLst/>
              <a:gdLst>
                <a:gd name="T0" fmla="*/ 38 w 885"/>
                <a:gd name="T1" fmla="*/ 862 h 957"/>
                <a:gd name="T2" fmla="*/ 88 w 885"/>
                <a:gd name="T3" fmla="*/ 356 h 957"/>
                <a:gd name="T4" fmla="*/ 359 w 885"/>
                <a:gd name="T5" fmla="*/ 295 h 957"/>
                <a:gd name="T6" fmla="*/ 520 w 885"/>
                <a:gd name="T7" fmla="*/ 177 h 957"/>
                <a:gd name="T8" fmla="*/ 571 w 885"/>
                <a:gd name="T9" fmla="*/ 177 h 957"/>
                <a:gd name="T10" fmla="*/ 557 w 885"/>
                <a:gd name="T11" fmla="*/ 248 h 957"/>
                <a:gd name="T12" fmla="*/ 457 w 885"/>
                <a:gd name="T13" fmla="*/ 362 h 957"/>
                <a:gd name="T14" fmla="*/ 606 w 885"/>
                <a:gd name="T15" fmla="*/ 270 h 957"/>
                <a:gd name="T16" fmla="*/ 723 w 885"/>
                <a:gd name="T17" fmla="*/ 107 h 957"/>
                <a:gd name="T18" fmla="*/ 784 w 885"/>
                <a:gd name="T19" fmla="*/ 23 h 957"/>
                <a:gd name="T20" fmla="*/ 805 w 885"/>
                <a:gd name="T21" fmla="*/ 67 h 957"/>
                <a:gd name="T22" fmla="*/ 866 w 885"/>
                <a:gd name="T23" fmla="*/ 36 h 957"/>
                <a:gd name="T24" fmla="*/ 630 w 885"/>
                <a:gd name="T25" fmla="*/ 496 h 957"/>
                <a:gd name="T26" fmla="*/ 279 w 885"/>
                <a:gd name="T27" fmla="*/ 574 h 957"/>
                <a:gd name="T28" fmla="*/ 298 w 885"/>
                <a:gd name="T29" fmla="*/ 826 h 957"/>
                <a:gd name="T30" fmla="*/ 38 w 885"/>
                <a:gd name="T31" fmla="*/ 862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5" h="957">
                  <a:moveTo>
                    <a:pt x="38" y="862"/>
                  </a:moveTo>
                  <a:cubicBezTo>
                    <a:pt x="38" y="862"/>
                    <a:pt x="0" y="402"/>
                    <a:pt x="88" y="356"/>
                  </a:cubicBezTo>
                  <a:cubicBezTo>
                    <a:pt x="176" y="310"/>
                    <a:pt x="359" y="295"/>
                    <a:pt x="359" y="295"/>
                  </a:cubicBezTo>
                  <a:lnTo>
                    <a:pt x="520" y="177"/>
                  </a:lnTo>
                  <a:cubicBezTo>
                    <a:pt x="520" y="177"/>
                    <a:pt x="544" y="145"/>
                    <a:pt x="571" y="177"/>
                  </a:cubicBezTo>
                  <a:cubicBezTo>
                    <a:pt x="598" y="209"/>
                    <a:pt x="557" y="248"/>
                    <a:pt x="557" y="248"/>
                  </a:cubicBezTo>
                  <a:cubicBezTo>
                    <a:pt x="557" y="248"/>
                    <a:pt x="435" y="347"/>
                    <a:pt x="457" y="362"/>
                  </a:cubicBezTo>
                  <a:cubicBezTo>
                    <a:pt x="480" y="377"/>
                    <a:pt x="580" y="337"/>
                    <a:pt x="606" y="270"/>
                  </a:cubicBezTo>
                  <a:cubicBezTo>
                    <a:pt x="633" y="203"/>
                    <a:pt x="674" y="89"/>
                    <a:pt x="723" y="107"/>
                  </a:cubicBezTo>
                  <a:cubicBezTo>
                    <a:pt x="723" y="107"/>
                    <a:pt x="745" y="18"/>
                    <a:pt x="784" y="23"/>
                  </a:cubicBezTo>
                  <a:cubicBezTo>
                    <a:pt x="823" y="28"/>
                    <a:pt x="805" y="67"/>
                    <a:pt x="805" y="67"/>
                  </a:cubicBezTo>
                  <a:cubicBezTo>
                    <a:pt x="805" y="67"/>
                    <a:pt x="846" y="0"/>
                    <a:pt x="866" y="36"/>
                  </a:cubicBezTo>
                  <a:cubicBezTo>
                    <a:pt x="885" y="71"/>
                    <a:pt x="688" y="444"/>
                    <a:pt x="630" y="496"/>
                  </a:cubicBezTo>
                  <a:cubicBezTo>
                    <a:pt x="572" y="548"/>
                    <a:pt x="308" y="514"/>
                    <a:pt x="279" y="574"/>
                  </a:cubicBezTo>
                  <a:cubicBezTo>
                    <a:pt x="250" y="633"/>
                    <a:pt x="298" y="826"/>
                    <a:pt x="298" y="826"/>
                  </a:cubicBezTo>
                  <a:cubicBezTo>
                    <a:pt x="298" y="826"/>
                    <a:pt x="241" y="957"/>
                    <a:pt x="38" y="86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36"/>
            <p:cNvSpPr>
              <a:spLocks noEditPoints="1"/>
            </p:cNvSpPr>
            <p:nvPr/>
          </p:nvSpPr>
          <p:spPr bwMode="auto">
            <a:xfrm>
              <a:off x="6729413" y="1062038"/>
              <a:ext cx="90488" cy="84138"/>
            </a:xfrm>
            <a:custGeom>
              <a:avLst/>
              <a:gdLst>
                <a:gd name="T0" fmla="*/ 170 w 175"/>
                <a:gd name="T1" fmla="*/ 164 h 164"/>
                <a:gd name="T2" fmla="*/ 131 w 175"/>
                <a:gd name="T3" fmla="*/ 152 h 164"/>
                <a:gd name="T4" fmla="*/ 131 w 175"/>
                <a:gd name="T5" fmla="*/ 131 h 164"/>
                <a:gd name="T6" fmla="*/ 117 w 175"/>
                <a:gd name="T7" fmla="*/ 148 h 164"/>
                <a:gd name="T8" fmla="*/ 33 w 175"/>
                <a:gd name="T9" fmla="*/ 127 h 164"/>
                <a:gd name="T10" fmla="*/ 5 w 175"/>
                <a:gd name="T11" fmla="*/ 111 h 164"/>
                <a:gd name="T12" fmla="*/ 20 w 175"/>
                <a:gd name="T13" fmla="*/ 71 h 164"/>
                <a:gd name="T14" fmla="*/ 37 w 175"/>
                <a:gd name="T15" fmla="*/ 77 h 164"/>
                <a:gd name="T16" fmla="*/ 26 w 175"/>
                <a:gd name="T17" fmla="*/ 90 h 164"/>
                <a:gd name="T18" fmla="*/ 25 w 175"/>
                <a:gd name="T19" fmla="*/ 90 h 164"/>
                <a:gd name="T20" fmla="*/ 16 w 175"/>
                <a:gd name="T21" fmla="*/ 102 h 164"/>
                <a:gd name="T22" fmla="*/ 16 w 175"/>
                <a:gd name="T23" fmla="*/ 102 h 164"/>
                <a:gd name="T24" fmla="*/ 174 w 175"/>
                <a:gd name="T25" fmla="*/ 142 h 164"/>
                <a:gd name="T26" fmla="*/ 175 w 175"/>
                <a:gd name="T27" fmla="*/ 161 h 164"/>
                <a:gd name="T28" fmla="*/ 170 w 175"/>
                <a:gd name="T29" fmla="*/ 164 h 164"/>
                <a:gd name="T30" fmla="*/ 76 w 175"/>
                <a:gd name="T31" fmla="*/ 41 h 164"/>
                <a:gd name="T32" fmla="*/ 87 w 175"/>
                <a:gd name="T33" fmla="*/ 0 h 164"/>
                <a:gd name="T34" fmla="*/ 106 w 175"/>
                <a:gd name="T35" fmla="*/ 19 h 164"/>
                <a:gd name="T36" fmla="*/ 90 w 175"/>
                <a:gd name="T37" fmla="*/ 30 h 164"/>
                <a:gd name="T38" fmla="*/ 89 w 175"/>
                <a:gd name="T39" fmla="*/ 31 h 164"/>
                <a:gd name="T40" fmla="*/ 76 w 175"/>
                <a:gd name="T41" fmla="*/ 4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64">
                  <a:moveTo>
                    <a:pt x="170" y="164"/>
                  </a:moveTo>
                  <a:cubicBezTo>
                    <a:pt x="157" y="160"/>
                    <a:pt x="144" y="156"/>
                    <a:pt x="131" y="152"/>
                  </a:cubicBezTo>
                  <a:cubicBezTo>
                    <a:pt x="133" y="147"/>
                    <a:pt x="133" y="141"/>
                    <a:pt x="131" y="131"/>
                  </a:cubicBezTo>
                  <a:cubicBezTo>
                    <a:pt x="124" y="134"/>
                    <a:pt x="120" y="140"/>
                    <a:pt x="117" y="148"/>
                  </a:cubicBezTo>
                  <a:cubicBezTo>
                    <a:pt x="87" y="139"/>
                    <a:pt x="59" y="133"/>
                    <a:pt x="33" y="127"/>
                  </a:cubicBezTo>
                  <a:cubicBezTo>
                    <a:pt x="26" y="119"/>
                    <a:pt x="17" y="113"/>
                    <a:pt x="5" y="111"/>
                  </a:cubicBezTo>
                  <a:cubicBezTo>
                    <a:pt x="0" y="84"/>
                    <a:pt x="20" y="90"/>
                    <a:pt x="20" y="71"/>
                  </a:cubicBezTo>
                  <a:cubicBezTo>
                    <a:pt x="28" y="74"/>
                    <a:pt x="33" y="76"/>
                    <a:pt x="37" y="77"/>
                  </a:cubicBezTo>
                  <a:cubicBezTo>
                    <a:pt x="33" y="81"/>
                    <a:pt x="29" y="86"/>
                    <a:pt x="26" y="90"/>
                  </a:cubicBezTo>
                  <a:lnTo>
                    <a:pt x="25" y="90"/>
                  </a:lnTo>
                  <a:cubicBezTo>
                    <a:pt x="22" y="94"/>
                    <a:pt x="19" y="98"/>
                    <a:pt x="16" y="102"/>
                  </a:cubicBezTo>
                  <a:lnTo>
                    <a:pt x="16" y="102"/>
                  </a:lnTo>
                  <a:cubicBezTo>
                    <a:pt x="64" y="110"/>
                    <a:pt x="118" y="123"/>
                    <a:pt x="174" y="142"/>
                  </a:cubicBezTo>
                  <a:cubicBezTo>
                    <a:pt x="175" y="148"/>
                    <a:pt x="175" y="154"/>
                    <a:pt x="175" y="161"/>
                  </a:cubicBezTo>
                  <a:cubicBezTo>
                    <a:pt x="174" y="162"/>
                    <a:pt x="172" y="163"/>
                    <a:pt x="170" y="164"/>
                  </a:cubicBezTo>
                  <a:moveTo>
                    <a:pt x="76" y="41"/>
                  </a:moveTo>
                  <a:cubicBezTo>
                    <a:pt x="78" y="26"/>
                    <a:pt x="80" y="10"/>
                    <a:pt x="87" y="0"/>
                  </a:cubicBezTo>
                  <a:cubicBezTo>
                    <a:pt x="93" y="6"/>
                    <a:pt x="100" y="12"/>
                    <a:pt x="106" y="19"/>
                  </a:cubicBezTo>
                  <a:cubicBezTo>
                    <a:pt x="101" y="22"/>
                    <a:pt x="95" y="26"/>
                    <a:pt x="90" y="30"/>
                  </a:cubicBezTo>
                  <a:lnTo>
                    <a:pt x="89" y="31"/>
                  </a:lnTo>
                  <a:cubicBezTo>
                    <a:pt x="85" y="34"/>
                    <a:pt x="80" y="38"/>
                    <a:pt x="76" y="41"/>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37"/>
            <p:cNvSpPr>
              <a:spLocks/>
            </p:cNvSpPr>
            <p:nvPr/>
          </p:nvSpPr>
          <p:spPr bwMode="auto">
            <a:xfrm>
              <a:off x="6737351" y="1071563"/>
              <a:ext cx="80963" cy="63500"/>
            </a:xfrm>
            <a:custGeom>
              <a:avLst/>
              <a:gdLst>
                <a:gd name="T0" fmla="*/ 158 w 158"/>
                <a:gd name="T1" fmla="*/ 123 h 123"/>
                <a:gd name="T2" fmla="*/ 0 w 158"/>
                <a:gd name="T3" fmla="*/ 83 h 123"/>
                <a:gd name="T4" fmla="*/ 0 w 158"/>
                <a:gd name="T5" fmla="*/ 83 h 123"/>
                <a:gd name="T6" fmla="*/ 9 w 158"/>
                <a:gd name="T7" fmla="*/ 71 h 123"/>
                <a:gd name="T8" fmla="*/ 10 w 158"/>
                <a:gd name="T9" fmla="*/ 71 h 123"/>
                <a:gd name="T10" fmla="*/ 21 w 158"/>
                <a:gd name="T11" fmla="*/ 58 h 123"/>
                <a:gd name="T12" fmla="*/ 26 w 158"/>
                <a:gd name="T13" fmla="*/ 59 h 123"/>
                <a:gd name="T14" fmla="*/ 48 w 158"/>
                <a:gd name="T15" fmla="*/ 52 h 123"/>
                <a:gd name="T16" fmla="*/ 60 w 158"/>
                <a:gd name="T17" fmla="*/ 22 h 123"/>
                <a:gd name="T18" fmla="*/ 73 w 158"/>
                <a:gd name="T19" fmla="*/ 12 h 123"/>
                <a:gd name="T20" fmla="*/ 74 w 158"/>
                <a:gd name="T21" fmla="*/ 11 h 123"/>
                <a:gd name="T22" fmla="*/ 90 w 158"/>
                <a:gd name="T23" fmla="*/ 0 h 123"/>
                <a:gd name="T24" fmla="*/ 158 w 158"/>
                <a:gd name="T2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23">
                  <a:moveTo>
                    <a:pt x="158" y="123"/>
                  </a:moveTo>
                  <a:cubicBezTo>
                    <a:pt x="102" y="104"/>
                    <a:pt x="48" y="91"/>
                    <a:pt x="0" y="83"/>
                  </a:cubicBezTo>
                  <a:lnTo>
                    <a:pt x="0" y="83"/>
                  </a:lnTo>
                  <a:cubicBezTo>
                    <a:pt x="3" y="79"/>
                    <a:pt x="6" y="75"/>
                    <a:pt x="9" y="71"/>
                  </a:cubicBezTo>
                  <a:lnTo>
                    <a:pt x="10" y="71"/>
                  </a:lnTo>
                  <a:cubicBezTo>
                    <a:pt x="13" y="67"/>
                    <a:pt x="17" y="62"/>
                    <a:pt x="21" y="58"/>
                  </a:cubicBezTo>
                  <a:cubicBezTo>
                    <a:pt x="23" y="58"/>
                    <a:pt x="24" y="59"/>
                    <a:pt x="26" y="59"/>
                  </a:cubicBezTo>
                  <a:cubicBezTo>
                    <a:pt x="32" y="59"/>
                    <a:pt x="37" y="56"/>
                    <a:pt x="48" y="52"/>
                  </a:cubicBezTo>
                  <a:cubicBezTo>
                    <a:pt x="55" y="45"/>
                    <a:pt x="57" y="34"/>
                    <a:pt x="60" y="22"/>
                  </a:cubicBezTo>
                  <a:cubicBezTo>
                    <a:pt x="64" y="19"/>
                    <a:pt x="69" y="15"/>
                    <a:pt x="73" y="12"/>
                  </a:cubicBezTo>
                  <a:lnTo>
                    <a:pt x="74" y="11"/>
                  </a:lnTo>
                  <a:cubicBezTo>
                    <a:pt x="79" y="7"/>
                    <a:pt x="85" y="3"/>
                    <a:pt x="90" y="0"/>
                  </a:cubicBezTo>
                  <a:cubicBezTo>
                    <a:pt x="121" y="29"/>
                    <a:pt x="152" y="60"/>
                    <a:pt x="158" y="12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38"/>
            <p:cNvSpPr>
              <a:spLocks noEditPoints="1"/>
            </p:cNvSpPr>
            <p:nvPr/>
          </p:nvSpPr>
          <p:spPr bwMode="auto">
            <a:xfrm>
              <a:off x="6746876" y="1127126"/>
              <a:ext cx="69850" cy="42863"/>
            </a:xfrm>
            <a:custGeom>
              <a:avLst/>
              <a:gdLst>
                <a:gd name="T0" fmla="*/ 61 w 137"/>
                <a:gd name="T1" fmla="*/ 85 h 85"/>
                <a:gd name="T2" fmla="*/ 0 w 137"/>
                <a:gd name="T3" fmla="*/ 0 h 85"/>
                <a:gd name="T4" fmla="*/ 84 w 137"/>
                <a:gd name="T5" fmla="*/ 21 h 85"/>
                <a:gd name="T6" fmla="*/ 61 w 137"/>
                <a:gd name="T7" fmla="*/ 85 h 85"/>
                <a:gd name="T8" fmla="*/ 101 w 137"/>
                <a:gd name="T9" fmla="*/ 56 h 85"/>
                <a:gd name="T10" fmla="*/ 91 w 137"/>
                <a:gd name="T11" fmla="*/ 55 h 85"/>
                <a:gd name="T12" fmla="*/ 98 w 137"/>
                <a:gd name="T13" fmla="*/ 25 h 85"/>
                <a:gd name="T14" fmla="*/ 137 w 137"/>
                <a:gd name="T15" fmla="*/ 37 h 85"/>
                <a:gd name="T16" fmla="*/ 101 w 137"/>
                <a:gd name="T1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85">
                  <a:moveTo>
                    <a:pt x="61" y="85"/>
                  </a:moveTo>
                  <a:cubicBezTo>
                    <a:pt x="26" y="76"/>
                    <a:pt x="21" y="27"/>
                    <a:pt x="0" y="0"/>
                  </a:cubicBezTo>
                  <a:cubicBezTo>
                    <a:pt x="26" y="6"/>
                    <a:pt x="54" y="12"/>
                    <a:pt x="84" y="21"/>
                  </a:cubicBezTo>
                  <a:cubicBezTo>
                    <a:pt x="75" y="40"/>
                    <a:pt x="73" y="70"/>
                    <a:pt x="61" y="85"/>
                  </a:cubicBezTo>
                  <a:close/>
                  <a:moveTo>
                    <a:pt x="101" y="56"/>
                  </a:moveTo>
                  <a:cubicBezTo>
                    <a:pt x="98" y="56"/>
                    <a:pt x="94" y="55"/>
                    <a:pt x="91" y="55"/>
                  </a:cubicBezTo>
                  <a:cubicBezTo>
                    <a:pt x="89" y="39"/>
                    <a:pt x="95" y="34"/>
                    <a:pt x="98" y="25"/>
                  </a:cubicBezTo>
                  <a:cubicBezTo>
                    <a:pt x="111" y="29"/>
                    <a:pt x="124" y="33"/>
                    <a:pt x="137" y="37"/>
                  </a:cubicBezTo>
                  <a:cubicBezTo>
                    <a:pt x="126" y="45"/>
                    <a:pt x="117" y="56"/>
                    <a:pt x="101"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p:nvPr/>
        </p:nvGrpSpPr>
        <p:grpSpPr>
          <a:xfrm>
            <a:off x="3191174" y="675944"/>
            <a:ext cx="526256" cy="520157"/>
            <a:chOff x="4049572" y="5191919"/>
            <a:chExt cx="958850" cy="947738"/>
          </a:xfrm>
        </p:grpSpPr>
        <p:sp>
          <p:nvSpPr>
            <p:cNvPr id="19" name="Freeform 103"/>
            <p:cNvSpPr>
              <a:spLocks/>
            </p:cNvSpPr>
            <p:nvPr/>
          </p:nvSpPr>
          <p:spPr bwMode="auto">
            <a:xfrm>
              <a:off x="4246422" y="5228432"/>
              <a:ext cx="90488" cy="84138"/>
            </a:xfrm>
            <a:custGeom>
              <a:avLst/>
              <a:gdLst>
                <a:gd name="T0" fmla="*/ 8 w 179"/>
                <a:gd name="T1" fmla="*/ 16 h 162"/>
                <a:gd name="T2" fmla="*/ 110 w 179"/>
                <a:gd name="T3" fmla="*/ 20 h 162"/>
                <a:gd name="T4" fmla="*/ 168 w 179"/>
                <a:gd name="T5" fmla="*/ 33 h 162"/>
                <a:gd name="T6" fmla="*/ 169 w 179"/>
                <a:gd name="T7" fmla="*/ 36 h 162"/>
                <a:gd name="T8" fmla="*/ 170 w 179"/>
                <a:gd name="T9" fmla="*/ 39 h 162"/>
                <a:gd name="T10" fmla="*/ 172 w 179"/>
                <a:gd name="T11" fmla="*/ 45 h 162"/>
                <a:gd name="T12" fmla="*/ 173 w 179"/>
                <a:gd name="T13" fmla="*/ 48 h 162"/>
                <a:gd name="T14" fmla="*/ 174 w 179"/>
                <a:gd name="T15" fmla="*/ 51 h 162"/>
                <a:gd name="T16" fmla="*/ 175 w 179"/>
                <a:gd name="T17" fmla="*/ 55 h 162"/>
                <a:gd name="T18" fmla="*/ 176 w 179"/>
                <a:gd name="T19" fmla="*/ 60 h 162"/>
                <a:gd name="T20" fmla="*/ 177 w 179"/>
                <a:gd name="T21" fmla="*/ 63 h 162"/>
                <a:gd name="T22" fmla="*/ 177 w 179"/>
                <a:gd name="T23" fmla="*/ 67 h 162"/>
                <a:gd name="T24" fmla="*/ 178 w 179"/>
                <a:gd name="T25" fmla="*/ 71 h 162"/>
                <a:gd name="T26" fmla="*/ 178 w 179"/>
                <a:gd name="T27" fmla="*/ 75 h 162"/>
                <a:gd name="T28" fmla="*/ 179 w 179"/>
                <a:gd name="T29" fmla="*/ 79 h 162"/>
                <a:gd name="T30" fmla="*/ 179 w 179"/>
                <a:gd name="T31" fmla="*/ 83 h 162"/>
                <a:gd name="T32" fmla="*/ 179 w 179"/>
                <a:gd name="T33" fmla="*/ 87 h 162"/>
                <a:gd name="T34" fmla="*/ 179 w 179"/>
                <a:gd name="T35" fmla="*/ 91 h 162"/>
                <a:gd name="T36" fmla="*/ 179 w 179"/>
                <a:gd name="T37" fmla="*/ 95 h 162"/>
                <a:gd name="T38" fmla="*/ 179 w 179"/>
                <a:gd name="T39" fmla="*/ 99 h 162"/>
                <a:gd name="T40" fmla="*/ 179 w 179"/>
                <a:gd name="T41" fmla="*/ 104 h 162"/>
                <a:gd name="T42" fmla="*/ 179 w 179"/>
                <a:gd name="T43" fmla="*/ 108 h 162"/>
                <a:gd name="T44" fmla="*/ 179 w 179"/>
                <a:gd name="T45" fmla="*/ 112 h 162"/>
                <a:gd name="T46" fmla="*/ 178 w 179"/>
                <a:gd name="T47" fmla="*/ 115 h 162"/>
                <a:gd name="T48" fmla="*/ 177 w 179"/>
                <a:gd name="T49" fmla="*/ 120 h 162"/>
                <a:gd name="T50" fmla="*/ 177 w 179"/>
                <a:gd name="T51" fmla="*/ 124 h 162"/>
                <a:gd name="T52" fmla="*/ 176 w 179"/>
                <a:gd name="T53" fmla="*/ 128 h 162"/>
                <a:gd name="T54" fmla="*/ 174 w 179"/>
                <a:gd name="T55" fmla="*/ 136 h 162"/>
                <a:gd name="T56" fmla="*/ 173 w 179"/>
                <a:gd name="T57" fmla="*/ 140 h 162"/>
                <a:gd name="T58" fmla="*/ 172 w 179"/>
                <a:gd name="T59" fmla="*/ 144 h 162"/>
                <a:gd name="T60" fmla="*/ 171 w 179"/>
                <a:gd name="T61" fmla="*/ 148 h 162"/>
                <a:gd name="T62" fmla="*/ 169 w 179"/>
                <a:gd name="T63" fmla="*/ 151 h 162"/>
                <a:gd name="T64" fmla="*/ 168 w 179"/>
                <a:gd name="T65" fmla="*/ 155 h 162"/>
                <a:gd name="T66" fmla="*/ 0 w 179"/>
                <a:gd name="T67" fmla="*/ 2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9" h="162">
                  <a:moveTo>
                    <a:pt x="0" y="27"/>
                  </a:moveTo>
                  <a:cubicBezTo>
                    <a:pt x="3" y="24"/>
                    <a:pt x="5" y="20"/>
                    <a:pt x="8" y="16"/>
                  </a:cubicBezTo>
                  <a:cubicBezTo>
                    <a:pt x="12" y="11"/>
                    <a:pt x="16" y="5"/>
                    <a:pt x="20" y="0"/>
                  </a:cubicBezTo>
                  <a:cubicBezTo>
                    <a:pt x="51" y="15"/>
                    <a:pt x="82" y="18"/>
                    <a:pt x="110" y="20"/>
                  </a:cubicBezTo>
                  <a:cubicBezTo>
                    <a:pt x="131" y="22"/>
                    <a:pt x="151" y="24"/>
                    <a:pt x="167" y="31"/>
                  </a:cubicBezTo>
                  <a:lnTo>
                    <a:pt x="168" y="33"/>
                  </a:lnTo>
                  <a:lnTo>
                    <a:pt x="168" y="34"/>
                  </a:lnTo>
                  <a:lnTo>
                    <a:pt x="169" y="36"/>
                  </a:lnTo>
                  <a:lnTo>
                    <a:pt x="169" y="37"/>
                  </a:lnTo>
                  <a:lnTo>
                    <a:pt x="170" y="39"/>
                  </a:lnTo>
                  <a:lnTo>
                    <a:pt x="170" y="40"/>
                  </a:lnTo>
                  <a:lnTo>
                    <a:pt x="172" y="45"/>
                  </a:lnTo>
                  <a:lnTo>
                    <a:pt x="172" y="46"/>
                  </a:lnTo>
                  <a:lnTo>
                    <a:pt x="173" y="48"/>
                  </a:lnTo>
                  <a:lnTo>
                    <a:pt x="173" y="49"/>
                  </a:lnTo>
                  <a:lnTo>
                    <a:pt x="174" y="51"/>
                  </a:lnTo>
                  <a:lnTo>
                    <a:pt x="174" y="53"/>
                  </a:lnTo>
                  <a:lnTo>
                    <a:pt x="175" y="55"/>
                  </a:lnTo>
                  <a:lnTo>
                    <a:pt x="175" y="56"/>
                  </a:lnTo>
                  <a:lnTo>
                    <a:pt x="176" y="60"/>
                  </a:lnTo>
                  <a:lnTo>
                    <a:pt x="176" y="61"/>
                  </a:lnTo>
                  <a:lnTo>
                    <a:pt x="177" y="63"/>
                  </a:lnTo>
                  <a:lnTo>
                    <a:pt x="177" y="65"/>
                  </a:lnTo>
                  <a:lnTo>
                    <a:pt x="177" y="67"/>
                  </a:lnTo>
                  <a:lnTo>
                    <a:pt x="177" y="69"/>
                  </a:lnTo>
                  <a:lnTo>
                    <a:pt x="178" y="71"/>
                  </a:lnTo>
                  <a:lnTo>
                    <a:pt x="178" y="74"/>
                  </a:lnTo>
                  <a:lnTo>
                    <a:pt x="178" y="75"/>
                  </a:lnTo>
                  <a:lnTo>
                    <a:pt x="179" y="77"/>
                  </a:lnTo>
                  <a:lnTo>
                    <a:pt x="179" y="79"/>
                  </a:lnTo>
                  <a:lnTo>
                    <a:pt x="179" y="81"/>
                  </a:lnTo>
                  <a:lnTo>
                    <a:pt x="179" y="83"/>
                  </a:lnTo>
                  <a:lnTo>
                    <a:pt x="179" y="85"/>
                  </a:lnTo>
                  <a:lnTo>
                    <a:pt x="179" y="87"/>
                  </a:lnTo>
                  <a:lnTo>
                    <a:pt x="179" y="90"/>
                  </a:lnTo>
                  <a:lnTo>
                    <a:pt x="179" y="91"/>
                  </a:lnTo>
                  <a:lnTo>
                    <a:pt x="179" y="94"/>
                  </a:lnTo>
                  <a:lnTo>
                    <a:pt x="179" y="95"/>
                  </a:lnTo>
                  <a:lnTo>
                    <a:pt x="179" y="98"/>
                  </a:lnTo>
                  <a:lnTo>
                    <a:pt x="179" y="99"/>
                  </a:lnTo>
                  <a:lnTo>
                    <a:pt x="179" y="103"/>
                  </a:lnTo>
                  <a:lnTo>
                    <a:pt x="179" y="104"/>
                  </a:lnTo>
                  <a:lnTo>
                    <a:pt x="179" y="106"/>
                  </a:lnTo>
                  <a:lnTo>
                    <a:pt x="179" y="108"/>
                  </a:lnTo>
                  <a:lnTo>
                    <a:pt x="179" y="110"/>
                  </a:lnTo>
                  <a:lnTo>
                    <a:pt x="179" y="112"/>
                  </a:lnTo>
                  <a:lnTo>
                    <a:pt x="178" y="115"/>
                  </a:lnTo>
                  <a:lnTo>
                    <a:pt x="178" y="115"/>
                  </a:lnTo>
                  <a:lnTo>
                    <a:pt x="178" y="119"/>
                  </a:lnTo>
                  <a:lnTo>
                    <a:pt x="177" y="120"/>
                  </a:lnTo>
                  <a:lnTo>
                    <a:pt x="177" y="123"/>
                  </a:lnTo>
                  <a:lnTo>
                    <a:pt x="177" y="124"/>
                  </a:lnTo>
                  <a:lnTo>
                    <a:pt x="176" y="127"/>
                  </a:lnTo>
                  <a:lnTo>
                    <a:pt x="176" y="128"/>
                  </a:lnTo>
                  <a:lnTo>
                    <a:pt x="175" y="132"/>
                  </a:lnTo>
                  <a:lnTo>
                    <a:pt x="174" y="136"/>
                  </a:lnTo>
                  <a:lnTo>
                    <a:pt x="174" y="138"/>
                  </a:lnTo>
                  <a:lnTo>
                    <a:pt x="173" y="140"/>
                  </a:lnTo>
                  <a:lnTo>
                    <a:pt x="172" y="143"/>
                  </a:lnTo>
                  <a:lnTo>
                    <a:pt x="172" y="144"/>
                  </a:lnTo>
                  <a:lnTo>
                    <a:pt x="171" y="147"/>
                  </a:lnTo>
                  <a:lnTo>
                    <a:pt x="171" y="148"/>
                  </a:lnTo>
                  <a:lnTo>
                    <a:pt x="169" y="151"/>
                  </a:lnTo>
                  <a:lnTo>
                    <a:pt x="169" y="151"/>
                  </a:lnTo>
                  <a:lnTo>
                    <a:pt x="168" y="155"/>
                  </a:lnTo>
                  <a:lnTo>
                    <a:pt x="168" y="155"/>
                  </a:lnTo>
                  <a:cubicBezTo>
                    <a:pt x="167" y="157"/>
                    <a:pt x="166" y="160"/>
                    <a:pt x="165" y="162"/>
                  </a:cubicBezTo>
                  <a:cubicBezTo>
                    <a:pt x="131" y="102"/>
                    <a:pt x="66" y="57"/>
                    <a:pt x="0" y="2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4"/>
            <p:cNvSpPr>
              <a:spLocks/>
            </p:cNvSpPr>
            <p:nvPr/>
          </p:nvSpPr>
          <p:spPr bwMode="auto">
            <a:xfrm>
              <a:off x="4168634" y="5258594"/>
              <a:ext cx="58738" cy="88900"/>
            </a:xfrm>
            <a:custGeom>
              <a:avLst/>
              <a:gdLst>
                <a:gd name="T0" fmla="*/ 37 w 116"/>
                <a:gd name="T1" fmla="*/ 27 h 174"/>
                <a:gd name="T2" fmla="*/ 116 w 116"/>
                <a:gd name="T3" fmla="*/ 12 h 174"/>
                <a:gd name="T4" fmla="*/ 72 w 116"/>
                <a:gd name="T5" fmla="*/ 141 h 174"/>
                <a:gd name="T6" fmla="*/ 70 w 116"/>
                <a:gd name="T7" fmla="*/ 174 h 174"/>
                <a:gd name="T8" fmla="*/ 70 w 116"/>
                <a:gd name="T9" fmla="*/ 174 h 174"/>
                <a:gd name="T10" fmla="*/ 67 w 116"/>
                <a:gd name="T11" fmla="*/ 172 h 174"/>
                <a:gd name="T12" fmla="*/ 66 w 116"/>
                <a:gd name="T13" fmla="*/ 171 h 174"/>
                <a:gd name="T14" fmla="*/ 63 w 116"/>
                <a:gd name="T15" fmla="*/ 169 h 174"/>
                <a:gd name="T16" fmla="*/ 62 w 116"/>
                <a:gd name="T17" fmla="*/ 168 h 174"/>
                <a:gd name="T18" fmla="*/ 60 w 116"/>
                <a:gd name="T19" fmla="*/ 167 h 174"/>
                <a:gd name="T20" fmla="*/ 59 w 116"/>
                <a:gd name="T21" fmla="*/ 166 h 174"/>
                <a:gd name="T22" fmla="*/ 57 w 116"/>
                <a:gd name="T23" fmla="*/ 164 h 174"/>
                <a:gd name="T24" fmla="*/ 56 w 116"/>
                <a:gd name="T25" fmla="*/ 163 h 174"/>
                <a:gd name="T26" fmla="*/ 54 w 116"/>
                <a:gd name="T27" fmla="*/ 161 h 174"/>
                <a:gd name="T28" fmla="*/ 53 w 116"/>
                <a:gd name="T29" fmla="*/ 160 h 174"/>
                <a:gd name="T30" fmla="*/ 50 w 116"/>
                <a:gd name="T31" fmla="*/ 158 h 174"/>
                <a:gd name="T32" fmla="*/ 49 w 116"/>
                <a:gd name="T33" fmla="*/ 157 h 174"/>
                <a:gd name="T34" fmla="*/ 47 w 116"/>
                <a:gd name="T35" fmla="*/ 155 h 174"/>
                <a:gd name="T36" fmla="*/ 47 w 116"/>
                <a:gd name="T37" fmla="*/ 154 h 174"/>
                <a:gd name="T38" fmla="*/ 45 w 116"/>
                <a:gd name="T39" fmla="*/ 152 h 174"/>
                <a:gd name="T40" fmla="*/ 44 w 116"/>
                <a:gd name="T41" fmla="*/ 151 h 174"/>
                <a:gd name="T42" fmla="*/ 42 w 116"/>
                <a:gd name="T43" fmla="*/ 149 h 174"/>
                <a:gd name="T44" fmla="*/ 41 w 116"/>
                <a:gd name="T45" fmla="*/ 148 h 174"/>
                <a:gd name="T46" fmla="*/ 39 w 116"/>
                <a:gd name="T47" fmla="*/ 146 h 174"/>
                <a:gd name="T48" fmla="*/ 38 w 116"/>
                <a:gd name="T49" fmla="*/ 145 h 174"/>
                <a:gd name="T50" fmla="*/ 36 w 116"/>
                <a:gd name="T51" fmla="*/ 143 h 174"/>
                <a:gd name="T52" fmla="*/ 35 w 116"/>
                <a:gd name="T53" fmla="*/ 142 h 174"/>
                <a:gd name="T54" fmla="*/ 33 w 116"/>
                <a:gd name="T55" fmla="*/ 139 h 174"/>
                <a:gd name="T56" fmla="*/ 33 w 116"/>
                <a:gd name="T57" fmla="*/ 139 h 174"/>
                <a:gd name="T58" fmla="*/ 23 w 116"/>
                <a:gd name="T59" fmla="*/ 125 h 174"/>
                <a:gd name="T60" fmla="*/ 23 w 116"/>
                <a:gd name="T61" fmla="*/ 125 h 174"/>
                <a:gd name="T62" fmla="*/ 21 w 116"/>
                <a:gd name="T63" fmla="*/ 121 h 174"/>
                <a:gd name="T64" fmla="*/ 21 w 116"/>
                <a:gd name="T65" fmla="*/ 121 h 174"/>
                <a:gd name="T66" fmla="*/ 19 w 116"/>
                <a:gd name="T67" fmla="*/ 118 h 174"/>
                <a:gd name="T68" fmla="*/ 19 w 116"/>
                <a:gd name="T69" fmla="*/ 117 h 174"/>
                <a:gd name="T70" fmla="*/ 17 w 116"/>
                <a:gd name="T71" fmla="*/ 114 h 174"/>
                <a:gd name="T72" fmla="*/ 17 w 116"/>
                <a:gd name="T73" fmla="*/ 113 h 174"/>
                <a:gd name="T74" fmla="*/ 15 w 116"/>
                <a:gd name="T75" fmla="*/ 110 h 174"/>
                <a:gd name="T76" fmla="*/ 15 w 116"/>
                <a:gd name="T77" fmla="*/ 109 h 174"/>
                <a:gd name="T78" fmla="*/ 13 w 116"/>
                <a:gd name="T79" fmla="*/ 106 h 174"/>
                <a:gd name="T80" fmla="*/ 13 w 116"/>
                <a:gd name="T81" fmla="*/ 106 h 174"/>
                <a:gd name="T82" fmla="*/ 12 w 116"/>
                <a:gd name="T83" fmla="*/ 103 h 174"/>
                <a:gd name="T84" fmla="*/ 11 w 116"/>
                <a:gd name="T85" fmla="*/ 102 h 174"/>
                <a:gd name="T86" fmla="*/ 10 w 116"/>
                <a:gd name="T87" fmla="*/ 99 h 174"/>
                <a:gd name="T88" fmla="*/ 10 w 116"/>
                <a:gd name="T89" fmla="*/ 98 h 174"/>
                <a:gd name="T90" fmla="*/ 9 w 116"/>
                <a:gd name="T91" fmla="*/ 95 h 174"/>
                <a:gd name="T92" fmla="*/ 8 w 116"/>
                <a:gd name="T93" fmla="*/ 94 h 174"/>
                <a:gd name="T94" fmla="*/ 7 w 116"/>
                <a:gd name="T95" fmla="*/ 91 h 174"/>
                <a:gd name="T96" fmla="*/ 7 w 116"/>
                <a:gd name="T97" fmla="*/ 90 h 174"/>
                <a:gd name="T98" fmla="*/ 6 w 116"/>
                <a:gd name="T99" fmla="*/ 86 h 174"/>
                <a:gd name="T100" fmla="*/ 6 w 116"/>
                <a:gd name="T101" fmla="*/ 86 h 174"/>
                <a:gd name="T102" fmla="*/ 0 w 116"/>
                <a:gd name="T103" fmla="*/ 61 h 174"/>
                <a:gd name="T104" fmla="*/ 37 w 116"/>
                <a:gd name="T105" fmla="*/ 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 h="174">
                  <a:moveTo>
                    <a:pt x="37" y="27"/>
                  </a:moveTo>
                  <a:cubicBezTo>
                    <a:pt x="60" y="10"/>
                    <a:pt x="87" y="0"/>
                    <a:pt x="116" y="12"/>
                  </a:cubicBezTo>
                  <a:cubicBezTo>
                    <a:pt x="94" y="52"/>
                    <a:pt x="77" y="97"/>
                    <a:pt x="72" y="141"/>
                  </a:cubicBezTo>
                  <a:cubicBezTo>
                    <a:pt x="70" y="152"/>
                    <a:pt x="70" y="163"/>
                    <a:pt x="70" y="174"/>
                  </a:cubicBezTo>
                  <a:lnTo>
                    <a:pt x="70" y="174"/>
                  </a:lnTo>
                  <a:lnTo>
                    <a:pt x="67" y="172"/>
                  </a:lnTo>
                  <a:lnTo>
                    <a:pt x="66" y="171"/>
                  </a:lnTo>
                  <a:lnTo>
                    <a:pt x="63" y="169"/>
                  </a:lnTo>
                  <a:lnTo>
                    <a:pt x="62" y="168"/>
                  </a:lnTo>
                  <a:lnTo>
                    <a:pt x="60" y="167"/>
                  </a:lnTo>
                  <a:lnTo>
                    <a:pt x="59" y="166"/>
                  </a:lnTo>
                  <a:lnTo>
                    <a:pt x="57" y="164"/>
                  </a:lnTo>
                  <a:lnTo>
                    <a:pt x="56" y="163"/>
                  </a:lnTo>
                  <a:lnTo>
                    <a:pt x="54" y="161"/>
                  </a:lnTo>
                  <a:lnTo>
                    <a:pt x="53" y="160"/>
                  </a:lnTo>
                  <a:lnTo>
                    <a:pt x="50" y="158"/>
                  </a:lnTo>
                  <a:lnTo>
                    <a:pt x="49" y="157"/>
                  </a:lnTo>
                  <a:lnTo>
                    <a:pt x="47" y="155"/>
                  </a:lnTo>
                  <a:lnTo>
                    <a:pt x="47" y="154"/>
                  </a:lnTo>
                  <a:lnTo>
                    <a:pt x="45" y="152"/>
                  </a:lnTo>
                  <a:lnTo>
                    <a:pt x="44" y="151"/>
                  </a:lnTo>
                  <a:lnTo>
                    <a:pt x="42" y="149"/>
                  </a:lnTo>
                  <a:lnTo>
                    <a:pt x="41" y="148"/>
                  </a:lnTo>
                  <a:lnTo>
                    <a:pt x="39" y="146"/>
                  </a:lnTo>
                  <a:lnTo>
                    <a:pt x="38" y="145"/>
                  </a:lnTo>
                  <a:lnTo>
                    <a:pt x="36" y="143"/>
                  </a:lnTo>
                  <a:lnTo>
                    <a:pt x="35" y="142"/>
                  </a:lnTo>
                  <a:lnTo>
                    <a:pt x="33" y="139"/>
                  </a:lnTo>
                  <a:lnTo>
                    <a:pt x="33" y="139"/>
                  </a:lnTo>
                  <a:cubicBezTo>
                    <a:pt x="29" y="134"/>
                    <a:pt x="26" y="130"/>
                    <a:pt x="23" y="125"/>
                  </a:cubicBezTo>
                  <a:lnTo>
                    <a:pt x="23" y="125"/>
                  </a:lnTo>
                  <a:lnTo>
                    <a:pt x="21" y="121"/>
                  </a:lnTo>
                  <a:lnTo>
                    <a:pt x="21" y="121"/>
                  </a:lnTo>
                  <a:lnTo>
                    <a:pt x="19" y="118"/>
                  </a:lnTo>
                  <a:lnTo>
                    <a:pt x="19" y="117"/>
                  </a:lnTo>
                  <a:lnTo>
                    <a:pt x="17" y="114"/>
                  </a:lnTo>
                  <a:lnTo>
                    <a:pt x="17" y="113"/>
                  </a:lnTo>
                  <a:lnTo>
                    <a:pt x="15" y="110"/>
                  </a:lnTo>
                  <a:lnTo>
                    <a:pt x="15" y="109"/>
                  </a:lnTo>
                  <a:lnTo>
                    <a:pt x="13" y="106"/>
                  </a:lnTo>
                  <a:lnTo>
                    <a:pt x="13" y="106"/>
                  </a:lnTo>
                  <a:lnTo>
                    <a:pt x="12" y="103"/>
                  </a:lnTo>
                  <a:lnTo>
                    <a:pt x="11" y="102"/>
                  </a:lnTo>
                  <a:lnTo>
                    <a:pt x="10" y="99"/>
                  </a:lnTo>
                  <a:lnTo>
                    <a:pt x="10" y="98"/>
                  </a:lnTo>
                  <a:lnTo>
                    <a:pt x="9" y="95"/>
                  </a:lnTo>
                  <a:lnTo>
                    <a:pt x="8" y="94"/>
                  </a:lnTo>
                  <a:lnTo>
                    <a:pt x="7" y="91"/>
                  </a:lnTo>
                  <a:lnTo>
                    <a:pt x="7" y="90"/>
                  </a:lnTo>
                  <a:lnTo>
                    <a:pt x="6" y="86"/>
                  </a:lnTo>
                  <a:lnTo>
                    <a:pt x="6" y="86"/>
                  </a:lnTo>
                  <a:cubicBezTo>
                    <a:pt x="3" y="78"/>
                    <a:pt x="1" y="69"/>
                    <a:pt x="0" y="61"/>
                  </a:cubicBezTo>
                  <a:cubicBezTo>
                    <a:pt x="10" y="49"/>
                    <a:pt x="22" y="37"/>
                    <a:pt x="37" y="2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5"/>
            <p:cNvSpPr>
              <a:spLocks/>
            </p:cNvSpPr>
            <p:nvPr/>
          </p:nvSpPr>
          <p:spPr bwMode="auto">
            <a:xfrm>
              <a:off x="4233722" y="5247482"/>
              <a:ext cx="93663" cy="111125"/>
            </a:xfrm>
            <a:custGeom>
              <a:avLst/>
              <a:gdLst>
                <a:gd name="T0" fmla="*/ 122 w 183"/>
                <a:gd name="T1" fmla="*/ 202 h 218"/>
                <a:gd name="T2" fmla="*/ 122 w 183"/>
                <a:gd name="T3" fmla="*/ 202 h 218"/>
                <a:gd name="T4" fmla="*/ 119 w 183"/>
                <a:gd name="T5" fmla="*/ 204 h 218"/>
                <a:gd name="T6" fmla="*/ 118 w 183"/>
                <a:gd name="T7" fmla="*/ 204 h 218"/>
                <a:gd name="T8" fmla="*/ 115 w 183"/>
                <a:gd name="T9" fmla="*/ 206 h 218"/>
                <a:gd name="T10" fmla="*/ 115 w 183"/>
                <a:gd name="T11" fmla="*/ 206 h 218"/>
                <a:gd name="T12" fmla="*/ 111 w 183"/>
                <a:gd name="T13" fmla="*/ 208 h 218"/>
                <a:gd name="T14" fmla="*/ 111 w 183"/>
                <a:gd name="T15" fmla="*/ 208 h 218"/>
                <a:gd name="T16" fmla="*/ 108 w 183"/>
                <a:gd name="T17" fmla="*/ 209 h 218"/>
                <a:gd name="T18" fmla="*/ 108 w 183"/>
                <a:gd name="T19" fmla="*/ 209 h 218"/>
                <a:gd name="T20" fmla="*/ 85 w 183"/>
                <a:gd name="T21" fmla="*/ 218 h 218"/>
                <a:gd name="T22" fmla="*/ 83 w 183"/>
                <a:gd name="T23" fmla="*/ 211 h 218"/>
                <a:gd name="T24" fmla="*/ 0 w 183"/>
                <a:gd name="T25" fmla="*/ 30 h 218"/>
                <a:gd name="T26" fmla="*/ 18 w 183"/>
                <a:gd name="T27" fmla="*/ 0 h 218"/>
                <a:gd name="T28" fmla="*/ 19 w 183"/>
                <a:gd name="T29" fmla="*/ 1 h 218"/>
                <a:gd name="T30" fmla="*/ 183 w 183"/>
                <a:gd name="T31" fmla="*/ 138 h 218"/>
                <a:gd name="T32" fmla="*/ 174 w 183"/>
                <a:gd name="T33" fmla="*/ 152 h 218"/>
                <a:gd name="T34" fmla="*/ 172 w 183"/>
                <a:gd name="T35" fmla="*/ 155 h 218"/>
                <a:gd name="T36" fmla="*/ 172 w 183"/>
                <a:gd name="T37" fmla="*/ 155 h 218"/>
                <a:gd name="T38" fmla="*/ 170 w 183"/>
                <a:gd name="T39" fmla="*/ 159 h 218"/>
                <a:gd name="T40" fmla="*/ 167 w 183"/>
                <a:gd name="T41" fmla="*/ 162 h 218"/>
                <a:gd name="T42" fmla="*/ 167 w 183"/>
                <a:gd name="T43" fmla="*/ 162 h 218"/>
                <a:gd name="T44" fmla="*/ 165 w 183"/>
                <a:gd name="T45" fmla="*/ 165 h 218"/>
                <a:gd name="T46" fmla="*/ 165 w 183"/>
                <a:gd name="T47" fmla="*/ 165 h 218"/>
                <a:gd name="T48" fmla="*/ 162 w 183"/>
                <a:gd name="T49" fmla="*/ 168 h 218"/>
                <a:gd name="T50" fmla="*/ 162 w 183"/>
                <a:gd name="T51" fmla="*/ 168 h 218"/>
                <a:gd name="T52" fmla="*/ 159 w 183"/>
                <a:gd name="T53" fmla="*/ 171 h 218"/>
                <a:gd name="T54" fmla="*/ 159 w 183"/>
                <a:gd name="T55" fmla="*/ 171 h 218"/>
                <a:gd name="T56" fmla="*/ 157 w 183"/>
                <a:gd name="T57" fmla="*/ 174 h 218"/>
                <a:gd name="T58" fmla="*/ 156 w 183"/>
                <a:gd name="T59" fmla="*/ 174 h 218"/>
                <a:gd name="T60" fmla="*/ 154 w 183"/>
                <a:gd name="T61" fmla="*/ 177 h 218"/>
                <a:gd name="T62" fmla="*/ 154 w 183"/>
                <a:gd name="T63" fmla="*/ 177 h 218"/>
                <a:gd name="T64" fmla="*/ 151 w 183"/>
                <a:gd name="T65" fmla="*/ 180 h 218"/>
                <a:gd name="T66" fmla="*/ 151 w 183"/>
                <a:gd name="T67" fmla="*/ 180 h 218"/>
                <a:gd name="T68" fmla="*/ 148 w 183"/>
                <a:gd name="T69" fmla="*/ 183 h 218"/>
                <a:gd name="T70" fmla="*/ 148 w 183"/>
                <a:gd name="T71" fmla="*/ 183 h 218"/>
                <a:gd name="T72" fmla="*/ 145 w 183"/>
                <a:gd name="T73" fmla="*/ 185 h 218"/>
                <a:gd name="T74" fmla="*/ 145 w 183"/>
                <a:gd name="T75" fmla="*/ 185 h 218"/>
                <a:gd name="T76" fmla="*/ 142 w 183"/>
                <a:gd name="T77" fmla="*/ 188 h 218"/>
                <a:gd name="T78" fmla="*/ 142 w 183"/>
                <a:gd name="T79" fmla="*/ 188 h 218"/>
                <a:gd name="T80" fmla="*/ 139 w 183"/>
                <a:gd name="T81" fmla="*/ 190 h 218"/>
                <a:gd name="T82" fmla="*/ 139 w 183"/>
                <a:gd name="T83" fmla="*/ 190 h 218"/>
                <a:gd name="T84" fmla="*/ 135 w 183"/>
                <a:gd name="T85" fmla="*/ 193 h 218"/>
                <a:gd name="T86" fmla="*/ 135 w 183"/>
                <a:gd name="T87" fmla="*/ 193 h 218"/>
                <a:gd name="T88" fmla="*/ 132 w 183"/>
                <a:gd name="T89" fmla="*/ 195 h 218"/>
                <a:gd name="T90" fmla="*/ 132 w 183"/>
                <a:gd name="T91" fmla="*/ 195 h 218"/>
                <a:gd name="T92" fmla="*/ 129 w 183"/>
                <a:gd name="T93" fmla="*/ 197 h 218"/>
                <a:gd name="T94" fmla="*/ 129 w 183"/>
                <a:gd name="T95" fmla="*/ 198 h 218"/>
                <a:gd name="T96" fmla="*/ 125 w 183"/>
                <a:gd name="T97" fmla="*/ 200 h 218"/>
                <a:gd name="T98" fmla="*/ 125 w 183"/>
                <a:gd name="T99" fmla="*/ 200 h 218"/>
                <a:gd name="T100" fmla="*/ 122 w 183"/>
                <a:gd name="T101" fmla="*/ 20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218">
                  <a:moveTo>
                    <a:pt x="122" y="202"/>
                  </a:moveTo>
                  <a:lnTo>
                    <a:pt x="122" y="202"/>
                  </a:lnTo>
                  <a:lnTo>
                    <a:pt x="119" y="204"/>
                  </a:lnTo>
                  <a:lnTo>
                    <a:pt x="118" y="204"/>
                  </a:lnTo>
                  <a:lnTo>
                    <a:pt x="115" y="206"/>
                  </a:lnTo>
                  <a:lnTo>
                    <a:pt x="115" y="206"/>
                  </a:lnTo>
                  <a:lnTo>
                    <a:pt x="111" y="208"/>
                  </a:lnTo>
                  <a:lnTo>
                    <a:pt x="111" y="208"/>
                  </a:lnTo>
                  <a:lnTo>
                    <a:pt x="108" y="209"/>
                  </a:lnTo>
                  <a:lnTo>
                    <a:pt x="108" y="209"/>
                  </a:lnTo>
                  <a:cubicBezTo>
                    <a:pt x="100" y="213"/>
                    <a:pt x="93" y="216"/>
                    <a:pt x="85" y="218"/>
                  </a:cubicBezTo>
                  <a:cubicBezTo>
                    <a:pt x="85" y="216"/>
                    <a:pt x="84" y="213"/>
                    <a:pt x="83" y="211"/>
                  </a:cubicBezTo>
                  <a:cubicBezTo>
                    <a:pt x="68" y="147"/>
                    <a:pt x="47" y="57"/>
                    <a:pt x="0" y="30"/>
                  </a:cubicBezTo>
                  <a:cubicBezTo>
                    <a:pt x="6" y="20"/>
                    <a:pt x="12" y="10"/>
                    <a:pt x="18" y="0"/>
                  </a:cubicBezTo>
                  <a:lnTo>
                    <a:pt x="19" y="1"/>
                  </a:lnTo>
                  <a:cubicBezTo>
                    <a:pt x="85" y="30"/>
                    <a:pt x="151" y="76"/>
                    <a:pt x="183" y="138"/>
                  </a:cubicBezTo>
                  <a:cubicBezTo>
                    <a:pt x="180" y="143"/>
                    <a:pt x="177" y="147"/>
                    <a:pt x="174" y="152"/>
                  </a:cubicBezTo>
                  <a:lnTo>
                    <a:pt x="172" y="155"/>
                  </a:lnTo>
                  <a:lnTo>
                    <a:pt x="172" y="155"/>
                  </a:lnTo>
                  <a:lnTo>
                    <a:pt x="170" y="159"/>
                  </a:lnTo>
                  <a:lnTo>
                    <a:pt x="167" y="162"/>
                  </a:lnTo>
                  <a:lnTo>
                    <a:pt x="167" y="162"/>
                  </a:lnTo>
                  <a:lnTo>
                    <a:pt x="165" y="165"/>
                  </a:lnTo>
                  <a:lnTo>
                    <a:pt x="165" y="165"/>
                  </a:lnTo>
                  <a:lnTo>
                    <a:pt x="162" y="168"/>
                  </a:lnTo>
                  <a:lnTo>
                    <a:pt x="162" y="168"/>
                  </a:lnTo>
                  <a:lnTo>
                    <a:pt x="159" y="171"/>
                  </a:lnTo>
                  <a:lnTo>
                    <a:pt x="159" y="171"/>
                  </a:lnTo>
                  <a:lnTo>
                    <a:pt x="157" y="174"/>
                  </a:lnTo>
                  <a:lnTo>
                    <a:pt x="156" y="174"/>
                  </a:lnTo>
                  <a:lnTo>
                    <a:pt x="154" y="177"/>
                  </a:lnTo>
                  <a:lnTo>
                    <a:pt x="154" y="177"/>
                  </a:lnTo>
                  <a:lnTo>
                    <a:pt x="151" y="180"/>
                  </a:lnTo>
                  <a:lnTo>
                    <a:pt x="151" y="180"/>
                  </a:lnTo>
                  <a:lnTo>
                    <a:pt x="148" y="183"/>
                  </a:lnTo>
                  <a:lnTo>
                    <a:pt x="148" y="183"/>
                  </a:lnTo>
                  <a:lnTo>
                    <a:pt x="145" y="185"/>
                  </a:lnTo>
                  <a:lnTo>
                    <a:pt x="145" y="185"/>
                  </a:lnTo>
                  <a:lnTo>
                    <a:pt x="142" y="188"/>
                  </a:lnTo>
                  <a:lnTo>
                    <a:pt x="142" y="188"/>
                  </a:lnTo>
                  <a:lnTo>
                    <a:pt x="139" y="190"/>
                  </a:lnTo>
                  <a:lnTo>
                    <a:pt x="139" y="190"/>
                  </a:lnTo>
                  <a:lnTo>
                    <a:pt x="135" y="193"/>
                  </a:lnTo>
                  <a:lnTo>
                    <a:pt x="135" y="193"/>
                  </a:lnTo>
                  <a:lnTo>
                    <a:pt x="132" y="195"/>
                  </a:lnTo>
                  <a:lnTo>
                    <a:pt x="132" y="195"/>
                  </a:lnTo>
                  <a:lnTo>
                    <a:pt x="129" y="197"/>
                  </a:lnTo>
                  <a:lnTo>
                    <a:pt x="129" y="198"/>
                  </a:lnTo>
                  <a:lnTo>
                    <a:pt x="125" y="200"/>
                  </a:lnTo>
                  <a:lnTo>
                    <a:pt x="125" y="200"/>
                  </a:lnTo>
                  <a:lnTo>
                    <a:pt x="122" y="202"/>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6"/>
            <p:cNvSpPr>
              <a:spLocks/>
            </p:cNvSpPr>
            <p:nvPr/>
          </p:nvSpPr>
          <p:spPr bwMode="auto">
            <a:xfrm>
              <a:off x="4208322" y="5266532"/>
              <a:ext cx="65088" cy="96838"/>
            </a:xfrm>
            <a:custGeom>
              <a:avLst/>
              <a:gdLst>
                <a:gd name="T0" fmla="*/ 43 w 126"/>
                <a:gd name="T1" fmla="*/ 182 h 188"/>
                <a:gd name="T2" fmla="*/ 41 w 126"/>
                <a:gd name="T3" fmla="*/ 181 h 188"/>
                <a:gd name="T4" fmla="*/ 39 w 126"/>
                <a:gd name="T5" fmla="*/ 181 h 188"/>
                <a:gd name="T6" fmla="*/ 36 w 126"/>
                <a:gd name="T7" fmla="*/ 180 h 188"/>
                <a:gd name="T8" fmla="*/ 36 w 126"/>
                <a:gd name="T9" fmla="*/ 180 h 188"/>
                <a:gd name="T10" fmla="*/ 32 w 126"/>
                <a:gd name="T11" fmla="*/ 179 h 188"/>
                <a:gd name="T12" fmla="*/ 31 w 126"/>
                <a:gd name="T13" fmla="*/ 178 h 188"/>
                <a:gd name="T14" fmla="*/ 29 w 126"/>
                <a:gd name="T15" fmla="*/ 178 h 188"/>
                <a:gd name="T16" fmla="*/ 27 w 126"/>
                <a:gd name="T17" fmla="*/ 177 h 188"/>
                <a:gd name="T18" fmla="*/ 25 w 126"/>
                <a:gd name="T19" fmla="*/ 176 h 188"/>
                <a:gd name="T20" fmla="*/ 23 w 126"/>
                <a:gd name="T21" fmla="*/ 176 h 188"/>
                <a:gd name="T22" fmla="*/ 21 w 126"/>
                <a:gd name="T23" fmla="*/ 175 h 188"/>
                <a:gd name="T24" fmla="*/ 18 w 126"/>
                <a:gd name="T25" fmla="*/ 174 h 188"/>
                <a:gd name="T26" fmla="*/ 17 w 126"/>
                <a:gd name="T27" fmla="*/ 173 h 188"/>
                <a:gd name="T28" fmla="*/ 15 w 126"/>
                <a:gd name="T29" fmla="*/ 172 h 188"/>
                <a:gd name="T30" fmla="*/ 14 w 126"/>
                <a:gd name="T31" fmla="*/ 171 h 188"/>
                <a:gd name="T32" fmla="*/ 12 w 126"/>
                <a:gd name="T33" fmla="*/ 170 h 188"/>
                <a:gd name="T34" fmla="*/ 12 w 126"/>
                <a:gd name="T35" fmla="*/ 170 h 188"/>
                <a:gd name="T36" fmla="*/ 6 w 126"/>
                <a:gd name="T37" fmla="*/ 168 h 188"/>
                <a:gd name="T38" fmla="*/ 6 w 126"/>
                <a:gd name="T39" fmla="*/ 167 h 188"/>
                <a:gd name="T40" fmla="*/ 4 w 126"/>
                <a:gd name="T41" fmla="*/ 166 h 188"/>
                <a:gd name="T42" fmla="*/ 3 w 126"/>
                <a:gd name="T43" fmla="*/ 166 h 188"/>
                <a:gd name="T44" fmla="*/ 1 w 126"/>
                <a:gd name="T45" fmla="*/ 164 h 188"/>
                <a:gd name="T46" fmla="*/ 2 w 126"/>
                <a:gd name="T47" fmla="*/ 126 h 188"/>
                <a:gd name="T48" fmla="*/ 45 w 126"/>
                <a:gd name="T49" fmla="*/ 0 h 188"/>
                <a:gd name="T50" fmla="*/ 124 w 126"/>
                <a:gd name="T51" fmla="*/ 175 h 188"/>
                <a:gd name="T52" fmla="*/ 126 w 126"/>
                <a:gd name="T53" fmla="*/ 183 h 188"/>
                <a:gd name="T54" fmla="*/ 126 w 126"/>
                <a:gd name="T55" fmla="*/ 183 h 188"/>
                <a:gd name="T56" fmla="*/ 122 w 126"/>
                <a:gd name="T57" fmla="*/ 184 h 188"/>
                <a:gd name="T58" fmla="*/ 120 w 126"/>
                <a:gd name="T59" fmla="*/ 184 h 188"/>
                <a:gd name="T60" fmla="*/ 117 w 126"/>
                <a:gd name="T61" fmla="*/ 185 h 188"/>
                <a:gd name="T62" fmla="*/ 116 w 126"/>
                <a:gd name="T63" fmla="*/ 185 h 188"/>
                <a:gd name="T64" fmla="*/ 113 w 126"/>
                <a:gd name="T65" fmla="*/ 186 h 188"/>
                <a:gd name="T66" fmla="*/ 111 w 126"/>
                <a:gd name="T67" fmla="*/ 186 h 188"/>
                <a:gd name="T68" fmla="*/ 108 w 126"/>
                <a:gd name="T69" fmla="*/ 186 h 188"/>
                <a:gd name="T70" fmla="*/ 107 w 126"/>
                <a:gd name="T71" fmla="*/ 187 h 188"/>
                <a:gd name="T72" fmla="*/ 103 w 126"/>
                <a:gd name="T73" fmla="*/ 187 h 188"/>
                <a:gd name="T74" fmla="*/ 102 w 126"/>
                <a:gd name="T75" fmla="*/ 187 h 188"/>
                <a:gd name="T76" fmla="*/ 98 w 126"/>
                <a:gd name="T77" fmla="*/ 187 h 188"/>
                <a:gd name="T78" fmla="*/ 96 w 126"/>
                <a:gd name="T79" fmla="*/ 188 h 188"/>
                <a:gd name="T80" fmla="*/ 93 w 126"/>
                <a:gd name="T81" fmla="*/ 188 h 188"/>
                <a:gd name="T82" fmla="*/ 92 w 126"/>
                <a:gd name="T83" fmla="*/ 188 h 188"/>
                <a:gd name="T84" fmla="*/ 89 w 126"/>
                <a:gd name="T85" fmla="*/ 188 h 188"/>
                <a:gd name="T86" fmla="*/ 87 w 126"/>
                <a:gd name="T87" fmla="*/ 188 h 188"/>
                <a:gd name="T88" fmla="*/ 84 w 126"/>
                <a:gd name="T89" fmla="*/ 188 h 188"/>
                <a:gd name="T90" fmla="*/ 82 w 126"/>
                <a:gd name="T91" fmla="*/ 188 h 188"/>
                <a:gd name="T92" fmla="*/ 79 w 126"/>
                <a:gd name="T93" fmla="*/ 188 h 188"/>
                <a:gd name="T94" fmla="*/ 78 w 126"/>
                <a:gd name="T95" fmla="*/ 188 h 188"/>
                <a:gd name="T96" fmla="*/ 73 w 126"/>
                <a:gd name="T97" fmla="*/ 187 h 188"/>
                <a:gd name="T98" fmla="*/ 72 w 126"/>
                <a:gd name="T99" fmla="*/ 187 h 188"/>
                <a:gd name="T100" fmla="*/ 68 w 126"/>
                <a:gd name="T101" fmla="*/ 187 h 188"/>
                <a:gd name="T102" fmla="*/ 67 w 126"/>
                <a:gd name="T103" fmla="*/ 187 h 188"/>
                <a:gd name="T104" fmla="*/ 64 w 126"/>
                <a:gd name="T105" fmla="*/ 186 h 188"/>
                <a:gd name="T106" fmla="*/ 62 w 126"/>
                <a:gd name="T107" fmla="*/ 186 h 188"/>
                <a:gd name="T108" fmla="*/ 59 w 126"/>
                <a:gd name="T109" fmla="*/ 186 h 188"/>
                <a:gd name="T110" fmla="*/ 57 w 126"/>
                <a:gd name="T111" fmla="*/ 185 h 188"/>
                <a:gd name="T112" fmla="*/ 54 w 126"/>
                <a:gd name="T113" fmla="*/ 185 h 188"/>
                <a:gd name="T114" fmla="*/ 53 w 126"/>
                <a:gd name="T115" fmla="*/ 184 h 188"/>
                <a:gd name="T116" fmla="*/ 48 w 126"/>
                <a:gd name="T117" fmla="*/ 183 h 188"/>
                <a:gd name="T118" fmla="*/ 44 w 126"/>
                <a:gd name="T119" fmla="*/ 183 h 188"/>
                <a:gd name="T120" fmla="*/ 43 w 126"/>
                <a:gd name="T121"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88">
                  <a:moveTo>
                    <a:pt x="43" y="182"/>
                  </a:moveTo>
                  <a:lnTo>
                    <a:pt x="41" y="181"/>
                  </a:lnTo>
                  <a:lnTo>
                    <a:pt x="39" y="181"/>
                  </a:lnTo>
                  <a:lnTo>
                    <a:pt x="36" y="180"/>
                  </a:lnTo>
                  <a:lnTo>
                    <a:pt x="36" y="180"/>
                  </a:lnTo>
                  <a:lnTo>
                    <a:pt x="32" y="179"/>
                  </a:lnTo>
                  <a:lnTo>
                    <a:pt x="31" y="178"/>
                  </a:lnTo>
                  <a:lnTo>
                    <a:pt x="29" y="178"/>
                  </a:lnTo>
                  <a:lnTo>
                    <a:pt x="27" y="177"/>
                  </a:lnTo>
                  <a:lnTo>
                    <a:pt x="25" y="176"/>
                  </a:lnTo>
                  <a:lnTo>
                    <a:pt x="23" y="176"/>
                  </a:lnTo>
                  <a:lnTo>
                    <a:pt x="21" y="175"/>
                  </a:lnTo>
                  <a:lnTo>
                    <a:pt x="18" y="174"/>
                  </a:lnTo>
                  <a:lnTo>
                    <a:pt x="17" y="173"/>
                  </a:lnTo>
                  <a:lnTo>
                    <a:pt x="15" y="172"/>
                  </a:lnTo>
                  <a:lnTo>
                    <a:pt x="14" y="171"/>
                  </a:lnTo>
                  <a:lnTo>
                    <a:pt x="12" y="170"/>
                  </a:lnTo>
                  <a:lnTo>
                    <a:pt x="12" y="170"/>
                  </a:lnTo>
                  <a:cubicBezTo>
                    <a:pt x="10" y="169"/>
                    <a:pt x="8" y="169"/>
                    <a:pt x="6" y="168"/>
                  </a:cubicBezTo>
                  <a:lnTo>
                    <a:pt x="6" y="167"/>
                  </a:lnTo>
                  <a:lnTo>
                    <a:pt x="4" y="166"/>
                  </a:lnTo>
                  <a:lnTo>
                    <a:pt x="3" y="166"/>
                  </a:lnTo>
                  <a:lnTo>
                    <a:pt x="1" y="164"/>
                  </a:lnTo>
                  <a:cubicBezTo>
                    <a:pt x="0" y="152"/>
                    <a:pt x="1" y="139"/>
                    <a:pt x="2" y="126"/>
                  </a:cubicBezTo>
                  <a:cubicBezTo>
                    <a:pt x="8" y="83"/>
                    <a:pt x="24" y="40"/>
                    <a:pt x="45" y="0"/>
                  </a:cubicBezTo>
                  <a:cubicBezTo>
                    <a:pt x="89" y="25"/>
                    <a:pt x="110" y="113"/>
                    <a:pt x="124" y="175"/>
                  </a:cubicBezTo>
                  <a:cubicBezTo>
                    <a:pt x="125" y="178"/>
                    <a:pt x="125" y="180"/>
                    <a:pt x="126" y="183"/>
                  </a:cubicBezTo>
                  <a:lnTo>
                    <a:pt x="126" y="183"/>
                  </a:lnTo>
                  <a:lnTo>
                    <a:pt x="122" y="184"/>
                  </a:lnTo>
                  <a:lnTo>
                    <a:pt x="120" y="184"/>
                  </a:lnTo>
                  <a:lnTo>
                    <a:pt x="117" y="185"/>
                  </a:lnTo>
                  <a:lnTo>
                    <a:pt x="116" y="185"/>
                  </a:lnTo>
                  <a:lnTo>
                    <a:pt x="113" y="186"/>
                  </a:lnTo>
                  <a:lnTo>
                    <a:pt x="111" y="186"/>
                  </a:lnTo>
                  <a:lnTo>
                    <a:pt x="108" y="186"/>
                  </a:lnTo>
                  <a:lnTo>
                    <a:pt x="107" y="187"/>
                  </a:lnTo>
                  <a:lnTo>
                    <a:pt x="103" y="187"/>
                  </a:lnTo>
                  <a:lnTo>
                    <a:pt x="102" y="187"/>
                  </a:lnTo>
                  <a:cubicBezTo>
                    <a:pt x="101" y="187"/>
                    <a:pt x="99" y="187"/>
                    <a:pt x="98" y="187"/>
                  </a:cubicBezTo>
                  <a:lnTo>
                    <a:pt x="96" y="188"/>
                  </a:lnTo>
                  <a:lnTo>
                    <a:pt x="93" y="188"/>
                  </a:lnTo>
                  <a:lnTo>
                    <a:pt x="92" y="188"/>
                  </a:lnTo>
                  <a:lnTo>
                    <a:pt x="89" y="188"/>
                  </a:lnTo>
                  <a:lnTo>
                    <a:pt x="87" y="188"/>
                  </a:lnTo>
                  <a:lnTo>
                    <a:pt x="84" y="188"/>
                  </a:lnTo>
                  <a:lnTo>
                    <a:pt x="82" y="188"/>
                  </a:lnTo>
                  <a:lnTo>
                    <a:pt x="79" y="188"/>
                  </a:lnTo>
                  <a:lnTo>
                    <a:pt x="78" y="188"/>
                  </a:lnTo>
                  <a:cubicBezTo>
                    <a:pt x="76" y="188"/>
                    <a:pt x="75" y="187"/>
                    <a:pt x="73" y="187"/>
                  </a:cubicBezTo>
                  <a:lnTo>
                    <a:pt x="72" y="187"/>
                  </a:lnTo>
                  <a:lnTo>
                    <a:pt x="68" y="187"/>
                  </a:lnTo>
                  <a:lnTo>
                    <a:pt x="67" y="187"/>
                  </a:lnTo>
                  <a:lnTo>
                    <a:pt x="64" y="186"/>
                  </a:lnTo>
                  <a:lnTo>
                    <a:pt x="62" y="186"/>
                  </a:lnTo>
                  <a:lnTo>
                    <a:pt x="59" y="186"/>
                  </a:lnTo>
                  <a:lnTo>
                    <a:pt x="57" y="185"/>
                  </a:lnTo>
                  <a:lnTo>
                    <a:pt x="54" y="185"/>
                  </a:lnTo>
                  <a:lnTo>
                    <a:pt x="53" y="184"/>
                  </a:lnTo>
                  <a:cubicBezTo>
                    <a:pt x="51" y="184"/>
                    <a:pt x="50" y="184"/>
                    <a:pt x="48" y="183"/>
                  </a:cubicBezTo>
                  <a:lnTo>
                    <a:pt x="44" y="183"/>
                  </a:lnTo>
                  <a:lnTo>
                    <a:pt x="43" y="182"/>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7"/>
            <p:cNvSpPr>
              <a:spLocks/>
            </p:cNvSpPr>
            <p:nvPr/>
          </p:nvSpPr>
          <p:spPr bwMode="auto">
            <a:xfrm>
              <a:off x="4186097" y="5196682"/>
              <a:ext cx="65088" cy="44450"/>
            </a:xfrm>
            <a:custGeom>
              <a:avLst/>
              <a:gdLst>
                <a:gd name="T0" fmla="*/ 51 w 129"/>
                <a:gd name="T1" fmla="*/ 12 h 87"/>
                <a:gd name="T2" fmla="*/ 51 w 129"/>
                <a:gd name="T3" fmla="*/ 12 h 87"/>
                <a:gd name="T4" fmla="*/ 62 w 129"/>
                <a:gd name="T5" fmla="*/ 6 h 87"/>
                <a:gd name="T6" fmla="*/ 62 w 129"/>
                <a:gd name="T7" fmla="*/ 6 h 87"/>
                <a:gd name="T8" fmla="*/ 73 w 129"/>
                <a:gd name="T9" fmla="*/ 2 h 87"/>
                <a:gd name="T10" fmla="*/ 73 w 129"/>
                <a:gd name="T11" fmla="*/ 2 h 87"/>
                <a:gd name="T12" fmla="*/ 79 w 129"/>
                <a:gd name="T13" fmla="*/ 0 h 87"/>
                <a:gd name="T14" fmla="*/ 129 w 129"/>
                <a:gd name="T15" fmla="*/ 60 h 87"/>
                <a:gd name="T16" fmla="*/ 117 w 129"/>
                <a:gd name="T17" fmla="*/ 75 h 87"/>
                <a:gd name="T18" fmla="*/ 108 w 129"/>
                <a:gd name="T19" fmla="*/ 87 h 87"/>
                <a:gd name="T20" fmla="*/ 0 w 129"/>
                <a:gd name="T21" fmla="*/ 55 h 87"/>
                <a:gd name="T22" fmla="*/ 0 w 129"/>
                <a:gd name="T23" fmla="*/ 55 h 87"/>
                <a:gd name="T24" fmla="*/ 3 w 129"/>
                <a:gd name="T25" fmla="*/ 50 h 87"/>
                <a:gd name="T26" fmla="*/ 4 w 129"/>
                <a:gd name="T27" fmla="*/ 50 h 87"/>
                <a:gd name="T28" fmla="*/ 12 w 129"/>
                <a:gd name="T29" fmla="*/ 41 h 87"/>
                <a:gd name="T30" fmla="*/ 12 w 129"/>
                <a:gd name="T31" fmla="*/ 41 h 87"/>
                <a:gd name="T32" fmla="*/ 21 w 129"/>
                <a:gd name="T33" fmla="*/ 33 h 87"/>
                <a:gd name="T34" fmla="*/ 21 w 129"/>
                <a:gd name="T35" fmla="*/ 32 h 87"/>
                <a:gd name="T36" fmla="*/ 30 w 129"/>
                <a:gd name="T37" fmla="*/ 25 h 87"/>
                <a:gd name="T38" fmla="*/ 30 w 129"/>
                <a:gd name="T39" fmla="*/ 25 h 87"/>
                <a:gd name="T40" fmla="*/ 40 w 129"/>
                <a:gd name="T41" fmla="*/ 18 h 87"/>
                <a:gd name="T42" fmla="*/ 41 w 129"/>
                <a:gd name="T43" fmla="*/ 18 h 87"/>
                <a:gd name="T44" fmla="*/ 51 w 129"/>
                <a:gd name="T45"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87">
                  <a:moveTo>
                    <a:pt x="51" y="12"/>
                  </a:moveTo>
                  <a:lnTo>
                    <a:pt x="51" y="12"/>
                  </a:lnTo>
                  <a:cubicBezTo>
                    <a:pt x="55" y="10"/>
                    <a:pt x="58" y="8"/>
                    <a:pt x="62" y="6"/>
                  </a:cubicBezTo>
                  <a:lnTo>
                    <a:pt x="62" y="6"/>
                  </a:lnTo>
                  <a:cubicBezTo>
                    <a:pt x="66" y="5"/>
                    <a:pt x="69" y="3"/>
                    <a:pt x="73" y="2"/>
                  </a:cubicBezTo>
                  <a:lnTo>
                    <a:pt x="73" y="2"/>
                  </a:lnTo>
                  <a:cubicBezTo>
                    <a:pt x="75" y="1"/>
                    <a:pt x="77" y="0"/>
                    <a:pt x="79" y="0"/>
                  </a:cubicBezTo>
                  <a:cubicBezTo>
                    <a:pt x="80" y="19"/>
                    <a:pt x="92" y="41"/>
                    <a:pt x="129" y="60"/>
                  </a:cubicBezTo>
                  <a:cubicBezTo>
                    <a:pt x="125" y="65"/>
                    <a:pt x="121" y="70"/>
                    <a:pt x="117" y="75"/>
                  </a:cubicBezTo>
                  <a:cubicBezTo>
                    <a:pt x="114" y="79"/>
                    <a:pt x="111" y="83"/>
                    <a:pt x="108" y="87"/>
                  </a:cubicBezTo>
                  <a:cubicBezTo>
                    <a:pt x="70" y="71"/>
                    <a:pt x="31" y="60"/>
                    <a:pt x="0" y="55"/>
                  </a:cubicBezTo>
                  <a:lnTo>
                    <a:pt x="0" y="55"/>
                  </a:lnTo>
                  <a:cubicBezTo>
                    <a:pt x="1" y="53"/>
                    <a:pt x="2" y="51"/>
                    <a:pt x="3" y="50"/>
                  </a:cubicBezTo>
                  <a:lnTo>
                    <a:pt x="4" y="50"/>
                  </a:lnTo>
                  <a:cubicBezTo>
                    <a:pt x="6" y="47"/>
                    <a:pt x="9" y="44"/>
                    <a:pt x="12" y="41"/>
                  </a:cubicBezTo>
                  <a:lnTo>
                    <a:pt x="12" y="41"/>
                  </a:lnTo>
                  <a:cubicBezTo>
                    <a:pt x="15" y="38"/>
                    <a:pt x="18" y="35"/>
                    <a:pt x="21" y="33"/>
                  </a:cubicBezTo>
                  <a:lnTo>
                    <a:pt x="21" y="32"/>
                  </a:lnTo>
                  <a:cubicBezTo>
                    <a:pt x="24" y="30"/>
                    <a:pt x="27" y="27"/>
                    <a:pt x="30" y="25"/>
                  </a:cubicBezTo>
                  <a:lnTo>
                    <a:pt x="30" y="25"/>
                  </a:lnTo>
                  <a:cubicBezTo>
                    <a:pt x="34" y="22"/>
                    <a:pt x="37" y="20"/>
                    <a:pt x="40" y="18"/>
                  </a:cubicBezTo>
                  <a:lnTo>
                    <a:pt x="41" y="18"/>
                  </a:lnTo>
                  <a:cubicBezTo>
                    <a:pt x="44" y="16"/>
                    <a:pt x="47" y="14"/>
                    <a:pt x="51" y="12"/>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8"/>
            <p:cNvSpPr>
              <a:spLocks/>
            </p:cNvSpPr>
            <p:nvPr/>
          </p:nvSpPr>
          <p:spPr bwMode="auto">
            <a:xfrm>
              <a:off x="4232134" y="5191919"/>
              <a:ext cx="49213" cy="31750"/>
            </a:xfrm>
            <a:custGeom>
              <a:avLst/>
              <a:gdLst>
                <a:gd name="T0" fmla="*/ 84 w 97"/>
                <a:gd name="T1" fmla="*/ 5 h 60"/>
                <a:gd name="T2" fmla="*/ 88 w 97"/>
                <a:gd name="T3" fmla="*/ 6 h 60"/>
                <a:gd name="T4" fmla="*/ 88 w 97"/>
                <a:gd name="T5" fmla="*/ 7 h 60"/>
                <a:gd name="T6" fmla="*/ 92 w 97"/>
                <a:gd name="T7" fmla="*/ 8 h 60"/>
                <a:gd name="T8" fmla="*/ 92 w 97"/>
                <a:gd name="T9" fmla="*/ 8 h 60"/>
                <a:gd name="T10" fmla="*/ 97 w 97"/>
                <a:gd name="T11" fmla="*/ 9 h 60"/>
                <a:gd name="T12" fmla="*/ 46 w 97"/>
                <a:gd name="T13" fmla="*/ 60 h 60"/>
                <a:gd name="T14" fmla="*/ 0 w 97"/>
                <a:gd name="T15" fmla="*/ 5 h 60"/>
                <a:gd name="T16" fmla="*/ 0 w 97"/>
                <a:gd name="T17" fmla="*/ 5 h 60"/>
                <a:gd name="T18" fmla="*/ 14 w 97"/>
                <a:gd name="T19" fmla="*/ 2 h 60"/>
                <a:gd name="T20" fmla="*/ 14 w 97"/>
                <a:gd name="T21" fmla="*/ 2 h 60"/>
                <a:gd name="T22" fmla="*/ 19 w 97"/>
                <a:gd name="T23" fmla="*/ 1 h 60"/>
                <a:gd name="T24" fmla="*/ 19 w 97"/>
                <a:gd name="T25" fmla="*/ 1 h 60"/>
                <a:gd name="T26" fmla="*/ 23 w 97"/>
                <a:gd name="T27" fmla="*/ 1 h 60"/>
                <a:gd name="T28" fmla="*/ 24 w 97"/>
                <a:gd name="T29" fmla="*/ 1 h 60"/>
                <a:gd name="T30" fmla="*/ 33 w 97"/>
                <a:gd name="T31" fmla="*/ 0 h 60"/>
                <a:gd name="T32" fmla="*/ 34 w 97"/>
                <a:gd name="T33" fmla="*/ 0 h 60"/>
                <a:gd name="T34" fmla="*/ 38 w 97"/>
                <a:gd name="T35" fmla="*/ 0 h 60"/>
                <a:gd name="T36" fmla="*/ 39 w 97"/>
                <a:gd name="T37" fmla="*/ 0 h 60"/>
                <a:gd name="T38" fmla="*/ 43 w 97"/>
                <a:gd name="T39" fmla="*/ 0 h 60"/>
                <a:gd name="T40" fmla="*/ 44 w 97"/>
                <a:gd name="T41" fmla="*/ 0 h 60"/>
                <a:gd name="T42" fmla="*/ 48 w 97"/>
                <a:gd name="T43" fmla="*/ 0 h 60"/>
                <a:gd name="T44" fmla="*/ 49 w 97"/>
                <a:gd name="T45" fmla="*/ 0 h 60"/>
                <a:gd name="T46" fmla="*/ 58 w 97"/>
                <a:gd name="T47" fmla="*/ 1 h 60"/>
                <a:gd name="T48" fmla="*/ 60 w 97"/>
                <a:gd name="T49" fmla="*/ 1 h 60"/>
                <a:gd name="T50" fmla="*/ 63 w 97"/>
                <a:gd name="T51" fmla="*/ 1 h 60"/>
                <a:gd name="T52" fmla="*/ 65 w 97"/>
                <a:gd name="T53" fmla="*/ 1 h 60"/>
                <a:gd name="T54" fmla="*/ 68 w 97"/>
                <a:gd name="T55" fmla="*/ 2 h 60"/>
                <a:gd name="T56" fmla="*/ 69 w 97"/>
                <a:gd name="T57" fmla="*/ 2 h 60"/>
                <a:gd name="T58" fmla="*/ 73 w 97"/>
                <a:gd name="T59" fmla="*/ 3 h 60"/>
                <a:gd name="T60" fmla="*/ 74 w 97"/>
                <a:gd name="T61" fmla="*/ 3 h 60"/>
                <a:gd name="T62" fmla="*/ 79 w 97"/>
                <a:gd name="T63" fmla="*/ 4 h 60"/>
                <a:gd name="T64" fmla="*/ 83 w 97"/>
                <a:gd name="T65" fmla="*/ 5 h 60"/>
                <a:gd name="T66" fmla="*/ 84 w 97"/>
                <a:gd name="T67"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60">
                  <a:moveTo>
                    <a:pt x="84" y="5"/>
                  </a:moveTo>
                  <a:lnTo>
                    <a:pt x="88" y="6"/>
                  </a:lnTo>
                  <a:lnTo>
                    <a:pt x="88" y="7"/>
                  </a:lnTo>
                  <a:lnTo>
                    <a:pt x="92" y="8"/>
                  </a:lnTo>
                  <a:lnTo>
                    <a:pt x="92" y="8"/>
                  </a:lnTo>
                  <a:lnTo>
                    <a:pt x="97" y="9"/>
                  </a:lnTo>
                  <a:cubicBezTo>
                    <a:pt x="81" y="21"/>
                    <a:pt x="63" y="39"/>
                    <a:pt x="46" y="60"/>
                  </a:cubicBezTo>
                  <a:cubicBezTo>
                    <a:pt x="11" y="43"/>
                    <a:pt x="1" y="23"/>
                    <a:pt x="0" y="5"/>
                  </a:cubicBezTo>
                  <a:lnTo>
                    <a:pt x="0" y="5"/>
                  </a:lnTo>
                  <a:cubicBezTo>
                    <a:pt x="4" y="4"/>
                    <a:pt x="9" y="3"/>
                    <a:pt x="14" y="2"/>
                  </a:cubicBezTo>
                  <a:lnTo>
                    <a:pt x="14" y="2"/>
                  </a:lnTo>
                  <a:lnTo>
                    <a:pt x="19" y="1"/>
                  </a:lnTo>
                  <a:lnTo>
                    <a:pt x="19" y="1"/>
                  </a:lnTo>
                  <a:lnTo>
                    <a:pt x="23" y="1"/>
                  </a:lnTo>
                  <a:lnTo>
                    <a:pt x="24" y="1"/>
                  </a:lnTo>
                  <a:cubicBezTo>
                    <a:pt x="27" y="0"/>
                    <a:pt x="30" y="0"/>
                    <a:pt x="33" y="0"/>
                  </a:cubicBezTo>
                  <a:lnTo>
                    <a:pt x="34" y="0"/>
                  </a:lnTo>
                  <a:lnTo>
                    <a:pt x="38" y="0"/>
                  </a:lnTo>
                  <a:lnTo>
                    <a:pt x="39" y="0"/>
                  </a:lnTo>
                  <a:lnTo>
                    <a:pt x="43" y="0"/>
                  </a:lnTo>
                  <a:lnTo>
                    <a:pt x="44" y="0"/>
                  </a:lnTo>
                  <a:lnTo>
                    <a:pt x="48" y="0"/>
                  </a:lnTo>
                  <a:lnTo>
                    <a:pt x="49" y="0"/>
                  </a:lnTo>
                  <a:cubicBezTo>
                    <a:pt x="52" y="0"/>
                    <a:pt x="55" y="0"/>
                    <a:pt x="58" y="1"/>
                  </a:cubicBezTo>
                  <a:lnTo>
                    <a:pt x="60" y="1"/>
                  </a:lnTo>
                  <a:lnTo>
                    <a:pt x="63" y="1"/>
                  </a:lnTo>
                  <a:lnTo>
                    <a:pt x="65" y="1"/>
                  </a:lnTo>
                  <a:lnTo>
                    <a:pt x="68" y="2"/>
                  </a:lnTo>
                  <a:lnTo>
                    <a:pt x="69" y="2"/>
                  </a:lnTo>
                  <a:lnTo>
                    <a:pt x="73" y="3"/>
                  </a:lnTo>
                  <a:lnTo>
                    <a:pt x="74" y="3"/>
                  </a:lnTo>
                  <a:cubicBezTo>
                    <a:pt x="76" y="3"/>
                    <a:pt x="77" y="4"/>
                    <a:pt x="79" y="4"/>
                  </a:cubicBezTo>
                  <a:lnTo>
                    <a:pt x="83" y="5"/>
                  </a:lnTo>
                  <a:lnTo>
                    <a:pt x="84" y="5"/>
                  </a:ln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9"/>
            <p:cNvSpPr>
              <a:spLocks/>
            </p:cNvSpPr>
            <p:nvPr/>
          </p:nvSpPr>
          <p:spPr bwMode="auto">
            <a:xfrm>
              <a:off x="4259122" y="5198269"/>
              <a:ext cx="69850" cy="41275"/>
            </a:xfrm>
            <a:custGeom>
              <a:avLst/>
              <a:gdLst>
                <a:gd name="T0" fmla="*/ 85 w 135"/>
                <a:gd name="T1" fmla="*/ 70 h 78"/>
                <a:gd name="T2" fmla="*/ 0 w 135"/>
                <a:gd name="T3" fmla="*/ 52 h 78"/>
                <a:gd name="T4" fmla="*/ 53 w 135"/>
                <a:gd name="T5" fmla="*/ 0 h 78"/>
                <a:gd name="T6" fmla="*/ 55 w 135"/>
                <a:gd name="T7" fmla="*/ 1 h 78"/>
                <a:gd name="T8" fmla="*/ 56 w 135"/>
                <a:gd name="T9" fmla="*/ 2 h 78"/>
                <a:gd name="T10" fmla="*/ 58 w 135"/>
                <a:gd name="T11" fmla="*/ 3 h 78"/>
                <a:gd name="T12" fmla="*/ 60 w 135"/>
                <a:gd name="T13" fmla="*/ 3 h 78"/>
                <a:gd name="T14" fmla="*/ 62 w 135"/>
                <a:gd name="T15" fmla="*/ 4 h 78"/>
                <a:gd name="T16" fmla="*/ 63 w 135"/>
                <a:gd name="T17" fmla="*/ 5 h 78"/>
                <a:gd name="T18" fmla="*/ 65 w 135"/>
                <a:gd name="T19" fmla="*/ 6 h 78"/>
                <a:gd name="T20" fmla="*/ 67 w 135"/>
                <a:gd name="T21" fmla="*/ 7 h 78"/>
                <a:gd name="T22" fmla="*/ 69 w 135"/>
                <a:gd name="T23" fmla="*/ 8 h 78"/>
                <a:gd name="T24" fmla="*/ 70 w 135"/>
                <a:gd name="T25" fmla="*/ 9 h 78"/>
                <a:gd name="T26" fmla="*/ 72 w 135"/>
                <a:gd name="T27" fmla="*/ 10 h 78"/>
                <a:gd name="T28" fmla="*/ 73 w 135"/>
                <a:gd name="T29" fmla="*/ 11 h 78"/>
                <a:gd name="T30" fmla="*/ 75 w 135"/>
                <a:gd name="T31" fmla="*/ 12 h 78"/>
                <a:gd name="T32" fmla="*/ 76 w 135"/>
                <a:gd name="T33" fmla="*/ 13 h 78"/>
                <a:gd name="T34" fmla="*/ 87 w 135"/>
                <a:gd name="T35" fmla="*/ 20 h 78"/>
                <a:gd name="T36" fmla="*/ 88 w 135"/>
                <a:gd name="T37" fmla="*/ 21 h 78"/>
                <a:gd name="T38" fmla="*/ 90 w 135"/>
                <a:gd name="T39" fmla="*/ 22 h 78"/>
                <a:gd name="T40" fmla="*/ 91 w 135"/>
                <a:gd name="T41" fmla="*/ 23 h 78"/>
                <a:gd name="T42" fmla="*/ 93 w 135"/>
                <a:gd name="T43" fmla="*/ 24 h 78"/>
                <a:gd name="T44" fmla="*/ 93 w 135"/>
                <a:gd name="T45" fmla="*/ 25 h 78"/>
                <a:gd name="T46" fmla="*/ 95 w 135"/>
                <a:gd name="T47" fmla="*/ 27 h 78"/>
                <a:gd name="T48" fmla="*/ 96 w 135"/>
                <a:gd name="T49" fmla="*/ 28 h 78"/>
                <a:gd name="T50" fmla="*/ 98 w 135"/>
                <a:gd name="T51" fmla="*/ 29 h 78"/>
                <a:gd name="T52" fmla="*/ 99 w 135"/>
                <a:gd name="T53" fmla="*/ 30 h 78"/>
                <a:gd name="T54" fmla="*/ 101 w 135"/>
                <a:gd name="T55" fmla="*/ 32 h 78"/>
                <a:gd name="T56" fmla="*/ 101 w 135"/>
                <a:gd name="T57" fmla="*/ 32 h 78"/>
                <a:gd name="T58" fmla="*/ 116 w 135"/>
                <a:gd name="T59" fmla="*/ 48 h 78"/>
                <a:gd name="T60" fmla="*/ 116 w 135"/>
                <a:gd name="T61" fmla="*/ 48 h 78"/>
                <a:gd name="T62" fmla="*/ 118 w 135"/>
                <a:gd name="T63" fmla="*/ 51 h 78"/>
                <a:gd name="T64" fmla="*/ 118 w 135"/>
                <a:gd name="T65" fmla="*/ 51 h 78"/>
                <a:gd name="T66" fmla="*/ 120 w 135"/>
                <a:gd name="T67" fmla="*/ 53 h 78"/>
                <a:gd name="T68" fmla="*/ 120 w 135"/>
                <a:gd name="T69" fmla="*/ 54 h 78"/>
                <a:gd name="T70" fmla="*/ 135 w 135"/>
                <a:gd name="T71" fmla="*/ 78 h 78"/>
                <a:gd name="T72" fmla="*/ 85 w 135"/>
                <a:gd name="T7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78">
                  <a:moveTo>
                    <a:pt x="85" y="70"/>
                  </a:moveTo>
                  <a:cubicBezTo>
                    <a:pt x="59" y="67"/>
                    <a:pt x="29" y="65"/>
                    <a:pt x="0" y="52"/>
                  </a:cubicBezTo>
                  <a:cubicBezTo>
                    <a:pt x="19" y="29"/>
                    <a:pt x="37" y="11"/>
                    <a:pt x="53" y="0"/>
                  </a:cubicBezTo>
                  <a:lnTo>
                    <a:pt x="55" y="1"/>
                  </a:lnTo>
                  <a:lnTo>
                    <a:pt x="56" y="2"/>
                  </a:lnTo>
                  <a:lnTo>
                    <a:pt x="58" y="3"/>
                  </a:lnTo>
                  <a:lnTo>
                    <a:pt x="60" y="3"/>
                  </a:lnTo>
                  <a:lnTo>
                    <a:pt x="62" y="4"/>
                  </a:lnTo>
                  <a:lnTo>
                    <a:pt x="63" y="5"/>
                  </a:lnTo>
                  <a:lnTo>
                    <a:pt x="65" y="6"/>
                  </a:lnTo>
                  <a:lnTo>
                    <a:pt x="67" y="7"/>
                  </a:lnTo>
                  <a:lnTo>
                    <a:pt x="69" y="8"/>
                  </a:lnTo>
                  <a:lnTo>
                    <a:pt x="70" y="9"/>
                  </a:lnTo>
                  <a:lnTo>
                    <a:pt x="72" y="10"/>
                  </a:lnTo>
                  <a:lnTo>
                    <a:pt x="73" y="11"/>
                  </a:lnTo>
                  <a:lnTo>
                    <a:pt x="75" y="12"/>
                  </a:lnTo>
                  <a:lnTo>
                    <a:pt x="76" y="13"/>
                  </a:lnTo>
                  <a:cubicBezTo>
                    <a:pt x="80" y="15"/>
                    <a:pt x="83" y="17"/>
                    <a:pt x="87" y="20"/>
                  </a:cubicBezTo>
                  <a:lnTo>
                    <a:pt x="88" y="21"/>
                  </a:lnTo>
                  <a:lnTo>
                    <a:pt x="90" y="22"/>
                  </a:lnTo>
                  <a:lnTo>
                    <a:pt x="91" y="23"/>
                  </a:lnTo>
                  <a:lnTo>
                    <a:pt x="93" y="24"/>
                  </a:lnTo>
                  <a:lnTo>
                    <a:pt x="93" y="25"/>
                  </a:lnTo>
                  <a:lnTo>
                    <a:pt x="95" y="27"/>
                  </a:lnTo>
                  <a:lnTo>
                    <a:pt x="96" y="28"/>
                  </a:lnTo>
                  <a:lnTo>
                    <a:pt x="98" y="29"/>
                  </a:lnTo>
                  <a:lnTo>
                    <a:pt x="99" y="30"/>
                  </a:lnTo>
                  <a:lnTo>
                    <a:pt x="101" y="32"/>
                  </a:lnTo>
                  <a:lnTo>
                    <a:pt x="101" y="32"/>
                  </a:lnTo>
                  <a:cubicBezTo>
                    <a:pt x="107" y="37"/>
                    <a:pt x="111" y="42"/>
                    <a:pt x="116" y="48"/>
                  </a:cubicBezTo>
                  <a:lnTo>
                    <a:pt x="116" y="48"/>
                  </a:lnTo>
                  <a:lnTo>
                    <a:pt x="118" y="51"/>
                  </a:lnTo>
                  <a:lnTo>
                    <a:pt x="118" y="51"/>
                  </a:lnTo>
                  <a:lnTo>
                    <a:pt x="120" y="53"/>
                  </a:lnTo>
                  <a:lnTo>
                    <a:pt x="120" y="54"/>
                  </a:lnTo>
                  <a:cubicBezTo>
                    <a:pt x="126" y="61"/>
                    <a:pt x="131" y="69"/>
                    <a:pt x="135" y="78"/>
                  </a:cubicBezTo>
                  <a:cubicBezTo>
                    <a:pt x="120" y="73"/>
                    <a:pt x="103" y="72"/>
                    <a:pt x="85" y="70"/>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0"/>
            <p:cNvSpPr>
              <a:spLocks/>
            </p:cNvSpPr>
            <p:nvPr/>
          </p:nvSpPr>
          <p:spPr bwMode="auto">
            <a:xfrm>
              <a:off x="4167047" y="5228432"/>
              <a:ext cx="71438" cy="53975"/>
            </a:xfrm>
            <a:custGeom>
              <a:avLst/>
              <a:gdLst>
                <a:gd name="T0" fmla="*/ 6 w 140"/>
                <a:gd name="T1" fmla="*/ 52 h 106"/>
                <a:gd name="T2" fmla="*/ 7 w 140"/>
                <a:gd name="T3" fmla="*/ 49 h 106"/>
                <a:gd name="T4" fmla="*/ 7 w 140"/>
                <a:gd name="T5" fmla="*/ 48 h 106"/>
                <a:gd name="T6" fmla="*/ 8 w 140"/>
                <a:gd name="T7" fmla="*/ 45 h 106"/>
                <a:gd name="T8" fmla="*/ 9 w 140"/>
                <a:gd name="T9" fmla="*/ 43 h 106"/>
                <a:gd name="T10" fmla="*/ 9 w 140"/>
                <a:gd name="T11" fmla="*/ 41 h 106"/>
                <a:gd name="T12" fmla="*/ 10 w 140"/>
                <a:gd name="T13" fmla="*/ 40 h 106"/>
                <a:gd name="T14" fmla="*/ 11 w 140"/>
                <a:gd name="T15" fmla="*/ 38 h 106"/>
                <a:gd name="T16" fmla="*/ 11 w 140"/>
                <a:gd name="T17" fmla="*/ 36 h 106"/>
                <a:gd name="T18" fmla="*/ 12 w 140"/>
                <a:gd name="T19" fmla="*/ 34 h 106"/>
                <a:gd name="T20" fmla="*/ 13 w 140"/>
                <a:gd name="T21" fmla="*/ 32 h 106"/>
                <a:gd name="T22" fmla="*/ 14 w 140"/>
                <a:gd name="T23" fmla="*/ 30 h 106"/>
                <a:gd name="T24" fmla="*/ 15 w 140"/>
                <a:gd name="T25" fmla="*/ 28 h 106"/>
                <a:gd name="T26" fmla="*/ 15 w 140"/>
                <a:gd name="T27" fmla="*/ 26 h 106"/>
                <a:gd name="T28" fmla="*/ 16 w 140"/>
                <a:gd name="T29" fmla="*/ 24 h 106"/>
                <a:gd name="T30" fmla="*/ 17 w 140"/>
                <a:gd name="T31" fmla="*/ 23 h 106"/>
                <a:gd name="T32" fmla="*/ 18 w 140"/>
                <a:gd name="T33" fmla="*/ 21 h 106"/>
                <a:gd name="T34" fmla="*/ 19 w 140"/>
                <a:gd name="T35" fmla="*/ 19 h 106"/>
                <a:gd name="T36" fmla="*/ 20 w 140"/>
                <a:gd name="T37" fmla="*/ 17 h 106"/>
                <a:gd name="T38" fmla="*/ 20 w 140"/>
                <a:gd name="T39" fmla="*/ 16 h 106"/>
                <a:gd name="T40" fmla="*/ 22 w 140"/>
                <a:gd name="T41" fmla="*/ 14 h 106"/>
                <a:gd name="T42" fmla="*/ 22 w 140"/>
                <a:gd name="T43" fmla="*/ 13 h 106"/>
                <a:gd name="T44" fmla="*/ 24 w 140"/>
                <a:gd name="T45" fmla="*/ 10 h 106"/>
                <a:gd name="T46" fmla="*/ 24 w 140"/>
                <a:gd name="T47" fmla="*/ 9 h 106"/>
                <a:gd name="T48" fmla="*/ 26 w 140"/>
                <a:gd name="T49" fmla="*/ 7 h 106"/>
                <a:gd name="T50" fmla="*/ 26 w 140"/>
                <a:gd name="T51" fmla="*/ 6 h 106"/>
                <a:gd name="T52" fmla="*/ 28 w 140"/>
                <a:gd name="T53" fmla="*/ 3 h 106"/>
                <a:gd name="T54" fmla="*/ 28 w 140"/>
                <a:gd name="T55" fmla="*/ 3 h 106"/>
                <a:gd name="T56" fmla="*/ 30 w 140"/>
                <a:gd name="T57" fmla="*/ 0 h 106"/>
                <a:gd name="T58" fmla="*/ 30 w 140"/>
                <a:gd name="T59" fmla="*/ 0 h 106"/>
                <a:gd name="T60" fmla="*/ 140 w 140"/>
                <a:gd name="T61" fmla="*/ 32 h 106"/>
                <a:gd name="T62" fmla="*/ 122 w 140"/>
                <a:gd name="T63" fmla="*/ 62 h 106"/>
                <a:gd name="T64" fmla="*/ 33 w 140"/>
                <a:gd name="T65" fmla="*/ 77 h 106"/>
                <a:gd name="T66" fmla="*/ 1 w 140"/>
                <a:gd name="T67" fmla="*/ 106 h 106"/>
                <a:gd name="T68" fmla="*/ 0 w 140"/>
                <a:gd name="T69" fmla="*/ 97 h 106"/>
                <a:gd name="T70" fmla="*/ 0 w 140"/>
                <a:gd name="T71" fmla="*/ 97 h 106"/>
                <a:gd name="T72" fmla="*/ 0 w 140"/>
                <a:gd name="T73" fmla="*/ 89 h 106"/>
                <a:gd name="T74" fmla="*/ 1 w 140"/>
                <a:gd name="T75" fmla="*/ 88 h 106"/>
                <a:gd name="T76" fmla="*/ 1 w 140"/>
                <a:gd name="T77" fmla="*/ 86 h 106"/>
                <a:gd name="T78" fmla="*/ 1 w 140"/>
                <a:gd name="T79" fmla="*/ 84 h 106"/>
                <a:gd name="T80" fmla="*/ 1 w 140"/>
                <a:gd name="T81" fmla="*/ 82 h 106"/>
                <a:gd name="T82" fmla="*/ 1 w 140"/>
                <a:gd name="T83" fmla="*/ 79 h 106"/>
                <a:gd name="T84" fmla="*/ 1 w 140"/>
                <a:gd name="T85" fmla="*/ 77 h 106"/>
                <a:gd name="T86" fmla="*/ 2 w 140"/>
                <a:gd name="T87" fmla="*/ 75 h 106"/>
                <a:gd name="T88" fmla="*/ 2 w 140"/>
                <a:gd name="T89" fmla="*/ 73 h 106"/>
                <a:gd name="T90" fmla="*/ 2 w 140"/>
                <a:gd name="T91" fmla="*/ 71 h 106"/>
                <a:gd name="T92" fmla="*/ 2 w 140"/>
                <a:gd name="T93" fmla="*/ 70 h 106"/>
                <a:gd name="T94" fmla="*/ 3 w 140"/>
                <a:gd name="T95" fmla="*/ 66 h 106"/>
                <a:gd name="T96" fmla="*/ 3 w 140"/>
                <a:gd name="T97" fmla="*/ 65 h 106"/>
                <a:gd name="T98" fmla="*/ 4 w 140"/>
                <a:gd name="T99" fmla="*/ 62 h 106"/>
                <a:gd name="T100" fmla="*/ 4 w 140"/>
                <a:gd name="T101" fmla="*/ 61 h 106"/>
                <a:gd name="T102" fmla="*/ 5 w 140"/>
                <a:gd name="T103" fmla="*/ 57 h 106"/>
                <a:gd name="T104" fmla="*/ 6 w 140"/>
                <a:gd name="T105" fmla="*/ 53 h 106"/>
                <a:gd name="T106" fmla="*/ 6 w 140"/>
                <a:gd name="T107"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06">
                  <a:moveTo>
                    <a:pt x="6" y="52"/>
                  </a:moveTo>
                  <a:lnTo>
                    <a:pt x="7" y="49"/>
                  </a:lnTo>
                  <a:lnTo>
                    <a:pt x="7" y="48"/>
                  </a:lnTo>
                  <a:lnTo>
                    <a:pt x="8" y="45"/>
                  </a:lnTo>
                  <a:lnTo>
                    <a:pt x="9" y="43"/>
                  </a:lnTo>
                  <a:lnTo>
                    <a:pt x="9" y="41"/>
                  </a:lnTo>
                  <a:lnTo>
                    <a:pt x="10" y="40"/>
                  </a:lnTo>
                  <a:lnTo>
                    <a:pt x="11" y="38"/>
                  </a:lnTo>
                  <a:lnTo>
                    <a:pt x="11" y="36"/>
                  </a:lnTo>
                  <a:lnTo>
                    <a:pt x="12" y="34"/>
                  </a:lnTo>
                  <a:lnTo>
                    <a:pt x="13" y="32"/>
                  </a:lnTo>
                  <a:lnTo>
                    <a:pt x="14" y="30"/>
                  </a:lnTo>
                  <a:lnTo>
                    <a:pt x="15" y="28"/>
                  </a:lnTo>
                  <a:lnTo>
                    <a:pt x="15" y="26"/>
                  </a:lnTo>
                  <a:lnTo>
                    <a:pt x="16" y="24"/>
                  </a:lnTo>
                  <a:lnTo>
                    <a:pt x="17" y="23"/>
                  </a:lnTo>
                  <a:lnTo>
                    <a:pt x="18" y="21"/>
                  </a:lnTo>
                  <a:lnTo>
                    <a:pt x="19" y="19"/>
                  </a:lnTo>
                  <a:lnTo>
                    <a:pt x="20" y="17"/>
                  </a:lnTo>
                  <a:lnTo>
                    <a:pt x="20" y="16"/>
                  </a:lnTo>
                  <a:lnTo>
                    <a:pt x="22" y="14"/>
                  </a:lnTo>
                  <a:lnTo>
                    <a:pt x="22" y="13"/>
                  </a:lnTo>
                  <a:lnTo>
                    <a:pt x="24" y="10"/>
                  </a:lnTo>
                  <a:lnTo>
                    <a:pt x="24" y="9"/>
                  </a:lnTo>
                  <a:lnTo>
                    <a:pt x="26" y="7"/>
                  </a:lnTo>
                  <a:lnTo>
                    <a:pt x="26" y="6"/>
                  </a:lnTo>
                  <a:lnTo>
                    <a:pt x="28" y="3"/>
                  </a:lnTo>
                  <a:lnTo>
                    <a:pt x="28" y="3"/>
                  </a:lnTo>
                  <a:lnTo>
                    <a:pt x="30" y="0"/>
                  </a:lnTo>
                  <a:lnTo>
                    <a:pt x="30" y="0"/>
                  </a:lnTo>
                  <a:cubicBezTo>
                    <a:pt x="62" y="5"/>
                    <a:pt x="101" y="16"/>
                    <a:pt x="140" y="32"/>
                  </a:cubicBezTo>
                  <a:cubicBezTo>
                    <a:pt x="134" y="42"/>
                    <a:pt x="128" y="52"/>
                    <a:pt x="122" y="62"/>
                  </a:cubicBezTo>
                  <a:cubicBezTo>
                    <a:pt x="90" y="48"/>
                    <a:pt x="59" y="59"/>
                    <a:pt x="33" y="77"/>
                  </a:cubicBezTo>
                  <a:cubicBezTo>
                    <a:pt x="21" y="86"/>
                    <a:pt x="10" y="96"/>
                    <a:pt x="1" y="106"/>
                  </a:cubicBezTo>
                  <a:cubicBezTo>
                    <a:pt x="1" y="103"/>
                    <a:pt x="0" y="100"/>
                    <a:pt x="0" y="97"/>
                  </a:cubicBezTo>
                  <a:lnTo>
                    <a:pt x="0" y="97"/>
                  </a:lnTo>
                  <a:cubicBezTo>
                    <a:pt x="0" y="94"/>
                    <a:pt x="0" y="91"/>
                    <a:pt x="0" y="89"/>
                  </a:cubicBezTo>
                  <a:lnTo>
                    <a:pt x="1" y="88"/>
                  </a:lnTo>
                  <a:lnTo>
                    <a:pt x="1" y="86"/>
                  </a:lnTo>
                  <a:lnTo>
                    <a:pt x="1" y="84"/>
                  </a:lnTo>
                  <a:lnTo>
                    <a:pt x="1" y="82"/>
                  </a:lnTo>
                  <a:lnTo>
                    <a:pt x="1" y="79"/>
                  </a:lnTo>
                  <a:lnTo>
                    <a:pt x="1" y="77"/>
                  </a:lnTo>
                  <a:lnTo>
                    <a:pt x="2" y="75"/>
                  </a:lnTo>
                  <a:lnTo>
                    <a:pt x="2" y="73"/>
                  </a:lnTo>
                  <a:lnTo>
                    <a:pt x="2" y="71"/>
                  </a:lnTo>
                  <a:lnTo>
                    <a:pt x="2" y="70"/>
                  </a:lnTo>
                  <a:lnTo>
                    <a:pt x="3" y="66"/>
                  </a:lnTo>
                  <a:lnTo>
                    <a:pt x="3" y="65"/>
                  </a:lnTo>
                  <a:lnTo>
                    <a:pt x="4" y="62"/>
                  </a:lnTo>
                  <a:lnTo>
                    <a:pt x="4" y="61"/>
                  </a:lnTo>
                  <a:lnTo>
                    <a:pt x="5" y="57"/>
                  </a:lnTo>
                  <a:lnTo>
                    <a:pt x="6" y="53"/>
                  </a:lnTo>
                  <a:lnTo>
                    <a:pt x="6" y="52"/>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1"/>
            <p:cNvSpPr>
              <a:spLocks noEditPoints="1"/>
            </p:cNvSpPr>
            <p:nvPr/>
          </p:nvSpPr>
          <p:spPr bwMode="auto">
            <a:xfrm>
              <a:off x="4049572" y="5393532"/>
              <a:ext cx="242888" cy="188913"/>
            </a:xfrm>
            <a:custGeom>
              <a:avLst/>
              <a:gdLst>
                <a:gd name="T0" fmla="*/ 322 w 475"/>
                <a:gd name="T1" fmla="*/ 132 h 367"/>
                <a:gd name="T2" fmla="*/ 300 w 475"/>
                <a:gd name="T3" fmla="*/ 36 h 367"/>
                <a:gd name="T4" fmla="*/ 377 w 475"/>
                <a:gd name="T5" fmla="*/ 77 h 367"/>
                <a:gd name="T6" fmla="*/ 330 w 475"/>
                <a:gd name="T7" fmla="*/ 140 h 367"/>
                <a:gd name="T8" fmla="*/ 356 w 475"/>
                <a:gd name="T9" fmla="*/ 164 h 367"/>
                <a:gd name="T10" fmla="*/ 285 w 475"/>
                <a:gd name="T11" fmla="*/ 185 h 367"/>
                <a:gd name="T12" fmla="*/ 352 w 475"/>
                <a:gd name="T13" fmla="*/ 175 h 367"/>
                <a:gd name="T14" fmla="*/ 345 w 475"/>
                <a:gd name="T15" fmla="*/ 256 h 367"/>
                <a:gd name="T16" fmla="*/ 351 w 475"/>
                <a:gd name="T17" fmla="*/ 192 h 367"/>
                <a:gd name="T18" fmla="*/ 342 w 475"/>
                <a:gd name="T19" fmla="*/ 337 h 367"/>
                <a:gd name="T20" fmla="*/ 343 w 475"/>
                <a:gd name="T21" fmla="*/ 286 h 367"/>
                <a:gd name="T22" fmla="*/ 314 w 475"/>
                <a:gd name="T23" fmla="*/ 305 h 367"/>
                <a:gd name="T24" fmla="*/ 313 w 475"/>
                <a:gd name="T25" fmla="*/ 234 h 367"/>
                <a:gd name="T26" fmla="*/ 314 w 475"/>
                <a:gd name="T27" fmla="*/ 305 h 367"/>
                <a:gd name="T28" fmla="*/ 244 w 475"/>
                <a:gd name="T29" fmla="*/ 310 h 367"/>
                <a:gd name="T30" fmla="*/ 307 w 475"/>
                <a:gd name="T31" fmla="*/ 313 h 367"/>
                <a:gd name="T32" fmla="*/ 207 w 475"/>
                <a:gd name="T33" fmla="*/ 269 h 367"/>
                <a:gd name="T34" fmla="*/ 267 w 475"/>
                <a:gd name="T35" fmla="*/ 269 h 367"/>
                <a:gd name="T36" fmla="*/ 207 w 475"/>
                <a:gd name="T37" fmla="*/ 269 h 367"/>
                <a:gd name="T38" fmla="*/ 167 w 475"/>
                <a:gd name="T39" fmla="*/ 313 h 367"/>
                <a:gd name="T40" fmla="*/ 230 w 475"/>
                <a:gd name="T41" fmla="*/ 310 h 367"/>
                <a:gd name="T42" fmla="*/ 131 w 475"/>
                <a:gd name="T43" fmla="*/ 269 h 367"/>
                <a:gd name="T44" fmla="*/ 193 w 475"/>
                <a:gd name="T45" fmla="*/ 269 h 367"/>
                <a:gd name="T46" fmla="*/ 131 w 475"/>
                <a:gd name="T47" fmla="*/ 269 h 367"/>
                <a:gd name="T48" fmla="*/ 131 w 475"/>
                <a:gd name="T49" fmla="*/ 286 h 367"/>
                <a:gd name="T50" fmla="*/ 132 w 475"/>
                <a:gd name="T51" fmla="*/ 337 h 367"/>
                <a:gd name="T52" fmla="*/ 123 w 475"/>
                <a:gd name="T53" fmla="*/ 192 h 367"/>
                <a:gd name="T54" fmla="*/ 129 w 475"/>
                <a:gd name="T55" fmla="*/ 256 h 367"/>
                <a:gd name="T56" fmla="*/ 189 w 475"/>
                <a:gd name="T57" fmla="*/ 185 h 367"/>
                <a:gd name="T58" fmla="*/ 122 w 475"/>
                <a:gd name="T59" fmla="*/ 175 h 367"/>
                <a:gd name="T60" fmla="*/ 119 w 475"/>
                <a:gd name="T61" fmla="*/ 164 h 367"/>
                <a:gd name="T62" fmla="*/ 144 w 475"/>
                <a:gd name="T63" fmla="*/ 140 h 367"/>
                <a:gd name="T64" fmla="*/ 79 w 475"/>
                <a:gd name="T65" fmla="*/ 36 h 367"/>
                <a:gd name="T66" fmla="*/ 190 w 475"/>
                <a:gd name="T67" fmla="*/ 97 h 367"/>
                <a:gd name="T68" fmla="*/ 97 w 475"/>
                <a:gd name="T69" fmla="*/ 77 h 367"/>
                <a:gd name="T70" fmla="*/ 274 w 475"/>
                <a:gd name="T71" fmla="*/ 97 h 367"/>
                <a:gd name="T72" fmla="*/ 201 w 475"/>
                <a:gd name="T73" fmla="*/ 97 h 367"/>
                <a:gd name="T74" fmla="*/ 289 w 475"/>
                <a:gd name="T75" fmla="*/ 36 h 367"/>
                <a:gd name="T76" fmla="*/ 245 w 475"/>
                <a:gd name="T77" fmla="*/ 138 h 367"/>
                <a:gd name="T78" fmla="*/ 315 w 475"/>
                <a:gd name="T79" fmla="*/ 140 h 367"/>
                <a:gd name="T80" fmla="*/ 245 w 475"/>
                <a:gd name="T81" fmla="*/ 138 h 367"/>
                <a:gd name="T82" fmla="*/ 306 w 475"/>
                <a:gd name="T83" fmla="*/ 226 h 367"/>
                <a:gd name="T84" fmla="*/ 244 w 475"/>
                <a:gd name="T85" fmla="*/ 227 h 367"/>
                <a:gd name="T86" fmla="*/ 204 w 475"/>
                <a:gd name="T87" fmla="*/ 185 h 367"/>
                <a:gd name="T88" fmla="*/ 271 w 475"/>
                <a:gd name="T89" fmla="*/ 185 h 367"/>
                <a:gd name="T90" fmla="*/ 204 w 475"/>
                <a:gd name="T91" fmla="*/ 185 h 367"/>
                <a:gd name="T92" fmla="*/ 160 w 475"/>
                <a:gd name="T93" fmla="*/ 140 h 367"/>
                <a:gd name="T94" fmla="*/ 230 w 475"/>
                <a:gd name="T95" fmla="*/ 138 h 367"/>
                <a:gd name="T96" fmla="*/ 197 w 475"/>
                <a:gd name="T97" fmla="*/ 193 h 367"/>
                <a:gd name="T98" fmla="*/ 200 w 475"/>
                <a:gd name="T99" fmla="*/ 261 h 367"/>
                <a:gd name="T100" fmla="*/ 197 w 475"/>
                <a:gd name="T101" fmla="*/ 193 h 367"/>
                <a:gd name="T102" fmla="*/ 16 w 475"/>
                <a:gd name="T103" fmla="*/ 0 h 367"/>
                <a:gd name="T104" fmla="*/ 0 w 475"/>
                <a:gd name="T105" fmla="*/ 20 h 367"/>
                <a:gd name="T106" fmla="*/ 61 w 475"/>
                <a:gd name="T107" fmla="*/ 36 h 367"/>
                <a:gd name="T108" fmla="*/ 124 w 475"/>
                <a:gd name="T109" fmla="*/ 366 h 367"/>
                <a:gd name="T110" fmla="*/ 132 w 475"/>
                <a:gd name="T111" fmla="*/ 352 h 367"/>
                <a:gd name="T112" fmla="*/ 197 w 475"/>
                <a:gd name="T113" fmla="*/ 367 h 367"/>
                <a:gd name="T114" fmla="*/ 277 w 475"/>
                <a:gd name="T115" fmla="*/ 367 h 367"/>
                <a:gd name="T116" fmla="*/ 342 w 475"/>
                <a:gd name="T117" fmla="*/ 352 h 367"/>
                <a:gd name="T118" fmla="*/ 350 w 475"/>
                <a:gd name="T119" fmla="*/ 366 h 367"/>
                <a:gd name="T120" fmla="*/ 414 w 475"/>
                <a:gd name="T121" fmla="*/ 36 h 367"/>
                <a:gd name="T122" fmla="*/ 475 w 475"/>
                <a:gd name="T123" fmla="*/ 20 h 367"/>
                <a:gd name="T124" fmla="*/ 459 w 475"/>
                <a:gd name="T125"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5" h="367">
                  <a:moveTo>
                    <a:pt x="377" y="77"/>
                  </a:moveTo>
                  <a:lnTo>
                    <a:pt x="322" y="132"/>
                  </a:lnTo>
                  <a:lnTo>
                    <a:pt x="284" y="97"/>
                  </a:lnTo>
                  <a:cubicBezTo>
                    <a:pt x="285" y="79"/>
                    <a:pt x="295" y="51"/>
                    <a:pt x="300" y="36"/>
                  </a:cubicBezTo>
                  <a:lnTo>
                    <a:pt x="395" y="36"/>
                  </a:lnTo>
                  <a:cubicBezTo>
                    <a:pt x="389" y="46"/>
                    <a:pt x="383" y="59"/>
                    <a:pt x="377" y="77"/>
                  </a:cubicBezTo>
                  <a:close/>
                  <a:moveTo>
                    <a:pt x="356" y="164"/>
                  </a:moveTo>
                  <a:lnTo>
                    <a:pt x="330" y="140"/>
                  </a:lnTo>
                  <a:lnTo>
                    <a:pt x="370" y="99"/>
                  </a:lnTo>
                  <a:cubicBezTo>
                    <a:pt x="365" y="117"/>
                    <a:pt x="360" y="138"/>
                    <a:pt x="356" y="164"/>
                  </a:cubicBezTo>
                  <a:close/>
                  <a:moveTo>
                    <a:pt x="313" y="218"/>
                  </a:moveTo>
                  <a:lnTo>
                    <a:pt x="285" y="185"/>
                  </a:lnTo>
                  <a:lnTo>
                    <a:pt x="322" y="147"/>
                  </a:lnTo>
                  <a:lnTo>
                    <a:pt x="352" y="175"/>
                  </a:lnTo>
                  <a:lnTo>
                    <a:pt x="313" y="218"/>
                  </a:lnTo>
                  <a:close/>
                  <a:moveTo>
                    <a:pt x="345" y="256"/>
                  </a:moveTo>
                  <a:lnTo>
                    <a:pt x="320" y="226"/>
                  </a:lnTo>
                  <a:lnTo>
                    <a:pt x="351" y="192"/>
                  </a:lnTo>
                  <a:cubicBezTo>
                    <a:pt x="349" y="211"/>
                    <a:pt x="347" y="232"/>
                    <a:pt x="345" y="256"/>
                  </a:cubicBezTo>
                  <a:close/>
                  <a:moveTo>
                    <a:pt x="342" y="337"/>
                  </a:moveTo>
                  <a:lnTo>
                    <a:pt x="321" y="313"/>
                  </a:lnTo>
                  <a:lnTo>
                    <a:pt x="343" y="286"/>
                  </a:lnTo>
                  <a:cubicBezTo>
                    <a:pt x="343" y="302"/>
                    <a:pt x="342" y="319"/>
                    <a:pt x="342" y="337"/>
                  </a:cubicBezTo>
                  <a:close/>
                  <a:moveTo>
                    <a:pt x="314" y="305"/>
                  </a:moveTo>
                  <a:lnTo>
                    <a:pt x="282" y="269"/>
                  </a:lnTo>
                  <a:lnTo>
                    <a:pt x="313" y="234"/>
                  </a:lnTo>
                  <a:lnTo>
                    <a:pt x="343" y="269"/>
                  </a:lnTo>
                  <a:lnTo>
                    <a:pt x="314" y="305"/>
                  </a:lnTo>
                  <a:close/>
                  <a:moveTo>
                    <a:pt x="277" y="350"/>
                  </a:moveTo>
                  <a:lnTo>
                    <a:pt x="244" y="310"/>
                  </a:lnTo>
                  <a:lnTo>
                    <a:pt x="275" y="277"/>
                  </a:lnTo>
                  <a:lnTo>
                    <a:pt x="307" y="313"/>
                  </a:lnTo>
                  <a:lnTo>
                    <a:pt x="277" y="350"/>
                  </a:lnTo>
                  <a:close/>
                  <a:moveTo>
                    <a:pt x="207" y="269"/>
                  </a:moveTo>
                  <a:lnTo>
                    <a:pt x="237" y="235"/>
                  </a:lnTo>
                  <a:lnTo>
                    <a:pt x="267" y="269"/>
                  </a:lnTo>
                  <a:lnTo>
                    <a:pt x="237" y="302"/>
                  </a:lnTo>
                  <a:lnTo>
                    <a:pt x="207" y="269"/>
                  </a:lnTo>
                  <a:close/>
                  <a:moveTo>
                    <a:pt x="197" y="350"/>
                  </a:moveTo>
                  <a:lnTo>
                    <a:pt x="167" y="313"/>
                  </a:lnTo>
                  <a:lnTo>
                    <a:pt x="200" y="277"/>
                  </a:lnTo>
                  <a:lnTo>
                    <a:pt x="230" y="310"/>
                  </a:lnTo>
                  <a:lnTo>
                    <a:pt x="197" y="350"/>
                  </a:lnTo>
                  <a:close/>
                  <a:moveTo>
                    <a:pt x="131" y="269"/>
                  </a:moveTo>
                  <a:lnTo>
                    <a:pt x="161" y="234"/>
                  </a:lnTo>
                  <a:lnTo>
                    <a:pt x="193" y="269"/>
                  </a:lnTo>
                  <a:lnTo>
                    <a:pt x="161" y="305"/>
                  </a:lnTo>
                  <a:lnTo>
                    <a:pt x="131" y="269"/>
                  </a:lnTo>
                  <a:close/>
                  <a:moveTo>
                    <a:pt x="132" y="337"/>
                  </a:moveTo>
                  <a:cubicBezTo>
                    <a:pt x="132" y="319"/>
                    <a:pt x="132" y="302"/>
                    <a:pt x="131" y="286"/>
                  </a:cubicBezTo>
                  <a:lnTo>
                    <a:pt x="153" y="313"/>
                  </a:lnTo>
                  <a:lnTo>
                    <a:pt x="132" y="337"/>
                  </a:lnTo>
                  <a:close/>
                  <a:moveTo>
                    <a:pt x="129" y="256"/>
                  </a:moveTo>
                  <a:cubicBezTo>
                    <a:pt x="128" y="232"/>
                    <a:pt x="125" y="211"/>
                    <a:pt x="123" y="192"/>
                  </a:cubicBezTo>
                  <a:lnTo>
                    <a:pt x="154" y="226"/>
                  </a:lnTo>
                  <a:lnTo>
                    <a:pt x="129" y="256"/>
                  </a:lnTo>
                  <a:close/>
                  <a:moveTo>
                    <a:pt x="152" y="147"/>
                  </a:moveTo>
                  <a:lnTo>
                    <a:pt x="189" y="185"/>
                  </a:lnTo>
                  <a:lnTo>
                    <a:pt x="161" y="218"/>
                  </a:lnTo>
                  <a:lnTo>
                    <a:pt x="122" y="175"/>
                  </a:lnTo>
                  <a:lnTo>
                    <a:pt x="152" y="147"/>
                  </a:lnTo>
                  <a:close/>
                  <a:moveTo>
                    <a:pt x="119" y="164"/>
                  </a:moveTo>
                  <a:cubicBezTo>
                    <a:pt x="115" y="138"/>
                    <a:pt x="110" y="117"/>
                    <a:pt x="105" y="99"/>
                  </a:cubicBezTo>
                  <a:lnTo>
                    <a:pt x="144" y="140"/>
                  </a:lnTo>
                  <a:lnTo>
                    <a:pt x="119" y="164"/>
                  </a:lnTo>
                  <a:close/>
                  <a:moveTo>
                    <a:pt x="79" y="36"/>
                  </a:moveTo>
                  <a:lnTo>
                    <a:pt x="174" y="36"/>
                  </a:lnTo>
                  <a:cubicBezTo>
                    <a:pt x="180" y="51"/>
                    <a:pt x="189" y="79"/>
                    <a:pt x="190" y="97"/>
                  </a:cubicBezTo>
                  <a:lnTo>
                    <a:pt x="152" y="132"/>
                  </a:lnTo>
                  <a:lnTo>
                    <a:pt x="97" y="77"/>
                  </a:lnTo>
                  <a:cubicBezTo>
                    <a:pt x="91" y="59"/>
                    <a:pt x="85" y="46"/>
                    <a:pt x="79" y="36"/>
                  </a:cubicBezTo>
                  <a:close/>
                  <a:moveTo>
                    <a:pt x="274" y="97"/>
                  </a:moveTo>
                  <a:lnTo>
                    <a:pt x="237" y="130"/>
                  </a:lnTo>
                  <a:lnTo>
                    <a:pt x="201" y="97"/>
                  </a:lnTo>
                  <a:cubicBezTo>
                    <a:pt x="200" y="79"/>
                    <a:pt x="191" y="53"/>
                    <a:pt x="185" y="36"/>
                  </a:cubicBezTo>
                  <a:lnTo>
                    <a:pt x="289" y="36"/>
                  </a:lnTo>
                  <a:cubicBezTo>
                    <a:pt x="283" y="53"/>
                    <a:pt x="274" y="79"/>
                    <a:pt x="274" y="97"/>
                  </a:cubicBezTo>
                  <a:close/>
                  <a:moveTo>
                    <a:pt x="245" y="138"/>
                  </a:moveTo>
                  <a:lnTo>
                    <a:pt x="279" y="107"/>
                  </a:lnTo>
                  <a:lnTo>
                    <a:pt x="315" y="140"/>
                  </a:lnTo>
                  <a:lnTo>
                    <a:pt x="278" y="177"/>
                  </a:lnTo>
                  <a:lnTo>
                    <a:pt x="245" y="138"/>
                  </a:lnTo>
                  <a:close/>
                  <a:moveTo>
                    <a:pt x="278" y="193"/>
                  </a:moveTo>
                  <a:lnTo>
                    <a:pt x="306" y="226"/>
                  </a:lnTo>
                  <a:lnTo>
                    <a:pt x="275" y="261"/>
                  </a:lnTo>
                  <a:lnTo>
                    <a:pt x="244" y="227"/>
                  </a:lnTo>
                  <a:lnTo>
                    <a:pt x="278" y="193"/>
                  </a:lnTo>
                  <a:close/>
                  <a:moveTo>
                    <a:pt x="204" y="185"/>
                  </a:moveTo>
                  <a:lnTo>
                    <a:pt x="237" y="146"/>
                  </a:lnTo>
                  <a:lnTo>
                    <a:pt x="271" y="185"/>
                  </a:lnTo>
                  <a:lnTo>
                    <a:pt x="237" y="219"/>
                  </a:lnTo>
                  <a:lnTo>
                    <a:pt x="204" y="185"/>
                  </a:lnTo>
                  <a:close/>
                  <a:moveTo>
                    <a:pt x="196" y="177"/>
                  </a:moveTo>
                  <a:lnTo>
                    <a:pt x="160" y="140"/>
                  </a:lnTo>
                  <a:lnTo>
                    <a:pt x="195" y="107"/>
                  </a:lnTo>
                  <a:lnTo>
                    <a:pt x="230" y="138"/>
                  </a:lnTo>
                  <a:lnTo>
                    <a:pt x="196" y="177"/>
                  </a:lnTo>
                  <a:close/>
                  <a:moveTo>
                    <a:pt x="197" y="193"/>
                  </a:moveTo>
                  <a:lnTo>
                    <a:pt x="230" y="227"/>
                  </a:lnTo>
                  <a:lnTo>
                    <a:pt x="200" y="261"/>
                  </a:lnTo>
                  <a:lnTo>
                    <a:pt x="168" y="226"/>
                  </a:lnTo>
                  <a:lnTo>
                    <a:pt x="197" y="193"/>
                  </a:lnTo>
                  <a:close/>
                  <a:moveTo>
                    <a:pt x="459" y="0"/>
                  </a:moveTo>
                  <a:lnTo>
                    <a:pt x="16" y="0"/>
                  </a:lnTo>
                  <a:cubicBezTo>
                    <a:pt x="7" y="0"/>
                    <a:pt x="0" y="8"/>
                    <a:pt x="0" y="16"/>
                  </a:cubicBezTo>
                  <a:lnTo>
                    <a:pt x="0" y="20"/>
                  </a:lnTo>
                  <a:cubicBezTo>
                    <a:pt x="0" y="29"/>
                    <a:pt x="7" y="36"/>
                    <a:pt x="16" y="36"/>
                  </a:cubicBezTo>
                  <a:lnTo>
                    <a:pt x="61" y="36"/>
                  </a:lnTo>
                  <a:cubicBezTo>
                    <a:pt x="79" y="63"/>
                    <a:pt x="116" y="144"/>
                    <a:pt x="116" y="358"/>
                  </a:cubicBezTo>
                  <a:cubicBezTo>
                    <a:pt x="116" y="363"/>
                    <a:pt x="120" y="366"/>
                    <a:pt x="124" y="366"/>
                  </a:cubicBezTo>
                  <a:cubicBezTo>
                    <a:pt x="129" y="366"/>
                    <a:pt x="132" y="363"/>
                    <a:pt x="132" y="358"/>
                  </a:cubicBezTo>
                  <a:cubicBezTo>
                    <a:pt x="132" y="356"/>
                    <a:pt x="132" y="354"/>
                    <a:pt x="132" y="352"/>
                  </a:cubicBezTo>
                  <a:lnTo>
                    <a:pt x="160" y="321"/>
                  </a:lnTo>
                  <a:lnTo>
                    <a:pt x="197" y="367"/>
                  </a:lnTo>
                  <a:lnTo>
                    <a:pt x="237" y="319"/>
                  </a:lnTo>
                  <a:lnTo>
                    <a:pt x="277" y="367"/>
                  </a:lnTo>
                  <a:lnTo>
                    <a:pt x="314" y="321"/>
                  </a:lnTo>
                  <a:lnTo>
                    <a:pt x="342" y="352"/>
                  </a:lnTo>
                  <a:lnTo>
                    <a:pt x="342" y="358"/>
                  </a:lnTo>
                  <a:cubicBezTo>
                    <a:pt x="342" y="363"/>
                    <a:pt x="345" y="366"/>
                    <a:pt x="350" y="366"/>
                  </a:cubicBezTo>
                  <a:cubicBezTo>
                    <a:pt x="354" y="366"/>
                    <a:pt x="358" y="363"/>
                    <a:pt x="358" y="358"/>
                  </a:cubicBezTo>
                  <a:cubicBezTo>
                    <a:pt x="358" y="146"/>
                    <a:pt x="396" y="63"/>
                    <a:pt x="414" y="36"/>
                  </a:cubicBezTo>
                  <a:lnTo>
                    <a:pt x="459" y="36"/>
                  </a:lnTo>
                  <a:cubicBezTo>
                    <a:pt x="467" y="36"/>
                    <a:pt x="475" y="29"/>
                    <a:pt x="475" y="20"/>
                  </a:cubicBezTo>
                  <a:lnTo>
                    <a:pt x="475" y="16"/>
                  </a:lnTo>
                  <a:cubicBezTo>
                    <a:pt x="475" y="8"/>
                    <a:pt x="467" y="0"/>
                    <a:pt x="459" y="0"/>
                  </a:cubicBezTo>
                </a:path>
              </a:pathLst>
            </a:custGeom>
            <a:solidFill>
              <a:srgbClr val="9394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112"/>
            <p:cNvSpPr>
              <a:spLocks noChangeArrowheads="1"/>
            </p:cNvSpPr>
            <p:nvPr/>
          </p:nvSpPr>
          <p:spPr bwMode="auto">
            <a:xfrm>
              <a:off x="4513122" y="5364957"/>
              <a:ext cx="136525"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3"/>
            <p:cNvSpPr>
              <a:spLocks/>
            </p:cNvSpPr>
            <p:nvPr/>
          </p:nvSpPr>
          <p:spPr bwMode="auto">
            <a:xfrm>
              <a:off x="4321034" y="5357019"/>
              <a:ext cx="687388" cy="782638"/>
            </a:xfrm>
            <a:custGeom>
              <a:avLst/>
              <a:gdLst>
                <a:gd name="T0" fmla="*/ 94 w 1342"/>
                <a:gd name="T1" fmla="*/ 43 h 1524"/>
                <a:gd name="T2" fmla="*/ 210 w 1342"/>
                <a:gd name="T3" fmla="*/ 255 h 1524"/>
                <a:gd name="T4" fmla="*/ 406 w 1342"/>
                <a:gd name="T5" fmla="*/ 348 h 1524"/>
                <a:gd name="T6" fmla="*/ 530 w 1342"/>
                <a:gd name="T7" fmla="*/ 326 h 1524"/>
                <a:gd name="T8" fmla="*/ 714 w 1342"/>
                <a:gd name="T9" fmla="*/ 310 h 1524"/>
                <a:gd name="T10" fmla="*/ 1080 w 1342"/>
                <a:gd name="T11" fmla="*/ 686 h 1524"/>
                <a:gd name="T12" fmla="*/ 1094 w 1342"/>
                <a:gd name="T13" fmla="*/ 768 h 1524"/>
                <a:gd name="T14" fmla="*/ 920 w 1342"/>
                <a:gd name="T15" fmla="*/ 625 h 1524"/>
                <a:gd name="T16" fmla="*/ 749 w 1342"/>
                <a:gd name="T17" fmla="*/ 480 h 1524"/>
                <a:gd name="T18" fmla="*/ 761 w 1342"/>
                <a:gd name="T19" fmla="*/ 761 h 1524"/>
                <a:gd name="T20" fmla="*/ 962 w 1342"/>
                <a:gd name="T21" fmla="*/ 1108 h 1524"/>
                <a:gd name="T22" fmla="*/ 1296 w 1342"/>
                <a:gd name="T23" fmla="*/ 1218 h 1524"/>
                <a:gd name="T24" fmla="*/ 1338 w 1342"/>
                <a:gd name="T25" fmla="*/ 1271 h 1524"/>
                <a:gd name="T26" fmla="*/ 1262 w 1342"/>
                <a:gd name="T27" fmla="*/ 1300 h 1524"/>
                <a:gd name="T28" fmla="*/ 893 w 1342"/>
                <a:gd name="T29" fmla="*/ 1212 h 1524"/>
                <a:gd name="T30" fmla="*/ 701 w 1342"/>
                <a:gd name="T31" fmla="*/ 973 h 1524"/>
                <a:gd name="T32" fmla="*/ 727 w 1342"/>
                <a:gd name="T33" fmla="*/ 1211 h 1524"/>
                <a:gd name="T34" fmla="*/ 957 w 1342"/>
                <a:gd name="T35" fmla="*/ 1410 h 1524"/>
                <a:gd name="T36" fmla="*/ 980 w 1342"/>
                <a:gd name="T37" fmla="*/ 1485 h 1524"/>
                <a:gd name="T38" fmla="*/ 883 w 1342"/>
                <a:gd name="T39" fmla="*/ 1485 h 1524"/>
                <a:gd name="T40" fmla="*/ 596 w 1342"/>
                <a:gd name="T41" fmla="*/ 1283 h 1524"/>
                <a:gd name="T42" fmla="*/ 573 w 1342"/>
                <a:gd name="T43" fmla="*/ 899 h 1524"/>
                <a:gd name="T44" fmla="*/ 427 w 1342"/>
                <a:gd name="T45" fmla="*/ 464 h 1524"/>
                <a:gd name="T46" fmla="*/ 141 w 1342"/>
                <a:gd name="T47" fmla="*/ 322 h 1524"/>
                <a:gd name="T48" fmla="*/ 31 w 1342"/>
                <a:gd name="T49" fmla="*/ 78 h 1524"/>
                <a:gd name="T50" fmla="*/ 41 w 1342"/>
                <a:gd name="T51" fmla="*/ 15 h 1524"/>
                <a:gd name="T52" fmla="*/ 94 w 1342"/>
                <a:gd name="T53" fmla="*/ 43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2" h="1524">
                  <a:moveTo>
                    <a:pt x="94" y="43"/>
                  </a:moveTo>
                  <a:cubicBezTo>
                    <a:pt x="94" y="43"/>
                    <a:pt x="204" y="250"/>
                    <a:pt x="210" y="255"/>
                  </a:cubicBezTo>
                  <a:cubicBezTo>
                    <a:pt x="216" y="260"/>
                    <a:pt x="378" y="342"/>
                    <a:pt x="406" y="348"/>
                  </a:cubicBezTo>
                  <a:cubicBezTo>
                    <a:pt x="418" y="350"/>
                    <a:pt x="471" y="338"/>
                    <a:pt x="530" y="326"/>
                  </a:cubicBezTo>
                  <a:cubicBezTo>
                    <a:pt x="605" y="311"/>
                    <a:pt x="689" y="296"/>
                    <a:pt x="714" y="310"/>
                  </a:cubicBezTo>
                  <a:cubicBezTo>
                    <a:pt x="759" y="336"/>
                    <a:pt x="1080" y="686"/>
                    <a:pt x="1080" y="686"/>
                  </a:cubicBezTo>
                  <a:cubicBezTo>
                    <a:pt x="1080" y="686"/>
                    <a:pt x="1123" y="746"/>
                    <a:pt x="1094" y="768"/>
                  </a:cubicBezTo>
                  <a:cubicBezTo>
                    <a:pt x="1079" y="780"/>
                    <a:pt x="999" y="702"/>
                    <a:pt x="920" y="625"/>
                  </a:cubicBezTo>
                  <a:cubicBezTo>
                    <a:pt x="844" y="551"/>
                    <a:pt x="769" y="478"/>
                    <a:pt x="749" y="480"/>
                  </a:cubicBezTo>
                  <a:cubicBezTo>
                    <a:pt x="708" y="485"/>
                    <a:pt x="739" y="697"/>
                    <a:pt x="761" y="761"/>
                  </a:cubicBezTo>
                  <a:cubicBezTo>
                    <a:pt x="783" y="826"/>
                    <a:pt x="962" y="1108"/>
                    <a:pt x="962" y="1108"/>
                  </a:cubicBezTo>
                  <a:lnTo>
                    <a:pt x="1296" y="1218"/>
                  </a:lnTo>
                  <a:cubicBezTo>
                    <a:pt x="1296" y="1218"/>
                    <a:pt x="1342" y="1230"/>
                    <a:pt x="1338" y="1271"/>
                  </a:cubicBezTo>
                  <a:cubicBezTo>
                    <a:pt x="1335" y="1312"/>
                    <a:pt x="1262" y="1300"/>
                    <a:pt x="1262" y="1300"/>
                  </a:cubicBezTo>
                  <a:cubicBezTo>
                    <a:pt x="1262" y="1300"/>
                    <a:pt x="916" y="1237"/>
                    <a:pt x="893" y="1212"/>
                  </a:cubicBezTo>
                  <a:cubicBezTo>
                    <a:pt x="871" y="1188"/>
                    <a:pt x="701" y="973"/>
                    <a:pt x="701" y="973"/>
                  </a:cubicBezTo>
                  <a:lnTo>
                    <a:pt x="727" y="1211"/>
                  </a:lnTo>
                  <a:lnTo>
                    <a:pt x="957" y="1410"/>
                  </a:lnTo>
                  <a:cubicBezTo>
                    <a:pt x="957" y="1410"/>
                    <a:pt x="1007" y="1447"/>
                    <a:pt x="980" y="1485"/>
                  </a:cubicBezTo>
                  <a:cubicBezTo>
                    <a:pt x="953" y="1524"/>
                    <a:pt x="883" y="1485"/>
                    <a:pt x="883" y="1485"/>
                  </a:cubicBezTo>
                  <a:lnTo>
                    <a:pt x="596" y="1283"/>
                  </a:lnTo>
                  <a:lnTo>
                    <a:pt x="573" y="899"/>
                  </a:lnTo>
                  <a:cubicBezTo>
                    <a:pt x="573" y="899"/>
                    <a:pt x="432" y="591"/>
                    <a:pt x="427" y="464"/>
                  </a:cubicBezTo>
                  <a:cubicBezTo>
                    <a:pt x="427" y="464"/>
                    <a:pt x="173" y="369"/>
                    <a:pt x="141" y="322"/>
                  </a:cubicBezTo>
                  <a:cubicBezTo>
                    <a:pt x="109" y="275"/>
                    <a:pt x="31" y="78"/>
                    <a:pt x="31" y="78"/>
                  </a:cubicBezTo>
                  <a:cubicBezTo>
                    <a:pt x="31" y="78"/>
                    <a:pt x="0" y="30"/>
                    <a:pt x="41" y="15"/>
                  </a:cubicBezTo>
                  <a:cubicBezTo>
                    <a:pt x="82" y="0"/>
                    <a:pt x="94" y="43"/>
                    <a:pt x="94"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39"/>
            <p:cNvSpPr>
              <a:spLocks/>
            </p:cNvSpPr>
            <p:nvPr/>
          </p:nvSpPr>
          <p:spPr bwMode="auto">
            <a:xfrm>
              <a:off x="4462463" y="5457826"/>
              <a:ext cx="52388" cy="65088"/>
            </a:xfrm>
            <a:custGeom>
              <a:avLst/>
              <a:gdLst>
                <a:gd name="T0" fmla="*/ 22 w 103"/>
                <a:gd name="T1" fmla="*/ 127 h 127"/>
                <a:gd name="T2" fmla="*/ 0 w 103"/>
                <a:gd name="T3" fmla="*/ 113 h 127"/>
                <a:gd name="T4" fmla="*/ 87 w 103"/>
                <a:gd name="T5" fmla="*/ 0 h 127"/>
                <a:gd name="T6" fmla="*/ 103 w 103"/>
                <a:gd name="T7" fmla="*/ 56 h 127"/>
                <a:gd name="T8" fmla="*/ 22 w 103"/>
                <a:gd name="T9" fmla="*/ 127 h 127"/>
              </a:gdLst>
              <a:ahLst/>
              <a:cxnLst>
                <a:cxn ang="0">
                  <a:pos x="T0" y="T1"/>
                </a:cxn>
                <a:cxn ang="0">
                  <a:pos x="T2" y="T3"/>
                </a:cxn>
                <a:cxn ang="0">
                  <a:pos x="T4" y="T5"/>
                </a:cxn>
                <a:cxn ang="0">
                  <a:pos x="T6" y="T7"/>
                </a:cxn>
                <a:cxn ang="0">
                  <a:pos x="T8" y="T9"/>
                </a:cxn>
              </a:cxnLst>
              <a:rect l="0" t="0" r="r" b="b"/>
              <a:pathLst>
                <a:path w="103" h="127">
                  <a:moveTo>
                    <a:pt x="22" y="127"/>
                  </a:moveTo>
                  <a:cubicBezTo>
                    <a:pt x="14" y="127"/>
                    <a:pt x="6" y="123"/>
                    <a:pt x="0" y="113"/>
                  </a:cubicBezTo>
                  <a:cubicBezTo>
                    <a:pt x="26" y="72"/>
                    <a:pt x="53" y="30"/>
                    <a:pt x="87" y="0"/>
                  </a:cubicBezTo>
                  <a:cubicBezTo>
                    <a:pt x="101" y="7"/>
                    <a:pt x="86" y="53"/>
                    <a:pt x="103" y="56"/>
                  </a:cubicBezTo>
                  <a:cubicBezTo>
                    <a:pt x="84" y="82"/>
                    <a:pt x="50" y="127"/>
                    <a:pt x="22" y="127"/>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446"/>
            <p:cNvSpPr>
              <a:spLocks/>
            </p:cNvSpPr>
            <p:nvPr/>
          </p:nvSpPr>
          <p:spPr bwMode="auto">
            <a:xfrm>
              <a:off x="4519471" y="5366544"/>
              <a:ext cx="25400" cy="22225"/>
            </a:xfrm>
            <a:custGeom>
              <a:avLst/>
              <a:gdLst>
                <a:gd name="T0" fmla="*/ 19 w 51"/>
                <a:gd name="T1" fmla="*/ 43 h 43"/>
                <a:gd name="T2" fmla="*/ 0 w 51"/>
                <a:gd name="T3" fmla="*/ 20 h 43"/>
                <a:gd name="T4" fmla="*/ 44 w 51"/>
                <a:gd name="T5" fmla="*/ 0 h 43"/>
                <a:gd name="T6" fmla="*/ 51 w 51"/>
                <a:gd name="T7" fmla="*/ 16 h 43"/>
                <a:gd name="T8" fmla="*/ 19 w 51"/>
                <a:gd name="T9" fmla="*/ 43 h 43"/>
              </a:gdLst>
              <a:ahLst/>
              <a:cxnLst>
                <a:cxn ang="0">
                  <a:pos x="T0" y="T1"/>
                </a:cxn>
                <a:cxn ang="0">
                  <a:pos x="T2" y="T3"/>
                </a:cxn>
                <a:cxn ang="0">
                  <a:pos x="T4" y="T5"/>
                </a:cxn>
                <a:cxn ang="0">
                  <a:pos x="T6" y="T7"/>
                </a:cxn>
                <a:cxn ang="0">
                  <a:pos x="T8" y="T9"/>
                </a:cxn>
              </a:cxnLst>
              <a:rect l="0" t="0" r="r" b="b"/>
              <a:pathLst>
                <a:path w="51" h="43">
                  <a:moveTo>
                    <a:pt x="19" y="43"/>
                  </a:moveTo>
                  <a:cubicBezTo>
                    <a:pt x="16" y="31"/>
                    <a:pt x="10" y="23"/>
                    <a:pt x="0" y="20"/>
                  </a:cubicBezTo>
                  <a:cubicBezTo>
                    <a:pt x="7" y="3"/>
                    <a:pt x="31" y="9"/>
                    <a:pt x="44" y="0"/>
                  </a:cubicBezTo>
                  <a:cubicBezTo>
                    <a:pt x="46" y="5"/>
                    <a:pt x="48" y="11"/>
                    <a:pt x="51" y="16"/>
                  </a:cubicBezTo>
                  <a:cubicBezTo>
                    <a:pt x="39" y="24"/>
                    <a:pt x="28" y="33"/>
                    <a:pt x="19" y="4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447"/>
            <p:cNvSpPr>
              <a:spLocks/>
            </p:cNvSpPr>
            <p:nvPr/>
          </p:nvSpPr>
          <p:spPr bwMode="auto">
            <a:xfrm>
              <a:off x="4528996" y="5374482"/>
              <a:ext cx="52388" cy="79375"/>
            </a:xfrm>
            <a:custGeom>
              <a:avLst/>
              <a:gdLst>
                <a:gd name="T0" fmla="*/ 70 w 103"/>
                <a:gd name="T1" fmla="*/ 155 h 155"/>
                <a:gd name="T2" fmla="*/ 55 w 103"/>
                <a:gd name="T3" fmla="*/ 85 h 155"/>
                <a:gd name="T4" fmla="*/ 4 w 103"/>
                <a:gd name="T5" fmla="*/ 85 h 155"/>
                <a:gd name="T6" fmla="*/ 0 w 103"/>
                <a:gd name="T7" fmla="*/ 27 h 155"/>
                <a:gd name="T8" fmla="*/ 32 w 103"/>
                <a:gd name="T9" fmla="*/ 0 h 155"/>
                <a:gd name="T10" fmla="*/ 70 w 103"/>
                <a:gd name="T11" fmla="*/ 155 h 155"/>
              </a:gdLst>
              <a:ahLst/>
              <a:cxnLst>
                <a:cxn ang="0">
                  <a:pos x="T0" y="T1"/>
                </a:cxn>
                <a:cxn ang="0">
                  <a:pos x="T2" y="T3"/>
                </a:cxn>
                <a:cxn ang="0">
                  <a:pos x="T4" y="T5"/>
                </a:cxn>
                <a:cxn ang="0">
                  <a:pos x="T6" y="T7"/>
                </a:cxn>
                <a:cxn ang="0">
                  <a:pos x="T8" y="T9"/>
                </a:cxn>
                <a:cxn ang="0">
                  <a:pos x="T10" y="T11"/>
                </a:cxn>
              </a:cxnLst>
              <a:rect l="0" t="0" r="r" b="b"/>
              <a:pathLst>
                <a:path w="103" h="155">
                  <a:moveTo>
                    <a:pt x="70" y="155"/>
                  </a:moveTo>
                  <a:cubicBezTo>
                    <a:pt x="48" y="133"/>
                    <a:pt x="69" y="109"/>
                    <a:pt x="55" y="85"/>
                  </a:cubicBezTo>
                  <a:lnTo>
                    <a:pt x="4" y="85"/>
                  </a:lnTo>
                  <a:cubicBezTo>
                    <a:pt x="5" y="62"/>
                    <a:pt x="4" y="42"/>
                    <a:pt x="0" y="27"/>
                  </a:cubicBezTo>
                  <a:cubicBezTo>
                    <a:pt x="9" y="17"/>
                    <a:pt x="20" y="8"/>
                    <a:pt x="32" y="0"/>
                  </a:cubicBezTo>
                  <a:cubicBezTo>
                    <a:pt x="55" y="49"/>
                    <a:pt x="103" y="91"/>
                    <a:pt x="70" y="15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p:nvGrpSpPr>
        <p:grpSpPr>
          <a:xfrm>
            <a:off x="6025998" y="698736"/>
            <a:ext cx="569913" cy="505846"/>
            <a:chOff x="6475414" y="2363788"/>
            <a:chExt cx="946150" cy="839788"/>
          </a:xfrm>
        </p:grpSpPr>
        <p:sp>
          <p:nvSpPr>
            <p:cNvPr id="34" name="Freeform 92"/>
            <p:cNvSpPr>
              <a:spLocks/>
            </p:cNvSpPr>
            <p:nvPr/>
          </p:nvSpPr>
          <p:spPr bwMode="auto">
            <a:xfrm>
              <a:off x="6557964" y="2914651"/>
              <a:ext cx="95250" cy="87313"/>
            </a:xfrm>
            <a:custGeom>
              <a:avLst/>
              <a:gdLst>
                <a:gd name="T0" fmla="*/ 9 w 188"/>
                <a:gd name="T1" fmla="*/ 17 h 170"/>
                <a:gd name="T2" fmla="*/ 116 w 188"/>
                <a:gd name="T3" fmla="*/ 21 h 170"/>
                <a:gd name="T4" fmla="*/ 176 w 188"/>
                <a:gd name="T5" fmla="*/ 34 h 170"/>
                <a:gd name="T6" fmla="*/ 177 w 188"/>
                <a:gd name="T7" fmla="*/ 37 h 170"/>
                <a:gd name="T8" fmla="*/ 179 w 188"/>
                <a:gd name="T9" fmla="*/ 41 h 170"/>
                <a:gd name="T10" fmla="*/ 180 w 188"/>
                <a:gd name="T11" fmla="*/ 46 h 170"/>
                <a:gd name="T12" fmla="*/ 181 w 188"/>
                <a:gd name="T13" fmla="*/ 50 h 170"/>
                <a:gd name="T14" fmla="*/ 182 w 188"/>
                <a:gd name="T15" fmla="*/ 53 h 170"/>
                <a:gd name="T16" fmla="*/ 183 w 188"/>
                <a:gd name="T17" fmla="*/ 57 h 170"/>
                <a:gd name="T18" fmla="*/ 185 w 188"/>
                <a:gd name="T19" fmla="*/ 62 h 170"/>
                <a:gd name="T20" fmla="*/ 185 w 188"/>
                <a:gd name="T21" fmla="*/ 66 h 170"/>
                <a:gd name="T22" fmla="*/ 186 w 188"/>
                <a:gd name="T23" fmla="*/ 69 h 170"/>
                <a:gd name="T24" fmla="*/ 187 w 188"/>
                <a:gd name="T25" fmla="*/ 74 h 170"/>
                <a:gd name="T26" fmla="*/ 187 w 188"/>
                <a:gd name="T27" fmla="*/ 78 h 170"/>
                <a:gd name="T28" fmla="*/ 188 w 188"/>
                <a:gd name="T29" fmla="*/ 82 h 170"/>
                <a:gd name="T30" fmla="*/ 188 w 188"/>
                <a:gd name="T31" fmla="*/ 86 h 170"/>
                <a:gd name="T32" fmla="*/ 188 w 188"/>
                <a:gd name="T33" fmla="*/ 91 h 170"/>
                <a:gd name="T34" fmla="*/ 188 w 188"/>
                <a:gd name="T35" fmla="*/ 95 h 170"/>
                <a:gd name="T36" fmla="*/ 188 w 188"/>
                <a:gd name="T37" fmla="*/ 99 h 170"/>
                <a:gd name="T38" fmla="*/ 188 w 188"/>
                <a:gd name="T39" fmla="*/ 103 h 170"/>
                <a:gd name="T40" fmla="*/ 188 w 188"/>
                <a:gd name="T41" fmla="*/ 108 h 170"/>
                <a:gd name="T42" fmla="*/ 188 w 188"/>
                <a:gd name="T43" fmla="*/ 113 h 170"/>
                <a:gd name="T44" fmla="*/ 187 w 188"/>
                <a:gd name="T45" fmla="*/ 117 h 170"/>
                <a:gd name="T46" fmla="*/ 187 w 188"/>
                <a:gd name="T47" fmla="*/ 121 h 170"/>
                <a:gd name="T48" fmla="*/ 186 w 188"/>
                <a:gd name="T49" fmla="*/ 126 h 170"/>
                <a:gd name="T50" fmla="*/ 186 w 188"/>
                <a:gd name="T51" fmla="*/ 130 h 170"/>
                <a:gd name="T52" fmla="*/ 185 w 188"/>
                <a:gd name="T53" fmla="*/ 134 h 170"/>
                <a:gd name="T54" fmla="*/ 183 w 188"/>
                <a:gd name="T55" fmla="*/ 142 h 170"/>
                <a:gd name="T56" fmla="*/ 182 w 188"/>
                <a:gd name="T57" fmla="*/ 146 h 170"/>
                <a:gd name="T58" fmla="*/ 180 w 188"/>
                <a:gd name="T59" fmla="*/ 150 h 170"/>
                <a:gd name="T60" fmla="*/ 179 w 188"/>
                <a:gd name="T61" fmla="*/ 154 h 170"/>
                <a:gd name="T62" fmla="*/ 178 w 188"/>
                <a:gd name="T63" fmla="*/ 158 h 170"/>
                <a:gd name="T64" fmla="*/ 176 w 188"/>
                <a:gd name="T65" fmla="*/ 162 h 170"/>
                <a:gd name="T66" fmla="*/ 0 w 188"/>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0">
                  <a:moveTo>
                    <a:pt x="0" y="28"/>
                  </a:moveTo>
                  <a:cubicBezTo>
                    <a:pt x="3" y="24"/>
                    <a:pt x="6" y="20"/>
                    <a:pt x="9" y="17"/>
                  </a:cubicBezTo>
                  <a:cubicBezTo>
                    <a:pt x="13" y="11"/>
                    <a:pt x="17" y="5"/>
                    <a:pt x="21" y="0"/>
                  </a:cubicBezTo>
                  <a:cubicBezTo>
                    <a:pt x="54" y="15"/>
                    <a:pt x="86" y="18"/>
                    <a:pt x="116" y="21"/>
                  </a:cubicBezTo>
                  <a:cubicBezTo>
                    <a:pt x="138" y="23"/>
                    <a:pt x="158" y="25"/>
                    <a:pt x="175" y="32"/>
                  </a:cubicBezTo>
                  <a:lnTo>
                    <a:pt x="176" y="34"/>
                  </a:lnTo>
                  <a:lnTo>
                    <a:pt x="177" y="35"/>
                  </a:lnTo>
                  <a:lnTo>
                    <a:pt x="177" y="37"/>
                  </a:lnTo>
                  <a:lnTo>
                    <a:pt x="178" y="38"/>
                  </a:lnTo>
                  <a:lnTo>
                    <a:pt x="179" y="41"/>
                  </a:lnTo>
                  <a:lnTo>
                    <a:pt x="179" y="42"/>
                  </a:lnTo>
                  <a:cubicBezTo>
                    <a:pt x="179" y="43"/>
                    <a:pt x="180" y="45"/>
                    <a:pt x="180" y="46"/>
                  </a:cubicBezTo>
                  <a:lnTo>
                    <a:pt x="181" y="47"/>
                  </a:lnTo>
                  <a:lnTo>
                    <a:pt x="181" y="50"/>
                  </a:lnTo>
                  <a:lnTo>
                    <a:pt x="182" y="51"/>
                  </a:lnTo>
                  <a:lnTo>
                    <a:pt x="182" y="53"/>
                  </a:lnTo>
                  <a:lnTo>
                    <a:pt x="183" y="55"/>
                  </a:lnTo>
                  <a:lnTo>
                    <a:pt x="183" y="57"/>
                  </a:lnTo>
                  <a:lnTo>
                    <a:pt x="184" y="58"/>
                  </a:lnTo>
                  <a:lnTo>
                    <a:pt x="185" y="62"/>
                  </a:lnTo>
                  <a:lnTo>
                    <a:pt x="185" y="64"/>
                  </a:lnTo>
                  <a:lnTo>
                    <a:pt x="185" y="66"/>
                  </a:lnTo>
                  <a:lnTo>
                    <a:pt x="186" y="67"/>
                  </a:lnTo>
                  <a:lnTo>
                    <a:pt x="186" y="69"/>
                  </a:lnTo>
                  <a:lnTo>
                    <a:pt x="186" y="71"/>
                  </a:lnTo>
                  <a:lnTo>
                    <a:pt x="187" y="74"/>
                  </a:lnTo>
                  <a:lnTo>
                    <a:pt x="187" y="77"/>
                  </a:lnTo>
                  <a:lnTo>
                    <a:pt x="187" y="78"/>
                  </a:lnTo>
                  <a:lnTo>
                    <a:pt x="188" y="80"/>
                  </a:lnTo>
                  <a:lnTo>
                    <a:pt x="188" y="82"/>
                  </a:lnTo>
                  <a:lnTo>
                    <a:pt x="188" y="84"/>
                  </a:lnTo>
                  <a:lnTo>
                    <a:pt x="188" y="86"/>
                  </a:lnTo>
                  <a:lnTo>
                    <a:pt x="188" y="89"/>
                  </a:lnTo>
                  <a:lnTo>
                    <a:pt x="188" y="91"/>
                  </a:lnTo>
                  <a:lnTo>
                    <a:pt x="188" y="94"/>
                  </a:lnTo>
                  <a:lnTo>
                    <a:pt x="188" y="95"/>
                  </a:lnTo>
                  <a:lnTo>
                    <a:pt x="188" y="98"/>
                  </a:lnTo>
                  <a:lnTo>
                    <a:pt x="188" y="99"/>
                  </a:lnTo>
                  <a:lnTo>
                    <a:pt x="188" y="102"/>
                  </a:lnTo>
                  <a:lnTo>
                    <a:pt x="188" y="103"/>
                  </a:lnTo>
                  <a:lnTo>
                    <a:pt x="188" y="107"/>
                  </a:lnTo>
                  <a:lnTo>
                    <a:pt x="188" y="108"/>
                  </a:lnTo>
                  <a:lnTo>
                    <a:pt x="188" y="111"/>
                  </a:lnTo>
                  <a:lnTo>
                    <a:pt x="188" y="113"/>
                  </a:lnTo>
                  <a:lnTo>
                    <a:pt x="188" y="115"/>
                  </a:lnTo>
                  <a:lnTo>
                    <a:pt x="187" y="117"/>
                  </a:lnTo>
                  <a:lnTo>
                    <a:pt x="187" y="120"/>
                  </a:lnTo>
                  <a:lnTo>
                    <a:pt x="187" y="121"/>
                  </a:lnTo>
                  <a:lnTo>
                    <a:pt x="186" y="125"/>
                  </a:lnTo>
                  <a:lnTo>
                    <a:pt x="186" y="126"/>
                  </a:lnTo>
                  <a:lnTo>
                    <a:pt x="186" y="129"/>
                  </a:lnTo>
                  <a:lnTo>
                    <a:pt x="186" y="130"/>
                  </a:lnTo>
                  <a:lnTo>
                    <a:pt x="185" y="133"/>
                  </a:lnTo>
                  <a:lnTo>
                    <a:pt x="185" y="134"/>
                  </a:lnTo>
                  <a:lnTo>
                    <a:pt x="184" y="138"/>
                  </a:lnTo>
                  <a:lnTo>
                    <a:pt x="183" y="142"/>
                  </a:lnTo>
                  <a:lnTo>
                    <a:pt x="182" y="144"/>
                  </a:lnTo>
                  <a:lnTo>
                    <a:pt x="182" y="146"/>
                  </a:lnTo>
                  <a:lnTo>
                    <a:pt x="181" y="149"/>
                  </a:lnTo>
                  <a:lnTo>
                    <a:pt x="180" y="150"/>
                  </a:lnTo>
                  <a:lnTo>
                    <a:pt x="179" y="154"/>
                  </a:lnTo>
                  <a:lnTo>
                    <a:pt x="179" y="154"/>
                  </a:lnTo>
                  <a:lnTo>
                    <a:pt x="178" y="158"/>
                  </a:lnTo>
                  <a:lnTo>
                    <a:pt x="178" y="158"/>
                  </a:lnTo>
                  <a:lnTo>
                    <a:pt x="176" y="162"/>
                  </a:lnTo>
                  <a:lnTo>
                    <a:pt x="176" y="162"/>
                  </a:lnTo>
                  <a:cubicBezTo>
                    <a:pt x="175" y="165"/>
                    <a:pt x="174" y="167"/>
                    <a:pt x="173" y="170"/>
                  </a:cubicBezTo>
                  <a:cubicBezTo>
                    <a:pt x="137" y="106"/>
                    <a:pt x="69" y="59"/>
                    <a:pt x="0" y="2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3"/>
            <p:cNvSpPr>
              <a:spLocks/>
            </p:cNvSpPr>
            <p:nvPr/>
          </p:nvSpPr>
          <p:spPr bwMode="auto">
            <a:xfrm>
              <a:off x="6475414" y="2944813"/>
              <a:ext cx="61913" cy="93663"/>
            </a:xfrm>
            <a:custGeom>
              <a:avLst/>
              <a:gdLst>
                <a:gd name="T0" fmla="*/ 38 w 121"/>
                <a:gd name="T1" fmla="*/ 27 h 182"/>
                <a:gd name="T2" fmla="*/ 121 w 121"/>
                <a:gd name="T3" fmla="*/ 12 h 182"/>
                <a:gd name="T4" fmla="*/ 75 w 121"/>
                <a:gd name="T5" fmla="*/ 147 h 182"/>
                <a:gd name="T6" fmla="*/ 73 w 121"/>
                <a:gd name="T7" fmla="*/ 182 h 182"/>
                <a:gd name="T8" fmla="*/ 73 w 121"/>
                <a:gd name="T9" fmla="*/ 182 h 182"/>
                <a:gd name="T10" fmla="*/ 69 w 121"/>
                <a:gd name="T11" fmla="*/ 179 h 182"/>
                <a:gd name="T12" fmla="*/ 69 w 121"/>
                <a:gd name="T13" fmla="*/ 179 h 182"/>
                <a:gd name="T14" fmla="*/ 66 w 121"/>
                <a:gd name="T15" fmla="*/ 177 h 182"/>
                <a:gd name="T16" fmla="*/ 65 w 121"/>
                <a:gd name="T17" fmla="*/ 176 h 182"/>
                <a:gd name="T18" fmla="*/ 62 w 121"/>
                <a:gd name="T19" fmla="*/ 174 h 182"/>
                <a:gd name="T20" fmla="*/ 61 w 121"/>
                <a:gd name="T21" fmla="*/ 173 h 182"/>
                <a:gd name="T22" fmla="*/ 59 w 121"/>
                <a:gd name="T23" fmla="*/ 171 h 182"/>
                <a:gd name="T24" fmla="*/ 58 w 121"/>
                <a:gd name="T25" fmla="*/ 170 h 182"/>
                <a:gd name="T26" fmla="*/ 56 w 121"/>
                <a:gd name="T27" fmla="*/ 168 h 182"/>
                <a:gd name="T28" fmla="*/ 55 w 121"/>
                <a:gd name="T29" fmla="*/ 167 h 182"/>
                <a:gd name="T30" fmla="*/ 53 w 121"/>
                <a:gd name="T31" fmla="*/ 165 h 182"/>
                <a:gd name="T32" fmla="*/ 51 w 121"/>
                <a:gd name="T33" fmla="*/ 164 h 182"/>
                <a:gd name="T34" fmla="*/ 49 w 121"/>
                <a:gd name="T35" fmla="*/ 162 h 182"/>
                <a:gd name="T36" fmla="*/ 48 w 121"/>
                <a:gd name="T37" fmla="*/ 161 h 182"/>
                <a:gd name="T38" fmla="*/ 46 w 121"/>
                <a:gd name="T39" fmla="*/ 159 h 182"/>
                <a:gd name="T40" fmla="*/ 45 w 121"/>
                <a:gd name="T41" fmla="*/ 158 h 182"/>
                <a:gd name="T42" fmla="*/ 43 w 121"/>
                <a:gd name="T43" fmla="*/ 156 h 182"/>
                <a:gd name="T44" fmla="*/ 42 w 121"/>
                <a:gd name="T45" fmla="*/ 155 h 182"/>
                <a:gd name="T46" fmla="*/ 40 w 121"/>
                <a:gd name="T47" fmla="*/ 152 h 182"/>
                <a:gd name="T48" fmla="*/ 39 w 121"/>
                <a:gd name="T49" fmla="*/ 152 h 182"/>
                <a:gd name="T50" fmla="*/ 37 w 121"/>
                <a:gd name="T51" fmla="*/ 149 h 182"/>
                <a:gd name="T52" fmla="*/ 37 w 121"/>
                <a:gd name="T53" fmla="*/ 148 h 182"/>
                <a:gd name="T54" fmla="*/ 34 w 121"/>
                <a:gd name="T55" fmla="*/ 145 h 182"/>
                <a:gd name="T56" fmla="*/ 34 w 121"/>
                <a:gd name="T57" fmla="*/ 145 h 182"/>
                <a:gd name="T58" fmla="*/ 24 w 121"/>
                <a:gd name="T59" fmla="*/ 130 h 182"/>
                <a:gd name="T60" fmla="*/ 24 w 121"/>
                <a:gd name="T61" fmla="*/ 130 h 182"/>
                <a:gd name="T62" fmla="*/ 22 w 121"/>
                <a:gd name="T63" fmla="*/ 126 h 182"/>
                <a:gd name="T64" fmla="*/ 21 w 121"/>
                <a:gd name="T65" fmla="*/ 126 h 182"/>
                <a:gd name="T66" fmla="*/ 20 w 121"/>
                <a:gd name="T67" fmla="*/ 123 h 182"/>
                <a:gd name="T68" fmla="*/ 19 w 121"/>
                <a:gd name="T69" fmla="*/ 122 h 182"/>
                <a:gd name="T70" fmla="*/ 17 w 121"/>
                <a:gd name="T71" fmla="*/ 119 h 182"/>
                <a:gd name="T72" fmla="*/ 17 w 121"/>
                <a:gd name="T73" fmla="*/ 118 h 182"/>
                <a:gd name="T74" fmla="*/ 15 w 121"/>
                <a:gd name="T75" fmla="*/ 115 h 182"/>
                <a:gd name="T76" fmla="*/ 15 w 121"/>
                <a:gd name="T77" fmla="*/ 114 h 182"/>
                <a:gd name="T78" fmla="*/ 14 w 121"/>
                <a:gd name="T79" fmla="*/ 111 h 182"/>
                <a:gd name="T80" fmla="*/ 13 w 121"/>
                <a:gd name="T81" fmla="*/ 110 h 182"/>
                <a:gd name="T82" fmla="*/ 12 w 121"/>
                <a:gd name="T83" fmla="*/ 107 h 182"/>
                <a:gd name="T84" fmla="*/ 11 w 121"/>
                <a:gd name="T85" fmla="*/ 106 h 182"/>
                <a:gd name="T86" fmla="*/ 10 w 121"/>
                <a:gd name="T87" fmla="*/ 103 h 182"/>
                <a:gd name="T88" fmla="*/ 10 w 121"/>
                <a:gd name="T89" fmla="*/ 102 h 182"/>
                <a:gd name="T90" fmla="*/ 9 w 121"/>
                <a:gd name="T91" fmla="*/ 99 h 182"/>
                <a:gd name="T92" fmla="*/ 8 w 121"/>
                <a:gd name="T93" fmla="*/ 98 h 182"/>
                <a:gd name="T94" fmla="*/ 7 w 121"/>
                <a:gd name="T95" fmla="*/ 94 h 182"/>
                <a:gd name="T96" fmla="*/ 7 w 121"/>
                <a:gd name="T97" fmla="*/ 94 h 182"/>
                <a:gd name="T98" fmla="*/ 6 w 121"/>
                <a:gd name="T99" fmla="*/ 90 h 182"/>
                <a:gd name="T100" fmla="*/ 5 w 121"/>
                <a:gd name="T101" fmla="*/ 89 h 182"/>
                <a:gd name="T102" fmla="*/ 0 w 121"/>
                <a:gd name="T103" fmla="*/ 63 h 182"/>
                <a:gd name="T104" fmla="*/ 38 w 121"/>
                <a:gd name="T105" fmla="*/ 2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182">
                  <a:moveTo>
                    <a:pt x="38" y="27"/>
                  </a:moveTo>
                  <a:cubicBezTo>
                    <a:pt x="62" y="10"/>
                    <a:pt x="91" y="0"/>
                    <a:pt x="121" y="12"/>
                  </a:cubicBezTo>
                  <a:cubicBezTo>
                    <a:pt x="98" y="54"/>
                    <a:pt x="81" y="101"/>
                    <a:pt x="75" y="147"/>
                  </a:cubicBezTo>
                  <a:cubicBezTo>
                    <a:pt x="74" y="159"/>
                    <a:pt x="73" y="171"/>
                    <a:pt x="73" y="182"/>
                  </a:cubicBezTo>
                  <a:lnTo>
                    <a:pt x="73" y="182"/>
                  </a:lnTo>
                  <a:lnTo>
                    <a:pt x="69" y="179"/>
                  </a:lnTo>
                  <a:lnTo>
                    <a:pt x="69" y="179"/>
                  </a:lnTo>
                  <a:lnTo>
                    <a:pt x="66" y="177"/>
                  </a:lnTo>
                  <a:lnTo>
                    <a:pt x="65" y="176"/>
                  </a:lnTo>
                  <a:lnTo>
                    <a:pt x="62" y="174"/>
                  </a:lnTo>
                  <a:lnTo>
                    <a:pt x="61" y="173"/>
                  </a:lnTo>
                  <a:lnTo>
                    <a:pt x="59" y="171"/>
                  </a:lnTo>
                  <a:lnTo>
                    <a:pt x="58" y="170"/>
                  </a:lnTo>
                  <a:lnTo>
                    <a:pt x="56" y="168"/>
                  </a:lnTo>
                  <a:lnTo>
                    <a:pt x="55" y="167"/>
                  </a:lnTo>
                  <a:lnTo>
                    <a:pt x="53" y="165"/>
                  </a:lnTo>
                  <a:lnTo>
                    <a:pt x="51" y="164"/>
                  </a:lnTo>
                  <a:lnTo>
                    <a:pt x="49" y="162"/>
                  </a:lnTo>
                  <a:lnTo>
                    <a:pt x="48" y="161"/>
                  </a:lnTo>
                  <a:lnTo>
                    <a:pt x="46" y="159"/>
                  </a:lnTo>
                  <a:lnTo>
                    <a:pt x="45" y="158"/>
                  </a:lnTo>
                  <a:lnTo>
                    <a:pt x="43" y="156"/>
                  </a:lnTo>
                  <a:lnTo>
                    <a:pt x="42" y="155"/>
                  </a:lnTo>
                  <a:lnTo>
                    <a:pt x="40" y="152"/>
                  </a:lnTo>
                  <a:lnTo>
                    <a:pt x="39" y="152"/>
                  </a:lnTo>
                  <a:lnTo>
                    <a:pt x="37" y="149"/>
                  </a:lnTo>
                  <a:lnTo>
                    <a:pt x="37" y="148"/>
                  </a:lnTo>
                  <a:lnTo>
                    <a:pt x="34" y="145"/>
                  </a:lnTo>
                  <a:lnTo>
                    <a:pt x="34" y="145"/>
                  </a:lnTo>
                  <a:cubicBezTo>
                    <a:pt x="30" y="140"/>
                    <a:pt x="27" y="135"/>
                    <a:pt x="24" y="130"/>
                  </a:cubicBezTo>
                  <a:lnTo>
                    <a:pt x="24" y="130"/>
                  </a:lnTo>
                  <a:lnTo>
                    <a:pt x="22" y="126"/>
                  </a:lnTo>
                  <a:lnTo>
                    <a:pt x="21" y="126"/>
                  </a:lnTo>
                  <a:lnTo>
                    <a:pt x="20" y="123"/>
                  </a:lnTo>
                  <a:lnTo>
                    <a:pt x="19" y="122"/>
                  </a:lnTo>
                  <a:lnTo>
                    <a:pt x="17" y="119"/>
                  </a:lnTo>
                  <a:lnTo>
                    <a:pt x="17" y="118"/>
                  </a:lnTo>
                  <a:lnTo>
                    <a:pt x="15" y="115"/>
                  </a:lnTo>
                  <a:lnTo>
                    <a:pt x="15" y="114"/>
                  </a:lnTo>
                  <a:lnTo>
                    <a:pt x="14" y="111"/>
                  </a:lnTo>
                  <a:lnTo>
                    <a:pt x="13" y="110"/>
                  </a:lnTo>
                  <a:lnTo>
                    <a:pt x="12" y="107"/>
                  </a:lnTo>
                  <a:lnTo>
                    <a:pt x="11" y="106"/>
                  </a:lnTo>
                  <a:lnTo>
                    <a:pt x="10" y="103"/>
                  </a:lnTo>
                  <a:lnTo>
                    <a:pt x="10" y="102"/>
                  </a:lnTo>
                  <a:lnTo>
                    <a:pt x="9" y="99"/>
                  </a:lnTo>
                  <a:lnTo>
                    <a:pt x="8" y="98"/>
                  </a:lnTo>
                  <a:lnTo>
                    <a:pt x="7" y="94"/>
                  </a:lnTo>
                  <a:lnTo>
                    <a:pt x="7" y="94"/>
                  </a:lnTo>
                  <a:lnTo>
                    <a:pt x="6" y="90"/>
                  </a:lnTo>
                  <a:lnTo>
                    <a:pt x="5" y="89"/>
                  </a:lnTo>
                  <a:cubicBezTo>
                    <a:pt x="3" y="81"/>
                    <a:pt x="1" y="72"/>
                    <a:pt x="0" y="63"/>
                  </a:cubicBezTo>
                  <a:cubicBezTo>
                    <a:pt x="10" y="51"/>
                    <a:pt x="23" y="38"/>
                    <a:pt x="38" y="2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4"/>
            <p:cNvSpPr>
              <a:spLocks/>
            </p:cNvSpPr>
            <p:nvPr/>
          </p:nvSpPr>
          <p:spPr bwMode="auto">
            <a:xfrm>
              <a:off x="6545264" y="2933701"/>
              <a:ext cx="98425" cy="117475"/>
            </a:xfrm>
            <a:custGeom>
              <a:avLst/>
              <a:gdLst>
                <a:gd name="T0" fmla="*/ 128 w 192"/>
                <a:gd name="T1" fmla="*/ 211 h 228"/>
                <a:gd name="T2" fmla="*/ 128 w 192"/>
                <a:gd name="T3" fmla="*/ 211 h 228"/>
                <a:gd name="T4" fmla="*/ 124 w 192"/>
                <a:gd name="T5" fmla="*/ 213 h 228"/>
                <a:gd name="T6" fmla="*/ 124 w 192"/>
                <a:gd name="T7" fmla="*/ 213 h 228"/>
                <a:gd name="T8" fmla="*/ 121 w 192"/>
                <a:gd name="T9" fmla="*/ 215 h 228"/>
                <a:gd name="T10" fmla="*/ 121 w 192"/>
                <a:gd name="T11" fmla="*/ 215 h 228"/>
                <a:gd name="T12" fmla="*/ 117 w 192"/>
                <a:gd name="T13" fmla="*/ 217 h 228"/>
                <a:gd name="T14" fmla="*/ 117 w 192"/>
                <a:gd name="T15" fmla="*/ 217 h 228"/>
                <a:gd name="T16" fmla="*/ 113 w 192"/>
                <a:gd name="T17" fmla="*/ 219 h 228"/>
                <a:gd name="T18" fmla="*/ 113 w 192"/>
                <a:gd name="T19" fmla="*/ 219 h 228"/>
                <a:gd name="T20" fmla="*/ 89 w 192"/>
                <a:gd name="T21" fmla="*/ 228 h 228"/>
                <a:gd name="T22" fmla="*/ 88 w 192"/>
                <a:gd name="T23" fmla="*/ 221 h 228"/>
                <a:gd name="T24" fmla="*/ 0 w 192"/>
                <a:gd name="T25" fmla="*/ 31 h 228"/>
                <a:gd name="T26" fmla="*/ 19 w 192"/>
                <a:gd name="T27" fmla="*/ 0 h 228"/>
                <a:gd name="T28" fmla="*/ 20 w 192"/>
                <a:gd name="T29" fmla="*/ 0 h 228"/>
                <a:gd name="T30" fmla="*/ 192 w 192"/>
                <a:gd name="T31" fmla="*/ 144 h 228"/>
                <a:gd name="T32" fmla="*/ 183 w 192"/>
                <a:gd name="T33" fmla="*/ 159 h 228"/>
                <a:gd name="T34" fmla="*/ 181 w 192"/>
                <a:gd name="T35" fmla="*/ 162 h 228"/>
                <a:gd name="T36" fmla="*/ 180 w 192"/>
                <a:gd name="T37" fmla="*/ 162 h 228"/>
                <a:gd name="T38" fmla="*/ 178 w 192"/>
                <a:gd name="T39" fmla="*/ 166 h 228"/>
                <a:gd name="T40" fmla="*/ 175 w 192"/>
                <a:gd name="T41" fmla="*/ 169 h 228"/>
                <a:gd name="T42" fmla="*/ 175 w 192"/>
                <a:gd name="T43" fmla="*/ 169 h 228"/>
                <a:gd name="T44" fmla="*/ 173 w 192"/>
                <a:gd name="T45" fmla="*/ 172 h 228"/>
                <a:gd name="T46" fmla="*/ 173 w 192"/>
                <a:gd name="T47" fmla="*/ 172 h 228"/>
                <a:gd name="T48" fmla="*/ 170 w 192"/>
                <a:gd name="T49" fmla="*/ 176 h 228"/>
                <a:gd name="T50" fmla="*/ 170 w 192"/>
                <a:gd name="T51" fmla="*/ 176 h 228"/>
                <a:gd name="T52" fmla="*/ 167 w 192"/>
                <a:gd name="T53" fmla="*/ 179 h 228"/>
                <a:gd name="T54" fmla="*/ 167 w 192"/>
                <a:gd name="T55" fmla="*/ 179 h 228"/>
                <a:gd name="T56" fmla="*/ 164 w 192"/>
                <a:gd name="T57" fmla="*/ 182 h 228"/>
                <a:gd name="T58" fmla="*/ 164 w 192"/>
                <a:gd name="T59" fmla="*/ 182 h 228"/>
                <a:gd name="T60" fmla="*/ 161 w 192"/>
                <a:gd name="T61" fmla="*/ 185 h 228"/>
                <a:gd name="T62" fmla="*/ 161 w 192"/>
                <a:gd name="T63" fmla="*/ 185 h 228"/>
                <a:gd name="T64" fmla="*/ 158 w 192"/>
                <a:gd name="T65" fmla="*/ 188 h 228"/>
                <a:gd name="T66" fmla="*/ 158 w 192"/>
                <a:gd name="T67" fmla="*/ 188 h 228"/>
                <a:gd name="T68" fmla="*/ 155 w 192"/>
                <a:gd name="T69" fmla="*/ 191 h 228"/>
                <a:gd name="T70" fmla="*/ 155 w 192"/>
                <a:gd name="T71" fmla="*/ 191 h 228"/>
                <a:gd name="T72" fmla="*/ 152 w 192"/>
                <a:gd name="T73" fmla="*/ 194 h 228"/>
                <a:gd name="T74" fmla="*/ 152 w 192"/>
                <a:gd name="T75" fmla="*/ 194 h 228"/>
                <a:gd name="T76" fmla="*/ 149 w 192"/>
                <a:gd name="T77" fmla="*/ 196 h 228"/>
                <a:gd name="T78" fmla="*/ 149 w 192"/>
                <a:gd name="T79" fmla="*/ 196 h 228"/>
                <a:gd name="T80" fmla="*/ 145 w 192"/>
                <a:gd name="T81" fmla="*/ 199 h 228"/>
                <a:gd name="T82" fmla="*/ 145 w 192"/>
                <a:gd name="T83" fmla="*/ 199 h 228"/>
                <a:gd name="T84" fmla="*/ 142 w 192"/>
                <a:gd name="T85" fmla="*/ 202 h 228"/>
                <a:gd name="T86" fmla="*/ 142 w 192"/>
                <a:gd name="T87" fmla="*/ 202 h 228"/>
                <a:gd name="T88" fmla="*/ 139 w 192"/>
                <a:gd name="T89" fmla="*/ 204 h 228"/>
                <a:gd name="T90" fmla="*/ 139 w 192"/>
                <a:gd name="T91" fmla="*/ 204 h 228"/>
                <a:gd name="T92" fmla="*/ 135 w 192"/>
                <a:gd name="T93" fmla="*/ 206 h 228"/>
                <a:gd name="T94" fmla="*/ 135 w 192"/>
                <a:gd name="T95" fmla="*/ 206 h 228"/>
                <a:gd name="T96" fmla="*/ 132 w 192"/>
                <a:gd name="T97" fmla="*/ 209 h 228"/>
                <a:gd name="T98" fmla="*/ 131 w 192"/>
                <a:gd name="T99" fmla="*/ 209 h 228"/>
                <a:gd name="T100" fmla="*/ 128 w 192"/>
                <a:gd name="T101" fmla="*/ 2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28">
                  <a:moveTo>
                    <a:pt x="128" y="211"/>
                  </a:moveTo>
                  <a:lnTo>
                    <a:pt x="128" y="211"/>
                  </a:lnTo>
                  <a:lnTo>
                    <a:pt x="124" y="213"/>
                  </a:lnTo>
                  <a:lnTo>
                    <a:pt x="124" y="213"/>
                  </a:lnTo>
                  <a:lnTo>
                    <a:pt x="121" y="215"/>
                  </a:lnTo>
                  <a:lnTo>
                    <a:pt x="121" y="215"/>
                  </a:lnTo>
                  <a:lnTo>
                    <a:pt x="117" y="217"/>
                  </a:lnTo>
                  <a:lnTo>
                    <a:pt x="117" y="217"/>
                  </a:lnTo>
                  <a:lnTo>
                    <a:pt x="113" y="219"/>
                  </a:lnTo>
                  <a:lnTo>
                    <a:pt x="113" y="219"/>
                  </a:lnTo>
                  <a:cubicBezTo>
                    <a:pt x="105" y="223"/>
                    <a:pt x="97" y="226"/>
                    <a:pt x="89" y="228"/>
                  </a:cubicBezTo>
                  <a:cubicBezTo>
                    <a:pt x="89" y="226"/>
                    <a:pt x="88" y="223"/>
                    <a:pt x="88" y="221"/>
                  </a:cubicBezTo>
                  <a:cubicBezTo>
                    <a:pt x="72" y="153"/>
                    <a:pt x="50" y="59"/>
                    <a:pt x="0" y="31"/>
                  </a:cubicBezTo>
                  <a:cubicBezTo>
                    <a:pt x="6" y="20"/>
                    <a:pt x="12" y="9"/>
                    <a:pt x="19" y="0"/>
                  </a:cubicBezTo>
                  <a:lnTo>
                    <a:pt x="20" y="0"/>
                  </a:lnTo>
                  <a:cubicBezTo>
                    <a:pt x="89" y="31"/>
                    <a:pt x="158" y="79"/>
                    <a:pt x="192" y="144"/>
                  </a:cubicBezTo>
                  <a:cubicBezTo>
                    <a:pt x="189" y="149"/>
                    <a:pt x="186" y="154"/>
                    <a:pt x="183" y="159"/>
                  </a:cubicBezTo>
                  <a:lnTo>
                    <a:pt x="181" y="162"/>
                  </a:lnTo>
                  <a:lnTo>
                    <a:pt x="180" y="162"/>
                  </a:lnTo>
                  <a:lnTo>
                    <a:pt x="178" y="166"/>
                  </a:lnTo>
                  <a:lnTo>
                    <a:pt x="175" y="169"/>
                  </a:lnTo>
                  <a:lnTo>
                    <a:pt x="175" y="169"/>
                  </a:lnTo>
                  <a:lnTo>
                    <a:pt x="173" y="172"/>
                  </a:lnTo>
                  <a:lnTo>
                    <a:pt x="173" y="172"/>
                  </a:lnTo>
                  <a:lnTo>
                    <a:pt x="170" y="176"/>
                  </a:lnTo>
                  <a:lnTo>
                    <a:pt x="170" y="176"/>
                  </a:lnTo>
                  <a:lnTo>
                    <a:pt x="167" y="179"/>
                  </a:lnTo>
                  <a:lnTo>
                    <a:pt x="167" y="179"/>
                  </a:lnTo>
                  <a:lnTo>
                    <a:pt x="164" y="182"/>
                  </a:lnTo>
                  <a:lnTo>
                    <a:pt x="164" y="182"/>
                  </a:lnTo>
                  <a:lnTo>
                    <a:pt x="161" y="185"/>
                  </a:lnTo>
                  <a:lnTo>
                    <a:pt x="161" y="185"/>
                  </a:lnTo>
                  <a:lnTo>
                    <a:pt x="158" y="188"/>
                  </a:lnTo>
                  <a:lnTo>
                    <a:pt x="158" y="188"/>
                  </a:lnTo>
                  <a:lnTo>
                    <a:pt x="155" y="191"/>
                  </a:lnTo>
                  <a:lnTo>
                    <a:pt x="155" y="191"/>
                  </a:lnTo>
                  <a:lnTo>
                    <a:pt x="152" y="194"/>
                  </a:lnTo>
                  <a:lnTo>
                    <a:pt x="152" y="194"/>
                  </a:lnTo>
                  <a:lnTo>
                    <a:pt x="149" y="196"/>
                  </a:lnTo>
                  <a:lnTo>
                    <a:pt x="149" y="196"/>
                  </a:lnTo>
                  <a:lnTo>
                    <a:pt x="145" y="199"/>
                  </a:lnTo>
                  <a:lnTo>
                    <a:pt x="145" y="199"/>
                  </a:lnTo>
                  <a:lnTo>
                    <a:pt x="142" y="202"/>
                  </a:lnTo>
                  <a:lnTo>
                    <a:pt x="142" y="202"/>
                  </a:lnTo>
                  <a:lnTo>
                    <a:pt x="139" y="204"/>
                  </a:lnTo>
                  <a:lnTo>
                    <a:pt x="139" y="204"/>
                  </a:lnTo>
                  <a:lnTo>
                    <a:pt x="135" y="206"/>
                  </a:lnTo>
                  <a:lnTo>
                    <a:pt x="135" y="206"/>
                  </a:lnTo>
                  <a:lnTo>
                    <a:pt x="132" y="209"/>
                  </a:lnTo>
                  <a:lnTo>
                    <a:pt x="131" y="209"/>
                  </a:lnTo>
                  <a:lnTo>
                    <a:pt x="128" y="21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5"/>
            <p:cNvSpPr>
              <a:spLocks/>
            </p:cNvSpPr>
            <p:nvPr/>
          </p:nvSpPr>
          <p:spPr bwMode="auto">
            <a:xfrm>
              <a:off x="6518276" y="2954338"/>
              <a:ext cx="68263" cy="100013"/>
            </a:xfrm>
            <a:custGeom>
              <a:avLst/>
              <a:gdLst>
                <a:gd name="T0" fmla="*/ 45 w 132"/>
                <a:gd name="T1" fmla="*/ 191 h 197"/>
                <a:gd name="T2" fmla="*/ 42 w 132"/>
                <a:gd name="T3" fmla="*/ 191 h 197"/>
                <a:gd name="T4" fmla="*/ 41 w 132"/>
                <a:gd name="T5" fmla="*/ 190 h 197"/>
                <a:gd name="T6" fmla="*/ 38 w 132"/>
                <a:gd name="T7" fmla="*/ 189 h 197"/>
                <a:gd name="T8" fmla="*/ 37 w 132"/>
                <a:gd name="T9" fmla="*/ 189 h 197"/>
                <a:gd name="T10" fmla="*/ 33 w 132"/>
                <a:gd name="T11" fmla="*/ 188 h 197"/>
                <a:gd name="T12" fmla="*/ 32 w 132"/>
                <a:gd name="T13" fmla="*/ 187 h 197"/>
                <a:gd name="T14" fmla="*/ 29 w 132"/>
                <a:gd name="T15" fmla="*/ 186 h 197"/>
                <a:gd name="T16" fmla="*/ 28 w 132"/>
                <a:gd name="T17" fmla="*/ 186 h 197"/>
                <a:gd name="T18" fmla="*/ 26 w 132"/>
                <a:gd name="T19" fmla="*/ 185 h 197"/>
                <a:gd name="T20" fmla="*/ 24 w 132"/>
                <a:gd name="T21" fmla="*/ 184 h 197"/>
                <a:gd name="T22" fmla="*/ 22 w 132"/>
                <a:gd name="T23" fmla="*/ 183 h 197"/>
                <a:gd name="T24" fmla="*/ 19 w 132"/>
                <a:gd name="T25" fmla="*/ 182 h 197"/>
                <a:gd name="T26" fmla="*/ 17 w 132"/>
                <a:gd name="T27" fmla="*/ 182 h 197"/>
                <a:gd name="T28" fmla="*/ 15 w 132"/>
                <a:gd name="T29" fmla="*/ 181 h 197"/>
                <a:gd name="T30" fmla="*/ 14 w 132"/>
                <a:gd name="T31" fmla="*/ 180 h 197"/>
                <a:gd name="T32" fmla="*/ 12 w 132"/>
                <a:gd name="T33" fmla="*/ 179 h 197"/>
                <a:gd name="T34" fmla="*/ 12 w 132"/>
                <a:gd name="T35" fmla="*/ 179 h 197"/>
                <a:gd name="T36" fmla="*/ 6 w 132"/>
                <a:gd name="T37" fmla="*/ 176 h 197"/>
                <a:gd name="T38" fmla="*/ 6 w 132"/>
                <a:gd name="T39" fmla="*/ 176 h 197"/>
                <a:gd name="T40" fmla="*/ 3 w 132"/>
                <a:gd name="T41" fmla="*/ 174 h 197"/>
                <a:gd name="T42" fmla="*/ 3 w 132"/>
                <a:gd name="T43" fmla="*/ 174 h 197"/>
                <a:gd name="T44" fmla="*/ 0 w 132"/>
                <a:gd name="T45" fmla="*/ 173 h 197"/>
                <a:gd name="T46" fmla="*/ 2 w 132"/>
                <a:gd name="T47" fmla="*/ 133 h 197"/>
                <a:gd name="T48" fmla="*/ 47 w 132"/>
                <a:gd name="T49" fmla="*/ 0 h 197"/>
                <a:gd name="T50" fmla="*/ 130 w 132"/>
                <a:gd name="T51" fmla="*/ 184 h 197"/>
                <a:gd name="T52" fmla="*/ 132 w 132"/>
                <a:gd name="T53" fmla="*/ 192 h 197"/>
                <a:gd name="T54" fmla="*/ 131 w 132"/>
                <a:gd name="T55" fmla="*/ 192 h 197"/>
                <a:gd name="T56" fmla="*/ 127 w 132"/>
                <a:gd name="T57" fmla="*/ 193 h 197"/>
                <a:gd name="T58" fmla="*/ 126 w 132"/>
                <a:gd name="T59" fmla="*/ 193 h 197"/>
                <a:gd name="T60" fmla="*/ 123 w 132"/>
                <a:gd name="T61" fmla="*/ 194 h 197"/>
                <a:gd name="T62" fmla="*/ 121 w 132"/>
                <a:gd name="T63" fmla="*/ 194 h 197"/>
                <a:gd name="T64" fmla="*/ 118 w 132"/>
                <a:gd name="T65" fmla="*/ 195 h 197"/>
                <a:gd name="T66" fmla="*/ 116 w 132"/>
                <a:gd name="T67" fmla="*/ 195 h 197"/>
                <a:gd name="T68" fmla="*/ 113 w 132"/>
                <a:gd name="T69" fmla="*/ 196 h 197"/>
                <a:gd name="T70" fmla="*/ 111 w 132"/>
                <a:gd name="T71" fmla="*/ 196 h 197"/>
                <a:gd name="T72" fmla="*/ 108 w 132"/>
                <a:gd name="T73" fmla="*/ 196 h 197"/>
                <a:gd name="T74" fmla="*/ 107 w 132"/>
                <a:gd name="T75" fmla="*/ 196 h 197"/>
                <a:gd name="T76" fmla="*/ 102 w 132"/>
                <a:gd name="T77" fmla="*/ 197 h 197"/>
                <a:gd name="T78" fmla="*/ 101 w 132"/>
                <a:gd name="T79" fmla="*/ 197 h 197"/>
                <a:gd name="T80" fmla="*/ 97 w 132"/>
                <a:gd name="T81" fmla="*/ 197 h 197"/>
                <a:gd name="T82" fmla="*/ 96 w 132"/>
                <a:gd name="T83" fmla="*/ 197 h 197"/>
                <a:gd name="T84" fmla="*/ 92 w 132"/>
                <a:gd name="T85" fmla="*/ 197 h 197"/>
                <a:gd name="T86" fmla="*/ 91 w 132"/>
                <a:gd name="T87" fmla="*/ 197 h 197"/>
                <a:gd name="T88" fmla="*/ 88 w 132"/>
                <a:gd name="T89" fmla="*/ 197 h 197"/>
                <a:gd name="T90" fmla="*/ 86 w 132"/>
                <a:gd name="T91" fmla="*/ 197 h 197"/>
                <a:gd name="T92" fmla="*/ 82 w 132"/>
                <a:gd name="T93" fmla="*/ 197 h 197"/>
                <a:gd name="T94" fmla="*/ 81 w 132"/>
                <a:gd name="T95" fmla="*/ 197 h 197"/>
                <a:gd name="T96" fmla="*/ 76 w 132"/>
                <a:gd name="T97" fmla="*/ 197 h 197"/>
                <a:gd name="T98" fmla="*/ 75 w 132"/>
                <a:gd name="T99" fmla="*/ 197 h 197"/>
                <a:gd name="T100" fmla="*/ 71 w 132"/>
                <a:gd name="T101" fmla="*/ 196 h 197"/>
                <a:gd name="T102" fmla="*/ 70 w 132"/>
                <a:gd name="T103" fmla="*/ 196 h 197"/>
                <a:gd name="T104" fmla="*/ 66 w 132"/>
                <a:gd name="T105" fmla="*/ 196 h 197"/>
                <a:gd name="T106" fmla="*/ 65 w 132"/>
                <a:gd name="T107" fmla="*/ 195 h 197"/>
                <a:gd name="T108" fmla="*/ 62 w 132"/>
                <a:gd name="T109" fmla="*/ 195 h 197"/>
                <a:gd name="T110" fmla="*/ 60 w 132"/>
                <a:gd name="T111" fmla="*/ 195 h 197"/>
                <a:gd name="T112" fmla="*/ 56 w 132"/>
                <a:gd name="T113" fmla="*/ 194 h 197"/>
                <a:gd name="T114" fmla="*/ 55 w 132"/>
                <a:gd name="T115" fmla="*/ 194 h 197"/>
                <a:gd name="T116" fmla="*/ 50 w 132"/>
                <a:gd name="T117" fmla="*/ 193 h 197"/>
                <a:gd name="T118" fmla="*/ 46 w 132"/>
                <a:gd name="T119" fmla="*/ 192 h 197"/>
                <a:gd name="T120" fmla="*/ 45 w 132"/>
                <a:gd name="T121"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97">
                  <a:moveTo>
                    <a:pt x="45" y="191"/>
                  </a:moveTo>
                  <a:lnTo>
                    <a:pt x="42" y="191"/>
                  </a:lnTo>
                  <a:lnTo>
                    <a:pt x="41" y="190"/>
                  </a:lnTo>
                  <a:lnTo>
                    <a:pt x="38" y="189"/>
                  </a:lnTo>
                  <a:lnTo>
                    <a:pt x="37" y="189"/>
                  </a:lnTo>
                  <a:lnTo>
                    <a:pt x="33" y="188"/>
                  </a:lnTo>
                  <a:lnTo>
                    <a:pt x="32" y="187"/>
                  </a:lnTo>
                  <a:lnTo>
                    <a:pt x="29" y="186"/>
                  </a:lnTo>
                  <a:lnTo>
                    <a:pt x="28" y="186"/>
                  </a:lnTo>
                  <a:lnTo>
                    <a:pt x="26" y="185"/>
                  </a:lnTo>
                  <a:lnTo>
                    <a:pt x="24" y="184"/>
                  </a:lnTo>
                  <a:lnTo>
                    <a:pt x="22" y="183"/>
                  </a:lnTo>
                  <a:lnTo>
                    <a:pt x="19" y="182"/>
                  </a:lnTo>
                  <a:lnTo>
                    <a:pt x="17" y="182"/>
                  </a:lnTo>
                  <a:lnTo>
                    <a:pt x="15" y="181"/>
                  </a:lnTo>
                  <a:lnTo>
                    <a:pt x="14" y="180"/>
                  </a:lnTo>
                  <a:lnTo>
                    <a:pt x="12" y="179"/>
                  </a:lnTo>
                  <a:lnTo>
                    <a:pt x="12" y="179"/>
                  </a:lnTo>
                  <a:cubicBezTo>
                    <a:pt x="10" y="178"/>
                    <a:pt x="8" y="177"/>
                    <a:pt x="6" y="176"/>
                  </a:cubicBezTo>
                  <a:lnTo>
                    <a:pt x="6" y="176"/>
                  </a:lnTo>
                  <a:lnTo>
                    <a:pt x="3" y="174"/>
                  </a:lnTo>
                  <a:lnTo>
                    <a:pt x="3" y="174"/>
                  </a:lnTo>
                  <a:lnTo>
                    <a:pt x="0" y="173"/>
                  </a:lnTo>
                  <a:cubicBezTo>
                    <a:pt x="0" y="159"/>
                    <a:pt x="0" y="146"/>
                    <a:pt x="2" y="133"/>
                  </a:cubicBezTo>
                  <a:cubicBezTo>
                    <a:pt x="7" y="88"/>
                    <a:pt x="25" y="42"/>
                    <a:pt x="47" y="0"/>
                  </a:cubicBezTo>
                  <a:cubicBezTo>
                    <a:pt x="93" y="26"/>
                    <a:pt x="114" y="118"/>
                    <a:pt x="130" y="184"/>
                  </a:cubicBezTo>
                  <a:cubicBezTo>
                    <a:pt x="130" y="187"/>
                    <a:pt x="131" y="189"/>
                    <a:pt x="132" y="192"/>
                  </a:cubicBezTo>
                  <a:lnTo>
                    <a:pt x="131" y="192"/>
                  </a:lnTo>
                  <a:lnTo>
                    <a:pt x="127" y="193"/>
                  </a:lnTo>
                  <a:lnTo>
                    <a:pt x="126" y="193"/>
                  </a:lnTo>
                  <a:lnTo>
                    <a:pt x="123" y="194"/>
                  </a:lnTo>
                  <a:lnTo>
                    <a:pt x="121" y="194"/>
                  </a:lnTo>
                  <a:lnTo>
                    <a:pt x="118" y="195"/>
                  </a:lnTo>
                  <a:lnTo>
                    <a:pt x="116" y="195"/>
                  </a:lnTo>
                  <a:lnTo>
                    <a:pt x="113" y="196"/>
                  </a:lnTo>
                  <a:lnTo>
                    <a:pt x="111" y="196"/>
                  </a:lnTo>
                  <a:lnTo>
                    <a:pt x="108" y="196"/>
                  </a:lnTo>
                  <a:lnTo>
                    <a:pt x="107" y="196"/>
                  </a:lnTo>
                  <a:cubicBezTo>
                    <a:pt x="105" y="196"/>
                    <a:pt x="104" y="197"/>
                    <a:pt x="102" y="197"/>
                  </a:cubicBezTo>
                  <a:lnTo>
                    <a:pt x="101" y="197"/>
                  </a:lnTo>
                  <a:lnTo>
                    <a:pt x="97" y="197"/>
                  </a:lnTo>
                  <a:lnTo>
                    <a:pt x="96" y="197"/>
                  </a:lnTo>
                  <a:lnTo>
                    <a:pt x="92" y="197"/>
                  </a:lnTo>
                  <a:lnTo>
                    <a:pt x="91" y="197"/>
                  </a:lnTo>
                  <a:lnTo>
                    <a:pt x="88" y="197"/>
                  </a:lnTo>
                  <a:lnTo>
                    <a:pt x="86" y="197"/>
                  </a:lnTo>
                  <a:lnTo>
                    <a:pt x="82" y="197"/>
                  </a:lnTo>
                  <a:lnTo>
                    <a:pt x="81" y="197"/>
                  </a:lnTo>
                  <a:cubicBezTo>
                    <a:pt x="79" y="197"/>
                    <a:pt x="78" y="197"/>
                    <a:pt x="76" y="197"/>
                  </a:cubicBezTo>
                  <a:lnTo>
                    <a:pt x="75" y="197"/>
                  </a:lnTo>
                  <a:lnTo>
                    <a:pt x="71" y="196"/>
                  </a:lnTo>
                  <a:lnTo>
                    <a:pt x="70" y="196"/>
                  </a:lnTo>
                  <a:lnTo>
                    <a:pt x="66" y="196"/>
                  </a:lnTo>
                  <a:lnTo>
                    <a:pt x="65" y="195"/>
                  </a:lnTo>
                  <a:lnTo>
                    <a:pt x="62" y="195"/>
                  </a:lnTo>
                  <a:lnTo>
                    <a:pt x="60" y="195"/>
                  </a:lnTo>
                  <a:lnTo>
                    <a:pt x="56" y="194"/>
                  </a:lnTo>
                  <a:lnTo>
                    <a:pt x="55" y="194"/>
                  </a:lnTo>
                  <a:cubicBezTo>
                    <a:pt x="53" y="193"/>
                    <a:pt x="52" y="193"/>
                    <a:pt x="50" y="193"/>
                  </a:cubicBezTo>
                  <a:lnTo>
                    <a:pt x="46" y="192"/>
                  </a:lnTo>
                  <a:lnTo>
                    <a:pt x="45" y="19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6"/>
            <p:cNvSpPr>
              <a:spLocks/>
            </p:cNvSpPr>
            <p:nvPr/>
          </p:nvSpPr>
          <p:spPr bwMode="auto">
            <a:xfrm>
              <a:off x="6494464" y="2879726"/>
              <a:ext cx="69850" cy="47625"/>
            </a:xfrm>
            <a:custGeom>
              <a:avLst/>
              <a:gdLst>
                <a:gd name="T0" fmla="*/ 54 w 135"/>
                <a:gd name="T1" fmla="*/ 13 h 92"/>
                <a:gd name="T2" fmla="*/ 54 w 135"/>
                <a:gd name="T3" fmla="*/ 12 h 92"/>
                <a:gd name="T4" fmla="*/ 65 w 135"/>
                <a:gd name="T5" fmla="*/ 7 h 92"/>
                <a:gd name="T6" fmla="*/ 65 w 135"/>
                <a:gd name="T7" fmla="*/ 7 h 92"/>
                <a:gd name="T8" fmla="*/ 77 w 135"/>
                <a:gd name="T9" fmla="*/ 2 h 92"/>
                <a:gd name="T10" fmla="*/ 77 w 135"/>
                <a:gd name="T11" fmla="*/ 2 h 92"/>
                <a:gd name="T12" fmla="*/ 83 w 135"/>
                <a:gd name="T13" fmla="*/ 0 h 92"/>
                <a:gd name="T14" fmla="*/ 135 w 135"/>
                <a:gd name="T15" fmla="*/ 63 h 92"/>
                <a:gd name="T16" fmla="*/ 123 w 135"/>
                <a:gd name="T17" fmla="*/ 79 h 92"/>
                <a:gd name="T18" fmla="*/ 114 w 135"/>
                <a:gd name="T19" fmla="*/ 92 h 92"/>
                <a:gd name="T20" fmla="*/ 0 w 135"/>
                <a:gd name="T21" fmla="*/ 58 h 92"/>
                <a:gd name="T22" fmla="*/ 0 w 135"/>
                <a:gd name="T23" fmla="*/ 57 h 92"/>
                <a:gd name="T24" fmla="*/ 4 w 135"/>
                <a:gd name="T25" fmla="*/ 53 h 92"/>
                <a:gd name="T26" fmla="*/ 4 w 135"/>
                <a:gd name="T27" fmla="*/ 52 h 92"/>
                <a:gd name="T28" fmla="*/ 13 w 135"/>
                <a:gd name="T29" fmla="*/ 43 h 92"/>
                <a:gd name="T30" fmla="*/ 13 w 135"/>
                <a:gd name="T31" fmla="*/ 43 h 92"/>
                <a:gd name="T32" fmla="*/ 22 w 135"/>
                <a:gd name="T33" fmla="*/ 34 h 92"/>
                <a:gd name="T34" fmla="*/ 22 w 135"/>
                <a:gd name="T35" fmla="*/ 34 h 92"/>
                <a:gd name="T36" fmla="*/ 32 w 135"/>
                <a:gd name="T37" fmla="*/ 26 h 92"/>
                <a:gd name="T38" fmla="*/ 32 w 135"/>
                <a:gd name="T39" fmla="*/ 26 h 92"/>
                <a:gd name="T40" fmla="*/ 42 w 135"/>
                <a:gd name="T41" fmla="*/ 19 h 92"/>
                <a:gd name="T42" fmla="*/ 43 w 135"/>
                <a:gd name="T43" fmla="*/ 19 h 92"/>
                <a:gd name="T44" fmla="*/ 54 w 135"/>
                <a:gd name="T45"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92">
                  <a:moveTo>
                    <a:pt x="54" y="13"/>
                  </a:moveTo>
                  <a:lnTo>
                    <a:pt x="54" y="12"/>
                  </a:lnTo>
                  <a:cubicBezTo>
                    <a:pt x="57" y="10"/>
                    <a:pt x="61" y="9"/>
                    <a:pt x="65" y="7"/>
                  </a:cubicBezTo>
                  <a:lnTo>
                    <a:pt x="65" y="7"/>
                  </a:lnTo>
                  <a:cubicBezTo>
                    <a:pt x="69" y="5"/>
                    <a:pt x="73" y="3"/>
                    <a:pt x="77" y="2"/>
                  </a:cubicBezTo>
                  <a:lnTo>
                    <a:pt x="77" y="2"/>
                  </a:lnTo>
                  <a:cubicBezTo>
                    <a:pt x="79" y="1"/>
                    <a:pt x="81" y="1"/>
                    <a:pt x="83" y="0"/>
                  </a:cubicBezTo>
                  <a:cubicBezTo>
                    <a:pt x="85" y="20"/>
                    <a:pt x="97" y="43"/>
                    <a:pt x="135" y="63"/>
                  </a:cubicBezTo>
                  <a:cubicBezTo>
                    <a:pt x="131" y="68"/>
                    <a:pt x="127" y="73"/>
                    <a:pt x="123" y="79"/>
                  </a:cubicBezTo>
                  <a:cubicBezTo>
                    <a:pt x="120" y="83"/>
                    <a:pt x="117" y="88"/>
                    <a:pt x="114" y="92"/>
                  </a:cubicBezTo>
                  <a:cubicBezTo>
                    <a:pt x="74" y="75"/>
                    <a:pt x="33" y="63"/>
                    <a:pt x="0" y="58"/>
                  </a:cubicBezTo>
                  <a:lnTo>
                    <a:pt x="0" y="57"/>
                  </a:lnTo>
                  <a:cubicBezTo>
                    <a:pt x="1" y="56"/>
                    <a:pt x="2" y="54"/>
                    <a:pt x="4" y="53"/>
                  </a:cubicBezTo>
                  <a:lnTo>
                    <a:pt x="4" y="52"/>
                  </a:lnTo>
                  <a:cubicBezTo>
                    <a:pt x="7" y="49"/>
                    <a:pt x="10" y="46"/>
                    <a:pt x="13" y="43"/>
                  </a:cubicBezTo>
                  <a:lnTo>
                    <a:pt x="13" y="43"/>
                  </a:lnTo>
                  <a:cubicBezTo>
                    <a:pt x="16" y="40"/>
                    <a:pt x="19" y="37"/>
                    <a:pt x="22" y="34"/>
                  </a:cubicBezTo>
                  <a:lnTo>
                    <a:pt x="22" y="34"/>
                  </a:lnTo>
                  <a:cubicBezTo>
                    <a:pt x="25" y="31"/>
                    <a:pt x="29" y="29"/>
                    <a:pt x="32" y="26"/>
                  </a:cubicBezTo>
                  <a:lnTo>
                    <a:pt x="32" y="26"/>
                  </a:lnTo>
                  <a:cubicBezTo>
                    <a:pt x="36" y="24"/>
                    <a:pt x="39" y="21"/>
                    <a:pt x="42" y="19"/>
                  </a:cubicBezTo>
                  <a:lnTo>
                    <a:pt x="43" y="19"/>
                  </a:lnTo>
                  <a:cubicBezTo>
                    <a:pt x="46" y="17"/>
                    <a:pt x="50" y="15"/>
                    <a:pt x="54" y="1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97"/>
            <p:cNvSpPr>
              <a:spLocks/>
            </p:cNvSpPr>
            <p:nvPr/>
          </p:nvSpPr>
          <p:spPr bwMode="auto">
            <a:xfrm>
              <a:off x="6542089" y="2874963"/>
              <a:ext cx="52388" cy="33338"/>
            </a:xfrm>
            <a:custGeom>
              <a:avLst/>
              <a:gdLst>
                <a:gd name="T0" fmla="*/ 89 w 102"/>
                <a:gd name="T1" fmla="*/ 5 h 63"/>
                <a:gd name="T2" fmla="*/ 93 w 102"/>
                <a:gd name="T3" fmla="*/ 7 h 63"/>
                <a:gd name="T4" fmla="*/ 93 w 102"/>
                <a:gd name="T5" fmla="*/ 7 h 63"/>
                <a:gd name="T6" fmla="*/ 97 w 102"/>
                <a:gd name="T7" fmla="*/ 8 h 63"/>
                <a:gd name="T8" fmla="*/ 97 w 102"/>
                <a:gd name="T9" fmla="*/ 8 h 63"/>
                <a:gd name="T10" fmla="*/ 102 w 102"/>
                <a:gd name="T11" fmla="*/ 10 h 63"/>
                <a:gd name="T12" fmla="*/ 48 w 102"/>
                <a:gd name="T13" fmla="*/ 63 h 63"/>
                <a:gd name="T14" fmla="*/ 0 w 102"/>
                <a:gd name="T15" fmla="*/ 5 h 63"/>
                <a:gd name="T16" fmla="*/ 1 w 102"/>
                <a:gd name="T17" fmla="*/ 5 h 63"/>
                <a:gd name="T18" fmla="*/ 15 w 102"/>
                <a:gd name="T19" fmla="*/ 2 h 63"/>
                <a:gd name="T20" fmla="*/ 16 w 102"/>
                <a:gd name="T21" fmla="*/ 2 h 63"/>
                <a:gd name="T22" fmla="*/ 20 w 102"/>
                <a:gd name="T23" fmla="*/ 1 h 63"/>
                <a:gd name="T24" fmla="*/ 21 w 102"/>
                <a:gd name="T25" fmla="*/ 1 h 63"/>
                <a:gd name="T26" fmla="*/ 25 w 102"/>
                <a:gd name="T27" fmla="*/ 0 h 63"/>
                <a:gd name="T28" fmla="*/ 26 w 102"/>
                <a:gd name="T29" fmla="*/ 0 h 63"/>
                <a:gd name="T30" fmla="*/ 36 w 102"/>
                <a:gd name="T31" fmla="*/ 0 h 63"/>
                <a:gd name="T32" fmla="*/ 36 w 102"/>
                <a:gd name="T33" fmla="*/ 0 h 63"/>
                <a:gd name="T34" fmla="*/ 41 w 102"/>
                <a:gd name="T35" fmla="*/ 0 h 63"/>
                <a:gd name="T36" fmla="*/ 42 w 102"/>
                <a:gd name="T37" fmla="*/ 0 h 63"/>
                <a:gd name="T38" fmla="*/ 46 w 102"/>
                <a:gd name="T39" fmla="*/ 0 h 63"/>
                <a:gd name="T40" fmla="*/ 47 w 102"/>
                <a:gd name="T41" fmla="*/ 0 h 63"/>
                <a:gd name="T42" fmla="*/ 51 w 102"/>
                <a:gd name="T43" fmla="*/ 0 h 63"/>
                <a:gd name="T44" fmla="*/ 52 w 102"/>
                <a:gd name="T45" fmla="*/ 0 h 63"/>
                <a:gd name="T46" fmla="*/ 62 w 102"/>
                <a:gd name="T47" fmla="*/ 0 h 63"/>
                <a:gd name="T48" fmla="*/ 63 w 102"/>
                <a:gd name="T49" fmla="*/ 1 h 63"/>
                <a:gd name="T50" fmla="*/ 67 w 102"/>
                <a:gd name="T51" fmla="*/ 1 h 63"/>
                <a:gd name="T52" fmla="*/ 68 w 102"/>
                <a:gd name="T53" fmla="*/ 1 h 63"/>
                <a:gd name="T54" fmla="*/ 72 w 102"/>
                <a:gd name="T55" fmla="*/ 2 h 63"/>
                <a:gd name="T56" fmla="*/ 73 w 102"/>
                <a:gd name="T57" fmla="*/ 2 h 63"/>
                <a:gd name="T58" fmla="*/ 77 w 102"/>
                <a:gd name="T59" fmla="*/ 3 h 63"/>
                <a:gd name="T60" fmla="*/ 78 w 102"/>
                <a:gd name="T61" fmla="*/ 3 h 63"/>
                <a:gd name="T62" fmla="*/ 83 w 102"/>
                <a:gd name="T63" fmla="*/ 4 h 63"/>
                <a:gd name="T64" fmla="*/ 88 w 102"/>
                <a:gd name="T65" fmla="*/ 5 h 63"/>
                <a:gd name="T66" fmla="*/ 89 w 102"/>
                <a:gd name="T6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3">
                  <a:moveTo>
                    <a:pt x="89" y="5"/>
                  </a:moveTo>
                  <a:lnTo>
                    <a:pt x="93" y="7"/>
                  </a:lnTo>
                  <a:lnTo>
                    <a:pt x="93" y="7"/>
                  </a:lnTo>
                  <a:cubicBezTo>
                    <a:pt x="95" y="7"/>
                    <a:pt x="96" y="8"/>
                    <a:pt x="97" y="8"/>
                  </a:cubicBezTo>
                  <a:lnTo>
                    <a:pt x="97" y="8"/>
                  </a:lnTo>
                  <a:cubicBezTo>
                    <a:pt x="99" y="9"/>
                    <a:pt x="101" y="9"/>
                    <a:pt x="102" y="10"/>
                  </a:cubicBezTo>
                  <a:cubicBezTo>
                    <a:pt x="85" y="22"/>
                    <a:pt x="67" y="41"/>
                    <a:pt x="48" y="63"/>
                  </a:cubicBezTo>
                  <a:cubicBezTo>
                    <a:pt x="12" y="45"/>
                    <a:pt x="1" y="24"/>
                    <a:pt x="0" y="5"/>
                  </a:cubicBezTo>
                  <a:lnTo>
                    <a:pt x="1" y="5"/>
                  </a:lnTo>
                  <a:cubicBezTo>
                    <a:pt x="5" y="4"/>
                    <a:pt x="10" y="3"/>
                    <a:pt x="15" y="2"/>
                  </a:cubicBezTo>
                  <a:lnTo>
                    <a:pt x="16" y="2"/>
                  </a:lnTo>
                  <a:lnTo>
                    <a:pt x="20" y="1"/>
                  </a:lnTo>
                  <a:lnTo>
                    <a:pt x="21" y="1"/>
                  </a:lnTo>
                  <a:lnTo>
                    <a:pt x="25" y="0"/>
                  </a:lnTo>
                  <a:lnTo>
                    <a:pt x="26" y="0"/>
                  </a:lnTo>
                  <a:cubicBezTo>
                    <a:pt x="29" y="0"/>
                    <a:pt x="32" y="0"/>
                    <a:pt x="36" y="0"/>
                  </a:cubicBezTo>
                  <a:lnTo>
                    <a:pt x="36" y="0"/>
                  </a:lnTo>
                  <a:lnTo>
                    <a:pt x="41" y="0"/>
                  </a:lnTo>
                  <a:lnTo>
                    <a:pt x="42" y="0"/>
                  </a:lnTo>
                  <a:lnTo>
                    <a:pt x="46" y="0"/>
                  </a:lnTo>
                  <a:lnTo>
                    <a:pt x="47" y="0"/>
                  </a:lnTo>
                  <a:lnTo>
                    <a:pt x="51" y="0"/>
                  </a:lnTo>
                  <a:lnTo>
                    <a:pt x="52" y="0"/>
                  </a:lnTo>
                  <a:cubicBezTo>
                    <a:pt x="55" y="0"/>
                    <a:pt x="59" y="0"/>
                    <a:pt x="62" y="0"/>
                  </a:cubicBezTo>
                  <a:lnTo>
                    <a:pt x="63" y="1"/>
                  </a:lnTo>
                  <a:lnTo>
                    <a:pt x="67" y="1"/>
                  </a:lnTo>
                  <a:lnTo>
                    <a:pt x="68" y="1"/>
                  </a:lnTo>
                  <a:lnTo>
                    <a:pt x="72" y="2"/>
                  </a:lnTo>
                  <a:lnTo>
                    <a:pt x="73" y="2"/>
                  </a:lnTo>
                  <a:lnTo>
                    <a:pt x="77" y="3"/>
                  </a:lnTo>
                  <a:lnTo>
                    <a:pt x="78" y="3"/>
                  </a:lnTo>
                  <a:cubicBezTo>
                    <a:pt x="80" y="3"/>
                    <a:pt x="82" y="4"/>
                    <a:pt x="83" y="4"/>
                  </a:cubicBezTo>
                  <a:cubicBezTo>
                    <a:pt x="85" y="4"/>
                    <a:pt x="86" y="5"/>
                    <a:pt x="88" y="5"/>
                  </a:cubicBezTo>
                  <a:lnTo>
                    <a:pt x="89" y="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8"/>
            <p:cNvSpPr>
              <a:spLocks/>
            </p:cNvSpPr>
            <p:nvPr/>
          </p:nvSpPr>
          <p:spPr bwMode="auto">
            <a:xfrm>
              <a:off x="6572251" y="2882901"/>
              <a:ext cx="71438" cy="41275"/>
            </a:xfrm>
            <a:custGeom>
              <a:avLst/>
              <a:gdLst>
                <a:gd name="T0" fmla="*/ 89 w 141"/>
                <a:gd name="T1" fmla="*/ 73 h 81"/>
                <a:gd name="T2" fmla="*/ 0 w 141"/>
                <a:gd name="T3" fmla="*/ 54 h 81"/>
                <a:gd name="T4" fmla="*/ 55 w 141"/>
                <a:gd name="T5" fmla="*/ 0 h 81"/>
                <a:gd name="T6" fmla="*/ 57 w 141"/>
                <a:gd name="T7" fmla="*/ 1 h 81"/>
                <a:gd name="T8" fmla="*/ 58 w 141"/>
                <a:gd name="T9" fmla="*/ 1 h 81"/>
                <a:gd name="T10" fmla="*/ 60 w 141"/>
                <a:gd name="T11" fmla="*/ 2 h 81"/>
                <a:gd name="T12" fmla="*/ 62 w 141"/>
                <a:gd name="T13" fmla="*/ 3 h 81"/>
                <a:gd name="T14" fmla="*/ 64 w 141"/>
                <a:gd name="T15" fmla="*/ 4 h 81"/>
                <a:gd name="T16" fmla="*/ 66 w 141"/>
                <a:gd name="T17" fmla="*/ 5 h 81"/>
                <a:gd name="T18" fmla="*/ 68 w 141"/>
                <a:gd name="T19" fmla="*/ 6 h 81"/>
                <a:gd name="T20" fmla="*/ 69 w 141"/>
                <a:gd name="T21" fmla="*/ 7 h 81"/>
                <a:gd name="T22" fmla="*/ 71 w 141"/>
                <a:gd name="T23" fmla="*/ 8 h 81"/>
                <a:gd name="T24" fmla="*/ 73 w 141"/>
                <a:gd name="T25" fmla="*/ 9 h 81"/>
                <a:gd name="T26" fmla="*/ 75 w 141"/>
                <a:gd name="T27" fmla="*/ 10 h 81"/>
                <a:gd name="T28" fmla="*/ 76 w 141"/>
                <a:gd name="T29" fmla="*/ 11 h 81"/>
                <a:gd name="T30" fmla="*/ 78 w 141"/>
                <a:gd name="T31" fmla="*/ 12 h 81"/>
                <a:gd name="T32" fmla="*/ 79 w 141"/>
                <a:gd name="T33" fmla="*/ 13 h 81"/>
                <a:gd name="T34" fmla="*/ 90 w 141"/>
                <a:gd name="T35" fmla="*/ 20 h 81"/>
                <a:gd name="T36" fmla="*/ 91 w 141"/>
                <a:gd name="T37" fmla="*/ 21 h 81"/>
                <a:gd name="T38" fmla="*/ 93 w 141"/>
                <a:gd name="T39" fmla="*/ 23 h 81"/>
                <a:gd name="T40" fmla="*/ 94 w 141"/>
                <a:gd name="T41" fmla="*/ 23 h 81"/>
                <a:gd name="T42" fmla="*/ 97 w 141"/>
                <a:gd name="T43" fmla="*/ 25 h 81"/>
                <a:gd name="T44" fmla="*/ 97 w 141"/>
                <a:gd name="T45" fmla="*/ 26 h 81"/>
                <a:gd name="T46" fmla="*/ 100 w 141"/>
                <a:gd name="T47" fmla="*/ 28 h 81"/>
                <a:gd name="T48" fmla="*/ 100 w 141"/>
                <a:gd name="T49" fmla="*/ 28 h 81"/>
                <a:gd name="T50" fmla="*/ 103 w 141"/>
                <a:gd name="T51" fmla="*/ 30 h 81"/>
                <a:gd name="T52" fmla="*/ 103 w 141"/>
                <a:gd name="T53" fmla="*/ 31 h 81"/>
                <a:gd name="T54" fmla="*/ 105 w 141"/>
                <a:gd name="T55" fmla="*/ 33 h 81"/>
                <a:gd name="T56" fmla="*/ 106 w 141"/>
                <a:gd name="T57" fmla="*/ 33 h 81"/>
                <a:gd name="T58" fmla="*/ 121 w 141"/>
                <a:gd name="T59" fmla="*/ 50 h 81"/>
                <a:gd name="T60" fmla="*/ 121 w 141"/>
                <a:gd name="T61" fmla="*/ 50 h 81"/>
                <a:gd name="T62" fmla="*/ 123 w 141"/>
                <a:gd name="T63" fmla="*/ 53 h 81"/>
                <a:gd name="T64" fmla="*/ 123 w 141"/>
                <a:gd name="T65" fmla="*/ 53 h 81"/>
                <a:gd name="T66" fmla="*/ 126 w 141"/>
                <a:gd name="T67" fmla="*/ 56 h 81"/>
                <a:gd name="T68" fmla="*/ 126 w 141"/>
                <a:gd name="T69" fmla="*/ 56 h 81"/>
                <a:gd name="T70" fmla="*/ 141 w 141"/>
                <a:gd name="T71" fmla="*/ 81 h 81"/>
                <a:gd name="T72" fmla="*/ 89 w 141"/>
                <a:gd name="T73"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81">
                  <a:moveTo>
                    <a:pt x="89" y="73"/>
                  </a:moveTo>
                  <a:cubicBezTo>
                    <a:pt x="61" y="70"/>
                    <a:pt x="30" y="67"/>
                    <a:pt x="0" y="54"/>
                  </a:cubicBezTo>
                  <a:cubicBezTo>
                    <a:pt x="19" y="30"/>
                    <a:pt x="38" y="11"/>
                    <a:pt x="55" y="0"/>
                  </a:cubicBezTo>
                  <a:lnTo>
                    <a:pt x="57" y="1"/>
                  </a:lnTo>
                  <a:lnTo>
                    <a:pt x="58" y="1"/>
                  </a:lnTo>
                  <a:lnTo>
                    <a:pt x="60" y="2"/>
                  </a:lnTo>
                  <a:lnTo>
                    <a:pt x="62" y="3"/>
                  </a:lnTo>
                  <a:lnTo>
                    <a:pt x="64" y="4"/>
                  </a:lnTo>
                  <a:lnTo>
                    <a:pt x="66" y="5"/>
                  </a:lnTo>
                  <a:lnTo>
                    <a:pt x="68" y="6"/>
                  </a:lnTo>
                  <a:lnTo>
                    <a:pt x="69" y="7"/>
                  </a:lnTo>
                  <a:lnTo>
                    <a:pt x="71" y="8"/>
                  </a:lnTo>
                  <a:lnTo>
                    <a:pt x="73" y="9"/>
                  </a:lnTo>
                  <a:lnTo>
                    <a:pt x="75" y="10"/>
                  </a:lnTo>
                  <a:lnTo>
                    <a:pt x="76" y="11"/>
                  </a:lnTo>
                  <a:lnTo>
                    <a:pt x="78" y="12"/>
                  </a:lnTo>
                  <a:lnTo>
                    <a:pt x="79" y="13"/>
                  </a:lnTo>
                  <a:cubicBezTo>
                    <a:pt x="83" y="15"/>
                    <a:pt x="87" y="18"/>
                    <a:pt x="90" y="20"/>
                  </a:cubicBezTo>
                  <a:lnTo>
                    <a:pt x="91" y="21"/>
                  </a:lnTo>
                  <a:lnTo>
                    <a:pt x="93" y="23"/>
                  </a:lnTo>
                  <a:lnTo>
                    <a:pt x="94" y="23"/>
                  </a:lnTo>
                  <a:lnTo>
                    <a:pt x="97" y="25"/>
                  </a:lnTo>
                  <a:lnTo>
                    <a:pt x="97" y="26"/>
                  </a:lnTo>
                  <a:lnTo>
                    <a:pt x="100" y="28"/>
                  </a:lnTo>
                  <a:lnTo>
                    <a:pt x="100" y="28"/>
                  </a:lnTo>
                  <a:lnTo>
                    <a:pt x="103" y="30"/>
                  </a:lnTo>
                  <a:lnTo>
                    <a:pt x="103" y="31"/>
                  </a:lnTo>
                  <a:lnTo>
                    <a:pt x="105" y="33"/>
                  </a:lnTo>
                  <a:lnTo>
                    <a:pt x="106" y="33"/>
                  </a:lnTo>
                  <a:cubicBezTo>
                    <a:pt x="111" y="38"/>
                    <a:pt x="116" y="44"/>
                    <a:pt x="121" y="50"/>
                  </a:cubicBezTo>
                  <a:lnTo>
                    <a:pt x="121" y="50"/>
                  </a:lnTo>
                  <a:lnTo>
                    <a:pt x="123" y="53"/>
                  </a:lnTo>
                  <a:lnTo>
                    <a:pt x="123" y="53"/>
                  </a:lnTo>
                  <a:lnTo>
                    <a:pt x="126" y="56"/>
                  </a:lnTo>
                  <a:lnTo>
                    <a:pt x="126" y="56"/>
                  </a:lnTo>
                  <a:cubicBezTo>
                    <a:pt x="132" y="64"/>
                    <a:pt x="137" y="72"/>
                    <a:pt x="141" y="81"/>
                  </a:cubicBezTo>
                  <a:cubicBezTo>
                    <a:pt x="126" y="76"/>
                    <a:pt x="108" y="75"/>
                    <a:pt x="89" y="7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9"/>
            <p:cNvSpPr>
              <a:spLocks/>
            </p:cNvSpPr>
            <p:nvPr/>
          </p:nvSpPr>
          <p:spPr bwMode="auto">
            <a:xfrm>
              <a:off x="6475414" y="2913063"/>
              <a:ext cx="74613" cy="58738"/>
            </a:xfrm>
            <a:custGeom>
              <a:avLst/>
              <a:gdLst>
                <a:gd name="T0" fmla="*/ 6 w 146"/>
                <a:gd name="T1" fmla="*/ 55 h 112"/>
                <a:gd name="T2" fmla="*/ 7 w 146"/>
                <a:gd name="T3" fmla="*/ 52 h 112"/>
                <a:gd name="T4" fmla="*/ 7 w 146"/>
                <a:gd name="T5" fmla="*/ 50 h 112"/>
                <a:gd name="T6" fmla="*/ 8 w 146"/>
                <a:gd name="T7" fmla="*/ 48 h 112"/>
                <a:gd name="T8" fmla="*/ 8 w 146"/>
                <a:gd name="T9" fmla="*/ 46 h 112"/>
                <a:gd name="T10" fmla="*/ 9 w 146"/>
                <a:gd name="T11" fmla="*/ 44 h 112"/>
                <a:gd name="T12" fmla="*/ 10 w 146"/>
                <a:gd name="T13" fmla="*/ 42 h 112"/>
                <a:gd name="T14" fmla="*/ 11 w 146"/>
                <a:gd name="T15" fmla="*/ 40 h 112"/>
                <a:gd name="T16" fmla="*/ 11 w 146"/>
                <a:gd name="T17" fmla="*/ 38 h 112"/>
                <a:gd name="T18" fmla="*/ 12 w 146"/>
                <a:gd name="T19" fmla="*/ 36 h 112"/>
                <a:gd name="T20" fmla="*/ 13 w 146"/>
                <a:gd name="T21" fmla="*/ 34 h 112"/>
                <a:gd name="T22" fmla="*/ 14 w 146"/>
                <a:gd name="T23" fmla="*/ 32 h 112"/>
                <a:gd name="T24" fmla="*/ 15 w 146"/>
                <a:gd name="T25" fmla="*/ 30 h 112"/>
                <a:gd name="T26" fmla="*/ 15 w 146"/>
                <a:gd name="T27" fmla="*/ 28 h 112"/>
                <a:gd name="T28" fmla="*/ 16 w 146"/>
                <a:gd name="T29" fmla="*/ 26 h 112"/>
                <a:gd name="T30" fmla="*/ 17 w 146"/>
                <a:gd name="T31" fmla="*/ 24 h 112"/>
                <a:gd name="T32" fmla="*/ 18 w 146"/>
                <a:gd name="T33" fmla="*/ 22 h 112"/>
                <a:gd name="T34" fmla="*/ 19 w 146"/>
                <a:gd name="T35" fmla="*/ 21 h 112"/>
                <a:gd name="T36" fmla="*/ 20 w 146"/>
                <a:gd name="T37" fmla="*/ 18 h 112"/>
                <a:gd name="T38" fmla="*/ 21 w 146"/>
                <a:gd name="T39" fmla="*/ 17 h 112"/>
                <a:gd name="T40" fmla="*/ 22 w 146"/>
                <a:gd name="T41" fmla="*/ 15 h 112"/>
                <a:gd name="T42" fmla="*/ 23 w 146"/>
                <a:gd name="T43" fmla="*/ 13 h 112"/>
                <a:gd name="T44" fmla="*/ 24 w 146"/>
                <a:gd name="T45" fmla="*/ 11 h 112"/>
                <a:gd name="T46" fmla="*/ 25 w 146"/>
                <a:gd name="T47" fmla="*/ 10 h 112"/>
                <a:gd name="T48" fmla="*/ 27 w 146"/>
                <a:gd name="T49" fmla="*/ 7 h 112"/>
                <a:gd name="T50" fmla="*/ 27 w 146"/>
                <a:gd name="T51" fmla="*/ 7 h 112"/>
                <a:gd name="T52" fmla="*/ 29 w 146"/>
                <a:gd name="T53" fmla="*/ 4 h 112"/>
                <a:gd name="T54" fmla="*/ 29 w 146"/>
                <a:gd name="T55" fmla="*/ 3 h 112"/>
                <a:gd name="T56" fmla="*/ 31 w 146"/>
                <a:gd name="T57" fmla="*/ 0 h 112"/>
                <a:gd name="T58" fmla="*/ 31 w 146"/>
                <a:gd name="T59" fmla="*/ 0 h 112"/>
                <a:gd name="T60" fmla="*/ 146 w 146"/>
                <a:gd name="T61" fmla="*/ 34 h 112"/>
                <a:gd name="T62" fmla="*/ 128 w 146"/>
                <a:gd name="T63" fmla="*/ 65 h 112"/>
                <a:gd name="T64" fmla="*/ 34 w 146"/>
                <a:gd name="T65" fmla="*/ 81 h 112"/>
                <a:gd name="T66" fmla="*/ 0 w 146"/>
                <a:gd name="T67" fmla="*/ 112 h 112"/>
                <a:gd name="T68" fmla="*/ 0 w 146"/>
                <a:gd name="T69" fmla="*/ 103 h 112"/>
                <a:gd name="T70" fmla="*/ 0 w 146"/>
                <a:gd name="T71" fmla="*/ 102 h 112"/>
                <a:gd name="T72" fmla="*/ 0 w 146"/>
                <a:gd name="T73" fmla="*/ 94 h 112"/>
                <a:gd name="T74" fmla="*/ 0 w 146"/>
                <a:gd name="T75" fmla="*/ 92 h 112"/>
                <a:gd name="T76" fmla="*/ 0 w 146"/>
                <a:gd name="T77" fmla="*/ 90 h 112"/>
                <a:gd name="T78" fmla="*/ 0 w 146"/>
                <a:gd name="T79" fmla="*/ 89 h 112"/>
                <a:gd name="T80" fmla="*/ 0 w 146"/>
                <a:gd name="T81" fmla="*/ 86 h 112"/>
                <a:gd name="T82" fmla="*/ 1 w 146"/>
                <a:gd name="T83" fmla="*/ 83 h 112"/>
                <a:gd name="T84" fmla="*/ 1 w 146"/>
                <a:gd name="T85" fmla="*/ 81 h 112"/>
                <a:gd name="T86" fmla="*/ 1 w 146"/>
                <a:gd name="T87" fmla="*/ 79 h 112"/>
                <a:gd name="T88" fmla="*/ 1 w 146"/>
                <a:gd name="T89" fmla="*/ 78 h 112"/>
                <a:gd name="T90" fmla="*/ 2 w 146"/>
                <a:gd name="T91" fmla="*/ 75 h 112"/>
                <a:gd name="T92" fmla="*/ 2 w 146"/>
                <a:gd name="T93" fmla="*/ 74 h 112"/>
                <a:gd name="T94" fmla="*/ 2 w 146"/>
                <a:gd name="T95" fmla="*/ 70 h 112"/>
                <a:gd name="T96" fmla="*/ 3 w 146"/>
                <a:gd name="T97" fmla="*/ 69 h 112"/>
                <a:gd name="T98" fmla="*/ 3 w 146"/>
                <a:gd name="T99" fmla="*/ 66 h 112"/>
                <a:gd name="T100" fmla="*/ 4 w 146"/>
                <a:gd name="T101" fmla="*/ 65 h 112"/>
                <a:gd name="T102" fmla="*/ 4 w 146"/>
                <a:gd name="T103" fmla="*/ 61 h 112"/>
                <a:gd name="T104" fmla="*/ 5 w 146"/>
                <a:gd name="T105" fmla="*/ 56 h 112"/>
                <a:gd name="T106" fmla="*/ 6 w 146"/>
                <a:gd name="T107"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12">
                  <a:moveTo>
                    <a:pt x="6" y="55"/>
                  </a:moveTo>
                  <a:lnTo>
                    <a:pt x="7" y="52"/>
                  </a:lnTo>
                  <a:lnTo>
                    <a:pt x="7" y="50"/>
                  </a:lnTo>
                  <a:lnTo>
                    <a:pt x="8" y="48"/>
                  </a:lnTo>
                  <a:lnTo>
                    <a:pt x="8" y="46"/>
                  </a:lnTo>
                  <a:lnTo>
                    <a:pt x="9" y="44"/>
                  </a:lnTo>
                  <a:lnTo>
                    <a:pt x="10" y="42"/>
                  </a:lnTo>
                  <a:lnTo>
                    <a:pt x="11" y="40"/>
                  </a:lnTo>
                  <a:lnTo>
                    <a:pt x="11" y="38"/>
                  </a:lnTo>
                  <a:lnTo>
                    <a:pt x="12" y="36"/>
                  </a:lnTo>
                  <a:lnTo>
                    <a:pt x="13" y="34"/>
                  </a:lnTo>
                  <a:lnTo>
                    <a:pt x="14" y="32"/>
                  </a:lnTo>
                  <a:lnTo>
                    <a:pt x="15" y="30"/>
                  </a:lnTo>
                  <a:lnTo>
                    <a:pt x="15" y="28"/>
                  </a:lnTo>
                  <a:lnTo>
                    <a:pt x="16" y="26"/>
                  </a:lnTo>
                  <a:lnTo>
                    <a:pt x="17" y="24"/>
                  </a:lnTo>
                  <a:lnTo>
                    <a:pt x="18" y="22"/>
                  </a:lnTo>
                  <a:lnTo>
                    <a:pt x="19" y="21"/>
                  </a:lnTo>
                  <a:lnTo>
                    <a:pt x="20" y="18"/>
                  </a:lnTo>
                  <a:lnTo>
                    <a:pt x="21" y="17"/>
                  </a:lnTo>
                  <a:lnTo>
                    <a:pt x="22" y="15"/>
                  </a:lnTo>
                  <a:lnTo>
                    <a:pt x="23" y="13"/>
                  </a:lnTo>
                  <a:lnTo>
                    <a:pt x="24" y="11"/>
                  </a:lnTo>
                  <a:lnTo>
                    <a:pt x="25" y="10"/>
                  </a:lnTo>
                  <a:lnTo>
                    <a:pt x="27" y="7"/>
                  </a:lnTo>
                  <a:lnTo>
                    <a:pt x="27" y="7"/>
                  </a:lnTo>
                  <a:lnTo>
                    <a:pt x="29" y="4"/>
                  </a:lnTo>
                  <a:lnTo>
                    <a:pt x="29" y="3"/>
                  </a:lnTo>
                  <a:lnTo>
                    <a:pt x="31" y="0"/>
                  </a:lnTo>
                  <a:lnTo>
                    <a:pt x="31" y="0"/>
                  </a:lnTo>
                  <a:cubicBezTo>
                    <a:pt x="64" y="6"/>
                    <a:pt x="105" y="17"/>
                    <a:pt x="146" y="34"/>
                  </a:cubicBezTo>
                  <a:cubicBezTo>
                    <a:pt x="140" y="44"/>
                    <a:pt x="134" y="55"/>
                    <a:pt x="128" y="65"/>
                  </a:cubicBezTo>
                  <a:cubicBezTo>
                    <a:pt x="93" y="51"/>
                    <a:pt x="61" y="62"/>
                    <a:pt x="34" y="81"/>
                  </a:cubicBezTo>
                  <a:cubicBezTo>
                    <a:pt x="21" y="90"/>
                    <a:pt x="10" y="101"/>
                    <a:pt x="0" y="112"/>
                  </a:cubicBezTo>
                  <a:cubicBezTo>
                    <a:pt x="0" y="109"/>
                    <a:pt x="0" y="106"/>
                    <a:pt x="0" y="103"/>
                  </a:cubicBezTo>
                  <a:lnTo>
                    <a:pt x="0" y="102"/>
                  </a:lnTo>
                  <a:cubicBezTo>
                    <a:pt x="0" y="99"/>
                    <a:pt x="0" y="96"/>
                    <a:pt x="0" y="94"/>
                  </a:cubicBezTo>
                  <a:lnTo>
                    <a:pt x="0" y="92"/>
                  </a:lnTo>
                  <a:lnTo>
                    <a:pt x="0" y="90"/>
                  </a:lnTo>
                  <a:lnTo>
                    <a:pt x="0" y="89"/>
                  </a:lnTo>
                  <a:lnTo>
                    <a:pt x="0" y="86"/>
                  </a:lnTo>
                  <a:lnTo>
                    <a:pt x="1" y="83"/>
                  </a:lnTo>
                  <a:lnTo>
                    <a:pt x="1" y="81"/>
                  </a:lnTo>
                  <a:lnTo>
                    <a:pt x="1" y="79"/>
                  </a:lnTo>
                  <a:lnTo>
                    <a:pt x="1" y="78"/>
                  </a:lnTo>
                  <a:lnTo>
                    <a:pt x="2" y="75"/>
                  </a:lnTo>
                  <a:lnTo>
                    <a:pt x="2" y="74"/>
                  </a:lnTo>
                  <a:lnTo>
                    <a:pt x="2" y="70"/>
                  </a:lnTo>
                  <a:lnTo>
                    <a:pt x="3" y="69"/>
                  </a:lnTo>
                  <a:lnTo>
                    <a:pt x="3" y="66"/>
                  </a:lnTo>
                  <a:lnTo>
                    <a:pt x="4" y="65"/>
                  </a:lnTo>
                  <a:lnTo>
                    <a:pt x="4" y="61"/>
                  </a:lnTo>
                  <a:lnTo>
                    <a:pt x="5" y="56"/>
                  </a:lnTo>
                  <a:lnTo>
                    <a:pt x="6" y="5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100"/>
            <p:cNvSpPr>
              <a:spLocks noChangeArrowheads="1"/>
            </p:cNvSpPr>
            <p:nvPr/>
          </p:nvSpPr>
          <p:spPr bwMode="auto">
            <a:xfrm>
              <a:off x="6764339" y="2363788"/>
              <a:ext cx="171450" cy="1714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1"/>
            <p:cNvSpPr>
              <a:spLocks/>
            </p:cNvSpPr>
            <p:nvPr/>
          </p:nvSpPr>
          <p:spPr bwMode="auto">
            <a:xfrm>
              <a:off x="6588126" y="2519363"/>
              <a:ext cx="833438" cy="684213"/>
            </a:xfrm>
            <a:custGeom>
              <a:avLst/>
              <a:gdLst>
                <a:gd name="T0" fmla="*/ 785 w 1628"/>
                <a:gd name="T1" fmla="*/ 0 h 1335"/>
                <a:gd name="T2" fmla="*/ 1159 w 1628"/>
                <a:gd name="T3" fmla="*/ 517 h 1335"/>
                <a:gd name="T4" fmla="*/ 1258 w 1628"/>
                <a:gd name="T5" fmla="*/ 947 h 1335"/>
                <a:gd name="T6" fmla="*/ 1584 w 1628"/>
                <a:gd name="T7" fmla="*/ 1188 h 1335"/>
                <a:gd name="T8" fmla="*/ 1606 w 1628"/>
                <a:gd name="T9" fmla="*/ 1291 h 1335"/>
                <a:gd name="T10" fmla="*/ 1500 w 1628"/>
                <a:gd name="T11" fmla="*/ 1313 h 1335"/>
                <a:gd name="T12" fmla="*/ 1148 w 1628"/>
                <a:gd name="T13" fmla="*/ 1078 h 1335"/>
                <a:gd name="T14" fmla="*/ 1056 w 1628"/>
                <a:gd name="T15" fmla="*/ 826 h 1335"/>
                <a:gd name="T16" fmla="*/ 763 w 1628"/>
                <a:gd name="T17" fmla="*/ 857 h 1335"/>
                <a:gd name="T18" fmla="*/ 572 w 1628"/>
                <a:gd name="T19" fmla="*/ 1203 h 1335"/>
                <a:gd name="T20" fmla="*/ 458 w 1628"/>
                <a:gd name="T21" fmla="*/ 1258 h 1335"/>
                <a:gd name="T22" fmla="*/ 436 w 1628"/>
                <a:gd name="T23" fmla="*/ 1129 h 1335"/>
                <a:gd name="T24" fmla="*/ 646 w 1628"/>
                <a:gd name="T25" fmla="*/ 710 h 1335"/>
                <a:gd name="T26" fmla="*/ 855 w 1628"/>
                <a:gd name="T27" fmla="*/ 659 h 1335"/>
                <a:gd name="T28" fmla="*/ 609 w 1628"/>
                <a:gd name="T29" fmla="*/ 322 h 1335"/>
                <a:gd name="T30" fmla="*/ 413 w 1628"/>
                <a:gd name="T31" fmla="*/ 488 h 1335"/>
                <a:gd name="T32" fmla="*/ 84 w 1628"/>
                <a:gd name="T33" fmla="*/ 557 h 1335"/>
                <a:gd name="T34" fmla="*/ 13 w 1628"/>
                <a:gd name="T35" fmla="*/ 528 h 1335"/>
                <a:gd name="T36" fmla="*/ 109 w 1628"/>
                <a:gd name="T37" fmla="*/ 436 h 1335"/>
                <a:gd name="T38" fmla="*/ 345 w 1628"/>
                <a:gd name="T39" fmla="*/ 381 h 1335"/>
                <a:gd name="T40" fmla="*/ 679 w 1628"/>
                <a:gd name="T41" fmla="*/ 0 h 1335"/>
                <a:gd name="T42" fmla="*/ 785 w 1628"/>
                <a:gd name="T43" fmla="*/ 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8" h="1335">
                  <a:moveTo>
                    <a:pt x="785" y="0"/>
                  </a:moveTo>
                  <a:cubicBezTo>
                    <a:pt x="785" y="0"/>
                    <a:pt x="1056" y="260"/>
                    <a:pt x="1159" y="517"/>
                  </a:cubicBezTo>
                  <a:cubicBezTo>
                    <a:pt x="1262" y="774"/>
                    <a:pt x="1174" y="863"/>
                    <a:pt x="1258" y="947"/>
                  </a:cubicBezTo>
                  <a:cubicBezTo>
                    <a:pt x="1342" y="1030"/>
                    <a:pt x="1584" y="1188"/>
                    <a:pt x="1584" y="1188"/>
                  </a:cubicBezTo>
                  <a:cubicBezTo>
                    <a:pt x="1584" y="1188"/>
                    <a:pt x="1628" y="1247"/>
                    <a:pt x="1606" y="1291"/>
                  </a:cubicBezTo>
                  <a:cubicBezTo>
                    <a:pt x="1584" y="1335"/>
                    <a:pt x="1500" y="1313"/>
                    <a:pt x="1500" y="1313"/>
                  </a:cubicBezTo>
                  <a:cubicBezTo>
                    <a:pt x="1500" y="1313"/>
                    <a:pt x="1192" y="1155"/>
                    <a:pt x="1148" y="1078"/>
                  </a:cubicBezTo>
                  <a:cubicBezTo>
                    <a:pt x="1104" y="1001"/>
                    <a:pt x="1056" y="826"/>
                    <a:pt x="1056" y="826"/>
                  </a:cubicBezTo>
                  <a:lnTo>
                    <a:pt x="763" y="857"/>
                  </a:lnTo>
                  <a:lnTo>
                    <a:pt x="572" y="1203"/>
                  </a:lnTo>
                  <a:cubicBezTo>
                    <a:pt x="572" y="1203"/>
                    <a:pt x="546" y="1291"/>
                    <a:pt x="458" y="1258"/>
                  </a:cubicBezTo>
                  <a:cubicBezTo>
                    <a:pt x="370" y="1225"/>
                    <a:pt x="436" y="1129"/>
                    <a:pt x="436" y="1129"/>
                  </a:cubicBezTo>
                  <a:cubicBezTo>
                    <a:pt x="436" y="1129"/>
                    <a:pt x="609" y="723"/>
                    <a:pt x="646" y="710"/>
                  </a:cubicBezTo>
                  <a:cubicBezTo>
                    <a:pt x="682" y="697"/>
                    <a:pt x="855" y="659"/>
                    <a:pt x="855" y="659"/>
                  </a:cubicBezTo>
                  <a:cubicBezTo>
                    <a:pt x="855" y="659"/>
                    <a:pt x="609" y="359"/>
                    <a:pt x="609" y="322"/>
                  </a:cubicBezTo>
                  <a:cubicBezTo>
                    <a:pt x="609" y="322"/>
                    <a:pt x="459" y="477"/>
                    <a:pt x="413" y="488"/>
                  </a:cubicBezTo>
                  <a:cubicBezTo>
                    <a:pt x="367" y="499"/>
                    <a:pt x="84" y="557"/>
                    <a:pt x="84" y="557"/>
                  </a:cubicBezTo>
                  <a:cubicBezTo>
                    <a:pt x="84" y="557"/>
                    <a:pt x="26" y="583"/>
                    <a:pt x="13" y="528"/>
                  </a:cubicBezTo>
                  <a:cubicBezTo>
                    <a:pt x="0" y="473"/>
                    <a:pt x="109" y="436"/>
                    <a:pt x="109" y="436"/>
                  </a:cubicBezTo>
                  <a:cubicBezTo>
                    <a:pt x="109" y="436"/>
                    <a:pt x="301" y="411"/>
                    <a:pt x="345" y="381"/>
                  </a:cubicBezTo>
                  <a:cubicBezTo>
                    <a:pt x="389" y="352"/>
                    <a:pt x="679" y="0"/>
                    <a:pt x="679" y="0"/>
                  </a:cubicBezTo>
                  <a:lnTo>
                    <a:pt x="78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2"/>
            <p:cNvSpPr>
              <a:spLocks/>
            </p:cNvSpPr>
            <p:nvPr/>
          </p:nvSpPr>
          <p:spPr bwMode="auto">
            <a:xfrm>
              <a:off x="7018339" y="2522538"/>
              <a:ext cx="334963" cy="188913"/>
            </a:xfrm>
            <a:custGeom>
              <a:avLst/>
              <a:gdLst>
                <a:gd name="T0" fmla="*/ 0 w 657"/>
                <a:gd name="T1" fmla="*/ 0 h 371"/>
                <a:gd name="T2" fmla="*/ 124 w 657"/>
                <a:gd name="T3" fmla="*/ 144 h 371"/>
                <a:gd name="T4" fmla="*/ 312 w 657"/>
                <a:gd name="T5" fmla="*/ 124 h 371"/>
                <a:gd name="T6" fmla="*/ 541 w 657"/>
                <a:gd name="T7" fmla="*/ 327 h 371"/>
                <a:gd name="T8" fmla="*/ 620 w 657"/>
                <a:gd name="T9" fmla="*/ 344 h 371"/>
                <a:gd name="T10" fmla="*/ 608 w 657"/>
                <a:gd name="T11" fmla="*/ 252 h 371"/>
                <a:gd name="T12" fmla="*/ 367 w 657"/>
                <a:gd name="T13" fmla="*/ 12 h 371"/>
                <a:gd name="T14" fmla="*/ 0 w 657"/>
                <a:gd name="T15" fmla="*/ 0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371">
                  <a:moveTo>
                    <a:pt x="0" y="0"/>
                  </a:moveTo>
                  <a:cubicBezTo>
                    <a:pt x="0" y="0"/>
                    <a:pt x="94" y="94"/>
                    <a:pt x="124" y="144"/>
                  </a:cubicBezTo>
                  <a:cubicBezTo>
                    <a:pt x="124" y="144"/>
                    <a:pt x="271" y="117"/>
                    <a:pt x="312" y="124"/>
                  </a:cubicBezTo>
                  <a:cubicBezTo>
                    <a:pt x="352" y="132"/>
                    <a:pt x="541" y="327"/>
                    <a:pt x="541" y="327"/>
                  </a:cubicBezTo>
                  <a:cubicBezTo>
                    <a:pt x="541" y="327"/>
                    <a:pt x="583" y="371"/>
                    <a:pt x="620" y="344"/>
                  </a:cubicBezTo>
                  <a:cubicBezTo>
                    <a:pt x="657" y="318"/>
                    <a:pt x="608" y="252"/>
                    <a:pt x="608" y="252"/>
                  </a:cubicBezTo>
                  <a:cubicBezTo>
                    <a:pt x="608" y="252"/>
                    <a:pt x="389" y="17"/>
                    <a:pt x="367" y="12"/>
                  </a:cubicBezTo>
                  <a:cubicBezTo>
                    <a:pt x="344" y="8"/>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64"/>
            <p:cNvSpPr>
              <a:spLocks/>
            </p:cNvSpPr>
            <p:nvPr/>
          </p:nvSpPr>
          <p:spPr bwMode="auto">
            <a:xfrm>
              <a:off x="6948488" y="3062288"/>
              <a:ext cx="17463" cy="34925"/>
            </a:xfrm>
            <a:custGeom>
              <a:avLst/>
              <a:gdLst>
                <a:gd name="T0" fmla="*/ 12 w 36"/>
                <a:gd name="T1" fmla="*/ 70 h 70"/>
                <a:gd name="T2" fmla="*/ 2 w 36"/>
                <a:gd name="T3" fmla="*/ 69 h 70"/>
                <a:gd name="T4" fmla="*/ 24 w 36"/>
                <a:gd name="T5" fmla="*/ 0 h 70"/>
                <a:gd name="T6" fmla="*/ 34 w 36"/>
                <a:gd name="T7" fmla="*/ 1 h 70"/>
                <a:gd name="T8" fmla="*/ 12 w 36"/>
                <a:gd name="T9" fmla="*/ 70 h 70"/>
              </a:gdLst>
              <a:ahLst/>
              <a:cxnLst>
                <a:cxn ang="0">
                  <a:pos x="T0" y="T1"/>
                </a:cxn>
                <a:cxn ang="0">
                  <a:pos x="T2" y="T3"/>
                </a:cxn>
                <a:cxn ang="0">
                  <a:pos x="T4" y="T5"/>
                </a:cxn>
                <a:cxn ang="0">
                  <a:pos x="T6" y="T7"/>
                </a:cxn>
                <a:cxn ang="0">
                  <a:pos x="T8" y="T9"/>
                </a:cxn>
              </a:cxnLst>
              <a:rect l="0" t="0" r="r" b="b"/>
              <a:pathLst>
                <a:path w="36" h="70">
                  <a:moveTo>
                    <a:pt x="12" y="70"/>
                  </a:moveTo>
                  <a:cubicBezTo>
                    <a:pt x="9" y="70"/>
                    <a:pt x="6" y="70"/>
                    <a:pt x="2" y="69"/>
                  </a:cubicBezTo>
                  <a:cubicBezTo>
                    <a:pt x="0" y="32"/>
                    <a:pt x="0" y="0"/>
                    <a:pt x="24" y="0"/>
                  </a:cubicBezTo>
                  <a:cubicBezTo>
                    <a:pt x="27" y="0"/>
                    <a:pt x="30" y="0"/>
                    <a:pt x="34" y="1"/>
                  </a:cubicBezTo>
                  <a:cubicBezTo>
                    <a:pt x="36" y="37"/>
                    <a:pt x="36" y="70"/>
                    <a:pt x="12"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6"/>
            <p:cNvSpPr>
              <a:spLocks/>
            </p:cNvSpPr>
            <p:nvPr/>
          </p:nvSpPr>
          <p:spPr bwMode="auto">
            <a:xfrm>
              <a:off x="6942138" y="2622551"/>
              <a:ext cx="17463" cy="30163"/>
            </a:xfrm>
            <a:custGeom>
              <a:avLst/>
              <a:gdLst>
                <a:gd name="T0" fmla="*/ 21 w 33"/>
                <a:gd name="T1" fmla="*/ 57 h 57"/>
                <a:gd name="T2" fmla="*/ 12 w 33"/>
                <a:gd name="T3" fmla="*/ 0 h 57"/>
                <a:gd name="T4" fmla="*/ 21 w 33"/>
                <a:gd name="T5" fmla="*/ 57 h 57"/>
              </a:gdLst>
              <a:ahLst/>
              <a:cxnLst>
                <a:cxn ang="0">
                  <a:pos x="T0" y="T1"/>
                </a:cxn>
                <a:cxn ang="0">
                  <a:pos x="T2" y="T3"/>
                </a:cxn>
                <a:cxn ang="0">
                  <a:pos x="T4" y="T5"/>
                </a:cxn>
              </a:cxnLst>
              <a:rect l="0" t="0" r="r" b="b"/>
              <a:pathLst>
                <a:path w="33" h="57">
                  <a:moveTo>
                    <a:pt x="21" y="57"/>
                  </a:moveTo>
                  <a:cubicBezTo>
                    <a:pt x="0" y="56"/>
                    <a:pt x="2" y="15"/>
                    <a:pt x="12" y="0"/>
                  </a:cubicBezTo>
                  <a:cubicBezTo>
                    <a:pt x="33" y="2"/>
                    <a:pt x="31" y="43"/>
                    <a:pt x="21"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7"/>
            <p:cNvSpPr>
              <a:spLocks/>
            </p:cNvSpPr>
            <p:nvPr/>
          </p:nvSpPr>
          <p:spPr bwMode="auto">
            <a:xfrm>
              <a:off x="6961188" y="2363788"/>
              <a:ext cx="31750" cy="41275"/>
            </a:xfrm>
            <a:custGeom>
              <a:avLst/>
              <a:gdLst>
                <a:gd name="T0" fmla="*/ 16 w 64"/>
                <a:gd name="T1" fmla="*/ 80 h 80"/>
                <a:gd name="T2" fmla="*/ 0 w 64"/>
                <a:gd name="T3" fmla="*/ 68 h 80"/>
                <a:gd name="T4" fmla="*/ 52 w 64"/>
                <a:gd name="T5" fmla="*/ 0 h 80"/>
                <a:gd name="T6" fmla="*/ 64 w 64"/>
                <a:gd name="T7" fmla="*/ 0 h 80"/>
                <a:gd name="T8" fmla="*/ 16 w 64"/>
                <a:gd name="T9" fmla="*/ 80 h 80"/>
              </a:gdLst>
              <a:ahLst/>
              <a:cxnLst>
                <a:cxn ang="0">
                  <a:pos x="T0" y="T1"/>
                </a:cxn>
                <a:cxn ang="0">
                  <a:pos x="T2" y="T3"/>
                </a:cxn>
                <a:cxn ang="0">
                  <a:pos x="T4" y="T5"/>
                </a:cxn>
                <a:cxn ang="0">
                  <a:pos x="T6" y="T7"/>
                </a:cxn>
                <a:cxn ang="0">
                  <a:pos x="T8" y="T9"/>
                </a:cxn>
              </a:cxnLst>
              <a:rect l="0" t="0" r="r" b="b"/>
              <a:pathLst>
                <a:path w="64" h="80">
                  <a:moveTo>
                    <a:pt x="16" y="80"/>
                  </a:moveTo>
                  <a:cubicBezTo>
                    <a:pt x="16" y="69"/>
                    <a:pt x="6" y="71"/>
                    <a:pt x="0" y="68"/>
                  </a:cubicBezTo>
                  <a:cubicBezTo>
                    <a:pt x="0" y="22"/>
                    <a:pt x="19" y="0"/>
                    <a:pt x="52" y="0"/>
                  </a:cubicBezTo>
                  <a:cubicBezTo>
                    <a:pt x="56" y="0"/>
                    <a:pt x="60" y="0"/>
                    <a:pt x="64" y="0"/>
                  </a:cubicBezTo>
                  <a:cubicBezTo>
                    <a:pt x="55" y="38"/>
                    <a:pt x="39" y="64"/>
                    <a:pt x="16" y="8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8"/>
            <p:cNvSpPr>
              <a:spLocks/>
            </p:cNvSpPr>
            <p:nvPr/>
          </p:nvSpPr>
          <p:spPr bwMode="auto">
            <a:xfrm>
              <a:off x="6904038" y="2497138"/>
              <a:ext cx="39688" cy="46038"/>
            </a:xfrm>
            <a:custGeom>
              <a:avLst/>
              <a:gdLst>
                <a:gd name="T0" fmla="*/ 7 w 79"/>
                <a:gd name="T1" fmla="*/ 90 h 90"/>
                <a:gd name="T2" fmla="*/ 0 w 79"/>
                <a:gd name="T3" fmla="*/ 38 h 90"/>
                <a:gd name="T4" fmla="*/ 34 w 79"/>
                <a:gd name="T5" fmla="*/ 0 h 90"/>
                <a:gd name="T6" fmla="*/ 79 w 79"/>
                <a:gd name="T7" fmla="*/ 11 h 90"/>
                <a:gd name="T8" fmla="*/ 70 w 79"/>
                <a:gd name="T9" fmla="*/ 43 h 90"/>
                <a:gd name="T10" fmla="*/ 62 w 79"/>
                <a:gd name="T11" fmla="*/ 43 h 90"/>
                <a:gd name="T12" fmla="*/ 28 w 79"/>
                <a:gd name="T13" fmla="*/ 83 h 90"/>
                <a:gd name="T14" fmla="*/ 7 w 79"/>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0">
                  <a:moveTo>
                    <a:pt x="7" y="90"/>
                  </a:moveTo>
                  <a:cubicBezTo>
                    <a:pt x="7" y="70"/>
                    <a:pt x="5" y="52"/>
                    <a:pt x="0" y="38"/>
                  </a:cubicBezTo>
                  <a:cubicBezTo>
                    <a:pt x="13" y="27"/>
                    <a:pt x="25" y="14"/>
                    <a:pt x="34" y="0"/>
                  </a:cubicBezTo>
                  <a:cubicBezTo>
                    <a:pt x="51" y="3"/>
                    <a:pt x="68" y="11"/>
                    <a:pt x="79" y="11"/>
                  </a:cubicBezTo>
                  <a:cubicBezTo>
                    <a:pt x="77" y="23"/>
                    <a:pt x="74" y="34"/>
                    <a:pt x="70" y="43"/>
                  </a:cubicBezTo>
                  <a:lnTo>
                    <a:pt x="62" y="43"/>
                  </a:lnTo>
                  <a:cubicBezTo>
                    <a:pt x="62" y="43"/>
                    <a:pt x="49" y="58"/>
                    <a:pt x="28" y="83"/>
                  </a:cubicBezTo>
                  <a:cubicBezTo>
                    <a:pt x="22" y="86"/>
                    <a:pt x="15" y="88"/>
                    <a:pt x="7" y="9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9"/>
            <p:cNvSpPr>
              <a:spLocks/>
            </p:cNvSpPr>
            <p:nvPr/>
          </p:nvSpPr>
          <p:spPr bwMode="auto">
            <a:xfrm>
              <a:off x="6899276" y="2495551"/>
              <a:ext cx="22225" cy="20638"/>
            </a:xfrm>
            <a:custGeom>
              <a:avLst/>
              <a:gdLst>
                <a:gd name="T0" fmla="*/ 8 w 42"/>
                <a:gd name="T1" fmla="*/ 39 h 39"/>
                <a:gd name="T2" fmla="*/ 0 w 42"/>
                <a:gd name="T3" fmla="*/ 24 h 39"/>
                <a:gd name="T4" fmla="*/ 28 w 42"/>
                <a:gd name="T5" fmla="*/ 0 h 39"/>
                <a:gd name="T6" fmla="*/ 42 w 42"/>
                <a:gd name="T7" fmla="*/ 1 h 39"/>
                <a:gd name="T8" fmla="*/ 8 w 42"/>
                <a:gd name="T9" fmla="*/ 39 h 39"/>
              </a:gdLst>
              <a:ahLst/>
              <a:cxnLst>
                <a:cxn ang="0">
                  <a:pos x="T0" y="T1"/>
                </a:cxn>
                <a:cxn ang="0">
                  <a:pos x="T2" y="T3"/>
                </a:cxn>
                <a:cxn ang="0">
                  <a:pos x="T4" y="T5"/>
                </a:cxn>
                <a:cxn ang="0">
                  <a:pos x="T6" y="T7"/>
                </a:cxn>
                <a:cxn ang="0">
                  <a:pos x="T8" y="T9"/>
                </a:cxn>
              </a:cxnLst>
              <a:rect l="0" t="0" r="r" b="b"/>
              <a:pathLst>
                <a:path w="42" h="39">
                  <a:moveTo>
                    <a:pt x="8" y="39"/>
                  </a:moveTo>
                  <a:cubicBezTo>
                    <a:pt x="6" y="33"/>
                    <a:pt x="3" y="28"/>
                    <a:pt x="0" y="24"/>
                  </a:cubicBezTo>
                  <a:cubicBezTo>
                    <a:pt x="4" y="5"/>
                    <a:pt x="15" y="0"/>
                    <a:pt x="28" y="0"/>
                  </a:cubicBezTo>
                  <a:cubicBezTo>
                    <a:pt x="33" y="0"/>
                    <a:pt x="38" y="0"/>
                    <a:pt x="42" y="1"/>
                  </a:cubicBezTo>
                  <a:cubicBezTo>
                    <a:pt x="33" y="15"/>
                    <a:pt x="21" y="28"/>
                    <a:pt x="8"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80"/>
            <p:cNvSpPr>
              <a:spLocks/>
            </p:cNvSpPr>
            <p:nvPr/>
          </p:nvSpPr>
          <p:spPr bwMode="auto">
            <a:xfrm>
              <a:off x="6918326" y="2519363"/>
              <a:ext cx="20638" cy="19050"/>
            </a:xfrm>
            <a:custGeom>
              <a:avLst/>
              <a:gdLst>
                <a:gd name="T0" fmla="*/ 0 w 42"/>
                <a:gd name="T1" fmla="*/ 40 h 40"/>
                <a:gd name="T2" fmla="*/ 34 w 42"/>
                <a:gd name="T3" fmla="*/ 0 h 40"/>
                <a:gd name="T4" fmla="*/ 42 w 42"/>
                <a:gd name="T5" fmla="*/ 0 h 40"/>
                <a:gd name="T6" fmla="*/ 0 w 42"/>
                <a:gd name="T7" fmla="*/ 40 h 40"/>
              </a:gdLst>
              <a:ahLst/>
              <a:cxnLst>
                <a:cxn ang="0">
                  <a:pos x="T0" y="T1"/>
                </a:cxn>
                <a:cxn ang="0">
                  <a:pos x="T2" y="T3"/>
                </a:cxn>
                <a:cxn ang="0">
                  <a:pos x="T4" y="T5"/>
                </a:cxn>
                <a:cxn ang="0">
                  <a:pos x="T6" y="T7"/>
                </a:cxn>
              </a:cxnLst>
              <a:rect l="0" t="0" r="r" b="b"/>
              <a:pathLst>
                <a:path w="42" h="40">
                  <a:moveTo>
                    <a:pt x="0" y="40"/>
                  </a:moveTo>
                  <a:cubicBezTo>
                    <a:pt x="21" y="15"/>
                    <a:pt x="34" y="0"/>
                    <a:pt x="34" y="0"/>
                  </a:cubicBezTo>
                  <a:lnTo>
                    <a:pt x="42" y="0"/>
                  </a:lnTo>
                  <a:cubicBezTo>
                    <a:pt x="32" y="20"/>
                    <a:pt x="18" y="32"/>
                    <a:pt x="0"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6"/>
            <p:cNvSpPr>
              <a:spLocks/>
            </p:cNvSpPr>
            <p:nvPr/>
          </p:nvSpPr>
          <p:spPr bwMode="auto">
            <a:xfrm>
              <a:off x="7010401" y="2405063"/>
              <a:ext cx="50800" cy="47625"/>
            </a:xfrm>
            <a:custGeom>
              <a:avLst/>
              <a:gdLst>
                <a:gd name="T0" fmla="*/ 17 w 99"/>
                <a:gd name="T1" fmla="*/ 93 h 93"/>
                <a:gd name="T2" fmla="*/ 0 w 99"/>
                <a:gd name="T3" fmla="*/ 90 h 93"/>
                <a:gd name="T4" fmla="*/ 96 w 99"/>
                <a:gd name="T5" fmla="*/ 0 h 93"/>
                <a:gd name="T6" fmla="*/ 17 w 99"/>
                <a:gd name="T7" fmla="*/ 93 h 93"/>
              </a:gdLst>
              <a:ahLst/>
              <a:cxnLst>
                <a:cxn ang="0">
                  <a:pos x="T0" y="T1"/>
                </a:cxn>
                <a:cxn ang="0">
                  <a:pos x="T2" y="T3"/>
                </a:cxn>
                <a:cxn ang="0">
                  <a:pos x="T4" y="T5"/>
                </a:cxn>
                <a:cxn ang="0">
                  <a:pos x="T6" y="T7"/>
                </a:cxn>
              </a:cxnLst>
              <a:rect l="0" t="0" r="r" b="b"/>
              <a:pathLst>
                <a:path w="99" h="93">
                  <a:moveTo>
                    <a:pt x="17" y="93"/>
                  </a:moveTo>
                  <a:cubicBezTo>
                    <a:pt x="11" y="93"/>
                    <a:pt x="5" y="92"/>
                    <a:pt x="0" y="90"/>
                  </a:cubicBezTo>
                  <a:cubicBezTo>
                    <a:pt x="29" y="55"/>
                    <a:pt x="49" y="10"/>
                    <a:pt x="96" y="0"/>
                  </a:cubicBezTo>
                  <a:cubicBezTo>
                    <a:pt x="99" y="63"/>
                    <a:pt x="52" y="93"/>
                    <a:pt x="17" y="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313"/>
            <p:cNvSpPr>
              <a:spLocks/>
            </p:cNvSpPr>
            <p:nvPr/>
          </p:nvSpPr>
          <p:spPr bwMode="auto">
            <a:xfrm>
              <a:off x="6748464" y="2867026"/>
              <a:ext cx="26988" cy="22225"/>
            </a:xfrm>
            <a:custGeom>
              <a:avLst/>
              <a:gdLst>
                <a:gd name="T0" fmla="*/ 30 w 52"/>
                <a:gd name="T1" fmla="*/ 44 h 44"/>
                <a:gd name="T2" fmla="*/ 0 w 52"/>
                <a:gd name="T3" fmla="*/ 23 h 44"/>
                <a:gd name="T4" fmla="*/ 28 w 52"/>
                <a:gd name="T5" fmla="*/ 0 h 44"/>
                <a:gd name="T6" fmla="*/ 38 w 52"/>
                <a:gd name="T7" fmla="*/ 0 h 44"/>
                <a:gd name="T8" fmla="*/ 47 w 52"/>
                <a:gd name="T9" fmla="*/ 0 h 44"/>
                <a:gd name="T10" fmla="*/ 48 w 52"/>
                <a:gd name="T11" fmla="*/ 0 h 44"/>
                <a:gd name="T12" fmla="*/ 30 w 5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30" y="44"/>
                  </a:moveTo>
                  <a:cubicBezTo>
                    <a:pt x="19" y="44"/>
                    <a:pt x="6" y="35"/>
                    <a:pt x="0" y="23"/>
                  </a:cubicBezTo>
                  <a:cubicBezTo>
                    <a:pt x="1" y="3"/>
                    <a:pt x="13" y="0"/>
                    <a:pt x="28" y="0"/>
                  </a:cubicBezTo>
                  <a:cubicBezTo>
                    <a:pt x="31" y="0"/>
                    <a:pt x="34" y="0"/>
                    <a:pt x="38" y="0"/>
                  </a:cubicBezTo>
                  <a:cubicBezTo>
                    <a:pt x="41" y="0"/>
                    <a:pt x="44" y="0"/>
                    <a:pt x="47" y="0"/>
                  </a:cubicBezTo>
                  <a:lnTo>
                    <a:pt x="48" y="0"/>
                  </a:lnTo>
                  <a:cubicBezTo>
                    <a:pt x="52" y="32"/>
                    <a:pt x="42" y="44"/>
                    <a:pt x="30" y="4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a:off x="9493976" y="696488"/>
            <a:ext cx="701448" cy="467756"/>
            <a:chOff x="-1428605" y="3819786"/>
            <a:chExt cx="1520825" cy="1014153"/>
          </a:xfrm>
        </p:grpSpPr>
        <p:sp>
          <p:nvSpPr>
            <p:cNvPr id="54" name="Oval 39"/>
            <p:cNvSpPr>
              <a:spLocks noChangeArrowheads="1"/>
            </p:cNvSpPr>
            <p:nvPr/>
          </p:nvSpPr>
          <p:spPr bwMode="auto">
            <a:xfrm>
              <a:off x="-948210" y="3819786"/>
              <a:ext cx="523875" cy="525463"/>
            </a:xfrm>
            <a:prstGeom prst="ellipse">
              <a:avLst/>
            </a:prstGeom>
            <a:solidFill>
              <a:srgbClr val="9394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0"/>
            <p:cNvSpPr>
              <a:spLocks noChangeArrowheads="1"/>
            </p:cNvSpPr>
            <p:nvPr/>
          </p:nvSpPr>
          <p:spPr bwMode="auto">
            <a:xfrm>
              <a:off x="-936480" y="4111626"/>
              <a:ext cx="533400" cy="712788"/>
            </a:xfrm>
            <a:prstGeom prst="rect">
              <a:avLst/>
            </a:prstGeom>
            <a:solidFill>
              <a:srgbClr val="EF59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1"/>
            <p:cNvSpPr>
              <a:spLocks noEditPoints="1"/>
            </p:cNvSpPr>
            <p:nvPr/>
          </p:nvSpPr>
          <p:spPr bwMode="auto">
            <a:xfrm>
              <a:off x="-1428605" y="3840163"/>
              <a:ext cx="1520825" cy="993775"/>
            </a:xfrm>
            <a:custGeom>
              <a:avLst/>
              <a:gdLst>
                <a:gd name="T0" fmla="*/ 2015 w 2968"/>
                <a:gd name="T1" fmla="*/ 537 h 1936"/>
                <a:gd name="T2" fmla="*/ 1990 w 2968"/>
                <a:gd name="T3" fmla="*/ 373 h 1936"/>
                <a:gd name="T4" fmla="*/ 1915 w 2968"/>
                <a:gd name="T5" fmla="*/ 224 h 1936"/>
                <a:gd name="T6" fmla="*/ 1798 w 2968"/>
                <a:gd name="T7" fmla="*/ 105 h 1936"/>
                <a:gd name="T8" fmla="*/ 1686 w 2968"/>
                <a:gd name="T9" fmla="*/ 41 h 1936"/>
                <a:gd name="T10" fmla="*/ 2936 w 2968"/>
                <a:gd name="T11" fmla="*/ 1904 h 1936"/>
                <a:gd name="T12" fmla="*/ 980 w 2968"/>
                <a:gd name="T13" fmla="*/ 1904 h 1936"/>
                <a:gd name="T14" fmla="*/ 1006 w 2968"/>
                <a:gd name="T15" fmla="*/ 778 h 1936"/>
                <a:gd name="T16" fmla="*/ 1004 w 2968"/>
                <a:gd name="T17" fmla="*/ 690 h 1936"/>
                <a:gd name="T18" fmla="*/ 980 w 2968"/>
                <a:gd name="T19" fmla="*/ 614 h 1936"/>
                <a:gd name="T20" fmla="*/ 981 w 2968"/>
                <a:gd name="T21" fmla="*/ 549 h 1936"/>
                <a:gd name="T22" fmla="*/ 1983 w 2968"/>
                <a:gd name="T23" fmla="*/ 616 h 1936"/>
                <a:gd name="T24" fmla="*/ 1962 w 2968"/>
                <a:gd name="T25" fmla="*/ 692 h 1936"/>
                <a:gd name="T26" fmla="*/ 1983 w 2968"/>
                <a:gd name="T27" fmla="*/ 1904 h 1936"/>
                <a:gd name="T28" fmla="*/ 31 w 2968"/>
                <a:gd name="T29" fmla="*/ 1904 h 1936"/>
                <a:gd name="T30" fmla="*/ 1275 w 2968"/>
                <a:gd name="T31" fmla="*/ 42 h 1936"/>
                <a:gd name="T32" fmla="*/ 948 w 2968"/>
                <a:gd name="T33" fmla="*/ 1904 h 1936"/>
                <a:gd name="T34" fmla="*/ 1443 w 2968"/>
                <a:gd name="T35" fmla="*/ 34 h 1936"/>
                <a:gd name="T36" fmla="*/ 1483 w 2968"/>
                <a:gd name="T37" fmla="*/ 32 h 1936"/>
                <a:gd name="T38" fmla="*/ 980 w 2968"/>
                <a:gd name="T39" fmla="*/ 517 h 1936"/>
                <a:gd name="T40" fmla="*/ 986 w 2968"/>
                <a:gd name="T41" fmla="*/ 456 h 1936"/>
                <a:gd name="T42" fmla="*/ 1004 w 2968"/>
                <a:gd name="T43" fmla="*/ 379 h 1936"/>
                <a:gd name="T44" fmla="*/ 1035 w 2968"/>
                <a:gd name="T45" fmla="*/ 306 h 1936"/>
                <a:gd name="T46" fmla="*/ 1076 w 2968"/>
                <a:gd name="T47" fmla="*/ 239 h 1936"/>
                <a:gd name="T48" fmla="*/ 1128 w 2968"/>
                <a:gd name="T49" fmla="*/ 179 h 1936"/>
                <a:gd name="T50" fmla="*/ 1187 w 2968"/>
                <a:gd name="T51" fmla="*/ 128 h 1936"/>
                <a:gd name="T52" fmla="*/ 1255 w 2968"/>
                <a:gd name="T53" fmla="*/ 87 h 1936"/>
                <a:gd name="T54" fmla="*/ 1328 w 2968"/>
                <a:gd name="T55" fmla="*/ 56 h 1936"/>
                <a:gd name="T56" fmla="*/ 1405 w 2968"/>
                <a:gd name="T57" fmla="*/ 38 h 1936"/>
                <a:gd name="T58" fmla="*/ 2968 w 2968"/>
                <a:gd name="T59" fmla="*/ 1904 h 1936"/>
                <a:gd name="T60" fmla="*/ 2968 w 2968"/>
                <a:gd name="T61" fmla="*/ 1440 h 1936"/>
                <a:gd name="T62" fmla="*/ 1439 w 2968"/>
                <a:gd name="T63" fmla="*/ 0 h 1936"/>
                <a:gd name="T64" fmla="*/ 0 w 2968"/>
                <a:gd name="T65" fmla="*/ 1936 h 1936"/>
                <a:gd name="T66" fmla="*/ 2968 w 2968"/>
                <a:gd name="T67" fmla="*/ 1904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68" h="1936">
                  <a:moveTo>
                    <a:pt x="2015" y="1904"/>
                  </a:moveTo>
                  <a:lnTo>
                    <a:pt x="2015" y="537"/>
                  </a:lnTo>
                  <a:lnTo>
                    <a:pt x="2009" y="454"/>
                  </a:lnTo>
                  <a:cubicBezTo>
                    <a:pt x="2005" y="426"/>
                    <a:pt x="1998" y="399"/>
                    <a:pt x="1990" y="373"/>
                  </a:cubicBezTo>
                  <a:lnTo>
                    <a:pt x="1958" y="295"/>
                  </a:lnTo>
                  <a:cubicBezTo>
                    <a:pt x="1946" y="270"/>
                    <a:pt x="1931" y="246"/>
                    <a:pt x="1915" y="224"/>
                  </a:cubicBezTo>
                  <a:lnTo>
                    <a:pt x="1861" y="160"/>
                  </a:lnTo>
                  <a:cubicBezTo>
                    <a:pt x="1842" y="140"/>
                    <a:pt x="1821" y="121"/>
                    <a:pt x="1798" y="105"/>
                  </a:cubicBezTo>
                  <a:lnTo>
                    <a:pt x="1728" y="60"/>
                  </a:lnTo>
                  <a:cubicBezTo>
                    <a:pt x="1714" y="53"/>
                    <a:pt x="1700" y="47"/>
                    <a:pt x="1686" y="41"/>
                  </a:cubicBezTo>
                  <a:cubicBezTo>
                    <a:pt x="2388" y="120"/>
                    <a:pt x="2936" y="717"/>
                    <a:pt x="2936" y="1440"/>
                  </a:cubicBezTo>
                  <a:lnTo>
                    <a:pt x="2936" y="1904"/>
                  </a:lnTo>
                  <a:lnTo>
                    <a:pt x="2015" y="1904"/>
                  </a:lnTo>
                  <a:moveTo>
                    <a:pt x="980" y="1904"/>
                  </a:moveTo>
                  <a:lnTo>
                    <a:pt x="980" y="717"/>
                  </a:lnTo>
                  <a:cubicBezTo>
                    <a:pt x="988" y="738"/>
                    <a:pt x="996" y="758"/>
                    <a:pt x="1006" y="778"/>
                  </a:cubicBezTo>
                  <a:lnTo>
                    <a:pt x="1034" y="763"/>
                  </a:lnTo>
                  <a:cubicBezTo>
                    <a:pt x="1023" y="740"/>
                    <a:pt x="1012" y="715"/>
                    <a:pt x="1004" y="690"/>
                  </a:cubicBezTo>
                  <a:lnTo>
                    <a:pt x="980" y="698"/>
                  </a:lnTo>
                  <a:lnTo>
                    <a:pt x="980" y="614"/>
                  </a:lnTo>
                  <a:lnTo>
                    <a:pt x="986" y="613"/>
                  </a:lnTo>
                  <a:cubicBezTo>
                    <a:pt x="983" y="592"/>
                    <a:pt x="981" y="571"/>
                    <a:pt x="981" y="549"/>
                  </a:cubicBezTo>
                  <a:lnTo>
                    <a:pt x="1983" y="549"/>
                  </a:lnTo>
                  <a:lnTo>
                    <a:pt x="1983" y="616"/>
                  </a:lnTo>
                  <a:lnTo>
                    <a:pt x="1980" y="615"/>
                  </a:lnTo>
                  <a:cubicBezTo>
                    <a:pt x="1976" y="641"/>
                    <a:pt x="1970" y="667"/>
                    <a:pt x="1962" y="692"/>
                  </a:cubicBezTo>
                  <a:lnTo>
                    <a:pt x="1983" y="699"/>
                  </a:lnTo>
                  <a:lnTo>
                    <a:pt x="1983" y="1904"/>
                  </a:lnTo>
                  <a:lnTo>
                    <a:pt x="980" y="1904"/>
                  </a:lnTo>
                  <a:moveTo>
                    <a:pt x="31" y="1904"/>
                  </a:moveTo>
                  <a:lnTo>
                    <a:pt x="31" y="1440"/>
                  </a:lnTo>
                  <a:cubicBezTo>
                    <a:pt x="31" y="719"/>
                    <a:pt x="575" y="123"/>
                    <a:pt x="1275" y="42"/>
                  </a:cubicBezTo>
                  <a:cubicBezTo>
                    <a:pt x="1083" y="122"/>
                    <a:pt x="948" y="312"/>
                    <a:pt x="948" y="533"/>
                  </a:cubicBezTo>
                  <a:lnTo>
                    <a:pt x="948" y="1904"/>
                  </a:lnTo>
                  <a:lnTo>
                    <a:pt x="31" y="1904"/>
                  </a:lnTo>
                  <a:close/>
                  <a:moveTo>
                    <a:pt x="1443" y="34"/>
                  </a:moveTo>
                  <a:lnTo>
                    <a:pt x="1444" y="34"/>
                  </a:lnTo>
                  <a:cubicBezTo>
                    <a:pt x="1457" y="33"/>
                    <a:pt x="1470" y="32"/>
                    <a:pt x="1483" y="32"/>
                  </a:cubicBezTo>
                  <a:cubicBezTo>
                    <a:pt x="1753" y="33"/>
                    <a:pt x="1974" y="249"/>
                    <a:pt x="1982" y="517"/>
                  </a:cubicBezTo>
                  <a:lnTo>
                    <a:pt x="980" y="517"/>
                  </a:lnTo>
                  <a:cubicBezTo>
                    <a:pt x="981" y="497"/>
                    <a:pt x="983" y="476"/>
                    <a:pt x="986" y="456"/>
                  </a:cubicBezTo>
                  <a:lnTo>
                    <a:pt x="986" y="456"/>
                  </a:lnTo>
                  <a:cubicBezTo>
                    <a:pt x="990" y="430"/>
                    <a:pt x="997" y="404"/>
                    <a:pt x="1005" y="379"/>
                  </a:cubicBezTo>
                  <a:lnTo>
                    <a:pt x="1004" y="379"/>
                  </a:lnTo>
                  <a:cubicBezTo>
                    <a:pt x="1013" y="354"/>
                    <a:pt x="1023" y="330"/>
                    <a:pt x="1035" y="306"/>
                  </a:cubicBezTo>
                  <a:lnTo>
                    <a:pt x="1035" y="306"/>
                  </a:lnTo>
                  <a:cubicBezTo>
                    <a:pt x="1047" y="283"/>
                    <a:pt x="1061" y="260"/>
                    <a:pt x="1076" y="239"/>
                  </a:cubicBezTo>
                  <a:lnTo>
                    <a:pt x="1076" y="239"/>
                  </a:lnTo>
                  <a:cubicBezTo>
                    <a:pt x="1091" y="218"/>
                    <a:pt x="1109" y="197"/>
                    <a:pt x="1127" y="179"/>
                  </a:cubicBezTo>
                  <a:lnTo>
                    <a:pt x="1128" y="179"/>
                  </a:lnTo>
                  <a:cubicBezTo>
                    <a:pt x="1146" y="161"/>
                    <a:pt x="1166" y="143"/>
                    <a:pt x="1188" y="128"/>
                  </a:cubicBezTo>
                  <a:lnTo>
                    <a:pt x="1187" y="128"/>
                  </a:lnTo>
                  <a:cubicBezTo>
                    <a:pt x="1209" y="112"/>
                    <a:pt x="1231" y="98"/>
                    <a:pt x="1255" y="86"/>
                  </a:cubicBezTo>
                  <a:lnTo>
                    <a:pt x="1255" y="87"/>
                  </a:lnTo>
                  <a:cubicBezTo>
                    <a:pt x="1278" y="75"/>
                    <a:pt x="1303" y="65"/>
                    <a:pt x="1328" y="56"/>
                  </a:cubicBezTo>
                  <a:lnTo>
                    <a:pt x="1328" y="56"/>
                  </a:lnTo>
                  <a:cubicBezTo>
                    <a:pt x="1353" y="48"/>
                    <a:pt x="1378" y="42"/>
                    <a:pt x="1405" y="38"/>
                  </a:cubicBezTo>
                  <a:lnTo>
                    <a:pt x="1405" y="38"/>
                  </a:lnTo>
                  <a:cubicBezTo>
                    <a:pt x="1417" y="36"/>
                    <a:pt x="1430" y="35"/>
                    <a:pt x="1443" y="34"/>
                  </a:cubicBezTo>
                  <a:moveTo>
                    <a:pt x="2968" y="1904"/>
                  </a:moveTo>
                  <a:lnTo>
                    <a:pt x="2968" y="1904"/>
                  </a:lnTo>
                  <a:lnTo>
                    <a:pt x="2968" y="1440"/>
                  </a:lnTo>
                  <a:cubicBezTo>
                    <a:pt x="2968" y="646"/>
                    <a:pt x="2322" y="0"/>
                    <a:pt x="1528" y="0"/>
                  </a:cubicBezTo>
                  <a:lnTo>
                    <a:pt x="1439" y="0"/>
                  </a:lnTo>
                  <a:cubicBezTo>
                    <a:pt x="661" y="0"/>
                    <a:pt x="25" y="620"/>
                    <a:pt x="0" y="1391"/>
                  </a:cubicBezTo>
                  <a:lnTo>
                    <a:pt x="0" y="1936"/>
                  </a:lnTo>
                  <a:lnTo>
                    <a:pt x="2968" y="1936"/>
                  </a:lnTo>
                  <a:lnTo>
                    <a:pt x="2968" y="1904"/>
                  </a:lnTo>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2"/>
            <p:cNvSpPr>
              <a:spLocks/>
            </p:cNvSpPr>
            <p:nvPr/>
          </p:nvSpPr>
          <p:spPr bwMode="auto">
            <a:xfrm>
              <a:off x="-517380" y="4297363"/>
              <a:ext cx="41275" cy="39688"/>
            </a:xfrm>
            <a:custGeom>
              <a:avLst/>
              <a:gdLst>
                <a:gd name="T0" fmla="*/ 19 w 83"/>
                <a:gd name="T1" fmla="*/ 77 h 77"/>
                <a:gd name="T2" fmla="*/ 83 w 83"/>
                <a:gd name="T3" fmla="*/ 23 h 77"/>
                <a:gd name="T4" fmla="*/ 60 w 83"/>
                <a:gd name="T5" fmla="*/ 0 h 77"/>
                <a:gd name="T6" fmla="*/ 0 w 83"/>
                <a:gd name="T7" fmla="*/ 51 h 77"/>
                <a:gd name="T8" fmla="*/ 19 w 83"/>
                <a:gd name="T9" fmla="*/ 77 h 77"/>
              </a:gdLst>
              <a:ahLst/>
              <a:cxnLst>
                <a:cxn ang="0">
                  <a:pos x="T0" y="T1"/>
                </a:cxn>
                <a:cxn ang="0">
                  <a:pos x="T2" y="T3"/>
                </a:cxn>
                <a:cxn ang="0">
                  <a:pos x="T4" y="T5"/>
                </a:cxn>
                <a:cxn ang="0">
                  <a:pos x="T6" y="T7"/>
                </a:cxn>
                <a:cxn ang="0">
                  <a:pos x="T8" y="T9"/>
                </a:cxn>
              </a:cxnLst>
              <a:rect l="0" t="0" r="r" b="b"/>
              <a:pathLst>
                <a:path w="83" h="77">
                  <a:moveTo>
                    <a:pt x="19" y="77"/>
                  </a:moveTo>
                  <a:cubicBezTo>
                    <a:pt x="42" y="61"/>
                    <a:pt x="63" y="42"/>
                    <a:pt x="83" y="23"/>
                  </a:cubicBezTo>
                  <a:lnTo>
                    <a:pt x="60" y="0"/>
                  </a:lnTo>
                  <a:cubicBezTo>
                    <a:pt x="42" y="19"/>
                    <a:pt x="21" y="36"/>
                    <a:pt x="0" y="51"/>
                  </a:cubicBezTo>
                  <a:lnTo>
                    <a:pt x="19" y="77"/>
                  </a:lnTo>
                  <a:close/>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3"/>
            <p:cNvSpPr>
              <a:spLocks/>
            </p:cNvSpPr>
            <p:nvPr/>
          </p:nvSpPr>
          <p:spPr bwMode="auto">
            <a:xfrm>
              <a:off x="-669780" y="4370388"/>
              <a:ext cx="42863" cy="19050"/>
            </a:xfrm>
            <a:custGeom>
              <a:avLst/>
              <a:gdLst>
                <a:gd name="T0" fmla="*/ 1 w 84"/>
                <a:gd name="T1" fmla="*/ 6 h 38"/>
                <a:gd name="T2" fmla="*/ 0 w 84"/>
                <a:gd name="T3" fmla="*/ 38 h 38"/>
                <a:gd name="T4" fmla="*/ 1 w 84"/>
                <a:gd name="T5" fmla="*/ 38 h 38"/>
                <a:gd name="T6" fmla="*/ 84 w 84"/>
                <a:gd name="T7" fmla="*/ 31 h 38"/>
                <a:gd name="T8" fmla="*/ 79 w 84"/>
                <a:gd name="T9" fmla="*/ 0 h 38"/>
                <a:gd name="T10" fmla="*/ 1 w 84"/>
                <a:gd name="T11" fmla="*/ 6 h 38"/>
              </a:gdLst>
              <a:ahLst/>
              <a:cxnLst>
                <a:cxn ang="0">
                  <a:pos x="T0" y="T1"/>
                </a:cxn>
                <a:cxn ang="0">
                  <a:pos x="T2" y="T3"/>
                </a:cxn>
                <a:cxn ang="0">
                  <a:pos x="T4" y="T5"/>
                </a:cxn>
                <a:cxn ang="0">
                  <a:pos x="T6" y="T7"/>
                </a:cxn>
                <a:cxn ang="0">
                  <a:pos x="T8" y="T9"/>
                </a:cxn>
                <a:cxn ang="0">
                  <a:pos x="T10" y="T11"/>
                </a:cxn>
              </a:cxnLst>
              <a:rect l="0" t="0" r="r" b="b"/>
              <a:pathLst>
                <a:path w="84" h="38">
                  <a:moveTo>
                    <a:pt x="1" y="6"/>
                  </a:moveTo>
                  <a:lnTo>
                    <a:pt x="0" y="38"/>
                  </a:lnTo>
                  <a:lnTo>
                    <a:pt x="1" y="38"/>
                  </a:lnTo>
                  <a:cubicBezTo>
                    <a:pt x="29" y="38"/>
                    <a:pt x="57" y="35"/>
                    <a:pt x="84" y="31"/>
                  </a:cubicBezTo>
                  <a:lnTo>
                    <a:pt x="79" y="0"/>
                  </a:lnTo>
                  <a:cubicBezTo>
                    <a:pt x="54" y="4"/>
                    <a:pt x="27" y="6"/>
                    <a:pt x="1" y="6"/>
                  </a:cubicBezTo>
                  <a:close/>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4"/>
            <p:cNvSpPr>
              <a:spLocks/>
            </p:cNvSpPr>
            <p:nvPr/>
          </p:nvSpPr>
          <p:spPr bwMode="auto">
            <a:xfrm>
              <a:off x="-590405" y="4344988"/>
              <a:ext cx="44450" cy="31750"/>
            </a:xfrm>
            <a:custGeom>
              <a:avLst/>
              <a:gdLst>
                <a:gd name="T0" fmla="*/ 10 w 87"/>
                <a:gd name="T1" fmla="*/ 61 h 61"/>
                <a:gd name="T2" fmla="*/ 87 w 87"/>
                <a:gd name="T3" fmla="*/ 29 h 61"/>
                <a:gd name="T4" fmla="*/ 73 w 87"/>
                <a:gd name="T5" fmla="*/ 0 h 61"/>
                <a:gd name="T6" fmla="*/ 0 w 87"/>
                <a:gd name="T7" fmla="*/ 30 h 61"/>
                <a:gd name="T8" fmla="*/ 10 w 87"/>
                <a:gd name="T9" fmla="*/ 61 h 61"/>
              </a:gdLst>
              <a:ahLst/>
              <a:cxnLst>
                <a:cxn ang="0">
                  <a:pos x="T0" y="T1"/>
                </a:cxn>
                <a:cxn ang="0">
                  <a:pos x="T2" y="T3"/>
                </a:cxn>
                <a:cxn ang="0">
                  <a:pos x="T4" y="T5"/>
                </a:cxn>
                <a:cxn ang="0">
                  <a:pos x="T6" y="T7"/>
                </a:cxn>
                <a:cxn ang="0">
                  <a:pos x="T8" y="T9"/>
                </a:cxn>
              </a:cxnLst>
              <a:rect l="0" t="0" r="r" b="b"/>
              <a:pathLst>
                <a:path w="87" h="61">
                  <a:moveTo>
                    <a:pt x="10" y="61"/>
                  </a:moveTo>
                  <a:cubicBezTo>
                    <a:pt x="36" y="52"/>
                    <a:pt x="62" y="42"/>
                    <a:pt x="87" y="29"/>
                  </a:cubicBezTo>
                  <a:lnTo>
                    <a:pt x="73" y="0"/>
                  </a:lnTo>
                  <a:cubicBezTo>
                    <a:pt x="49" y="12"/>
                    <a:pt x="25" y="22"/>
                    <a:pt x="0" y="30"/>
                  </a:cubicBezTo>
                  <a:lnTo>
                    <a:pt x="10" y="61"/>
                  </a:lnTo>
                  <a:close/>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5"/>
            <p:cNvSpPr>
              <a:spLocks/>
            </p:cNvSpPr>
            <p:nvPr/>
          </p:nvSpPr>
          <p:spPr bwMode="auto">
            <a:xfrm>
              <a:off x="-890442" y="4267201"/>
              <a:ext cx="38100" cy="41275"/>
            </a:xfrm>
            <a:custGeom>
              <a:avLst/>
              <a:gdLst>
                <a:gd name="T0" fmla="*/ 0 w 77"/>
                <a:gd name="T1" fmla="*/ 18 h 82"/>
                <a:gd name="T2" fmla="*/ 54 w 77"/>
                <a:gd name="T3" fmla="*/ 82 h 82"/>
                <a:gd name="T4" fmla="*/ 77 w 77"/>
                <a:gd name="T5" fmla="*/ 60 h 82"/>
                <a:gd name="T6" fmla="*/ 26 w 77"/>
                <a:gd name="T7" fmla="*/ 0 h 82"/>
                <a:gd name="T8" fmla="*/ 0 w 77"/>
                <a:gd name="T9" fmla="*/ 18 h 82"/>
              </a:gdLst>
              <a:ahLst/>
              <a:cxnLst>
                <a:cxn ang="0">
                  <a:pos x="T0" y="T1"/>
                </a:cxn>
                <a:cxn ang="0">
                  <a:pos x="T2" y="T3"/>
                </a:cxn>
                <a:cxn ang="0">
                  <a:pos x="T4" y="T5"/>
                </a:cxn>
                <a:cxn ang="0">
                  <a:pos x="T6" y="T7"/>
                </a:cxn>
                <a:cxn ang="0">
                  <a:pos x="T8" y="T9"/>
                </a:cxn>
              </a:cxnLst>
              <a:rect l="0" t="0" r="r" b="b"/>
              <a:pathLst>
                <a:path w="77" h="82">
                  <a:moveTo>
                    <a:pt x="0" y="18"/>
                  </a:moveTo>
                  <a:cubicBezTo>
                    <a:pt x="16" y="41"/>
                    <a:pt x="35" y="62"/>
                    <a:pt x="54" y="82"/>
                  </a:cubicBezTo>
                  <a:lnTo>
                    <a:pt x="77" y="60"/>
                  </a:lnTo>
                  <a:cubicBezTo>
                    <a:pt x="58" y="41"/>
                    <a:pt x="41" y="21"/>
                    <a:pt x="26" y="0"/>
                  </a:cubicBezTo>
                  <a:lnTo>
                    <a:pt x="0" y="18"/>
                  </a:lnTo>
                  <a:close/>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6"/>
            <p:cNvSpPr>
              <a:spLocks/>
            </p:cNvSpPr>
            <p:nvPr/>
          </p:nvSpPr>
          <p:spPr bwMode="auto">
            <a:xfrm>
              <a:off x="-460230" y="4232276"/>
              <a:ext cx="34925" cy="44450"/>
            </a:xfrm>
            <a:custGeom>
              <a:avLst/>
              <a:gdLst>
                <a:gd name="T0" fmla="*/ 26 w 70"/>
                <a:gd name="T1" fmla="*/ 86 h 86"/>
                <a:gd name="T2" fmla="*/ 70 w 70"/>
                <a:gd name="T3" fmla="*/ 15 h 86"/>
                <a:gd name="T4" fmla="*/ 41 w 70"/>
                <a:gd name="T5" fmla="*/ 0 h 86"/>
                <a:gd name="T6" fmla="*/ 0 w 70"/>
                <a:gd name="T7" fmla="*/ 67 h 86"/>
                <a:gd name="T8" fmla="*/ 26 w 70"/>
                <a:gd name="T9" fmla="*/ 86 h 86"/>
              </a:gdLst>
              <a:ahLst/>
              <a:cxnLst>
                <a:cxn ang="0">
                  <a:pos x="T0" y="T1"/>
                </a:cxn>
                <a:cxn ang="0">
                  <a:pos x="T2" y="T3"/>
                </a:cxn>
                <a:cxn ang="0">
                  <a:pos x="T4" y="T5"/>
                </a:cxn>
                <a:cxn ang="0">
                  <a:pos x="T6" y="T7"/>
                </a:cxn>
                <a:cxn ang="0">
                  <a:pos x="T8" y="T9"/>
                </a:cxn>
              </a:cxnLst>
              <a:rect l="0" t="0" r="r" b="b"/>
              <a:pathLst>
                <a:path w="70" h="86">
                  <a:moveTo>
                    <a:pt x="26" y="86"/>
                  </a:moveTo>
                  <a:cubicBezTo>
                    <a:pt x="42" y="64"/>
                    <a:pt x="57" y="39"/>
                    <a:pt x="70" y="15"/>
                  </a:cubicBezTo>
                  <a:lnTo>
                    <a:pt x="41" y="0"/>
                  </a:lnTo>
                  <a:cubicBezTo>
                    <a:pt x="29" y="23"/>
                    <a:pt x="15" y="46"/>
                    <a:pt x="0" y="67"/>
                  </a:cubicBezTo>
                  <a:lnTo>
                    <a:pt x="26" y="86"/>
                  </a:lnTo>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7"/>
            <p:cNvSpPr>
              <a:spLocks/>
            </p:cNvSpPr>
            <p:nvPr/>
          </p:nvSpPr>
          <p:spPr bwMode="auto">
            <a:xfrm>
              <a:off x="-753917" y="4360863"/>
              <a:ext cx="44450" cy="25400"/>
            </a:xfrm>
            <a:custGeom>
              <a:avLst/>
              <a:gdLst>
                <a:gd name="T0" fmla="*/ 10 w 87"/>
                <a:gd name="T1" fmla="*/ 0 h 50"/>
                <a:gd name="T2" fmla="*/ 0 w 87"/>
                <a:gd name="T3" fmla="*/ 30 h 50"/>
                <a:gd name="T4" fmla="*/ 82 w 87"/>
                <a:gd name="T5" fmla="*/ 50 h 50"/>
                <a:gd name="T6" fmla="*/ 87 w 87"/>
                <a:gd name="T7" fmla="*/ 18 h 50"/>
                <a:gd name="T8" fmla="*/ 10 w 87"/>
                <a:gd name="T9" fmla="*/ 0 h 50"/>
              </a:gdLst>
              <a:ahLst/>
              <a:cxnLst>
                <a:cxn ang="0">
                  <a:pos x="T0" y="T1"/>
                </a:cxn>
                <a:cxn ang="0">
                  <a:pos x="T2" y="T3"/>
                </a:cxn>
                <a:cxn ang="0">
                  <a:pos x="T4" y="T5"/>
                </a:cxn>
                <a:cxn ang="0">
                  <a:pos x="T6" y="T7"/>
                </a:cxn>
                <a:cxn ang="0">
                  <a:pos x="T8" y="T9"/>
                </a:cxn>
              </a:cxnLst>
              <a:rect l="0" t="0" r="r" b="b"/>
              <a:pathLst>
                <a:path w="87" h="50">
                  <a:moveTo>
                    <a:pt x="10" y="0"/>
                  </a:moveTo>
                  <a:lnTo>
                    <a:pt x="0" y="30"/>
                  </a:lnTo>
                  <a:cubicBezTo>
                    <a:pt x="26" y="39"/>
                    <a:pt x="54" y="46"/>
                    <a:pt x="82" y="50"/>
                  </a:cubicBezTo>
                  <a:lnTo>
                    <a:pt x="87" y="18"/>
                  </a:lnTo>
                  <a:cubicBezTo>
                    <a:pt x="61" y="14"/>
                    <a:pt x="35" y="8"/>
                    <a:pt x="10" y="0"/>
                  </a:cubicBezTo>
                  <a:close/>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
            <p:cNvSpPr>
              <a:spLocks/>
            </p:cNvSpPr>
            <p:nvPr/>
          </p:nvSpPr>
          <p:spPr bwMode="auto">
            <a:xfrm>
              <a:off x="-830117" y="4324351"/>
              <a:ext cx="42863" cy="34925"/>
            </a:xfrm>
            <a:custGeom>
              <a:avLst/>
              <a:gdLst>
                <a:gd name="T0" fmla="*/ 0 w 86"/>
                <a:gd name="T1" fmla="*/ 26 h 70"/>
                <a:gd name="T2" fmla="*/ 71 w 86"/>
                <a:gd name="T3" fmla="*/ 70 h 70"/>
                <a:gd name="T4" fmla="*/ 86 w 86"/>
                <a:gd name="T5" fmla="*/ 41 h 70"/>
                <a:gd name="T6" fmla="*/ 19 w 86"/>
                <a:gd name="T7" fmla="*/ 0 h 70"/>
                <a:gd name="T8" fmla="*/ 0 w 86"/>
                <a:gd name="T9" fmla="*/ 26 h 70"/>
              </a:gdLst>
              <a:ahLst/>
              <a:cxnLst>
                <a:cxn ang="0">
                  <a:pos x="T0" y="T1"/>
                </a:cxn>
                <a:cxn ang="0">
                  <a:pos x="T2" y="T3"/>
                </a:cxn>
                <a:cxn ang="0">
                  <a:pos x="T4" y="T5"/>
                </a:cxn>
                <a:cxn ang="0">
                  <a:pos x="T6" y="T7"/>
                </a:cxn>
                <a:cxn ang="0">
                  <a:pos x="T8" y="T9"/>
                </a:cxn>
              </a:cxnLst>
              <a:rect l="0" t="0" r="r" b="b"/>
              <a:pathLst>
                <a:path w="86" h="70">
                  <a:moveTo>
                    <a:pt x="0" y="26"/>
                  </a:moveTo>
                  <a:cubicBezTo>
                    <a:pt x="23" y="42"/>
                    <a:pt x="47" y="57"/>
                    <a:pt x="71" y="70"/>
                  </a:cubicBezTo>
                  <a:lnTo>
                    <a:pt x="86" y="41"/>
                  </a:lnTo>
                  <a:cubicBezTo>
                    <a:pt x="63" y="29"/>
                    <a:pt x="40" y="16"/>
                    <a:pt x="19" y="0"/>
                  </a:cubicBezTo>
                  <a:lnTo>
                    <a:pt x="0" y="26"/>
                  </a:lnTo>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26"/>
            <p:cNvSpPr>
              <a:spLocks/>
            </p:cNvSpPr>
            <p:nvPr/>
          </p:nvSpPr>
          <p:spPr bwMode="auto">
            <a:xfrm>
              <a:off x="-699942" y="4325938"/>
              <a:ext cx="30163" cy="26988"/>
            </a:xfrm>
            <a:custGeom>
              <a:avLst/>
              <a:gdLst>
                <a:gd name="T0" fmla="*/ 35 w 57"/>
                <a:gd name="T1" fmla="*/ 51 h 51"/>
                <a:gd name="T2" fmla="*/ 34 w 57"/>
                <a:gd name="T3" fmla="*/ 51 h 51"/>
                <a:gd name="T4" fmla="*/ 8 w 57"/>
                <a:gd name="T5" fmla="*/ 21 h 51"/>
                <a:gd name="T6" fmla="*/ 3 w 57"/>
                <a:gd name="T7" fmla="*/ 17 h 51"/>
                <a:gd name="T8" fmla="*/ 3 w 57"/>
                <a:gd name="T9" fmla="*/ 17 h 51"/>
                <a:gd name="T10" fmla="*/ 2 w 57"/>
                <a:gd name="T11" fmla="*/ 17 h 51"/>
                <a:gd name="T12" fmla="*/ 1 w 57"/>
                <a:gd name="T13" fmla="*/ 16 h 51"/>
                <a:gd name="T14" fmla="*/ 0 w 57"/>
                <a:gd name="T15" fmla="*/ 16 h 51"/>
                <a:gd name="T16" fmla="*/ 0 w 57"/>
                <a:gd name="T17" fmla="*/ 16 h 51"/>
                <a:gd name="T18" fmla="*/ 1 w 57"/>
                <a:gd name="T19" fmla="*/ 15 h 51"/>
                <a:gd name="T20" fmla="*/ 1 w 57"/>
                <a:gd name="T21" fmla="*/ 15 h 51"/>
                <a:gd name="T22" fmla="*/ 33 w 57"/>
                <a:gd name="T23" fmla="*/ 0 h 51"/>
                <a:gd name="T24" fmla="*/ 33 w 57"/>
                <a:gd name="T25" fmla="*/ 0 h 51"/>
                <a:gd name="T26" fmla="*/ 33 w 57"/>
                <a:gd name="T27" fmla="*/ 0 h 51"/>
                <a:gd name="T28" fmla="*/ 55 w 57"/>
                <a:gd name="T29" fmla="*/ 5 h 51"/>
                <a:gd name="T30" fmla="*/ 56 w 57"/>
                <a:gd name="T31" fmla="*/ 5 h 51"/>
                <a:gd name="T32" fmla="*/ 57 w 57"/>
                <a:gd name="T33" fmla="*/ 14 h 51"/>
                <a:gd name="T34" fmla="*/ 40 w 57"/>
                <a:gd name="T35" fmla="*/ 50 h 51"/>
                <a:gd name="T36" fmla="*/ 40 w 57"/>
                <a:gd name="T37" fmla="*/ 50 h 51"/>
                <a:gd name="T38" fmla="*/ 35 w 57"/>
                <a:gd name="T39" fmla="*/ 51 h 51"/>
                <a:gd name="T40" fmla="*/ 35 w 57"/>
                <a:gd name="T4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1">
                  <a:moveTo>
                    <a:pt x="35" y="51"/>
                  </a:moveTo>
                  <a:lnTo>
                    <a:pt x="34" y="51"/>
                  </a:lnTo>
                  <a:cubicBezTo>
                    <a:pt x="19" y="51"/>
                    <a:pt x="17" y="30"/>
                    <a:pt x="8" y="21"/>
                  </a:cubicBezTo>
                  <a:cubicBezTo>
                    <a:pt x="6" y="19"/>
                    <a:pt x="5" y="18"/>
                    <a:pt x="3" y="17"/>
                  </a:cubicBezTo>
                  <a:lnTo>
                    <a:pt x="3" y="17"/>
                  </a:lnTo>
                  <a:cubicBezTo>
                    <a:pt x="3" y="17"/>
                    <a:pt x="2" y="17"/>
                    <a:pt x="2" y="17"/>
                  </a:cubicBezTo>
                  <a:cubicBezTo>
                    <a:pt x="2" y="17"/>
                    <a:pt x="1" y="17"/>
                    <a:pt x="1" y="16"/>
                  </a:cubicBezTo>
                  <a:cubicBezTo>
                    <a:pt x="0" y="16"/>
                    <a:pt x="0" y="16"/>
                    <a:pt x="0" y="16"/>
                  </a:cubicBezTo>
                  <a:lnTo>
                    <a:pt x="0" y="16"/>
                  </a:lnTo>
                  <a:cubicBezTo>
                    <a:pt x="1" y="16"/>
                    <a:pt x="1" y="16"/>
                    <a:pt x="1" y="15"/>
                  </a:cubicBezTo>
                  <a:cubicBezTo>
                    <a:pt x="1" y="15"/>
                    <a:pt x="1" y="15"/>
                    <a:pt x="1" y="15"/>
                  </a:cubicBezTo>
                  <a:cubicBezTo>
                    <a:pt x="11" y="4"/>
                    <a:pt x="22" y="0"/>
                    <a:pt x="33" y="0"/>
                  </a:cubicBezTo>
                  <a:lnTo>
                    <a:pt x="33" y="0"/>
                  </a:lnTo>
                  <a:lnTo>
                    <a:pt x="33" y="0"/>
                  </a:lnTo>
                  <a:cubicBezTo>
                    <a:pt x="40" y="0"/>
                    <a:pt x="47" y="2"/>
                    <a:pt x="55" y="5"/>
                  </a:cubicBezTo>
                  <a:cubicBezTo>
                    <a:pt x="55" y="5"/>
                    <a:pt x="55" y="5"/>
                    <a:pt x="56" y="5"/>
                  </a:cubicBezTo>
                  <a:cubicBezTo>
                    <a:pt x="56" y="9"/>
                    <a:pt x="57" y="12"/>
                    <a:pt x="57" y="14"/>
                  </a:cubicBezTo>
                  <a:cubicBezTo>
                    <a:pt x="57" y="34"/>
                    <a:pt x="40" y="31"/>
                    <a:pt x="40" y="50"/>
                  </a:cubicBezTo>
                  <a:lnTo>
                    <a:pt x="40" y="50"/>
                  </a:lnTo>
                  <a:cubicBezTo>
                    <a:pt x="38" y="50"/>
                    <a:pt x="36" y="51"/>
                    <a:pt x="35" y="51"/>
                  </a:cubicBezTo>
                  <a:lnTo>
                    <a:pt x="35" y="51"/>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61"/>
            <p:cNvSpPr>
              <a:spLocks/>
            </p:cNvSpPr>
            <p:nvPr/>
          </p:nvSpPr>
          <p:spPr bwMode="auto">
            <a:xfrm>
              <a:off x="-896793" y="4662488"/>
              <a:ext cx="47625" cy="53975"/>
            </a:xfrm>
            <a:custGeom>
              <a:avLst/>
              <a:gdLst>
                <a:gd name="T0" fmla="*/ 82 w 92"/>
                <a:gd name="T1" fmla="*/ 103 h 103"/>
                <a:gd name="T2" fmla="*/ 2 w 92"/>
                <a:gd name="T3" fmla="*/ 24 h 103"/>
                <a:gd name="T4" fmla="*/ 21 w 92"/>
                <a:gd name="T5" fmla="*/ 0 h 103"/>
                <a:gd name="T6" fmla="*/ 38 w 92"/>
                <a:gd name="T7" fmla="*/ 2 h 103"/>
                <a:gd name="T8" fmla="*/ 55 w 92"/>
                <a:gd name="T9" fmla="*/ 4 h 103"/>
                <a:gd name="T10" fmla="*/ 66 w 92"/>
                <a:gd name="T11" fmla="*/ 2 h 103"/>
                <a:gd name="T12" fmla="*/ 82 w 92"/>
                <a:gd name="T13" fmla="*/ 103 h 103"/>
              </a:gdLst>
              <a:ahLst/>
              <a:cxnLst>
                <a:cxn ang="0">
                  <a:pos x="T0" y="T1"/>
                </a:cxn>
                <a:cxn ang="0">
                  <a:pos x="T2" y="T3"/>
                </a:cxn>
                <a:cxn ang="0">
                  <a:pos x="T4" y="T5"/>
                </a:cxn>
                <a:cxn ang="0">
                  <a:pos x="T6" y="T7"/>
                </a:cxn>
                <a:cxn ang="0">
                  <a:pos x="T8" y="T9"/>
                </a:cxn>
                <a:cxn ang="0">
                  <a:pos x="T10" y="T11"/>
                </a:cxn>
                <a:cxn ang="0">
                  <a:pos x="T12" y="T13"/>
                </a:cxn>
              </a:cxnLst>
              <a:rect l="0" t="0" r="r" b="b"/>
              <a:pathLst>
                <a:path w="92" h="103">
                  <a:moveTo>
                    <a:pt x="82" y="103"/>
                  </a:moveTo>
                  <a:cubicBezTo>
                    <a:pt x="68" y="60"/>
                    <a:pt x="20" y="64"/>
                    <a:pt x="2" y="24"/>
                  </a:cubicBezTo>
                  <a:cubicBezTo>
                    <a:pt x="0" y="4"/>
                    <a:pt x="9" y="0"/>
                    <a:pt x="21" y="0"/>
                  </a:cubicBezTo>
                  <a:cubicBezTo>
                    <a:pt x="26" y="0"/>
                    <a:pt x="32" y="1"/>
                    <a:pt x="38" y="2"/>
                  </a:cubicBezTo>
                  <a:cubicBezTo>
                    <a:pt x="44" y="3"/>
                    <a:pt x="50" y="4"/>
                    <a:pt x="55" y="4"/>
                  </a:cubicBezTo>
                  <a:cubicBezTo>
                    <a:pt x="60" y="4"/>
                    <a:pt x="63" y="3"/>
                    <a:pt x="66" y="2"/>
                  </a:cubicBezTo>
                  <a:cubicBezTo>
                    <a:pt x="77" y="21"/>
                    <a:pt x="92" y="91"/>
                    <a:pt x="82" y="10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68"/>
            <p:cNvSpPr>
              <a:spLocks/>
            </p:cNvSpPr>
            <p:nvPr/>
          </p:nvSpPr>
          <p:spPr bwMode="auto">
            <a:xfrm>
              <a:off x="-674543" y="4513263"/>
              <a:ext cx="55563" cy="85725"/>
            </a:xfrm>
            <a:custGeom>
              <a:avLst/>
              <a:gdLst>
                <a:gd name="T0" fmla="*/ 84 w 106"/>
                <a:gd name="T1" fmla="*/ 168 h 168"/>
                <a:gd name="T2" fmla="*/ 46 w 106"/>
                <a:gd name="T3" fmla="*/ 148 h 168"/>
                <a:gd name="T4" fmla="*/ 6 w 106"/>
                <a:gd name="T5" fmla="*/ 127 h 168"/>
                <a:gd name="T6" fmla="*/ 2 w 106"/>
                <a:gd name="T7" fmla="*/ 128 h 168"/>
                <a:gd name="T8" fmla="*/ 10 w 106"/>
                <a:gd name="T9" fmla="*/ 97 h 168"/>
                <a:gd name="T10" fmla="*/ 13 w 106"/>
                <a:gd name="T11" fmla="*/ 97 h 168"/>
                <a:gd name="T12" fmla="*/ 6 w 106"/>
                <a:gd name="T13" fmla="*/ 91 h 168"/>
                <a:gd name="T14" fmla="*/ 6 w 106"/>
                <a:gd name="T15" fmla="*/ 1 h 168"/>
                <a:gd name="T16" fmla="*/ 46 w 106"/>
                <a:gd name="T17" fmla="*/ 0 h 168"/>
                <a:gd name="T18" fmla="*/ 55 w 106"/>
                <a:gd name="T19" fmla="*/ 111 h 168"/>
                <a:gd name="T20" fmla="*/ 92 w 106"/>
                <a:gd name="T21" fmla="*/ 130 h 168"/>
                <a:gd name="T22" fmla="*/ 106 w 106"/>
                <a:gd name="T23" fmla="*/ 128 h 168"/>
                <a:gd name="T24" fmla="*/ 84 w 106"/>
                <a:gd name="T2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68">
                  <a:moveTo>
                    <a:pt x="84" y="168"/>
                  </a:moveTo>
                  <a:cubicBezTo>
                    <a:pt x="73" y="168"/>
                    <a:pt x="60" y="158"/>
                    <a:pt x="46" y="148"/>
                  </a:cubicBezTo>
                  <a:cubicBezTo>
                    <a:pt x="32" y="138"/>
                    <a:pt x="18" y="127"/>
                    <a:pt x="6" y="127"/>
                  </a:cubicBezTo>
                  <a:cubicBezTo>
                    <a:pt x="5" y="127"/>
                    <a:pt x="3" y="127"/>
                    <a:pt x="2" y="128"/>
                  </a:cubicBezTo>
                  <a:cubicBezTo>
                    <a:pt x="0" y="111"/>
                    <a:pt x="9" y="110"/>
                    <a:pt x="10" y="97"/>
                  </a:cubicBezTo>
                  <a:lnTo>
                    <a:pt x="13" y="97"/>
                  </a:lnTo>
                  <a:cubicBezTo>
                    <a:pt x="11" y="95"/>
                    <a:pt x="9" y="93"/>
                    <a:pt x="6" y="91"/>
                  </a:cubicBezTo>
                  <a:cubicBezTo>
                    <a:pt x="32" y="62"/>
                    <a:pt x="16" y="36"/>
                    <a:pt x="6" y="1"/>
                  </a:cubicBezTo>
                  <a:lnTo>
                    <a:pt x="46" y="0"/>
                  </a:lnTo>
                  <a:cubicBezTo>
                    <a:pt x="50" y="39"/>
                    <a:pt x="68" y="81"/>
                    <a:pt x="55" y="111"/>
                  </a:cubicBezTo>
                  <a:cubicBezTo>
                    <a:pt x="66" y="120"/>
                    <a:pt x="75" y="130"/>
                    <a:pt x="92" y="130"/>
                  </a:cubicBezTo>
                  <a:cubicBezTo>
                    <a:pt x="96" y="130"/>
                    <a:pt x="101" y="129"/>
                    <a:pt x="106" y="128"/>
                  </a:cubicBezTo>
                  <a:cubicBezTo>
                    <a:pt x="103" y="158"/>
                    <a:pt x="95" y="168"/>
                    <a:pt x="84" y="1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69"/>
            <p:cNvSpPr>
              <a:spLocks/>
            </p:cNvSpPr>
            <p:nvPr/>
          </p:nvSpPr>
          <p:spPr bwMode="auto">
            <a:xfrm>
              <a:off x="-871393" y="4568826"/>
              <a:ext cx="20638" cy="25400"/>
            </a:xfrm>
            <a:custGeom>
              <a:avLst/>
              <a:gdLst>
                <a:gd name="T0" fmla="*/ 8 w 40"/>
                <a:gd name="T1" fmla="*/ 51 h 51"/>
                <a:gd name="T2" fmla="*/ 2 w 40"/>
                <a:gd name="T3" fmla="*/ 50 h 51"/>
                <a:gd name="T4" fmla="*/ 34 w 40"/>
                <a:gd name="T5" fmla="*/ 0 h 51"/>
                <a:gd name="T6" fmla="*/ 38 w 40"/>
                <a:gd name="T7" fmla="*/ 0 h 51"/>
                <a:gd name="T8" fmla="*/ 8 w 40"/>
                <a:gd name="T9" fmla="*/ 51 h 51"/>
              </a:gdLst>
              <a:ahLst/>
              <a:cxnLst>
                <a:cxn ang="0">
                  <a:pos x="T0" y="T1"/>
                </a:cxn>
                <a:cxn ang="0">
                  <a:pos x="T2" y="T3"/>
                </a:cxn>
                <a:cxn ang="0">
                  <a:pos x="T4" y="T5"/>
                </a:cxn>
                <a:cxn ang="0">
                  <a:pos x="T6" y="T7"/>
                </a:cxn>
                <a:cxn ang="0">
                  <a:pos x="T8" y="T9"/>
                </a:cxn>
              </a:cxnLst>
              <a:rect l="0" t="0" r="r" b="b"/>
              <a:pathLst>
                <a:path w="40" h="51">
                  <a:moveTo>
                    <a:pt x="8" y="51"/>
                  </a:moveTo>
                  <a:cubicBezTo>
                    <a:pt x="6" y="51"/>
                    <a:pt x="4" y="51"/>
                    <a:pt x="2" y="50"/>
                  </a:cubicBezTo>
                  <a:cubicBezTo>
                    <a:pt x="0" y="17"/>
                    <a:pt x="11" y="0"/>
                    <a:pt x="34" y="0"/>
                  </a:cubicBezTo>
                  <a:cubicBezTo>
                    <a:pt x="36" y="0"/>
                    <a:pt x="37" y="0"/>
                    <a:pt x="38" y="0"/>
                  </a:cubicBezTo>
                  <a:cubicBezTo>
                    <a:pt x="40" y="33"/>
                    <a:pt x="30" y="51"/>
                    <a:pt x="8" y="5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70"/>
            <p:cNvSpPr>
              <a:spLocks/>
            </p:cNvSpPr>
            <p:nvPr/>
          </p:nvSpPr>
          <p:spPr bwMode="auto">
            <a:xfrm>
              <a:off x="-552305" y="4484688"/>
              <a:ext cx="33338" cy="80963"/>
            </a:xfrm>
            <a:custGeom>
              <a:avLst/>
              <a:gdLst>
                <a:gd name="T0" fmla="*/ 0 w 64"/>
                <a:gd name="T1" fmla="*/ 158 h 158"/>
                <a:gd name="T2" fmla="*/ 32 w 64"/>
                <a:gd name="T3" fmla="*/ 1 h 158"/>
                <a:gd name="T4" fmla="*/ 37 w 64"/>
                <a:gd name="T5" fmla="*/ 0 h 158"/>
                <a:gd name="T6" fmla="*/ 64 w 64"/>
                <a:gd name="T7" fmla="*/ 45 h 158"/>
                <a:gd name="T8" fmla="*/ 0 w 64"/>
                <a:gd name="T9" fmla="*/ 158 h 158"/>
              </a:gdLst>
              <a:ahLst/>
              <a:cxnLst>
                <a:cxn ang="0">
                  <a:pos x="T0" y="T1"/>
                </a:cxn>
                <a:cxn ang="0">
                  <a:pos x="T2" y="T3"/>
                </a:cxn>
                <a:cxn ang="0">
                  <a:pos x="T4" y="T5"/>
                </a:cxn>
                <a:cxn ang="0">
                  <a:pos x="T6" y="T7"/>
                </a:cxn>
                <a:cxn ang="0">
                  <a:pos x="T8" y="T9"/>
                </a:cxn>
              </a:cxnLst>
              <a:rect l="0" t="0" r="r" b="b"/>
              <a:pathLst>
                <a:path w="64" h="158">
                  <a:moveTo>
                    <a:pt x="0" y="158"/>
                  </a:moveTo>
                  <a:cubicBezTo>
                    <a:pt x="8" y="100"/>
                    <a:pt x="24" y="57"/>
                    <a:pt x="32" y="1"/>
                  </a:cubicBezTo>
                  <a:cubicBezTo>
                    <a:pt x="34" y="1"/>
                    <a:pt x="36" y="0"/>
                    <a:pt x="37" y="0"/>
                  </a:cubicBezTo>
                  <a:cubicBezTo>
                    <a:pt x="57" y="0"/>
                    <a:pt x="55" y="30"/>
                    <a:pt x="64" y="45"/>
                  </a:cubicBezTo>
                  <a:cubicBezTo>
                    <a:pt x="44" y="85"/>
                    <a:pt x="37" y="142"/>
                    <a:pt x="0" y="1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71"/>
            <p:cNvSpPr>
              <a:spLocks/>
            </p:cNvSpPr>
            <p:nvPr/>
          </p:nvSpPr>
          <p:spPr bwMode="auto">
            <a:xfrm>
              <a:off x="-596755" y="4270376"/>
              <a:ext cx="52388" cy="41275"/>
            </a:xfrm>
            <a:custGeom>
              <a:avLst/>
              <a:gdLst>
                <a:gd name="T0" fmla="*/ 71 w 103"/>
                <a:gd name="T1" fmla="*/ 80 h 80"/>
                <a:gd name="T2" fmla="*/ 0 w 103"/>
                <a:gd name="T3" fmla="*/ 58 h 80"/>
                <a:gd name="T4" fmla="*/ 88 w 103"/>
                <a:gd name="T5" fmla="*/ 1 h 80"/>
                <a:gd name="T6" fmla="*/ 72 w 103"/>
                <a:gd name="T7" fmla="*/ 80 h 80"/>
                <a:gd name="T8" fmla="*/ 71 w 103"/>
                <a:gd name="T9" fmla="*/ 80 h 80"/>
              </a:gdLst>
              <a:ahLst/>
              <a:cxnLst>
                <a:cxn ang="0">
                  <a:pos x="T0" y="T1"/>
                </a:cxn>
                <a:cxn ang="0">
                  <a:pos x="T2" y="T3"/>
                </a:cxn>
                <a:cxn ang="0">
                  <a:pos x="T4" y="T5"/>
                </a:cxn>
                <a:cxn ang="0">
                  <a:pos x="T6" y="T7"/>
                </a:cxn>
                <a:cxn ang="0">
                  <a:pos x="T8" y="T9"/>
                </a:cxn>
              </a:cxnLst>
              <a:rect l="0" t="0" r="r" b="b"/>
              <a:pathLst>
                <a:path w="103" h="80">
                  <a:moveTo>
                    <a:pt x="71" y="80"/>
                  </a:moveTo>
                  <a:cubicBezTo>
                    <a:pt x="42" y="80"/>
                    <a:pt x="21" y="69"/>
                    <a:pt x="0" y="58"/>
                  </a:cubicBezTo>
                  <a:cubicBezTo>
                    <a:pt x="2" y="0"/>
                    <a:pt x="52" y="11"/>
                    <a:pt x="88" y="1"/>
                  </a:cubicBezTo>
                  <a:cubicBezTo>
                    <a:pt x="103" y="24"/>
                    <a:pt x="74" y="47"/>
                    <a:pt x="72" y="80"/>
                  </a:cubicBezTo>
                  <a:cubicBezTo>
                    <a:pt x="72" y="80"/>
                    <a:pt x="71" y="80"/>
                    <a:pt x="71" y="8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73"/>
            <p:cNvSpPr>
              <a:spLocks/>
            </p:cNvSpPr>
            <p:nvPr/>
          </p:nvSpPr>
          <p:spPr bwMode="auto">
            <a:xfrm>
              <a:off x="-596755" y="4813301"/>
              <a:ext cx="12700" cy="3175"/>
            </a:xfrm>
            <a:custGeom>
              <a:avLst/>
              <a:gdLst>
                <a:gd name="T0" fmla="*/ 22 w 24"/>
                <a:gd name="T1" fmla="*/ 8 h 8"/>
                <a:gd name="T2" fmla="*/ 0 w 24"/>
                <a:gd name="T3" fmla="*/ 8 h 8"/>
                <a:gd name="T4" fmla="*/ 17 w 24"/>
                <a:gd name="T5" fmla="*/ 0 h 8"/>
                <a:gd name="T6" fmla="*/ 24 w 24"/>
                <a:gd name="T7" fmla="*/ 1 h 8"/>
                <a:gd name="T8" fmla="*/ 22 w 24"/>
                <a:gd name="T9" fmla="*/ 8 h 8"/>
              </a:gdLst>
              <a:ahLst/>
              <a:cxnLst>
                <a:cxn ang="0">
                  <a:pos x="T0" y="T1"/>
                </a:cxn>
                <a:cxn ang="0">
                  <a:pos x="T2" y="T3"/>
                </a:cxn>
                <a:cxn ang="0">
                  <a:pos x="T4" y="T5"/>
                </a:cxn>
                <a:cxn ang="0">
                  <a:pos x="T6" y="T7"/>
                </a:cxn>
                <a:cxn ang="0">
                  <a:pos x="T8" y="T9"/>
                </a:cxn>
              </a:cxnLst>
              <a:rect l="0" t="0" r="r" b="b"/>
              <a:pathLst>
                <a:path w="24" h="8">
                  <a:moveTo>
                    <a:pt x="22" y="8"/>
                  </a:moveTo>
                  <a:lnTo>
                    <a:pt x="0" y="8"/>
                  </a:lnTo>
                  <a:cubicBezTo>
                    <a:pt x="5" y="3"/>
                    <a:pt x="11" y="0"/>
                    <a:pt x="17" y="0"/>
                  </a:cubicBezTo>
                  <a:cubicBezTo>
                    <a:pt x="19" y="0"/>
                    <a:pt x="22" y="0"/>
                    <a:pt x="24" y="1"/>
                  </a:cubicBezTo>
                  <a:cubicBezTo>
                    <a:pt x="23" y="4"/>
                    <a:pt x="23" y="6"/>
                    <a:pt x="22" y="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4"/>
            <p:cNvSpPr>
              <a:spLocks/>
            </p:cNvSpPr>
            <p:nvPr/>
          </p:nvSpPr>
          <p:spPr bwMode="auto">
            <a:xfrm>
              <a:off x="-638030" y="4816476"/>
              <a:ext cx="52388" cy="17463"/>
            </a:xfrm>
            <a:custGeom>
              <a:avLst/>
              <a:gdLst>
                <a:gd name="T0" fmla="*/ 87 w 103"/>
                <a:gd name="T1" fmla="*/ 32 h 32"/>
                <a:gd name="T2" fmla="*/ 0 w 103"/>
                <a:gd name="T3" fmla="*/ 32 h 32"/>
                <a:gd name="T4" fmla="*/ 9 w 103"/>
                <a:gd name="T5" fmla="*/ 16 h 32"/>
                <a:gd name="T6" fmla="*/ 37 w 103"/>
                <a:gd name="T7" fmla="*/ 27 h 32"/>
                <a:gd name="T8" fmla="*/ 71 w 103"/>
                <a:gd name="T9" fmla="*/ 9 h 32"/>
                <a:gd name="T10" fmla="*/ 81 w 103"/>
                <a:gd name="T11" fmla="*/ 0 h 32"/>
                <a:gd name="T12" fmla="*/ 103 w 103"/>
                <a:gd name="T13" fmla="*/ 0 h 32"/>
                <a:gd name="T14" fmla="*/ 87 w 10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2">
                  <a:moveTo>
                    <a:pt x="87" y="32"/>
                  </a:moveTo>
                  <a:lnTo>
                    <a:pt x="0" y="32"/>
                  </a:lnTo>
                  <a:cubicBezTo>
                    <a:pt x="2" y="27"/>
                    <a:pt x="5" y="21"/>
                    <a:pt x="9" y="16"/>
                  </a:cubicBezTo>
                  <a:cubicBezTo>
                    <a:pt x="20" y="24"/>
                    <a:pt x="29" y="27"/>
                    <a:pt x="37" y="27"/>
                  </a:cubicBezTo>
                  <a:cubicBezTo>
                    <a:pt x="51" y="27"/>
                    <a:pt x="61" y="18"/>
                    <a:pt x="71" y="9"/>
                  </a:cubicBezTo>
                  <a:cubicBezTo>
                    <a:pt x="74" y="6"/>
                    <a:pt x="77" y="3"/>
                    <a:pt x="81" y="0"/>
                  </a:cubicBezTo>
                  <a:lnTo>
                    <a:pt x="103" y="0"/>
                  </a:lnTo>
                  <a:cubicBezTo>
                    <a:pt x="99" y="12"/>
                    <a:pt x="93" y="23"/>
                    <a:pt x="87" y="3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75"/>
            <p:cNvSpPr>
              <a:spLocks noEditPoints="1"/>
            </p:cNvSpPr>
            <p:nvPr/>
          </p:nvSpPr>
          <p:spPr bwMode="auto">
            <a:xfrm>
              <a:off x="-744393" y="4156076"/>
              <a:ext cx="150813" cy="271463"/>
            </a:xfrm>
            <a:custGeom>
              <a:avLst/>
              <a:gdLst>
                <a:gd name="T0" fmla="*/ 41 w 296"/>
                <a:gd name="T1" fmla="*/ 532 h 532"/>
                <a:gd name="T2" fmla="*/ 0 w 296"/>
                <a:gd name="T3" fmla="*/ 507 h 532"/>
                <a:gd name="T4" fmla="*/ 14 w 296"/>
                <a:gd name="T5" fmla="*/ 440 h 532"/>
                <a:gd name="T6" fmla="*/ 63 w 296"/>
                <a:gd name="T7" fmla="*/ 450 h 532"/>
                <a:gd name="T8" fmla="*/ 68 w 296"/>
                <a:gd name="T9" fmla="*/ 418 h 532"/>
                <a:gd name="T10" fmla="*/ 14 w 296"/>
                <a:gd name="T11" fmla="*/ 407 h 532"/>
                <a:gd name="T12" fmla="*/ 16 w 296"/>
                <a:gd name="T13" fmla="*/ 373 h 532"/>
                <a:gd name="T14" fmla="*/ 28 w 296"/>
                <a:gd name="T15" fmla="*/ 375 h 532"/>
                <a:gd name="T16" fmla="*/ 56 w 296"/>
                <a:gd name="T17" fmla="*/ 327 h 532"/>
                <a:gd name="T18" fmla="*/ 16 w 296"/>
                <a:gd name="T19" fmla="*/ 293 h 532"/>
                <a:gd name="T20" fmla="*/ 46 w 296"/>
                <a:gd name="T21" fmla="*/ 259 h 532"/>
                <a:gd name="T22" fmla="*/ 56 w 296"/>
                <a:gd name="T23" fmla="*/ 259 h 532"/>
                <a:gd name="T24" fmla="*/ 66 w 296"/>
                <a:gd name="T25" fmla="*/ 260 h 532"/>
                <a:gd name="T26" fmla="*/ 72 w 296"/>
                <a:gd name="T27" fmla="*/ 260 h 532"/>
                <a:gd name="T28" fmla="*/ 72 w 296"/>
                <a:gd name="T29" fmla="*/ 316 h 532"/>
                <a:gd name="T30" fmla="*/ 200 w 296"/>
                <a:gd name="T31" fmla="*/ 102 h 532"/>
                <a:gd name="T32" fmla="*/ 183 w 296"/>
                <a:gd name="T33" fmla="*/ 23 h 532"/>
                <a:gd name="T34" fmla="*/ 231 w 296"/>
                <a:gd name="T35" fmla="*/ 0 h 532"/>
                <a:gd name="T36" fmla="*/ 207 w 296"/>
                <a:gd name="T37" fmla="*/ 102 h 532"/>
                <a:gd name="T38" fmla="*/ 216 w 296"/>
                <a:gd name="T39" fmla="*/ 147 h 532"/>
                <a:gd name="T40" fmla="*/ 245 w 296"/>
                <a:gd name="T41" fmla="*/ 141 h 532"/>
                <a:gd name="T42" fmla="*/ 296 w 296"/>
                <a:gd name="T43" fmla="*/ 192 h 532"/>
                <a:gd name="T44" fmla="*/ 248 w 296"/>
                <a:gd name="T45" fmla="*/ 248 h 532"/>
                <a:gd name="T46" fmla="*/ 195 w 296"/>
                <a:gd name="T47" fmla="*/ 224 h 532"/>
                <a:gd name="T48" fmla="*/ 183 w 296"/>
                <a:gd name="T49" fmla="*/ 226 h 532"/>
                <a:gd name="T50" fmla="*/ 167 w 296"/>
                <a:gd name="T51" fmla="*/ 417 h 532"/>
                <a:gd name="T52" fmla="*/ 131 w 296"/>
                <a:gd name="T53" fmla="*/ 395 h 532"/>
                <a:gd name="T54" fmla="*/ 128 w 296"/>
                <a:gd name="T55" fmla="*/ 395 h 532"/>
                <a:gd name="T56" fmla="*/ 77 w 296"/>
                <a:gd name="T57" fmla="*/ 461 h 532"/>
                <a:gd name="T58" fmla="*/ 56 w 296"/>
                <a:gd name="T59" fmla="*/ 452 h 532"/>
                <a:gd name="T60" fmla="*/ 56 w 296"/>
                <a:gd name="T61" fmla="*/ 530 h 532"/>
                <a:gd name="T62" fmla="*/ 41 w 296"/>
                <a:gd name="T63" fmla="*/ 532 h 532"/>
                <a:gd name="T64" fmla="*/ 123 w 296"/>
                <a:gd name="T65" fmla="*/ 384 h 532"/>
                <a:gd name="T66" fmla="*/ 123 w 296"/>
                <a:gd name="T67" fmla="*/ 384 h 532"/>
                <a:gd name="T68" fmla="*/ 123 w 296"/>
                <a:gd name="T69" fmla="*/ 384 h 532"/>
                <a:gd name="T70" fmla="*/ 128 w 296"/>
                <a:gd name="T71" fmla="*/ 383 h 532"/>
                <a:gd name="T72" fmla="*/ 128 w 296"/>
                <a:gd name="T73" fmla="*/ 383 h 532"/>
                <a:gd name="T74" fmla="*/ 145 w 296"/>
                <a:gd name="T75" fmla="*/ 347 h 532"/>
                <a:gd name="T76" fmla="*/ 144 w 296"/>
                <a:gd name="T77" fmla="*/ 338 h 532"/>
                <a:gd name="T78" fmla="*/ 143 w 296"/>
                <a:gd name="T79" fmla="*/ 338 h 532"/>
                <a:gd name="T80" fmla="*/ 121 w 296"/>
                <a:gd name="T81" fmla="*/ 333 h 532"/>
                <a:gd name="T82" fmla="*/ 121 w 296"/>
                <a:gd name="T83" fmla="*/ 333 h 532"/>
                <a:gd name="T84" fmla="*/ 121 w 296"/>
                <a:gd name="T85" fmla="*/ 333 h 532"/>
                <a:gd name="T86" fmla="*/ 121 w 296"/>
                <a:gd name="T87" fmla="*/ 333 h 532"/>
                <a:gd name="T88" fmla="*/ 89 w 296"/>
                <a:gd name="T89" fmla="*/ 348 h 532"/>
                <a:gd name="T90" fmla="*/ 89 w 296"/>
                <a:gd name="T91" fmla="*/ 348 h 532"/>
                <a:gd name="T92" fmla="*/ 88 w 296"/>
                <a:gd name="T93" fmla="*/ 349 h 532"/>
                <a:gd name="T94" fmla="*/ 88 w 296"/>
                <a:gd name="T95" fmla="*/ 349 h 532"/>
                <a:gd name="T96" fmla="*/ 88 w 296"/>
                <a:gd name="T97" fmla="*/ 349 h 532"/>
                <a:gd name="T98" fmla="*/ 89 w 296"/>
                <a:gd name="T99" fmla="*/ 349 h 532"/>
                <a:gd name="T100" fmla="*/ 90 w 296"/>
                <a:gd name="T101" fmla="*/ 350 h 532"/>
                <a:gd name="T102" fmla="*/ 91 w 296"/>
                <a:gd name="T103" fmla="*/ 350 h 532"/>
                <a:gd name="T104" fmla="*/ 91 w 296"/>
                <a:gd name="T105" fmla="*/ 350 h 532"/>
                <a:gd name="T106" fmla="*/ 96 w 296"/>
                <a:gd name="T107" fmla="*/ 354 h 532"/>
                <a:gd name="T108" fmla="*/ 122 w 296"/>
                <a:gd name="T109" fmla="*/ 384 h 532"/>
                <a:gd name="T110" fmla="*/ 123 w 296"/>
                <a:gd name="T111" fmla="*/ 384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532">
                  <a:moveTo>
                    <a:pt x="41" y="532"/>
                  </a:moveTo>
                  <a:cubicBezTo>
                    <a:pt x="22" y="532"/>
                    <a:pt x="11" y="519"/>
                    <a:pt x="0" y="507"/>
                  </a:cubicBezTo>
                  <a:cubicBezTo>
                    <a:pt x="15" y="487"/>
                    <a:pt x="15" y="465"/>
                    <a:pt x="14" y="440"/>
                  </a:cubicBezTo>
                  <a:cubicBezTo>
                    <a:pt x="30" y="444"/>
                    <a:pt x="46" y="447"/>
                    <a:pt x="63" y="450"/>
                  </a:cubicBezTo>
                  <a:lnTo>
                    <a:pt x="68" y="418"/>
                  </a:lnTo>
                  <a:cubicBezTo>
                    <a:pt x="49" y="415"/>
                    <a:pt x="31" y="411"/>
                    <a:pt x="14" y="407"/>
                  </a:cubicBezTo>
                  <a:cubicBezTo>
                    <a:pt x="14" y="396"/>
                    <a:pt x="14" y="385"/>
                    <a:pt x="16" y="373"/>
                  </a:cubicBezTo>
                  <a:cubicBezTo>
                    <a:pt x="21" y="374"/>
                    <a:pt x="25" y="375"/>
                    <a:pt x="28" y="375"/>
                  </a:cubicBezTo>
                  <a:cubicBezTo>
                    <a:pt x="49" y="375"/>
                    <a:pt x="43" y="339"/>
                    <a:pt x="56" y="327"/>
                  </a:cubicBezTo>
                  <a:cubicBezTo>
                    <a:pt x="54" y="300"/>
                    <a:pt x="21" y="317"/>
                    <a:pt x="16" y="293"/>
                  </a:cubicBezTo>
                  <a:cubicBezTo>
                    <a:pt x="13" y="263"/>
                    <a:pt x="28" y="259"/>
                    <a:pt x="46" y="259"/>
                  </a:cubicBezTo>
                  <a:cubicBezTo>
                    <a:pt x="49" y="259"/>
                    <a:pt x="52" y="259"/>
                    <a:pt x="56" y="259"/>
                  </a:cubicBezTo>
                  <a:cubicBezTo>
                    <a:pt x="59" y="260"/>
                    <a:pt x="63" y="260"/>
                    <a:pt x="66" y="260"/>
                  </a:cubicBezTo>
                  <a:cubicBezTo>
                    <a:pt x="68" y="260"/>
                    <a:pt x="70" y="260"/>
                    <a:pt x="72" y="260"/>
                  </a:cubicBezTo>
                  <a:cubicBezTo>
                    <a:pt x="77" y="295"/>
                    <a:pt x="57" y="294"/>
                    <a:pt x="72" y="316"/>
                  </a:cubicBezTo>
                  <a:cubicBezTo>
                    <a:pt x="130" y="269"/>
                    <a:pt x="140" y="112"/>
                    <a:pt x="200" y="102"/>
                  </a:cubicBezTo>
                  <a:cubicBezTo>
                    <a:pt x="193" y="77"/>
                    <a:pt x="182" y="58"/>
                    <a:pt x="183" y="23"/>
                  </a:cubicBezTo>
                  <a:cubicBezTo>
                    <a:pt x="198" y="14"/>
                    <a:pt x="213" y="4"/>
                    <a:pt x="231" y="0"/>
                  </a:cubicBezTo>
                  <a:cubicBezTo>
                    <a:pt x="239" y="57"/>
                    <a:pt x="207" y="56"/>
                    <a:pt x="207" y="102"/>
                  </a:cubicBezTo>
                  <a:cubicBezTo>
                    <a:pt x="206" y="122"/>
                    <a:pt x="217" y="126"/>
                    <a:pt x="216" y="147"/>
                  </a:cubicBezTo>
                  <a:cubicBezTo>
                    <a:pt x="228" y="143"/>
                    <a:pt x="237" y="141"/>
                    <a:pt x="245" y="141"/>
                  </a:cubicBezTo>
                  <a:cubicBezTo>
                    <a:pt x="270" y="141"/>
                    <a:pt x="278" y="159"/>
                    <a:pt x="296" y="192"/>
                  </a:cubicBezTo>
                  <a:cubicBezTo>
                    <a:pt x="292" y="228"/>
                    <a:pt x="261" y="227"/>
                    <a:pt x="248" y="248"/>
                  </a:cubicBezTo>
                  <a:cubicBezTo>
                    <a:pt x="225" y="248"/>
                    <a:pt x="218" y="224"/>
                    <a:pt x="195" y="224"/>
                  </a:cubicBezTo>
                  <a:cubicBezTo>
                    <a:pt x="192" y="224"/>
                    <a:pt x="188" y="225"/>
                    <a:pt x="183" y="226"/>
                  </a:cubicBezTo>
                  <a:cubicBezTo>
                    <a:pt x="229" y="290"/>
                    <a:pt x="192" y="360"/>
                    <a:pt x="167" y="417"/>
                  </a:cubicBezTo>
                  <a:cubicBezTo>
                    <a:pt x="153" y="412"/>
                    <a:pt x="148" y="395"/>
                    <a:pt x="131" y="395"/>
                  </a:cubicBezTo>
                  <a:cubicBezTo>
                    <a:pt x="130" y="395"/>
                    <a:pt x="129" y="395"/>
                    <a:pt x="128" y="395"/>
                  </a:cubicBezTo>
                  <a:cubicBezTo>
                    <a:pt x="120" y="422"/>
                    <a:pt x="101" y="461"/>
                    <a:pt x="77" y="461"/>
                  </a:cubicBezTo>
                  <a:cubicBezTo>
                    <a:pt x="70" y="461"/>
                    <a:pt x="63" y="458"/>
                    <a:pt x="56" y="452"/>
                  </a:cubicBezTo>
                  <a:lnTo>
                    <a:pt x="56" y="530"/>
                  </a:lnTo>
                  <a:cubicBezTo>
                    <a:pt x="51" y="531"/>
                    <a:pt x="46" y="532"/>
                    <a:pt x="41" y="532"/>
                  </a:cubicBezTo>
                  <a:moveTo>
                    <a:pt x="123" y="384"/>
                  </a:moveTo>
                  <a:lnTo>
                    <a:pt x="123" y="384"/>
                  </a:lnTo>
                  <a:lnTo>
                    <a:pt x="123" y="384"/>
                  </a:lnTo>
                  <a:cubicBezTo>
                    <a:pt x="124" y="384"/>
                    <a:pt x="126" y="383"/>
                    <a:pt x="128" y="383"/>
                  </a:cubicBezTo>
                  <a:lnTo>
                    <a:pt x="128" y="383"/>
                  </a:lnTo>
                  <a:cubicBezTo>
                    <a:pt x="128" y="364"/>
                    <a:pt x="145" y="367"/>
                    <a:pt x="145" y="347"/>
                  </a:cubicBezTo>
                  <a:cubicBezTo>
                    <a:pt x="145" y="345"/>
                    <a:pt x="144" y="342"/>
                    <a:pt x="144" y="338"/>
                  </a:cubicBezTo>
                  <a:cubicBezTo>
                    <a:pt x="143" y="338"/>
                    <a:pt x="143" y="338"/>
                    <a:pt x="143" y="338"/>
                  </a:cubicBezTo>
                  <a:cubicBezTo>
                    <a:pt x="135" y="335"/>
                    <a:pt x="128" y="333"/>
                    <a:pt x="121" y="333"/>
                  </a:cubicBezTo>
                  <a:lnTo>
                    <a:pt x="121" y="333"/>
                  </a:lnTo>
                  <a:lnTo>
                    <a:pt x="121" y="333"/>
                  </a:lnTo>
                  <a:lnTo>
                    <a:pt x="121" y="333"/>
                  </a:lnTo>
                  <a:cubicBezTo>
                    <a:pt x="110" y="333"/>
                    <a:pt x="99" y="337"/>
                    <a:pt x="89" y="348"/>
                  </a:cubicBezTo>
                  <a:lnTo>
                    <a:pt x="89" y="348"/>
                  </a:lnTo>
                  <a:cubicBezTo>
                    <a:pt x="89" y="349"/>
                    <a:pt x="89" y="349"/>
                    <a:pt x="88" y="349"/>
                  </a:cubicBezTo>
                  <a:lnTo>
                    <a:pt x="88" y="349"/>
                  </a:lnTo>
                  <a:lnTo>
                    <a:pt x="88" y="349"/>
                  </a:lnTo>
                  <a:cubicBezTo>
                    <a:pt x="88" y="349"/>
                    <a:pt x="88" y="349"/>
                    <a:pt x="89" y="349"/>
                  </a:cubicBezTo>
                  <a:cubicBezTo>
                    <a:pt x="89" y="350"/>
                    <a:pt x="90" y="350"/>
                    <a:pt x="90" y="350"/>
                  </a:cubicBezTo>
                  <a:cubicBezTo>
                    <a:pt x="90" y="350"/>
                    <a:pt x="91" y="350"/>
                    <a:pt x="91" y="350"/>
                  </a:cubicBezTo>
                  <a:lnTo>
                    <a:pt x="91" y="350"/>
                  </a:lnTo>
                  <a:cubicBezTo>
                    <a:pt x="93" y="351"/>
                    <a:pt x="94" y="352"/>
                    <a:pt x="96" y="354"/>
                  </a:cubicBezTo>
                  <a:cubicBezTo>
                    <a:pt x="105" y="363"/>
                    <a:pt x="107" y="384"/>
                    <a:pt x="122" y="384"/>
                  </a:cubicBezTo>
                  <a:lnTo>
                    <a:pt x="123" y="384"/>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76"/>
            <p:cNvSpPr>
              <a:spLocks/>
            </p:cNvSpPr>
            <p:nvPr/>
          </p:nvSpPr>
          <p:spPr bwMode="auto">
            <a:xfrm>
              <a:off x="-738043" y="4364038"/>
              <a:ext cx="28575" cy="22225"/>
            </a:xfrm>
            <a:custGeom>
              <a:avLst/>
              <a:gdLst>
                <a:gd name="T0" fmla="*/ 50 w 55"/>
                <a:gd name="T1" fmla="*/ 43 h 43"/>
                <a:gd name="T2" fmla="*/ 1 w 55"/>
                <a:gd name="T3" fmla="*/ 33 h 43"/>
                <a:gd name="T4" fmla="*/ 1 w 55"/>
                <a:gd name="T5" fmla="*/ 0 h 43"/>
                <a:gd name="T6" fmla="*/ 55 w 55"/>
                <a:gd name="T7" fmla="*/ 11 h 43"/>
                <a:gd name="T8" fmla="*/ 50 w 55"/>
                <a:gd name="T9" fmla="*/ 43 h 43"/>
              </a:gdLst>
              <a:ahLst/>
              <a:cxnLst>
                <a:cxn ang="0">
                  <a:pos x="T0" y="T1"/>
                </a:cxn>
                <a:cxn ang="0">
                  <a:pos x="T2" y="T3"/>
                </a:cxn>
                <a:cxn ang="0">
                  <a:pos x="T4" y="T5"/>
                </a:cxn>
                <a:cxn ang="0">
                  <a:pos x="T6" y="T7"/>
                </a:cxn>
                <a:cxn ang="0">
                  <a:pos x="T8" y="T9"/>
                </a:cxn>
              </a:cxnLst>
              <a:rect l="0" t="0" r="r" b="b"/>
              <a:pathLst>
                <a:path w="55" h="43">
                  <a:moveTo>
                    <a:pt x="50" y="43"/>
                  </a:moveTo>
                  <a:cubicBezTo>
                    <a:pt x="33" y="40"/>
                    <a:pt x="17" y="37"/>
                    <a:pt x="1" y="33"/>
                  </a:cubicBezTo>
                  <a:cubicBezTo>
                    <a:pt x="1" y="22"/>
                    <a:pt x="0" y="11"/>
                    <a:pt x="1" y="0"/>
                  </a:cubicBezTo>
                  <a:cubicBezTo>
                    <a:pt x="18" y="4"/>
                    <a:pt x="36" y="8"/>
                    <a:pt x="55" y="11"/>
                  </a:cubicBezTo>
                  <a:lnTo>
                    <a:pt x="50" y="43"/>
                  </a:ln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15"/>
            <p:cNvSpPr>
              <a:spLocks/>
            </p:cNvSpPr>
            <p:nvPr/>
          </p:nvSpPr>
          <p:spPr bwMode="auto">
            <a:xfrm>
              <a:off x="-504680" y="4324351"/>
              <a:ext cx="14288" cy="15875"/>
            </a:xfrm>
            <a:custGeom>
              <a:avLst/>
              <a:gdLst>
                <a:gd name="T0" fmla="*/ 12 w 28"/>
                <a:gd name="T1" fmla="*/ 31 h 31"/>
                <a:gd name="T2" fmla="*/ 0 w 28"/>
                <a:gd name="T3" fmla="*/ 22 h 31"/>
                <a:gd name="T4" fmla="*/ 28 w 28"/>
                <a:gd name="T5" fmla="*/ 0 h 31"/>
                <a:gd name="T6" fmla="*/ 12 w 28"/>
                <a:gd name="T7" fmla="*/ 31 h 31"/>
              </a:gdLst>
              <a:ahLst/>
              <a:cxnLst>
                <a:cxn ang="0">
                  <a:pos x="T0" y="T1"/>
                </a:cxn>
                <a:cxn ang="0">
                  <a:pos x="T2" y="T3"/>
                </a:cxn>
                <a:cxn ang="0">
                  <a:pos x="T4" y="T5"/>
                </a:cxn>
                <a:cxn ang="0">
                  <a:pos x="T6" y="T7"/>
                </a:cxn>
              </a:cxnLst>
              <a:rect l="0" t="0" r="r" b="b"/>
              <a:pathLst>
                <a:path w="28" h="31">
                  <a:moveTo>
                    <a:pt x="12" y="31"/>
                  </a:moveTo>
                  <a:cubicBezTo>
                    <a:pt x="5" y="30"/>
                    <a:pt x="2" y="26"/>
                    <a:pt x="0" y="22"/>
                  </a:cubicBezTo>
                  <a:cubicBezTo>
                    <a:pt x="9" y="15"/>
                    <a:pt x="19" y="7"/>
                    <a:pt x="28" y="0"/>
                  </a:cubicBezTo>
                  <a:cubicBezTo>
                    <a:pt x="24" y="12"/>
                    <a:pt x="14" y="16"/>
                    <a:pt x="12" y="3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6"/>
            <p:cNvSpPr>
              <a:spLocks/>
            </p:cNvSpPr>
            <p:nvPr/>
          </p:nvSpPr>
          <p:spPr bwMode="auto">
            <a:xfrm>
              <a:off x="-507855" y="4311651"/>
              <a:ext cx="17463" cy="23813"/>
            </a:xfrm>
            <a:custGeom>
              <a:avLst/>
              <a:gdLst>
                <a:gd name="T0" fmla="*/ 6 w 36"/>
                <a:gd name="T1" fmla="*/ 47 h 47"/>
                <a:gd name="T2" fmla="*/ 34 w 36"/>
                <a:gd name="T3" fmla="*/ 0 h 47"/>
                <a:gd name="T4" fmla="*/ 34 w 36"/>
                <a:gd name="T5" fmla="*/ 25 h 47"/>
                <a:gd name="T6" fmla="*/ 6 w 36"/>
                <a:gd name="T7" fmla="*/ 47 h 47"/>
              </a:gdLst>
              <a:ahLst/>
              <a:cxnLst>
                <a:cxn ang="0">
                  <a:pos x="T0" y="T1"/>
                </a:cxn>
                <a:cxn ang="0">
                  <a:pos x="T2" y="T3"/>
                </a:cxn>
                <a:cxn ang="0">
                  <a:pos x="T4" y="T5"/>
                </a:cxn>
                <a:cxn ang="0">
                  <a:pos x="T6" y="T7"/>
                </a:cxn>
              </a:cxnLst>
              <a:rect l="0" t="0" r="r" b="b"/>
              <a:pathLst>
                <a:path w="36" h="47">
                  <a:moveTo>
                    <a:pt x="6" y="47"/>
                  </a:moveTo>
                  <a:cubicBezTo>
                    <a:pt x="0" y="31"/>
                    <a:pt x="18" y="2"/>
                    <a:pt x="34" y="0"/>
                  </a:cubicBezTo>
                  <a:cubicBezTo>
                    <a:pt x="36" y="11"/>
                    <a:pt x="35" y="19"/>
                    <a:pt x="34" y="25"/>
                  </a:cubicBezTo>
                  <a:cubicBezTo>
                    <a:pt x="25" y="32"/>
                    <a:pt x="15" y="40"/>
                    <a:pt x="6" y="47"/>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12"/>
            <p:cNvSpPr>
              <a:spLocks/>
            </p:cNvSpPr>
            <p:nvPr/>
          </p:nvSpPr>
          <p:spPr bwMode="auto">
            <a:xfrm>
              <a:off x="-657080" y="4062413"/>
              <a:ext cx="42863" cy="36513"/>
            </a:xfrm>
            <a:custGeom>
              <a:avLst/>
              <a:gdLst>
                <a:gd name="T0" fmla="*/ 10 w 83"/>
                <a:gd name="T1" fmla="*/ 69 h 69"/>
                <a:gd name="T2" fmla="*/ 4 w 83"/>
                <a:gd name="T3" fmla="*/ 68 h 69"/>
                <a:gd name="T4" fmla="*/ 35 w 83"/>
                <a:gd name="T5" fmla="*/ 0 h 69"/>
                <a:gd name="T6" fmla="*/ 83 w 83"/>
                <a:gd name="T7" fmla="*/ 56 h 69"/>
                <a:gd name="T8" fmla="*/ 82 w 83"/>
                <a:gd name="T9" fmla="*/ 56 h 69"/>
                <a:gd name="T10" fmla="*/ 68 w 83"/>
                <a:gd name="T11" fmla="*/ 62 h 69"/>
                <a:gd name="T12" fmla="*/ 53 w 83"/>
                <a:gd name="T13" fmla="*/ 68 h 69"/>
                <a:gd name="T14" fmla="*/ 51 w 83"/>
                <a:gd name="T15" fmla="*/ 68 h 69"/>
                <a:gd name="T16" fmla="*/ 43 w 83"/>
                <a:gd name="T17" fmla="*/ 22 h 69"/>
                <a:gd name="T18" fmla="*/ 10 w 83"/>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69">
                  <a:moveTo>
                    <a:pt x="10" y="69"/>
                  </a:moveTo>
                  <a:cubicBezTo>
                    <a:pt x="8" y="69"/>
                    <a:pt x="6" y="69"/>
                    <a:pt x="4" y="68"/>
                  </a:cubicBezTo>
                  <a:cubicBezTo>
                    <a:pt x="0" y="26"/>
                    <a:pt x="10" y="2"/>
                    <a:pt x="35" y="0"/>
                  </a:cubicBezTo>
                  <a:cubicBezTo>
                    <a:pt x="51" y="18"/>
                    <a:pt x="82" y="16"/>
                    <a:pt x="83" y="56"/>
                  </a:cubicBezTo>
                  <a:cubicBezTo>
                    <a:pt x="83" y="56"/>
                    <a:pt x="82" y="56"/>
                    <a:pt x="82" y="56"/>
                  </a:cubicBezTo>
                  <a:cubicBezTo>
                    <a:pt x="75" y="56"/>
                    <a:pt x="72" y="59"/>
                    <a:pt x="68" y="62"/>
                  </a:cubicBezTo>
                  <a:cubicBezTo>
                    <a:pt x="64" y="65"/>
                    <a:pt x="60" y="68"/>
                    <a:pt x="53" y="68"/>
                  </a:cubicBezTo>
                  <a:cubicBezTo>
                    <a:pt x="53" y="68"/>
                    <a:pt x="52" y="68"/>
                    <a:pt x="51" y="68"/>
                  </a:cubicBezTo>
                  <a:cubicBezTo>
                    <a:pt x="52" y="48"/>
                    <a:pt x="41" y="44"/>
                    <a:pt x="43" y="22"/>
                  </a:cubicBezTo>
                  <a:cubicBezTo>
                    <a:pt x="22" y="25"/>
                    <a:pt x="32" y="69"/>
                    <a:pt x="10" y="69"/>
                  </a:cubicBezTo>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15"/>
            <p:cNvSpPr>
              <a:spLocks/>
            </p:cNvSpPr>
            <p:nvPr/>
          </p:nvSpPr>
          <p:spPr bwMode="auto">
            <a:xfrm>
              <a:off x="-722168" y="4086225"/>
              <a:ext cx="22225" cy="19050"/>
            </a:xfrm>
            <a:custGeom>
              <a:avLst/>
              <a:gdLst>
                <a:gd name="T0" fmla="*/ 44 w 44"/>
                <a:gd name="T1" fmla="*/ 38 h 38"/>
                <a:gd name="T2" fmla="*/ 0 w 44"/>
                <a:gd name="T3" fmla="*/ 38 h 38"/>
                <a:gd name="T4" fmla="*/ 12 w 44"/>
                <a:gd name="T5" fmla="*/ 0 h 38"/>
                <a:gd name="T6" fmla="*/ 44 w 44"/>
                <a:gd name="T7" fmla="*/ 38 h 38"/>
              </a:gdLst>
              <a:ahLst/>
              <a:cxnLst>
                <a:cxn ang="0">
                  <a:pos x="T0" y="T1"/>
                </a:cxn>
                <a:cxn ang="0">
                  <a:pos x="T2" y="T3"/>
                </a:cxn>
                <a:cxn ang="0">
                  <a:pos x="T4" y="T5"/>
                </a:cxn>
                <a:cxn ang="0">
                  <a:pos x="T6" y="T7"/>
                </a:cxn>
              </a:cxnLst>
              <a:rect l="0" t="0" r="r" b="b"/>
              <a:pathLst>
                <a:path w="44" h="38">
                  <a:moveTo>
                    <a:pt x="44" y="38"/>
                  </a:moveTo>
                  <a:lnTo>
                    <a:pt x="0" y="38"/>
                  </a:lnTo>
                  <a:cubicBezTo>
                    <a:pt x="0" y="25"/>
                    <a:pt x="4" y="12"/>
                    <a:pt x="12" y="0"/>
                  </a:cubicBezTo>
                  <a:cubicBezTo>
                    <a:pt x="22" y="14"/>
                    <a:pt x="34" y="24"/>
                    <a:pt x="44" y="38"/>
                  </a:cubicBezTo>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16"/>
            <p:cNvSpPr>
              <a:spLocks/>
            </p:cNvSpPr>
            <p:nvPr/>
          </p:nvSpPr>
          <p:spPr bwMode="auto">
            <a:xfrm>
              <a:off x="-718993" y="4122738"/>
              <a:ext cx="26988" cy="22225"/>
            </a:xfrm>
            <a:custGeom>
              <a:avLst/>
              <a:gdLst>
                <a:gd name="T0" fmla="*/ 39 w 54"/>
                <a:gd name="T1" fmla="*/ 44 h 44"/>
                <a:gd name="T2" fmla="*/ 0 w 54"/>
                <a:gd name="T3" fmla="*/ 0 h 44"/>
                <a:gd name="T4" fmla="*/ 53 w 54"/>
                <a:gd name="T5" fmla="*/ 0 h 44"/>
                <a:gd name="T6" fmla="*/ 54 w 54"/>
                <a:gd name="T7" fmla="*/ 9 h 44"/>
                <a:gd name="T8" fmla="*/ 39 w 54"/>
                <a:gd name="T9" fmla="*/ 44 h 44"/>
              </a:gdLst>
              <a:ahLst/>
              <a:cxnLst>
                <a:cxn ang="0">
                  <a:pos x="T0" y="T1"/>
                </a:cxn>
                <a:cxn ang="0">
                  <a:pos x="T2" y="T3"/>
                </a:cxn>
                <a:cxn ang="0">
                  <a:pos x="T4" y="T5"/>
                </a:cxn>
                <a:cxn ang="0">
                  <a:pos x="T6" y="T7"/>
                </a:cxn>
                <a:cxn ang="0">
                  <a:pos x="T8" y="T9"/>
                </a:cxn>
              </a:cxnLst>
              <a:rect l="0" t="0" r="r" b="b"/>
              <a:pathLst>
                <a:path w="54" h="44">
                  <a:moveTo>
                    <a:pt x="39" y="44"/>
                  </a:moveTo>
                  <a:cubicBezTo>
                    <a:pt x="22" y="38"/>
                    <a:pt x="7" y="21"/>
                    <a:pt x="0" y="0"/>
                  </a:cubicBezTo>
                  <a:lnTo>
                    <a:pt x="53" y="0"/>
                  </a:lnTo>
                  <a:cubicBezTo>
                    <a:pt x="53" y="3"/>
                    <a:pt x="54" y="6"/>
                    <a:pt x="54" y="9"/>
                  </a:cubicBezTo>
                  <a:cubicBezTo>
                    <a:pt x="47" y="17"/>
                    <a:pt x="43" y="30"/>
                    <a:pt x="39" y="4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17"/>
            <p:cNvSpPr>
              <a:spLocks/>
            </p:cNvSpPr>
            <p:nvPr/>
          </p:nvSpPr>
          <p:spPr bwMode="auto">
            <a:xfrm>
              <a:off x="-722168" y="4105275"/>
              <a:ext cx="30163" cy="17463"/>
            </a:xfrm>
            <a:custGeom>
              <a:avLst/>
              <a:gdLst>
                <a:gd name="T0" fmla="*/ 59 w 59"/>
                <a:gd name="T1" fmla="*/ 32 h 32"/>
                <a:gd name="T2" fmla="*/ 6 w 59"/>
                <a:gd name="T3" fmla="*/ 32 h 32"/>
                <a:gd name="T4" fmla="*/ 1 w 59"/>
                <a:gd name="T5" fmla="*/ 0 h 32"/>
                <a:gd name="T6" fmla="*/ 45 w 59"/>
                <a:gd name="T7" fmla="*/ 0 h 32"/>
                <a:gd name="T8" fmla="*/ 59 w 59"/>
                <a:gd name="T9" fmla="*/ 32 h 32"/>
              </a:gdLst>
              <a:ahLst/>
              <a:cxnLst>
                <a:cxn ang="0">
                  <a:pos x="T0" y="T1"/>
                </a:cxn>
                <a:cxn ang="0">
                  <a:pos x="T2" y="T3"/>
                </a:cxn>
                <a:cxn ang="0">
                  <a:pos x="T4" y="T5"/>
                </a:cxn>
                <a:cxn ang="0">
                  <a:pos x="T6" y="T7"/>
                </a:cxn>
                <a:cxn ang="0">
                  <a:pos x="T8" y="T9"/>
                </a:cxn>
              </a:cxnLst>
              <a:rect l="0" t="0" r="r" b="b"/>
              <a:pathLst>
                <a:path w="59" h="32">
                  <a:moveTo>
                    <a:pt x="59" y="32"/>
                  </a:moveTo>
                  <a:lnTo>
                    <a:pt x="6" y="32"/>
                  </a:lnTo>
                  <a:cubicBezTo>
                    <a:pt x="2" y="22"/>
                    <a:pt x="0" y="11"/>
                    <a:pt x="1" y="0"/>
                  </a:cubicBezTo>
                  <a:lnTo>
                    <a:pt x="45" y="0"/>
                  </a:lnTo>
                  <a:cubicBezTo>
                    <a:pt x="51" y="9"/>
                    <a:pt x="56" y="19"/>
                    <a:pt x="59" y="3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23"/>
            <p:cNvSpPr>
              <a:spLocks/>
            </p:cNvSpPr>
            <p:nvPr/>
          </p:nvSpPr>
          <p:spPr bwMode="auto">
            <a:xfrm>
              <a:off x="-622155" y="4046538"/>
              <a:ext cx="25400" cy="28575"/>
            </a:xfrm>
            <a:custGeom>
              <a:avLst/>
              <a:gdLst>
                <a:gd name="T0" fmla="*/ 30 w 48"/>
                <a:gd name="T1" fmla="*/ 57 h 57"/>
                <a:gd name="T2" fmla="*/ 0 w 48"/>
                <a:gd name="T3" fmla="*/ 33 h 57"/>
                <a:gd name="T4" fmla="*/ 44 w 48"/>
                <a:gd name="T5" fmla="*/ 0 h 57"/>
                <a:gd name="T6" fmla="*/ 48 w 48"/>
                <a:gd name="T7" fmla="*/ 0 h 57"/>
                <a:gd name="T8" fmla="*/ 40 w 48"/>
                <a:gd name="T9" fmla="*/ 55 h 57"/>
                <a:gd name="T10" fmla="*/ 30 w 48"/>
                <a:gd name="T11" fmla="*/ 57 h 57"/>
              </a:gdLst>
              <a:ahLst/>
              <a:cxnLst>
                <a:cxn ang="0">
                  <a:pos x="T0" y="T1"/>
                </a:cxn>
                <a:cxn ang="0">
                  <a:pos x="T2" y="T3"/>
                </a:cxn>
                <a:cxn ang="0">
                  <a:pos x="T4" y="T5"/>
                </a:cxn>
                <a:cxn ang="0">
                  <a:pos x="T6" y="T7"/>
                </a:cxn>
                <a:cxn ang="0">
                  <a:pos x="T8" y="T9"/>
                </a:cxn>
                <a:cxn ang="0">
                  <a:pos x="T10" y="T11"/>
                </a:cxn>
              </a:cxnLst>
              <a:rect l="0" t="0" r="r" b="b"/>
              <a:pathLst>
                <a:path w="48" h="57">
                  <a:moveTo>
                    <a:pt x="30" y="57"/>
                  </a:moveTo>
                  <a:cubicBezTo>
                    <a:pt x="14" y="57"/>
                    <a:pt x="13" y="37"/>
                    <a:pt x="0" y="33"/>
                  </a:cubicBezTo>
                  <a:cubicBezTo>
                    <a:pt x="7" y="11"/>
                    <a:pt x="22" y="0"/>
                    <a:pt x="44" y="0"/>
                  </a:cubicBezTo>
                  <a:cubicBezTo>
                    <a:pt x="46" y="0"/>
                    <a:pt x="47" y="0"/>
                    <a:pt x="48" y="0"/>
                  </a:cubicBezTo>
                  <a:cubicBezTo>
                    <a:pt x="41" y="12"/>
                    <a:pt x="37" y="30"/>
                    <a:pt x="40" y="55"/>
                  </a:cubicBezTo>
                  <a:cubicBezTo>
                    <a:pt x="36" y="57"/>
                    <a:pt x="33" y="57"/>
                    <a:pt x="30" y="57"/>
                  </a:cubicBezTo>
                  <a:close/>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26"/>
            <p:cNvSpPr>
              <a:spLocks/>
            </p:cNvSpPr>
            <p:nvPr/>
          </p:nvSpPr>
          <p:spPr bwMode="auto">
            <a:xfrm>
              <a:off x="-769793" y="4329113"/>
              <a:ext cx="25400" cy="50800"/>
            </a:xfrm>
            <a:custGeom>
              <a:avLst/>
              <a:gdLst>
                <a:gd name="T0" fmla="*/ 25 w 48"/>
                <a:gd name="T1" fmla="*/ 101 h 101"/>
                <a:gd name="T2" fmla="*/ 24 w 48"/>
                <a:gd name="T3" fmla="*/ 101 h 101"/>
                <a:gd name="T4" fmla="*/ 8 w 48"/>
                <a:gd name="T5" fmla="*/ 1 h 101"/>
                <a:gd name="T6" fmla="*/ 13 w 48"/>
                <a:gd name="T7" fmla="*/ 0 h 101"/>
                <a:gd name="T8" fmla="*/ 27 w 48"/>
                <a:gd name="T9" fmla="*/ 18 h 101"/>
                <a:gd name="T10" fmla="*/ 41 w 48"/>
                <a:gd name="T11" fmla="*/ 36 h 101"/>
                <a:gd name="T12" fmla="*/ 48 w 48"/>
                <a:gd name="T13" fmla="*/ 34 h 101"/>
                <a:gd name="T14" fmla="*/ 46 w 48"/>
                <a:gd name="T15" fmla="*/ 64 h 101"/>
                <a:gd name="T16" fmla="*/ 39 w 48"/>
                <a:gd name="T17" fmla="*/ 62 h 101"/>
                <a:gd name="T18" fmla="*/ 29 w 48"/>
                <a:gd name="T19" fmla="*/ 92 h 101"/>
                <a:gd name="T20" fmla="*/ 38 w 48"/>
                <a:gd name="T21" fmla="*/ 95 h 101"/>
                <a:gd name="T22" fmla="*/ 25 w 48"/>
                <a:gd name="T2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01">
                  <a:moveTo>
                    <a:pt x="25" y="101"/>
                  </a:moveTo>
                  <a:lnTo>
                    <a:pt x="24" y="101"/>
                  </a:lnTo>
                  <a:cubicBezTo>
                    <a:pt x="46" y="52"/>
                    <a:pt x="0" y="61"/>
                    <a:pt x="8" y="1"/>
                  </a:cubicBezTo>
                  <a:cubicBezTo>
                    <a:pt x="10" y="0"/>
                    <a:pt x="12" y="0"/>
                    <a:pt x="13" y="0"/>
                  </a:cubicBezTo>
                  <a:cubicBezTo>
                    <a:pt x="22" y="0"/>
                    <a:pt x="25" y="9"/>
                    <a:pt x="27" y="18"/>
                  </a:cubicBezTo>
                  <a:cubicBezTo>
                    <a:pt x="29" y="27"/>
                    <a:pt x="32" y="36"/>
                    <a:pt x="41" y="36"/>
                  </a:cubicBezTo>
                  <a:cubicBezTo>
                    <a:pt x="43" y="36"/>
                    <a:pt x="45" y="36"/>
                    <a:pt x="48" y="34"/>
                  </a:cubicBezTo>
                  <a:cubicBezTo>
                    <a:pt x="47" y="44"/>
                    <a:pt x="46" y="54"/>
                    <a:pt x="46" y="64"/>
                  </a:cubicBezTo>
                  <a:cubicBezTo>
                    <a:pt x="43" y="63"/>
                    <a:pt x="41" y="63"/>
                    <a:pt x="39" y="62"/>
                  </a:cubicBezTo>
                  <a:lnTo>
                    <a:pt x="29" y="92"/>
                  </a:lnTo>
                  <a:cubicBezTo>
                    <a:pt x="32" y="93"/>
                    <a:pt x="35" y="94"/>
                    <a:pt x="38" y="95"/>
                  </a:cubicBezTo>
                  <a:cubicBezTo>
                    <a:pt x="35" y="99"/>
                    <a:pt x="31" y="101"/>
                    <a:pt x="25" y="10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7"/>
            <p:cNvSpPr>
              <a:spLocks/>
            </p:cNvSpPr>
            <p:nvPr/>
          </p:nvSpPr>
          <p:spPr bwMode="auto">
            <a:xfrm>
              <a:off x="-753918" y="4360863"/>
              <a:ext cx="7938" cy="15875"/>
            </a:xfrm>
            <a:custGeom>
              <a:avLst/>
              <a:gdLst>
                <a:gd name="T0" fmla="*/ 9 w 17"/>
                <a:gd name="T1" fmla="*/ 33 h 33"/>
                <a:gd name="T2" fmla="*/ 0 w 17"/>
                <a:gd name="T3" fmla="*/ 30 h 33"/>
                <a:gd name="T4" fmla="*/ 10 w 17"/>
                <a:gd name="T5" fmla="*/ 0 h 33"/>
                <a:gd name="T6" fmla="*/ 17 w 17"/>
                <a:gd name="T7" fmla="*/ 2 h 33"/>
                <a:gd name="T8" fmla="*/ 9 w 17"/>
                <a:gd name="T9" fmla="*/ 33 h 33"/>
              </a:gdLst>
              <a:ahLst/>
              <a:cxnLst>
                <a:cxn ang="0">
                  <a:pos x="T0" y="T1"/>
                </a:cxn>
                <a:cxn ang="0">
                  <a:pos x="T2" y="T3"/>
                </a:cxn>
                <a:cxn ang="0">
                  <a:pos x="T4" y="T5"/>
                </a:cxn>
                <a:cxn ang="0">
                  <a:pos x="T6" y="T7"/>
                </a:cxn>
                <a:cxn ang="0">
                  <a:pos x="T8" y="T9"/>
                </a:cxn>
              </a:cxnLst>
              <a:rect l="0" t="0" r="r" b="b"/>
              <a:pathLst>
                <a:path w="17" h="33">
                  <a:moveTo>
                    <a:pt x="9" y="33"/>
                  </a:moveTo>
                  <a:cubicBezTo>
                    <a:pt x="6" y="32"/>
                    <a:pt x="3" y="31"/>
                    <a:pt x="0" y="30"/>
                  </a:cubicBezTo>
                  <a:lnTo>
                    <a:pt x="10" y="0"/>
                  </a:lnTo>
                  <a:cubicBezTo>
                    <a:pt x="12" y="1"/>
                    <a:pt x="14" y="1"/>
                    <a:pt x="17" y="2"/>
                  </a:cubicBezTo>
                  <a:cubicBezTo>
                    <a:pt x="16" y="15"/>
                    <a:pt x="14" y="26"/>
                    <a:pt x="9" y="33"/>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29"/>
            <p:cNvSpPr>
              <a:spLocks/>
            </p:cNvSpPr>
            <p:nvPr/>
          </p:nvSpPr>
          <p:spPr bwMode="auto">
            <a:xfrm>
              <a:off x="-798368" y="4271963"/>
              <a:ext cx="15875" cy="28575"/>
            </a:xfrm>
            <a:custGeom>
              <a:avLst/>
              <a:gdLst>
                <a:gd name="T0" fmla="*/ 1 w 30"/>
                <a:gd name="T1" fmla="*/ 56 h 56"/>
                <a:gd name="T2" fmla="*/ 19 w 30"/>
                <a:gd name="T3" fmla="*/ 0 h 56"/>
                <a:gd name="T4" fmla="*/ 25 w 30"/>
                <a:gd name="T5" fmla="*/ 0 h 56"/>
                <a:gd name="T6" fmla="*/ 25 w 30"/>
                <a:gd name="T7" fmla="*/ 56 h 56"/>
                <a:gd name="T8" fmla="*/ 1 w 30"/>
                <a:gd name="T9" fmla="*/ 56 h 56"/>
              </a:gdLst>
              <a:ahLst/>
              <a:cxnLst>
                <a:cxn ang="0">
                  <a:pos x="T0" y="T1"/>
                </a:cxn>
                <a:cxn ang="0">
                  <a:pos x="T2" y="T3"/>
                </a:cxn>
                <a:cxn ang="0">
                  <a:pos x="T4" y="T5"/>
                </a:cxn>
                <a:cxn ang="0">
                  <a:pos x="T6" y="T7"/>
                </a:cxn>
                <a:cxn ang="0">
                  <a:pos x="T8" y="T9"/>
                </a:cxn>
              </a:cxnLst>
              <a:rect l="0" t="0" r="r" b="b"/>
              <a:pathLst>
                <a:path w="30" h="56">
                  <a:moveTo>
                    <a:pt x="1" y="56"/>
                  </a:moveTo>
                  <a:cubicBezTo>
                    <a:pt x="0" y="27"/>
                    <a:pt x="0" y="0"/>
                    <a:pt x="19" y="0"/>
                  </a:cubicBezTo>
                  <a:cubicBezTo>
                    <a:pt x="21" y="0"/>
                    <a:pt x="23" y="0"/>
                    <a:pt x="25" y="0"/>
                  </a:cubicBezTo>
                  <a:cubicBezTo>
                    <a:pt x="10" y="22"/>
                    <a:pt x="30" y="20"/>
                    <a:pt x="25" y="56"/>
                  </a:cubicBezTo>
                  <a:lnTo>
                    <a:pt x="1" y="56"/>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31"/>
            <p:cNvSpPr>
              <a:spLocks noEditPoints="1"/>
            </p:cNvSpPr>
            <p:nvPr/>
          </p:nvSpPr>
          <p:spPr bwMode="auto">
            <a:xfrm>
              <a:off x="-895205" y="4240213"/>
              <a:ext cx="80963" cy="88900"/>
            </a:xfrm>
            <a:custGeom>
              <a:avLst/>
              <a:gdLst>
                <a:gd name="T0" fmla="*/ 40 w 160"/>
                <a:gd name="T1" fmla="*/ 173 h 173"/>
                <a:gd name="T2" fmla="*/ 40 w 160"/>
                <a:gd name="T3" fmla="*/ 173 h 173"/>
                <a:gd name="T4" fmla="*/ 0 w 160"/>
                <a:gd name="T5" fmla="*/ 61 h 173"/>
                <a:gd name="T6" fmla="*/ 11 w 160"/>
                <a:gd name="T7" fmla="*/ 68 h 173"/>
                <a:gd name="T8" fmla="*/ 9 w 160"/>
                <a:gd name="T9" fmla="*/ 69 h 173"/>
                <a:gd name="T10" fmla="*/ 63 w 160"/>
                <a:gd name="T11" fmla="*/ 133 h 173"/>
                <a:gd name="T12" fmla="*/ 74 w 160"/>
                <a:gd name="T13" fmla="*/ 122 h 173"/>
                <a:gd name="T14" fmla="*/ 88 w 160"/>
                <a:gd name="T15" fmla="*/ 161 h 173"/>
                <a:gd name="T16" fmla="*/ 77 w 160"/>
                <a:gd name="T17" fmla="*/ 159 h 173"/>
                <a:gd name="T18" fmla="*/ 58 w 160"/>
                <a:gd name="T19" fmla="*/ 166 h 173"/>
                <a:gd name="T20" fmla="*/ 40 w 160"/>
                <a:gd name="T21" fmla="*/ 173 h 173"/>
                <a:gd name="T22" fmla="*/ 120 w 160"/>
                <a:gd name="T23" fmla="*/ 105 h 173"/>
                <a:gd name="T24" fmla="*/ 101 w 160"/>
                <a:gd name="T25" fmla="*/ 98 h 173"/>
                <a:gd name="T26" fmla="*/ 83 w 160"/>
                <a:gd name="T27" fmla="*/ 92 h 173"/>
                <a:gd name="T28" fmla="*/ 72 w 160"/>
                <a:gd name="T29" fmla="*/ 94 h 173"/>
                <a:gd name="T30" fmla="*/ 71 w 160"/>
                <a:gd name="T31" fmla="*/ 96 h 173"/>
                <a:gd name="T32" fmla="*/ 59 w 160"/>
                <a:gd name="T33" fmla="*/ 82 h 173"/>
                <a:gd name="T34" fmla="*/ 64 w 160"/>
                <a:gd name="T35" fmla="*/ 16 h 173"/>
                <a:gd name="T36" fmla="*/ 97 w 160"/>
                <a:gd name="T37" fmla="*/ 0 h 173"/>
                <a:gd name="T38" fmla="*/ 117 w 160"/>
                <a:gd name="T39" fmla="*/ 2 h 173"/>
                <a:gd name="T40" fmla="*/ 144 w 160"/>
                <a:gd name="T41" fmla="*/ 4 h 173"/>
                <a:gd name="T42" fmla="*/ 151 w 160"/>
                <a:gd name="T43" fmla="*/ 4 h 173"/>
                <a:gd name="T44" fmla="*/ 120 w 160"/>
                <a:gd name="T45" fmla="*/ 105 h 173"/>
                <a:gd name="T46" fmla="*/ 120 w 160"/>
                <a:gd name="T47" fmla="*/ 10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73">
                  <a:moveTo>
                    <a:pt x="40" y="173"/>
                  </a:moveTo>
                  <a:lnTo>
                    <a:pt x="40" y="173"/>
                  </a:lnTo>
                  <a:cubicBezTo>
                    <a:pt x="28" y="133"/>
                    <a:pt x="9" y="104"/>
                    <a:pt x="0" y="61"/>
                  </a:cubicBezTo>
                  <a:cubicBezTo>
                    <a:pt x="3" y="63"/>
                    <a:pt x="7" y="66"/>
                    <a:pt x="11" y="68"/>
                  </a:cubicBezTo>
                  <a:lnTo>
                    <a:pt x="9" y="69"/>
                  </a:lnTo>
                  <a:cubicBezTo>
                    <a:pt x="25" y="92"/>
                    <a:pt x="44" y="113"/>
                    <a:pt x="63" y="133"/>
                  </a:cubicBezTo>
                  <a:lnTo>
                    <a:pt x="74" y="122"/>
                  </a:lnTo>
                  <a:cubicBezTo>
                    <a:pt x="81" y="132"/>
                    <a:pt x="94" y="133"/>
                    <a:pt x="88" y="161"/>
                  </a:cubicBezTo>
                  <a:cubicBezTo>
                    <a:pt x="84" y="160"/>
                    <a:pt x="80" y="159"/>
                    <a:pt x="77" y="159"/>
                  </a:cubicBezTo>
                  <a:cubicBezTo>
                    <a:pt x="69" y="159"/>
                    <a:pt x="64" y="163"/>
                    <a:pt x="58" y="166"/>
                  </a:cubicBezTo>
                  <a:cubicBezTo>
                    <a:pt x="53" y="170"/>
                    <a:pt x="48" y="173"/>
                    <a:pt x="40" y="173"/>
                  </a:cubicBezTo>
                  <a:moveTo>
                    <a:pt x="120" y="105"/>
                  </a:moveTo>
                  <a:cubicBezTo>
                    <a:pt x="112" y="105"/>
                    <a:pt x="106" y="102"/>
                    <a:pt x="101" y="98"/>
                  </a:cubicBezTo>
                  <a:cubicBezTo>
                    <a:pt x="96" y="95"/>
                    <a:pt x="91" y="92"/>
                    <a:pt x="83" y="92"/>
                  </a:cubicBezTo>
                  <a:cubicBezTo>
                    <a:pt x="80" y="92"/>
                    <a:pt x="76" y="92"/>
                    <a:pt x="72" y="94"/>
                  </a:cubicBezTo>
                  <a:cubicBezTo>
                    <a:pt x="72" y="94"/>
                    <a:pt x="72" y="95"/>
                    <a:pt x="71" y="96"/>
                  </a:cubicBezTo>
                  <a:cubicBezTo>
                    <a:pt x="67" y="91"/>
                    <a:pt x="63" y="86"/>
                    <a:pt x="59" y="82"/>
                  </a:cubicBezTo>
                  <a:cubicBezTo>
                    <a:pt x="71" y="74"/>
                    <a:pt x="59" y="34"/>
                    <a:pt x="64" y="16"/>
                  </a:cubicBezTo>
                  <a:cubicBezTo>
                    <a:pt x="77" y="3"/>
                    <a:pt x="86" y="0"/>
                    <a:pt x="97" y="0"/>
                  </a:cubicBezTo>
                  <a:cubicBezTo>
                    <a:pt x="103" y="0"/>
                    <a:pt x="110" y="1"/>
                    <a:pt x="117" y="2"/>
                  </a:cubicBezTo>
                  <a:cubicBezTo>
                    <a:pt x="125" y="3"/>
                    <a:pt x="134" y="4"/>
                    <a:pt x="144" y="4"/>
                  </a:cubicBezTo>
                  <a:cubicBezTo>
                    <a:pt x="146" y="4"/>
                    <a:pt x="149" y="4"/>
                    <a:pt x="151" y="4"/>
                  </a:cubicBezTo>
                  <a:cubicBezTo>
                    <a:pt x="160" y="65"/>
                    <a:pt x="105" y="36"/>
                    <a:pt x="120" y="105"/>
                  </a:cubicBezTo>
                  <a:lnTo>
                    <a:pt x="120" y="105"/>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32"/>
            <p:cNvSpPr>
              <a:spLocks/>
            </p:cNvSpPr>
            <p:nvPr/>
          </p:nvSpPr>
          <p:spPr bwMode="auto">
            <a:xfrm>
              <a:off x="-890443" y="4275138"/>
              <a:ext cx="33338" cy="33338"/>
            </a:xfrm>
            <a:custGeom>
              <a:avLst/>
              <a:gdLst>
                <a:gd name="T0" fmla="*/ 54 w 65"/>
                <a:gd name="T1" fmla="*/ 65 h 65"/>
                <a:gd name="T2" fmla="*/ 0 w 65"/>
                <a:gd name="T3" fmla="*/ 1 h 65"/>
                <a:gd name="T4" fmla="*/ 2 w 65"/>
                <a:gd name="T5" fmla="*/ 0 h 65"/>
                <a:gd name="T6" fmla="*/ 47 w 65"/>
                <a:gd name="T7" fmla="*/ 15 h 65"/>
                <a:gd name="T8" fmla="*/ 50 w 65"/>
                <a:gd name="T9" fmla="*/ 14 h 65"/>
                <a:gd name="T10" fmla="*/ 62 w 65"/>
                <a:gd name="T11" fmla="*/ 28 h 65"/>
                <a:gd name="T12" fmla="*/ 65 w 65"/>
                <a:gd name="T13" fmla="*/ 54 h 65"/>
                <a:gd name="T14" fmla="*/ 54 w 65"/>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5">
                  <a:moveTo>
                    <a:pt x="54" y="65"/>
                  </a:moveTo>
                  <a:cubicBezTo>
                    <a:pt x="35" y="45"/>
                    <a:pt x="16" y="24"/>
                    <a:pt x="0" y="1"/>
                  </a:cubicBezTo>
                  <a:lnTo>
                    <a:pt x="2" y="0"/>
                  </a:lnTo>
                  <a:cubicBezTo>
                    <a:pt x="16" y="6"/>
                    <a:pt x="33" y="8"/>
                    <a:pt x="47" y="15"/>
                  </a:cubicBezTo>
                  <a:cubicBezTo>
                    <a:pt x="48" y="15"/>
                    <a:pt x="49" y="14"/>
                    <a:pt x="50" y="14"/>
                  </a:cubicBezTo>
                  <a:cubicBezTo>
                    <a:pt x="54" y="18"/>
                    <a:pt x="58" y="23"/>
                    <a:pt x="62" y="28"/>
                  </a:cubicBezTo>
                  <a:cubicBezTo>
                    <a:pt x="59" y="42"/>
                    <a:pt x="61" y="49"/>
                    <a:pt x="65" y="54"/>
                  </a:cubicBezTo>
                  <a:lnTo>
                    <a:pt x="54" y="65"/>
                  </a:ln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91"/>
            <p:cNvSpPr>
              <a:spLocks/>
            </p:cNvSpPr>
            <p:nvPr/>
          </p:nvSpPr>
          <p:spPr bwMode="auto">
            <a:xfrm>
              <a:off x="-926955" y="4376738"/>
              <a:ext cx="11113" cy="39688"/>
            </a:xfrm>
            <a:custGeom>
              <a:avLst/>
              <a:gdLst>
                <a:gd name="T0" fmla="*/ 5 w 23"/>
                <a:gd name="T1" fmla="*/ 78 h 78"/>
                <a:gd name="T2" fmla="*/ 0 w 23"/>
                <a:gd name="T3" fmla="*/ 77 h 78"/>
                <a:gd name="T4" fmla="*/ 0 w 23"/>
                <a:gd name="T5" fmla="*/ 0 h 78"/>
                <a:gd name="T6" fmla="*/ 21 w 23"/>
                <a:gd name="T7" fmla="*/ 8 h 78"/>
                <a:gd name="T8" fmla="*/ 14 w 23"/>
                <a:gd name="T9" fmla="*/ 76 h 78"/>
                <a:gd name="T10" fmla="*/ 5 w 23"/>
                <a:gd name="T11" fmla="*/ 78 h 78"/>
              </a:gdLst>
              <a:ahLst/>
              <a:cxnLst>
                <a:cxn ang="0">
                  <a:pos x="T0" y="T1"/>
                </a:cxn>
                <a:cxn ang="0">
                  <a:pos x="T2" y="T3"/>
                </a:cxn>
                <a:cxn ang="0">
                  <a:pos x="T4" y="T5"/>
                </a:cxn>
                <a:cxn ang="0">
                  <a:pos x="T6" y="T7"/>
                </a:cxn>
                <a:cxn ang="0">
                  <a:pos x="T8" y="T9"/>
                </a:cxn>
                <a:cxn ang="0">
                  <a:pos x="T10" y="T11"/>
                </a:cxn>
              </a:cxnLst>
              <a:rect l="0" t="0" r="r" b="b"/>
              <a:pathLst>
                <a:path w="23" h="78">
                  <a:moveTo>
                    <a:pt x="5" y="78"/>
                  </a:moveTo>
                  <a:cubicBezTo>
                    <a:pt x="3" y="78"/>
                    <a:pt x="2" y="77"/>
                    <a:pt x="0" y="77"/>
                  </a:cubicBezTo>
                  <a:lnTo>
                    <a:pt x="0" y="0"/>
                  </a:lnTo>
                  <a:cubicBezTo>
                    <a:pt x="7" y="1"/>
                    <a:pt x="14" y="4"/>
                    <a:pt x="21" y="8"/>
                  </a:cubicBezTo>
                  <a:cubicBezTo>
                    <a:pt x="22" y="36"/>
                    <a:pt x="23" y="62"/>
                    <a:pt x="14" y="76"/>
                  </a:cubicBezTo>
                  <a:cubicBezTo>
                    <a:pt x="11" y="77"/>
                    <a:pt x="8" y="78"/>
                    <a:pt x="5" y="7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92"/>
            <p:cNvSpPr>
              <a:spLocks/>
            </p:cNvSpPr>
            <p:nvPr/>
          </p:nvSpPr>
          <p:spPr bwMode="auto">
            <a:xfrm>
              <a:off x="-942830" y="4376738"/>
              <a:ext cx="15875" cy="39688"/>
            </a:xfrm>
            <a:custGeom>
              <a:avLst/>
              <a:gdLst>
                <a:gd name="T0" fmla="*/ 32 w 32"/>
                <a:gd name="T1" fmla="*/ 78 h 78"/>
                <a:gd name="T2" fmla="*/ 0 w 32"/>
                <a:gd name="T3" fmla="*/ 36 h 78"/>
                <a:gd name="T4" fmla="*/ 0 w 32"/>
                <a:gd name="T5" fmla="*/ 12 h 78"/>
                <a:gd name="T6" fmla="*/ 26 w 32"/>
                <a:gd name="T7" fmla="*/ 0 h 78"/>
                <a:gd name="T8" fmla="*/ 32 w 32"/>
                <a:gd name="T9" fmla="*/ 1 h 78"/>
                <a:gd name="T10" fmla="*/ 32 w 32"/>
                <a:gd name="T11" fmla="*/ 78 h 78"/>
              </a:gdLst>
              <a:ahLst/>
              <a:cxnLst>
                <a:cxn ang="0">
                  <a:pos x="T0" y="T1"/>
                </a:cxn>
                <a:cxn ang="0">
                  <a:pos x="T2" y="T3"/>
                </a:cxn>
                <a:cxn ang="0">
                  <a:pos x="T4" y="T5"/>
                </a:cxn>
                <a:cxn ang="0">
                  <a:pos x="T6" y="T7"/>
                </a:cxn>
                <a:cxn ang="0">
                  <a:pos x="T8" y="T9"/>
                </a:cxn>
                <a:cxn ang="0">
                  <a:pos x="T10" y="T11"/>
                </a:cxn>
              </a:cxnLst>
              <a:rect l="0" t="0" r="r" b="b"/>
              <a:pathLst>
                <a:path w="32" h="78">
                  <a:moveTo>
                    <a:pt x="32" y="78"/>
                  </a:moveTo>
                  <a:cubicBezTo>
                    <a:pt x="15" y="74"/>
                    <a:pt x="13" y="46"/>
                    <a:pt x="0" y="36"/>
                  </a:cubicBezTo>
                  <a:lnTo>
                    <a:pt x="0" y="12"/>
                  </a:lnTo>
                  <a:cubicBezTo>
                    <a:pt x="7" y="4"/>
                    <a:pt x="16" y="0"/>
                    <a:pt x="26" y="0"/>
                  </a:cubicBezTo>
                  <a:cubicBezTo>
                    <a:pt x="28" y="0"/>
                    <a:pt x="30" y="1"/>
                    <a:pt x="32" y="1"/>
                  </a:cubicBezTo>
                  <a:lnTo>
                    <a:pt x="32" y="78"/>
                  </a:ln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95"/>
            <p:cNvSpPr>
              <a:spLocks/>
            </p:cNvSpPr>
            <p:nvPr/>
          </p:nvSpPr>
          <p:spPr bwMode="auto">
            <a:xfrm>
              <a:off x="-926955" y="4297363"/>
              <a:ext cx="12700" cy="31750"/>
            </a:xfrm>
            <a:custGeom>
              <a:avLst/>
              <a:gdLst>
                <a:gd name="T0" fmla="*/ 5 w 26"/>
                <a:gd name="T1" fmla="*/ 63 h 63"/>
                <a:gd name="T2" fmla="*/ 0 w 26"/>
                <a:gd name="T3" fmla="*/ 61 h 63"/>
                <a:gd name="T4" fmla="*/ 0 w 26"/>
                <a:gd name="T5" fmla="*/ 0 h 63"/>
                <a:gd name="T6" fmla="*/ 5 w 26"/>
                <a:gd name="T7" fmla="*/ 63 h 63"/>
              </a:gdLst>
              <a:ahLst/>
              <a:cxnLst>
                <a:cxn ang="0">
                  <a:pos x="T0" y="T1"/>
                </a:cxn>
                <a:cxn ang="0">
                  <a:pos x="T2" y="T3"/>
                </a:cxn>
                <a:cxn ang="0">
                  <a:pos x="T4" y="T5"/>
                </a:cxn>
                <a:cxn ang="0">
                  <a:pos x="T6" y="T7"/>
                </a:cxn>
              </a:cxnLst>
              <a:rect l="0" t="0" r="r" b="b"/>
              <a:pathLst>
                <a:path w="26" h="63">
                  <a:moveTo>
                    <a:pt x="5" y="63"/>
                  </a:moveTo>
                  <a:cubicBezTo>
                    <a:pt x="3" y="62"/>
                    <a:pt x="1" y="62"/>
                    <a:pt x="0" y="61"/>
                  </a:cubicBezTo>
                  <a:lnTo>
                    <a:pt x="0" y="0"/>
                  </a:lnTo>
                  <a:cubicBezTo>
                    <a:pt x="15" y="16"/>
                    <a:pt x="26" y="48"/>
                    <a:pt x="5"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6"/>
            <p:cNvSpPr>
              <a:spLocks/>
            </p:cNvSpPr>
            <p:nvPr/>
          </p:nvSpPr>
          <p:spPr bwMode="auto">
            <a:xfrm>
              <a:off x="-941243" y="4292600"/>
              <a:ext cx="14288" cy="36513"/>
            </a:xfrm>
            <a:custGeom>
              <a:avLst/>
              <a:gdLst>
                <a:gd name="T0" fmla="*/ 27 w 27"/>
                <a:gd name="T1" fmla="*/ 71 h 71"/>
                <a:gd name="T2" fmla="*/ 0 w 27"/>
                <a:gd name="T3" fmla="*/ 5 h 71"/>
                <a:gd name="T4" fmla="*/ 9 w 27"/>
                <a:gd name="T5" fmla="*/ 0 h 71"/>
                <a:gd name="T6" fmla="*/ 27 w 27"/>
                <a:gd name="T7" fmla="*/ 10 h 71"/>
                <a:gd name="T8" fmla="*/ 27 w 27"/>
                <a:gd name="T9" fmla="*/ 71 h 71"/>
              </a:gdLst>
              <a:ahLst/>
              <a:cxnLst>
                <a:cxn ang="0">
                  <a:pos x="T0" y="T1"/>
                </a:cxn>
                <a:cxn ang="0">
                  <a:pos x="T2" y="T3"/>
                </a:cxn>
                <a:cxn ang="0">
                  <a:pos x="T4" y="T5"/>
                </a:cxn>
                <a:cxn ang="0">
                  <a:pos x="T6" y="T7"/>
                </a:cxn>
                <a:cxn ang="0">
                  <a:pos x="T8" y="T9"/>
                </a:cxn>
              </a:cxnLst>
              <a:rect l="0" t="0" r="r" b="b"/>
              <a:pathLst>
                <a:path w="27" h="71">
                  <a:moveTo>
                    <a:pt x="27" y="71"/>
                  </a:moveTo>
                  <a:cubicBezTo>
                    <a:pt x="8" y="64"/>
                    <a:pt x="14" y="21"/>
                    <a:pt x="0" y="5"/>
                  </a:cubicBezTo>
                  <a:cubicBezTo>
                    <a:pt x="3" y="1"/>
                    <a:pt x="6" y="0"/>
                    <a:pt x="9" y="0"/>
                  </a:cubicBezTo>
                  <a:cubicBezTo>
                    <a:pt x="15" y="0"/>
                    <a:pt x="21" y="4"/>
                    <a:pt x="27" y="10"/>
                  </a:cubicBezTo>
                  <a:lnTo>
                    <a:pt x="27" y="71"/>
                  </a:ln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97"/>
            <p:cNvSpPr>
              <a:spLocks/>
            </p:cNvSpPr>
            <p:nvPr/>
          </p:nvSpPr>
          <p:spPr bwMode="auto">
            <a:xfrm>
              <a:off x="-922193" y="4040188"/>
              <a:ext cx="9525" cy="28575"/>
            </a:xfrm>
            <a:custGeom>
              <a:avLst/>
              <a:gdLst>
                <a:gd name="T0" fmla="*/ 0 w 21"/>
                <a:gd name="T1" fmla="*/ 54 h 54"/>
                <a:gd name="T2" fmla="*/ 13 w 21"/>
                <a:gd name="T3" fmla="*/ 0 h 54"/>
                <a:gd name="T4" fmla="*/ 21 w 21"/>
                <a:gd name="T5" fmla="*/ 12 h 54"/>
                <a:gd name="T6" fmla="*/ 0 w 21"/>
                <a:gd name="T7" fmla="*/ 54 h 54"/>
              </a:gdLst>
              <a:ahLst/>
              <a:cxnLst>
                <a:cxn ang="0">
                  <a:pos x="T0" y="T1"/>
                </a:cxn>
                <a:cxn ang="0">
                  <a:pos x="T2" y="T3"/>
                </a:cxn>
                <a:cxn ang="0">
                  <a:pos x="T4" y="T5"/>
                </a:cxn>
                <a:cxn ang="0">
                  <a:pos x="T6" y="T7"/>
                </a:cxn>
              </a:cxnLst>
              <a:rect l="0" t="0" r="r" b="b"/>
              <a:pathLst>
                <a:path w="21" h="54">
                  <a:moveTo>
                    <a:pt x="0" y="54"/>
                  </a:moveTo>
                  <a:cubicBezTo>
                    <a:pt x="4" y="36"/>
                    <a:pt x="8" y="18"/>
                    <a:pt x="13" y="0"/>
                  </a:cubicBezTo>
                  <a:cubicBezTo>
                    <a:pt x="16" y="3"/>
                    <a:pt x="18" y="7"/>
                    <a:pt x="21" y="12"/>
                  </a:cubicBezTo>
                  <a:cubicBezTo>
                    <a:pt x="20" y="34"/>
                    <a:pt x="13" y="49"/>
                    <a:pt x="0" y="54"/>
                  </a:cubicBezTo>
                  <a:close/>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98"/>
            <p:cNvSpPr>
              <a:spLocks/>
            </p:cNvSpPr>
            <p:nvPr/>
          </p:nvSpPr>
          <p:spPr bwMode="auto">
            <a:xfrm>
              <a:off x="-934893" y="4038600"/>
              <a:ext cx="19050" cy="31750"/>
            </a:xfrm>
            <a:custGeom>
              <a:avLst/>
              <a:gdLst>
                <a:gd name="T0" fmla="*/ 13 w 38"/>
                <a:gd name="T1" fmla="*/ 62 h 62"/>
                <a:gd name="T2" fmla="*/ 27 w 38"/>
                <a:gd name="T3" fmla="*/ 0 h 62"/>
                <a:gd name="T4" fmla="*/ 38 w 38"/>
                <a:gd name="T5" fmla="*/ 5 h 62"/>
                <a:gd name="T6" fmla="*/ 25 w 38"/>
                <a:gd name="T7" fmla="*/ 59 h 62"/>
                <a:gd name="T8" fmla="*/ 13 w 38"/>
                <a:gd name="T9" fmla="*/ 62 h 62"/>
              </a:gdLst>
              <a:ahLst/>
              <a:cxnLst>
                <a:cxn ang="0">
                  <a:pos x="T0" y="T1"/>
                </a:cxn>
                <a:cxn ang="0">
                  <a:pos x="T2" y="T3"/>
                </a:cxn>
                <a:cxn ang="0">
                  <a:pos x="T4" y="T5"/>
                </a:cxn>
                <a:cxn ang="0">
                  <a:pos x="T6" y="T7"/>
                </a:cxn>
                <a:cxn ang="0">
                  <a:pos x="T8" y="T9"/>
                </a:cxn>
              </a:cxnLst>
              <a:rect l="0" t="0" r="r" b="b"/>
              <a:pathLst>
                <a:path w="38" h="62">
                  <a:moveTo>
                    <a:pt x="13" y="62"/>
                  </a:moveTo>
                  <a:cubicBezTo>
                    <a:pt x="0" y="30"/>
                    <a:pt x="12" y="0"/>
                    <a:pt x="27" y="0"/>
                  </a:cubicBezTo>
                  <a:cubicBezTo>
                    <a:pt x="31" y="0"/>
                    <a:pt x="34" y="2"/>
                    <a:pt x="38" y="5"/>
                  </a:cubicBezTo>
                  <a:cubicBezTo>
                    <a:pt x="33" y="23"/>
                    <a:pt x="29" y="41"/>
                    <a:pt x="25" y="59"/>
                  </a:cubicBezTo>
                  <a:cubicBezTo>
                    <a:pt x="22" y="61"/>
                    <a:pt x="18" y="62"/>
                    <a:pt x="13" y="62"/>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07"/>
            <p:cNvSpPr>
              <a:spLocks/>
            </p:cNvSpPr>
            <p:nvPr/>
          </p:nvSpPr>
          <p:spPr bwMode="auto">
            <a:xfrm>
              <a:off x="-838055" y="4075113"/>
              <a:ext cx="15875" cy="30163"/>
            </a:xfrm>
            <a:custGeom>
              <a:avLst/>
              <a:gdLst>
                <a:gd name="T0" fmla="*/ 31 w 31"/>
                <a:gd name="T1" fmla="*/ 60 h 60"/>
                <a:gd name="T2" fmla="*/ 14 w 31"/>
                <a:gd name="T3" fmla="*/ 60 h 60"/>
                <a:gd name="T4" fmla="*/ 3 w 31"/>
                <a:gd name="T5" fmla="*/ 46 h 60"/>
                <a:gd name="T6" fmla="*/ 0 w 31"/>
                <a:gd name="T7" fmla="*/ 46 h 60"/>
                <a:gd name="T8" fmla="*/ 24 w 31"/>
                <a:gd name="T9" fmla="*/ 0 h 60"/>
                <a:gd name="T10" fmla="*/ 31 w 31"/>
                <a:gd name="T11" fmla="*/ 60 h 60"/>
              </a:gdLst>
              <a:ahLst/>
              <a:cxnLst>
                <a:cxn ang="0">
                  <a:pos x="T0" y="T1"/>
                </a:cxn>
                <a:cxn ang="0">
                  <a:pos x="T2" y="T3"/>
                </a:cxn>
                <a:cxn ang="0">
                  <a:pos x="T4" y="T5"/>
                </a:cxn>
                <a:cxn ang="0">
                  <a:pos x="T6" y="T7"/>
                </a:cxn>
                <a:cxn ang="0">
                  <a:pos x="T8" y="T9"/>
                </a:cxn>
                <a:cxn ang="0">
                  <a:pos x="T10" y="T11"/>
                </a:cxn>
              </a:cxnLst>
              <a:rect l="0" t="0" r="r" b="b"/>
              <a:pathLst>
                <a:path w="31" h="60">
                  <a:moveTo>
                    <a:pt x="31" y="60"/>
                  </a:moveTo>
                  <a:lnTo>
                    <a:pt x="14" y="60"/>
                  </a:lnTo>
                  <a:cubicBezTo>
                    <a:pt x="12" y="53"/>
                    <a:pt x="10" y="46"/>
                    <a:pt x="3" y="46"/>
                  </a:cubicBezTo>
                  <a:cubicBezTo>
                    <a:pt x="2" y="46"/>
                    <a:pt x="1" y="46"/>
                    <a:pt x="0" y="46"/>
                  </a:cubicBezTo>
                  <a:cubicBezTo>
                    <a:pt x="3" y="22"/>
                    <a:pt x="22" y="23"/>
                    <a:pt x="24" y="0"/>
                  </a:cubicBezTo>
                  <a:cubicBezTo>
                    <a:pt x="29" y="10"/>
                    <a:pt x="29" y="30"/>
                    <a:pt x="31" y="60"/>
                  </a:cubicBezTo>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8"/>
            <p:cNvSpPr>
              <a:spLocks/>
            </p:cNvSpPr>
            <p:nvPr/>
          </p:nvSpPr>
          <p:spPr bwMode="auto">
            <a:xfrm>
              <a:off x="-831705" y="4105275"/>
              <a:ext cx="9525" cy="11113"/>
            </a:xfrm>
            <a:custGeom>
              <a:avLst/>
              <a:gdLst>
                <a:gd name="T0" fmla="*/ 12 w 19"/>
                <a:gd name="T1" fmla="*/ 21 h 21"/>
                <a:gd name="T2" fmla="*/ 0 w 19"/>
                <a:gd name="T3" fmla="*/ 3 h 21"/>
                <a:gd name="T4" fmla="*/ 0 w 19"/>
                <a:gd name="T5" fmla="*/ 0 h 21"/>
                <a:gd name="T6" fmla="*/ 17 w 19"/>
                <a:gd name="T7" fmla="*/ 0 h 21"/>
                <a:gd name="T8" fmla="*/ 19 w 19"/>
                <a:gd name="T9" fmla="*/ 19 h 21"/>
                <a:gd name="T10" fmla="*/ 12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12" y="21"/>
                  </a:moveTo>
                  <a:cubicBezTo>
                    <a:pt x="4" y="21"/>
                    <a:pt x="2" y="12"/>
                    <a:pt x="0" y="3"/>
                  </a:cubicBezTo>
                  <a:cubicBezTo>
                    <a:pt x="0" y="2"/>
                    <a:pt x="0" y="1"/>
                    <a:pt x="0" y="0"/>
                  </a:cubicBezTo>
                  <a:lnTo>
                    <a:pt x="17" y="0"/>
                  </a:lnTo>
                  <a:cubicBezTo>
                    <a:pt x="18" y="6"/>
                    <a:pt x="18" y="13"/>
                    <a:pt x="19" y="19"/>
                  </a:cubicBezTo>
                  <a:cubicBezTo>
                    <a:pt x="16" y="20"/>
                    <a:pt x="14" y="21"/>
                    <a:pt x="12" y="21"/>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25"/>
            <p:cNvSpPr>
              <a:spLocks/>
            </p:cNvSpPr>
            <p:nvPr/>
          </p:nvSpPr>
          <p:spPr bwMode="auto">
            <a:xfrm>
              <a:off x="-757093" y="4044950"/>
              <a:ext cx="19050" cy="26988"/>
            </a:xfrm>
            <a:custGeom>
              <a:avLst/>
              <a:gdLst>
                <a:gd name="T0" fmla="*/ 23 w 36"/>
                <a:gd name="T1" fmla="*/ 52 h 52"/>
                <a:gd name="T2" fmla="*/ 2 w 36"/>
                <a:gd name="T3" fmla="*/ 26 h 52"/>
                <a:gd name="T4" fmla="*/ 18 w 36"/>
                <a:gd name="T5" fmla="*/ 0 h 52"/>
                <a:gd name="T6" fmla="*/ 22 w 36"/>
                <a:gd name="T7" fmla="*/ 0 h 52"/>
                <a:gd name="T8" fmla="*/ 30 w 36"/>
                <a:gd name="T9" fmla="*/ 51 h 52"/>
                <a:gd name="T10" fmla="*/ 23 w 36"/>
                <a:gd name="T11" fmla="*/ 52 h 52"/>
              </a:gdLst>
              <a:ahLst/>
              <a:cxnLst>
                <a:cxn ang="0">
                  <a:pos x="T0" y="T1"/>
                </a:cxn>
                <a:cxn ang="0">
                  <a:pos x="T2" y="T3"/>
                </a:cxn>
                <a:cxn ang="0">
                  <a:pos x="T4" y="T5"/>
                </a:cxn>
                <a:cxn ang="0">
                  <a:pos x="T6" y="T7"/>
                </a:cxn>
                <a:cxn ang="0">
                  <a:pos x="T8" y="T9"/>
                </a:cxn>
                <a:cxn ang="0">
                  <a:pos x="T10" y="T11"/>
                </a:cxn>
              </a:cxnLst>
              <a:rect l="0" t="0" r="r" b="b"/>
              <a:pathLst>
                <a:path w="36" h="52">
                  <a:moveTo>
                    <a:pt x="23" y="52"/>
                  </a:moveTo>
                  <a:cubicBezTo>
                    <a:pt x="11" y="52"/>
                    <a:pt x="3" y="39"/>
                    <a:pt x="2" y="26"/>
                  </a:cubicBezTo>
                  <a:cubicBezTo>
                    <a:pt x="0" y="13"/>
                    <a:pt x="5" y="0"/>
                    <a:pt x="18" y="0"/>
                  </a:cubicBezTo>
                  <a:cubicBezTo>
                    <a:pt x="19" y="0"/>
                    <a:pt x="21" y="0"/>
                    <a:pt x="22" y="0"/>
                  </a:cubicBezTo>
                  <a:cubicBezTo>
                    <a:pt x="20" y="25"/>
                    <a:pt x="36" y="22"/>
                    <a:pt x="30" y="51"/>
                  </a:cubicBezTo>
                  <a:cubicBezTo>
                    <a:pt x="27" y="52"/>
                    <a:pt x="25" y="52"/>
                    <a:pt x="23" y="52"/>
                  </a:cubicBezTo>
                  <a:close/>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8"/>
            <p:cNvSpPr>
              <a:spLocks/>
            </p:cNvSpPr>
            <p:nvPr/>
          </p:nvSpPr>
          <p:spPr bwMode="auto">
            <a:xfrm>
              <a:off x="-687243" y="4122738"/>
              <a:ext cx="41275" cy="88900"/>
            </a:xfrm>
            <a:custGeom>
              <a:avLst/>
              <a:gdLst>
                <a:gd name="T0" fmla="*/ 20 w 79"/>
                <a:gd name="T1" fmla="*/ 176 h 176"/>
                <a:gd name="T2" fmla="*/ 0 w 79"/>
                <a:gd name="T3" fmla="*/ 167 h 176"/>
                <a:gd name="T4" fmla="*/ 38 w 79"/>
                <a:gd name="T5" fmla="*/ 0 h 176"/>
                <a:gd name="T6" fmla="*/ 47 w 79"/>
                <a:gd name="T7" fmla="*/ 0 h 176"/>
                <a:gd name="T8" fmla="*/ 59 w 79"/>
                <a:gd name="T9" fmla="*/ 26 h 176"/>
                <a:gd name="T10" fmla="*/ 78 w 79"/>
                <a:gd name="T11" fmla="*/ 54 h 176"/>
                <a:gd name="T12" fmla="*/ 79 w 79"/>
                <a:gd name="T13" fmla="*/ 54 h 176"/>
                <a:gd name="T14" fmla="*/ 20 w 79"/>
                <a:gd name="T15" fmla="*/ 176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76">
                  <a:moveTo>
                    <a:pt x="20" y="176"/>
                  </a:moveTo>
                  <a:cubicBezTo>
                    <a:pt x="15" y="176"/>
                    <a:pt x="8" y="173"/>
                    <a:pt x="0" y="167"/>
                  </a:cubicBezTo>
                  <a:cubicBezTo>
                    <a:pt x="7" y="102"/>
                    <a:pt x="32" y="65"/>
                    <a:pt x="38" y="0"/>
                  </a:cubicBezTo>
                  <a:lnTo>
                    <a:pt x="47" y="0"/>
                  </a:lnTo>
                  <a:cubicBezTo>
                    <a:pt x="54" y="5"/>
                    <a:pt x="57" y="15"/>
                    <a:pt x="59" y="26"/>
                  </a:cubicBezTo>
                  <a:cubicBezTo>
                    <a:pt x="62" y="40"/>
                    <a:pt x="65" y="54"/>
                    <a:pt x="78" y="54"/>
                  </a:cubicBezTo>
                  <a:cubicBezTo>
                    <a:pt x="79" y="54"/>
                    <a:pt x="79" y="54"/>
                    <a:pt x="79" y="54"/>
                  </a:cubicBezTo>
                  <a:cubicBezTo>
                    <a:pt x="51" y="74"/>
                    <a:pt x="54" y="176"/>
                    <a:pt x="20" y="17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29"/>
            <p:cNvSpPr>
              <a:spLocks/>
            </p:cNvSpPr>
            <p:nvPr/>
          </p:nvSpPr>
          <p:spPr bwMode="auto">
            <a:xfrm>
              <a:off x="-668193" y="4121150"/>
              <a:ext cx="4763" cy="1588"/>
            </a:xfrm>
            <a:custGeom>
              <a:avLst/>
              <a:gdLst>
                <a:gd name="T0" fmla="*/ 9 w 9"/>
                <a:gd name="T1" fmla="*/ 2 h 2"/>
                <a:gd name="T2" fmla="*/ 0 w 9"/>
                <a:gd name="T3" fmla="*/ 2 h 2"/>
                <a:gd name="T4" fmla="*/ 1 w 9"/>
                <a:gd name="T5" fmla="*/ 0 h 2"/>
                <a:gd name="T6" fmla="*/ 1 w 9"/>
                <a:gd name="T7" fmla="*/ 0 h 2"/>
                <a:gd name="T8" fmla="*/ 9 w 9"/>
                <a:gd name="T9" fmla="*/ 2 h 2"/>
              </a:gdLst>
              <a:ahLst/>
              <a:cxnLst>
                <a:cxn ang="0">
                  <a:pos x="T0" y="T1"/>
                </a:cxn>
                <a:cxn ang="0">
                  <a:pos x="T2" y="T3"/>
                </a:cxn>
                <a:cxn ang="0">
                  <a:pos x="T4" y="T5"/>
                </a:cxn>
                <a:cxn ang="0">
                  <a:pos x="T6" y="T7"/>
                </a:cxn>
                <a:cxn ang="0">
                  <a:pos x="T8" y="T9"/>
                </a:cxn>
              </a:cxnLst>
              <a:rect l="0" t="0" r="r" b="b"/>
              <a:pathLst>
                <a:path w="9" h="2">
                  <a:moveTo>
                    <a:pt x="9" y="2"/>
                  </a:moveTo>
                  <a:lnTo>
                    <a:pt x="0" y="2"/>
                  </a:lnTo>
                  <a:cubicBezTo>
                    <a:pt x="1" y="2"/>
                    <a:pt x="1" y="1"/>
                    <a:pt x="1" y="0"/>
                  </a:cubicBezTo>
                  <a:cubicBezTo>
                    <a:pt x="1" y="0"/>
                    <a:pt x="1" y="0"/>
                    <a:pt x="1" y="0"/>
                  </a:cubicBezTo>
                  <a:cubicBezTo>
                    <a:pt x="5" y="0"/>
                    <a:pt x="7" y="1"/>
                    <a:pt x="9" y="2"/>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35"/>
            <p:cNvSpPr>
              <a:spLocks/>
            </p:cNvSpPr>
            <p:nvPr/>
          </p:nvSpPr>
          <p:spPr bwMode="auto">
            <a:xfrm>
              <a:off x="-772968" y="4081463"/>
              <a:ext cx="41275" cy="23813"/>
            </a:xfrm>
            <a:custGeom>
              <a:avLst/>
              <a:gdLst>
                <a:gd name="T0" fmla="*/ 42 w 78"/>
                <a:gd name="T1" fmla="*/ 48 h 48"/>
                <a:gd name="T2" fmla="*/ 0 w 78"/>
                <a:gd name="T3" fmla="*/ 48 h 48"/>
                <a:gd name="T4" fmla="*/ 46 w 78"/>
                <a:gd name="T5" fmla="*/ 0 h 48"/>
                <a:gd name="T6" fmla="*/ 78 w 78"/>
                <a:gd name="T7" fmla="*/ 33 h 48"/>
                <a:gd name="T8" fmla="*/ 42 w 78"/>
                <a:gd name="T9" fmla="*/ 48 h 48"/>
              </a:gdLst>
              <a:ahLst/>
              <a:cxnLst>
                <a:cxn ang="0">
                  <a:pos x="T0" y="T1"/>
                </a:cxn>
                <a:cxn ang="0">
                  <a:pos x="T2" y="T3"/>
                </a:cxn>
                <a:cxn ang="0">
                  <a:pos x="T4" y="T5"/>
                </a:cxn>
                <a:cxn ang="0">
                  <a:pos x="T6" y="T7"/>
                </a:cxn>
                <a:cxn ang="0">
                  <a:pos x="T8" y="T9"/>
                </a:cxn>
              </a:cxnLst>
              <a:rect l="0" t="0" r="r" b="b"/>
              <a:pathLst>
                <a:path w="78" h="48">
                  <a:moveTo>
                    <a:pt x="42" y="48"/>
                  </a:moveTo>
                  <a:lnTo>
                    <a:pt x="0" y="48"/>
                  </a:lnTo>
                  <a:cubicBezTo>
                    <a:pt x="10" y="22"/>
                    <a:pt x="28" y="0"/>
                    <a:pt x="46" y="0"/>
                  </a:cubicBezTo>
                  <a:cubicBezTo>
                    <a:pt x="57" y="0"/>
                    <a:pt x="69" y="9"/>
                    <a:pt x="78" y="33"/>
                  </a:cubicBezTo>
                  <a:cubicBezTo>
                    <a:pt x="63" y="34"/>
                    <a:pt x="52" y="40"/>
                    <a:pt x="42" y="48"/>
                  </a:cubicBezTo>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36"/>
            <p:cNvSpPr>
              <a:spLocks/>
            </p:cNvSpPr>
            <p:nvPr/>
          </p:nvSpPr>
          <p:spPr bwMode="auto">
            <a:xfrm>
              <a:off x="-776143" y="4122738"/>
              <a:ext cx="14288" cy="15875"/>
            </a:xfrm>
            <a:custGeom>
              <a:avLst/>
              <a:gdLst>
                <a:gd name="T0" fmla="*/ 7 w 28"/>
                <a:gd name="T1" fmla="*/ 32 h 32"/>
                <a:gd name="T2" fmla="*/ 1 w 28"/>
                <a:gd name="T3" fmla="*/ 0 h 32"/>
                <a:gd name="T4" fmla="*/ 28 w 28"/>
                <a:gd name="T5" fmla="*/ 0 h 32"/>
                <a:gd name="T6" fmla="*/ 7 w 28"/>
                <a:gd name="T7" fmla="*/ 32 h 32"/>
              </a:gdLst>
              <a:ahLst/>
              <a:cxnLst>
                <a:cxn ang="0">
                  <a:pos x="T0" y="T1"/>
                </a:cxn>
                <a:cxn ang="0">
                  <a:pos x="T2" y="T3"/>
                </a:cxn>
                <a:cxn ang="0">
                  <a:pos x="T4" y="T5"/>
                </a:cxn>
                <a:cxn ang="0">
                  <a:pos x="T6" y="T7"/>
                </a:cxn>
              </a:cxnLst>
              <a:rect l="0" t="0" r="r" b="b"/>
              <a:pathLst>
                <a:path w="28" h="32">
                  <a:moveTo>
                    <a:pt x="7" y="32"/>
                  </a:moveTo>
                  <a:cubicBezTo>
                    <a:pt x="2" y="24"/>
                    <a:pt x="0" y="13"/>
                    <a:pt x="1" y="0"/>
                  </a:cubicBezTo>
                  <a:lnTo>
                    <a:pt x="28" y="0"/>
                  </a:lnTo>
                  <a:cubicBezTo>
                    <a:pt x="21" y="11"/>
                    <a:pt x="14" y="23"/>
                    <a:pt x="7" y="3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37"/>
            <p:cNvSpPr>
              <a:spLocks/>
            </p:cNvSpPr>
            <p:nvPr/>
          </p:nvSpPr>
          <p:spPr bwMode="auto">
            <a:xfrm>
              <a:off x="-776143" y="4105275"/>
              <a:ext cx="25400" cy="17463"/>
            </a:xfrm>
            <a:custGeom>
              <a:avLst/>
              <a:gdLst>
                <a:gd name="T0" fmla="*/ 27 w 50"/>
                <a:gd name="T1" fmla="*/ 32 h 32"/>
                <a:gd name="T2" fmla="*/ 0 w 50"/>
                <a:gd name="T3" fmla="*/ 32 h 32"/>
                <a:gd name="T4" fmla="*/ 8 w 50"/>
                <a:gd name="T5" fmla="*/ 0 h 32"/>
                <a:gd name="T6" fmla="*/ 50 w 50"/>
                <a:gd name="T7" fmla="*/ 0 h 32"/>
                <a:gd name="T8" fmla="*/ 27 w 50"/>
                <a:gd name="T9" fmla="*/ 32 h 32"/>
              </a:gdLst>
              <a:ahLst/>
              <a:cxnLst>
                <a:cxn ang="0">
                  <a:pos x="T0" y="T1"/>
                </a:cxn>
                <a:cxn ang="0">
                  <a:pos x="T2" y="T3"/>
                </a:cxn>
                <a:cxn ang="0">
                  <a:pos x="T4" y="T5"/>
                </a:cxn>
                <a:cxn ang="0">
                  <a:pos x="T6" y="T7"/>
                </a:cxn>
                <a:cxn ang="0">
                  <a:pos x="T8" y="T9"/>
                </a:cxn>
              </a:cxnLst>
              <a:rect l="0" t="0" r="r" b="b"/>
              <a:pathLst>
                <a:path w="50" h="32">
                  <a:moveTo>
                    <a:pt x="27" y="32"/>
                  </a:moveTo>
                  <a:lnTo>
                    <a:pt x="0" y="32"/>
                  </a:lnTo>
                  <a:cubicBezTo>
                    <a:pt x="1" y="22"/>
                    <a:pt x="4" y="11"/>
                    <a:pt x="8" y="0"/>
                  </a:cubicBezTo>
                  <a:lnTo>
                    <a:pt x="50" y="0"/>
                  </a:lnTo>
                  <a:cubicBezTo>
                    <a:pt x="41" y="9"/>
                    <a:pt x="34" y="20"/>
                    <a:pt x="27" y="32"/>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51"/>
            <p:cNvSpPr>
              <a:spLocks/>
            </p:cNvSpPr>
            <p:nvPr/>
          </p:nvSpPr>
          <p:spPr bwMode="auto">
            <a:xfrm>
              <a:off x="-755505" y="4241800"/>
              <a:ext cx="31750" cy="52388"/>
            </a:xfrm>
            <a:custGeom>
              <a:avLst/>
              <a:gdLst>
                <a:gd name="T0" fmla="*/ 6 w 61"/>
                <a:gd name="T1" fmla="*/ 101 h 101"/>
                <a:gd name="T2" fmla="*/ 4 w 61"/>
                <a:gd name="T3" fmla="*/ 101 h 101"/>
                <a:gd name="T4" fmla="*/ 12 w 61"/>
                <a:gd name="T5" fmla="*/ 0 h 101"/>
                <a:gd name="T6" fmla="*/ 23 w 61"/>
                <a:gd name="T7" fmla="*/ 7 h 101"/>
                <a:gd name="T8" fmla="*/ 28 w 61"/>
                <a:gd name="T9" fmla="*/ 0 h 101"/>
                <a:gd name="T10" fmla="*/ 6 w 61"/>
                <a:gd name="T11" fmla="*/ 101 h 101"/>
              </a:gdLst>
              <a:ahLst/>
              <a:cxnLst>
                <a:cxn ang="0">
                  <a:pos x="T0" y="T1"/>
                </a:cxn>
                <a:cxn ang="0">
                  <a:pos x="T2" y="T3"/>
                </a:cxn>
                <a:cxn ang="0">
                  <a:pos x="T4" y="T5"/>
                </a:cxn>
                <a:cxn ang="0">
                  <a:pos x="T6" y="T7"/>
                </a:cxn>
                <a:cxn ang="0">
                  <a:pos x="T8" y="T9"/>
                </a:cxn>
                <a:cxn ang="0">
                  <a:pos x="T10" y="T11"/>
                </a:cxn>
              </a:cxnLst>
              <a:rect l="0" t="0" r="r" b="b"/>
              <a:pathLst>
                <a:path w="61" h="101">
                  <a:moveTo>
                    <a:pt x="6" y="101"/>
                  </a:moveTo>
                  <a:cubicBezTo>
                    <a:pt x="5" y="101"/>
                    <a:pt x="5" y="101"/>
                    <a:pt x="4" y="101"/>
                  </a:cubicBezTo>
                  <a:cubicBezTo>
                    <a:pt x="0" y="57"/>
                    <a:pt x="18" y="46"/>
                    <a:pt x="12" y="0"/>
                  </a:cubicBezTo>
                  <a:cubicBezTo>
                    <a:pt x="16" y="4"/>
                    <a:pt x="20" y="7"/>
                    <a:pt x="23" y="7"/>
                  </a:cubicBezTo>
                  <a:cubicBezTo>
                    <a:pt x="25" y="7"/>
                    <a:pt x="27" y="5"/>
                    <a:pt x="28" y="0"/>
                  </a:cubicBezTo>
                  <a:cubicBezTo>
                    <a:pt x="61" y="19"/>
                    <a:pt x="37" y="101"/>
                    <a:pt x="6" y="10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62"/>
            <p:cNvSpPr>
              <a:spLocks/>
            </p:cNvSpPr>
            <p:nvPr/>
          </p:nvSpPr>
          <p:spPr bwMode="auto">
            <a:xfrm>
              <a:off x="-755505" y="4535488"/>
              <a:ext cx="15875" cy="30163"/>
            </a:xfrm>
            <a:custGeom>
              <a:avLst/>
              <a:gdLst>
                <a:gd name="T0" fmla="*/ 19 w 33"/>
                <a:gd name="T1" fmla="*/ 61 h 61"/>
                <a:gd name="T2" fmla="*/ 14 w 33"/>
                <a:gd name="T3" fmla="*/ 60 h 61"/>
                <a:gd name="T4" fmla="*/ 6 w 33"/>
                <a:gd name="T5" fmla="*/ 4 h 61"/>
                <a:gd name="T6" fmla="*/ 17 w 33"/>
                <a:gd name="T7" fmla="*/ 0 h 61"/>
                <a:gd name="T8" fmla="*/ 33 w 33"/>
                <a:gd name="T9" fmla="*/ 30 h 61"/>
                <a:gd name="T10" fmla="*/ 19 w 33"/>
                <a:gd name="T11" fmla="*/ 61 h 61"/>
              </a:gdLst>
              <a:ahLst/>
              <a:cxnLst>
                <a:cxn ang="0">
                  <a:pos x="T0" y="T1"/>
                </a:cxn>
                <a:cxn ang="0">
                  <a:pos x="T2" y="T3"/>
                </a:cxn>
                <a:cxn ang="0">
                  <a:pos x="T4" y="T5"/>
                </a:cxn>
                <a:cxn ang="0">
                  <a:pos x="T6" y="T7"/>
                </a:cxn>
                <a:cxn ang="0">
                  <a:pos x="T8" y="T9"/>
                </a:cxn>
                <a:cxn ang="0">
                  <a:pos x="T10" y="T11"/>
                </a:cxn>
              </a:cxnLst>
              <a:rect l="0" t="0" r="r" b="b"/>
              <a:pathLst>
                <a:path w="33" h="61">
                  <a:moveTo>
                    <a:pt x="19" y="61"/>
                  </a:moveTo>
                  <a:cubicBezTo>
                    <a:pt x="18" y="61"/>
                    <a:pt x="16" y="61"/>
                    <a:pt x="14" y="60"/>
                  </a:cubicBezTo>
                  <a:cubicBezTo>
                    <a:pt x="18" y="33"/>
                    <a:pt x="0" y="35"/>
                    <a:pt x="6" y="4"/>
                  </a:cubicBezTo>
                  <a:cubicBezTo>
                    <a:pt x="10" y="1"/>
                    <a:pt x="14" y="0"/>
                    <a:pt x="17" y="0"/>
                  </a:cubicBezTo>
                  <a:cubicBezTo>
                    <a:pt x="27" y="0"/>
                    <a:pt x="32" y="15"/>
                    <a:pt x="33" y="30"/>
                  </a:cubicBezTo>
                  <a:cubicBezTo>
                    <a:pt x="33" y="46"/>
                    <a:pt x="29" y="61"/>
                    <a:pt x="19" y="6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63"/>
            <p:cNvSpPr>
              <a:spLocks/>
            </p:cNvSpPr>
            <p:nvPr/>
          </p:nvSpPr>
          <p:spPr bwMode="auto">
            <a:xfrm>
              <a:off x="-487218" y="4605338"/>
              <a:ext cx="17463" cy="30163"/>
            </a:xfrm>
            <a:custGeom>
              <a:avLst/>
              <a:gdLst>
                <a:gd name="T0" fmla="*/ 30 w 32"/>
                <a:gd name="T1" fmla="*/ 57 h 57"/>
                <a:gd name="T2" fmla="*/ 16 w 32"/>
                <a:gd name="T3" fmla="*/ 51 h 57"/>
                <a:gd name="T4" fmla="*/ 2 w 32"/>
                <a:gd name="T5" fmla="*/ 44 h 57"/>
                <a:gd name="T6" fmla="*/ 0 w 32"/>
                <a:gd name="T7" fmla="*/ 45 h 57"/>
                <a:gd name="T8" fmla="*/ 0 w 32"/>
                <a:gd name="T9" fmla="*/ 0 h 57"/>
                <a:gd name="T10" fmla="*/ 32 w 32"/>
                <a:gd name="T11" fmla="*/ 56 h 57"/>
                <a:gd name="T12" fmla="*/ 30 w 32"/>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32" h="57">
                  <a:moveTo>
                    <a:pt x="30" y="57"/>
                  </a:moveTo>
                  <a:cubicBezTo>
                    <a:pt x="24" y="57"/>
                    <a:pt x="20" y="54"/>
                    <a:pt x="16" y="51"/>
                  </a:cubicBezTo>
                  <a:cubicBezTo>
                    <a:pt x="13" y="47"/>
                    <a:pt x="9" y="44"/>
                    <a:pt x="2" y="44"/>
                  </a:cubicBezTo>
                  <a:cubicBezTo>
                    <a:pt x="2" y="44"/>
                    <a:pt x="1" y="44"/>
                    <a:pt x="0" y="45"/>
                  </a:cubicBezTo>
                  <a:lnTo>
                    <a:pt x="0" y="0"/>
                  </a:lnTo>
                  <a:cubicBezTo>
                    <a:pt x="14" y="15"/>
                    <a:pt x="32" y="23"/>
                    <a:pt x="32" y="56"/>
                  </a:cubicBezTo>
                  <a:cubicBezTo>
                    <a:pt x="31" y="57"/>
                    <a:pt x="31" y="57"/>
                    <a:pt x="30" y="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64"/>
            <p:cNvSpPr>
              <a:spLocks/>
            </p:cNvSpPr>
            <p:nvPr/>
          </p:nvSpPr>
          <p:spPr bwMode="auto">
            <a:xfrm>
              <a:off x="-703118" y="4640263"/>
              <a:ext cx="52388" cy="98425"/>
            </a:xfrm>
            <a:custGeom>
              <a:avLst/>
              <a:gdLst>
                <a:gd name="T0" fmla="*/ 54 w 102"/>
                <a:gd name="T1" fmla="*/ 192 h 192"/>
                <a:gd name="T2" fmla="*/ 46 w 102"/>
                <a:gd name="T3" fmla="*/ 90 h 192"/>
                <a:gd name="T4" fmla="*/ 25 w 102"/>
                <a:gd name="T5" fmla="*/ 116 h 192"/>
                <a:gd name="T6" fmla="*/ 14 w 102"/>
                <a:gd name="T7" fmla="*/ 112 h 192"/>
                <a:gd name="T8" fmla="*/ 7 w 102"/>
                <a:gd name="T9" fmla="*/ 34 h 192"/>
                <a:gd name="T10" fmla="*/ 11 w 102"/>
                <a:gd name="T11" fmla="*/ 34 h 192"/>
                <a:gd name="T12" fmla="*/ 52 w 102"/>
                <a:gd name="T13" fmla="*/ 17 h 192"/>
                <a:gd name="T14" fmla="*/ 93 w 102"/>
                <a:gd name="T15" fmla="*/ 0 h 192"/>
                <a:gd name="T16" fmla="*/ 94 w 102"/>
                <a:gd name="T17" fmla="*/ 0 h 192"/>
                <a:gd name="T18" fmla="*/ 54 w 102"/>
                <a:gd name="T1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92">
                  <a:moveTo>
                    <a:pt x="54" y="192"/>
                  </a:moveTo>
                  <a:cubicBezTo>
                    <a:pt x="56" y="131"/>
                    <a:pt x="61" y="132"/>
                    <a:pt x="46" y="90"/>
                  </a:cubicBezTo>
                  <a:cubicBezTo>
                    <a:pt x="36" y="94"/>
                    <a:pt x="38" y="116"/>
                    <a:pt x="25" y="116"/>
                  </a:cubicBezTo>
                  <a:cubicBezTo>
                    <a:pt x="22" y="116"/>
                    <a:pt x="19" y="115"/>
                    <a:pt x="14" y="112"/>
                  </a:cubicBezTo>
                  <a:cubicBezTo>
                    <a:pt x="18" y="77"/>
                    <a:pt x="0" y="73"/>
                    <a:pt x="7" y="34"/>
                  </a:cubicBezTo>
                  <a:cubicBezTo>
                    <a:pt x="8" y="34"/>
                    <a:pt x="9" y="34"/>
                    <a:pt x="11" y="34"/>
                  </a:cubicBezTo>
                  <a:cubicBezTo>
                    <a:pt x="28" y="34"/>
                    <a:pt x="40" y="25"/>
                    <a:pt x="52" y="17"/>
                  </a:cubicBezTo>
                  <a:cubicBezTo>
                    <a:pt x="64" y="9"/>
                    <a:pt x="75" y="0"/>
                    <a:pt x="93" y="0"/>
                  </a:cubicBezTo>
                  <a:cubicBezTo>
                    <a:pt x="93" y="0"/>
                    <a:pt x="94" y="0"/>
                    <a:pt x="94" y="0"/>
                  </a:cubicBezTo>
                  <a:cubicBezTo>
                    <a:pt x="102" y="51"/>
                    <a:pt x="86" y="160"/>
                    <a:pt x="54" y="19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65"/>
            <p:cNvSpPr>
              <a:spLocks/>
            </p:cNvSpPr>
            <p:nvPr/>
          </p:nvSpPr>
          <p:spPr bwMode="auto">
            <a:xfrm>
              <a:off x="-495155" y="4305300"/>
              <a:ext cx="50800" cy="63500"/>
            </a:xfrm>
            <a:custGeom>
              <a:avLst/>
              <a:gdLst>
                <a:gd name="T0" fmla="*/ 72 w 99"/>
                <a:gd name="T1" fmla="*/ 124 h 124"/>
                <a:gd name="T2" fmla="*/ 0 w 99"/>
                <a:gd name="T3" fmla="*/ 79 h 124"/>
                <a:gd name="T4" fmla="*/ 79 w 99"/>
                <a:gd name="T5" fmla="*/ 0 h 124"/>
                <a:gd name="T6" fmla="*/ 72 w 99"/>
                <a:gd name="T7" fmla="*/ 124 h 124"/>
              </a:gdLst>
              <a:ahLst/>
              <a:cxnLst>
                <a:cxn ang="0">
                  <a:pos x="T0" y="T1"/>
                </a:cxn>
                <a:cxn ang="0">
                  <a:pos x="T2" y="T3"/>
                </a:cxn>
                <a:cxn ang="0">
                  <a:pos x="T4" y="T5"/>
                </a:cxn>
                <a:cxn ang="0">
                  <a:pos x="T6" y="T7"/>
                </a:cxn>
              </a:cxnLst>
              <a:rect l="0" t="0" r="r" b="b"/>
              <a:pathLst>
                <a:path w="99" h="124">
                  <a:moveTo>
                    <a:pt x="72" y="124"/>
                  </a:moveTo>
                  <a:cubicBezTo>
                    <a:pt x="42" y="118"/>
                    <a:pt x="14" y="108"/>
                    <a:pt x="0" y="79"/>
                  </a:cubicBezTo>
                  <a:cubicBezTo>
                    <a:pt x="20" y="44"/>
                    <a:pt x="36" y="3"/>
                    <a:pt x="79" y="0"/>
                  </a:cubicBezTo>
                  <a:cubicBezTo>
                    <a:pt x="99" y="49"/>
                    <a:pt x="90" y="83"/>
                    <a:pt x="72" y="12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94"/>
            <p:cNvSpPr>
              <a:spLocks/>
            </p:cNvSpPr>
            <p:nvPr/>
          </p:nvSpPr>
          <p:spPr bwMode="auto">
            <a:xfrm>
              <a:off x="-892030" y="4391025"/>
              <a:ext cx="176213" cy="95250"/>
            </a:xfrm>
            <a:custGeom>
              <a:avLst/>
              <a:gdLst>
                <a:gd name="T0" fmla="*/ 332 w 343"/>
                <a:gd name="T1" fmla="*/ 184 h 184"/>
                <a:gd name="T2" fmla="*/ 283 w 343"/>
                <a:gd name="T3" fmla="*/ 161 h 184"/>
                <a:gd name="T4" fmla="*/ 239 w 343"/>
                <a:gd name="T5" fmla="*/ 138 h 184"/>
                <a:gd name="T6" fmla="*/ 199 w 343"/>
                <a:gd name="T7" fmla="*/ 171 h 184"/>
                <a:gd name="T8" fmla="*/ 184 w 343"/>
                <a:gd name="T9" fmla="*/ 36 h 184"/>
                <a:gd name="T10" fmla="*/ 128 w 343"/>
                <a:gd name="T11" fmla="*/ 104 h 184"/>
                <a:gd name="T12" fmla="*/ 95 w 343"/>
                <a:gd name="T13" fmla="*/ 98 h 184"/>
                <a:gd name="T14" fmla="*/ 65 w 343"/>
                <a:gd name="T15" fmla="*/ 100 h 184"/>
                <a:gd name="T16" fmla="*/ 39 w 343"/>
                <a:gd name="T17" fmla="*/ 103 h 184"/>
                <a:gd name="T18" fmla="*/ 0 w 343"/>
                <a:gd name="T19" fmla="*/ 70 h 184"/>
                <a:gd name="T20" fmla="*/ 46 w 343"/>
                <a:gd name="T21" fmla="*/ 78 h 184"/>
                <a:gd name="T22" fmla="*/ 112 w 343"/>
                <a:gd name="T23" fmla="*/ 13 h 184"/>
                <a:gd name="T24" fmla="*/ 171 w 343"/>
                <a:gd name="T25" fmla="*/ 0 h 184"/>
                <a:gd name="T26" fmla="*/ 343 w 343"/>
                <a:gd name="T27" fmla="*/ 182 h 184"/>
                <a:gd name="T28" fmla="*/ 332 w 343"/>
                <a:gd name="T2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184">
                  <a:moveTo>
                    <a:pt x="332" y="184"/>
                  </a:moveTo>
                  <a:cubicBezTo>
                    <a:pt x="313" y="184"/>
                    <a:pt x="297" y="172"/>
                    <a:pt x="283" y="161"/>
                  </a:cubicBezTo>
                  <a:cubicBezTo>
                    <a:pt x="268" y="149"/>
                    <a:pt x="254" y="138"/>
                    <a:pt x="239" y="138"/>
                  </a:cubicBezTo>
                  <a:cubicBezTo>
                    <a:pt x="227" y="138"/>
                    <a:pt x="214" y="146"/>
                    <a:pt x="199" y="171"/>
                  </a:cubicBezTo>
                  <a:cubicBezTo>
                    <a:pt x="223" y="123"/>
                    <a:pt x="197" y="98"/>
                    <a:pt x="184" y="36"/>
                  </a:cubicBezTo>
                  <a:cubicBezTo>
                    <a:pt x="156" y="46"/>
                    <a:pt x="129" y="57"/>
                    <a:pt x="128" y="104"/>
                  </a:cubicBezTo>
                  <a:cubicBezTo>
                    <a:pt x="117" y="99"/>
                    <a:pt x="106" y="98"/>
                    <a:pt x="95" y="98"/>
                  </a:cubicBezTo>
                  <a:cubicBezTo>
                    <a:pt x="85" y="98"/>
                    <a:pt x="75" y="99"/>
                    <a:pt x="65" y="100"/>
                  </a:cubicBezTo>
                  <a:cubicBezTo>
                    <a:pt x="56" y="101"/>
                    <a:pt x="47" y="103"/>
                    <a:pt x="39" y="103"/>
                  </a:cubicBezTo>
                  <a:cubicBezTo>
                    <a:pt x="21" y="103"/>
                    <a:pt x="7" y="97"/>
                    <a:pt x="0" y="70"/>
                  </a:cubicBezTo>
                  <a:cubicBezTo>
                    <a:pt x="15" y="75"/>
                    <a:pt x="31" y="78"/>
                    <a:pt x="46" y="78"/>
                  </a:cubicBezTo>
                  <a:cubicBezTo>
                    <a:pt x="79" y="78"/>
                    <a:pt x="107" y="62"/>
                    <a:pt x="112" y="13"/>
                  </a:cubicBezTo>
                  <a:cubicBezTo>
                    <a:pt x="134" y="4"/>
                    <a:pt x="153" y="0"/>
                    <a:pt x="171" y="0"/>
                  </a:cubicBezTo>
                  <a:cubicBezTo>
                    <a:pt x="255" y="0"/>
                    <a:pt x="303" y="89"/>
                    <a:pt x="343" y="182"/>
                  </a:cubicBezTo>
                  <a:cubicBezTo>
                    <a:pt x="339" y="183"/>
                    <a:pt x="336" y="184"/>
                    <a:pt x="332" y="18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11"/>
            <p:cNvSpPr>
              <a:spLocks/>
            </p:cNvSpPr>
            <p:nvPr/>
          </p:nvSpPr>
          <p:spPr bwMode="auto">
            <a:xfrm>
              <a:off x="-922193" y="4594226"/>
              <a:ext cx="20638" cy="30163"/>
            </a:xfrm>
            <a:custGeom>
              <a:avLst/>
              <a:gdLst>
                <a:gd name="T0" fmla="*/ 27 w 38"/>
                <a:gd name="T1" fmla="*/ 57 h 57"/>
                <a:gd name="T2" fmla="*/ 20 w 38"/>
                <a:gd name="T3" fmla="*/ 0 h 57"/>
                <a:gd name="T4" fmla="*/ 35 w 38"/>
                <a:gd name="T5" fmla="*/ 1 h 57"/>
                <a:gd name="T6" fmla="*/ 27 w 38"/>
                <a:gd name="T7" fmla="*/ 57 h 57"/>
              </a:gdLst>
              <a:ahLst/>
              <a:cxnLst>
                <a:cxn ang="0">
                  <a:pos x="T0" y="T1"/>
                </a:cxn>
                <a:cxn ang="0">
                  <a:pos x="T2" y="T3"/>
                </a:cxn>
                <a:cxn ang="0">
                  <a:pos x="T4" y="T5"/>
                </a:cxn>
                <a:cxn ang="0">
                  <a:pos x="T6" y="T7"/>
                </a:cxn>
              </a:cxnLst>
              <a:rect l="0" t="0" r="r" b="b"/>
              <a:pathLst>
                <a:path w="38" h="57">
                  <a:moveTo>
                    <a:pt x="27" y="57"/>
                  </a:moveTo>
                  <a:cubicBezTo>
                    <a:pt x="18" y="54"/>
                    <a:pt x="0" y="8"/>
                    <a:pt x="20" y="0"/>
                  </a:cubicBezTo>
                  <a:lnTo>
                    <a:pt x="35" y="1"/>
                  </a:lnTo>
                  <a:cubicBezTo>
                    <a:pt x="38" y="27"/>
                    <a:pt x="34" y="44"/>
                    <a:pt x="27" y="5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13"/>
            <p:cNvSpPr>
              <a:spLocks/>
            </p:cNvSpPr>
            <p:nvPr/>
          </p:nvSpPr>
          <p:spPr bwMode="auto">
            <a:xfrm>
              <a:off x="-926955" y="4457701"/>
              <a:ext cx="34925" cy="73025"/>
            </a:xfrm>
            <a:custGeom>
              <a:avLst/>
              <a:gdLst>
                <a:gd name="T0" fmla="*/ 0 w 69"/>
                <a:gd name="T1" fmla="*/ 143 h 143"/>
                <a:gd name="T2" fmla="*/ 0 w 69"/>
                <a:gd name="T3" fmla="*/ 0 h 143"/>
                <a:gd name="T4" fmla="*/ 69 w 69"/>
                <a:gd name="T5" fmla="*/ 88 h 143"/>
                <a:gd name="T6" fmla="*/ 0 w 69"/>
                <a:gd name="T7" fmla="*/ 143 h 143"/>
              </a:gdLst>
              <a:ahLst/>
              <a:cxnLst>
                <a:cxn ang="0">
                  <a:pos x="T0" y="T1"/>
                </a:cxn>
                <a:cxn ang="0">
                  <a:pos x="T2" y="T3"/>
                </a:cxn>
                <a:cxn ang="0">
                  <a:pos x="T4" y="T5"/>
                </a:cxn>
                <a:cxn ang="0">
                  <a:pos x="T6" y="T7"/>
                </a:cxn>
              </a:cxnLst>
              <a:rect l="0" t="0" r="r" b="b"/>
              <a:pathLst>
                <a:path w="69" h="143">
                  <a:moveTo>
                    <a:pt x="0" y="143"/>
                  </a:moveTo>
                  <a:lnTo>
                    <a:pt x="0" y="0"/>
                  </a:lnTo>
                  <a:cubicBezTo>
                    <a:pt x="30" y="20"/>
                    <a:pt x="32" y="78"/>
                    <a:pt x="69" y="88"/>
                  </a:cubicBezTo>
                  <a:cubicBezTo>
                    <a:pt x="61" y="128"/>
                    <a:pt x="20" y="120"/>
                    <a:pt x="0" y="14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14"/>
            <p:cNvSpPr>
              <a:spLocks noEditPoints="1"/>
            </p:cNvSpPr>
            <p:nvPr/>
          </p:nvSpPr>
          <p:spPr bwMode="auto">
            <a:xfrm>
              <a:off x="-942830" y="4456113"/>
              <a:ext cx="17463" cy="209550"/>
            </a:xfrm>
            <a:custGeom>
              <a:avLst/>
              <a:gdLst>
                <a:gd name="T0" fmla="*/ 0 w 35"/>
                <a:gd name="T1" fmla="*/ 409 h 409"/>
                <a:gd name="T2" fmla="*/ 0 w 35"/>
                <a:gd name="T3" fmla="*/ 380 h 409"/>
                <a:gd name="T4" fmla="*/ 6 w 35"/>
                <a:gd name="T5" fmla="*/ 405 h 409"/>
                <a:gd name="T6" fmla="*/ 0 w 35"/>
                <a:gd name="T7" fmla="*/ 409 h 409"/>
                <a:gd name="T8" fmla="*/ 29 w 35"/>
                <a:gd name="T9" fmla="*/ 248 h 409"/>
                <a:gd name="T10" fmla="*/ 0 w 35"/>
                <a:gd name="T11" fmla="*/ 235 h 409"/>
                <a:gd name="T12" fmla="*/ 0 w 35"/>
                <a:gd name="T13" fmla="*/ 121 h 409"/>
                <a:gd name="T14" fmla="*/ 1 w 35"/>
                <a:gd name="T15" fmla="*/ 123 h 409"/>
                <a:gd name="T16" fmla="*/ 14 w 35"/>
                <a:gd name="T17" fmla="*/ 135 h 409"/>
                <a:gd name="T18" fmla="*/ 14 w 35"/>
                <a:gd name="T19" fmla="*/ 135 h 409"/>
                <a:gd name="T20" fmla="*/ 0 w 35"/>
                <a:gd name="T21" fmla="*/ 102 h 409"/>
                <a:gd name="T22" fmla="*/ 0 w 35"/>
                <a:gd name="T23" fmla="*/ 22 h 409"/>
                <a:gd name="T24" fmla="*/ 29 w 35"/>
                <a:gd name="T25" fmla="*/ 0 h 409"/>
                <a:gd name="T26" fmla="*/ 32 w 35"/>
                <a:gd name="T27" fmla="*/ 2 h 409"/>
                <a:gd name="T28" fmla="*/ 32 w 35"/>
                <a:gd name="T29" fmla="*/ 145 h 409"/>
                <a:gd name="T30" fmla="*/ 22 w 35"/>
                <a:gd name="T31" fmla="*/ 168 h 409"/>
                <a:gd name="T32" fmla="*/ 29 w 35"/>
                <a:gd name="T33" fmla="*/ 24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09">
                  <a:moveTo>
                    <a:pt x="0" y="409"/>
                  </a:moveTo>
                  <a:lnTo>
                    <a:pt x="0" y="380"/>
                  </a:lnTo>
                  <a:cubicBezTo>
                    <a:pt x="2" y="387"/>
                    <a:pt x="4" y="396"/>
                    <a:pt x="6" y="405"/>
                  </a:cubicBezTo>
                  <a:cubicBezTo>
                    <a:pt x="4" y="406"/>
                    <a:pt x="2" y="408"/>
                    <a:pt x="0" y="409"/>
                  </a:cubicBezTo>
                  <a:close/>
                  <a:moveTo>
                    <a:pt x="29" y="248"/>
                  </a:moveTo>
                  <a:cubicBezTo>
                    <a:pt x="18" y="244"/>
                    <a:pt x="9" y="240"/>
                    <a:pt x="0" y="235"/>
                  </a:cubicBezTo>
                  <a:lnTo>
                    <a:pt x="0" y="121"/>
                  </a:lnTo>
                  <a:cubicBezTo>
                    <a:pt x="0" y="122"/>
                    <a:pt x="1" y="122"/>
                    <a:pt x="1" y="123"/>
                  </a:cubicBezTo>
                  <a:cubicBezTo>
                    <a:pt x="4" y="129"/>
                    <a:pt x="7" y="135"/>
                    <a:pt x="14" y="135"/>
                  </a:cubicBezTo>
                  <a:lnTo>
                    <a:pt x="14" y="135"/>
                  </a:lnTo>
                  <a:cubicBezTo>
                    <a:pt x="16" y="115"/>
                    <a:pt x="9" y="107"/>
                    <a:pt x="0" y="102"/>
                  </a:cubicBezTo>
                  <a:lnTo>
                    <a:pt x="0" y="22"/>
                  </a:lnTo>
                  <a:cubicBezTo>
                    <a:pt x="7" y="10"/>
                    <a:pt x="16" y="2"/>
                    <a:pt x="29" y="0"/>
                  </a:cubicBezTo>
                  <a:cubicBezTo>
                    <a:pt x="30" y="0"/>
                    <a:pt x="31" y="1"/>
                    <a:pt x="32" y="2"/>
                  </a:cubicBezTo>
                  <a:lnTo>
                    <a:pt x="32" y="145"/>
                  </a:lnTo>
                  <a:cubicBezTo>
                    <a:pt x="27" y="150"/>
                    <a:pt x="23" y="158"/>
                    <a:pt x="22" y="168"/>
                  </a:cubicBezTo>
                  <a:cubicBezTo>
                    <a:pt x="18" y="204"/>
                    <a:pt x="35" y="209"/>
                    <a:pt x="29" y="248"/>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225"/>
            <p:cNvSpPr>
              <a:spLocks/>
            </p:cNvSpPr>
            <p:nvPr/>
          </p:nvSpPr>
          <p:spPr bwMode="auto">
            <a:xfrm>
              <a:off x="-926955" y="4727576"/>
              <a:ext cx="74613" cy="88900"/>
            </a:xfrm>
            <a:custGeom>
              <a:avLst/>
              <a:gdLst>
                <a:gd name="T0" fmla="*/ 134 w 147"/>
                <a:gd name="T1" fmla="*/ 174 h 174"/>
                <a:gd name="T2" fmla="*/ 111 w 147"/>
                <a:gd name="T3" fmla="*/ 174 h 174"/>
                <a:gd name="T4" fmla="*/ 93 w 147"/>
                <a:gd name="T5" fmla="*/ 89 h 174"/>
                <a:gd name="T6" fmla="*/ 61 w 147"/>
                <a:gd name="T7" fmla="*/ 157 h 174"/>
                <a:gd name="T8" fmla="*/ 23 w 147"/>
                <a:gd name="T9" fmla="*/ 135 h 174"/>
                <a:gd name="T10" fmla="*/ 21 w 147"/>
                <a:gd name="T11" fmla="*/ 135 h 174"/>
                <a:gd name="T12" fmla="*/ 0 w 147"/>
                <a:gd name="T13" fmla="*/ 164 h 174"/>
                <a:gd name="T14" fmla="*/ 0 w 147"/>
                <a:gd name="T15" fmla="*/ 40 h 174"/>
                <a:gd name="T16" fmla="*/ 21 w 147"/>
                <a:gd name="T17" fmla="*/ 0 h 174"/>
                <a:gd name="T18" fmla="*/ 23 w 147"/>
                <a:gd name="T19" fmla="*/ 0 h 174"/>
                <a:gd name="T20" fmla="*/ 61 w 147"/>
                <a:gd name="T21" fmla="*/ 67 h 174"/>
                <a:gd name="T22" fmla="*/ 80 w 147"/>
                <a:gd name="T23" fmla="*/ 70 h 174"/>
                <a:gd name="T24" fmla="*/ 97 w 147"/>
                <a:gd name="T25" fmla="*/ 68 h 174"/>
                <a:gd name="T26" fmla="*/ 110 w 147"/>
                <a:gd name="T27" fmla="*/ 65 h 174"/>
                <a:gd name="T28" fmla="*/ 141 w 147"/>
                <a:gd name="T29" fmla="*/ 89 h 174"/>
                <a:gd name="T30" fmla="*/ 125 w 147"/>
                <a:gd name="T31" fmla="*/ 157 h 174"/>
                <a:gd name="T32" fmla="*/ 134 w 147"/>
                <a:gd name="T3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174">
                  <a:moveTo>
                    <a:pt x="134" y="174"/>
                  </a:moveTo>
                  <a:lnTo>
                    <a:pt x="111" y="174"/>
                  </a:lnTo>
                  <a:cubicBezTo>
                    <a:pt x="108" y="143"/>
                    <a:pt x="102" y="113"/>
                    <a:pt x="93" y="89"/>
                  </a:cubicBezTo>
                  <a:cubicBezTo>
                    <a:pt x="71" y="97"/>
                    <a:pt x="71" y="134"/>
                    <a:pt x="61" y="157"/>
                  </a:cubicBezTo>
                  <a:cubicBezTo>
                    <a:pt x="47" y="153"/>
                    <a:pt x="42" y="135"/>
                    <a:pt x="23" y="135"/>
                  </a:cubicBezTo>
                  <a:cubicBezTo>
                    <a:pt x="22" y="135"/>
                    <a:pt x="22" y="135"/>
                    <a:pt x="21" y="135"/>
                  </a:cubicBezTo>
                  <a:cubicBezTo>
                    <a:pt x="14" y="145"/>
                    <a:pt x="7" y="154"/>
                    <a:pt x="0" y="164"/>
                  </a:cubicBezTo>
                  <a:lnTo>
                    <a:pt x="0" y="40"/>
                  </a:lnTo>
                  <a:cubicBezTo>
                    <a:pt x="6" y="25"/>
                    <a:pt x="13" y="12"/>
                    <a:pt x="21" y="0"/>
                  </a:cubicBezTo>
                  <a:cubicBezTo>
                    <a:pt x="22" y="0"/>
                    <a:pt x="22" y="0"/>
                    <a:pt x="23" y="0"/>
                  </a:cubicBezTo>
                  <a:cubicBezTo>
                    <a:pt x="52" y="0"/>
                    <a:pt x="48" y="47"/>
                    <a:pt x="61" y="67"/>
                  </a:cubicBezTo>
                  <a:cubicBezTo>
                    <a:pt x="69" y="69"/>
                    <a:pt x="75" y="70"/>
                    <a:pt x="80" y="70"/>
                  </a:cubicBezTo>
                  <a:cubicBezTo>
                    <a:pt x="86" y="70"/>
                    <a:pt x="92" y="69"/>
                    <a:pt x="97" y="68"/>
                  </a:cubicBezTo>
                  <a:cubicBezTo>
                    <a:pt x="101" y="67"/>
                    <a:pt x="106" y="65"/>
                    <a:pt x="110" y="65"/>
                  </a:cubicBezTo>
                  <a:cubicBezTo>
                    <a:pt x="119" y="65"/>
                    <a:pt x="128" y="70"/>
                    <a:pt x="141" y="89"/>
                  </a:cubicBezTo>
                  <a:cubicBezTo>
                    <a:pt x="147" y="129"/>
                    <a:pt x="132" y="137"/>
                    <a:pt x="125" y="157"/>
                  </a:cubicBezTo>
                  <a:cubicBezTo>
                    <a:pt x="128" y="162"/>
                    <a:pt x="131" y="168"/>
                    <a:pt x="134" y="17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226"/>
            <p:cNvSpPr>
              <a:spLocks noEditPoints="1"/>
            </p:cNvSpPr>
            <p:nvPr/>
          </p:nvSpPr>
          <p:spPr bwMode="auto">
            <a:xfrm>
              <a:off x="-980930" y="4748213"/>
              <a:ext cx="188913" cy="85725"/>
            </a:xfrm>
            <a:custGeom>
              <a:avLst/>
              <a:gdLst>
                <a:gd name="T0" fmla="*/ 369 w 369"/>
                <a:gd name="T1" fmla="*/ 166 h 166"/>
                <a:gd name="T2" fmla="*/ 366 w 369"/>
                <a:gd name="T3" fmla="*/ 166 h 166"/>
                <a:gd name="T4" fmla="*/ 367 w 369"/>
                <a:gd name="T5" fmla="*/ 162 h 166"/>
                <a:gd name="T6" fmla="*/ 369 w 369"/>
                <a:gd name="T7" fmla="*/ 166 h 166"/>
                <a:gd name="T8" fmla="*/ 260 w 369"/>
                <a:gd name="T9" fmla="*/ 166 h 166"/>
                <a:gd name="T10" fmla="*/ 219 w 369"/>
                <a:gd name="T11" fmla="*/ 166 h 166"/>
                <a:gd name="T12" fmla="*/ 217 w 369"/>
                <a:gd name="T13" fmla="*/ 134 h 166"/>
                <a:gd name="T14" fmla="*/ 240 w 369"/>
                <a:gd name="T15" fmla="*/ 134 h 166"/>
                <a:gd name="T16" fmla="*/ 260 w 369"/>
                <a:gd name="T17" fmla="*/ 166 h 166"/>
                <a:gd name="T18" fmla="*/ 76 w 369"/>
                <a:gd name="T19" fmla="*/ 166 h 166"/>
                <a:gd name="T20" fmla="*/ 4 w 369"/>
                <a:gd name="T21" fmla="*/ 166 h 166"/>
                <a:gd name="T22" fmla="*/ 0 w 369"/>
                <a:gd name="T23" fmla="*/ 140 h 166"/>
                <a:gd name="T24" fmla="*/ 23 w 369"/>
                <a:gd name="T25" fmla="*/ 134 h 166"/>
                <a:gd name="T26" fmla="*/ 74 w 369"/>
                <a:gd name="T27" fmla="*/ 134 h 166"/>
                <a:gd name="T28" fmla="*/ 74 w 369"/>
                <a:gd name="T29" fmla="*/ 77 h 166"/>
                <a:gd name="T30" fmla="*/ 106 w 369"/>
                <a:gd name="T31" fmla="*/ 0 h 166"/>
                <a:gd name="T32" fmla="*/ 106 w 369"/>
                <a:gd name="T33" fmla="*/ 124 h 166"/>
                <a:gd name="T34" fmla="*/ 76 w 369"/>
                <a:gd name="T3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 h="166">
                  <a:moveTo>
                    <a:pt x="369" y="166"/>
                  </a:moveTo>
                  <a:lnTo>
                    <a:pt x="366" y="166"/>
                  </a:lnTo>
                  <a:cubicBezTo>
                    <a:pt x="366" y="165"/>
                    <a:pt x="366" y="163"/>
                    <a:pt x="367" y="162"/>
                  </a:cubicBezTo>
                  <a:cubicBezTo>
                    <a:pt x="368" y="163"/>
                    <a:pt x="368" y="165"/>
                    <a:pt x="369" y="166"/>
                  </a:cubicBezTo>
                  <a:close/>
                  <a:moveTo>
                    <a:pt x="260" y="166"/>
                  </a:moveTo>
                  <a:lnTo>
                    <a:pt x="219" y="166"/>
                  </a:lnTo>
                  <a:cubicBezTo>
                    <a:pt x="219" y="155"/>
                    <a:pt x="218" y="145"/>
                    <a:pt x="217" y="134"/>
                  </a:cubicBezTo>
                  <a:lnTo>
                    <a:pt x="240" y="134"/>
                  </a:lnTo>
                  <a:cubicBezTo>
                    <a:pt x="246" y="144"/>
                    <a:pt x="253" y="155"/>
                    <a:pt x="260" y="166"/>
                  </a:cubicBezTo>
                  <a:close/>
                  <a:moveTo>
                    <a:pt x="76" y="166"/>
                  </a:moveTo>
                  <a:lnTo>
                    <a:pt x="4" y="166"/>
                  </a:lnTo>
                  <a:cubicBezTo>
                    <a:pt x="2" y="158"/>
                    <a:pt x="1" y="150"/>
                    <a:pt x="0" y="140"/>
                  </a:cubicBezTo>
                  <a:cubicBezTo>
                    <a:pt x="9" y="139"/>
                    <a:pt x="16" y="137"/>
                    <a:pt x="23" y="134"/>
                  </a:cubicBezTo>
                  <a:lnTo>
                    <a:pt x="74" y="134"/>
                  </a:lnTo>
                  <a:lnTo>
                    <a:pt x="74" y="77"/>
                  </a:lnTo>
                  <a:cubicBezTo>
                    <a:pt x="86" y="53"/>
                    <a:pt x="95" y="25"/>
                    <a:pt x="106" y="0"/>
                  </a:cubicBezTo>
                  <a:lnTo>
                    <a:pt x="106" y="124"/>
                  </a:lnTo>
                  <a:cubicBezTo>
                    <a:pt x="96" y="137"/>
                    <a:pt x="85" y="151"/>
                    <a:pt x="76" y="166"/>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247"/>
            <p:cNvSpPr>
              <a:spLocks/>
            </p:cNvSpPr>
            <p:nvPr/>
          </p:nvSpPr>
          <p:spPr bwMode="auto">
            <a:xfrm>
              <a:off x="-911080" y="4826001"/>
              <a:ext cx="6350" cy="7938"/>
            </a:xfrm>
            <a:custGeom>
              <a:avLst/>
              <a:gdLst>
                <a:gd name="T0" fmla="*/ 14 w 14"/>
                <a:gd name="T1" fmla="*/ 15 h 15"/>
                <a:gd name="T2" fmla="*/ 2 w 14"/>
                <a:gd name="T3" fmla="*/ 15 h 15"/>
                <a:gd name="T4" fmla="*/ 0 w 14"/>
                <a:gd name="T5" fmla="*/ 0 h 15"/>
                <a:gd name="T6" fmla="*/ 14 w 14"/>
                <a:gd name="T7" fmla="*/ 15 h 15"/>
              </a:gdLst>
              <a:ahLst/>
              <a:cxnLst>
                <a:cxn ang="0">
                  <a:pos x="T0" y="T1"/>
                </a:cxn>
                <a:cxn ang="0">
                  <a:pos x="T2" y="T3"/>
                </a:cxn>
                <a:cxn ang="0">
                  <a:pos x="T4" y="T5"/>
                </a:cxn>
                <a:cxn ang="0">
                  <a:pos x="T6" y="T7"/>
                </a:cxn>
              </a:cxnLst>
              <a:rect l="0" t="0" r="r" b="b"/>
              <a:pathLst>
                <a:path w="14" h="15">
                  <a:moveTo>
                    <a:pt x="14" y="15"/>
                  </a:moveTo>
                  <a:lnTo>
                    <a:pt x="2" y="15"/>
                  </a:lnTo>
                  <a:cubicBezTo>
                    <a:pt x="1" y="10"/>
                    <a:pt x="1" y="5"/>
                    <a:pt x="0" y="0"/>
                  </a:cubicBezTo>
                  <a:cubicBezTo>
                    <a:pt x="6" y="5"/>
                    <a:pt x="10" y="10"/>
                    <a:pt x="14" y="15"/>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338"/>
            <p:cNvSpPr>
              <a:spLocks/>
            </p:cNvSpPr>
            <p:nvPr/>
          </p:nvSpPr>
          <p:spPr bwMode="auto">
            <a:xfrm>
              <a:off x="-498330" y="4651376"/>
              <a:ext cx="52388" cy="69850"/>
            </a:xfrm>
            <a:custGeom>
              <a:avLst/>
              <a:gdLst>
                <a:gd name="T0" fmla="*/ 15 w 103"/>
                <a:gd name="T1" fmla="*/ 136 h 136"/>
                <a:gd name="T2" fmla="*/ 0 w 103"/>
                <a:gd name="T3" fmla="*/ 135 h 136"/>
                <a:gd name="T4" fmla="*/ 103 w 103"/>
                <a:gd name="T5" fmla="*/ 0 h 136"/>
                <a:gd name="T6" fmla="*/ 15 w 103"/>
                <a:gd name="T7" fmla="*/ 136 h 136"/>
              </a:gdLst>
              <a:ahLst/>
              <a:cxnLst>
                <a:cxn ang="0">
                  <a:pos x="T0" y="T1"/>
                </a:cxn>
                <a:cxn ang="0">
                  <a:pos x="T2" y="T3"/>
                </a:cxn>
                <a:cxn ang="0">
                  <a:pos x="T4" y="T5"/>
                </a:cxn>
                <a:cxn ang="0">
                  <a:pos x="T6" y="T7"/>
                </a:cxn>
              </a:cxnLst>
              <a:rect l="0" t="0" r="r" b="b"/>
              <a:pathLst>
                <a:path w="103" h="136">
                  <a:moveTo>
                    <a:pt x="15" y="136"/>
                  </a:moveTo>
                  <a:cubicBezTo>
                    <a:pt x="10" y="136"/>
                    <a:pt x="5" y="136"/>
                    <a:pt x="0" y="135"/>
                  </a:cubicBezTo>
                  <a:cubicBezTo>
                    <a:pt x="10" y="57"/>
                    <a:pt x="67" y="42"/>
                    <a:pt x="103" y="0"/>
                  </a:cubicBezTo>
                  <a:cubicBezTo>
                    <a:pt x="87" y="74"/>
                    <a:pt x="77" y="136"/>
                    <a:pt x="15" y="13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340"/>
            <p:cNvSpPr>
              <a:spLocks/>
            </p:cNvSpPr>
            <p:nvPr/>
          </p:nvSpPr>
          <p:spPr bwMode="auto">
            <a:xfrm>
              <a:off x="-461817" y="4359276"/>
              <a:ext cx="49213" cy="38100"/>
            </a:xfrm>
            <a:custGeom>
              <a:avLst/>
              <a:gdLst>
                <a:gd name="T0" fmla="*/ 23 w 95"/>
                <a:gd name="T1" fmla="*/ 74 h 74"/>
                <a:gd name="T2" fmla="*/ 79 w 95"/>
                <a:gd name="T3" fmla="*/ 0 h 74"/>
                <a:gd name="T4" fmla="*/ 95 w 95"/>
                <a:gd name="T5" fmla="*/ 3 h 74"/>
                <a:gd name="T6" fmla="*/ 95 w 95"/>
                <a:gd name="T7" fmla="*/ 46 h 74"/>
                <a:gd name="T8" fmla="*/ 23 w 95"/>
                <a:gd name="T9" fmla="*/ 74 h 74"/>
              </a:gdLst>
              <a:ahLst/>
              <a:cxnLst>
                <a:cxn ang="0">
                  <a:pos x="T0" y="T1"/>
                </a:cxn>
                <a:cxn ang="0">
                  <a:pos x="T2" y="T3"/>
                </a:cxn>
                <a:cxn ang="0">
                  <a:pos x="T4" y="T5"/>
                </a:cxn>
                <a:cxn ang="0">
                  <a:pos x="T6" y="T7"/>
                </a:cxn>
                <a:cxn ang="0">
                  <a:pos x="T8" y="T9"/>
                </a:cxn>
              </a:cxnLst>
              <a:rect l="0" t="0" r="r" b="b"/>
              <a:pathLst>
                <a:path w="95" h="74">
                  <a:moveTo>
                    <a:pt x="23" y="74"/>
                  </a:moveTo>
                  <a:cubicBezTo>
                    <a:pt x="0" y="26"/>
                    <a:pt x="45" y="0"/>
                    <a:pt x="79" y="0"/>
                  </a:cubicBezTo>
                  <a:cubicBezTo>
                    <a:pt x="85" y="0"/>
                    <a:pt x="90" y="1"/>
                    <a:pt x="95" y="3"/>
                  </a:cubicBezTo>
                  <a:lnTo>
                    <a:pt x="95" y="46"/>
                  </a:lnTo>
                  <a:cubicBezTo>
                    <a:pt x="80" y="68"/>
                    <a:pt x="47" y="65"/>
                    <a:pt x="23" y="7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341"/>
            <p:cNvSpPr>
              <a:spLocks/>
            </p:cNvSpPr>
            <p:nvPr/>
          </p:nvSpPr>
          <p:spPr bwMode="auto">
            <a:xfrm>
              <a:off x="-412605" y="4360863"/>
              <a:ext cx="4763" cy="22225"/>
            </a:xfrm>
            <a:custGeom>
              <a:avLst/>
              <a:gdLst>
                <a:gd name="T0" fmla="*/ 0 w 9"/>
                <a:gd name="T1" fmla="*/ 43 h 43"/>
                <a:gd name="T2" fmla="*/ 0 w 9"/>
                <a:gd name="T3" fmla="*/ 0 h 43"/>
                <a:gd name="T4" fmla="*/ 8 w 9"/>
                <a:gd name="T5" fmla="*/ 3 h 43"/>
                <a:gd name="T6" fmla="*/ 0 w 9"/>
                <a:gd name="T7" fmla="*/ 43 h 43"/>
              </a:gdLst>
              <a:ahLst/>
              <a:cxnLst>
                <a:cxn ang="0">
                  <a:pos x="T0" y="T1"/>
                </a:cxn>
                <a:cxn ang="0">
                  <a:pos x="T2" y="T3"/>
                </a:cxn>
                <a:cxn ang="0">
                  <a:pos x="T4" y="T5"/>
                </a:cxn>
                <a:cxn ang="0">
                  <a:pos x="T6" y="T7"/>
                </a:cxn>
              </a:cxnLst>
              <a:rect l="0" t="0" r="r" b="b"/>
              <a:pathLst>
                <a:path w="9" h="43">
                  <a:moveTo>
                    <a:pt x="0" y="43"/>
                  </a:moveTo>
                  <a:lnTo>
                    <a:pt x="0" y="0"/>
                  </a:lnTo>
                  <a:cubicBezTo>
                    <a:pt x="3" y="1"/>
                    <a:pt x="5" y="2"/>
                    <a:pt x="8" y="3"/>
                  </a:cubicBezTo>
                  <a:cubicBezTo>
                    <a:pt x="9" y="22"/>
                    <a:pt x="5" y="34"/>
                    <a:pt x="0" y="43"/>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344"/>
            <p:cNvSpPr>
              <a:spLocks/>
            </p:cNvSpPr>
            <p:nvPr/>
          </p:nvSpPr>
          <p:spPr bwMode="auto">
            <a:xfrm>
              <a:off x="-565005" y="4622801"/>
              <a:ext cx="69850" cy="150813"/>
            </a:xfrm>
            <a:custGeom>
              <a:avLst/>
              <a:gdLst>
                <a:gd name="T0" fmla="*/ 91 w 139"/>
                <a:gd name="T1" fmla="*/ 292 h 292"/>
                <a:gd name="T2" fmla="*/ 74 w 139"/>
                <a:gd name="T3" fmla="*/ 113 h 292"/>
                <a:gd name="T4" fmla="*/ 38 w 139"/>
                <a:gd name="T5" fmla="*/ 79 h 292"/>
                <a:gd name="T6" fmla="*/ 19 w 139"/>
                <a:gd name="T7" fmla="*/ 101 h 292"/>
                <a:gd name="T8" fmla="*/ 11 w 139"/>
                <a:gd name="T9" fmla="*/ 11 h 292"/>
                <a:gd name="T10" fmla="*/ 37 w 139"/>
                <a:gd name="T11" fmla="*/ 2 h 292"/>
                <a:gd name="T12" fmla="*/ 59 w 139"/>
                <a:gd name="T13" fmla="*/ 7 h 292"/>
                <a:gd name="T14" fmla="*/ 79 w 139"/>
                <a:gd name="T15" fmla="*/ 12 h 292"/>
                <a:gd name="T16" fmla="*/ 106 w 139"/>
                <a:gd name="T17" fmla="*/ 0 h 292"/>
                <a:gd name="T18" fmla="*/ 139 w 139"/>
                <a:gd name="T19" fmla="*/ 67 h 292"/>
                <a:gd name="T20" fmla="*/ 91 w 139"/>
                <a:gd name="T21" fmla="*/ 157 h 292"/>
                <a:gd name="T22" fmla="*/ 114 w 139"/>
                <a:gd name="T23" fmla="*/ 281 h 292"/>
                <a:gd name="T24" fmla="*/ 105 w 139"/>
                <a:gd name="T25" fmla="*/ 281 h 292"/>
                <a:gd name="T26" fmla="*/ 91 w 139"/>
                <a:gd name="T27"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292">
                  <a:moveTo>
                    <a:pt x="91" y="292"/>
                  </a:moveTo>
                  <a:cubicBezTo>
                    <a:pt x="56" y="250"/>
                    <a:pt x="93" y="174"/>
                    <a:pt x="74" y="113"/>
                  </a:cubicBezTo>
                  <a:cubicBezTo>
                    <a:pt x="72" y="96"/>
                    <a:pt x="53" y="79"/>
                    <a:pt x="38" y="79"/>
                  </a:cubicBezTo>
                  <a:cubicBezTo>
                    <a:pt x="29" y="79"/>
                    <a:pt x="21" y="85"/>
                    <a:pt x="19" y="101"/>
                  </a:cubicBezTo>
                  <a:cubicBezTo>
                    <a:pt x="21" y="78"/>
                    <a:pt x="0" y="45"/>
                    <a:pt x="11" y="11"/>
                  </a:cubicBezTo>
                  <a:cubicBezTo>
                    <a:pt x="21" y="4"/>
                    <a:pt x="29" y="2"/>
                    <a:pt x="37" y="2"/>
                  </a:cubicBezTo>
                  <a:cubicBezTo>
                    <a:pt x="45" y="2"/>
                    <a:pt x="52" y="5"/>
                    <a:pt x="59" y="7"/>
                  </a:cubicBezTo>
                  <a:cubicBezTo>
                    <a:pt x="65" y="10"/>
                    <a:pt x="72" y="12"/>
                    <a:pt x="79" y="12"/>
                  </a:cubicBezTo>
                  <a:cubicBezTo>
                    <a:pt x="87" y="12"/>
                    <a:pt x="96" y="9"/>
                    <a:pt x="106" y="0"/>
                  </a:cubicBezTo>
                  <a:cubicBezTo>
                    <a:pt x="115" y="25"/>
                    <a:pt x="133" y="37"/>
                    <a:pt x="139" y="67"/>
                  </a:cubicBezTo>
                  <a:cubicBezTo>
                    <a:pt x="133" y="112"/>
                    <a:pt x="103" y="123"/>
                    <a:pt x="91" y="157"/>
                  </a:cubicBezTo>
                  <a:cubicBezTo>
                    <a:pt x="121" y="189"/>
                    <a:pt x="121" y="213"/>
                    <a:pt x="114" y="281"/>
                  </a:cubicBezTo>
                  <a:cubicBezTo>
                    <a:pt x="111" y="281"/>
                    <a:pt x="108" y="281"/>
                    <a:pt x="105" y="281"/>
                  </a:cubicBezTo>
                  <a:cubicBezTo>
                    <a:pt x="98" y="281"/>
                    <a:pt x="91" y="282"/>
                    <a:pt x="91" y="29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355"/>
            <p:cNvSpPr>
              <a:spLocks/>
            </p:cNvSpPr>
            <p:nvPr/>
          </p:nvSpPr>
          <p:spPr bwMode="auto">
            <a:xfrm>
              <a:off x="-585642" y="4581526"/>
              <a:ext cx="23813" cy="36513"/>
            </a:xfrm>
            <a:custGeom>
              <a:avLst/>
              <a:gdLst>
                <a:gd name="T0" fmla="*/ 34 w 48"/>
                <a:gd name="T1" fmla="*/ 69 h 69"/>
                <a:gd name="T2" fmla="*/ 17 w 48"/>
                <a:gd name="T3" fmla="*/ 1 h 69"/>
                <a:gd name="T4" fmla="*/ 23 w 48"/>
                <a:gd name="T5" fmla="*/ 0 h 69"/>
                <a:gd name="T6" fmla="*/ 34 w 48"/>
                <a:gd name="T7" fmla="*/ 69 h 69"/>
              </a:gdLst>
              <a:ahLst/>
              <a:cxnLst>
                <a:cxn ang="0">
                  <a:pos x="T0" y="T1"/>
                </a:cxn>
                <a:cxn ang="0">
                  <a:pos x="T2" y="T3"/>
                </a:cxn>
                <a:cxn ang="0">
                  <a:pos x="T4" y="T5"/>
                </a:cxn>
                <a:cxn ang="0">
                  <a:pos x="T6" y="T7"/>
                </a:cxn>
              </a:cxnLst>
              <a:rect l="0" t="0" r="r" b="b"/>
              <a:pathLst>
                <a:path w="48" h="69">
                  <a:moveTo>
                    <a:pt x="34" y="69"/>
                  </a:moveTo>
                  <a:cubicBezTo>
                    <a:pt x="15" y="63"/>
                    <a:pt x="0" y="25"/>
                    <a:pt x="17" y="1"/>
                  </a:cubicBezTo>
                  <a:cubicBezTo>
                    <a:pt x="19" y="1"/>
                    <a:pt x="21" y="0"/>
                    <a:pt x="23" y="0"/>
                  </a:cubicBezTo>
                  <a:cubicBezTo>
                    <a:pt x="48" y="0"/>
                    <a:pt x="45" y="52"/>
                    <a:pt x="34"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356"/>
            <p:cNvSpPr>
              <a:spLocks/>
            </p:cNvSpPr>
            <p:nvPr/>
          </p:nvSpPr>
          <p:spPr bwMode="auto">
            <a:xfrm>
              <a:off x="-565005" y="4686301"/>
              <a:ext cx="31750" cy="104775"/>
            </a:xfrm>
            <a:custGeom>
              <a:avLst/>
              <a:gdLst>
                <a:gd name="T0" fmla="*/ 48 w 62"/>
                <a:gd name="T1" fmla="*/ 203 h 203"/>
                <a:gd name="T2" fmla="*/ 29 w 62"/>
                <a:gd name="T3" fmla="*/ 174 h 203"/>
                <a:gd name="T4" fmla="*/ 9 w 62"/>
                <a:gd name="T5" fmla="*/ 145 h 203"/>
                <a:gd name="T6" fmla="*/ 3 w 62"/>
                <a:gd name="T7" fmla="*/ 145 h 203"/>
                <a:gd name="T8" fmla="*/ 11 w 62"/>
                <a:gd name="T9" fmla="*/ 0 h 203"/>
                <a:gd name="T10" fmla="*/ 51 w 62"/>
                <a:gd name="T11" fmla="*/ 203 h 203"/>
                <a:gd name="T12" fmla="*/ 48 w 62"/>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62" h="203">
                  <a:moveTo>
                    <a:pt x="48" y="203"/>
                  </a:moveTo>
                  <a:cubicBezTo>
                    <a:pt x="35" y="203"/>
                    <a:pt x="32" y="188"/>
                    <a:pt x="29" y="174"/>
                  </a:cubicBezTo>
                  <a:cubicBezTo>
                    <a:pt x="26" y="159"/>
                    <a:pt x="22" y="145"/>
                    <a:pt x="9" y="145"/>
                  </a:cubicBezTo>
                  <a:cubicBezTo>
                    <a:pt x="7" y="145"/>
                    <a:pt x="5" y="145"/>
                    <a:pt x="3" y="145"/>
                  </a:cubicBezTo>
                  <a:cubicBezTo>
                    <a:pt x="29" y="84"/>
                    <a:pt x="0" y="84"/>
                    <a:pt x="11" y="0"/>
                  </a:cubicBezTo>
                  <a:cubicBezTo>
                    <a:pt x="62" y="38"/>
                    <a:pt x="23" y="144"/>
                    <a:pt x="51" y="203"/>
                  </a:cubicBezTo>
                  <a:cubicBezTo>
                    <a:pt x="50" y="203"/>
                    <a:pt x="49" y="203"/>
                    <a:pt x="48" y="20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62"/>
            <p:cNvSpPr>
              <a:spLocks/>
            </p:cNvSpPr>
            <p:nvPr/>
          </p:nvSpPr>
          <p:spPr bwMode="auto">
            <a:xfrm>
              <a:off x="31895" y="4287838"/>
              <a:ext cx="7938" cy="19050"/>
            </a:xfrm>
            <a:custGeom>
              <a:avLst/>
              <a:gdLst>
                <a:gd name="T0" fmla="*/ 16 w 16"/>
                <a:gd name="T1" fmla="*/ 39 h 39"/>
                <a:gd name="T2" fmla="*/ 0 w 16"/>
                <a:gd name="T3" fmla="*/ 2 h 39"/>
                <a:gd name="T4" fmla="*/ 8 w 16"/>
                <a:gd name="T5" fmla="*/ 0 h 39"/>
                <a:gd name="T6" fmla="*/ 16 w 16"/>
                <a:gd name="T7" fmla="*/ 39 h 39"/>
              </a:gdLst>
              <a:ahLst/>
              <a:cxnLst>
                <a:cxn ang="0">
                  <a:pos x="T0" y="T1"/>
                </a:cxn>
                <a:cxn ang="0">
                  <a:pos x="T2" y="T3"/>
                </a:cxn>
                <a:cxn ang="0">
                  <a:pos x="T4" y="T5"/>
                </a:cxn>
                <a:cxn ang="0">
                  <a:pos x="T6" y="T7"/>
                </a:cxn>
              </a:cxnLst>
              <a:rect l="0" t="0" r="r" b="b"/>
              <a:pathLst>
                <a:path w="16" h="39">
                  <a:moveTo>
                    <a:pt x="16" y="39"/>
                  </a:moveTo>
                  <a:cubicBezTo>
                    <a:pt x="11" y="27"/>
                    <a:pt x="6" y="14"/>
                    <a:pt x="0" y="2"/>
                  </a:cubicBezTo>
                  <a:cubicBezTo>
                    <a:pt x="3" y="1"/>
                    <a:pt x="5" y="0"/>
                    <a:pt x="8" y="0"/>
                  </a:cubicBezTo>
                  <a:cubicBezTo>
                    <a:pt x="10" y="14"/>
                    <a:pt x="15" y="27"/>
                    <a:pt x="16" y="3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63"/>
            <p:cNvSpPr>
              <a:spLocks/>
            </p:cNvSpPr>
            <p:nvPr/>
          </p:nvSpPr>
          <p:spPr bwMode="auto">
            <a:xfrm>
              <a:off x="19195" y="4287838"/>
              <a:ext cx="20638" cy="33338"/>
            </a:xfrm>
            <a:custGeom>
              <a:avLst/>
              <a:gdLst>
                <a:gd name="T0" fmla="*/ 31 w 40"/>
                <a:gd name="T1" fmla="*/ 65 h 65"/>
                <a:gd name="T2" fmla="*/ 23 w 40"/>
                <a:gd name="T3" fmla="*/ 0 h 65"/>
                <a:gd name="T4" fmla="*/ 39 w 40"/>
                <a:gd name="T5" fmla="*/ 37 h 65"/>
                <a:gd name="T6" fmla="*/ 31 w 40"/>
                <a:gd name="T7" fmla="*/ 65 h 65"/>
              </a:gdLst>
              <a:ahLst/>
              <a:cxnLst>
                <a:cxn ang="0">
                  <a:pos x="T0" y="T1"/>
                </a:cxn>
                <a:cxn ang="0">
                  <a:pos x="T2" y="T3"/>
                </a:cxn>
                <a:cxn ang="0">
                  <a:pos x="T4" y="T5"/>
                </a:cxn>
                <a:cxn ang="0">
                  <a:pos x="T6" y="T7"/>
                </a:cxn>
              </a:cxnLst>
              <a:rect l="0" t="0" r="r" b="b"/>
              <a:pathLst>
                <a:path w="40" h="65">
                  <a:moveTo>
                    <a:pt x="31" y="65"/>
                  </a:moveTo>
                  <a:cubicBezTo>
                    <a:pt x="9" y="61"/>
                    <a:pt x="0" y="11"/>
                    <a:pt x="23" y="0"/>
                  </a:cubicBezTo>
                  <a:cubicBezTo>
                    <a:pt x="29" y="12"/>
                    <a:pt x="34" y="25"/>
                    <a:pt x="39" y="37"/>
                  </a:cubicBezTo>
                  <a:cubicBezTo>
                    <a:pt x="40" y="47"/>
                    <a:pt x="38" y="56"/>
                    <a:pt x="31" y="65"/>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373"/>
            <p:cNvSpPr>
              <a:spLocks/>
            </p:cNvSpPr>
            <p:nvPr/>
          </p:nvSpPr>
          <p:spPr bwMode="auto">
            <a:xfrm>
              <a:off x="44595" y="4608513"/>
              <a:ext cx="23813" cy="20638"/>
            </a:xfrm>
            <a:custGeom>
              <a:avLst/>
              <a:gdLst>
                <a:gd name="T0" fmla="*/ 30 w 45"/>
                <a:gd name="T1" fmla="*/ 42 h 42"/>
                <a:gd name="T2" fmla="*/ 0 w 45"/>
                <a:gd name="T3" fmla="*/ 31 h 42"/>
                <a:gd name="T4" fmla="*/ 0 w 45"/>
                <a:gd name="T5" fmla="*/ 1 h 42"/>
                <a:gd name="T6" fmla="*/ 10 w 45"/>
                <a:gd name="T7" fmla="*/ 0 h 42"/>
                <a:gd name="T8" fmla="*/ 45 w 45"/>
                <a:gd name="T9" fmla="*/ 41 h 42"/>
                <a:gd name="T10" fmla="*/ 30 w 45"/>
                <a:gd name="T11" fmla="*/ 42 h 42"/>
              </a:gdLst>
              <a:ahLst/>
              <a:cxnLst>
                <a:cxn ang="0">
                  <a:pos x="T0" y="T1"/>
                </a:cxn>
                <a:cxn ang="0">
                  <a:pos x="T2" y="T3"/>
                </a:cxn>
                <a:cxn ang="0">
                  <a:pos x="T4" y="T5"/>
                </a:cxn>
                <a:cxn ang="0">
                  <a:pos x="T6" y="T7"/>
                </a:cxn>
                <a:cxn ang="0">
                  <a:pos x="T8" y="T9"/>
                </a:cxn>
                <a:cxn ang="0">
                  <a:pos x="T10" y="T11"/>
                </a:cxn>
              </a:cxnLst>
              <a:rect l="0" t="0" r="r" b="b"/>
              <a:pathLst>
                <a:path w="45" h="42">
                  <a:moveTo>
                    <a:pt x="30" y="42"/>
                  </a:moveTo>
                  <a:cubicBezTo>
                    <a:pt x="17" y="42"/>
                    <a:pt x="7" y="40"/>
                    <a:pt x="0" y="31"/>
                  </a:cubicBezTo>
                  <a:lnTo>
                    <a:pt x="0" y="1"/>
                  </a:lnTo>
                  <a:cubicBezTo>
                    <a:pt x="3" y="0"/>
                    <a:pt x="7" y="0"/>
                    <a:pt x="10" y="0"/>
                  </a:cubicBezTo>
                  <a:cubicBezTo>
                    <a:pt x="32" y="0"/>
                    <a:pt x="44" y="13"/>
                    <a:pt x="45" y="41"/>
                  </a:cubicBezTo>
                  <a:cubicBezTo>
                    <a:pt x="40" y="41"/>
                    <a:pt x="35" y="42"/>
                    <a:pt x="30" y="4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1" name="Group 120"/>
          <p:cNvGrpSpPr/>
          <p:nvPr/>
        </p:nvGrpSpPr>
        <p:grpSpPr>
          <a:xfrm>
            <a:off x="2628030" y="464025"/>
            <a:ext cx="372867" cy="675381"/>
            <a:chOff x="6681789" y="4945063"/>
            <a:chExt cx="588962" cy="1066800"/>
          </a:xfrm>
        </p:grpSpPr>
        <p:sp>
          <p:nvSpPr>
            <p:cNvPr id="122" name="Freeform 475"/>
            <p:cNvSpPr>
              <a:spLocks/>
            </p:cNvSpPr>
            <p:nvPr/>
          </p:nvSpPr>
          <p:spPr bwMode="auto">
            <a:xfrm>
              <a:off x="6937376" y="4945063"/>
              <a:ext cx="30163" cy="87313"/>
            </a:xfrm>
            <a:custGeom>
              <a:avLst/>
              <a:gdLst>
                <a:gd name="T0" fmla="*/ 20 w 56"/>
                <a:gd name="T1" fmla="*/ 170 h 170"/>
                <a:gd name="T2" fmla="*/ 0 w 56"/>
                <a:gd name="T3" fmla="*/ 158 h 170"/>
                <a:gd name="T4" fmla="*/ 15 w 56"/>
                <a:gd name="T5" fmla="*/ 0 h 170"/>
                <a:gd name="T6" fmla="*/ 56 w 56"/>
                <a:gd name="T7" fmla="*/ 146 h 170"/>
                <a:gd name="T8" fmla="*/ 20 w 56"/>
                <a:gd name="T9" fmla="*/ 170 h 170"/>
              </a:gdLst>
              <a:ahLst/>
              <a:cxnLst>
                <a:cxn ang="0">
                  <a:pos x="T0" y="T1"/>
                </a:cxn>
                <a:cxn ang="0">
                  <a:pos x="T2" y="T3"/>
                </a:cxn>
                <a:cxn ang="0">
                  <a:pos x="T4" y="T5"/>
                </a:cxn>
                <a:cxn ang="0">
                  <a:pos x="T6" y="T7"/>
                </a:cxn>
                <a:cxn ang="0">
                  <a:pos x="T8" y="T9"/>
                </a:cxn>
              </a:cxnLst>
              <a:rect l="0" t="0" r="r" b="b"/>
              <a:pathLst>
                <a:path w="56" h="170">
                  <a:moveTo>
                    <a:pt x="20" y="170"/>
                  </a:moveTo>
                  <a:cubicBezTo>
                    <a:pt x="13" y="170"/>
                    <a:pt x="6" y="166"/>
                    <a:pt x="0" y="158"/>
                  </a:cubicBezTo>
                  <a:cubicBezTo>
                    <a:pt x="7" y="74"/>
                    <a:pt x="7" y="55"/>
                    <a:pt x="15" y="0"/>
                  </a:cubicBezTo>
                  <a:cubicBezTo>
                    <a:pt x="44" y="41"/>
                    <a:pt x="36" y="74"/>
                    <a:pt x="56" y="146"/>
                  </a:cubicBezTo>
                  <a:cubicBezTo>
                    <a:pt x="48" y="157"/>
                    <a:pt x="34" y="170"/>
                    <a:pt x="20" y="17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485"/>
            <p:cNvSpPr>
              <a:spLocks/>
            </p:cNvSpPr>
            <p:nvPr/>
          </p:nvSpPr>
          <p:spPr bwMode="auto">
            <a:xfrm>
              <a:off x="6878638" y="4979988"/>
              <a:ext cx="39688" cy="47625"/>
            </a:xfrm>
            <a:custGeom>
              <a:avLst/>
              <a:gdLst>
                <a:gd name="T0" fmla="*/ 36 w 76"/>
                <a:gd name="T1" fmla="*/ 93 h 93"/>
                <a:gd name="T2" fmla="*/ 28 w 76"/>
                <a:gd name="T3" fmla="*/ 91 h 93"/>
                <a:gd name="T4" fmla="*/ 4 w 76"/>
                <a:gd name="T5" fmla="*/ 34 h 93"/>
                <a:gd name="T6" fmla="*/ 20 w 76"/>
                <a:gd name="T7" fmla="*/ 1 h 93"/>
                <a:gd name="T8" fmla="*/ 27 w 76"/>
                <a:gd name="T9" fmla="*/ 0 h 93"/>
                <a:gd name="T10" fmla="*/ 76 w 76"/>
                <a:gd name="T11" fmla="*/ 45 h 93"/>
                <a:gd name="T12" fmla="*/ 66 w 76"/>
                <a:gd name="T13" fmla="*/ 43 h 93"/>
                <a:gd name="T14" fmla="*/ 51 w 76"/>
                <a:gd name="T15" fmla="*/ 68 h 93"/>
                <a:gd name="T16" fmla="*/ 36 w 76"/>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93"/>
                  </a:moveTo>
                  <a:cubicBezTo>
                    <a:pt x="34" y="93"/>
                    <a:pt x="31" y="92"/>
                    <a:pt x="28" y="91"/>
                  </a:cubicBezTo>
                  <a:cubicBezTo>
                    <a:pt x="25" y="65"/>
                    <a:pt x="20" y="43"/>
                    <a:pt x="4" y="34"/>
                  </a:cubicBezTo>
                  <a:cubicBezTo>
                    <a:pt x="0" y="10"/>
                    <a:pt x="19" y="18"/>
                    <a:pt x="20" y="1"/>
                  </a:cubicBezTo>
                  <a:cubicBezTo>
                    <a:pt x="22" y="0"/>
                    <a:pt x="24" y="0"/>
                    <a:pt x="27" y="0"/>
                  </a:cubicBezTo>
                  <a:cubicBezTo>
                    <a:pt x="54" y="0"/>
                    <a:pt x="71" y="15"/>
                    <a:pt x="76" y="45"/>
                  </a:cubicBezTo>
                  <a:cubicBezTo>
                    <a:pt x="72" y="44"/>
                    <a:pt x="69" y="43"/>
                    <a:pt x="66" y="43"/>
                  </a:cubicBezTo>
                  <a:cubicBezTo>
                    <a:pt x="55" y="43"/>
                    <a:pt x="53" y="55"/>
                    <a:pt x="51" y="68"/>
                  </a:cubicBezTo>
                  <a:cubicBezTo>
                    <a:pt x="49" y="80"/>
                    <a:pt x="47" y="93"/>
                    <a:pt x="36" y="9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4"/>
            <p:cNvSpPr>
              <a:spLocks/>
            </p:cNvSpPr>
            <p:nvPr/>
          </p:nvSpPr>
          <p:spPr bwMode="auto">
            <a:xfrm>
              <a:off x="6761164" y="5067301"/>
              <a:ext cx="88900" cy="80963"/>
            </a:xfrm>
            <a:custGeom>
              <a:avLst/>
              <a:gdLst>
                <a:gd name="T0" fmla="*/ 7 w 174"/>
                <a:gd name="T1" fmla="*/ 16 h 158"/>
                <a:gd name="T2" fmla="*/ 107 w 174"/>
                <a:gd name="T3" fmla="*/ 20 h 158"/>
                <a:gd name="T4" fmla="*/ 162 w 174"/>
                <a:gd name="T5" fmla="*/ 32 h 158"/>
                <a:gd name="T6" fmla="*/ 164 w 174"/>
                <a:gd name="T7" fmla="*/ 35 h 158"/>
                <a:gd name="T8" fmla="*/ 165 w 174"/>
                <a:gd name="T9" fmla="*/ 38 h 158"/>
                <a:gd name="T10" fmla="*/ 166 w 174"/>
                <a:gd name="T11" fmla="*/ 43 h 158"/>
                <a:gd name="T12" fmla="*/ 167 w 174"/>
                <a:gd name="T13" fmla="*/ 46 h 158"/>
                <a:gd name="T14" fmla="*/ 168 w 174"/>
                <a:gd name="T15" fmla="*/ 50 h 158"/>
                <a:gd name="T16" fmla="*/ 169 w 174"/>
                <a:gd name="T17" fmla="*/ 53 h 158"/>
                <a:gd name="T18" fmla="*/ 170 w 174"/>
                <a:gd name="T19" fmla="*/ 58 h 158"/>
                <a:gd name="T20" fmla="*/ 171 w 174"/>
                <a:gd name="T21" fmla="*/ 61 h 158"/>
                <a:gd name="T22" fmla="*/ 172 w 174"/>
                <a:gd name="T23" fmla="*/ 65 h 158"/>
                <a:gd name="T24" fmla="*/ 172 w 174"/>
                <a:gd name="T25" fmla="*/ 69 h 158"/>
                <a:gd name="T26" fmla="*/ 173 w 174"/>
                <a:gd name="T27" fmla="*/ 73 h 158"/>
                <a:gd name="T28" fmla="*/ 173 w 174"/>
                <a:gd name="T29" fmla="*/ 77 h 158"/>
                <a:gd name="T30" fmla="*/ 173 w 174"/>
                <a:gd name="T31" fmla="*/ 80 h 158"/>
                <a:gd name="T32" fmla="*/ 174 w 174"/>
                <a:gd name="T33" fmla="*/ 85 h 158"/>
                <a:gd name="T34" fmla="*/ 174 w 174"/>
                <a:gd name="T35" fmla="*/ 89 h 158"/>
                <a:gd name="T36" fmla="*/ 174 w 174"/>
                <a:gd name="T37" fmla="*/ 93 h 158"/>
                <a:gd name="T38" fmla="*/ 174 w 174"/>
                <a:gd name="T39" fmla="*/ 96 h 158"/>
                <a:gd name="T40" fmla="*/ 174 w 174"/>
                <a:gd name="T41" fmla="*/ 101 h 158"/>
                <a:gd name="T42" fmla="*/ 173 w 174"/>
                <a:gd name="T43" fmla="*/ 105 h 158"/>
                <a:gd name="T44" fmla="*/ 173 w 174"/>
                <a:gd name="T45" fmla="*/ 108 h 158"/>
                <a:gd name="T46" fmla="*/ 173 w 174"/>
                <a:gd name="T47" fmla="*/ 112 h 158"/>
                <a:gd name="T48" fmla="*/ 172 w 174"/>
                <a:gd name="T49" fmla="*/ 117 h 158"/>
                <a:gd name="T50" fmla="*/ 171 w 174"/>
                <a:gd name="T51" fmla="*/ 121 h 158"/>
                <a:gd name="T52" fmla="*/ 170 w 174"/>
                <a:gd name="T53" fmla="*/ 125 h 158"/>
                <a:gd name="T54" fmla="*/ 169 w 174"/>
                <a:gd name="T55" fmla="*/ 132 h 158"/>
                <a:gd name="T56" fmla="*/ 168 w 174"/>
                <a:gd name="T57" fmla="*/ 136 h 158"/>
                <a:gd name="T58" fmla="*/ 166 w 174"/>
                <a:gd name="T59" fmla="*/ 140 h 158"/>
                <a:gd name="T60" fmla="*/ 165 w 174"/>
                <a:gd name="T61" fmla="*/ 143 h 158"/>
                <a:gd name="T62" fmla="*/ 164 w 174"/>
                <a:gd name="T63" fmla="*/ 147 h 158"/>
                <a:gd name="T64" fmla="*/ 163 w 174"/>
                <a:gd name="T65" fmla="*/ 151 h 158"/>
                <a:gd name="T66" fmla="*/ 0 w 174"/>
                <a:gd name="T67" fmla="*/ 2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58">
                  <a:moveTo>
                    <a:pt x="0" y="27"/>
                  </a:moveTo>
                  <a:cubicBezTo>
                    <a:pt x="2" y="23"/>
                    <a:pt x="5" y="19"/>
                    <a:pt x="7" y="16"/>
                  </a:cubicBezTo>
                  <a:cubicBezTo>
                    <a:pt x="11" y="11"/>
                    <a:pt x="15" y="5"/>
                    <a:pt x="19" y="0"/>
                  </a:cubicBezTo>
                  <a:cubicBezTo>
                    <a:pt x="49" y="14"/>
                    <a:pt x="79" y="17"/>
                    <a:pt x="107" y="20"/>
                  </a:cubicBezTo>
                  <a:cubicBezTo>
                    <a:pt x="127" y="22"/>
                    <a:pt x="146" y="24"/>
                    <a:pt x="162" y="30"/>
                  </a:cubicBezTo>
                  <a:lnTo>
                    <a:pt x="162" y="32"/>
                  </a:lnTo>
                  <a:lnTo>
                    <a:pt x="163" y="33"/>
                  </a:lnTo>
                  <a:lnTo>
                    <a:pt x="164" y="35"/>
                  </a:lnTo>
                  <a:lnTo>
                    <a:pt x="164" y="36"/>
                  </a:lnTo>
                  <a:lnTo>
                    <a:pt x="165" y="38"/>
                  </a:lnTo>
                  <a:lnTo>
                    <a:pt x="165" y="39"/>
                  </a:lnTo>
                  <a:lnTo>
                    <a:pt x="166" y="43"/>
                  </a:lnTo>
                  <a:lnTo>
                    <a:pt x="167" y="44"/>
                  </a:lnTo>
                  <a:lnTo>
                    <a:pt x="167" y="46"/>
                  </a:lnTo>
                  <a:lnTo>
                    <a:pt x="168" y="48"/>
                  </a:lnTo>
                  <a:lnTo>
                    <a:pt x="168" y="50"/>
                  </a:lnTo>
                  <a:lnTo>
                    <a:pt x="169" y="51"/>
                  </a:lnTo>
                  <a:lnTo>
                    <a:pt x="169" y="53"/>
                  </a:lnTo>
                  <a:lnTo>
                    <a:pt x="169" y="54"/>
                  </a:lnTo>
                  <a:lnTo>
                    <a:pt x="170" y="58"/>
                  </a:lnTo>
                  <a:lnTo>
                    <a:pt x="171" y="60"/>
                  </a:lnTo>
                  <a:lnTo>
                    <a:pt x="171" y="61"/>
                  </a:lnTo>
                  <a:lnTo>
                    <a:pt x="171" y="63"/>
                  </a:lnTo>
                  <a:lnTo>
                    <a:pt x="172" y="65"/>
                  </a:lnTo>
                  <a:lnTo>
                    <a:pt x="172" y="67"/>
                  </a:lnTo>
                  <a:lnTo>
                    <a:pt x="172" y="69"/>
                  </a:lnTo>
                  <a:lnTo>
                    <a:pt x="173" y="72"/>
                  </a:lnTo>
                  <a:lnTo>
                    <a:pt x="173" y="73"/>
                  </a:lnTo>
                  <a:lnTo>
                    <a:pt x="173" y="75"/>
                  </a:lnTo>
                  <a:lnTo>
                    <a:pt x="173" y="77"/>
                  </a:lnTo>
                  <a:lnTo>
                    <a:pt x="173" y="79"/>
                  </a:lnTo>
                  <a:lnTo>
                    <a:pt x="173" y="80"/>
                  </a:lnTo>
                  <a:lnTo>
                    <a:pt x="174" y="83"/>
                  </a:lnTo>
                  <a:lnTo>
                    <a:pt x="174" y="85"/>
                  </a:lnTo>
                  <a:lnTo>
                    <a:pt x="174" y="87"/>
                  </a:lnTo>
                  <a:lnTo>
                    <a:pt x="174" y="89"/>
                  </a:lnTo>
                  <a:lnTo>
                    <a:pt x="174" y="91"/>
                  </a:lnTo>
                  <a:lnTo>
                    <a:pt x="174" y="93"/>
                  </a:lnTo>
                  <a:lnTo>
                    <a:pt x="174" y="95"/>
                  </a:lnTo>
                  <a:lnTo>
                    <a:pt x="174" y="96"/>
                  </a:lnTo>
                  <a:lnTo>
                    <a:pt x="174" y="100"/>
                  </a:lnTo>
                  <a:lnTo>
                    <a:pt x="174" y="101"/>
                  </a:lnTo>
                  <a:lnTo>
                    <a:pt x="173" y="103"/>
                  </a:lnTo>
                  <a:lnTo>
                    <a:pt x="173" y="105"/>
                  </a:lnTo>
                  <a:lnTo>
                    <a:pt x="173" y="107"/>
                  </a:lnTo>
                  <a:lnTo>
                    <a:pt x="173" y="108"/>
                  </a:lnTo>
                  <a:lnTo>
                    <a:pt x="173" y="111"/>
                  </a:lnTo>
                  <a:lnTo>
                    <a:pt x="173" y="112"/>
                  </a:lnTo>
                  <a:lnTo>
                    <a:pt x="172" y="116"/>
                  </a:lnTo>
                  <a:lnTo>
                    <a:pt x="172" y="117"/>
                  </a:lnTo>
                  <a:lnTo>
                    <a:pt x="171" y="120"/>
                  </a:lnTo>
                  <a:lnTo>
                    <a:pt x="171" y="121"/>
                  </a:lnTo>
                  <a:lnTo>
                    <a:pt x="171" y="123"/>
                  </a:lnTo>
                  <a:lnTo>
                    <a:pt x="170" y="125"/>
                  </a:lnTo>
                  <a:lnTo>
                    <a:pt x="170" y="128"/>
                  </a:lnTo>
                  <a:lnTo>
                    <a:pt x="169" y="132"/>
                  </a:lnTo>
                  <a:lnTo>
                    <a:pt x="168" y="134"/>
                  </a:lnTo>
                  <a:lnTo>
                    <a:pt x="168" y="136"/>
                  </a:lnTo>
                  <a:lnTo>
                    <a:pt x="167" y="139"/>
                  </a:lnTo>
                  <a:lnTo>
                    <a:pt x="166" y="140"/>
                  </a:lnTo>
                  <a:lnTo>
                    <a:pt x="166" y="143"/>
                  </a:lnTo>
                  <a:lnTo>
                    <a:pt x="165" y="143"/>
                  </a:lnTo>
                  <a:lnTo>
                    <a:pt x="164" y="147"/>
                  </a:lnTo>
                  <a:lnTo>
                    <a:pt x="164" y="147"/>
                  </a:lnTo>
                  <a:lnTo>
                    <a:pt x="163" y="151"/>
                  </a:lnTo>
                  <a:lnTo>
                    <a:pt x="163" y="151"/>
                  </a:lnTo>
                  <a:cubicBezTo>
                    <a:pt x="162" y="153"/>
                    <a:pt x="161" y="155"/>
                    <a:pt x="160" y="158"/>
                  </a:cubicBezTo>
                  <a:cubicBezTo>
                    <a:pt x="127" y="99"/>
                    <a:pt x="63" y="55"/>
                    <a:pt x="0" y="2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5"/>
            <p:cNvSpPr>
              <a:spLocks/>
            </p:cNvSpPr>
            <p:nvPr/>
          </p:nvSpPr>
          <p:spPr bwMode="auto">
            <a:xfrm>
              <a:off x="6684964" y="5095876"/>
              <a:ext cx="57150" cy="85725"/>
            </a:xfrm>
            <a:custGeom>
              <a:avLst/>
              <a:gdLst>
                <a:gd name="T0" fmla="*/ 35 w 112"/>
                <a:gd name="T1" fmla="*/ 25 h 169"/>
                <a:gd name="T2" fmla="*/ 112 w 112"/>
                <a:gd name="T3" fmla="*/ 11 h 169"/>
                <a:gd name="T4" fmla="*/ 70 w 112"/>
                <a:gd name="T5" fmla="*/ 136 h 169"/>
                <a:gd name="T6" fmla="*/ 68 w 112"/>
                <a:gd name="T7" fmla="*/ 169 h 169"/>
                <a:gd name="T8" fmla="*/ 68 w 112"/>
                <a:gd name="T9" fmla="*/ 168 h 169"/>
                <a:gd name="T10" fmla="*/ 65 w 112"/>
                <a:gd name="T11" fmla="*/ 166 h 169"/>
                <a:gd name="T12" fmla="*/ 64 w 112"/>
                <a:gd name="T13" fmla="*/ 166 h 169"/>
                <a:gd name="T14" fmla="*/ 61 w 112"/>
                <a:gd name="T15" fmla="*/ 164 h 169"/>
                <a:gd name="T16" fmla="*/ 61 w 112"/>
                <a:gd name="T17" fmla="*/ 163 h 169"/>
                <a:gd name="T18" fmla="*/ 58 w 112"/>
                <a:gd name="T19" fmla="*/ 161 h 169"/>
                <a:gd name="T20" fmla="*/ 57 w 112"/>
                <a:gd name="T21" fmla="*/ 160 h 169"/>
                <a:gd name="T22" fmla="*/ 55 w 112"/>
                <a:gd name="T23" fmla="*/ 159 h 169"/>
                <a:gd name="T24" fmla="*/ 54 w 112"/>
                <a:gd name="T25" fmla="*/ 158 h 169"/>
                <a:gd name="T26" fmla="*/ 52 w 112"/>
                <a:gd name="T27" fmla="*/ 156 h 169"/>
                <a:gd name="T28" fmla="*/ 51 w 112"/>
                <a:gd name="T29" fmla="*/ 155 h 169"/>
                <a:gd name="T30" fmla="*/ 49 w 112"/>
                <a:gd name="T31" fmla="*/ 153 h 169"/>
                <a:gd name="T32" fmla="*/ 48 w 112"/>
                <a:gd name="T33" fmla="*/ 152 h 169"/>
                <a:gd name="T34" fmla="*/ 46 w 112"/>
                <a:gd name="T35" fmla="*/ 150 h 169"/>
                <a:gd name="T36" fmla="*/ 45 w 112"/>
                <a:gd name="T37" fmla="*/ 149 h 169"/>
                <a:gd name="T38" fmla="*/ 43 w 112"/>
                <a:gd name="T39" fmla="*/ 147 h 169"/>
                <a:gd name="T40" fmla="*/ 42 w 112"/>
                <a:gd name="T41" fmla="*/ 146 h 169"/>
                <a:gd name="T42" fmla="*/ 40 w 112"/>
                <a:gd name="T43" fmla="*/ 144 h 169"/>
                <a:gd name="T44" fmla="*/ 40 w 112"/>
                <a:gd name="T45" fmla="*/ 143 h 169"/>
                <a:gd name="T46" fmla="*/ 38 w 112"/>
                <a:gd name="T47" fmla="*/ 141 h 169"/>
                <a:gd name="T48" fmla="*/ 37 w 112"/>
                <a:gd name="T49" fmla="*/ 140 h 169"/>
                <a:gd name="T50" fmla="*/ 35 w 112"/>
                <a:gd name="T51" fmla="*/ 138 h 169"/>
                <a:gd name="T52" fmla="*/ 34 w 112"/>
                <a:gd name="T53" fmla="*/ 137 h 169"/>
                <a:gd name="T54" fmla="*/ 32 w 112"/>
                <a:gd name="T55" fmla="*/ 134 h 169"/>
                <a:gd name="T56" fmla="*/ 32 w 112"/>
                <a:gd name="T57" fmla="*/ 134 h 169"/>
                <a:gd name="T58" fmla="*/ 23 w 112"/>
                <a:gd name="T59" fmla="*/ 121 h 169"/>
                <a:gd name="T60" fmla="*/ 23 w 112"/>
                <a:gd name="T61" fmla="*/ 121 h 169"/>
                <a:gd name="T62" fmla="*/ 20 w 112"/>
                <a:gd name="T63" fmla="*/ 117 h 169"/>
                <a:gd name="T64" fmla="*/ 20 w 112"/>
                <a:gd name="T65" fmla="*/ 117 h 169"/>
                <a:gd name="T66" fmla="*/ 18 w 112"/>
                <a:gd name="T67" fmla="*/ 114 h 169"/>
                <a:gd name="T68" fmla="*/ 18 w 112"/>
                <a:gd name="T69" fmla="*/ 113 h 169"/>
                <a:gd name="T70" fmla="*/ 17 w 112"/>
                <a:gd name="T71" fmla="*/ 110 h 169"/>
                <a:gd name="T72" fmla="*/ 16 w 112"/>
                <a:gd name="T73" fmla="*/ 109 h 169"/>
                <a:gd name="T74" fmla="*/ 15 w 112"/>
                <a:gd name="T75" fmla="*/ 106 h 169"/>
                <a:gd name="T76" fmla="*/ 14 w 112"/>
                <a:gd name="T77" fmla="*/ 106 h 169"/>
                <a:gd name="T78" fmla="*/ 13 w 112"/>
                <a:gd name="T79" fmla="*/ 103 h 169"/>
                <a:gd name="T80" fmla="*/ 13 w 112"/>
                <a:gd name="T81" fmla="*/ 102 h 169"/>
                <a:gd name="T82" fmla="*/ 11 w 112"/>
                <a:gd name="T83" fmla="*/ 99 h 169"/>
                <a:gd name="T84" fmla="*/ 11 w 112"/>
                <a:gd name="T85" fmla="*/ 98 h 169"/>
                <a:gd name="T86" fmla="*/ 10 w 112"/>
                <a:gd name="T87" fmla="*/ 95 h 169"/>
                <a:gd name="T88" fmla="*/ 10 w 112"/>
                <a:gd name="T89" fmla="*/ 94 h 169"/>
                <a:gd name="T90" fmla="*/ 8 w 112"/>
                <a:gd name="T91" fmla="*/ 91 h 169"/>
                <a:gd name="T92" fmla="*/ 8 w 112"/>
                <a:gd name="T93" fmla="*/ 91 h 169"/>
                <a:gd name="T94" fmla="*/ 7 w 112"/>
                <a:gd name="T95" fmla="*/ 87 h 169"/>
                <a:gd name="T96" fmla="*/ 7 w 112"/>
                <a:gd name="T97" fmla="*/ 87 h 169"/>
                <a:gd name="T98" fmla="*/ 6 w 112"/>
                <a:gd name="T99" fmla="*/ 83 h 169"/>
                <a:gd name="T100" fmla="*/ 5 w 112"/>
                <a:gd name="T101" fmla="*/ 83 h 169"/>
                <a:gd name="T102" fmla="*/ 0 w 112"/>
                <a:gd name="T103" fmla="*/ 59 h 169"/>
                <a:gd name="T104" fmla="*/ 35 w 112"/>
                <a:gd name="T105"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69">
                  <a:moveTo>
                    <a:pt x="35" y="25"/>
                  </a:moveTo>
                  <a:cubicBezTo>
                    <a:pt x="58" y="9"/>
                    <a:pt x="84" y="0"/>
                    <a:pt x="112" y="11"/>
                  </a:cubicBezTo>
                  <a:cubicBezTo>
                    <a:pt x="91" y="50"/>
                    <a:pt x="75" y="94"/>
                    <a:pt x="70" y="136"/>
                  </a:cubicBezTo>
                  <a:cubicBezTo>
                    <a:pt x="68" y="147"/>
                    <a:pt x="68" y="158"/>
                    <a:pt x="68" y="169"/>
                  </a:cubicBezTo>
                  <a:lnTo>
                    <a:pt x="68" y="168"/>
                  </a:lnTo>
                  <a:lnTo>
                    <a:pt x="65" y="166"/>
                  </a:lnTo>
                  <a:lnTo>
                    <a:pt x="64" y="166"/>
                  </a:lnTo>
                  <a:lnTo>
                    <a:pt x="61" y="164"/>
                  </a:lnTo>
                  <a:lnTo>
                    <a:pt x="61" y="163"/>
                  </a:lnTo>
                  <a:lnTo>
                    <a:pt x="58" y="161"/>
                  </a:lnTo>
                  <a:lnTo>
                    <a:pt x="57" y="160"/>
                  </a:lnTo>
                  <a:lnTo>
                    <a:pt x="55" y="159"/>
                  </a:lnTo>
                  <a:lnTo>
                    <a:pt x="54" y="158"/>
                  </a:lnTo>
                  <a:lnTo>
                    <a:pt x="52" y="156"/>
                  </a:lnTo>
                  <a:lnTo>
                    <a:pt x="51" y="155"/>
                  </a:lnTo>
                  <a:lnTo>
                    <a:pt x="49" y="153"/>
                  </a:lnTo>
                  <a:lnTo>
                    <a:pt x="48" y="152"/>
                  </a:lnTo>
                  <a:lnTo>
                    <a:pt x="46" y="150"/>
                  </a:lnTo>
                  <a:lnTo>
                    <a:pt x="45" y="149"/>
                  </a:lnTo>
                  <a:lnTo>
                    <a:pt x="43" y="147"/>
                  </a:lnTo>
                  <a:lnTo>
                    <a:pt x="42" y="146"/>
                  </a:lnTo>
                  <a:lnTo>
                    <a:pt x="40" y="144"/>
                  </a:lnTo>
                  <a:lnTo>
                    <a:pt x="40" y="143"/>
                  </a:lnTo>
                  <a:lnTo>
                    <a:pt x="38" y="141"/>
                  </a:lnTo>
                  <a:lnTo>
                    <a:pt x="37" y="140"/>
                  </a:lnTo>
                  <a:lnTo>
                    <a:pt x="35" y="138"/>
                  </a:lnTo>
                  <a:lnTo>
                    <a:pt x="34" y="137"/>
                  </a:lnTo>
                  <a:lnTo>
                    <a:pt x="32" y="134"/>
                  </a:lnTo>
                  <a:lnTo>
                    <a:pt x="32" y="134"/>
                  </a:lnTo>
                  <a:cubicBezTo>
                    <a:pt x="29" y="130"/>
                    <a:pt x="25" y="125"/>
                    <a:pt x="23" y="121"/>
                  </a:cubicBezTo>
                  <a:lnTo>
                    <a:pt x="23" y="121"/>
                  </a:lnTo>
                  <a:lnTo>
                    <a:pt x="20" y="117"/>
                  </a:lnTo>
                  <a:lnTo>
                    <a:pt x="20" y="117"/>
                  </a:lnTo>
                  <a:lnTo>
                    <a:pt x="18" y="114"/>
                  </a:lnTo>
                  <a:lnTo>
                    <a:pt x="18" y="113"/>
                  </a:lnTo>
                  <a:lnTo>
                    <a:pt x="17" y="110"/>
                  </a:lnTo>
                  <a:lnTo>
                    <a:pt x="16" y="109"/>
                  </a:lnTo>
                  <a:lnTo>
                    <a:pt x="15" y="106"/>
                  </a:lnTo>
                  <a:lnTo>
                    <a:pt x="14" y="106"/>
                  </a:lnTo>
                  <a:lnTo>
                    <a:pt x="13" y="103"/>
                  </a:lnTo>
                  <a:lnTo>
                    <a:pt x="13" y="102"/>
                  </a:lnTo>
                  <a:lnTo>
                    <a:pt x="11" y="99"/>
                  </a:lnTo>
                  <a:lnTo>
                    <a:pt x="11" y="98"/>
                  </a:lnTo>
                  <a:lnTo>
                    <a:pt x="10" y="95"/>
                  </a:lnTo>
                  <a:lnTo>
                    <a:pt x="10" y="94"/>
                  </a:lnTo>
                  <a:lnTo>
                    <a:pt x="8" y="91"/>
                  </a:lnTo>
                  <a:lnTo>
                    <a:pt x="8" y="91"/>
                  </a:lnTo>
                  <a:lnTo>
                    <a:pt x="7" y="87"/>
                  </a:lnTo>
                  <a:lnTo>
                    <a:pt x="7" y="87"/>
                  </a:lnTo>
                  <a:lnTo>
                    <a:pt x="6" y="83"/>
                  </a:lnTo>
                  <a:lnTo>
                    <a:pt x="5" y="83"/>
                  </a:lnTo>
                  <a:cubicBezTo>
                    <a:pt x="3" y="75"/>
                    <a:pt x="1" y="67"/>
                    <a:pt x="0" y="59"/>
                  </a:cubicBezTo>
                  <a:cubicBezTo>
                    <a:pt x="10" y="47"/>
                    <a:pt x="22" y="35"/>
                    <a:pt x="35" y="25"/>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6"/>
            <p:cNvSpPr>
              <a:spLocks/>
            </p:cNvSpPr>
            <p:nvPr/>
          </p:nvSpPr>
          <p:spPr bwMode="auto">
            <a:xfrm>
              <a:off x="6748464" y="5084763"/>
              <a:ext cx="92075" cy="107950"/>
            </a:xfrm>
            <a:custGeom>
              <a:avLst/>
              <a:gdLst>
                <a:gd name="T0" fmla="*/ 119 w 178"/>
                <a:gd name="T1" fmla="*/ 196 h 212"/>
                <a:gd name="T2" fmla="*/ 119 w 178"/>
                <a:gd name="T3" fmla="*/ 196 h 212"/>
                <a:gd name="T4" fmla="*/ 115 w 178"/>
                <a:gd name="T5" fmla="*/ 198 h 212"/>
                <a:gd name="T6" fmla="*/ 115 w 178"/>
                <a:gd name="T7" fmla="*/ 198 h 212"/>
                <a:gd name="T8" fmla="*/ 112 w 178"/>
                <a:gd name="T9" fmla="*/ 200 h 212"/>
                <a:gd name="T10" fmla="*/ 112 w 178"/>
                <a:gd name="T11" fmla="*/ 200 h 212"/>
                <a:gd name="T12" fmla="*/ 108 w 178"/>
                <a:gd name="T13" fmla="*/ 202 h 212"/>
                <a:gd name="T14" fmla="*/ 108 w 178"/>
                <a:gd name="T15" fmla="*/ 202 h 212"/>
                <a:gd name="T16" fmla="*/ 105 w 178"/>
                <a:gd name="T17" fmla="*/ 203 h 212"/>
                <a:gd name="T18" fmla="*/ 105 w 178"/>
                <a:gd name="T19" fmla="*/ 204 h 212"/>
                <a:gd name="T20" fmla="*/ 83 w 178"/>
                <a:gd name="T21" fmla="*/ 212 h 212"/>
                <a:gd name="T22" fmla="*/ 81 w 178"/>
                <a:gd name="T23" fmla="*/ 205 h 212"/>
                <a:gd name="T24" fmla="*/ 0 w 178"/>
                <a:gd name="T25" fmla="*/ 29 h 212"/>
                <a:gd name="T26" fmla="*/ 18 w 178"/>
                <a:gd name="T27" fmla="*/ 0 h 212"/>
                <a:gd name="T28" fmla="*/ 19 w 178"/>
                <a:gd name="T29" fmla="*/ 1 h 212"/>
                <a:gd name="T30" fmla="*/ 178 w 178"/>
                <a:gd name="T31" fmla="*/ 134 h 212"/>
                <a:gd name="T32" fmla="*/ 170 w 178"/>
                <a:gd name="T33" fmla="*/ 148 h 212"/>
                <a:gd name="T34" fmla="*/ 167 w 178"/>
                <a:gd name="T35" fmla="*/ 151 h 212"/>
                <a:gd name="T36" fmla="*/ 167 w 178"/>
                <a:gd name="T37" fmla="*/ 151 h 212"/>
                <a:gd name="T38" fmla="*/ 165 w 178"/>
                <a:gd name="T39" fmla="*/ 154 h 212"/>
                <a:gd name="T40" fmla="*/ 163 w 178"/>
                <a:gd name="T41" fmla="*/ 157 h 212"/>
                <a:gd name="T42" fmla="*/ 163 w 178"/>
                <a:gd name="T43" fmla="*/ 157 h 212"/>
                <a:gd name="T44" fmla="*/ 160 w 178"/>
                <a:gd name="T45" fmla="*/ 160 h 212"/>
                <a:gd name="T46" fmla="*/ 160 w 178"/>
                <a:gd name="T47" fmla="*/ 160 h 212"/>
                <a:gd name="T48" fmla="*/ 158 w 178"/>
                <a:gd name="T49" fmla="*/ 163 h 212"/>
                <a:gd name="T50" fmla="*/ 157 w 178"/>
                <a:gd name="T51" fmla="*/ 163 h 212"/>
                <a:gd name="T52" fmla="*/ 155 w 178"/>
                <a:gd name="T53" fmla="*/ 166 h 212"/>
                <a:gd name="T54" fmla="*/ 155 w 178"/>
                <a:gd name="T55" fmla="*/ 166 h 212"/>
                <a:gd name="T56" fmla="*/ 152 w 178"/>
                <a:gd name="T57" fmla="*/ 169 h 212"/>
                <a:gd name="T58" fmla="*/ 152 w 178"/>
                <a:gd name="T59" fmla="*/ 169 h 212"/>
                <a:gd name="T60" fmla="*/ 149 w 178"/>
                <a:gd name="T61" fmla="*/ 172 h 212"/>
                <a:gd name="T62" fmla="*/ 149 w 178"/>
                <a:gd name="T63" fmla="*/ 172 h 212"/>
                <a:gd name="T64" fmla="*/ 147 w 178"/>
                <a:gd name="T65" fmla="*/ 175 h 212"/>
                <a:gd name="T66" fmla="*/ 147 w 178"/>
                <a:gd name="T67" fmla="*/ 175 h 212"/>
                <a:gd name="T68" fmla="*/ 144 w 178"/>
                <a:gd name="T69" fmla="*/ 177 h 212"/>
                <a:gd name="T70" fmla="*/ 144 w 178"/>
                <a:gd name="T71" fmla="*/ 177 h 212"/>
                <a:gd name="T72" fmla="*/ 141 w 178"/>
                <a:gd name="T73" fmla="*/ 180 h 212"/>
                <a:gd name="T74" fmla="*/ 141 w 178"/>
                <a:gd name="T75" fmla="*/ 180 h 212"/>
                <a:gd name="T76" fmla="*/ 138 w 178"/>
                <a:gd name="T77" fmla="*/ 182 h 212"/>
                <a:gd name="T78" fmla="*/ 138 w 178"/>
                <a:gd name="T79" fmla="*/ 183 h 212"/>
                <a:gd name="T80" fmla="*/ 135 w 178"/>
                <a:gd name="T81" fmla="*/ 185 h 212"/>
                <a:gd name="T82" fmla="*/ 135 w 178"/>
                <a:gd name="T83" fmla="*/ 185 h 212"/>
                <a:gd name="T84" fmla="*/ 132 w 178"/>
                <a:gd name="T85" fmla="*/ 187 h 212"/>
                <a:gd name="T86" fmla="*/ 132 w 178"/>
                <a:gd name="T87" fmla="*/ 187 h 212"/>
                <a:gd name="T88" fmla="*/ 129 w 178"/>
                <a:gd name="T89" fmla="*/ 190 h 212"/>
                <a:gd name="T90" fmla="*/ 128 w 178"/>
                <a:gd name="T91" fmla="*/ 190 h 212"/>
                <a:gd name="T92" fmla="*/ 125 w 178"/>
                <a:gd name="T93" fmla="*/ 192 h 212"/>
                <a:gd name="T94" fmla="*/ 125 w 178"/>
                <a:gd name="T95" fmla="*/ 192 h 212"/>
                <a:gd name="T96" fmla="*/ 122 w 178"/>
                <a:gd name="T97" fmla="*/ 194 h 212"/>
                <a:gd name="T98" fmla="*/ 122 w 178"/>
                <a:gd name="T99" fmla="*/ 194 h 212"/>
                <a:gd name="T100" fmla="*/ 119 w 178"/>
                <a:gd name="T101" fmla="*/ 19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212">
                  <a:moveTo>
                    <a:pt x="119" y="196"/>
                  </a:moveTo>
                  <a:lnTo>
                    <a:pt x="119" y="196"/>
                  </a:lnTo>
                  <a:lnTo>
                    <a:pt x="115" y="198"/>
                  </a:lnTo>
                  <a:lnTo>
                    <a:pt x="115" y="198"/>
                  </a:lnTo>
                  <a:lnTo>
                    <a:pt x="112" y="200"/>
                  </a:lnTo>
                  <a:lnTo>
                    <a:pt x="112" y="200"/>
                  </a:lnTo>
                  <a:lnTo>
                    <a:pt x="108" y="202"/>
                  </a:lnTo>
                  <a:lnTo>
                    <a:pt x="108" y="202"/>
                  </a:lnTo>
                  <a:lnTo>
                    <a:pt x="105" y="203"/>
                  </a:lnTo>
                  <a:lnTo>
                    <a:pt x="105" y="204"/>
                  </a:lnTo>
                  <a:cubicBezTo>
                    <a:pt x="98" y="207"/>
                    <a:pt x="90" y="210"/>
                    <a:pt x="83" y="212"/>
                  </a:cubicBezTo>
                  <a:cubicBezTo>
                    <a:pt x="82" y="210"/>
                    <a:pt x="82" y="207"/>
                    <a:pt x="81" y="205"/>
                  </a:cubicBezTo>
                  <a:cubicBezTo>
                    <a:pt x="67" y="143"/>
                    <a:pt x="46" y="55"/>
                    <a:pt x="0" y="29"/>
                  </a:cubicBezTo>
                  <a:cubicBezTo>
                    <a:pt x="6" y="19"/>
                    <a:pt x="12" y="10"/>
                    <a:pt x="18" y="0"/>
                  </a:cubicBezTo>
                  <a:lnTo>
                    <a:pt x="19" y="1"/>
                  </a:lnTo>
                  <a:cubicBezTo>
                    <a:pt x="83" y="30"/>
                    <a:pt x="147" y="74"/>
                    <a:pt x="178" y="134"/>
                  </a:cubicBezTo>
                  <a:cubicBezTo>
                    <a:pt x="175" y="139"/>
                    <a:pt x="172" y="143"/>
                    <a:pt x="170" y="148"/>
                  </a:cubicBezTo>
                  <a:lnTo>
                    <a:pt x="167" y="151"/>
                  </a:lnTo>
                  <a:lnTo>
                    <a:pt x="167" y="151"/>
                  </a:lnTo>
                  <a:lnTo>
                    <a:pt x="165" y="154"/>
                  </a:lnTo>
                  <a:lnTo>
                    <a:pt x="163" y="157"/>
                  </a:lnTo>
                  <a:lnTo>
                    <a:pt x="163" y="157"/>
                  </a:lnTo>
                  <a:lnTo>
                    <a:pt x="160" y="160"/>
                  </a:lnTo>
                  <a:lnTo>
                    <a:pt x="160" y="160"/>
                  </a:lnTo>
                  <a:lnTo>
                    <a:pt x="158" y="163"/>
                  </a:lnTo>
                  <a:lnTo>
                    <a:pt x="157" y="163"/>
                  </a:lnTo>
                  <a:lnTo>
                    <a:pt x="155" y="166"/>
                  </a:lnTo>
                  <a:lnTo>
                    <a:pt x="155" y="166"/>
                  </a:lnTo>
                  <a:lnTo>
                    <a:pt x="152" y="169"/>
                  </a:lnTo>
                  <a:lnTo>
                    <a:pt x="152" y="169"/>
                  </a:lnTo>
                  <a:lnTo>
                    <a:pt x="149" y="172"/>
                  </a:lnTo>
                  <a:lnTo>
                    <a:pt x="149" y="172"/>
                  </a:lnTo>
                  <a:lnTo>
                    <a:pt x="147" y="175"/>
                  </a:lnTo>
                  <a:lnTo>
                    <a:pt x="147" y="175"/>
                  </a:lnTo>
                  <a:lnTo>
                    <a:pt x="144" y="177"/>
                  </a:lnTo>
                  <a:lnTo>
                    <a:pt x="144" y="177"/>
                  </a:lnTo>
                  <a:lnTo>
                    <a:pt x="141" y="180"/>
                  </a:lnTo>
                  <a:lnTo>
                    <a:pt x="141" y="180"/>
                  </a:lnTo>
                  <a:lnTo>
                    <a:pt x="138" y="182"/>
                  </a:lnTo>
                  <a:lnTo>
                    <a:pt x="138" y="183"/>
                  </a:lnTo>
                  <a:lnTo>
                    <a:pt x="135" y="185"/>
                  </a:lnTo>
                  <a:lnTo>
                    <a:pt x="135" y="185"/>
                  </a:lnTo>
                  <a:lnTo>
                    <a:pt x="132" y="187"/>
                  </a:lnTo>
                  <a:lnTo>
                    <a:pt x="132" y="187"/>
                  </a:lnTo>
                  <a:lnTo>
                    <a:pt x="129" y="190"/>
                  </a:lnTo>
                  <a:lnTo>
                    <a:pt x="128" y="190"/>
                  </a:lnTo>
                  <a:lnTo>
                    <a:pt x="125" y="192"/>
                  </a:lnTo>
                  <a:lnTo>
                    <a:pt x="125" y="192"/>
                  </a:lnTo>
                  <a:lnTo>
                    <a:pt x="122" y="194"/>
                  </a:lnTo>
                  <a:lnTo>
                    <a:pt x="122" y="194"/>
                  </a:lnTo>
                  <a:lnTo>
                    <a:pt x="119" y="196"/>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7"/>
            <p:cNvSpPr>
              <a:spLocks/>
            </p:cNvSpPr>
            <p:nvPr/>
          </p:nvSpPr>
          <p:spPr bwMode="auto">
            <a:xfrm>
              <a:off x="6724651" y="5102226"/>
              <a:ext cx="61913" cy="93663"/>
            </a:xfrm>
            <a:custGeom>
              <a:avLst/>
              <a:gdLst>
                <a:gd name="T0" fmla="*/ 42 w 122"/>
                <a:gd name="T1" fmla="*/ 177 h 182"/>
                <a:gd name="T2" fmla="*/ 39 w 122"/>
                <a:gd name="T3" fmla="*/ 176 h 182"/>
                <a:gd name="T4" fmla="*/ 38 w 122"/>
                <a:gd name="T5" fmla="*/ 176 h 182"/>
                <a:gd name="T6" fmla="*/ 35 w 122"/>
                <a:gd name="T7" fmla="*/ 175 h 182"/>
                <a:gd name="T8" fmla="*/ 34 w 122"/>
                <a:gd name="T9" fmla="*/ 175 h 182"/>
                <a:gd name="T10" fmla="*/ 31 w 122"/>
                <a:gd name="T11" fmla="*/ 174 h 182"/>
                <a:gd name="T12" fmla="*/ 29 w 122"/>
                <a:gd name="T13" fmla="*/ 173 h 182"/>
                <a:gd name="T14" fmla="*/ 27 w 122"/>
                <a:gd name="T15" fmla="*/ 172 h 182"/>
                <a:gd name="T16" fmla="*/ 26 w 122"/>
                <a:gd name="T17" fmla="*/ 172 h 182"/>
                <a:gd name="T18" fmla="*/ 24 w 122"/>
                <a:gd name="T19" fmla="*/ 171 h 182"/>
                <a:gd name="T20" fmla="*/ 22 w 122"/>
                <a:gd name="T21" fmla="*/ 171 h 182"/>
                <a:gd name="T22" fmla="*/ 20 w 122"/>
                <a:gd name="T23" fmla="*/ 170 h 182"/>
                <a:gd name="T24" fmla="*/ 18 w 122"/>
                <a:gd name="T25" fmla="*/ 168 h 182"/>
                <a:gd name="T26" fmla="*/ 16 w 122"/>
                <a:gd name="T27" fmla="*/ 168 h 182"/>
                <a:gd name="T28" fmla="*/ 14 w 122"/>
                <a:gd name="T29" fmla="*/ 167 h 182"/>
                <a:gd name="T30" fmla="*/ 13 w 122"/>
                <a:gd name="T31" fmla="*/ 166 h 182"/>
                <a:gd name="T32" fmla="*/ 11 w 122"/>
                <a:gd name="T33" fmla="*/ 165 h 182"/>
                <a:gd name="T34" fmla="*/ 11 w 122"/>
                <a:gd name="T35" fmla="*/ 165 h 182"/>
                <a:gd name="T36" fmla="*/ 6 w 122"/>
                <a:gd name="T37" fmla="*/ 163 h 182"/>
                <a:gd name="T38" fmla="*/ 6 w 122"/>
                <a:gd name="T39" fmla="*/ 163 h 182"/>
                <a:gd name="T40" fmla="*/ 3 w 122"/>
                <a:gd name="T41" fmla="*/ 161 h 182"/>
                <a:gd name="T42" fmla="*/ 3 w 122"/>
                <a:gd name="T43" fmla="*/ 161 h 182"/>
                <a:gd name="T44" fmla="*/ 0 w 122"/>
                <a:gd name="T45" fmla="*/ 160 h 182"/>
                <a:gd name="T46" fmla="*/ 2 w 122"/>
                <a:gd name="T47" fmla="*/ 123 h 182"/>
                <a:gd name="T48" fmla="*/ 44 w 122"/>
                <a:gd name="T49" fmla="*/ 0 h 182"/>
                <a:gd name="T50" fmla="*/ 120 w 122"/>
                <a:gd name="T51" fmla="*/ 170 h 182"/>
                <a:gd name="T52" fmla="*/ 122 w 122"/>
                <a:gd name="T53" fmla="*/ 178 h 182"/>
                <a:gd name="T54" fmla="*/ 122 w 122"/>
                <a:gd name="T55" fmla="*/ 178 h 182"/>
                <a:gd name="T56" fmla="*/ 118 w 122"/>
                <a:gd name="T57" fmla="*/ 179 h 182"/>
                <a:gd name="T58" fmla="*/ 116 w 122"/>
                <a:gd name="T59" fmla="*/ 179 h 182"/>
                <a:gd name="T60" fmla="*/ 114 w 122"/>
                <a:gd name="T61" fmla="*/ 179 h 182"/>
                <a:gd name="T62" fmla="*/ 112 w 122"/>
                <a:gd name="T63" fmla="*/ 180 h 182"/>
                <a:gd name="T64" fmla="*/ 109 w 122"/>
                <a:gd name="T65" fmla="*/ 180 h 182"/>
                <a:gd name="T66" fmla="*/ 108 w 122"/>
                <a:gd name="T67" fmla="*/ 180 h 182"/>
                <a:gd name="T68" fmla="*/ 105 w 122"/>
                <a:gd name="T69" fmla="*/ 181 h 182"/>
                <a:gd name="T70" fmla="*/ 103 w 122"/>
                <a:gd name="T71" fmla="*/ 181 h 182"/>
                <a:gd name="T72" fmla="*/ 100 w 122"/>
                <a:gd name="T73" fmla="*/ 181 h 182"/>
                <a:gd name="T74" fmla="*/ 99 w 122"/>
                <a:gd name="T75" fmla="*/ 182 h 182"/>
                <a:gd name="T76" fmla="*/ 95 w 122"/>
                <a:gd name="T77" fmla="*/ 182 h 182"/>
                <a:gd name="T78" fmla="*/ 93 w 122"/>
                <a:gd name="T79" fmla="*/ 182 h 182"/>
                <a:gd name="T80" fmla="*/ 90 w 122"/>
                <a:gd name="T81" fmla="*/ 182 h 182"/>
                <a:gd name="T82" fmla="*/ 89 w 122"/>
                <a:gd name="T83" fmla="*/ 182 h 182"/>
                <a:gd name="T84" fmla="*/ 86 w 122"/>
                <a:gd name="T85" fmla="*/ 182 h 182"/>
                <a:gd name="T86" fmla="*/ 84 w 122"/>
                <a:gd name="T87" fmla="*/ 182 h 182"/>
                <a:gd name="T88" fmla="*/ 81 w 122"/>
                <a:gd name="T89" fmla="*/ 182 h 182"/>
                <a:gd name="T90" fmla="*/ 80 w 122"/>
                <a:gd name="T91" fmla="*/ 182 h 182"/>
                <a:gd name="T92" fmla="*/ 76 w 122"/>
                <a:gd name="T93" fmla="*/ 182 h 182"/>
                <a:gd name="T94" fmla="*/ 75 w 122"/>
                <a:gd name="T95" fmla="*/ 182 h 182"/>
                <a:gd name="T96" fmla="*/ 71 w 122"/>
                <a:gd name="T97" fmla="*/ 182 h 182"/>
                <a:gd name="T98" fmla="*/ 70 w 122"/>
                <a:gd name="T99" fmla="*/ 182 h 182"/>
                <a:gd name="T100" fmla="*/ 66 w 122"/>
                <a:gd name="T101" fmla="*/ 181 h 182"/>
                <a:gd name="T102" fmla="*/ 65 w 122"/>
                <a:gd name="T103" fmla="*/ 181 h 182"/>
                <a:gd name="T104" fmla="*/ 62 w 122"/>
                <a:gd name="T105" fmla="*/ 181 h 182"/>
                <a:gd name="T106" fmla="*/ 60 w 122"/>
                <a:gd name="T107" fmla="*/ 181 h 182"/>
                <a:gd name="T108" fmla="*/ 57 w 122"/>
                <a:gd name="T109" fmla="*/ 180 h 182"/>
                <a:gd name="T110" fmla="*/ 55 w 122"/>
                <a:gd name="T111" fmla="*/ 180 h 182"/>
                <a:gd name="T112" fmla="*/ 52 w 122"/>
                <a:gd name="T113" fmla="*/ 179 h 182"/>
                <a:gd name="T114" fmla="*/ 51 w 122"/>
                <a:gd name="T115" fmla="*/ 179 h 182"/>
                <a:gd name="T116" fmla="*/ 46 w 122"/>
                <a:gd name="T117" fmla="*/ 178 h 182"/>
                <a:gd name="T118" fmla="*/ 43 w 122"/>
                <a:gd name="T119" fmla="*/ 177 h 182"/>
                <a:gd name="T120" fmla="*/ 42 w 122"/>
                <a:gd name="T121"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82">
                  <a:moveTo>
                    <a:pt x="42" y="177"/>
                  </a:moveTo>
                  <a:lnTo>
                    <a:pt x="39" y="176"/>
                  </a:lnTo>
                  <a:lnTo>
                    <a:pt x="38" y="176"/>
                  </a:lnTo>
                  <a:lnTo>
                    <a:pt x="35" y="175"/>
                  </a:lnTo>
                  <a:lnTo>
                    <a:pt x="34" y="175"/>
                  </a:lnTo>
                  <a:lnTo>
                    <a:pt x="31" y="174"/>
                  </a:lnTo>
                  <a:lnTo>
                    <a:pt x="29" y="173"/>
                  </a:lnTo>
                  <a:lnTo>
                    <a:pt x="27" y="172"/>
                  </a:lnTo>
                  <a:lnTo>
                    <a:pt x="26" y="172"/>
                  </a:lnTo>
                  <a:lnTo>
                    <a:pt x="24" y="171"/>
                  </a:lnTo>
                  <a:lnTo>
                    <a:pt x="22" y="171"/>
                  </a:lnTo>
                  <a:lnTo>
                    <a:pt x="20" y="170"/>
                  </a:lnTo>
                  <a:lnTo>
                    <a:pt x="18" y="168"/>
                  </a:lnTo>
                  <a:lnTo>
                    <a:pt x="16" y="168"/>
                  </a:lnTo>
                  <a:lnTo>
                    <a:pt x="14" y="167"/>
                  </a:lnTo>
                  <a:lnTo>
                    <a:pt x="13" y="166"/>
                  </a:lnTo>
                  <a:lnTo>
                    <a:pt x="11" y="165"/>
                  </a:lnTo>
                  <a:lnTo>
                    <a:pt x="11" y="165"/>
                  </a:lnTo>
                  <a:cubicBezTo>
                    <a:pt x="9" y="165"/>
                    <a:pt x="8" y="164"/>
                    <a:pt x="6" y="163"/>
                  </a:cubicBezTo>
                  <a:lnTo>
                    <a:pt x="6" y="163"/>
                  </a:lnTo>
                  <a:lnTo>
                    <a:pt x="3" y="161"/>
                  </a:lnTo>
                  <a:lnTo>
                    <a:pt x="3" y="161"/>
                  </a:lnTo>
                  <a:lnTo>
                    <a:pt x="0" y="160"/>
                  </a:lnTo>
                  <a:cubicBezTo>
                    <a:pt x="0" y="147"/>
                    <a:pt x="0" y="135"/>
                    <a:pt x="2" y="123"/>
                  </a:cubicBezTo>
                  <a:cubicBezTo>
                    <a:pt x="7" y="81"/>
                    <a:pt x="23" y="39"/>
                    <a:pt x="44" y="0"/>
                  </a:cubicBezTo>
                  <a:cubicBezTo>
                    <a:pt x="86" y="24"/>
                    <a:pt x="106" y="109"/>
                    <a:pt x="120" y="170"/>
                  </a:cubicBezTo>
                  <a:cubicBezTo>
                    <a:pt x="121" y="173"/>
                    <a:pt x="122" y="175"/>
                    <a:pt x="122" y="178"/>
                  </a:cubicBezTo>
                  <a:lnTo>
                    <a:pt x="122" y="178"/>
                  </a:lnTo>
                  <a:lnTo>
                    <a:pt x="118" y="179"/>
                  </a:lnTo>
                  <a:lnTo>
                    <a:pt x="116" y="179"/>
                  </a:lnTo>
                  <a:lnTo>
                    <a:pt x="114" y="179"/>
                  </a:lnTo>
                  <a:lnTo>
                    <a:pt x="112" y="180"/>
                  </a:lnTo>
                  <a:lnTo>
                    <a:pt x="109" y="180"/>
                  </a:lnTo>
                  <a:lnTo>
                    <a:pt x="108" y="180"/>
                  </a:lnTo>
                  <a:lnTo>
                    <a:pt x="105" y="181"/>
                  </a:lnTo>
                  <a:lnTo>
                    <a:pt x="103" y="181"/>
                  </a:lnTo>
                  <a:lnTo>
                    <a:pt x="100" y="181"/>
                  </a:lnTo>
                  <a:lnTo>
                    <a:pt x="99" y="182"/>
                  </a:lnTo>
                  <a:lnTo>
                    <a:pt x="95" y="182"/>
                  </a:lnTo>
                  <a:lnTo>
                    <a:pt x="93" y="182"/>
                  </a:lnTo>
                  <a:lnTo>
                    <a:pt x="90" y="182"/>
                  </a:lnTo>
                  <a:lnTo>
                    <a:pt x="89" y="182"/>
                  </a:lnTo>
                  <a:lnTo>
                    <a:pt x="86" y="182"/>
                  </a:lnTo>
                  <a:lnTo>
                    <a:pt x="84" y="182"/>
                  </a:lnTo>
                  <a:lnTo>
                    <a:pt x="81" y="182"/>
                  </a:lnTo>
                  <a:lnTo>
                    <a:pt x="80" y="182"/>
                  </a:lnTo>
                  <a:lnTo>
                    <a:pt x="76" y="182"/>
                  </a:lnTo>
                  <a:lnTo>
                    <a:pt x="75" y="182"/>
                  </a:lnTo>
                  <a:lnTo>
                    <a:pt x="71" y="182"/>
                  </a:lnTo>
                  <a:lnTo>
                    <a:pt x="70" y="182"/>
                  </a:lnTo>
                  <a:lnTo>
                    <a:pt x="66" y="181"/>
                  </a:lnTo>
                  <a:lnTo>
                    <a:pt x="65" y="181"/>
                  </a:lnTo>
                  <a:lnTo>
                    <a:pt x="62" y="181"/>
                  </a:lnTo>
                  <a:lnTo>
                    <a:pt x="60" y="181"/>
                  </a:lnTo>
                  <a:lnTo>
                    <a:pt x="57" y="180"/>
                  </a:lnTo>
                  <a:lnTo>
                    <a:pt x="55" y="180"/>
                  </a:lnTo>
                  <a:lnTo>
                    <a:pt x="52" y="179"/>
                  </a:lnTo>
                  <a:lnTo>
                    <a:pt x="51" y="179"/>
                  </a:lnTo>
                  <a:lnTo>
                    <a:pt x="46" y="178"/>
                  </a:lnTo>
                  <a:lnTo>
                    <a:pt x="43" y="177"/>
                  </a:lnTo>
                  <a:lnTo>
                    <a:pt x="42" y="177"/>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8"/>
            <p:cNvSpPr>
              <a:spLocks/>
            </p:cNvSpPr>
            <p:nvPr/>
          </p:nvSpPr>
          <p:spPr bwMode="auto">
            <a:xfrm>
              <a:off x="6702426" y="5033963"/>
              <a:ext cx="63500" cy="44450"/>
            </a:xfrm>
            <a:custGeom>
              <a:avLst/>
              <a:gdLst>
                <a:gd name="T0" fmla="*/ 49 w 125"/>
                <a:gd name="T1" fmla="*/ 11 h 85"/>
                <a:gd name="T2" fmla="*/ 50 w 125"/>
                <a:gd name="T3" fmla="*/ 11 h 85"/>
                <a:gd name="T4" fmla="*/ 60 w 125"/>
                <a:gd name="T5" fmla="*/ 6 h 85"/>
                <a:gd name="T6" fmla="*/ 60 w 125"/>
                <a:gd name="T7" fmla="*/ 6 h 85"/>
                <a:gd name="T8" fmla="*/ 71 w 125"/>
                <a:gd name="T9" fmla="*/ 2 h 85"/>
                <a:gd name="T10" fmla="*/ 71 w 125"/>
                <a:gd name="T11" fmla="*/ 2 h 85"/>
                <a:gd name="T12" fmla="*/ 77 w 125"/>
                <a:gd name="T13" fmla="*/ 0 h 85"/>
                <a:gd name="T14" fmla="*/ 125 w 125"/>
                <a:gd name="T15" fmla="*/ 58 h 85"/>
                <a:gd name="T16" fmla="*/ 114 w 125"/>
                <a:gd name="T17" fmla="*/ 73 h 85"/>
                <a:gd name="T18" fmla="*/ 105 w 125"/>
                <a:gd name="T19" fmla="*/ 85 h 85"/>
                <a:gd name="T20" fmla="*/ 0 w 125"/>
                <a:gd name="T21" fmla="*/ 53 h 85"/>
                <a:gd name="T22" fmla="*/ 0 w 125"/>
                <a:gd name="T23" fmla="*/ 53 h 85"/>
                <a:gd name="T24" fmla="*/ 3 w 125"/>
                <a:gd name="T25" fmla="*/ 48 h 85"/>
                <a:gd name="T26" fmla="*/ 4 w 125"/>
                <a:gd name="T27" fmla="*/ 48 h 85"/>
                <a:gd name="T28" fmla="*/ 11 w 125"/>
                <a:gd name="T29" fmla="*/ 40 h 85"/>
                <a:gd name="T30" fmla="*/ 12 w 125"/>
                <a:gd name="T31" fmla="*/ 39 h 85"/>
                <a:gd name="T32" fmla="*/ 20 w 125"/>
                <a:gd name="T33" fmla="*/ 32 h 85"/>
                <a:gd name="T34" fmla="*/ 20 w 125"/>
                <a:gd name="T35" fmla="*/ 31 h 85"/>
                <a:gd name="T36" fmla="*/ 29 w 125"/>
                <a:gd name="T37" fmla="*/ 24 h 85"/>
                <a:gd name="T38" fmla="*/ 30 w 125"/>
                <a:gd name="T39" fmla="*/ 24 h 85"/>
                <a:gd name="T40" fmla="*/ 39 w 125"/>
                <a:gd name="T41" fmla="*/ 17 h 85"/>
                <a:gd name="T42" fmla="*/ 39 w 125"/>
                <a:gd name="T43" fmla="*/ 17 h 85"/>
                <a:gd name="T44" fmla="*/ 49 w 125"/>
                <a:gd name="T45"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85">
                  <a:moveTo>
                    <a:pt x="49" y="11"/>
                  </a:moveTo>
                  <a:lnTo>
                    <a:pt x="50" y="11"/>
                  </a:lnTo>
                  <a:cubicBezTo>
                    <a:pt x="53" y="9"/>
                    <a:pt x="56" y="8"/>
                    <a:pt x="60" y="6"/>
                  </a:cubicBezTo>
                  <a:lnTo>
                    <a:pt x="60" y="6"/>
                  </a:lnTo>
                  <a:cubicBezTo>
                    <a:pt x="64" y="4"/>
                    <a:pt x="67" y="3"/>
                    <a:pt x="71" y="2"/>
                  </a:cubicBezTo>
                  <a:lnTo>
                    <a:pt x="71" y="2"/>
                  </a:lnTo>
                  <a:cubicBezTo>
                    <a:pt x="73" y="1"/>
                    <a:pt x="75" y="0"/>
                    <a:pt x="77" y="0"/>
                  </a:cubicBezTo>
                  <a:cubicBezTo>
                    <a:pt x="78" y="19"/>
                    <a:pt x="89" y="39"/>
                    <a:pt x="125" y="58"/>
                  </a:cubicBezTo>
                  <a:cubicBezTo>
                    <a:pt x="121" y="63"/>
                    <a:pt x="118" y="68"/>
                    <a:pt x="114" y="73"/>
                  </a:cubicBezTo>
                  <a:cubicBezTo>
                    <a:pt x="111" y="77"/>
                    <a:pt x="108" y="81"/>
                    <a:pt x="105" y="85"/>
                  </a:cubicBezTo>
                  <a:cubicBezTo>
                    <a:pt x="68" y="69"/>
                    <a:pt x="31" y="58"/>
                    <a:pt x="0" y="53"/>
                  </a:cubicBezTo>
                  <a:lnTo>
                    <a:pt x="0" y="53"/>
                  </a:lnTo>
                  <a:lnTo>
                    <a:pt x="3" y="48"/>
                  </a:lnTo>
                  <a:lnTo>
                    <a:pt x="4" y="48"/>
                  </a:lnTo>
                  <a:cubicBezTo>
                    <a:pt x="6" y="45"/>
                    <a:pt x="9" y="42"/>
                    <a:pt x="11" y="40"/>
                  </a:cubicBezTo>
                  <a:lnTo>
                    <a:pt x="12" y="39"/>
                  </a:lnTo>
                  <a:cubicBezTo>
                    <a:pt x="14" y="37"/>
                    <a:pt x="17" y="34"/>
                    <a:pt x="20" y="32"/>
                  </a:cubicBezTo>
                  <a:lnTo>
                    <a:pt x="20" y="31"/>
                  </a:lnTo>
                  <a:cubicBezTo>
                    <a:pt x="23" y="29"/>
                    <a:pt x="26" y="26"/>
                    <a:pt x="29" y="24"/>
                  </a:cubicBezTo>
                  <a:lnTo>
                    <a:pt x="30" y="24"/>
                  </a:lnTo>
                  <a:cubicBezTo>
                    <a:pt x="33" y="22"/>
                    <a:pt x="36" y="19"/>
                    <a:pt x="39" y="17"/>
                  </a:cubicBezTo>
                  <a:lnTo>
                    <a:pt x="39" y="17"/>
                  </a:lnTo>
                  <a:cubicBezTo>
                    <a:pt x="43" y="15"/>
                    <a:pt x="46" y="13"/>
                    <a:pt x="49" y="11"/>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9"/>
            <p:cNvSpPr>
              <a:spLocks/>
            </p:cNvSpPr>
            <p:nvPr/>
          </p:nvSpPr>
          <p:spPr bwMode="auto">
            <a:xfrm>
              <a:off x="6745289" y="5030788"/>
              <a:ext cx="49213" cy="30163"/>
            </a:xfrm>
            <a:custGeom>
              <a:avLst/>
              <a:gdLst>
                <a:gd name="T0" fmla="*/ 82 w 94"/>
                <a:gd name="T1" fmla="*/ 5 h 59"/>
                <a:gd name="T2" fmla="*/ 86 w 94"/>
                <a:gd name="T3" fmla="*/ 6 h 59"/>
                <a:gd name="T4" fmla="*/ 86 w 94"/>
                <a:gd name="T5" fmla="*/ 7 h 59"/>
                <a:gd name="T6" fmla="*/ 90 w 94"/>
                <a:gd name="T7" fmla="*/ 8 h 59"/>
                <a:gd name="T8" fmla="*/ 90 w 94"/>
                <a:gd name="T9" fmla="*/ 8 h 59"/>
                <a:gd name="T10" fmla="*/ 94 w 94"/>
                <a:gd name="T11" fmla="*/ 9 h 59"/>
                <a:gd name="T12" fmla="*/ 45 w 94"/>
                <a:gd name="T13" fmla="*/ 59 h 59"/>
                <a:gd name="T14" fmla="*/ 0 w 94"/>
                <a:gd name="T15" fmla="*/ 5 h 59"/>
                <a:gd name="T16" fmla="*/ 0 w 94"/>
                <a:gd name="T17" fmla="*/ 5 h 59"/>
                <a:gd name="T18" fmla="*/ 14 w 94"/>
                <a:gd name="T19" fmla="*/ 2 h 59"/>
                <a:gd name="T20" fmla="*/ 14 w 94"/>
                <a:gd name="T21" fmla="*/ 2 h 59"/>
                <a:gd name="T22" fmla="*/ 18 w 94"/>
                <a:gd name="T23" fmla="*/ 1 h 59"/>
                <a:gd name="T24" fmla="*/ 19 w 94"/>
                <a:gd name="T25" fmla="*/ 1 h 59"/>
                <a:gd name="T26" fmla="*/ 23 w 94"/>
                <a:gd name="T27" fmla="*/ 1 h 59"/>
                <a:gd name="T28" fmla="*/ 24 w 94"/>
                <a:gd name="T29" fmla="*/ 1 h 59"/>
                <a:gd name="T30" fmla="*/ 33 w 94"/>
                <a:gd name="T31" fmla="*/ 0 h 59"/>
                <a:gd name="T32" fmla="*/ 33 w 94"/>
                <a:gd name="T33" fmla="*/ 0 h 59"/>
                <a:gd name="T34" fmla="*/ 37 w 94"/>
                <a:gd name="T35" fmla="*/ 0 h 59"/>
                <a:gd name="T36" fmla="*/ 39 w 94"/>
                <a:gd name="T37" fmla="*/ 0 h 59"/>
                <a:gd name="T38" fmla="*/ 42 w 94"/>
                <a:gd name="T39" fmla="*/ 0 h 59"/>
                <a:gd name="T40" fmla="*/ 43 w 94"/>
                <a:gd name="T41" fmla="*/ 0 h 59"/>
                <a:gd name="T42" fmla="*/ 47 w 94"/>
                <a:gd name="T43" fmla="*/ 0 h 59"/>
                <a:gd name="T44" fmla="*/ 48 w 94"/>
                <a:gd name="T45" fmla="*/ 0 h 59"/>
                <a:gd name="T46" fmla="*/ 57 w 94"/>
                <a:gd name="T47" fmla="*/ 1 h 59"/>
                <a:gd name="T48" fmla="*/ 58 w 94"/>
                <a:gd name="T49" fmla="*/ 1 h 59"/>
                <a:gd name="T50" fmla="*/ 61 w 94"/>
                <a:gd name="T51" fmla="*/ 1 h 59"/>
                <a:gd name="T52" fmla="*/ 63 w 94"/>
                <a:gd name="T53" fmla="*/ 2 h 59"/>
                <a:gd name="T54" fmla="*/ 66 w 94"/>
                <a:gd name="T55" fmla="*/ 2 h 59"/>
                <a:gd name="T56" fmla="*/ 68 w 94"/>
                <a:gd name="T57" fmla="*/ 2 h 59"/>
                <a:gd name="T58" fmla="*/ 71 w 94"/>
                <a:gd name="T59" fmla="*/ 3 h 59"/>
                <a:gd name="T60" fmla="*/ 72 w 94"/>
                <a:gd name="T61" fmla="*/ 3 h 59"/>
                <a:gd name="T62" fmla="*/ 77 w 94"/>
                <a:gd name="T63" fmla="*/ 4 h 59"/>
                <a:gd name="T64" fmla="*/ 81 w 94"/>
                <a:gd name="T65" fmla="*/ 5 h 59"/>
                <a:gd name="T66" fmla="*/ 82 w 94"/>
                <a:gd name="T6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59">
                  <a:moveTo>
                    <a:pt x="82" y="5"/>
                  </a:moveTo>
                  <a:lnTo>
                    <a:pt x="86" y="6"/>
                  </a:lnTo>
                  <a:lnTo>
                    <a:pt x="86" y="7"/>
                  </a:lnTo>
                  <a:lnTo>
                    <a:pt x="90" y="8"/>
                  </a:lnTo>
                  <a:lnTo>
                    <a:pt x="90" y="8"/>
                  </a:lnTo>
                  <a:lnTo>
                    <a:pt x="94" y="9"/>
                  </a:lnTo>
                  <a:cubicBezTo>
                    <a:pt x="79" y="21"/>
                    <a:pt x="62" y="38"/>
                    <a:pt x="45" y="59"/>
                  </a:cubicBezTo>
                  <a:cubicBezTo>
                    <a:pt x="11" y="42"/>
                    <a:pt x="1" y="22"/>
                    <a:pt x="0" y="5"/>
                  </a:cubicBezTo>
                  <a:lnTo>
                    <a:pt x="0" y="5"/>
                  </a:lnTo>
                  <a:cubicBezTo>
                    <a:pt x="5" y="4"/>
                    <a:pt x="9" y="3"/>
                    <a:pt x="14" y="2"/>
                  </a:cubicBezTo>
                  <a:lnTo>
                    <a:pt x="14" y="2"/>
                  </a:lnTo>
                  <a:lnTo>
                    <a:pt x="18" y="1"/>
                  </a:lnTo>
                  <a:lnTo>
                    <a:pt x="19" y="1"/>
                  </a:lnTo>
                  <a:lnTo>
                    <a:pt x="23" y="1"/>
                  </a:lnTo>
                  <a:lnTo>
                    <a:pt x="24" y="1"/>
                  </a:lnTo>
                  <a:cubicBezTo>
                    <a:pt x="27" y="0"/>
                    <a:pt x="30" y="0"/>
                    <a:pt x="33" y="0"/>
                  </a:cubicBezTo>
                  <a:lnTo>
                    <a:pt x="33" y="0"/>
                  </a:lnTo>
                  <a:lnTo>
                    <a:pt x="37" y="0"/>
                  </a:lnTo>
                  <a:lnTo>
                    <a:pt x="39" y="0"/>
                  </a:lnTo>
                  <a:lnTo>
                    <a:pt x="42" y="0"/>
                  </a:lnTo>
                  <a:lnTo>
                    <a:pt x="43" y="0"/>
                  </a:lnTo>
                  <a:lnTo>
                    <a:pt x="47" y="0"/>
                  </a:lnTo>
                  <a:lnTo>
                    <a:pt x="48" y="0"/>
                  </a:lnTo>
                  <a:cubicBezTo>
                    <a:pt x="51" y="0"/>
                    <a:pt x="54" y="0"/>
                    <a:pt x="57" y="1"/>
                  </a:cubicBezTo>
                  <a:lnTo>
                    <a:pt x="58" y="1"/>
                  </a:lnTo>
                  <a:lnTo>
                    <a:pt x="61" y="1"/>
                  </a:lnTo>
                  <a:lnTo>
                    <a:pt x="63" y="2"/>
                  </a:lnTo>
                  <a:lnTo>
                    <a:pt x="66" y="2"/>
                  </a:lnTo>
                  <a:lnTo>
                    <a:pt x="68" y="2"/>
                  </a:lnTo>
                  <a:lnTo>
                    <a:pt x="71" y="3"/>
                  </a:lnTo>
                  <a:lnTo>
                    <a:pt x="72" y="3"/>
                  </a:lnTo>
                  <a:cubicBezTo>
                    <a:pt x="74" y="3"/>
                    <a:pt x="75" y="4"/>
                    <a:pt x="77" y="4"/>
                  </a:cubicBezTo>
                  <a:lnTo>
                    <a:pt x="81" y="5"/>
                  </a:lnTo>
                  <a:lnTo>
                    <a:pt x="82" y="5"/>
                  </a:ln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0"/>
            <p:cNvSpPr>
              <a:spLocks/>
            </p:cNvSpPr>
            <p:nvPr/>
          </p:nvSpPr>
          <p:spPr bwMode="auto">
            <a:xfrm>
              <a:off x="6773864" y="5037138"/>
              <a:ext cx="66675" cy="38100"/>
            </a:xfrm>
            <a:custGeom>
              <a:avLst/>
              <a:gdLst>
                <a:gd name="T0" fmla="*/ 83 w 131"/>
                <a:gd name="T1" fmla="*/ 68 h 75"/>
                <a:gd name="T2" fmla="*/ 0 w 131"/>
                <a:gd name="T3" fmla="*/ 50 h 75"/>
                <a:gd name="T4" fmla="*/ 51 w 131"/>
                <a:gd name="T5" fmla="*/ 0 h 75"/>
                <a:gd name="T6" fmla="*/ 53 w 131"/>
                <a:gd name="T7" fmla="*/ 1 h 75"/>
                <a:gd name="T8" fmla="*/ 54 w 131"/>
                <a:gd name="T9" fmla="*/ 2 h 75"/>
                <a:gd name="T10" fmla="*/ 56 w 131"/>
                <a:gd name="T11" fmla="*/ 2 h 75"/>
                <a:gd name="T12" fmla="*/ 58 w 131"/>
                <a:gd name="T13" fmla="*/ 3 h 75"/>
                <a:gd name="T14" fmla="*/ 60 w 131"/>
                <a:gd name="T15" fmla="*/ 4 h 75"/>
                <a:gd name="T16" fmla="*/ 61 w 131"/>
                <a:gd name="T17" fmla="*/ 5 h 75"/>
                <a:gd name="T18" fmla="*/ 63 w 131"/>
                <a:gd name="T19" fmla="*/ 6 h 75"/>
                <a:gd name="T20" fmla="*/ 65 w 131"/>
                <a:gd name="T21" fmla="*/ 7 h 75"/>
                <a:gd name="T22" fmla="*/ 66 w 131"/>
                <a:gd name="T23" fmla="*/ 8 h 75"/>
                <a:gd name="T24" fmla="*/ 68 w 131"/>
                <a:gd name="T25" fmla="*/ 8 h 75"/>
                <a:gd name="T26" fmla="*/ 70 w 131"/>
                <a:gd name="T27" fmla="*/ 10 h 75"/>
                <a:gd name="T28" fmla="*/ 71 w 131"/>
                <a:gd name="T29" fmla="*/ 10 h 75"/>
                <a:gd name="T30" fmla="*/ 73 w 131"/>
                <a:gd name="T31" fmla="*/ 12 h 75"/>
                <a:gd name="T32" fmla="*/ 74 w 131"/>
                <a:gd name="T33" fmla="*/ 12 h 75"/>
                <a:gd name="T34" fmla="*/ 84 w 131"/>
                <a:gd name="T35" fmla="*/ 19 h 75"/>
                <a:gd name="T36" fmla="*/ 85 w 131"/>
                <a:gd name="T37" fmla="*/ 20 h 75"/>
                <a:gd name="T38" fmla="*/ 87 w 131"/>
                <a:gd name="T39" fmla="*/ 21 h 75"/>
                <a:gd name="T40" fmla="*/ 88 w 131"/>
                <a:gd name="T41" fmla="*/ 22 h 75"/>
                <a:gd name="T42" fmla="*/ 90 w 131"/>
                <a:gd name="T43" fmla="*/ 24 h 75"/>
                <a:gd name="T44" fmla="*/ 91 w 131"/>
                <a:gd name="T45" fmla="*/ 24 h 75"/>
                <a:gd name="T46" fmla="*/ 93 w 131"/>
                <a:gd name="T47" fmla="*/ 26 h 75"/>
                <a:gd name="T48" fmla="*/ 93 w 131"/>
                <a:gd name="T49" fmla="*/ 27 h 75"/>
                <a:gd name="T50" fmla="*/ 95 w 131"/>
                <a:gd name="T51" fmla="*/ 28 h 75"/>
                <a:gd name="T52" fmla="*/ 96 w 131"/>
                <a:gd name="T53" fmla="*/ 29 h 75"/>
                <a:gd name="T54" fmla="*/ 98 w 131"/>
                <a:gd name="T55" fmla="*/ 31 h 75"/>
                <a:gd name="T56" fmla="*/ 98 w 131"/>
                <a:gd name="T57" fmla="*/ 31 h 75"/>
                <a:gd name="T58" fmla="*/ 112 w 131"/>
                <a:gd name="T59" fmla="*/ 46 h 75"/>
                <a:gd name="T60" fmla="*/ 112 w 131"/>
                <a:gd name="T61" fmla="*/ 46 h 75"/>
                <a:gd name="T62" fmla="*/ 114 w 131"/>
                <a:gd name="T63" fmla="*/ 49 h 75"/>
                <a:gd name="T64" fmla="*/ 115 w 131"/>
                <a:gd name="T65" fmla="*/ 49 h 75"/>
                <a:gd name="T66" fmla="*/ 117 w 131"/>
                <a:gd name="T67" fmla="*/ 52 h 75"/>
                <a:gd name="T68" fmla="*/ 117 w 131"/>
                <a:gd name="T69" fmla="*/ 52 h 75"/>
                <a:gd name="T70" fmla="*/ 131 w 131"/>
                <a:gd name="T71" fmla="*/ 75 h 75"/>
                <a:gd name="T72" fmla="*/ 83 w 131"/>
                <a:gd name="T7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75">
                  <a:moveTo>
                    <a:pt x="83" y="68"/>
                  </a:moveTo>
                  <a:cubicBezTo>
                    <a:pt x="57" y="65"/>
                    <a:pt x="28" y="62"/>
                    <a:pt x="0" y="50"/>
                  </a:cubicBezTo>
                  <a:cubicBezTo>
                    <a:pt x="18" y="28"/>
                    <a:pt x="36" y="11"/>
                    <a:pt x="51" y="0"/>
                  </a:cubicBezTo>
                  <a:lnTo>
                    <a:pt x="53" y="1"/>
                  </a:lnTo>
                  <a:lnTo>
                    <a:pt x="54" y="2"/>
                  </a:lnTo>
                  <a:lnTo>
                    <a:pt x="56" y="2"/>
                  </a:lnTo>
                  <a:lnTo>
                    <a:pt x="58" y="3"/>
                  </a:lnTo>
                  <a:lnTo>
                    <a:pt x="60" y="4"/>
                  </a:lnTo>
                  <a:lnTo>
                    <a:pt x="61" y="5"/>
                  </a:lnTo>
                  <a:lnTo>
                    <a:pt x="63" y="6"/>
                  </a:lnTo>
                  <a:lnTo>
                    <a:pt x="65" y="7"/>
                  </a:lnTo>
                  <a:lnTo>
                    <a:pt x="66" y="8"/>
                  </a:lnTo>
                  <a:lnTo>
                    <a:pt x="68" y="8"/>
                  </a:lnTo>
                  <a:lnTo>
                    <a:pt x="70" y="10"/>
                  </a:lnTo>
                  <a:lnTo>
                    <a:pt x="71" y="10"/>
                  </a:lnTo>
                  <a:lnTo>
                    <a:pt x="73" y="12"/>
                  </a:lnTo>
                  <a:lnTo>
                    <a:pt x="74" y="12"/>
                  </a:lnTo>
                  <a:cubicBezTo>
                    <a:pt x="77" y="14"/>
                    <a:pt x="81" y="17"/>
                    <a:pt x="84" y="19"/>
                  </a:cubicBezTo>
                  <a:lnTo>
                    <a:pt x="85" y="20"/>
                  </a:lnTo>
                  <a:lnTo>
                    <a:pt x="87" y="21"/>
                  </a:lnTo>
                  <a:lnTo>
                    <a:pt x="88" y="22"/>
                  </a:lnTo>
                  <a:lnTo>
                    <a:pt x="90" y="24"/>
                  </a:lnTo>
                  <a:lnTo>
                    <a:pt x="91" y="24"/>
                  </a:lnTo>
                  <a:lnTo>
                    <a:pt x="93" y="26"/>
                  </a:lnTo>
                  <a:lnTo>
                    <a:pt x="93" y="27"/>
                  </a:lnTo>
                  <a:lnTo>
                    <a:pt x="95" y="28"/>
                  </a:lnTo>
                  <a:lnTo>
                    <a:pt x="96" y="29"/>
                  </a:lnTo>
                  <a:lnTo>
                    <a:pt x="98" y="31"/>
                  </a:lnTo>
                  <a:lnTo>
                    <a:pt x="98" y="31"/>
                  </a:lnTo>
                  <a:cubicBezTo>
                    <a:pt x="103" y="36"/>
                    <a:pt x="108" y="41"/>
                    <a:pt x="112" y="46"/>
                  </a:cubicBezTo>
                  <a:lnTo>
                    <a:pt x="112" y="46"/>
                  </a:lnTo>
                  <a:lnTo>
                    <a:pt x="114" y="49"/>
                  </a:lnTo>
                  <a:lnTo>
                    <a:pt x="115" y="49"/>
                  </a:lnTo>
                  <a:lnTo>
                    <a:pt x="117" y="52"/>
                  </a:lnTo>
                  <a:lnTo>
                    <a:pt x="117" y="52"/>
                  </a:lnTo>
                  <a:cubicBezTo>
                    <a:pt x="122" y="59"/>
                    <a:pt x="127" y="67"/>
                    <a:pt x="131" y="75"/>
                  </a:cubicBezTo>
                  <a:cubicBezTo>
                    <a:pt x="117" y="71"/>
                    <a:pt x="100" y="69"/>
                    <a:pt x="83" y="6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1"/>
            <p:cNvSpPr>
              <a:spLocks/>
            </p:cNvSpPr>
            <p:nvPr/>
          </p:nvSpPr>
          <p:spPr bwMode="auto">
            <a:xfrm>
              <a:off x="6683376" y="5065713"/>
              <a:ext cx="69850" cy="52388"/>
            </a:xfrm>
            <a:custGeom>
              <a:avLst/>
              <a:gdLst>
                <a:gd name="T0" fmla="*/ 6 w 136"/>
                <a:gd name="T1" fmla="*/ 51 h 103"/>
                <a:gd name="T2" fmla="*/ 7 w 136"/>
                <a:gd name="T3" fmla="*/ 48 h 103"/>
                <a:gd name="T4" fmla="*/ 7 w 136"/>
                <a:gd name="T5" fmla="*/ 46 h 103"/>
                <a:gd name="T6" fmla="*/ 8 w 136"/>
                <a:gd name="T7" fmla="*/ 44 h 103"/>
                <a:gd name="T8" fmla="*/ 8 w 136"/>
                <a:gd name="T9" fmla="*/ 42 h 103"/>
                <a:gd name="T10" fmla="*/ 9 w 136"/>
                <a:gd name="T11" fmla="*/ 40 h 103"/>
                <a:gd name="T12" fmla="*/ 10 w 136"/>
                <a:gd name="T13" fmla="*/ 39 h 103"/>
                <a:gd name="T14" fmla="*/ 10 w 136"/>
                <a:gd name="T15" fmla="*/ 37 h 103"/>
                <a:gd name="T16" fmla="*/ 11 w 136"/>
                <a:gd name="T17" fmla="*/ 35 h 103"/>
                <a:gd name="T18" fmla="*/ 12 w 136"/>
                <a:gd name="T19" fmla="*/ 33 h 103"/>
                <a:gd name="T20" fmla="*/ 13 w 136"/>
                <a:gd name="T21" fmla="*/ 31 h 103"/>
                <a:gd name="T22" fmla="*/ 13 w 136"/>
                <a:gd name="T23" fmla="*/ 29 h 103"/>
                <a:gd name="T24" fmla="*/ 14 w 136"/>
                <a:gd name="T25" fmla="*/ 27 h 103"/>
                <a:gd name="T26" fmla="*/ 15 w 136"/>
                <a:gd name="T27" fmla="*/ 26 h 103"/>
                <a:gd name="T28" fmla="*/ 16 w 136"/>
                <a:gd name="T29" fmla="*/ 24 h 103"/>
                <a:gd name="T30" fmla="*/ 16 w 136"/>
                <a:gd name="T31" fmla="*/ 22 h 103"/>
                <a:gd name="T32" fmla="*/ 18 w 136"/>
                <a:gd name="T33" fmla="*/ 20 h 103"/>
                <a:gd name="T34" fmla="*/ 18 w 136"/>
                <a:gd name="T35" fmla="*/ 19 h 103"/>
                <a:gd name="T36" fmla="*/ 19 w 136"/>
                <a:gd name="T37" fmla="*/ 17 h 103"/>
                <a:gd name="T38" fmla="*/ 20 w 136"/>
                <a:gd name="T39" fmla="*/ 16 h 103"/>
                <a:gd name="T40" fmla="*/ 21 w 136"/>
                <a:gd name="T41" fmla="*/ 13 h 103"/>
                <a:gd name="T42" fmla="*/ 22 w 136"/>
                <a:gd name="T43" fmla="*/ 12 h 103"/>
                <a:gd name="T44" fmla="*/ 23 w 136"/>
                <a:gd name="T45" fmla="*/ 10 h 103"/>
                <a:gd name="T46" fmla="*/ 24 w 136"/>
                <a:gd name="T47" fmla="*/ 9 h 103"/>
                <a:gd name="T48" fmla="*/ 25 w 136"/>
                <a:gd name="T49" fmla="*/ 7 h 103"/>
                <a:gd name="T50" fmla="*/ 26 w 136"/>
                <a:gd name="T51" fmla="*/ 6 h 103"/>
                <a:gd name="T52" fmla="*/ 27 w 136"/>
                <a:gd name="T53" fmla="*/ 3 h 103"/>
                <a:gd name="T54" fmla="*/ 28 w 136"/>
                <a:gd name="T55" fmla="*/ 3 h 103"/>
                <a:gd name="T56" fmla="*/ 29 w 136"/>
                <a:gd name="T57" fmla="*/ 0 h 103"/>
                <a:gd name="T58" fmla="*/ 29 w 136"/>
                <a:gd name="T59" fmla="*/ 0 h 103"/>
                <a:gd name="T60" fmla="*/ 136 w 136"/>
                <a:gd name="T61" fmla="*/ 32 h 103"/>
                <a:gd name="T62" fmla="*/ 119 w 136"/>
                <a:gd name="T63" fmla="*/ 60 h 103"/>
                <a:gd name="T64" fmla="*/ 32 w 136"/>
                <a:gd name="T65" fmla="*/ 75 h 103"/>
                <a:gd name="T66" fmla="*/ 1 w 136"/>
                <a:gd name="T67" fmla="*/ 103 h 103"/>
                <a:gd name="T68" fmla="*/ 0 w 136"/>
                <a:gd name="T69" fmla="*/ 95 h 103"/>
                <a:gd name="T70" fmla="*/ 0 w 136"/>
                <a:gd name="T71" fmla="*/ 94 h 103"/>
                <a:gd name="T72" fmla="*/ 1 w 136"/>
                <a:gd name="T73" fmla="*/ 86 h 103"/>
                <a:gd name="T74" fmla="*/ 1 w 136"/>
                <a:gd name="T75" fmla="*/ 85 h 103"/>
                <a:gd name="T76" fmla="*/ 1 w 136"/>
                <a:gd name="T77" fmla="*/ 83 h 103"/>
                <a:gd name="T78" fmla="*/ 1 w 136"/>
                <a:gd name="T79" fmla="*/ 82 h 103"/>
                <a:gd name="T80" fmla="*/ 1 w 136"/>
                <a:gd name="T81" fmla="*/ 80 h 103"/>
                <a:gd name="T82" fmla="*/ 1 w 136"/>
                <a:gd name="T83" fmla="*/ 77 h 103"/>
                <a:gd name="T84" fmla="*/ 1 w 136"/>
                <a:gd name="T85" fmla="*/ 75 h 103"/>
                <a:gd name="T86" fmla="*/ 2 w 136"/>
                <a:gd name="T87" fmla="*/ 73 h 103"/>
                <a:gd name="T88" fmla="*/ 2 w 136"/>
                <a:gd name="T89" fmla="*/ 72 h 103"/>
                <a:gd name="T90" fmla="*/ 2 w 136"/>
                <a:gd name="T91" fmla="*/ 69 h 103"/>
                <a:gd name="T92" fmla="*/ 2 w 136"/>
                <a:gd name="T93" fmla="*/ 68 h 103"/>
                <a:gd name="T94" fmla="*/ 3 w 136"/>
                <a:gd name="T95" fmla="*/ 64 h 103"/>
                <a:gd name="T96" fmla="*/ 3 w 136"/>
                <a:gd name="T97" fmla="*/ 63 h 103"/>
                <a:gd name="T98" fmla="*/ 4 w 136"/>
                <a:gd name="T99" fmla="*/ 61 h 103"/>
                <a:gd name="T100" fmla="*/ 4 w 136"/>
                <a:gd name="T101" fmla="*/ 60 h 103"/>
                <a:gd name="T102" fmla="*/ 5 w 136"/>
                <a:gd name="T103" fmla="*/ 56 h 103"/>
                <a:gd name="T104" fmla="*/ 6 w 136"/>
                <a:gd name="T105" fmla="*/ 52 h 103"/>
                <a:gd name="T106" fmla="*/ 6 w 136"/>
                <a:gd name="T10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6" h="103">
                  <a:moveTo>
                    <a:pt x="6" y="51"/>
                  </a:moveTo>
                  <a:lnTo>
                    <a:pt x="7" y="48"/>
                  </a:lnTo>
                  <a:lnTo>
                    <a:pt x="7" y="46"/>
                  </a:lnTo>
                  <a:lnTo>
                    <a:pt x="8" y="44"/>
                  </a:lnTo>
                  <a:lnTo>
                    <a:pt x="8" y="42"/>
                  </a:lnTo>
                  <a:lnTo>
                    <a:pt x="9" y="40"/>
                  </a:lnTo>
                  <a:lnTo>
                    <a:pt x="10" y="39"/>
                  </a:lnTo>
                  <a:lnTo>
                    <a:pt x="10" y="37"/>
                  </a:lnTo>
                  <a:lnTo>
                    <a:pt x="11" y="35"/>
                  </a:lnTo>
                  <a:lnTo>
                    <a:pt x="12" y="33"/>
                  </a:lnTo>
                  <a:lnTo>
                    <a:pt x="13" y="31"/>
                  </a:lnTo>
                  <a:lnTo>
                    <a:pt x="13" y="29"/>
                  </a:lnTo>
                  <a:lnTo>
                    <a:pt x="14" y="27"/>
                  </a:lnTo>
                  <a:lnTo>
                    <a:pt x="15" y="26"/>
                  </a:lnTo>
                  <a:lnTo>
                    <a:pt x="16" y="24"/>
                  </a:lnTo>
                  <a:lnTo>
                    <a:pt x="16" y="22"/>
                  </a:lnTo>
                  <a:lnTo>
                    <a:pt x="18" y="20"/>
                  </a:lnTo>
                  <a:lnTo>
                    <a:pt x="18" y="19"/>
                  </a:lnTo>
                  <a:lnTo>
                    <a:pt x="19" y="17"/>
                  </a:lnTo>
                  <a:lnTo>
                    <a:pt x="20" y="16"/>
                  </a:lnTo>
                  <a:lnTo>
                    <a:pt x="21" y="13"/>
                  </a:lnTo>
                  <a:lnTo>
                    <a:pt x="22" y="12"/>
                  </a:lnTo>
                  <a:lnTo>
                    <a:pt x="23" y="10"/>
                  </a:lnTo>
                  <a:lnTo>
                    <a:pt x="24" y="9"/>
                  </a:lnTo>
                  <a:lnTo>
                    <a:pt x="25" y="7"/>
                  </a:lnTo>
                  <a:lnTo>
                    <a:pt x="26" y="6"/>
                  </a:lnTo>
                  <a:lnTo>
                    <a:pt x="27" y="3"/>
                  </a:lnTo>
                  <a:lnTo>
                    <a:pt x="28" y="3"/>
                  </a:lnTo>
                  <a:lnTo>
                    <a:pt x="29" y="0"/>
                  </a:lnTo>
                  <a:lnTo>
                    <a:pt x="29" y="0"/>
                  </a:lnTo>
                  <a:cubicBezTo>
                    <a:pt x="60" y="5"/>
                    <a:pt x="98" y="15"/>
                    <a:pt x="136" y="32"/>
                  </a:cubicBezTo>
                  <a:cubicBezTo>
                    <a:pt x="130" y="41"/>
                    <a:pt x="124" y="50"/>
                    <a:pt x="119" y="60"/>
                  </a:cubicBezTo>
                  <a:cubicBezTo>
                    <a:pt x="87" y="47"/>
                    <a:pt x="57" y="57"/>
                    <a:pt x="32" y="75"/>
                  </a:cubicBezTo>
                  <a:cubicBezTo>
                    <a:pt x="20" y="83"/>
                    <a:pt x="10" y="93"/>
                    <a:pt x="1" y="103"/>
                  </a:cubicBezTo>
                  <a:cubicBezTo>
                    <a:pt x="1" y="100"/>
                    <a:pt x="0" y="98"/>
                    <a:pt x="0" y="95"/>
                  </a:cubicBezTo>
                  <a:lnTo>
                    <a:pt x="0" y="94"/>
                  </a:lnTo>
                  <a:cubicBezTo>
                    <a:pt x="0" y="92"/>
                    <a:pt x="0" y="89"/>
                    <a:pt x="1" y="86"/>
                  </a:cubicBezTo>
                  <a:lnTo>
                    <a:pt x="1" y="85"/>
                  </a:lnTo>
                  <a:lnTo>
                    <a:pt x="1" y="83"/>
                  </a:lnTo>
                  <a:lnTo>
                    <a:pt x="1" y="82"/>
                  </a:lnTo>
                  <a:lnTo>
                    <a:pt x="1" y="80"/>
                  </a:lnTo>
                  <a:lnTo>
                    <a:pt x="1" y="77"/>
                  </a:lnTo>
                  <a:lnTo>
                    <a:pt x="1" y="75"/>
                  </a:lnTo>
                  <a:lnTo>
                    <a:pt x="2" y="73"/>
                  </a:lnTo>
                  <a:lnTo>
                    <a:pt x="2" y="72"/>
                  </a:lnTo>
                  <a:lnTo>
                    <a:pt x="2" y="69"/>
                  </a:lnTo>
                  <a:lnTo>
                    <a:pt x="2" y="68"/>
                  </a:lnTo>
                  <a:lnTo>
                    <a:pt x="3" y="64"/>
                  </a:lnTo>
                  <a:lnTo>
                    <a:pt x="3" y="63"/>
                  </a:lnTo>
                  <a:lnTo>
                    <a:pt x="4" y="61"/>
                  </a:lnTo>
                  <a:lnTo>
                    <a:pt x="4" y="60"/>
                  </a:lnTo>
                  <a:lnTo>
                    <a:pt x="5" y="56"/>
                  </a:lnTo>
                  <a:lnTo>
                    <a:pt x="6" y="52"/>
                  </a:lnTo>
                  <a:lnTo>
                    <a:pt x="6" y="5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122"/>
            <p:cNvSpPr>
              <a:spLocks noChangeArrowheads="1"/>
            </p:cNvSpPr>
            <p:nvPr/>
          </p:nvSpPr>
          <p:spPr bwMode="auto">
            <a:xfrm>
              <a:off x="6872289" y="5241926"/>
              <a:ext cx="127000" cy="127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3"/>
            <p:cNvSpPr>
              <a:spLocks/>
            </p:cNvSpPr>
            <p:nvPr/>
          </p:nvSpPr>
          <p:spPr bwMode="auto">
            <a:xfrm>
              <a:off x="6681789" y="5170488"/>
              <a:ext cx="534988" cy="833438"/>
            </a:xfrm>
            <a:custGeom>
              <a:avLst/>
              <a:gdLst>
                <a:gd name="T0" fmla="*/ 494 w 1043"/>
                <a:gd name="T1" fmla="*/ 433 h 1625"/>
                <a:gd name="T2" fmla="*/ 606 w 1043"/>
                <a:gd name="T3" fmla="*/ 433 h 1625"/>
                <a:gd name="T4" fmla="*/ 811 w 1043"/>
                <a:gd name="T5" fmla="*/ 856 h 1625"/>
                <a:gd name="T6" fmla="*/ 811 w 1043"/>
                <a:gd name="T7" fmla="*/ 1194 h 1625"/>
                <a:gd name="T8" fmla="*/ 1002 w 1043"/>
                <a:gd name="T9" fmla="*/ 1499 h 1625"/>
                <a:gd name="T10" fmla="*/ 1002 w 1043"/>
                <a:gd name="T11" fmla="*/ 1588 h 1625"/>
                <a:gd name="T12" fmla="*/ 888 w 1043"/>
                <a:gd name="T13" fmla="*/ 1534 h 1625"/>
                <a:gd name="T14" fmla="*/ 705 w 1043"/>
                <a:gd name="T15" fmla="*/ 1217 h 1625"/>
                <a:gd name="T16" fmla="*/ 681 w 1043"/>
                <a:gd name="T17" fmla="*/ 970 h 1625"/>
                <a:gd name="T18" fmla="*/ 463 w 1043"/>
                <a:gd name="T19" fmla="*/ 1223 h 1625"/>
                <a:gd name="T20" fmla="*/ 575 w 1043"/>
                <a:gd name="T21" fmla="*/ 1511 h 1625"/>
                <a:gd name="T22" fmla="*/ 542 w 1043"/>
                <a:gd name="T23" fmla="*/ 1608 h 1625"/>
                <a:gd name="T24" fmla="*/ 309 w 1043"/>
                <a:gd name="T25" fmla="*/ 1219 h 1625"/>
                <a:gd name="T26" fmla="*/ 538 w 1043"/>
                <a:gd name="T27" fmla="*/ 885 h 1625"/>
                <a:gd name="T28" fmla="*/ 370 w 1043"/>
                <a:gd name="T29" fmla="*/ 642 h 1625"/>
                <a:gd name="T30" fmla="*/ 2 w 1043"/>
                <a:gd name="T31" fmla="*/ 441 h 1625"/>
                <a:gd name="T32" fmla="*/ 100 w 1043"/>
                <a:gd name="T33" fmla="*/ 118 h 1625"/>
                <a:gd name="T34" fmla="*/ 163 w 1043"/>
                <a:gd name="T35" fmla="*/ 82 h 1625"/>
                <a:gd name="T36" fmla="*/ 116 w 1043"/>
                <a:gd name="T37" fmla="*/ 387 h 1625"/>
                <a:gd name="T38" fmla="*/ 203 w 1043"/>
                <a:gd name="T39" fmla="*/ 420 h 1625"/>
                <a:gd name="T40" fmla="*/ 191 w 1043"/>
                <a:gd name="T41" fmla="*/ 358 h 1625"/>
                <a:gd name="T42" fmla="*/ 278 w 1043"/>
                <a:gd name="T43" fmla="*/ 60 h 1625"/>
                <a:gd name="T44" fmla="*/ 326 w 1043"/>
                <a:gd name="T45" fmla="*/ 22 h 1625"/>
                <a:gd name="T46" fmla="*/ 345 w 1043"/>
                <a:gd name="T47" fmla="*/ 111 h 1625"/>
                <a:gd name="T48" fmla="*/ 284 w 1043"/>
                <a:gd name="T49" fmla="*/ 337 h 1625"/>
                <a:gd name="T50" fmla="*/ 494 w 1043"/>
                <a:gd name="T51" fmla="*/ 43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3" h="1625">
                  <a:moveTo>
                    <a:pt x="494" y="433"/>
                  </a:moveTo>
                  <a:cubicBezTo>
                    <a:pt x="494" y="433"/>
                    <a:pt x="591" y="410"/>
                    <a:pt x="606" y="433"/>
                  </a:cubicBezTo>
                  <a:cubicBezTo>
                    <a:pt x="622" y="456"/>
                    <a:pt x="807" y="802"/>
                    <a:pt x="811" y="856"/>
                  </a:cubicBezTo>
                  <a:cubicBezTo>
                    <a:pt x="815" y="910"/>
                    <a:pt x="811" y="1194"/>
                    <a:pt x="811" y="1194"/>
                  </a:cubicBezTo>
                  <a:lnTo>
                    <a:pt x="1002" y="1499"/>
                  </a:lnTo>
                  <a:cubicBezTo>
                    <a:pt x="1002" y="1499"/>
                    <a:pt x="1043" y="1565"/>
                    <a:pt x="1002" y="1588"/>
                  </a:cubicBezTo>
                  <a:cubicBezTo>
                    <a:pt x="961" y="1611"/>
                    <a:pt x="888" y="1534"/>
                    <a:pt x="888" y="1534"/>
                  </a:cubicBezTo>
                  <a:cubicBezTo>
                    <a:pt x="888" y="1534"/>
                    <a:pt x="710" y="1254"/>
                    <a:pt x="705" y="1217"/>
                  </a:cubicBezTo>
                  <a:cubicBezTo>
                    <a:pt x="699" y="1181"/>
                    <a:pt x="681" y="970"/>
                    <a:pt x="681" y="970"/>
                  </a:cubicBezTo>
                  <a:cubicBezTo>
                    <a:pt x="681" y="970"/>
                    <a:pt x="457" y="1184"/>
                    <a:pt x="463" y="1223"/>
                  </a:cubicBezTo>
                  <a:cubicBezTo>
                    <a:pt x="469" y="1262"/>
                    <a:pt x="575" y="1511"/>
                    <a:pt x="575" y="1511"/>
                  </a:cubicBezTo>
                  <a:cubicBezTo>
                    <a:pt x="575" y="1511"/>
                    <a:pt x="606" y="1590"/>
                    <a:pt x="542" y="1608"/>
                  </a:cubicBezTo>
                  <a:cubicBezTo>
                    <a:pt x="479" y="1625"/>
                    <a:pt x="293" y="1266"/>
                    <a:pt x="309" y="1219"/>
                  </a:cubicBezTo>
                  <a:cubicBezTo>
                    <a:pt x="324" y="1173"/>
                    <a:pt x="542" y="901"/>
                    <a:pt x="538" y="885"/>
                  </a:cubicBezTo>
                  <a:lnTo>
                    <a:pt x="370" y="642"/>
                  </a:lnTo>
                  <a:cubicBezTo>
                    <a:pt x="370" y="642"/>
                    <a:pt x="5" y="487"/>
                    <a:pt x="2" y="441"/>
                  </a:cubicBezTo>
                  <a:cubicBezTo>
                    <a:pt x="0" y="394"/>
                    <a:pt x="100" y="118"/>
                    <a:pt x="100" y="118"/>
                  </a:cubicBezTo>
                  <a:cubicBezTo>
                    <a:pt x="100" y="118"/>
                    <a:pt x="119" y="58"/>
                    <a:pt x="163" y="82"/>
                  </a:cubicBezTo>
                  <a:cubicBezTo>
                    <a:pt x="206" y="105"/>
                    <a:pt x="173" y="192"/>
                    <a:pt x="116" y="387"/>
                  </a:cubicBezTo>
                  <a:lnTo>
                    <a:pt x="203" y="420"/>
                  </a:lnTo>
                  <a:cubicBezTo>
                    <a:pt x="203" y="420"/>
                    <a:pt x="189" y="398"/>
                    <a:pt x="191" y="358"/>
                  </a:cubicBezTo>
                  <a:cubicBezTo>
                    <a:pt x="193" y="317"/>
                    <a:pt x="278" y="60"/>
                    <a:pt x="278" y="60"/>
                  </a:cubicBezTo>
                  <a:cubicBezTo>
                    <a:pt x="278" y="60"/>
                    <a:pt x="283" y="0"/>
                    <a:pt x="326" y="22"/>
                  </a:cubicBezTo>
                  <a:cubicBezTo>
                    <a:pt x="369" y="43"/>
                    <a:pt x="345" y="111"/>
                    <a:pt x="345" y="111"/>
                  </a:cubicBezTo>
                  <a:lnTo>
                    <a:pt x="284" y="337"/>
                  </a:lnTo>
                  <a:lnTo>
                    <a:pt x="494" y="43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441"/>
            <p:cNvSpPr>
              <a:spLocks/>
            </p:cNvSpPr>
            <p:nvPr/>
          </p:nvSpPr>
          <p:spPr bwMode="auto">
            <a:xfrm>
              <a:off x="6846888" y="5111751"/>
              <a:ext cx="19050" cy="30163"/>
            </a:xfrm>
            <a:custGeom>
              <a:avLst/>
              <a:gdLst>
                <a:gd name="T0" fmla="*/ 9 w 37"/>
                <a:gd name="T1" fmla="*/ 58 h 58"/>
                <a:gd name="T2" fmla="*/ 1 w 37"/>
                <a:gd name="T3" fmla="*/ 31 h 58"/>
                <a:gd name="T4" fmla="*/ 1 w 37"/>
                <a:gd name="T5" fmla="*/ 31 h 58"/>
                <a:gd name="T6" fmla="*/ 2 w 37"/>
                <a:gd name="T7" fmla="*/ 28 h 58"/>
                <a:gd name="T8" fmla="*/ 2 w 37"/>
                <a:gd name="T9" fmla="*/ 27 h 58"/>
                <a:gd name="T10" fmla="*/ 3 w 37"/>
                <a:gd name="T11" fmla="*/ 23 h 58"/>
                <a:gd name="T12" fmla="*/ 3 w 37"/>
                <a:gd name="T13" fmla="*/ 22 h 58"/>
                <a:gd name="T14" fmla="*/ 3 w 37"/>
                <a:gd name="T15" fmla="*/ 19 h 58"/>
                <a:gd name="T16" fmla="*/ 3 w 37"/>
                <a:gd name="T17" fmla="*/ 18 h 58"/>
                <a:gd name="T18" fmla="*/ 3 w 37"/>
                <a:gd name="T19" fmla="*/ 16 h 58"/>
                <a:gd name="T20" fmla="*/ 3 w 37"/>
                <a:gd name="T21" fmla="*/ 14 h 58"/>
                <a:gd name="T22" fmla="*/ 4 w 37"/>
                <a:gd name="T23" fmla="*/ 12 h 58"/>
                <a:gd name="T24" fmla="*/ 4 w 37"/>
                <a:gd name="T25" fmla="*/ 11 h 58"/>
                <a:gd name="T26" fmla="*/ 4 w 37"/>
                <a:gd name="T27" fmla="*/ 7 h 58"/>
                <a:gd name="T28" fmla="*/ 4 w 37"/>
                <a:gd name="T29" fmla="*/ 6 h 58"/>
                <a:gd name="T30" fmla="*/ 4 w 37"/>
                <a:gd name="T31" fmla="*/ 4 h 58"/>
                <a:gd name="T32" fmla="*/ 4 w 37"/>
                <a:gd name="T33" fmla="*/ 2 h 58"/>
                <a:gd name="T34" fmla="*/ 4 w 37"/>
                <a:gd name="T35" fmla="*/ 0 h 58"/>
                <a:gd name="T36" fmla="*/ 4 w 37"/>
                <a:gd name="T37" fmla="*/ 0 h 58"/>
                <a:gd name="T38" fmla="*/ 9 w 37"/>
                <a:gd name="T39" fmla="*/ 58 h 58"/>
                <a:gd name="T40" fmla="*/ 9 w 37"/>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8">
                  <a:moveTo>
                    <a:pt x="9" y="58"/>
                  </a:moveTo>
                  <a:cubicBezTo>
                    <a:pt x="0" y="58"/>
                    <a:pt x="0" y="45"/>
                    <a:pt x="1" y="31"/>
                  </a:cubicBezTo>
                  <a:lnTo>
                    <a:pt x="1" y="31"/>
                  </a:lnTo>
                  <a:lnTo>
                    <a:pt x="2" y="28"/>
                  </a:lnTo>
                  <a:lnTo>
                    <a:pt x="2" y="27"/>
                  </a:lnTo>
                  <a:lnTo>
                    <a:pt x="3" y="23"/>
                  </a:lnTo>
                  <a:lnTo>
                    <a:pt x="3" y="22"/>
                  </a:lnTo>
                  <a:lnTo>
                    <a:pt x="3" y="19"/>
                  </a:lnTo>
                  <a:lnTo>
                    <a:pt x="3" y="18"/>
                  </a:lnTo>
                  <a:lnTo>
                    <a:pt x="3" y="16"/>
                  </a:lnTo>
                  <a:lnTo>
                    <a:pt x="3" y="14"/>
                  </a:lnTo>
                  <a:lnTo>
                    <a:pt x="4" y="12"/>
                  </a:lnTo>
                  <a:lnTo>
                    <a:pt x="4" y="11"/>
                  </a:lnTo>
                  <a:lnTo>
                    <a:pt x="4" y="7"/>
                  </a:lnTo>
                  <a:lnTo>
                    <a:pt x="4" y="6"/>
                  </a:lnTo>
                  <a:lnTo>
                    <a:pt x="4" y="4"/>
                  </a:lnTo>
                  <a:lnTo>
                    <a:pt x="4" y="2"/>
                  </a:lnTo>
                  <a:lnTo>
                    <a:pt x="4" y="0"/>
                  </a:lnTo>
                  <a:lnTo>
                    <a:pt x="4" y="0"/>
                  </a:lnTo>
                  <a:cubicBezTo>
                    <a:pt x="37" y="0"/>
                    <a:pt x="22" y="41"/>
                    <a:pt x="9" y="58"/>
                  </a:cubicBezTo>
                  <a:cubicBezTo>
                    <a:pt x="9" y="58"/>
                    <a:pt x="9" y="58"/>
                    <a:pt x="9" y="5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442"/>
            <p:cNvSpPr>
              <a:spLocks/>
            </p:cNvSpPr>
            <p:nvPr/>
          </p:nvSpPr>
          <p:spPr bwMode="auto">
            <a:xfrm>
              <a:off x="6848476" y="5111751"/>
              <a:ext cx="1588" cy="15875"/>
            </a:xfrm>
            <a:custGeom>
              <a:avLst/>
              <a:gdLst>
                <a:gd name="T0" fmla="*/ 0 w 3"/>
                <a:gd name="T1" fmla="*/ 31 h 31"/>
                <a:gd name="T2" fmla="*/ 1 w 3"/>
                <a:gd name="T3" fmla="*/ 1 h 31"/>
                <a:gd name="T4" fmla="*/ 3 w 3"/>
                <a:gd name="T5" fmla="*/ 0 h 31"/>
                <a:gd name="T6" fmla="*/ 3 w 3"/>
                <a:gd name="T7" fmla="*/ 2 h 31"/>
                <a:gd name="T8" fmla="*/ 3 w 3"/>
                <a:gd name="T9" fmla="*/ 4 h 31"/>
                <a:gd name="T10" fmla="*/ 3 w 3"/>
                <a:gd name="T11" fmla="*/ 6 h 31"/>
                <a:gd name="T12" fmla="*/ 3 w 3"/>
                <a:gd name="T13" fmla="*/ 7 h 31"/>
                <a:gd name="T14" fmla="*/ 3 w 3"/>
                <a:gd name="T15" fmla="*/ 11 h 31"/>
                <a:gd name="T16" fmla="*/ 3 w 3"/>
                <a:gd name="T17" fmla="*/ 12 h 31"/>
                <a:gd name="T18" fmla="*/ 2 w 3"/>
                <a:gd name="T19" fmla="*/ 14 h 31"/>
                <a:gd name="T20" fmla="*/ 2 w 3"/>
                <a:gd name="T21" fmla="*/ 16 h 31"/>
                <a:gd name="T22" fmla="*/ 2 w 3"/>
                <a:gd name="T23" fmla="*/ 18 h 31"/>
                <a:gd name="T24" fmla="*/ 2 w 3"/>
                <a:gd name="T25" fmla="*/ 19 h 31"/>
                <a:gd name="T26" fmla="*/ 2 w 3"/>
                <a:gd name="T27" fmla="*/ 22 h 31"/>
                <a:gd name="T28" fmla="*/ 2 w 3"/>
                <a:gd name="T29" fmla="*/ 23 h 31"/>
                <a:gd name="T30" fmla="*/ 1 w 3"/>
                <a:gd name="T31" fmla="*/ 27 h 31"/>
                <a:gd name="T32" fmla="*/ 1 w 3"/>
                <a:gd name="T33" fmla="*/ 28 h 31"/>
                <a:gd name="T34" fmla="*/ 0 w 3"/>
                <a:gd name="T35" fmla="*/ 31 h 31"/>
                <a:gd name="T36" fmla="*/ 0 w 3"/>
                <a:gd name="T3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31">
                  <a:moveTo>
                    <a:pt x="0" y="31"/>
                  </a:moveTo>
                  <a:cubicBezTo>
                    <a:pt x="1" y="20"/>
                    <a:pt x="3" y="8"/>
                    <a:pt x="1" y="1"/>
                  </a:cubicBezTo>
                  <a:cubicBezTo>
                    <a:pt x="1" y="0"/>
                    <a:pt x="2" y="0"/>
                    <a:pt x="3" y="0"/>
                  </a:cubicBezTo>
                  <a:lnTo>
                    <a:pt x="3" y="2"/>
                  </a:lnTo>
                  <a:lnTo>
                    <a:pt x="3" y="4"/>
                  </a:lnTo>
                  <a:lnTo>
                    <a:pt x="3" y="6"/>
                  </a:lnTo>
                  <a:lnTo>
                    <a:pt x="3" y="7"/>
                  </a:lnTo>
                  <a:lnTo>
                    <a:pt x="3" y="11"/>
                  </a:lnTo>
                  <a:lnTo>
                    <a:pt x="3" y="12"/>
                  </a:lnTo>
                  <a:lnTo>
                    <a:pt x="2" y="14"/>
                  </a:lnTo>
                  <a:lnTo>
                    <a:pt x="2" y="16"/>
                  </a:lnTo>
                  <a:lnTo>
                    <a:pt x="2" y="18"/>
                  </a:lnTo>
                  <a:lnTo>
                    <a:pt x="2" y="19"/>
                  </a:lnTo>
                  <a:lnTo>
                    <a:pt x="2" y="22"/>
                  </a:lnTo>
                  <a:lnTo>
                    <a:pt x="2" y="23"/>
                  </a:lnTo>
                  <a:lnTo>
                    <a:pt x="1" y="27"/>
                  </a:lnTo>
                  <a:lnTo>
                    <a:pt x="1" y="28"/>
                  </a:lnTo>
                  <a:lnTo>
                    <a:pt x="0" y="31"/>
                  </a:lnTo>
                  <a:lnTo>
                    <a:pt x="0" y="31"/>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465"/>
            <p:cNvSpPr>
              <a:spLocks/>
            </p:cNvSpPr>
            <p:nvPr/>
          </p:nvSpPr>
          <p:spPr bwMode="auto">
            <a:xfrm>
              <a:off x="6997701" y="5753101"/>
              <a:ext cx="28575" cy="58738"/>
            </a:xfrm>
            <a:custGeom>
              <a:avLst/>
              <a:gdLst>
                <a:gd name="T0" fmla="*/ 21 w 57"/>
                <a:gd name="T1" fmla="*/ 113 h 113"/>
                <a:gd name="T2" fmla="*/ 21 w 57"/>
                <a:gd name="T3" fmla="*/ 0 h 113"/>
                <a:gd name="T4" fmla="*/ 21 w 57"/>
                <a:gd name="T5" fmla="*/ 113 h 113"/>
              </a:gdLst>
              <a:ahLst/>
              <a:cxnLst>
                <a:cxn ang="0">
                  <a:pos x="T0" y="T1"/>
                </a:cxn>
                <a:cxn ang="0">
                  <a:pos x="T2" y="T3"/>
                </a:cxn>
                <a:cxn ang="0">
                  <a:pos x="T4" y="T5"/>
                </a:cxn>
              </a:cxnLst>
              <a:rect l="0" t="0" r="r" b="b"/>
              <a:pathLst>
                <a:path w="57" h="113">
                  <a:moveTo>
                    <a:pt x="21" y="113"/>
                  </a:moveTo>
                  <a:cubicBezTo>
                    <a:pt x="0" y="70"/>
                    <a:pt x="7" y="49"/>
                    <a:pt x="21" y="0"/>
                  </a:cubicBezTo>
                  <a:cubicBezTo>
                    <a:pt x="57" y="18"/>
                    <a:pt x="25" y="81"/>
                    <a:pt x="21" y="11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471"/>
            <p:cNvSpPr>
              <a:spLocks/>
            </p:cNvSpPr>
            <p:nvPr/>
          </p:nvSpPr>
          <p:spPr bwMode="auto">
            <a:xfrm>
              <a:off x="7016751" y="5634038"/>
              <a:ext cx="22225" cy="25400"/>
            </a:xfrm>
            <a:custGeom>
              <a:avLst/>
              <a:gdLst>
                <a:gd name="T0" fmla="*/ 30 w 44"/>
                <a:gd name="T1" fmla="*/ 50 h 50"/>
                <a:gd name="T2" fmla="*/ 0 w 44"/>
                <a:gd name="T3" fmla="*/ 10 h 50"/>
                <a:gd name="T4" fmla="*/ 16 w 44"/>
                <a:gd name="T5" fmla="*/ 0 h 50"/>
                <a:gd name="T6" fmla="*/ 21 w 44"/>
                <a:gd name="T7" fmla="*/ 0 h 50"/>
                <a:gd name="T8" fmla="*/ 25 w 44"/>
                <a:gd name="T9" fmla="*/ 0 h 50"/>
                <a:gd name="T10" fmla="*/ 30 w 44"/>
                <a:gd name="T11" fmla="*/ 0 h 50"/>
                <a:gd name="T12" fmla="*/ 30 w 44"/>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30" y="50"/>
                  </a:moveTo>
                  <a:cubicBezTo>
                    <a:pt x="13" y="47"/>
                    <a:pt x="13" y="19"/>
                    <a:pt x="0" y="10"/>
                  </a:cubicBezTo>
                  <a:cubicBezTo>
                    <a:pt x="2" y="1"/>
                    <a:pt x="9" y="0"/>
                    <a:pt x="16" y="0"/>
                  </a:cubicBezTo>
                  <a:cubicBezTo>
                    <a:pt x="18" y="0"/>
                    <a:pt x="19" y="0"/>
                    <a:pt x="21" y="0"/>
                  </a:cubicBezTo>
                  <a:cubicBezTo>
                    <a:pt x="22" y="0"/>
                    <a:pt x="24" y="0"/>
                    <a:pt x="25" y="0"/>
                  </a:cubicBezTo>
                  <a:cubicBezTo>
                    <a:pt x="27" y="0"/>
                    <a:pt x="28" y="0"/>
                    <a:pt x="30" y="0"/>
                  </a:cubicBezTo>
                  <a:cubicBezTo>
                    <a:pt x="31" y="25"/>
                    <a:pt x="44" y="31"/>
                    <a:pt x="30" y="5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476"/>
            <p:cNvSpPr>
              <a:spLocks/>
            </p:cNvSpPr>
            <p:nvPr/>
          </p:nvSpPr>
          <p:spPr bwMode="auto">
            <a:xfrm>
              <a:off x="6884988" y="5803901"/>
              <a:ext cx="19050" cy="30163"/>
            </a:xfrm>
            <a:custGeom>
              <a:avLst/>
              <a:gdLst>
                <a:gd name="T0" fmla="*/ 10 w 37"/>
                <a:gd name="T1" fmla="*/ 58 h 58"/>
                <a:gd name="T2" fmla="*/ 2 w 37"/>
                <a:gd name="T3" fmla="*/ 1 h 58"/>
                <a:gd name="T4" fmla="*/ 12 w 37"/>
                <a:gd name="T5" fmla="*/ 0 h 58"/>
                <a:gd name="T6" fmla="*/ 34 w 37"/>
                <a:gd name="T7" fmla="*/ 58 h 58"/>
                <a:gd name="T8" fmla="*/ 10 w 37"/>
                <a:gd name="T9" fmla="*/ 58 h 58"/>
              </a:gdLst>
              <a:ahLst/>
              <a:cxnLst>
                <a:cxn ang="0">
                  <a:pos x="T0" y="T1"/>
                </a:cxn>
                <a:cxn ang="0">
                  <a:pos x="T2" y="T3"/>
                </a:cxn>
                <a:cxn ang="0">
                  <a:pos x="T4" y="T5"/>
                </a:cxn>
                <a:cxn ang="0">
                  <a:pos x="T6" y="T7"/>
                </a:cxn>
                <a:cxn ang="0">
                  <a:pos x="T8" y="T9"/>
                </a:cxn>
              </a:cxnLst>
              <a:rect l="0" t="0" r="r" b="b"/>
              <a:pathLst>
                <a:path w="37" h="58">
                  <a:moveTo>
                    <a:pt x="10" y="58"/>
                  </a:moveTo>
                  <a:cubicBezTo>
                    <a:pt x="4" y="45"/>
                    <a:pt x="0" y="28"/>
                    <a:pt x="2" y="1"/>
                  </a:cubicBezTo>
                  <a:cubicBezTo>
                    <a:pt x="6" y="1"/>
                    <a:pt x="9" y="0"/>
                    <a:pt x="12" y="0"/>
                  </a:cubicBezTo>
                  <a:cubicBezTo>
                    <a:pt x="33" y="0"/>
                    <a:pt x="37" y="23"/>
                    <a:pt x="34" y="58"/>
                  </a:cubicBezTo>
                  <a:lnTo>
                    <a:pt x="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477"/>
            <p:cNvSpPr>
              <a:spLocks/>
            </p:cNvSpPr>
            <p:nvPr/>
          </p:nvSpPr>
          <p:spPr bwMode="auto">
            <a:xfrm>
              <a:off x="6899276" y="5568951"/>
              <a:ext cx="23813" cy="34925"/>
            </a:xfrm>
            <a:custGeom>
              <a:avLst/>
              <a:gdLst>
                <a:gd name="T0" fmla="*/ 4 w 47"/>
                <a:gd name="T1" fmla="*/ 67 h 67"/>
                <a:gd name="T2" fmla="*/ 20 w 47"/>
                <a:gd name="T3" fmla="*/ 0 h 67"/>
                <a:gd name="T4" fmla="*/ 4 w 47"/>
                <a:gd name="T5" fmla="*/ 67 h 67"/>
              </a:gdLst>
              <a:ahLst/>
              <a:cxnLst>
                <a:cxn ang="0">
                  <a:pos x="T0" y="T1"/>
                </a:cxn>
                <a:cxn ang="0">
                  <a:pos x="T2" y="T3"/>
                </a:cxn>
                <a:cxn ang="0">
                  <a:pos x="T4" y="T5"/>
                </a:cxn>
              </a:cxnLst>
              <a:rect l="0" t="0" r="r" b="b"/>
              <a:pathLst>
                <a:path w="47" h="67">
                  <a:moveTo>
                    <a:pt x="4" y="67"/>
                  </a:moveTo>
                  <a:cubicBezTo>
                    <a:pt x="0" y="32"/>
                    <a:pt x="15" y="24"/>
                    <a:pt x="20" y="0"/>
                  </a:cubicBezTo>
                  <a:cubicBezTo>
                    <a:pt x="47" y="5"/>
                    <a:pt x="25" y="66"/>
                    <a:pt x="4" y="6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483"/>
            <p:cNvSpPr>
              <a:spLocks/>
            </p:cNvSpPr>
            <p:nvPr/>
          </p:nvSpPr>
          <p:spPr bwMode="auto">
            <a:xfrm>
              <a:off x="6892926" y="5353051"/>
              <a:ext cx="12700" cy="7938"/>
            </a:xfrm>
            <a:custGeom>
              <a:avLst/>
              <a:gdLst>
                <a:gd name="T0" fmla="*/ 24 w 24"/>
                <a:gd name="T1" fmla="*/ 17 h 17"/>
                <a:gd name="T2" fmla="*/ 0 w 24"/>
                <a:gd name="T3" fmla="*/ 5 h 17"/>
                <a:gd name="T4" fmla="*/ 1 w 24"/>
                <a:gd name="T5" fmla="*/ 0 h 17"/>
                <a:gd name="T6" fmla="*/ 24 w 24"/>
                <a:gd name="T7" fmla="*/ 17 h 17"/>
              </a:gdLst>
              <a:ahLst/>
              <a:cxnLst>
                <a:cxn ang="0">
                  <a:pos x="T0" y="T1"/>
                </a:cxn>
                <a:cxn ang="0">
                  <a:pos x="T2" y="T3"/>
                </a:cxn>
                <a:cxn ang="0">
                  <a:pos x="T4" y="T5"/>
                </a:cxn>
                <a:cxn ang="0">
                  <a:pos x="T6" y="T7"/>
                </a:cxn>
              </a:cxnLst>
              <a:rect l="0" t="0" r="r" b="b"/>
              <a:pathLst>
                <a:path w="24" h="17">
                  <a:moveTo>
                    <a:pt x="24" y="17"/>
                  </a:moveTo>
                  <a:cubicBezTo>
                    <a:pt x="14" y="15"/>
                    <a:pt x="7" y="10"/>
                    <a:pt x="0" y="5"/>
                  </a:cubicBezTo>
                  <a:cubicBezTo>
                    <a:pt x="0" y="3"/>
                    <a:pt x="1" y="2"/>
                    <a:pt x="1" y="0"/>
                  </a:cubicBezTo>
                  <a:cubicBezTo>
                    <a:pt x="8" y="7"/>
                    <a:pt x="15" y="12"/>
                    <a:pt x="24" y="17"/>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484"/>
            <p:cNvSpPr>
              <a:spLocks/>
            </p:cNvSpPr>
            <p:nvPr/>
          </p:nvSpPr>
          <p:spPr bwMode="auto">
            <a:xfrm>
              <a:off x="6892926" y="5332413"/>
              <a:ext cx="22225" cy="28575"/>
            </a:xfrm>
            <a:custGeom>
              <a:avLst/>
              <a:gdLst>
                <a:gd name="T0" fmla="*/ 28 w 42"/>
                <a:gd name="T1" fmla="*/ 58 h 58"/>
                <a:gd name="T2" fmla="*/ 23 w 42"/>
                <a:gd name="T3" fmla="*/ 58 h 58"/>
                <a:gd name="T4" fmla="*/ 0 w 42"/>
                <a:gd name="T5" fmla="*/ 41 h 58"/>
                <a:gd name="T6" fmla="*/ 31 w 42"/>
                <a:gd name="T7" fmla="*/ 0 h 58"/>
                <a:gd name="T8" fmla="*/ 39 w 42"/>
                <a:gd name="T9" fmla="*/ 57 h 58"/>
                <a:gd name="T10" fmla="*/ 28 w 42"/>
                <a:gd name="T11" fmla="*/ 58 h 58"/>
              </a:gdLst>
              <a:ahLst/>
              <a:cxnLst>
                <a:cxn ang="0">
                  <a:pos x="T0" y="T1"/>
                </a:cxn>
                <a:cxn ang="0">
                  <a:pos x="T2" y="T3"/>
                </a:cxn>
                <a:cxn ang="0">
                  <a:pos x="T4" y="T5"/>
                </a:cxn>
                <a:cxn ang="0">
                  <a:pos x="T6" y="T7"/>
                </a:cxn>
                <a:cxn ang="0">
                  <a:pos x="T8" y="T9"/>
                </a:cxn>
                <a:cxn ang="0">
                  <a:pos x="T10" y="T11"/>
                </a:cxn>
              </a:cxnLst>
              <a:rect l="0" t="0" r="r" b="b"/>
              <a:pathLst>
                <a:path w="42" h="58">
                  <a:moveTo>
                    <a:pt x="28" y="58"/>
                  </a:moveTo>
                  <a:cubicBezTo>
                    <a:pt x="26" y="58"/>
                    <a:pt x="25" y="58"/>
                    <a:pt x="23" y="58"/>
                  </a:cubicBezTo>
                  <a:cubicBezTo>
                    <a:pt x="14" y="53"/>
                    <a:pt x="7" y="48"/>
                    <a:pt x="0" y="41"/>
                  </a:cubicBezTo>
                  <a:cubicBezTo>
                    <a:pt x="2" y="15"/>
                    <a:pt x="12" y="2"/>
                    <a:pt x="31" y="0"/>
                  </a:cubicBezTo>
                  <a:cubicBezTo>
                    <a:pt x="38" y="14"/>
                    <a:pt x="42" y="31"/>
                    <a:pt x="39" y="57"/>
                  </a:cubicBezTo>
                  <a:cubicBezTo>
                    <a:pt x="35" y="58"/>
                    <a:pt x="32" y="58"/>
                    <a:pt x="28"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486"/>
            <p:cNvSpPr>
              <a:spLocks/>
            </p:cNvSpPr>
            <p:nvPr/>
          </p:nvSpPr>
          <p:spPr bwMode="auto">
            <a:xfrm>
              <a:off x="6953251" y="5654676"/>
              <a:ext cx="15875" cy="28575"/>
            </a:xfrm>
            <a:custGeom>
              <a:avLst/>
              <a:gdLst>
                <a:gd name="T0" fmla="*/ 21 w 33"/>
                <a:gd name="T1" fmla="*/ 56 h 56"/>
                <a:gd name="T2" fmla="*/ 12 w 33"/>
                <a:gd name="T3" fmla="*/ 0 h 56"/>
                <a:gd name="T4" fmla="*/ 21 w 33"/>
                <a:gd name="T5" fmla="*/ 56 h 56"/>
              </a:gdLst>
              <a:ahLst/>
              <a:cxnLst>
                <a:cxn ang="0">
                  <a:pos x="T0" y="T1"/>
                </a:cxn>
                <a:cxn ang="0">
                  <a:pos x="T2" y="T3"/>
                </a:cxn>
                <a:cxn ang="0">
                  <a:pos x="T4" y="T5"/>
                </a:cxn>
              </a:cxnLst>
              <a:rect l="0" t="0" r="r" b="b"/>
              <a:pathLst>
                <a:path w="33" h="56">
                  <a:moveTo>
                    <a:pt x="21" y="56"/>
                  </a:moveTo>
                  <a:cubicBezTo>
                    <a:pt x="0" y="56"/>
                    <a:pt x="2" y="15"/>
                    <a:pt x="12" y="0"/>
                  </a:cubicBezTo>
                  <a:cubicBezTo>
                    <a:pt x="33" y="1"/>
                    <a:pt x="31" y="42"/>
                    <a:pt x="21"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487"/>
            <p:cNvSpPr>
              <a:spLocks/>
            </p:cNvSpPr>
            <p:nvPr/>
          </p:nvSpPr>
          <p:spPr bwMode="auto">
            <a:xfrm>
              <a:off x="6923088" y="5411788"/>
              <a:ext cx="33338" cy="41275"/>
            </a:xfrm>
            <a:custGeom>
              <a:avLst/>
              <a:gdLst>
                <a:gd name="T0" fmla="*/ 30 w 65"/>
                <a:gd name="T1" fmla="*/ 80 h 80"/>
                <a:gd name="T2" fmla="*/ 40 w 65"/>
                <a:gd name="T3" fmla="*/ 0 h 80"/>
                <a:gd name="T4" fmla="*/ 45 w 65"/>
                <a:gd name="T5" fmla="*/ 1 h 80"/>
                <a:gd name="T6" fmla="*/ 30 w 65"/>
                <a:gd name="T7" fmla="*/ 80 h 80"/>
              </a:gdLst>
              <a:ahLst/>
              <a:cxnLst>
                <a:cxn ang="0">
                  <a:pos x="T0" y="T1"/>
                </a:cxn>
                <a:cxn ang="0">
                  <a:pos x="T2" y="T3"/>
                </a:cxn>
                <a:cxn ang="0">
                  <a:pos x="T4" y="T5"/>
                </a:cxn>
                <a:cxn ang="0">
                  <a:pos x="T6" y="T7"/>
                </a:cxn>
              </a:cxnLst>
              <a:rect l="0" t="0" r="r" b="b"/>
              <a:pathLst>
                <a:path w="65" h="80">
                  <a:moveTo>
                    <a:pt x="30" y="80"/>
                  </a:moveTo>
                  <a:cubicBezTo>
                    <a:pt x="0" y="71"/>
                    <a:pt x="13" y="0"/>
                    <a:pt x="40" y="0"/>
                  </a:cubicBezTo>
                  <a:cubicBezTo>
                    <a:pt x="42" y="0"/>
                    <a:pt x="43" y="0"/>
                    <a:pt x="45" y="1"/>
                  </a:cubicBezTo>
                  <a:cubicBezTo>
                    <a:pt x="65" y="30"/>
                    <a:pt x="47" y="69"/>
                    <a:pt x="30" y="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08"/>
            <p:cNvSpPr>
              <a:spLocks/>
            </p:cNvSpPr>
            <p:nvPr/>
          </p:nvSpPr>
          <p:spPr bwMode="auto">
            <a:xfrm>
              <a:off x="7169151" y="5567363"/>
              <a:ext cx="52388" cy="44450"/>
            </a:xfrm>
            <a:custGeom>
              <a:avLst/>
              <a:gdLst>
                <a:gd name="T0" fmla="*/ 69 w 101"/>
                <a:gd name="T1" fmla="*/ 88 h 88"/>
                <a:gd name="T2" fmla="*/ 6 w 101"/>
                <a:gd name="T3" fmla="*/ 51 h 88"/>
                <a:gd name="T4" fmla="*/ 14 w 101"/>
                <a:gd name="T5" fmla="*/ 0 h 88"/>
                <a:gd name="T6" fmla="*/ 95 w 101"/>
                <a:gd name="T7" fmla="*/ 0 h 88"/>
                <a:gd name="T8" fmla="*/ 58 w 101"/>
                <a:gd name="T9" fmla="*/ 40 h 88"/>
                <a:gd name="T10" fmla="*/ 85 w 101"/>
                <a:gd name="T11" fmla="*/ 71 h 88"/>
                <a:gd name="T12" fmla="*/ 88 w 101"/>
                <a:gd name="T13" fmla="*/ 71 h 88"/>
                <a:gd name="T14" fmla="*/ 69 w 101"/>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88">
                  <a:moveTo>
                    <a:pt x="69" y="88"/>
                  </a:moveTo>
                  <a:cubicBezTo>
                    <a:pt x="49" y="88"/>
                    <a:pt x="22" y="58"/>
                    <a:pt x="6" y="51"/>
                  </a:cubicBezTo>
                  <a:cubicBezTo>
                    <a:pt x="0" y="22"/>
                    <a:pt x="17" y="25"/>
                    <a:pt x="14" y="0"/>
                  </a:cubicBezTo>
                  <a:lnTo>
                    <a:pt x="95" y="0"/>
                  </a:lnTo>
                  <a:cubicBezTo>
                    <a:pt x="101" y="37"/>
                    <a:pt x="69" y="24"/>
                    <a:pt x="58" y="40"/>
                  </a:cubicBezTo>
                  <a:cubicBezTo>
                    <a:pt x="64" y="54"/>
                    <a:pt x="69" y="71"/>
                    <a:pt x="85" y="71"/>
                  </a:cubicBezTo>
                  <a:cubicBezTo>
                    <a:pt x="86" y="71"/>
                    <a:pt x="87" y="71"/>
                    <a:pt x="88" y="71"/>
                  </a:cubicBezTo>
                  <a:cubicBezTo>
                    <a:pt x="83" y="83"/>
                    <a:pt x="77" y="88"/>
                    <a:pt x="69" y="8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114"/>
            <p:cNvSpPr>
              <a:spLocks/>
            </p:cNvSpPr>
            <p:nvPr/>
          </p:nvSpPr>
          <p:spPr bwMode="auto">
            <a:xfrm>
              <a:off x="7204076" y="5775326"/>
              <a:ext cx="22225" cy="30163"/>
            </a:xfrm>
            <a:custGeom>
              <a:avLst/>
              <a:gdLst>
                <a:gd name="T0" fmla="*/ 7 w 43"/>
                <a:gd name="T1" fmla="*/ 57 h 57"/>
                <a:gd name="T2" fmla="*/ 2 w 43"/>
                <a:gd name="T3" fmla="*/ 56 h 57"/>
                <a:gd name="T4" fmla="*/ 37 w 43"/>
                <a:gd name="T5" fmla="*/ 0 h 57"/>
                <a:gd name="T6" fmla="*/ 42 w 43"/>
                <a:gd name="T7" fmla="*/ 0 h 57"/>
                <a:gd name="T8" fmla="*/ 7 w 43"/>
                <a:gd name="T9" fmla="*/ 57 h 57"/>
              </a:gdLst>
              <a:ahLst/>
              <a:cxnLst>
                <a:cxn ang="0">
                  <a:pos x="T0" y="T1"/>
                </a:cxn>
                <a:cxn ang="0">
                  <a:pos x="T2" y="T3"/>
                </a:cxn>
                <a:cxn ang="0">
                  <a:pos x="T4" y="T5"/>
                </a:cxn>
                <a:cxn ang="0">
                  <a:pos x="T6" y="T7"/>
                </a:cxn>
                <a:cxn ang="0">
                  <a:pos x="T8" y="T9"/>
                </a:cxn>
              </a:cxnLst>
              <a:rect l="0" t="0" r="r" b="b"/>
              <a:pathLst>
                <a:path w="43" h="57">
                  <a:moveTo>
                    <a:pt x="7" y="57"/>
                  </a:moveTo>
                  <a:cubicBezTo>
                    <a:pt x="5" y="57"/>
                    <a:pt x="3" y="57"/>
                    <a:pt x="2" y="56"/>
                  </a:cubicBezTo>
                  <a:cubicBezTo>
                    <a:pt x="0" y="19"/>
                    <a:pt x="11" y="0"/>
                    <a:pt x="37" y="0"/>
                  </a:cubicBezTo>
                  <a:cubicBezTo>
                    <a:pt x="38" y="0"/>
                    <a:pt x="40" y="0"/>
                    <a:pt x="42" y="0"/>
                  </a:cubicBezTo>
                  <a:cubicBezTo>
                    <a:pt x="43" y="38"/>
                    <a:pt x="31" y="57"/>
                    <a:pt x="7" y="5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14"/>
            <p:cNvSpPr>
              <a:spLocks/>
            </p:cNvSpPr>
            <p:nvPr/>
          </p:nvSpPr>
          <p:spPr bwMode="auto">
            <a:xfrm>
              <a:off x="6731001" y="5159376"/>
              <a:ext cx="15875" cy="28575"/>
            </a:xfrm>
            <a:custGeom>
              <a:avLst/>
              <a:gdLst>
                <a:gd name="T0" fmla="*/ 22 w 30"/>
                <a:gd name="T1" fmla="*/ 58 h 58"/>
                <a:gd name="T2" fmla="*/ 12 w 30"/>
                <a:gd name="T3" fmla="*/ 0 h 58"/>
                <a:gd name="T4" fmla="*/ 28 w 30"/>
                <a:gd name="T5" fmla="*/ 57 h 58"/>
                <a:gd name="T6" fmla="*/ 22 w 30"/>
                <a:gd name="T7" fmla="*/ 58 h 58"/>
              </a:gdLst>
              <a:ahLst/>
              <a:cxnLst>
                <a:cxn ang="0">
                  <a:pos x="T0" y="T1"/>
                </a:cxn>
                <a:cxn ang="0">
                  <a:pos x="T2" y="T3"/>
                </a:cxn>
                <a:cxn ang="0">
                  <a:pos x="T4" y="T5"/>
                </a:cxn>
                <a:cxn ang="0">
                  <a:pos x="T6" y="T7"/>
                </a:cxn>
              </a:cxnLst>
              <a:rect l="0" t="0" r="r" b="b"/>
              <a:pathLst>
                <a:path w="30" h="58">
                  <a:moveTo>
                    <a:pt x="22" y="58"/>
                  </a:moveTo>
                  <a:cubicBezTo>
                    <a:pt x="0" y="58"/>
                    <a:pt x="0" y="16"/>
                    <a:pt x="12" y="0"/>
                  </a:cubicBezTo>
                  <a:cubicBezTo>
                    <a:pt x="29" y="2"/>
                    <a:pt x="30" y="29"/>
                    <a:pt x="28" y="57"/>
                  </a:cubicBezTo>
                  <a:cubicBezTo>
                    <a:pt x="26" y="57"/>
                    <a:pt x="24" y="58"/>
                    <a:pt x="22" y="5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16"/>
            <p:cNvSpPr>
              <a:spLocks/>
            </p:cNvSpPr>
            <p:nvPr/>
          </p:nvSpPr>
          <p:spPr bwMode="auto">
            <a:xfrm>
              <a:off x="6919914" y="5761038"/>
              <a:ext cx="39688" cy="50800"/>
            </a:xfrm>
            <a:custGeom>
              <a:avLst/>
              <a:gdLst>
                <a:gd name="T0" fmla="*/ 77 w 77"/>
                <a:gd name="T1" fmla="*/ 99 h 99"/>
                <a:gd name="T2" fmla="*/ 0 w 77"/>
                <a:gd name="T3" fmla="*/ 68 h 99"/>
                <a:gd name="T4" fmla="*/ 46 w 77"/>
                <a:gd name="T5" fmla="*/ 0 h 99"/>
                <a:gd name="T6" fmla="*/ 47 w 77"/>
                <a:gd name="T7" fmla="*/ 8 h 99"/>
                <a:gd name="T8" fmla="*/ 54 w 77"/>
                <a:gd name="T9" fmla="*/ 8 h 99"/>
                <a:gd name="T10" fmla="*/ 60 w 77"/>
                <a:gd name="T11" fmla="*/ 8 h 99"/>
                <a:gd name="T12" fmla="*/ 77 w 77"/>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77" h="99">
                  <a:moveTo>
                    <a:pt x="77" y="99"/>
                  </a:moveTo>
                  <a:cubicBezTo>
                    <a:pt x="46" y="96"/>
                    <a:pt x="22" y="83"/>
                    <a:pt x="0" y="68"/>
                  </a:cubicBezTo>
                  <a:cubicBezTo>
                    <a:pt x="3" y="54"/>
                    <a:pt x="21" y="29"/>
                    <a:pt x="46" y="0"/>
                  </a:cubicBezTo>
                  <a:cubicBezTo>
                    <a:pt x="46" y="3"/>
                    <a:pt x="47" y="5"/>
                    <a:pt x="47" y="8"/>
                  </a:cubicBezTo>
                  <a:cubicBezTo>
                    <a:pt x="49" y="8"/>
                    <a:pt x="51" y="8"/>
                    <a:pt x="54" y="8"/>
                  </a:cubicBezTo>
                  <a:cubicBezTo>
                    <a:pt x="56" y="8"/>
                    <a:pt x="58" y="8"/>
                    <a:pt x="60" y="8"/>
                  </a:cubicBezTo>
                  <a:cubicBezTo>
                    <a:pt x="58" y="49"/>
                    <a:pt x="75" y="62"/>
                    <a:pt x="77" y="9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17"/>
            <p:cNvSpPr>
              <a:spLocks/>
            </p:cNvSpPr>
            <p:nvPr/>
          </p:nvSpPr>
          <p:spPr bwMode="auto">
            <a:xfrm>
              <a:off x="6910389" y="5748338"/>
              <a:ext cx="33338" cy="47625"/>
            </a:xfrm>
            <a:custGeom>
              <a:avLst/>
              <a:gdLst>
                <a:gd name="T0" fmla="*/ 19 w 65"/>
                <a:gd name="T1" fmla="*/ 92 h 92"/>
                <a:gd name="T2" fmla="*/ 0 w 65"/>
                <a:gd name="T3" fmla="*/ 77 h 92"/>
                <a:gd name="T4" fmla="*/ 38 w 65"/>
                <a:gd name="T5" fmla="*/ 45 h 92"/>
                <a:gd name="T6" fmla="*/ 30 w 65"/>
                <a:gd name="T7" fmla="*/ 0 h 92"/>
                <a:gd name="T8" fmla="*/ 34 w 65"/>
                <a:gd name="T9" fmla="*/ 0 h 92"/>
                <a:gd name="T10" fmla="*/ 65 w 65"/>
                <a:gd name="T11" fmla="*/ 24 h 92"/>
                <a:gd name="T12" fmla="*/ 19 w 65"/>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65" h="92">
                  <a:moveTo>
                    <a:pt x="19" y="92"/>
                  </a:moveTo>
                  <a:cubicBezTo>
                    <a:pt x="13" y="87"/>
                    <a:pt x="7" y="82"/>
                    <a:pt x="0" y="77"/>
                  </a:cubicBezTo>
                  <a:cubicBezTo>
                    <a:pt x="14" y="70"/>
                    <a:pt x="25" y="55"/>
                    <a:pt x="38" y="45"/>
                  </a:cubicBezTo>
                  <a:cubicBezTo>
                    <a:pt x="30" y="37"/>
                    <a:pt x="28" y="22"/>
                    <a:pt x="30" y="0"/>
                  </a:cubicBezTo>
                  <a:cubicBezTo>
                    <a:pt x="31" y="0"/>
                    <a:pt x="33" y="0"/>
                    <a:pt x="34" y="0"/>
                  </a:cubicBezTo>
                  <a:cubicBezTo>
                    <a:pt x="50" y="0"/>
                    <a:pt x="60" y="8"/>
                    <a:pt x="65" y="24"/>
                  </a:cubicBezTo>
                  <a:cubicBezTo>
                    <a:pt x="40" y="53"/>
                    <a:pt x="22" y="78"/>
                    <a:pt x="19"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321"/>
            <p:cNvSpPr>
              <a:spLocks/>
            </p:cNvSpPr>
            <p:nvPr/>
          </p:nvSpPr>
          <p:spPr bwMode="auto">
            <a:xfrm>
              <a:off x="6856414" y="5911851"/>
              <a:ext cx="50800" cy="90488"/>
            </a:xfrm>
            <a:custGeom>
              <a:avLst/>
              <a:gdLst>
                <a:gd name="T0" fmla="*/ 12 w 100"/>
                <a:gd name="T1" fmla="*/ 178 h 178"/>
                <a:gd name="T2" fmla="*/ 2 w 100"/>
                <a:gd name="T3" fmla="*/ 177 h 178"/>
                <a:gd name="T4" fmla="*/ 10 w 100"/>
                <a:gd name="T5" fmla="*/ 165 h 178"/>
                <a:gd name="T6" fmla="*/ 2 w 100"/>
                <a:gd name="T7" fmla="*/ 64 h 178"/>
                <a:gd name="T8" fmla="*/ 60 w 100"/>
                <a:gd name="T9" fmla="*/ 0 h 178"/>
                <a:gd name="T10" fmla="*/ 100 w 100"/>
                <a:gd name="T11" fmla="*/ 65 h 178"/>
                <a:gd name="T12" fmla="*/ 91 w 100"/>
                <a:gd name="T13" fmla="*/ 66 h 178"/>
                <a:gd name="T14" fmla="*/ 69 w 100"/>
                <a:gd name="T15" fmla="*/ 59 h 178"/>
                <a:gd name="T16" fmla="*/ 46 w 100"/>
                <a:gd name="T17" fmla="*/ 52 h 178"/>
                <a:gd name="T18" fmla="*/ 42 w 100"/>
                <a:gd name="T19" fmla="*/ 53 h 178"/>
                <a:gd name="T20" fmla="*/ 57 w 100"/>
                <a:gd name="T21" fmla="*/ 154 h 178"/>
                <a:gd name="T22" fmla="*/ 12 w 100"/>
                <a:gd name="T23"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78">
                  <a:moveTo>
                    <a:pt x="12" y="178"/>
                  </a:moveTo>
                  <a:cubicBezTo>
                    <a:pt x="9" y="178"/>
                    <a:pt x="5" y="178"/>
                    <a:pt x="2" y="177"/>
                  </a:cubicBezTo>
                  <a:cubicBezTo>
                    <a:pt x="0" y="167"/>
                    <a:pt x="5" y="166"/>
                    <a:pt x="10" y="165"/>
                  </a:cubicBezTo>
                  <a:cubicBezTo>
                    <a:pt x="35" y="136"/>
                    <a:pt x="2" y="94"/>
                    <a:pt x="2" y="64"/>
                  </a:cubicBezTo>
                  <a:cubicBezTo>
                    <a:pt x="8" y="37"/>
                    <a:pt x="35" y="7"/>
                    <a:pt x="60" y="0"/>
                  </a:cubicBezTo>
                  <a:cubicBezTo>
                    <a:pt x="73" y="22"/>
                    <a:pt x="87" y="44"/>
                    <a:pt x="100" y="65"/>
                  </a:cubicBezTo>
                  <a:cubicBezTo>
                    <a:pt x="97" y="65"/>
                    <a:pt x="94" y="66"/>
                    <a:pt x="91" y="66"/>
                  </a:cubicBezTo>
                  <a:cubicBezTo>
                    <a:pt x="82" y="66"/>
                    <a:pt x="75" y="62"/>
                    <a:pt x="69" y="59"/>
                  </a:cubicBezTo>
                  <a:cubicBezTo>
                    <a:pt x="62" y="56"/>
                    <a:pt x="55" y="52"/>
                    <a:pt x="46" y="52"/>
                  </a:cubicBezTo>
                  <a:cubicBezTo>
                    <a:pt x="45" y="52"/>
                    <a:pt x="43" y="52"/>
                    <a:pt x="42" y="53"/>
                  </a:cubicBezTo>
                  <a:cubicBezTo>
                    <a:pt x="34" y="104"/>
                    <a:pt x="61" y="107"/>
                    <a:pt x="57" y="154"/>
                  </a:cubicBezTo>
                  <a:cubicBezTo>
                    <a:pt x="42" y="162"/>
                    <a:pt x="33" y="178"/>
                    <a:pt x="12" y="17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22"/>
            <p:cNvSpPr>
              <a:spLocks/>
            </p:cNvSpPr>
            <p:nvPr/>
          </p:nvSpPr>
          <p:spPr bwMode="auto">
            <a:xfrm>
              <a:off x="6886576" y="5910263"/>
              <a:ext cx="23813" cy="34925"/>
            </a:xfrm>
            <a:custGeom>
              <a:avLst/>
              <a:gdLst>
                <a:gd name="T0" fmla="*/ 40 w 46"/>
                <a:gd name="T1" fmla="*/ 67 h 67"/>
                <a:gd name="T2" fmla="*/ 0 w 46"/>
                <a:gd name="T3" fmla="*/ 2 h 67"/>
                <a:gd name="T4" fmla="*/ 11 w 46"/>
                <a:gd name="T5" fmla="*/ 0 h 67"/>
                <a:gd name="T6" fmla="*/ 45 w 46"/>
                <a:gd name="T7" fmla="*/ 65 h 67"/>
                <a:gd name="T8" fmla="*/ 40 w 46"/>
                <a:gd name="T9" fmla="*/ 67 h 67"/>
              </a:gdLst>
              <a:ahLst/>
              <a:cxnLst>
                <a:cxn ang="0">
                  <a:pos x="T0" y="T1"/>
                </a:cxn>
                <a:cxn ang="0">
                  <a:pos x="T2" y="T3"/>
                </a:cxn>
                <a:cxn ang="0">
                  <a:pos x="T4" y="T5"/>
                </a:cxn>
                <a:cxn ang="0">
                  <a:pos x="T6" y="T7"/>
                </a:cxn>
                <a:cxn ang="0">
                  <a:pos x="T8" y="T9"/>
                </a:cxn>
              </a:cxnLst>
              <a:rect l="0" t="0" r="r" b="b"/>
              <a:pathLst>
                <a:path w="46" h="67">
                  <a:moveTo>
                    <a:pt x="40" y="67"/>
                  </a:moveTo>
                  <a:cubicBezTo>
                    <a:pt x="27" y="46"/>
                    <a:pt x="13" y="24"/>
                    <a:pt x="0" y="2"/>
                  </a:cubicBezTo>
                  <a:cubicBezTo>
                    <a:pt x="4" y="1"/>
                    <a:pt x="8" y="0"/>
                    <a:pt x="11" y="0"/>
                  </a:cubicBezTo>
                  <a:cubicBezTo>
                    <a:pt x="31" y="0"/>
                    <a:pt x="46" y="17"/>
                    <a:pt x="45" y="65"/>
                  </a:cubicBezTo>
                  <a:cubicBezTo>
                    <a:pt x="43" y="66"/>
                    <a:pt x="42" y="66"/>
                    <a:pt x="40"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791"/>
            <p:cNvSpPr>
              <a:spLocks/>
            </p:cNvSpPr>
            <p:nvPr/>
          </p:nvSpPr>
          <p:spPr bwMode="auto">
            <a:xfrm>
              <a:off x="7248526" y="5988050"/>
              <a:ext cx="22225" cy="23813"/>
            </a:xfrm>
            <a:custGeom>
              <a:avLst/>
              <a:gdLst>
                <a:gd name="T0" fmla="*/ 32 w 41"/>
                <a:gd name="T1" fmla="*/ 45 h 45"/>
                <a:gd name="T2" fmla="*/ 0 w 41"/>
                <a:gd name="T3" fmla="*/ 0 h 45"/>
                <a:gd name="T4" fmla="*/ 5 w 41"/>
                <a:gd name="T5" fmla="*/ 0 h 45"/>
                <a:gd name="T6" fmla="*/ 41 w 41"/>
                <a:gd name="T7" fmla="*/ 44 h 45"/>
                <a:gd name="T8" fmla="*/ 32 w 41"/>
                <a:gd name="T9" fmla="*/ 45 h 45"/>
              </a:gdLst>
              <a:ahLst/>
              <a:cxnLst>
                <a:cxn ang="0">
                  <a:pos x="T0" y="T1"/>
                </a:cxn>
                <a:cxn ang="0">
                  <a:pos x="T2" y="T3"/>
                </a:cxn>
                <a:cxn ang="0">
                  <a:pos x="T4" y="T5"/>
                </a:cxn>
                <a:cxn ang="0">
                  <a:pos x="T6" y="T7"/>
                </a:cxn>
                <a:cxn ang="0">
                  <a:pos x="T8" y="T9"/>
                </a:cxn>
              </a:cxnLst>
              <a:rect l="0" t="0" r="r" b="b"/>
              <a:pathLst>
                <a:path w="41" h="45">
                  <a:moveTo>
                    <a:pt x="32" y="45"/>
                  </a:moveTo>
                  <a:cubicBezTo>
                    <a:pt x="9" y="45"/>
                    <a:pt x="0" y="28"/>
                    <a:pt x="0" y="0"/>
                  </a:cubicBezTo>
                  <a:cubicBezTo>
                    <a:pt x="2" y="0"/>
                    <a:pt x="3" y="0"/>
                    <a:pt x="5" y="0"/>
                  </a:cubicBezTo>
                  <a:cubicBezTo>
                    <a:pt x="29" y="0"/>
                    <a:pt x="40" y="15"/>
                    <a:pt x="41" y="44"/>
                  </a:cubicBezTo>
                  <a:cubicBezTo>
                    <a:pt x="37" y="44"/>
                    <a:pt x="34" y="45"/>
                    <a:pt x="32" y="4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2" name="Group 151"/>
          <p:cNvGrpSpPr/>
          <p:nvPr/>
        </p:nvGrpSpPr>
        <p:grpSpPr>
          <a:xfrm>
            <a:off x="6867030" y="614529"/>
            <a:ext cx="748420" cy="581147"/>
            <a:chOff x="7958139" y="3611563"/>
            <a:chExt cx="1377950" cy="1069975"/>
          </a:xfrm>
        </p:grpSpPr>
        <p:sp>
          <p:nvSpPr>
            <p:cNvPr id="153" name="Freeform 7"/>
            <p:cNvSpPr>
              <a:spLocks/>
            </p:cNvSpPr>
            <p:nvPr/>
          </p:nvSpPr>
          <p:spPr bwMode="auto">
            <a:xfrm>
              <a:off x="8288339" y="4121151"/>
              <a:ext cx="384175" cy="347663"/>
            </a:xfrm>
            <a:custGeom>
              <a:avLst/>
              <a:gdLst>
                <a:gd name="T0" fmla="*/ 32 w 751"/>
                <a:gd name="T1" fmla="*/ 67 h 678"/>
                <a:gd name="T2" fmla="*/ 461 w 751"/>
                <a:gd name="T3" fmla="*/ 84 h 678"/>
                <a:gd name="T4" fmla="*/ 701 w 751"/>
                <a:gd name="T5" fmla="*/ 136 h 678"/>
                <a:gd name="T6" fmla="*/ 706 w 751"/>
                <a:gd name="T7" fmla="*/ 150 h 678"/>
                <a:gd name="T8" fmla="*/ 711 w 751"/>
                <a:gd name="T9" fmla="*/ 164 h 678"/>
                <a:gd name="T10" fmla="*/ 719 w 751"/>
                <a:gd name="T11" fmla="*/ 186 h 678"/>
                <a:gd name="T12" fmla="*/ 723 w 751"/>
                <a:gd name="T13" fmla="*/ 199 h 678"/>
                <a:gd name="T14" fmla="*/ 727 w 751"/>
                <a:gd name="T15" fmla="*/ 213 h 678"/>
                <a:gd name="T16" fmla="*/ 730 w 751"/>
                <a:gd name="T17" fmla="*/ 227 h 678"/>
                <a:gd name="T18" fmla="*/ 735 w 751"/>
                <a:gd name="T19" fmla="*/ 248 h 678"/>
                <a:gd name="T20" fmla="*/ 738 w 751"/>
                <a:gd name="T21" fmla="*/ 263 h 678"/>
                <a:gd name="T22" fmla="*/ 741 w 751"/>
                <a:gd name="T23" fmla="*/ 278 h 678"/>
                <a:gd name="T24" fmla="*/ 744 w 751"/>
                <a:gd name="T25" fmla="*/ 295 h 678"/>
                <a:gd name="T26" fmla="*/ 746 w 751"/>
                <a:gd name="T27" fmla="*/ 314 h 678"/>
                <a:gd name="T28" fmla="*/ 748 w 751"/>
                <a:gd name="T29" fmla="*/ 329 h 678"/>
                <a:gd name="T30" fmla="*/ 749 w 751"/>
                <a:gd name="T31" fmla="*/ 345 h 678"/>
                <a:gd name="T32" fmla="*/ 750 w 751"/>
                <a:gd name="T33" fmla="*/ 363 h 678"/>
                <a:gd name="T34" fmla="*/ 750 w 751"/>
                <a:gd name="T35" fmla="*/ 381 h 678"/>
                <a:gd name="T36" fmla="*/ 750 w 751"/>
                <a:gd name="T37" fmla="*/ 397 h 678"/>
                <a:gd name="T38" fmla="*/ 750 w 751"/>
                <a:gd name="T39" fmla="*/ 413 h 678"/>
                <a:gd name="T40" fmla="*/ 749 w 751"/>
                <a:gd name="T41" fmla="*/ 432 h 678"/>
                <a:gd name="T42" fmla="*/ 748 w 751"/>
                <a:gd name="T43" fmla="*/ 450 h 678"/>
                <a:gd name="T44" fmla="*/ 747 w 751"/>
                <a:gd name="T45" fmla="*/ 466 h 678"/>
                <a:gd name="T46" fmla="*/ 745 w 751"/>
                <a:gd name="T47" fmla="*/ 482 h 678"/>
                <a:gd name="T48" fmla="*/ 742 w 751"/>
                <a:gd name="T49" fmla="*/ 502 h 678"/>
                <a:gd name="T50" fmla="*/ 739 w 751"/>
                <a:gd name="T51" fmla="*/ 520 h 678"/>
                <a:gd name="T52" fmla="*/ 736 w 751"/>
                <a:gd name="T53" fmla="*/ 536 h 678"/>
                <a:gd name="T54" fmla="*/ 728 w 751"/>
                <a:gd name="T55" fmla="*/ 569 h 678"/>
                <a:gd name="T56" fmla="*/ 723 w 751"/>
                <a:gd name="T57" fmla="*/ 585 h 678"/>
                <a:gd name="T58" fmla="*/ 719 w 751"/>
                <a:gd name="T59" fmla="*/ 601 h 678"/>
                <a:gd name="T60" fmla="*/ 713 w 751"/>
                <a:gd name="T61" fmla="*/ 617 h 678"/>
                <a:gd name="T62" fmla="*/ 708 w 751"/>
                <a:gd name="T63" fmla="*/ 633 h 678"/>
                <a:gd name="T64" fmla="*/ 702 w 751"/>
                <a:gd name="T65" fmla="*/ 648 h 678"/>
                <a:gd name="T66" fmla="*/ 0 w 751"/>
                <a:gd name="T67" fmla="*/ 113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1" h="678">
                  <a:moveTo>
                    <a:pt x="0" y="113"/>
                  </a:moveTo>
                  <a:cubicBezTo>
                    <a:pt x="11" y="97"/>
                    <a:pt x="21" y="82"/>
                    <a:pt x="32" y="67"/>
                  </a:cubicBezTo>
                  <a:cubicBezTo>
                    <a:pt x="49" y="44"/>
                    <a:pt x="66" y="21"/>
                    <a:pt x="83" y="0"/>
                  </a:cubicBezTo>
                  <a:cubicBezTo>
                    <a:pt x="214" y="60"/>
                    <a:pt x="343" y="72"/>
                    <a:pt x="461" y="84"/>
                  </a:cubicBezTo>
                  <a:cubicBezTo>
                    <a:pt x="549" y="92"/>
                    <a:pt x="629" y="100"/>
                    <a:pt x="698" y="127"/>
                  </a:cubicBezTo>
                  <a:cubicBezTo>
                    <a:pt x="699" y="130"/>
                    <a:pt x="700" y="133"/>
                    <a:pt x="701" y="136"/>
                  </a:cubicBezTo>
                  <a:lnTo>
                    <a:pt x="703" y="141"/>
                  </a:lnTo>
                  <a:cubicBezTo>
                    <a:pt x="704" y="144"/>
                    <a:pt x="705" y="147"/>
                    <a:pt x="706" y="150"/>
                  </a:cubicBezTo>
                  <a:cubicBezTo>
                    <a:pt x="707" y="151"/>
                    <a:pt x="708" y="153"/>
                    <a:pt x="708" y="154"/>
                  </a:cubicBezTo>
                  <a:cubicBezTo>
                    <a:pt x="709" y="157"/>
                    <a:pt x="710" y="160"/>
                    <a:pt x="711" y="164"/>
                  </a:cubicBezTo>
                  <a:lnTo>
                    <a:pt x="713" y="167"/>
                  </a:lnTo>
                  <a:cubicBezTo>
                    <a:pt x="715" y="173"/>
                    <a:pt x="717" y="179"/>
                    <a:pt x="719" y="186"/>
                  </a:cubicBezTo>
                  <a:lnTo>
                    <a:pt x="720" y="190"/>
                  </a:lnTo>
                  <a:cubicBezTo>
                    <a:pt x="721" y="193"/>
                    <a:pt x="722" y="196"/>
                    <a:pt x="723" y="199"/>
                  </a:cubicBezTo>
                  <a:cubicBezTo>
                    <a:pt x="723" y="200"/>
                    <a:pt x="724" y="202"/>
                    <a:pt x="724" y="204"/>
                  </a:cubicBezTo>
                  <a:cubicBezTo>
                    <a:pt x="725" y="207"/>
                    <a:pt x="726" y="210"/>
                    <a:pt x="727" y="213"/>
                  </a:cubicBezTo>
                  <a:cubicBezTo>
                    <a:pt x="727" y="215"/>
                    <a:pt x="728" y="217"/>
                    <a:pt x="728" y="219"/>
                  </a:cubicBezTo>
                  <a:cubicBezTo>
                    <a:pt x="729" y="221"/>
                    <a:pt x="730" y="224"/>
                    <a:pt x="730" y="227"/>
                  </a:cubicBezTo>
                  <a:cubicBezTo>
                    <a:pt x="731" y="229"/>
                    <a:pt x="731" y="230"/>
                    <a:pt x="732" y="232"/>
                  </a:cubicBezTo>
                  <a:cubicBezTo>
                    <a:pt x="733" y="237"/>
                    <a:pt x="734" y="243"/>
                    <a:pt x="735" y="248"/>
                  </a:cubicBezTo>
                  <a:cubicBezTo>
                    <a:pt x="736" y="251"/>
                    <a:pt x="736" y="253"/>
                    <a:pt x="737" y="255"/>
                  </a:cubicBezTo>
                  <a:cubicBezTo>
                    <a:pt x="737" y="258"/>
                    <a:pt x="738" y="260"/>
                    <a:pt x="738" y="263"/>
                  </a:cubicBezTo>
                  <a:cubicBezTo>
                    <a:pt x="739" y="265"/>
                    <a:pt x="739" y="268"/>
                    <a:pt x="740" y="270"/>
                  </a:cubicBezTo>
                  <a:cubicBezTo>
                    <a:pt x="740" y="273"/>
                    <a:pt x="740" y="275"/>
                    <a:pt x="741" y="278"/>
                  </a:cubicBezTo>
                  <a:cubicBezTo>
                    <a:pt x="741" y="281"/>
                    <a:pt x="742" y="283"/>
                    <a:pt x="742" y="285"/>
                  </a:cubicBezTo>
                  <a:cubicBezTo>
                    <a:pt x="743" y="289"/>
                    <a:pt x="743" y="292"/>
                    <a:pt x="744" y="295"/>
                  </a:cubicBezTo>
                  <a:cubicBezTo>
                    <a:pt x="744" y="299"/>
                    <a:pt x="745" y="303"/>
                    <a:pt x="745" y="307"/>
                  </a:cubicBezTo>
                  <a:cubicBezTo>
                    <a:pt x="745" y="309"/>
                    <a:pt x="746" y="311"/>
                    <a:pt x="746" y="314"/>
                  </a:cubicBezTo>
                  <a:cubicBezTo>
                    <a:pt x="746" y="317"/>
                    <a:pt x="747" y="319"/>
                    <a:pt x="747" y="322"/>
                  </a:cubicBezTo>
                  <a:cubicBezTo>
                    <a:pt x="747" y="324"/>
                    <a:pt x="747" y="327"/>
                    <a:pt x="748" y="329"/>
                  </a:cubicBezTo>
                  <a:cubicBezTo>
                    <a:pt x="748" y="332"/>
                    <a:pt x="748" y="335"/>
                    <a:pt x="748" y="338"/>
                  </a:cubicBezTo>
                  <a:cubicBezTo>
                    <a:pt x="748" y="340"/>
                    <a:pt x="749" y="343"/>
                    <a:pt x="749" y="345"/>
                  </a:cubicBezTo>
                  <a:cubicBezTo>
                    <a:pt x="749" y="348"/>
                    <a:pt x="749" y="352"/>
                    <a:pt x="750" y="356"/>
                  </a:cubicBezTo>
                  <a:cubicBezTo>
                    <a:pt x="750" y="358"/>
                    <a:pt x="750" y="361"/>
                    <a:pt x="750" y="363"/>
                  </a:cubicBezTo>
                  <a:cubicBezTo>
                    <a:pt x="750" y="367"/>
                    <a:pt x="750" y="371"/>
                    <a:pt x="750" y="375"/>
                  </a:cubicBezTo>
                  <a:cubicBezTo>
                    <a:pt x="750" y="377"/>
                    <a:pt x="750" y="379"/>
                    <a:pt x="750" y="381"/>
                  </a:cubicBezTo>
                  <a:cubicBezTo>
                    <a:pt x="750" y="384"/>
                    <a:pt x="751" y="388"/>
                    <a:pt x="751" y="391"/>
                  </a:cubicBezTo>
                  <a:cubicBezTo>
                    <a:pt x="751" y="393"/>
                    <a:pt x="751" y="395"/>
                    <a:pt x="750" y="397"/>
                  </a:cubicBezTo>
                  <a:cubicBezTo>
                    <a:pt x="750" y="401"/>
                    <a:pt x="750" y="404"/>
                    <a:pt x="750" y="408"/>
                  </a:cubicBezTo>
                  <a:cubicBezTo>
                    <a:pt x="750" y="409"/>
                    <a:pt x="750" y="411"/>
                    <a:pt x="750" y="413"/>
                  </a:cubicBezTo>
                  <a:cubicBezTo>
                    <a:pt x="750" y="418"/>
                    <a:pt x="750" y="423"/>
                    <a:pt x="750" y="428"/>
                  </a:cubicBezTo>
                  <a:lnTo>
                    <a:pt x="749" y="432"/>
                  </a:lnTo>
                  <a:cubicBezTo>
                    <a:pt x="749" y="436"/>
                    <a:pt x="749" y="440"/>
                    <a:pt x="749" y="444"/>
                  </a:cubicBezTo>
                  <a:cubicBezTo>
                    <a:pt x="748" y="446"/>
                    <a:pt x="748" y="448"/>
                    <a:pt x="748" y="450"/>
                  </a:cubicBezTo>
                  <a:cubicBezTo>
                    <a:pt x="748" y="453"/>
                    <a:pt x="748" y="457"/>
                    <a:pt x="747" y="460"/>
                  </a:cubicBezTo>
                  <a:cubicBezTo>
                    <a:pt x="747" y="462"/>
                    <a:pt x="747" y="464"/>
                    <a:pt x="747" y="466"/>
                  </a:cubicBezTo>
                  <a:cubicBezTo>
                    <a:pt x="746" y="470"/>
                    <a:pt x="746" y="474"/>
                    <a:pt x="745" y="479"/>
                  </a:cubicBezTo>
                  <a:lnTo>
                    <a:pt x="745" y="482"/>
                  </a:lnTo>
                  <a:cubicBezTo>
                    <a:pt x="744" y="487"/>
                    <a:pt x="743" y="493"/>
                    <a:pt x="743" y="498"/>
                  </a:cubicBezTo>
                  <a:cubicBezTo>
                    <a:pt x="742" y="499"/>
                    <a:pt x="742" y="501"/>
                    <a:pt x="742" y="502"/>
                  </a:cubicBezTo>
                  <a:cubicBezTo>
                    <a:pt x="741" y="506"/>
                    <a:pt x="740" y="510"/>
                    <a:pt x="740" y="514"/>
                  </a:cubicBezTo>
                  <a:cubicBezTo>
                    <a:pt x="740" y="516"/>
                    <a:pt x="739" y="518"/>
                    <a:pt x="739" y="520"/>
                  </a:cubicBezTo>
                  <a:cubicBezTo>
                    <a:pt x="738" y="523"/>
                    <a:pt x="737" y="527"/>
                    <a:pt x="737" y="531"/>
                  </a:cubicBezTo>
                  <a:cubicBezTo>
                    <a:pt x="736" y="532"/>
                    <a:pt x="736" y="534"/>
                    <a:pt x="736" y="536"/>
                  </a:cubicBezTo>
                  <a:cubicBezTo>
                    <a:pt x="735" y="541"/>
                    <a:pt x="733" y="546"/>
                    <a:pt x="732" y="552"/>
                  </a:cubicBezTo>
                  <a:cubicBezTo>
                    <a:pt x="731" y="557"/>
                    <a:pt x="729" y="563"/>
                    <a:pt x="728" y="569"/>
                  </a:cubicBezTo>
                  <a:cubicBezTo>
                    <a:pt x="727" y="571"/>
                    <a:pt x="727" y="574"/>
                    <a:pt x="726" y="577"/>
                  </a:cubicBezTo>
                  <a:cubicBezTo>
                    <a:pt x="725" y="580"/>
                    <a:pt x="724" y="582"/>
                    <a:pt x="723" y="585"/>
                  </a:cubicBezTo>
                  <a:cubicBezTo>
                    <a:pt x="722" y="589"/>
                    <a:pt x="721" y="593"/>
                    <a:pt x="720" y="596"/>
                  </a:cubicBezTo>
                  <a:cubicBezTo>
                    <a:pt x="720" y="598"/>
                    <a:pt x="719" y="600"/>
                    <a:pt x="719" y="601"/>
                  </a:cubicBezTo>
                  <a:cubicBezTo>
                    <a:pt x="717" y="606"/>
                    <a:pt x="716" y="610"/>
                    <a:pt x="715" y="614"/>
                  </a:cubicBezTo>
                  <a:lnTo>
                    <a:pt x="713" y="617"/>
                  </a:lnTo>
                  <a:cubicBezTo>
                    <a:pt x="712" y="622"/>
                    <a:pt x="710" y="626"/>
                    <a:pt x="709" y="631"/>
                  </a:cubicBezTo>
                  <a:lnTo>
                    <a:pt x="708" y="633"/>
                  </a:lnTo>
                  <a:cubicBezTo>
                    <a:pt x="706" y="638"/>
                    <a:pt x="704" y="643"/>
                    <a:pt x="703" y="647"/>
                  </a:cubicBezTo>
                  <a:lnTo>
                    <a:pt x="702" y="648"/>
                  </a:lnTo>
                  <a:cubicBezTo>
                    <a:pt x="698" y="658"/>
                    <a:pt x="694" y="668"/>
                    <a:pt x="690" y="678"/>
                  </a:cubicBezTo>
                  <a:cubicBezTo>
                    <a:pt x="547" y="425"/>
                    <a:pt x="274" y="236"/>
                    <a:pt x="0" y="11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
            <p:cNvSpPr>
              <a:spLocks/>
            </p:cNvSpPr>
            <p:nvPr/>
          </p:nvSpPr>
          <p:spPr bwMode="auto">
            <a:xfrm>
              <a:off x="7961314" y="4243388"/>
              <a:ext cx="249238" cy="373063"/>
            </a:xfrm>
            <a:custGeom>
              <a:avLst/>
              <a:gdLst>
                <a:gd name="T0" fmla="*/ 153 w 485"/>
                <a:gd name="T1" fmla="*/ 110 h 728"/>
                <a:gd name="T2" fmla="*/ 485 w 485"/>
                <a:gd name="T3" fmla="*/ 49 h 728"/>
                <a:gd name="T4" fmla="*/ 301 w 485"/>
                <a:gd name="T5" fmla="*/ 589 h 728"/>
                <a:gd name="T6" fmla="*/ 293 w 485"/>
                <a:gd name="T7" fmla="*/ 728 h 728"/>
                <a:gd name="T8" fmla="*/ 291 w 485"/>
                <a:gd name="T9" fmla="*/ 727 h 728"/>
                <a:gd name="T10" fmla="*/ 279 w 485"/>
                <a:gd name="T11" fmla="*/ 718 h 728"/>
                <a:gd name="T12" fmla="*/ 275 w 485"/>
                <a:gd name="T13" fmla="*/ 715 h 728"/>
                <a:gd name="T14" fmla="*/ 265 w 485"/>
                <a:gd name="T15" fmla="*/ 707 h 728"/>
                <a:gd name="T16" fmla="*/ 261 w 485"/>
                <a:gd name="T17" fmla="*/ 704 h 728"/>
                <a:gd name="T18" fmla="*/ 251 w 485"/>
                <a:gd name="T19" fmla="*/ 696 h 728"/>
                <a:gd name="T20" fmla="*/ 247 w 485"/>
                <a:gd name="T21" fmla="*/ 693 h 728"/>
                <a:gd name="T22" fmla="*/ 237 w 485"/>
                <a:gd name="T23" fmla="*/ 685 h 728"/>
                <a:gd name="T24" fmla="*/ 233 w 485"/>
                <a:gd name="T25" fmla="*/ 681 h 728"/>
                <a:gd name="T26" fmla="*/ 224 w 485"/>
                <a:gd name="T27" fmla="*/ 673 h 728"/>
                <a:gd name="T28" fmla="*/ 220 w 485"/>
                <a:gd name="T29" fmla="*/ 669 h 728"/>
                <a:gd name="T30" fmla="*/ 211 w 485"/>
                <a:gd name="T31" fmla="*/ 661 h 728"/>
                <a:gd name="T32" fmla="*/ 207 w 485"/>
                <a:gd name="T33" fmla="*/ 657 h 728"/>
                <a:gd name="T34" fmla="*/ 199 w 485"/>
                <a:gd name="T35" fmla="*/ 649 h 728"/>
                <a:gd name="T36" fmla="*/ 195 w 485"/>
                <a:gd name="T37" fmla="*/ 645 h 728"/>
                <a:gd name="T38" fmla="*/ 186 w 485"/>
                <a:gd name="T39" fmla="*/ 636 h 728"/>
                <a:gd name="T40" fmla="*/ 182 w 485"/>
                <a:gd name="T41" fmla="*/ 633 h 728"/>
                <a:gd name="T42" fmla="*/ 174 w 485"/>
                <a:gd name="T43" fmla="*/ 623 h 728"/>
                <a:gd name="T44" fmla="*/ 171 w 485"/>
                <a:gd name="T45" fmla="*/ 620 h 728"/>
                <a:gd name="T46" fmla="*/ 162 w 485"/>
                <a:gd name="T47" fmla="*/ 610 h 728"/>
                <a:gd name="T48" fmla="*/ 159 w 485"/>
                <a:gd name="T49" fmla="*/ 607 h 728"/>
                <a:gd name="T50" fmla="*/ 150 w 485"/>
                <a:gd name="T51" fmla="*/ 596 h 728"/>
                <a:gd name="T52" fmla="*/ 148 w 485"/>
                <a:gd name="T53" fmla="*/ 593 h 728"/>
                <a:gd name="T54" fmla="*/ 138 w 485"/>
                <a:gd name="T55" fmla="*/ 581 h 728"/>
                <a:gd name="T56" fmla="*/ 137 w 485"/>
                <a:gd name="T57" fmla="*/ 580 h 728"/>
                <a:gd name="T58" fmla="*/ 97 w 485"/>
                <a:gd name="T59" fmla="*/ 521 h 728"/>
                <a:gd name="T60" fmla="*/ 97 w 485"/>
                <a:gd name="T61" fmla="*/ 521 h 728"/>
                <a:gd name="T62" fmla="*/ 88 w 485"/>
                <a:gd name="T63" fmla="*/ 506 h 728"/>
                <a:gd name="T64" fmla="*/ 87 w 485"/>
                <a:gd name="T65" fmla="*/ 504 h 728"/>
                <a:gd name="T66" fmla="*/ 80 w 485"/>
                <a:gd name="T67" fmla="*/ 491 h 728"/>
                <a:gd name="T68" fmla="*/ 78 w 485"/>
                <a:gd name="T69" fmla="*/ 488 h 728"/>
                <a:gd name="T70" fmla="*/ 71 w 485"/>
                <a:gd name="T71" fmla="*/ 476 h 728"/>
                <a:gd name="T72" fmla="*/ 70 w 485"/>
                <a:gd name="T73" fmla="*/ 472 h 728"/>
                <a:gd name="T74" fmla="*/ 63 w 485"/>
                <a:gd name="T75" fmla="*/ 460 h 728"/>
                <a:gd name="T76" fmla="*/ 62 w 485"/>
                <a:gd name="T77" fmla="*/ 456 h 728"/>
                <a:gd name="T78" fmla="*/ 56 w 485"/>
                <a:gd name="T79" fmla="*/ 444 h 728"/>
                <a:gd name="T80" fmla="*/ 54 w 485"/>
                <a:gd name="T81" fmla="*/ 440 h 728"/>
                <a:gd name="T82" fmla="*/ 49 w 485"/>
                <a:gd name="T83" fmla="*/ 428 h 728"/>
                <a:gd name="T84" fmla="*/ 47 w 485"/>
                <a:gd name="T85" fmla="*/ 424 h 728"/>
                <a:gd name="T86" fmla="*/ 42 w 485"/>
                <a:gd name="T87" fmla="*/ 411 h 728"/>
                <a:gd name="T88" fmla="*/ 41 w 485"/>
                <a:gd name="T89" fmla="*/ 408 h 728"/>
                <a:gd name="T90" fmla="*/ 36 w 485"/>
                <a:gd name="T91" fmla="*/ 395 h 728"/>
                <a:gd name="T92" fmla="*/ 34 w 485"/>
                <a:gd name="T93" fmla="*/ 392 h 728"/>
                <a:gd name="T94" fmla="*/ 30 w 485"/>
                <a:gd name="T95" fmla="*/ 378 h 728"/>
                <a:gd name="T96" fmla="*/ 29 w 485"/>
                <a:gd name="T97" fmla="*/ 375 h 728"/>
                <a:gd name="T98" fmla="*/ 24 w 485"/>
                <a:gd name="T99" fmla="*/ 360 h 728"/>
                <a:gd name="T100" fmla="*/ 23 w 485"/>
                <a:gd name="T101" fmla="*/ 358 h 728"/>
                <a:gd name="T102" fmla="*/ 0 w 485"/>
                <a:gd name="T103" fmla="*/ 253 h 728"/>
                <a:gd name="T104" fmla="*/ 153 w 485"/>
                <a:gd name="T105" fmla="*/ 11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728">
                  <a:moveTo>
                    <a:pt x="153" y="110"/>
                  </a:moveTo>
                  <a:cubicBezTo>
                    <a:pt x="249" y="41"/>
                    <a:pt x="364" y="0"/>
                    <a:pt x="485" y="49"/>
                  </a:cubicBezTo>
                  <a:cubicBezTo>
                    <a:pt x="394" y="218"/>
                    <a:pt x="324" y="405"/>
                    <a:pt x="301" y="589"/>
                  </a:cubicBezTo>
                  <a:cubicBezTo>
                    <a:pt x="295" y="636"/>
                    <a:pt x="292" y="682"/>
                    <a:pt x="293" y="728"/>
                  </a:cubicBezTo>
                  <a:lnTo>
                    <a:pt x="291" y="727"/>
                  </a:lnTo>
                  <a:cubicBezTo>
                    <a:pt x="287" y="724"/>
                    <a:pt x="283" y="721"/>
                    <a:pt x="279" y="718"/>
                  </a:cubicBezTo>
                  <a:lnTo>
                    <a:pt x="275" y="715"/>
                  </a:lnTo>
                  <a:cubicBezTo>
                    <a:pt x="272" y="713"/>
                    <a:pt x="268" y="710"/>
                    <a:pt x="265" y="707"/>
                  </a:cubicBezTo>
                  <a:lnTo>
                    <a:pt x="261" y="704"/>
                  </a:lnTo>
                  <a:cubicBezTo>
                    <a:pt x="257" y="701"/>
                    <a:pt x="254" y="699"/>
                    <a:pt x="251" y="696"/>
                  </a:cubicBezTo>
                  <a:lnTo>
                    <a:pt x="247" y="693"/>
                  </a:lnTo>
                  <a:cubicBezTo>
                    <a:pt x="244" y="690"/>
                    <a:pt x="240" y="688"/>
                    <a:pt x="237" y="685"/>
                  </a:cubicBezTo>
                  <a:lnTo>
                    <a:pt x="233" y="681"/>
                  </a:lnTo>
                  <a:cubicBezTo>
                    <a:pt x="230" y="679"/>
                    <a:pt x="227" y="676"/>
                    <a:pt x="224" y="673"/>
                  </a:cubicBezTo>
                  <a:lnTo>
                    <a:pt x="220" y="669"/>
                  </a:lnTo>
                  <a:cubicBezTo>
                    <a:pt x="217" y="667"/>
                    <a:pt x="214" y="664"/>
                    <a:pt x="211" y="661"/>
                  </a:cubicBezTo>
                  <a:lnTo>
                    <a:pt x="207" y="657"/>
                  </a:lnTo>
                  <a:cubicBezTo>
                    <a:pt x="204" y="655"/>
                    <a:pt x="201" y="652"/>
                    <a:pt x="199" y="649"/>
                  </a:cubicBezTo>
                  <a:lnTo>
                    <a:pt x="195" y="645"/>
                  </a:lnTo>
                  <a:cubicBezTo>
                    <a:pt x="192" y="642"/>
                    <a:pt x="189" y="639"/>
                    <a:pt x="186" y="636"/>
                  </a:cubicBezTo>
                  <a:lnTo>
                    <a:pt x="182" y="633"/>
                  </a:lnTo>
                  <a:cubicBezTo>
                    <a:pt x="180" y="630"/>
                    <a:pt x="177" y="626"/>
                    <a:pt x="174" y="623"/>
                  </a:cubicBezTo>
                  <a:lnTo>
                    <a:pt x="171" y="620"/>
                  </a:lnTo>
                  <a:cubicBezTo>
                    <a:pt x="168" y="616"/>
                    <a:pt x="165" y="613"/>
                    <a:pt x="162" y="610"/>
                  </a:cubicBezTo>
                  <a:lnTo>
                    <a:pt x="159" y="607"/>
                  </a:lnTo>
                  <a:cubicBezTo>
                    <a:pt x="156" y="603"/>
                    <a:pt x="153" y="599"/>
                    <a:pt x="150" y="596"/>
                  </a:cubicBezTo>
                  <a:lnTo>
                    <a:pt x="148" y="593"/>
                  </a:lnTo>
                  <a:cubicBezTo>
                    <a:pt x="145" y="589"/>
                    <a:pt x="142" y="585"/>
                    <a:pt x="138" y="581"/>
                  </a:cubicBezTo>
                  <a:lnTo>
                    <a:pt x="137" y="580"/>
                  </a:lnTo>
                  <a:cubicBezTo>
                    <a:pt x="123" y="561"/>
                    <a:pt x="110" y="541"/>
                    <a:pt x="97" y="521"/>
                  </a:cubicBezTo>
                  <a:lnTo>
                    <a:pt x="97" y="521"/>
                  </a:lnTo>
                  <a:cubicBezTo>
                    <a:pt x="94" y="516"/>
                    <a:pt x="91" y="511"/>
                    <a:pt x="88" y="506"/>
                  </a:cubicBezTo>
                  <a:lnTo>
                    <a:pt x="87" y="504"/>
                  </a:lnTo>
                  <a:cubicBezTo>
                    <a:pt x="85" y="500"/>
                    <a:pt x="82" y="495"/>
                    <a:pt x="80" y="491"/>
                  </a:cubicBezTo>
                  <a:lnTo>
                    <a:pt x="78" y="488"/>
                  </a:lnTo>
                  <a:cubicBezTo>
                    <a:pt x="76" y="484"/>
                    <a:pt x="73" y="480"/>
                    <a:pt x="71" y="476"/>
                  </a:cubicBezTo>
                  <a:lnTo>
                    <a:pt x="70" y="472"/>
                  </a:lnTo>
                  <a:cubicBezTo>
                    <a:pt x="68" y="468"/>
                    <a:pt x="65" y="464"/>
                    <a:pt x="63" y="460"/>
                  </a:cubicBezTo>
                  <a:lnTo>
                    <a:pt x="62" y="456"/>
                  </a:lnTo>
                  <a:cubicBezTo>
                    <a:pt x="60" y="452"/>
                    <a:pt x="58" y="448"/>
                    <a:pt x="56" y="444"/>
                  </a:cubicBezTo>
                  <a:lnTo>
                    <a:pt x="54" y="440"/>
                  </a:lnTo>
                  <a:cubicBezTo>
                    <a:pt x="52" y="436"/>
                    <a:pt x="51" y="432"/>
                    <a:pt x="49" y="428"/>
                  </a:cubicBezTo>
                  <a:lnTo>
                    <a:pt x="47" y="424"/>
                  </a:lnTo>
                  <a:cubicBezTo>
                    <a:pt x="45" y="420"/>
                    <a:pt x="44" y="416"/>
                    <a:pt x="42" y="411"/>
                  </a:cubicBezTo>
                  <a:lnTo>
                    <a:pt x="41" y="408"/>
                  </a:lnTo>
                  <a:cubicBezTo>
                    <a:pt x="39" y="404"/>
                    <a:pt x="37" y="399"/>
                    <a:pt x="36" y="395"/>
                  </a:cubicBezTo>
                  <a:lnTo>
                    <a:pt x="34" y="392"/>
                  </a:lnTo>
                  <a:cubicBezTo>
                    <a:pt x="33" y="387"/>
                    <a:pt x="31" y="382"/>
                    <a:pt x="30" y="378"/>
                  </a:cubicBezTo>
                  <a:lnTo>
                    <a:pt x="29" y="375"/>
                  </a:lnTo>
                  <a:cubicBezTo>
                    <a:pt x="27" y="370"/>
                    <a:pt x="25" y="365"/>
                    <a:pt x="24" y="360"/>
                  </a:cubicBezTo>
                  <a:lnTo>
                    <a:pt x="23" y="358"/>
                  </a:lnTo>
                  <a:cubicBezTo>
                    <a:pt x="13" y="324"/>
                    <a:pt x="5" y="289"/>
                    <a:pt x="0" y="253"/>
                  </a:cubicBezTo>
                  <a:cubicBezTo>
                    <a:pt x="42" y="204"/>
                    <a:pt x="94" y="152"/>
                    <a:pt x="153" y="110"/>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9"/>
            <p:cNvSpPr>
              <a:spLocks/>
            </p:cNvSpPr>
            <p:nvPr/>
          </p:nvSpPr>
          <p:spPr bwMode="auto">
            <a:xfrm>
              <a:off x="8237539" y="4197351"/>
              <a:ext cx="393700" cy="468313"/>
            </a:xfrm>
            <a:custGeom>
              <a:avLst/>
              <a:gdLst>
                <a:gd name="T0" fmla="*/ 511 w 766"/>
                <a:gd name="T1" fmla="*/ 844 h 913"/>
                <a:gd name="T2" fmla="*/ 511 w 766"/>
                <a:gd name="T3" fmla="*/ 844 h 913"/>
                <a:gd name="T4" fmla="*/ 497 w 766"/>
                <a:gd name="T5" fmla="*/ 852 h 913"/>
                <a:gd name="T6" fmla="*/ 496 w 766"/>
                <a:gd name="T7" fmla="*/ 852 h 913"/>
                <a:gd name="T8" fmla="*/ 482 w 766"/>
                <a:gd name="T9" fmla="*/ 860 h 913"/>
                <a:gd name="T10" fmla="*/ 482 w 766"/>
                <a:gd name="T11" fmla="*/ 860 h 913"/>
                <a:gd name="T12" fmla="*/ 467 w 766"/>
                <a:gd name="T13" fmla="*/ 868 h 913"/>
                <a:gd name="T14" fmla="*/ 467 w 766"/>
                <a:gd name="T15" fmla="*/ 868 h 913"/>
                <a:gd name="T16" fmla="*/ 452 w 766"/>
                <a:gd name="T17" fmla="*/ 876 h 913"/>
                <a:gd name="T18" fmla="*/ 452 w 766"/>
                <a:gd name="T19" fmla="*/ 876 h 913"/>
                <a:gd name="T20" fmla="*/ 357 w 766"/>
                <a:gd name="T21" fmla="*/ 913 h 913"/>
                <a:gd name="T22" fmla="*/ 350 w 766"/>
                <a:gd name="T23" fmla="*/ 882 h 913"/>
                <a:gd name="T24" fmla="*/ 0 w 766"/>
                <a:gd name="T25" fmla="*/ 123 h 913"/>
                <a:gd name="T26" fmla="*/ 75 w 766"/>
                <a:gd name="T27" fmla="*/ 0 h 913"/>
                <a:gd name="T28" fmla="*/ 80 w 766"/>
                <a:gd name="T29" fmla="*/ 2 h 913"/>
                <a:gd name="T30" fmla="*/ 766 w 766"/>
                <a:gd name="T31" fmla="*/ 575 h 913"/>
                <a:gd name="T32" fmla="*/ 731 w 766"/>
                <a:gd name="T33" fmla="*/ 634 h 913"/>
                <a:gd name="T34" fmla="*/ 731 w 766"/>
                <a:gd name="T35" fmla="*/ 634 h 913"/>
                <a:gd name="T36" fmla="*/ 721 w 766"/>
                <a:gd name="T37" fmla="*/ 648 h 913"/>
                <a:gd name="T38" fmla="*/ 721 w 766"/>
                <a:gd name="T39" fmla="*/ 649 h 913"/>
                <a:gd name="T40" fmla="*/ 711 w 766"/>
                <a:gd name="T41" fmla="*/ 662 h 913"/>
                <a:gd name="T42" fmla="*/ 711 w 766"/>
                <a:gd name="T43" fmla="*/ 662 h 913"/>
                <a:gd name="T44" fmla="*/ 701 w 766"/>
                <a:gd name="T45" fmla="*/ 676 h 913"/>
                <a:gd name="T46" fmla="*/ 700 w 766"/>
                <a:gd name="T47" fmla="*/ 676 h 913"/>
                <a:gd name="T48" fmla="*/ 690 w 766"/>
                <a:gd name="T49" fmla="*/ 689 h 913"/>
                <a:gd name="T50" fmla="*/ 690 w 766"/>
                <a:gd name="T51" fmla="*/ 689 h 913"/>
                <a:gd name="T52" fmla="*/ 679 w 766"/>
                <a:gd name="T53" fmla="*/ 702 h 913"/>
                <a:gd name="T54" fmla="*/ 679 w 766"/>
                <a:gd name="T55" fmla="*/ 703 h 913"/>
                <a:gd name="T56" fmla="*/ 668 w 766"/>
                <a:gd name="T57" fmla="*/ 715 h 913"/>
                <a:gd name="T58" fmla="*/ 667 w 766"/>
                <a:gd name="T59" fmla="*/ 715 h 913"/>
                <a:gd name="T60" fmla="*/ 656 w 766"/>
                <a:gd name="T61" fmla="*/ 727 h 913"/>
                <a:gd name="T62" fmla="*/ 656 w 766"/>
                <a:gd name="T63" fmla="*/ 728 h 913"/>
                <a:gd name="T64" fmla="*/ 644 w 766"/>
                <a:gd name="T65" fmla="*/ 740 h 913"/>
                <a:gd name="T66" fmla="*/ 644 w 766"/>
                <a:gd name="T67" fmla="*/ 740 h 913"/>
                <a:gd name="T68" fmla="*/ 632 w 766"/>
                <a:gd name="T69" fmla="*/ 751 h 913"/>
                <a:gd name="T70" fmla="*/ 632 w 766"/>
                <a:gd name="T71" fmla="*/ 752 h 913"/>
                <a:gd name="T72" fmla="*/ 620 w 766"/>
                <a:gd name="T73" fmla="*/ 763 h 913"/>
                <a:gd name="T74" fmla="*/ 619 w 766"/>
                <a:gd name="T75" fmla="*/ 763 h 913"/>
                <a:gd name="T76" fmla="*/ 607 w 766"/>
                <a:gd name="T77" fmla="*/ 774 h 913"/>
                <a:gd name="T78" fmla="*/ 607 w 766"/>
                <a:gd name="T79" fmla="*/ 774 h 913"/>
                <a:gd name="T80" fmla="*/ 594 w 766"/>
                <a:gd name="T81" fmla="*/ 785 h 913"/>
                <a:gd name="T82" fmla="*/ 594 w 766"/>
                <a:gd name="T83" fmla="*/ 785 h 913"/>
                <a:gd name="T84" fmla="*/ 581 w 766"/>
                <a:gd name="T85" fmla="*/ 796 h 913"/>
                <a:gd name="T86" fmla="*/ 580 w 766"/>
                <a:gd name="T87" fmla="*/ 796 h 913"/>
                <a:gd name="T88" fmla="*/ 567 w 766"/>
                <a:gd name="T89" fmla="*/ 806 h 913"/>
                <a:gd name="T90" fmla="*/ 567 w 766"/>
                <a:gd name="T91" fmla="*/ 806 h 913"/>
                <a:gd name="T92" fmla="*/ 554 w 766"/>
                <a:gd name="T93" fmla="*/ 816 h 913"/>
                <a:gd name="T94" fmla="*/ 553 w 766"/>
                <a:gd name="T95" fmla="*/ 816 h 913"/>
                <a:gd name="T96" fmla="*/ 540 w 766"/>
                <a:gd name="T97" fmla="*/ 825 h 913"/>
                <a:gd name="T98" fmla="*/ 539 w 766"/>
                <a:gd name="T99" fmla="*/ 826 h 913"/>
                <a:gd name="T100" fmla="*/ 526 w 766"/>
                <a:gd name="T101" fmla="*/ 835 h 913"/>
                <a:gd name="T102" fmla="*/ 525 w 766"/>
                <a:gd name="T103" fmla="*/ 835 h 913"/>
                <a:gd name="T104" fmla="*/ 511 w 766"/>
                <a:gd name="T105" fmla="*/ 84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913">
                  <a:moveTo>
                    <a:pt x="511" y="844"/>
                  </a:moveTo>
                  <a:lnTo>
                    <a:pt x="511" y="844"/>
                  </a:lnTo>
                  <a:cubicBezTo>
                    <a:pt x="506" y="847"/>
                    <a:pt x="502" y="849"/>
                    <a:pt x="497" y="852"/>
                  </a:cubicBezTo>
                  <a:lnTo>
                    <a:pt x="496" y="852"/>
                  </a:lnTo>
                  <a:cubicBezTo>
                    <a:pt x="492" y="855"/>
                    <a:pt x="487" y="858"/>
                    <a:pt x="482" y="860"/>
                  </a:cubicBezTo>
                  <a:lnTo>
                    <a:pt x="482" y="860"/>
                  </a:lnTo>
                  <a:cubicBezTo>
                    <a:pt x="477" y="863"/>
                    <a:pt x="472" y="866"/>
                    <a:pt x="467" y="868"/>
                  </a:cubicBezTo>
                  <a:lnTo>
                    <a:pt x="467" y="868"/>
                  </a:lnTo>
                  <a:cubicBezTo>
                    <a:pt x="462" y="871"/>
                    <a:pt x="457" y="873"/>
                    <a:pt x="452" y="876"/>
                  </a:cubicBezTo>
                  <a:lnTo>
                    <a:pt x="452" y="876"/>
                  </a:lnTo>
                  <a:cubicBezTo>
                    <a:pt x="421" y="890"/>
                    <a:pt x="390" y="903"/>
                    <a:pt x="357" y="913"/>
                  </a:cubicBezTo>
                  <a:cubicBezTo>
                    <a:pt x="355" y="903"/>
                    <a:pt x="352" y="893"/>
                    <a:pt x="350" y="882"/>
                  </a:cubicBezTo>
                  <a:cubicBezTo>
                    <a:pt x="287" y="614"/>
                    <a:pt x="198" y="236"/>
                    <a:pt x="0" y="123"/>
                  </a:cubicBezTo>
                  <a:cubicBezTo>
                    <a:pt x="24" y="81"/>
                    <a:pt x="49" y="39"/>
                    <a:pt x="75" y="0"/>
                  </a:cubicBezTo>
                  <a:cubicBezTo>
                    <a:pt x="77" y="0"/>
                    <a:pt x="78" y="1"/>
                    <a:pt x="80" y="2"/>
                  </a:cubicBezTo>
                  <a:cubicBezTo>
                    <a:pt x="357" y="126"/>
                    <a:pt x="632" y="318"/>
                    <a:pt x="766" y="575"/>
                  </a:cubicBezTo>
                  <a:cubicBezTo>
                    <a:pt x="755" y="595"/>
                    <a:pt x="743" y="615"/>
                    <a:pt x="731" y="634"/>
                  </a:cubicBezTo>
                  <a:lnTo>
                    <a:pt x="731" y="634"/>
                  </a:lnTo>
                  <a:cubicBezTo>
                    <a:pt x="728" y="639"/>
                    <a:pt x="724" y="644"/>
                    <a:pt x="721" y="648"/>
                  </a:cubicBezTo>
                  <a:lnTo>
                    <a:pt x="721" y="649"/>
                  </a:lnTo>
                  <a:cubicBezTo>
                    <a:pt x="718" y="653"/>
                    <a:pt x="714" y="658"/>
                    <a:pt x="711" y="662"/>
                  </a:cubicBezTo>
                  <a:lnTo>
                    <a:pt x="711" y="662"/>
                  </a:lnTo>
                  <a:cubicBezTo>
                    <a:pt x="707" y="667"/>
                    <a:pt x="704" y="672"/>
                    <a:pt x="701" y="676"/>
                  </a:cubicBezTo>
                  <a:lnTo>
                    <a:pt x="700" y="676"/>
                  </a:lnTo>
                  <a:cubicBezTo>
                    <a:pt x="697" y="680"/>
                    <a:pt x="693" y="685"/>
                    <a:pt x="690" y="689"/>
                  </a:cubicBezTo>
                  <a:lnTo>
                    <a:pt x="690" y="689"/>
                  </a:lnTo>
                  <a:cubicBezTo>
                    <a:pt x="686" y="694"/>
                    <a:pt x="683" y="698"/>
                    <a:pt x="679" y="702"/>
                  </a:cubicBezTo>
                  <a:lnTo>
                    <a:pt x="679" y="703"/>
                  </a:lnTo>
                  <a:cubicBezTo>
                    <a:pt x="675" y="707"/>
                    <a:pt x="671" y="711"/>
                    <a:pt x="668" y="715"/>
                  </a:cubicBezTo>
                  <a:lnTo>
                    <a:pt x="667" y="715"/>
                  </a:lnTo>
                  <a:cubicBezTo>
                    <a:pt x="664" y="719"/>
                    <a:pt x="660" y="723"/>
                    <a:pt x="656" y="727"/>
                  </a:cubicBezTo>
                  <a:lnTo>
                    <a:pt x="656" y="728"/>
                  </a:lnTo>
                  <a:cubicBezTo>
                    <a:pt x="652" y="732"/>
                    <a:pt x="648" y="736"/>
                    <a:pt x="644" y="740"/>
                  </a:cubicBezTo>
                  <a:lnTo>
                    <a:pt x="644" y="740"/>
                  </a:lnTo>
                  <a:cubicBezTo>
                    <a:pt x="640" y="744"/>
                    <a:pt x="636" y="748"/>
                    <a:pt x="632" y="751"/>
                  </a:cubicBezTo>
                  <a:lnTo>
                    <a:pt x="632" y="752"/>
                  </a:lnTo>
                  <a:cubicBezTo>
                    <a:pt x="628" y="756"/>
                    <a:pt x="624" y="759"/>
                    <a:pt x="620" y="763"/>
                  </a:cubicBezTo>
                  <a:lnTo>
                    <a:pt x="619" y="763"/>
                  </a:lnTo>
                  <a:cubicBezTo>
                    <a:pt x="615" y="767"/>
                    <a:pt x="611" y="771"/>
                    <a:pt x="607" y="774"/>
                  </a:cubicBezTo>
                  <a:lnTo>
                    <a:pt x="607" y="774"/>
                  </a:lnTo>
                  <a:cubicBezTo>
                    <a:pt x="602" y="778"/>
                    <a:pt x="598" y="782"/>
                    <a:pt x="594" y="785"/>
                  </a:cubicBezTo>
                  <a:lnTo>
                    <a:pt x="594" y="785"/>
                  </a:lnTo>
                  <a:cubicBezTo>
                    <a:pt x="589" y="789"/>
                    <a:pt x="585" y="792"/>
                    <a:pt x="581" y="796"/>
                  </a:cubicBezTo>
                  <a:lnTo>
                    <a:pt x="580" y="796"/>
                  </a:lnTo>
                  <a:cubicBezTo>
                    <a:pt x="576" y="799"/>
                    <a:pt x="572" y="803"/>
                    <a:pt x="567" y="806"/>
                  </a:cubicBezTo>
                  <a:lnTo>
                    <a:pt x="567" y="806"/>
                  </a:lnTo>
                  <a:cubicBezTo>
                    <a:pt x="563" y="809"/>
                    <a:pt x="558" y="813"/>
                    <a:pt x="554" y="816"/>
                  </a:cubicBezTo>
                  <a:lnTo>
                    <a:pt x="553" y="816"/>
                  </a:lnTo>
                  <a:cubicBezTo>
                    <a:pt x="549" y="819"/>
                    <a:pt x="544" y="822"/>
                    <a:pt x="540" y="825"/>
                  </a:cubicBezTo>
                  <a:lnTo>
                    <a:pt x="539" y="826"/>
                  </a:lnTo>
                  <a:cubicBezTo>
                    <a:pt x="535" y="829"/>
                    <a:pt x="530" y="832"/>
                    <a:pt x="526" y="835"/>
                  </a:cubicBezTo>
                  <a:lnTo>
                    <a:pt x="525" y="835"/>
                  </a:lnTo>
                  <a:cubicBezTo>
                    <a:pt x="521" y="838"/>
                    <a:pt x="516" y="841"/>
                    <a:pt x="511" y="844"/>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0"/>
            <p:cNvSpPr>
              <a:spLocks/>
            </p:cNvSpPr>
            <p:nvPr/>
          </p:nvSpPr>
          <p:spPr bwMode="auto">
            <a:xfrm>
              <a:off x="8131176" y="4278313"/>
              <a:ext cx="269875" cy="403225"/>
            </a:xfrm>
            <a:custGeom>
              <a:avLst/>
              <a:gdLst>
                <a:gd name="T0" fmla="*/ 181 w 528"/>
                <a:gd name="T1" fmla="*/ 763 h 786"/>
                <a:gd name="T2" fmla="*/ 170 w 528"/>
                <a:gd name="T3" fmla="*/ 760 h 786"/>
                <a:gd name="T4" fmla="*/ 164 w 528"/>
                <a:gd name="T5" fmla="*/ 758 h 786"/>
                <a:gd name="T6" fmla="*/ 153 w 528"/>
                <a:gd name="T7" fmla="*/ 755 h 786"/>
                <a:gd name="T8" fmla="*/ 149 w 528"/>
                <a:gd name="T9" fmla="*/ 753 h 786"/>
                <a:gd name="T10" fmla="*/ 134 w 528"/>
                <a:gd name="T11" fmla="*/ 749 h 786"/>
                <a:gd name="T12" fmla="*/ 128 w 528"/>
                <a:gd name="T13" fmla="*/ 747 h 786"/>
                <a:gd name="T14" fmla="*/ 119 w 528"/>
                <a:gd name="T15" fmla="*/ 743 h 786"/>
                <a:gd name="T16" fmla="*/ 113 w 528"/>
                <a:gd name="T17" fmla="*/ 741 h 786"/>
                <a:gd name="T18" fmla="*/ 105 w 528"/>
                <a:gd name="T19" fmla="*/ 738 h 786"/>
                <a:gd name="T20" fmla="*/ 98 w 528"/>
                <a:gd name="T21" fmla="*/ 735 h 786"/>
                <a:gd name="T22" fmla="*/ 88 w 528"/>
                <a:gd name="T23" fmla="*/ 731 h 786"/>
                <a:gd name="T24" fmla="*/ 77 w 528"/>
                <a:gd name="T25" fmla="*/ 726 h 786"/>
                <a:gd name="T26" fmla="*/ 71 w 528"/>
                <a:gd name="T27" fmla="*/ 724 h 786"/>
                <a:gd name="T28" fmla="*/ 63 w 528"/>
                <a:gd name="T29" fmla="*/ 720 h 786"/>
                <a:gd name="T30" fmla="*/ 58 w 528"/>
                <a:gd name="T31" fmla="*/ 718 h 786"/>
                <a:gd name="T32" fmla="*/ 49 w 528"/>
                <a:gd name="T33" fmla="*/ 713 h 786"/>
                <a:gd name="T34" fmla="*/ 48 w 528"/>
                <a:gd name="T35" fmla="*/ 713 h 786"/>
                <a:gd name="T36" fmla="*/ 26 w 528"/>
                <a:gd name="T37" fmla="*/ 701 h 786"/>
                <a:gd name="T38" fmla="*/ 25 w 528"/>
                <a:gd name="T39" fmla="*/ 701 h 786"/>
                <a:gd name="T40" fmla="*/ 15 w 528"/>
                <a:gd name="T41" fmla="*/ 695 h 786"/>
                <a:gd name="T42" fmla="*/ 13 w 528"/>
                <a:gd name="T43" fmla="*/ 694 h 786"/>
                <a:gd name="T44" fmla="*/ 2 w 528"/>
                <a:gd name="T45" fmla="*/ 688 h 786"/>
                <a:gd name="T46" fmla="*/ 9 w 528"/>
                <a:gd name="T47" fmla="*/ 528 h 786"/>
                <a:gd name="T48" fmla="*/ 190 w 528"/>
                <a:gd name="T49" fmla="*/ 0 h 786"/>
                <a:gd name="T50" fmla="*/ 520 w 528"/>
                <a:gd name="T51" fmla="*/ 733 h 786"/>
                <a:gd name="T52" fmla="*/ 528 w 528"/>
                <a:gd name="T53" fmla="*/ 766 h 786"/>
                <a:gd name="T54" fmla="*/ 527 w 528"/>
                <a:gd name="T55" fmla="*/ 766 h 786"/>
                <a:gd name="T56" fmla="*/ 510 w 528"/>
                <a:gd name="T57" fmla="*/ 770 h 786"/>
                <a:gd name="T58" fmla="*/ 504 w 528"/>
                <a:gd name="T59" fmla="*/ 771 h 786"/>
                <a:gd name="T60" fmla="*/ 491 w 528"/>
                <a:gd name="T61" fmla="*/ 774 h 786"/>
                <a:gd name="T62" fmla="*/ 484 w 528"/>
                <a:gd name="T63" fmla="*/ 775 h 786"/>
                <a:gd name="T64" fmla="*/ 473 w 528"/>
                <a:gd name="T65" fmla="*/ 777 h 786"/>
                <a:gd name="T66" fmla="*/ 465 w 528"/>
                <a:gd name="T67" fmla="*/ 778 h 786"/>
                <a:gd name="T68" fmla="*/ 453 w 528"/>
                <a:gd name="T69" fmla="*/ 780 h 786"/>
                <a:gd name="T70" fmla="*/ 447 w 528"/>
                <a:gd name="T71" fmla="*/ 781 h 786"/>
                <a:gd name="T72" fmla="*/ 432 w 528"/>
                <a:gd name="T73" fmla="*/ 782 h 786"/>
                <a:gd name="T74" fmla="*/ 428 w 528"/>
                <a:gd name="T75" fmla="*/ 783 h 786"/>
                <a:gd name="T76" fmla="*/ 409 w 528"/>
                <a:gd name="T77" fmla="*/ 784 h 786"/>
                <a:gd name="T78" fmla="*/ 404 w 528"/>
                <a:gd name="T79" fmla="*/ 785 h 786"/>
                <a:gd name="T80" fmla="*/ 390 w 528"/>
                <a:gd name="T81" fmla="*/ 786 h 786"/>
                <a:gd name="T82" fmla="*/ 383 w 528"/>
                <a:gd name="T83" fmla="*/ 786 h 786"/>
                <a:gd name="T84" fmla="*/ 371 w 528"/>
                <a:gd name="T85" fmla="*/ 786 h 786"/>
                <a:gd name="T86" fmla="*/ 364 w 528"/>
                <a:gd name="T87" fmla="*/ 786 h 786"/>
                <a:gd name="T88" fmla="*/ 351 w 528"/>
                <a:gd name="T89" fmla="*/ 786 h 786"/>
                <a:gd name="T90" fmla="*/ 344 w 528"/>
                <a:gd name="T91" fmla="*/ 786 h 786"/>
                <a:gd name="T92" fmla="*/ 331 w 528"/>
                <a:gd name="T93" fmla="*/ 786 h 786"/>
                <a:gd name="T94" fmla="*/ 325 w 528"/>
                <a:gd name="T95" fmla="*/ 785 h 786"/>
                <a:gd name="T96" fmla="*/ 306 w 528"/>
                <a:gd name="T97" fmla="*/ 784 h 786"/>
                <a:gd name="T98" fmla="*/ 302 w 528"/>
                <a:gd name="T99" fmla="*/ 784 h 786"/>
                <a:gd name="T100" fmla="*/ 287 w 528"/>
                <a:gd name="T101" fmla="*/ 782 h 786"/>
                <a:gd name="T102" fmla="*/ 280 w 528"/>
                <a:gd name="T103" fmla="*/ 781 h 786"/>
                <a:gd name="T104" fmla="*/ 267 w 528"/>
                <a:gd name="T105" fmla="*/ 780 h 786"/>
                <a:gd name="T106" fmla="*/ 260 w 528"/>
                <a:gd name="T107" fmla="*/ 779 h 786"/>
                <a:gd name="T108" fmla="*/ 247 w 528"/>
                <a:gd name="T109" fmla="*/ 777 h 786"/>
                <a:gd name="T110" fmla="*/ 240 w 528"/>
                <a:gd name="T111" fmla="*/ 776 h 786"/>
                <a:gd name="T112" fmla="*/ 227 w 528"/>
                <a:gd name="T113" fmla="*/ 773 h 786"/>
                <a:gd name="T114" fmla="*/ 221 w 528"/>
                <a:gd name="T115" fmla="*/ 772 h 786"/>
                <a:gd name="T116" fmla="*/ 201 w 528"/>
                <a:gd name="T117" fmla="*/ 768 h 786"/>
                <a:gd name="T118" fmla="*/ 185 w 528"/>
                <a:gd name="T119" fmla="*/ 764 h 786"/>
                <a:gd name="T120" fmla="*/ 181 w 528"/>
                <a:gd name="T121" fmla="*/ 76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8" h="786">
                  <a:moveTo>
                    <a:pt x="181" y="763"/>
                  </a:moveTo>
                  <a:cubicBezTo>
                    <a:pt x="177" y="762"/>
                    <a:pt x="173" y="761"/>
                    <a:pt x="170" y="760"/>
                  </a:cubicBezTo>
                  <a:cubicBezTo>
                    <a:pt x="168" y="759"/>
                    <a:pt x="166" y="759"/>
                    <a:pt x="164" y="758"/>
                  </a:cubicBezTo>
                  <a:cubicBezTo>
                    <a:pt x="160" y="757"/>
                    <a:pt x="156" y="756"/>
                    <a:pt x="153" y="755"/>
                  </a:cubicBezTo>
                  <a:lnTo>
                    <a:pt x="149" y="753"/>
                  </a:lnTo>
                  <a:cubicBezTo>
                    <a:pt x="144" y="752"/>
                    <a:pt x="139" y="750"/>
                    <a:pt x="134" y="749"/>
                  </a:cubicBezTo>
                  <a:cubicBezTo>
                    <a:pt x="132" y="748"/>
                    <a:pt x="130" y="747"/>
                    <a:pt x="128" y="747"/>
                  </a:cubicBezTo>
                  <a:cubicBezTo>
                    <a:pt x="125" y="746"/>
                    <a:pt x="122" y="745"/>
                    <a:pt x="119" y="743"/>
                  </a:cubicBezTo>
                  <a:cubicBezTo>
                    <a:pt x="117" y="743"/>
                    <a:pt x="115" y="742"/>
                    <a:pt x="113" y="741"/>
                  </a:cubicBezTo>
                  <a:cubicBezTo>
                    <a:pt x="110" y="740"/>
                    <a:pt x="107" y="739"/>
                    <a:pt x="105" y="738"/>
                  </a:cubicBezTo>
                  <a:cubicBezTo>
                    <a:pt x="102" y="737"/>
                    <a:pt x="100" y="736"/>
                    <a:pt x="98" y="735"/>
                  </a:cubicBezTo>
                  <a:cubicBezTo>
                    <a:pt x="95" y="734"/>
                    <a:pt x="91" y="733"/>
                    <a:pt x="88" y="731"/>
                  </a:cubicBezTo>
                  <a:cubicBezTo>
                    <a:pt x="84" y="730"/>
                    <a:pt x="81" y="728"/>
                    <a:pt x="77" y="726"/>
                  </a:cubicBezTo>
                  <a:cubicBezTo>
                    <a:pt x="75" y="725"/>
                    <a:pt x="73" y="725"/>
                    <a:pt x="71" y="724"/>
                  </a:cubicBezTo>
                  <a:cubicBezTo>
                    <a:pt x="68" y="723"/>
                    <a:pt x="66" y="721"/>
                    <a:pt x="63" y="720"/>
                  </a:cubicBezTo>
                  <a:cubicBezTo>
                    <a:pt x="61" y="719"/>
                    <a:pt x="60" y="718"/>
                    <a:pt x="58" y="718"/>
                  </a:cubicBezTo>
                  <a:cubicBezTo>
                    <a:pt x="55" y="716"/>
                    <a:pt x="52" y="715"/>
                    <a:pt x="49" y="713"/>
                  </a:cubicBezTo>
                  <a:lnTo>
                    <a:pt x="48" y="713"/>
                  </a:lnTo>
                  <a:cubicBezTo>
                    <a:pt x="41" y="709"/>
                    <a:pt x="34" y="705"/>
                    <a:pt x="26" y="701"/>
                  </a:cubicBezTo>
                  <a:lnTo>
                    <a:pt x="25" y="701"/>
                  </a:lnTo>
                  <a:cubicBezTo>
                    <a:pt x="22" y="699"/>
                    <a:pt x="18" y="697"/>
                    <a:pt x="15" y="695"/>
                  </a:cubicBezTo>
                  <a:lnTo>
                    <a:pt x="13" y="694"/>
                  </a:lnTo>
                  <a:cubicBezTo>
                    <a:pt x="9" y="692"/>
                    <a:pt x="6" y="690"/>
                    <a:pt x="2" y="688"/>
                  </a:cubicBezTo>
                  <a:cubicBezTo>
                    <a:pt x="0" y="635"/>
                    <a:pt x="3" y="582"/>
                    <a:pt x="9" y="528"/>
                  </a:cubicBezTo>
                  <a:cubicBezTo>
                    <a:pt x="32" y="349"/>
                    <a:pt x="101" y="166"/>
                    <a:pt x="190" y="0"/>
                  </a:cubicBezTo>
                  <a:cubicBezTo>
                    <a:pt x="373" y="104"/>
                    <a:pt x="459" y="472"/>
                    <a:pt x="520" y="733"/>
                  </a:cubicBezTo>
                  <a:cubicBezTo>
                    <a:pt x="523" y="744"/>
                    <a:pt x="525" y="755"/>
                    <a:pt x="528" y="766"/>
                  </a:cubicBezTo>
                  <a:lnTo>
                    <a:pt x="527" y="766"/>
                  </a:lnTo>
                  <a:cubicBezTo>
                    <a:pt x="521" y="767"/>
                    <a:pt x="515" y="769"/>
                    <a:pt x="510" y="770"/>
                  </a:cubicBezTo>
                  <a:cubicBezTo>
                    <a:pt x="508" y="770"/>
                    <a:pt x="506" y="771"/>
                    <a:pt x="504" y="771"/>
                  </a:cubicBezTo>
                  <a:cubicBezTo>
                    <a:pt x="500" y="772"/>
                    <a:pt x="495" y="773"/>
                    <a:pt x="491" y="774"/>
                  </a:cubicBezTo>
                  <a:cubicBezTo>
                    <a:pt x="489" y="774"/>
                    <a:pt x="487" y="775"/>
                    <a:pt x="484" y="775"/>
                  </a:cubicBezTo>
                  <a:cubicBezTo>
                    <a:pt x="480" y="776"/>
                    <a:pt x="477" y="776"/>
                    <a:pt x="473" y="777"/>
                  </a:cubicBezTo>
                  <a:cubicBezTo>
                    <a:pt x="470" y="777"/>
                    <a:pt x="468" y="778"/>
                    <a:pt x="465" y="778"/>
                  </a:cubicBezTo>
                  <a:cubicBezTo>
                    <a:pt x="461" y="779"/>
                    <a:pt x="457" y="779"/>
                    <a:pt x="453" y="780"/>
                  </a:cubicBezTo>
                  <a:cubicBezTo>
                    <a:pt x="451" y="780"/>
                    <a:pt x="449" y="781"/>
                    <a:pt x="447" y="781"/>
                  </a:cubicBezTo>
                  <a:cubicBezTo>
                    <a:pt x="442" y="781"/>
                    <a:pt x="437" y="782"/>
                    <a:pt x="432" y="782"/>
                  </a:cubicBezTo>
                  <a:lnTo>
                    <a:pt x="428" y="783"/>
                  </a:lnTo>
                  <a:cubicBezTo>
                    <a:pt x="422" y="784"/>
                    <a:pt x="415" y="784"/>
                    <a:pt x="409" y="784"/>
                  </a:cubicBezTo>
                  <a:cubicBezTo>
                    <a:pt x="407" y="785"/>
                    <a:pt x="406" y="785"/>
                    <a:pt x="404" y="785"/>
                  </a:cubicBezTo>
                  <a:cubicBezTo>
                    <a:pt x="399" y="785"/>
                    <a:pt x="395" y="785"/>
                    <a:pt x="390" y="786"/>
                  </a:cubicBezTo>
                  <a:cubicBezTo>
                    <a:pt x="388" y="786"/>
                    <a:pt x="386" y="786"/>
                    <a:pt x="383" y="786"/>
                  </a:cubicBezTo>
                  <a:cubicBezTo>
                    <a:pt x="379" y="786"/>
                    <a:pt x="375" y="786"/>
                    <a:pt x="371" y="786"/>
                  </a:cubicBezTo>
                  <a:cubicBezTo>
                    <a:pt x="369" y="786"/>
                    <a:pt x="366" y="786"/>
                    <a:pt x="364" y="786"/>
                  </a:cubicBezTo>
                  <a:cubicBezTo>
                    <a:pt x="360" y="786"/>
                    <a:pt x="355" y="786"/>
                    <a:pt x="351" y="786"/>
                  </a:cubicBezTo>
                  <a:cubicBezTo>
                    <a:pt x="349" y="786"/>
                    <a:pt x="347" y="786"/>
                    <a:pt x="344" y="786"/>
                  </a:cubicBezTo>
                  <a:cubicBezTo>
                    <a:pt x="340" y="786"/>
                    <a:pt x="335" y="786"/>
                    <a:pt x="331" y="786"/>
                  </a:cubicBezTo>
                  <a:cubicBezTo>
                    <a:pt x="329" y="785"/>
                    <a:pt x="327" y="785"/>
                    <a:pt x="325" y="785"/>
                  </a:cubicBezTo>
                  <a:cubicBezTo>
                    <a:pt x="319" y="785"/>
                    <a:pt x="312" y="785"/>
                    <a:pt x="306" y="784"/>
                  </a:cubicBezTo>
                  <a:lnTo>
                    <a:pt x="302" y="784"/>
                  </a:lnTo>
                  <a:cubicBezTo>
                    <a:pt x="297" y="783"/>
                    <a:pt x="292" y="783"/>
                    <a:pt x="287" y="782"/>
                  </a:cubicBezTo>
                  <a:cubicBezTo>
                    <a:pt x="284" y="782"/>
                    <a:pt x="282" y="782"/>
                    <a:pt x="280" y="781"/>
                  </a:cubicBezTo>
                  <a:cubicBezTo>
                    <a:pt x="276" y="781"/>
                    <a:pt x="271" y="781"/>
                    <a:pt x="267" y="780"/>
                  </a:cubicBezTo>
                  <a:cubicBezTo>
                    <a:pt x="265" y="780"/>
                    <a:pt x="262" y="779"/>
                    <a:pt x="260" y="779"/>
                  </a:cubicBezTo>
                  <a:cubicBezTo>
                    <a:pt x="256" y="778"/>
                    <a:pt x="252" y="778"/>
                    <a:pt x="247" y="777"/>
                  </a:cubicBezTo>
                  <a:cubicBezTo>
                    <a:pt x="245" y="777"/>
                    <a:pt x="243" y="776"/>
                    <a:pt x="240" y="776"/>
                  </a:cubicBezTo>
                  <a:cubicBezTo>
                    <a:pt x="236" y="775"/>
                    <a:pt x="231" y="774"/>
                    <a:pt x="227" y="773"/>
                  </a:cubicBezTo>
                  <a:cubicBezTo>
                    <a:pt x="225" y="773"/>
                    <a:pt x="223" y="772"/>
                    <a:pt x="221" y="772"/>
                  </a:cubicBezTo>
                  <a:cubicBezTo>
                    <a:pt x="214" y="771"/>
                    <a:pt x="208" y="769"/>
                    <a:pt x="201" y="768"/>
                  </a:cubicBezTo>
                  <a:cubicBezTo>
                    <a:pt x="196" y="767"/>
                    <a:pt x="191" y="765"/>
                    <a:pt x="185" y="764"/>
                  </a:cubicBezTo>
                  <a:cubicBezTo>
                    <a:pt x="184" y="764"/>
                    <a:pt x="182" y="763"/>
                    <a:pt x="181" y="76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1"/>
            <p:cNvSpPr>
              <a:spLocks/>
            </p:cNvSpPr>
            <p:nvPr/>
          </p:nvSpPr>
          <p:spPr bwMode="auto">
            <a:xfrm>
              <a:off x="8035926" y="3981451"/>
              <a:ext cx="276225" cy="188913"/>
            </a:xfrm>
            <a:custGeom>
              <a:avLst/>
              <a:gdLst>
                <a:gd name="T0" fmla="*/ 214 w 540"/>
                <a:gd name="T1" fmla="*/ 51 h 368"/>
                <a:gd name="T2" fmla="*/ 215 w 540"/>
                <a:gd name="T3" fmla="*/ 50 h 368"/>
                <a:gd name="T4" fmla="*/ 260 w 540"/>
                <a:gd name="T5" fmla="*/ 28 h 368"/>
                <a:gd name="T6" fmla="*/ 261 w 540"/>
                <a:gd name="T7" fmla="*/ 27 h 368"/>
                <a:gd name="T8" fmla="*/ 308 w 540"/>
                <a:gd name="T9" fmla="*/ 8 h 368"/>
                <a:gd name="T10" fmla="*/ 308 w 540"/>
                <a:gd name="T11" fmla="*/ 8 h 368"/>
                <a:gd name="T12" fmla="*/ 332 w 540"/>
                <a:gd name="T13" fmla="*/ 0 h 368"/>
                <a:gd name="T14" fmla="*/ 540 w 540"/>
                <a:gd name="T15" fmla="*/ 253 h 368"/>
                <a:gd name="T16" fmla="*/ 493 w 540"/>
                <a:gd name="T17" fmla="*/ 315 h 368"/>
                <a:gd name="T18" fmla="*/ 456 w 540"/>
                <a:gd name="T19" fmla="*/ 368 h 368"/>
                <a:gd name="T20" fmla="*/ 0 w 540"/>
                <a:gd name="T21" fmla="*/ 230 h 368"/>
                <a:gd name="T22" fmla="*/ 0 w 540"/>
                <a:gd name="T23" fmla="*/ 230 h 368"/>
                <a:gd name="T24" fmla="*/ 16 w 540"/>
                <a:gd name="T25" fmla="*/ 210 h 368"/>
                <a:gd name="T26" fmla="*/ 16 w 540"/>
                <a:gd name="T27" fmla="*/ 209 h 368"/>
                <a:gd name="T28" fmla="*/ 51 w 540"/>
                <a:gd name="T29" fmla="*/ 173 h 368"/>
                <a:gd name="T30" fmla="*/ 52 w 540"/>
                <a:gd name="T31" fmla="*/ 172 h 368"/>
                <a:gd name="T32" fmla="*/ 88 w 540"/>
                <a:gd name="T33" fmla="*/ 138 h 368"/>
                <a:gd name="T34" fmla="*/ 89 w 540"/>
                <a:gd name="T35" fmla="*/ 137 h 368"/>
                <a:gd name="T36" fmla="*/ 128 w 540"/>
                <a:gd name="T37" fmla="*/ 106 h 368"/>
                <a:gd name="T38" fmla="*/ 129 w 540"/>
                <a:gd name="T39" fmla="*/ 105 h 368"/>
                <a:gd name="T40" fmla="*/ 170 w 540"/>
                <a:gd name="T41" fmla="*/ 77 h 368"/>
                <a:gd name="T42" fmla="*/ 171 w 540"/>
                <a:gd name="T43" fmla="*/ 76 h 368"/>
                <a:gd name="T44" fmla="*/ 214 w 540"/>
                <a:gd name="T45" fmla="*/ 5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0" h="368">
                  <a:moveTo>
                    <a:pt x="214" y="51"/>
                  </a:moveTo>
                  <a:lnTo>
                    <a:pt x="215" y="50"/>
                  </a:lnTo>
                  <a:cubicBezTo>
                    <a:pt x="230" y="42"/>
                    <a:pt x="245" y="35"/>
                    <a:pt x="260" y="28"/>
                  </a:cubicBezTo>
                  <a:lnTo>
                    <a:pt x="261" y="27"/>
                  </a:lnTo>
                  <a:cubicBezTo>
                    <a:pt x="276" y="20"/>
                    <a:pt x="292" y="14"/>
                    <a:pt x="308" y="8"/>
                  </a:cubicBezTo>
                  <a:lnTo>
                    <a:pt x="308" y="8"/>
                  </a:lnTo>
                  <a:cubicBezTo>
                    <a:pt x="316" y="5"/>
                    <a:pt x="324" y="3"/>
                    <a:pt x="332" y="0"/>
                  </a:cubicBezTo>
                  <a:cubicBezTo>
                    <a:pt x="339" y="81"/>
                    <a:pt x="387" y="172"/>
                    <a:pt x="540" y="253"/>
                  </a:cubicBezTo>
                  <a:cubicBezTo>
                    <a:pt x="524" y="273"/>
                    <a:pt x="508" y="293"/>
                    <a:pt x="493" y="315"/>
                  </a:cubicBezTo>
                  <a:cubicBezTo>
                    <a:pt x="480" y="332"/>
                    <a:pt x="468" y="350"/>
                    <a:pt x="456" y="368"/>
                  </a:cubicBezTo>
                  <a:cubicBezTo>
                    <a:pt x="294" y="299"/>
                    <a:pt x="133" y="253"/>
                    <a:pt x="0" y="230"/>
                  </a:cubicBezTo>
                  <a:lnTo>
                    <a:pt x="0" y="230"/>
                  </a:lnTo>
                  <a:cubicBezTo>
                    <a:pt x="5" y="223"/>
                    <a:pt x="10" y="217"/>
                    <a:pt x="16" y="210"/>
                  </a:cubicBezTo>
                  <a:lnTo>
                    <a:pt x="16" y="209"/>
                  </a:lnTo>
                  <a:cubicBezTo>
                    <a:pt x="27" y="197"/>
                    <a:pt x="39" y="184"/>
                    <a:pt x="51" y="173"/>
                  </a:cubicBezTo>
                  <a:lnTo>
                    <a:pt x="52" y="172"/>
                  </a:lnTo>
                  <a:cubicBezTo>
                    <a:pt x="63" y="160"/>
                    <a:pt x="75" y="149"/>
                    <a:pt x="88" y="138"/>
                  </a:cubicBezTo>
                  <a:lnTo>
                    <a:pt x="89" y="137"/>
                  </a:lnTo>
                  <a:cubicBezTo>
                    <a:pt x="102" y="126"/>
                    <a:pt x="115" y="116"/>
                    <a:pt x="128" y="106"/>
                  </a:cubicBezTo>
                  <a:lnTo>
                    <a:pt x="129" y="105"/>
                  </a:lnTo>
                  <a:cubicBezTo>
                    <a:pt x="142" y="95"/>
                    <a:pt x="156" y="85"/>
                    <a:pt x="170" y="77"/>
                  </a:cubicBezTo>
                  <a:lnTo>
                    <a:pt x="171" y="76"/>
                  </a:lnTo>
                  <a:cubicBezTo>
                    <a:pt x="185" y="67"/>
                    <a:pt x="199" y="58"/>
                    <a:pt x="214" y="51"/>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2"/>
            <p:cNvSpPr>
              <a:spLocks/>
            </p:cNvSpPr>
            <p:nvPr/>
          </p:nvSpPr>
          <p:spPr bwMode="auto">
            <a:xfrm>
              <a:off x="8226426" y="3965576"/>
              <a:ext cx="207963" cy="130175"/>
            </a:xfrm>
            <a:custGeom>
              <a:avLst/>
              <a:gdLst>
                <a:gd name="T0" fmla="*/ 353 w 406"/>
                <a:gd name="T1" fmla="*/ 23 h 254"/>
                <a:gd name="T2" fmla="*/ 369 w 406"/>
                <a:gd name="T3" fmla="*/ 28 h 254"/>
                <a:gd name="T4" fmla="*/ 370 w 406"/>
                <a:gd name="T5" fmla="*/ 28 h 254"/>
                <a:gd name="T6" fmla="*/ 387 w 406"/>
                <a:gd name="T7" fmla="*/ 33 h 254"/>
                <a:gd name="T8" fmla="*/ 388 w 406"/>
                <a:gd name="T9" fmla="*/ 34 h 254"/>
                <a:gd name="T10" fmla="*/ 406 w 406"/>
                <a:gd name="T11" fmla="*/ 40 h 254"/>
                <a:gd name="T12" fmla="*/ 192 w 406"/>
                <a:gd name="T13" fmla="*/ 254 h 254"/>
                <a:gd name="T14" fmla="*/ 0 w 406"/>
                <a:gd name="T15" fmla="*/ 21 h 254"/>
                <a:gd name="T16" fmla="*/ 1 w 406"/>
                <a:gd name="T17" fmla="*/ 21 h 254"/>
                <a:gd name="T18" fmla="*/ 59 w 406"/>
                <a:gd name="T19" fmla="*/ 9 h 254"/>
                <a:gd name="T20" fmla="*/ 62 w 406"/>
                <a:gd name="T21" fmla="*/ 8 h 254"/>
                <a:gd name="T22" fmla="*/ 79 w 406"/>
                <a:gd name="T23" fmla="*/ 6 h 254"/>
                <a:gd name="T24" fmla="*/ 82 w 406"/>
                <a:gd name="T25" fmla="*/ 5 h 254"/>
                <a:gd name="T26" fmla="*/ 100 w 406"/>
                <a:gd name="T27" fmla="*/ 3 h 254"/>
                <a:gd name="T28" fmla="*/ 101 w 406"/>
                <a:gd name="T29" fmla="*/ 3 h 254"/>
                <a:gd name="T30" fmla="*/ 142 w 406"/>
                <a:gd name="T31" fmla="*/ 0 h 254"/>
                <a:gd name="T32" fmla="*/ 144 w 406"/>
                <a:gd name="T33" fmla="*/ 0 h 254"/>
                <a:gd name="T34" fmla="*/ 161 w 406"/>
                <a:gd name="T35" fmla="*/ 0 h 254"/>
                <a:gd name="T36" fmla="*/ 166 w 406"/>
                <a:gd name="T37" fmla="*/ 0 h 254"/>
                <a:gd name="T38" fmla="*/ 181 w 406"/>
                <a:gd name="T39" fmla="*/ 0 h 254"/>
                <a:gd name="T40" fmla="*/ 186 w 406"/>
                <a:gd name="T41" fmla="*/ 0 h 254"/>
                <a:gd name="T42" fmla="*/ 201 w 406"/>
                <a:gd name="T43" fmla="*/ 0 h 254"/>
                <a:gd name="T44" fmla="*/ 206 w 406"/>
                <a:gd name="T45" fmla="*/ 0 h 254"/>
                <a:gd name="T46" fmla="*/ 245 w 406"/>
                <a:gd name="T47" fmla="*/ 3 h 254"/>
                <a:gd name="T48" fmla="*/ 251 w 406"/>
                <a:gd name="T49" fmla="*/ 4 h 254"/>
                <a:gd name="T50" fmla="*/ 265 w 406"/>
                <a:gd name="T51" fmla="*/ 6 h 254"/>
                <a:gd name="T52" fmla="*/ 272 w 406"/>
                <a:gd name="T53" fmla="*/ 7 h 254"/>
                <a:gd name="T54" fmla="*/ 285 w 406"/>
                <a:gd name="T55" fmla="*/ 9 h 254"/>
                <a:gd name="T56" fmla="*/ 292 w 406"/>
                <a:gd name="T57" fmla="*/ 10 h 254"/>
                <a:gd name="T58" fmla="*/ 305 w 406"/>
                <a:gd name="T59" fmla="*/ 12 h 254"/>
                <a:gd name="T60" fmla="*/ 311 w 406"/>
                <a:gd name="T61" fmla="*/ 14 h 254"/>
                <a:gd name="T62" fmla="*/ 331 w 406"/>
                <a:gd name="T63" fmla="*/ 18 h 254"/>
                <a:gd name="T64" fmla="*/ 350 w 406"/>
                <a:gd name="T65" fmla="*/ 22 h 254"/>
                <a:gd name="T66" fmla="*/ 353 w 406"/>
                <a:gd name="T67" fmla="*/ 2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 h="254">
                  <a:moveTo>
                    <a:pt x="353" y="23"/>
                  </a:moveTo>
                  <a:cubicBezTo>
                    <a:pt x="358" y="25"/>
                    <a:pt x="363" y="26"/>
                    <a:pt x="369" y="28"/>
                  </a:cubicBezTo>
                  <a:lnTo>
                    <a:pt x="370" y="28"/>
                  </a:lnTo>
                  <a:cubicBezTo>
                    <a:pt x="376" y="30"/>
                    <a:pt x="382" y="32"/>
                    <a:pt x="387" y="33"/>
                  </a:cubicBezTo>
                  <a:lnTo>
                    <a:pt x="388" y="34"/>
                  </a:lnTo>
                  <a:cubicBezTo>
                    <a:pt x="394" y="36"/>
                    <a:pt x="400" y="38"/>
                    <a:pt x="406" y="40"/>
                  </a:cubicBezTo>
                  <a:cubicBezTo>
                    <a:pt x="340" y="91"/>
                    <a:pt x="266" y="164"/>
                    <a:pt x="192" y="254"/>
                  </a:cubicBezTo>
                  <a:cubicBezTo>
                    <a:pt x="47" y="179"/>
                    <a:pt x="4" y="96"/>
                    <a:pt x="0" y="21"/>
                  </a:cubicBezTo>
                  <a:lnTo>
                    <a:pt x="1" y="21"/>
                  </a:lnTo>
                  <a:cubicBezTo>
                    <a:pt x="20" y="16"/>
                    <a:pt x="40" y="12"/>
                    <a:pt x="59" y="9"/>
                  </a:cubicBezTo>
                  <a:lnTo>
                    <a:pt x="62" y="8"/>
                  </a:lnTo>
                  <a:cubicBezTo>
                    <a:pt x="67" y="7"/>
                    <a:pt x="73" y="7"/>
                    <a:pt x="79" y="6"/>
                  </a:cubicBezTo>
                  <a:lnTo>
                    <a:pt x="82" y="5"/>
                  </a:lnTo>
                  <a:cubicBezTo>
                    <a:pt x="88" y="5"/>
                    <a:pt x="94" y="4"/>
                    <a:pt x="100" y="3"/>
                  </a:cubicBezTo>
                  <a:lnTo>
                    <a:pt x="101" y="3"/>
                  </a:lnTo>
                  <a:cubicBezTo>
                    <a:pt x="115" y="2"/>
                    <a:pt x="128" y="1"/>
                    <a:pt x="142" y="0"/>
                  </a:cubicBezTo>
                  <a:lnTo>
                    <a:pt x="144" y="0"/>
                  </a:lnTo>
                  <a:cubicBezTo>
                    <a:pt x="149" y="0"/>
                    <a:pt x="155" y="0"/>
                    <a:pt x="161" y="0"/>
                  </a:cubicBezTo>
                  <a:lnTo>
                    <a:pt x="166" y="0"/>
                  </a:lnTo>
                  <a:cubicBezTo>
                    <a:pt x="171" y="0"/>
                    <a:pt x="176" y="0"/>
                    <a:pt x="181" y="0"/>
                  </a:cubicBezTo>
                  <a:cubicBezTo>
                    <a:pt x="182" y="0"/>
                    <a:pt x="184" y="0"/>
                    <a:pt x="186" y="0"/>
                  </a:cubicBezTo>
                  <a:cubicBezTo>
                    <a:pt x="191" y="0"/>
                    <a:pt x="196" y="0"/>
                    <a:pt x="201" y="0"/>
                  </a:cubicBezTo>
                  <a:cubicBezTo>
                    <a:pt x="203" y="0"/>
                    <a:pt x="204" y="0"/>
                    <a:pt x="206" y="0"/>
                  </a:cubicBezTo>
                  <a:cubicBezTo>
                    <a:pt x="219" y="1"/>
                    <a:pt x="232" y="2"/>
                    <a:pt x="245" y="3"/>
                  </a:cubicBezTo>
                  <a:cubicBezTo>
                    <a:pt x="247" y="4"/>
                    <a:pt x="249" y="4"/>
                    <a:pt x="251" y="4"/>
                  </a:cubicBezTo>
                  <a:cubicBezTo>
                    <a:pt x="255" y="5"/>
                    <a:pt x="260" y="5"/>
                    <a:pt x="265" y="6"/>
                  </a:cubicBezTo>
                  <a:cubicBezTo>
                    <a:pt x="267" y="6"/>
                    <a:pt x="269" y="6"/>
                    <a:pt x="272" y="7"/>
                  </a:cubicBezTo>
                  <a:cubicBezTo>
                    <a:pt x="276" y="7"/>
                    <a:pt x="280" y="8"/>
                    <a:pt x="285" y="9"/>
                  </a:cubicBezTo>
                  <a:cubicBezTo>
                    <a:pt x="287" y="9"/>
                    <a:pt x="289" y="9"/>
                    <a:pt x="292" y="10"/>
                  </a:cubicBezTo>
                  <a:cubicBezTo>
                    <a:pt x="296" y="11"/>
                    <a:pt x="301" y="12"/>
                    <a:pt x="305" y="12"/>
                  </a:cubicBezTo>
                  <a:cubicBezTo>
                    <a:pt x="307" y="13"/>
                    <a:pt x="309" y="13"/>
                    <a:pt x="311" y="14"/>
                  </a:cubicBezTo>
                  <a:cubicBezTo>
                    <a:pt x="318" y="15"/>
                    <a:pt x="325" y="16"/>
                    <a:pt x="331" y="18"/>
                  </a:cubicBezTo>
                  <a:cubicBezTo>
                    <a:pt x="337" y="19"/>
                    <a:pt x="344" y="21"/>
                    <a:pt x="350" y="22"/>
                  </a:cubicBezTo>
                  <a:lnTo>
                    <a:pt x="353" y="23"/>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
            <p:cNvSpPr>
              <a:spLocks/>
            </p:cNvSpPr>
            <p:nvPr/>
          </p:nvSpPr>
          <p:spPr bwMode="auto">
            <a:xfrm>
              <a:off x="8343901" y="3994151"/>
              <a:ext cx="290513" cy="166688"/>
            </a:xfrm>
            <a:custGeom>
              <a:avLst/>
              <a:gdLst>
                <a:gd name="T0" fmla="*/ 356 w 565"/>
                <a:gd name="T1" fmla="*/ 292 h 325"/>
                <a:gd name="T2" fmla="*/ 0 w 565"/>
                <a:gd name="T3" fmla="*/ 216 h 325"/>
                <a:gd name="T4" fmla="*/ 219 w 565"/>
                <a:gd name="T5" fmla="*/ 0 h 325"/>
                <a:gd name="T6" fmla="*/ 228 w 565"/>
                <a:gd name="T7" fmla="*/ 4 h 325"/>
                <a:gd name="T8" fmla="*/ 234 w 565"/>
                <a:gd name="T9" fmla="*/ 7 h 325"/>
                <a:gd name="T10" fmla="*/ 242 w 565"/>
                <a:gd name="T11" fmla="*/ 11 h 325"/>
                <a:gd name="T12" fmla="*/ 249 w 565"/>
                <a:gd name="T13" fmla="*/ 14 h 325"/>
                <a:gd name="T14" fmla="*/ 257 w 565"/>
                <a:gd name="T15" fmla="*/ 18 h 325"/>
                <a:gd name="T16" fmla="*/ 263 w 565"/>
                <a:gd name="T17" fmla="*/ 21 h 325"/>
                <a:gd name="T18" fmla="*/ 272 w 565"/>
                <a:gd name="T19" fmla="*/ 25 h 325"/>
                <a:gd name="T20" fmla="*/ 278 w 565"/>
                <a:gd name="T21" fmla="*/ 29 h 325"/>
                <a:gd name="T22" fmla="*/ 286 w 565"/>
                <a:gd name="T23" fmla="*/ 33 h 325"/>
                <a:gd name="T24" fmla="*/ 292 w 565"/>
                <a:gd name="T25" fmla="*/ 37 h 325"/>
                <a:gd name="T26" fmla="*/ 300 w 565"/>
                <a:gd name="T27" fmla="*/ 41 h 325"/>
                <a:gd name="T28" fmla="*/ 305 w 565"/>
                <a:gd name="T29" fmla="*/ 45 h 325"/>
                <a:gd name="T30" fmla="*/ 314 w 565"/>
                <a:gd name="T31" fmla="*/ 50 h 325"/>
                <a:gd name="T32" fmla="*/ 318 w 565"/>
                <a:gd name="T33" fmla="*/ 53 h 325"/>
                <a:gd name="T34" fmla="*/ 362 w 565"/>
                <a:gd name="T35" fmla="*/ 83 h 325"/>
                <a:gd name="T36" fmla="*/ 365 w 565"/>
                <a:gd name="T37" fmla="*/ 85 h 325"/>
                <a:gd name="T38" fmla="*/ 374 w 565"/>
                <a:gd name="T39" fmla="*/ 92 h 325"/>
                <a:gd name="T40" fmla="*/ 378 w 565"/>
                <a:gd name="T41" fmla="*/ 95 h 325"/>
                <a:gd name="T42" fmla="*/ 386 w 565"/>
                <a:gd name="T43" fmla="*/ 102 h 325"/>
                <a:gd name="T44" fmla="*/ 390 w 565"/>
                <a:gd name="T45" fmla="*/ 105 h 325"/>
                <a:gd name="T46" fmla="*/ 398 w 565"/>
                <a:gd name="T47" fmla="*/ 112 h 325"/>
                <a:gd name="T48" fmla="*/ 402 w 565"/>
                <a:gd name="T49" fmla="*/ 115 h 325"/>
                <a:gd name="T50" fmla="*/ 410 w 565"/>
                <a:gd name="T51" fmla="*/ 123 h 325"/>
                <a:gd name="T52" fmla="*/ 413 w 565"/>
                <a:gd name="T53" fmla="*/ 125 h 325"/>
                <a:gd name="T54" fmla="*/ 422 w 565"/>
                <a:gd name="T55" fmla="*/ 133 h 325"/>
                <a:gd name="T56" fmla="*/ 424 w 565"/>
                <a:gd name="T57" fmla="*/ 135 h 325"/>
                <a:gd name="T58" fmla="*/ 483 w 565"/>
                <a:gd name="T59" fmla="*/ 199 h 325"/>
                <a:gd name="T60" fmla="*/ 484 w 565"/>
                <a:gd name="T61" fmla="*/ 200 h 325"/>
                <a:gd name="T62" fmla="*/ 493 w 565"/>
                <a:gd name="T63" fmla="*/ 211 h 325"/>
                <a:gd name="T64" fmla="*/ 493 w 565"/>
                <a:gd name="T65" fmla="*/ 212 h 325"/>
                <a:gd name="T66" fmla="*/ 502 w 565"/>
                <a:gd name="T67" fmla="*/ 223 h 325"/>
                <a:gd name="T68" fmla="*/ 502 w 565"/>
                <a:gd name="T69" fmla="*/ 224 h 325"/>
                <a:gd name="T70" fmla="*/ 565 w 565"/>
                <a:gd name="T71" fmla="*/ 325 h 325"/>
                <a:gd name="T72" fmla="*/ 356 w 565"/>
                <a:gd name="T73" fmla="*/ 29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5" h="325">
                  <a:moveTo>
                    <a:pt x="356" y="292"/>
                  </a:moveTo>
                  <a:cubicBezTo>
                    <a:pt x="244" y="282"/>
                    <a:pt x="122" y="270"/>
                    <a:pt x="0" y="216"/>
                  </a:cubicBezTo>
                  <a:cubicBezTo>
                    <a:pt x="77" y="122"/>
                    <a:pt x="154" y="47"/>
                    <a:pt x="219" y="0"/>
                  </a:cubicBezTo>
                  <a:cubicBezTo>
                    <a:pt x="222" y="1"/>
                    <a:pt x="225" y="3"/>
                    <a:pt x="228" y="4"/>
                  </a:cubicBezTo>
                  <a:cubicBezTo>
                    <a:pt x="230" y="5"/>
                    <a:pt x="232" y="6"/>
                    <a:pt x="234" y="7"/>
                  </a:cubicBezTo>
                  <a:cubicBezTo>
                    <a:pt x="237" y="8"/>
                    <a:pt x="240" y="9"/>
                    <a:pt x="242" y="11"/>
                  </a:cubicBezTo>
                  <a:cubicBezTo>
                    <a:pt x="245" y="12"/>
                    <a:pt x="247" y="13"/>
                    <a:pt x="249" y="14"/>
                  </a:cubicBezTo>
                  <a:cubicBezTo>
                    <a:pt x="252" y="15"/>
                    <a:pt x="254" y="16"/>
                    <a:pt x="257" y="18"/>
                  </a:cubicBezTo>
                  <a:cubicBezTo>
                    <a:pt x="259" y="19"/>
                    <a:pt x="261" y="20"/>
                    <a:pt x="263" y="21"/>
                  </a:cubicBezTo>
                  <a:cubicBezTo>
                    <a:pt x="266" y="22"/>
                    <a:pt x="269" y="24"/>
                    <a:pt x="272" y="25"/>
                  </a:cubicBezTo>
                  <a:cubicBezTo>
                    <a:pt x="274" y="26"/>
                    <a:pt x="276" y="28"/>
                    <a:pt x="278" y="29"/>
                  </a:cubicBezTo>
                  <a:cubicBezTo>
                    <a:pt x="280" y="30"/>
                    <a:pt x="283" y="32"/>
                    <a:pt x="286" y="33"/>
                  </a:cubicBezTo>
                  <a:cubicBezTo>
                    <a:pt x="288" y="34"/>
                    <a:pt x="290" y="35"/>
                    <a:pt x="292" y="37"/>
                  </a:cubicBezTo>
                  <a:cubicBezTo>
                    <a:pt x="295" y="38"/>
                    <a:pt x="297" y="40"/>
                    <a:pt x="300" y="41"/>
                  </a:cubicBezTo>
                  <a:cubicBezTo>
                    <a:pt x="302" y="42"/>
                    <a:pt x="304" y="43"/>
                    <a:pt x="305" y="45"/>
                  </a:cubicBezTo>
                  <a:cubicBezTo>
                    <a:pt x="308" y="46"/>
                    <a:pt x="311" y="48"/>
                    <a:pt x="314" y="50"/>
                  </a:cubicBezTo>
                  <a:lnTo>
                    <a:pt x="318" y="53"/>
                  </a:lnTo>
                  <a:cubicBezTo>
                    <a:pt x="333" y="62"/>
                    <a:pt x="348" y="72"/>
                    <a:pt x="362" y="83"/>
                  </a:cubicBezTo>
                  <a:lnTo>
                    <a:pt x="365" y="85"/>
                  </a:lnTo>
                  <a:cubicBezTo>
                    <a:pt x="368" y="88"/>
                    <a:pt x="371" y="90"/>
                    <a:pt x="374" y="92"/>
                  </a:cubicBezTo>
                  <a:lnTo>
                    <a:pt x="378" y="95"/>
                  </a:lnTo>
                  <a:cubicBezTo>
                    <a:pt x="381" y="97"/>
                    <a:pt x="384" y="100"/>
                    <a:pt x="386" y="102"/>
                  </a:cubicBezTo>
                  <a:lnTo>
                    <a:pt x="390" y="105"/>
                  </a:lnTo>
                  <a:cubicBezTo>
                    <a:pt x="393" y="107"/>
                    <a:pt x="396" y="110"/>
                    <a:pt x="398" y="112"/>
                  </a:cubicBezTo>
                  <a:lnTo>
                    <a:pt x="402" y="115"/>
                  </a:lnTo>
                  <a:cubicBezTo>
                    <a:pt x="405" y="117"/>
                    <a:pt x="408" y="120"/>
                    <a:pt x="410" y="123"/>
                  </a:cubicBezTo>
                  <a:lnTo>
                    <a:pt x="413" y="125"/>
                  </a:lnTo>
                  <a:cubicBezTo>
                    <a:pt x="416" y="128"/>
                    <a:pt x="419" y="131"/>
                    <a:pt x="422" y="133"/>
                  </a:cubicBezTo>
                  <a:lnTo>
                    <a:pt x="424" y="135"/>
                  </a:lnTo>
                  <a:cubicBezTo>
                    <a:pt x="445" y="155"/>
                    <a:pt x="465" y="176"/>
                    <a:pt x="483" y="199"/>
                  </a:cubicBezTo>
                  <a:lnTo>
                    <a:pt x="484" y="200"/>
                  </a:lnTo>
                  <a:cubicBezTo>
                    <a:pt x="487" y="204"/>
                    <a:pt x="490" y="207"/>
                    <a:pt x="493" y="211"/>
                  </a:cubicBezTo>
                  <a:lnTo>
                    <a:pt x="493" y="212"/>
                  </a:lnTo>
                  <a:cubicBezTo>
                    <a:pt x="496" y="216"/>
                    <a:pt x="499" y="219"/>
                    <a:pt x="502" y="223"/>
                  </a:cubicBezTo>
                  <a:lnTo>
                    <a:pt x="502" y="224"/>
                  </a:lnTo>
                  <a:cubicBezTo>
                    <a:pt x="526" y="256"/>
                    <a:pt x="547" y="289"/>
                    <a:pt x="565" y="325"/>
                  </a:cubicBezTo>
                  <a:cubicBezTo>
                    <a:pt x="502" y="307"/>
                    <a:pt x="432" y="300"/>
                    <a:pt x="356" y="292"/>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
            <p:cNvSpPr>
              <a:spLocks/>
            </p:cNvSpPr>
            <p:nvPr/>
          </p:nvSpPr>
          <p:spPr bwMode="auto">
            <a:xfrm>
              <a:off x="7958139" y="4117976"/>
              <a:ext cx="300038" cy="228600"/>
            </a:xfrm>
            <a:custGeom>
              <a:avLst/>
              <a:gdLst>
                <a:gd name="T0" fmla="*/ 24 w 585"/>
                <a:gd name="T1" fmla="*/ 218 h 445"/>
                <a:gd name="T2" fmla="*/ 27 w 585"/>
                <a:gd name="T3" fmla="*/ 207 h 445"/>
                <a:gd name="T4" fmla="*/ 29 w 585"/>
                <a:gd name="T5" fmla="*/ 200 h 445"/>
                <a:gd name="T6" fmla="*/ 32 w 585"/>
                <a:gd name="T7" fmla="*/ 190 h 445"/>
                <a:gd name="T8" fmla="*/ 34 w 585"/>
                <a:gd name="T9" fmla="*/ 183 h 445"/>
                <a:gd name="T10" fmla="*/ 37 w 585"/>
                <a:gd name="T11" fmla="*/ 174 h 445"/>
                <a:gd name="T12" fmla="*/ 40 w 585"/>
                <a:gd name="T13" fmla="*/ 166 h 445"/>
                <a:gd name="T14" fmla="*/ 43 w 585"/>
                <a:gd name="T15" fmla="*/ 158 h 445"/>
                <a:gd name="T16" fmla="*/ 46 w 585"/>
                <a:gd name="T17" fmla="*/ 149 h 445"/>
                <a:gd name="T18" fmla="*/ 49 w 585"/>
                <a:gd name="T19" fmla="*/ 142 h 445"/>
                <a:gd name="T20" fmla="*/ 53 w 585"/>
                <a:gd name="T21" fmla="*/ 133 h 445"/>
                <a:gd name="T22" fmla="*/ 55 w 585"/>
                <a:gd name="T23" fmla="*/ 127 h 445"/>
                <a:gd name="T24" fmla="*/ 59 w 585"/>
                <a:gd name="T25" fmla="*/ 118 h 445"/>
                <a:gd name="T26" fmla="*/ 62 w 585"/>
                <a:gd name="T27" fmla="*/ 111 h 445"/>
                <a:gd name="T28" fmla="*/ 66 w 585"/>
                <a:gd name="T29" fmla="*/ 102 h 445"/>
                <a:gd name="T30" fmla="*/ 69 w 585"/>
                <a:gd name="T31" fmla="*/ 96 h 445"/>
                <a:gd name="T32" fmla="*/ 74 w 585"/>
                <a:gd name="T33" fmla="*/ 87 h 445"/>
                <a:gd name="T34" fmla="*/ 76 w 585"/>
                <a:gd name="T35" fmla="*/ 81 h 445"/>
                <a:gd name="T36" fmla="*/ 82 w 585"/>
                <a:gd name="T37" fmla="*/ 72 h 445"/>
                <a:gd name="T38" fmla="*/ 84 w 585"/>
                <a:gd name="T39" fmla="*/ 67 h 445"/>
                <a:gd name="T40" fmla="*/ 90 w 585"/>
                <a:gd name="T41" fmla="*/ 57 h 445"/>
                <a:gd name="T42" fmla="*/ 92 w 585"/>
                <a:gd name="T43" fmla="*/ 53 h 445"/>
                <a:gd name="T44" fmla="*/ 98 w 585"/>
                <a:gd name="T45" fmla="*/ 42 h 445"/>
                <a:gd name="T46" fmla="*/ 100 w 585"/>
                <a:gd name="T47" fmla="*/ 39 h 445"/>
                <a:gd name="T48" fmla="*/ 107 w 585"/>
                <a:gd name="T49" fmla="*/ 28 h 445"/>
                <a:gd name="T50" fmla="*/ 109 w 585"/>
                <a:gd name="T51" fmla="*/ 25 h 445"/>
                <a:gd name="T52" fmla="*/ 116 w 585"/>
                <a:gd name="T53" fmla="*/ 14 h 445"/>
                <a:gd name="T54" fmla="*/ 117 w 585"/>
                <a:gd name="T55" fmla="*/ 12 h 445"/>
                <a:gd name="T56" fmla="*/ 125 w 585"/>
                <a:gd name="T57" fmla="*/ 1 h 445"/>
                <a:gd name="T58" fmla="*/ 125 w 585"/>
                <a:gd name="T59" fmla="*/ 0 h 445"/>
                <a:gd name="T60" fmla="*/ 585 w 585"/>
                <a:gd name="T61" fmla="*/ 137 h 445"/>
                <a:gd name="T62" fmla="*/ 511 w 585"/>
                <a:gd name="T63" fmla="*/ 259 h 445"/>
                <a:gd name="T64" fmla="*/ 137 w 585"/>
                <a:gd name="T65" fmla="*/ 323 h 445"/>
                <a:gd name="T66" fmla="*/ 1 w 585"/>
                <a:gd name="T67" fmla="*/ 445 h 445"/>
                <a:gd name="T68" fmla="*/ 0 w 585"/>
                <a:gd name="T69" fmla="*/ 408 h 445"/>
                <a:gd name="T70" fmla="*/ 0 w 585"/>
                <a:gd name="T71" fmla="*/ 406 h 445"/>
                <a:gd name="T72" fmla="*/ 0 w 585"/>
                <a:gd name="T73" fmla="*/ 373 h 445"/>
                <a:gd name="T74" fmla="*/ 1 w 585"/>
                <a:gd name="T75" fmla="*/ 368 h 445"/>
                <a:gd name="T76" fmla="*/ 1 w 585"/>
                <a:gd name="T77" fmla="*/ 359 h 445"/>
                <a:gd name="T78" fmla="*/ 1 w 585"/>
                <a:gd name="T79" fmla="*/ 352 h 445"/>
                <a:gd name="T80" fmla="*/ 2 w 585"/>
                <a:gd name="T81" fmla="*/ 344 h 445"/>
                <a:gd name="T82" fmla="*/ 3 w 585"/>
                <a:gd name="T83" fmla="*/ 330 h 445"/>
                <a:gd name="T84" fmla="*/ 4 w 585"/>
                <a:gd name="T85" fmla="*/ 324 h 445"/>
                <a:gd name="T86" fmla="*/ 5 w 585"/>
                <a:gd name="T87" fmla="*/ 315 h 445"/>
                <a:gd name="T88" fmla="*/ 6 w 585"/>
                <a:gd name="T89" fmla="*/ 308 h 445"/>
                <a:gd name="T90" fmla="*/ 7 w 585"/>
                <a:gd name="T91" fmla="*/ 297 h 445"/>
                <a:gd name="T92" fmla="*/ 8 w 585"/>
                <a:gd name="T93" fmla="*/ 293 h 445"/>
                <a:gd name="T94" fmla="*/ 11 w 585"/>
                <a:gd name="T95" fmla="*/ 278 h 445"/>
                <a:gd name="T96" fmla="*/ 11 w 585"/>
                <a:gd name="T97" fmla="*/ 273 h 445"/>
                <a:gd name="T98" fmla="*/ 14 w 585"/>
                <a:gd name="T99" fmla="*/ 261 h 445"/>
                <a:gd name="T100" fmla="*/ 15 w 585"/>
                <a:gd name="T101" fmla="*/ 257 h 445"/>
                <a:gd name="T102" fmla="*/ 18 w 585"/>
                <a:gd name="T103" fmla="*/ 241 h 445"/>
                <a:gd name="T104" fmla="*/ 22 w 585"/>
                <a:gd name="T105" fmla="*/ 224 h 445"/>
                <a:gd name="T106" fmla="*/ 24 w 585"/>
                <a:gd name="T107" fmla="*/ 21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5" h="445">
                  <a:moveTo>
                    <a:pt x="24" y="218"/>
                  </a:moveTo>
                  <a:cubicBezTo>
                    <a:pt x="25" y="214"/>
                    <a:pt x="26" y="211"/>
                    <a:pt x="27" y="207"/>
                  </a:cubicBezTo>
                  <a:cubicBezTo>
                    <a:pt x="28" y="205"/>
                    <a:pt x="28" y="202"/>
                    <a:pt x="29" y="200"/>
                  </a:cubicBezTo>
                  <a:cubicBezTo>
                    <a:pt x="30" y="197"/>
                    <a:pt x="31" y="194"/>
                    <a:pt x="32" y="190"/>
                  </a:cubicBezTo>
                  <a:cubicBezTo>
                    <a:pt x="33" y="188"/>
                    <a:pt x="34" y="185"/>
                    <a:pt x="34" y="183"/>
                  </a:cubicBezTo>
                  <a:cubicBezTo>
                    <a:pt x="35" y="180"/>
                    <a:pt x="36" y="177"/>
                    <a:pt x="37" y="174"/>
                  </a:cubicBezTo>
                  <a:cubicBezTo>
                    <a:pt x="38" y="171"/>
                    <a:pt x="39" y="169"/>
                    <a:pt x="40" y="166"/>
                  </a:cubicBezTo>
                  <a:cubicBezTo>
                    <a:pt x="41" y="163"/>
                    <a:pt x="42" y="161"/>
                    <a:pt x="43" y="158"/>
                  </a:cubicBezTo>
                  <a:cubicBezTo>
                    <a:pt x="44" y="155"/>
                    <a:pt x="45" y="152"/>
                    <a:pt x="46" y="149"/>
                  </a:cubicBezTo>
                  <a:cubicBezTo>
                    <a:pt x="47" y="147"/>
                    <a:pt x="48" y="145"/>
                    <a:pt x="49" y="142"/>
                  </a:cubicBezTo>
                  <a:cubicBezTo>
                    <a:pt x="50" y="139"/>
                    <a:pt x="51" y="136"/>
                    <a:pt x="53" y="133"/>
                  </a:cubicBezTo>
                  <a:cubicBezTo>
                    <a:pt x="53" y="131"/>
                    <a:pt x="54" y="129"/>
                    <a:pt x="55" y="127"/>
                  </a:cubicBezTo>
                  <a:cubicBezTo>
                    <a:pt x="57" y="124"/>
                    <a:pt x="58" y="121"/>
                    <a:pt x="59" y="118"/>
                  </a:cubicBezTo>
                  <a:cubicBezTo>
                    <a:pt x="60" y="115"/>
                    <a:pt x="61" y="113"/>
                    <a:pt x="62" y="111"/>
                  </a:cubicBezTo>
                  <a:cubicBezTo>
                    <a:pt x="63" y="108"/>
                    <a:pt x="65" y="105"/>
                    <a:pt x="66" y="102"/>
                  </a:cubicBezTo>
                  <a:cubicBezTo>
                    <a:pt x="67" y="100"/>
                    <a:pt x="68" y="98"/>
                    <a:pt x="69" y="96"/>
                  </a:cubicBezTo>
                  <a:cubicBezTo>
                    <a:pt x="71" y="93"/>
                    <a:pt x="72" y="90"/>
                    <a:pt x="74" y="87"/>
                  </a:cubicBezTo>
                  <a:cubicBezTo>
                    <a:pt x="75" y="85"/>
                    <a:pt x="76" y="83"/>
                    <a:pt x="76" y="81"/>
                  </a:cubicBezTo>
                  <a:cubicBezTo>
                    <a:pt x="78" y="78"/>
                    <a:pt x="80" y="75"/>
                    <a:pt x="82" y="72"/>
                  </a:cubicBezTo>
                  <a:cubicBezTo>
                    <a:pt x="82" y="70"/>
                    <a:pt x="83" y="68"/>
                    <a:pt x="84" y="67"/>
                  </a:cubicBezTo>
                  <a:cubicBezTo>
                    <a:pt x="86" y="63"/>
                    <a:pt x="88" y="60"/>
                    <a:pt x="90" y="57"/>
                  </a:cubicBezTo>
                  <a:lnTo>
                    <a:pt x="92" y="53"/>
                  </a:lnTo>
                  <a:cubicBezTo>
                    <a:pt x="94" y="49"/>
                    <a:pt x="96" y="46"/>
                    <a:pt x="98" y="42"/>
                  </a:cubicBezTo>
                  <a:lnTo>
                    <a:pt x="100" y="39"/>
                  </a:lnTo>
                  <a:cubicBezTo>
                    <a:pt x="102" y="35"/>
                    <a:pt x="104" y="32"/>
                    <a:pt x="107" y="28"/>
                  </a:cubicBezTo>
                  <a:lnTo>
                    <a:pt x="109" y="25"/>
                  </a:lnTo>
                  <a:cubicBezTo>
                    <a:pt x="111" y="21"/>
                    <a:pt x="113" y="18"/>
                    <a:pt x="116" y="14"/>
                  </a:cubicBezTo>
                  <a:lnTo>
                    <a:pt x="117" y="12"/>
                  </a:lnTo>
                  <a:cubicBezTo>
                    <a:pt x="120" y="8"/>
                    <a:pt x="122" y="4"/>
                    <a:pt x="125" y="1"/>
                  </a:cubicBezTo>
                  <a:lnTo>
                    <a:pt x="125" y="0"/>
                  </a:lnTo>
                  <a:cubicBezTo>
                    <a:pt x="257" y="21"/>
                    <a:pt x="420" y="67"/>
                    <a:pt x="585" y="137"/>
                  </a:cubicBezTo>
                  <a:cubicBezTo>
                    <a:pt x="560" y="176"/>
                    <a:pt x="535" y="217"/>
                    <a:pt x="511" y="259"/>
                  </a:cubicBezTo>
                  <a:cubicBezTo>
                    <a:pt x="374" y="201"/>
                    <a:pt x="244" y="246"/>
                    <a:pt x="137" y="323"/>
                  </a:cubicBezTo>
                  <a:cubicBezTo>
                    <a:pt x="86" y="359"/>
                    <a:pt x="40" y="402"/>
                    <a:pt x="1" y="445"/>
                  </a:cubicBezTo>
                  <a:cubicBezTo>
                    <a:pt x="1" y="433"/>
                    <a:pt x="0" y="421"/>
                    <a:pt x="0" y="408"/>
                  </a:cubicBezTo>
                  <a:lnTo>
                    <a:pt x="0" y="406"/>
                  </a:lnTo>
                  <a:cubicBezTo>
                    <a:pt x="0" y="395"/>
                    <a:pt x="0" y="384"/>
                    <a:pt x="0" y="373"/>
                  </a:cubicBezTo>
                  <a:cubicBezTo>
                    <a:pt x="0" y="371"/>
                    <a:pt x="0" y="369"/>
                    <a:pt x="1" y="368"/>
                  </a:cubicBezTo>
                  <a:cubicBezTo>
                    <a:pt x="1" y="365"/>
                    <a:pt x="1" y="362"/>
                    <a:pt x="1" y="359"/>
                  </a:cubicBezTo>
                  <a:cubicBezTo>
                    <a:pt x="1" y="357"/>
                    <a:pt x="1" y="354"/>
                    <a:pt x="1" y="352"/>
                  </a:cubicBezTo>
                  <a:cubicBezTo>
                    <a:pt x="2" y="350"/>
                    <a:pt x="2" y="347"/>
                    <a:pt x="2" y="344"/>
                  </a:cubicBezTo>
                  <a:cubicBezTo>
                    <a:pt x="2" y="340"/>
                    <a:pt x="3" y="335"/>
                    <a:pt x="3" y="330"/>
                  </a:cubicBezTo>
                  <a:cubicBezTo>
                    <a:pt x="4" y="328"/>
                    <a:pt x="4" y="326"/>
                    <a:pt x="4" y="324"/>
                  </a:cubicBezTo>
                  <a:cubicBezTo>
                    <a:pt x="4" y="321"/>
                    <a:pt x="5" y="318"/>
                    <a:pt x="5" y="315"/>
                  </a:cubicBezTo>
                  <a:cubicBezTo>
                    <a:pt x="5" y="313"/>
                    <a:pt x="6" y="310"/>
                    <a:pt x="6" y="308"/>
                  </a:cubicBezTo>
                  <a:cubicBezTo>
                    <a:pt x="6" y="305"/>
                    <a:pt x="7" y="301"/>
                    <a:pt x="7" y="297"/>
                  </a:cubicBezTo>
                  <a:lnTo>
                    <a:pt x="8" y="293"/>
                  </a:lnTo>
                  <a:cubicBezTo>
                    <a:pt x="9" y="288"/>
                    <a:pt x="10" y="283"/>
                    <a:pt x="11" y="278"/>
                  </a:cubicBezTo>
                  <a:cubicBezTo>
                    <a:pt x="11" y="276"/>
                    <a:pt x="11" y="275"/>
                    <a:pt x="11" y="273"/>
                  </a:cubicBezTo>
                  <a:cubicBezTo>
                    <a:pt x="12" y="269"/>
                    <a:pt x="13" y="265"/>
                    <a:pt x="14" y="261"/>
                  </a:cubicBezTo>
                  <a:cubicBezTo>
                    <a:pt x="14" y="260"/>
                    <a:pt x="14" y="258"/>
                    <a:pt x="15" y="257"/>
                  </a:cubicBezTo>
                  <a:cubicBezTo>
                    <a:pt x="16" y="251"/>
                    <a:pt x="17" y="246"/>
                    <a:pt x="18" y="241"/>
                  </a:cubicBezTo>
                  <a:cubicBezTo>
                    <a:pt x="19" y="235"/>
                    <a:pt x="21" y="230"/>
                    <a:pt x="22" y="224"/>
                  </a:cubicBezTo>
                  <a:cubicBezTo>
                    <a:pt x="23" y="222"/>
                    <a:pt x="23" y="220"/>
                    <a:pt x="24" y="21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
            <p:cNvSpPr>
              <a:spLocks noEditPoints="1"/>
            </p:cNvSpPr>
            <p:nvPr/>
          </p:nvSpPr>
          <p:spPr bwMode="auto">
            <a:xfrm>
              <a:off x="8107364" y="3611563"/>
              <a:ext cx="1228725" cy="968375"/>
            </a:xfrm>
            <a:custGeom>
              <a:avLst/>
              <a:gdLst>
                <a:gd name="T0" fmla="*/ 1427 w 2396"/>
                <a:gd name="T1" fmla="*/ 976 h 1886"/>
                <a:gd name="T2" fmla="*/ 1605 w 2396"/>
                <a:gd name="T3" fmla="*/ 778 h 1886"/>
                <a:gd name="T4" fmla="*/ 1829 w 2396"/>
                <a:gd name="T5" fmla="*/ 623 h 1886"/>
                <a:gd name="T6" fmla="*/ 2155 w 2396"/>
                <a:gd name="T7" fmla="*/ 469 h 1886"/>
                <a:gd name="T8" fmla="*/ 2367 w 2396"/>
                <a:gd name="T9" fmla="*/ 446 h 1886"/>
                <a:gd name="T10" fmla="*/ 1806 w 2396"/>
                <a:gd name="T11" fmla="*/ 485 h 1886"/>
                <a:gd name="T12" fmla="*/ 1236 w 2396"/>
                <a:gd name="T13" fmla="*/ 846 h 1886"/>
                <a:gd name="T14" fmla="*/ 1123 w 2396"/>
                <a:gd name="T15" fmla="*/ 799 h 1886"/>
                <a:gd name="T16" fmla="*/ 1307 w 2396"/>
                <a:gd name="T17" fmla="*/ 475 h 1886"/>
                <a:gd name="T18" fmla="*/ 1724 w 2396"/>
                <a:gd name="T19" fmla="*/ 243 h 1886"/>
                <a:gd name="T20" fmla="*/ 965 w 2396"/>
                <a:gd name="T21" fmla="*/ 528 h 1886"/>
                <a:gd name="T22" fmla="*/ 764 w 2396"/>
                <a:gd name="T23" fmla="*/ 540 h 1886"/>
                <a:gd name="T24" fmla="*/ 804 w 2396"/>
                <a:gd name="T25" fmla="*/ 416 h 1886"/>
                <a:gd name="T26" fmla="*/ 643 w 2396"/>
                <a:gd name="T27" fmla="*/ 456 h 1886"/>
                <a:gd name="T28" fmla="*/ 500 w 2396"/>
                <a:gd name="T29" fmla="*/ 531 h 1886"/>
                <a:gd name="T30" fmla="*/ 420 w 2396"/>
                <a:gd name="T31" fmla="*/ 585 h 1886"/>
                <a:gd name="T32" fmla="*/ 435 w 2396"/>
                <a:gd name="T33" fmla="*/ 532 h 1886"/>
                <a:gd name="T34" fmla="*/ 1396 w 2396"/>
                <a:gd name="T35" fmla="*/ 0 h 1886"/>
                <a:gd name="T36" fmla="*/ 746 w 2396"/>
                <a:gd name="T37" fmla="*/ 159 h 1886"/>
                <a:gd name="T38" fmla="*/ 457 w 2396"/>
                <a:gd name="T39" fmla="*/ 282 h 1886"/>
                <a:gd name="T40" fmla="*/ 198 w 2396"/>
                <a:gd name="T41" fmla="*/ 458 h 1886"/>
                <a:gd name="T42" fmla="*/ 47 w 2396"/>
                <a:gd name="T43" fmla="*/ 635 h 1886"/>
                <a:gd name="T44" fmla="*/ 280 w 2396"/>
                <a:gd name="T45" fmla="*/ 438 h 1886"/>
                <a:gd name="T46" fmla="*/ 550 w 2396"/>
                <a:gd name="T47" fmla="*/ 298 h 1886"/>
                <a:gd name="T48" fmla="*/ 619 w 2396"/>
                <a:gd name="T49" fmla="*/ 299 h 1886"/>
                <a:gd name="T50" fmla="*/ 346 w 2396"/>
                <a:gd name="T51" fmla="*/ 601 h 1886"/>
                <a:gd name="T52" fmla="*/ 440 w 2396"/>
                <a:gd name="T53" fmla="*/ 670 h 1886"/>
                <a:gd name="T54" fmla="*/ 500 w 2396"/>
                <a:gd name="T55" fmla="*/ 623 h 1886"/>
                <a:gd name="T56" fmla="*/ 590 w 2396"/>
                <a:gd name="T57" fmla="*/ 548 h 1886"/>
                <a:gd name="T58" fmla="*/ 690 w 2396"/>
                <a:gd name="T59" fmla="*/ 504 h 1886"/>
                <a:gd name="T60" fmla="*/ 844 w 2396"/>
                <a:gd name="T61" fmla="*/ 588 h 1886"/>
                <a:gd name="T62" fmla="*/ 1096 w 2396"/>
                <a:gd name="T63" fmla="*/ 552 h 1886"/>
                <a:gd name="T64" fmla="*/ 1029 w 2396"/>
                <a:gd name="T65" fmla="*/ 798 h 1886"/>
                <a:gd name="T66" fmla="*/ 1188 w 2396"/>
                <a:gd name="T67" fmla="*/ 927 h 1886"/>
                <a:gd name="T68" fmla="*/ 1633 w 2396"/>
                <a:gd name="T69" fmla="*/ 625 h 1886"/>
                <a:gd name="T70" fmla="*/ 1935 w 2396"/>
                <a:gd name="T71" fmla="*/ 521 h 1886"/>
                <a:gd name="T72" fmla="*/ 1619 w 2396"/>
                <a:gd name="T73" fmla="*/ 681 h 1886"/>
                <a:gd name="T74" fmla="*/ 1405 w 2396"/>
                <a:gd name="T75" fmla="*/ 875 h 1886"/>
                <a:gd name="T76" fmla="*/ 1285 w 2396"/>
                <a:gd name="T77" fmla="*/ 1079 h 1886"/>
                <a:gd name="T78" fmla="*/ 1422 w 2396"/>
                <a:gd name="T79" fmla="*/ 1181 h 1886"/>
                <a:gd name="T80" fmla="*/ 1480 w 2396"/>
                <a:gd name="T81" fmla="*/ 1202 h 1886"/>
                <a:gd name="T82" fmla="*/ 1218 w 2396"/>
                <a:gd name="T83" fmla="*/ 1436 h 1886"/>
                <a:gd name="T84" fmla="*/ 1385 w 2396"/>
                <a:gd name="T85" fmla="*/ 1524 h 1886"/>
                <a:gd name="T86" fmla="*/ 1636 w 2396"/>
                <a:gd name="T87" fmla="*/ 1442 h 1886"/>
                <a:gd name="T88" fmla="*/ 1517 w 2396"/>
                <a:gd name="T89" fmla="*/ 1593 h 1886"/>
                <a:gd name="T90" fmla="*/ 1329 w 2396"/>
                <a:gd name="T91" fmla="*/ 1733 h 1886"/>
                <a:gd name="T92" fmla="*/ 1115 w 2396"/>
                <a:gd name="T93" fmla="*/ 1840 h 1886"/>
                <a:gd name="T94" fmla="*/ 1237 w 2396"/>
                <a:gd name="T95" fmla="*/ 1820 h 1886"/>
                <a:gd name="T96" fmla="*/ 1509 w 2396"/>
                <a:gd name="T97" fmla="*/ 1677 h 1886"/>
                <a:gd name="T98" fmla="*/ 1686 w 2396"/>
                <a:gd name="T99" fmla="*/ 1498 h 1886"/>
                <a:gd name="T100" fmla="*/ 1768 w 2396"/>
                <a:gd name="T101" fmla="*/ 1192 h 1886"/>
                <a:gd name="T102" fmla="*/ 1500 w 2396"/>
                <a:gd name="T103" fmla="*/ 1428 h 1886"/>
                <a:gd name="T104" fmla="*/ 1310 w 2396"/>
                <a:gd name="T105" fmla="*/ 1435 h 1886"/>
                <a:gd name="T106" fmla="*/ 1368 w 2396"/>
                <a:gd name="T107" fmla="*/ 1347 h 1886"/>
                <a:gd name="T108" fmla="*/ 1750 w 2396"/>
                <a:gd name="T109" fmla="*/ 1129 h 1886"/>
                <a:gd name="T110" fmla="*/ 2030 w 2396"/>
                <a:gd name="T111" fmla="*/ 976 h 1886"/>
                <a:gd name="T112" fmla="*/ 2011 w 2396"/>
                <a:gd name="T113" fmla="*/ 944 h 1886"/>
                <a:gd name="T114" fmla="*/ 1785 w 2396"/>
                <a:gd name="T115" fmla="*/ 1049 h 1886"/>
                <a:gd name="T116" fmla="*/ 1552 w 2396"/>
                <a:gd name="T117" fmla="*/ 1112 h 1886"/>
                <a:gd name="T118" fmla="*/ 1440 w 2396"/>
                <a:gd name="T119" fmla="*/ 1108 h 1886"/>
                <a:gd name="T120" fmla="*/ 1393 w 2396"/>
                <a:gd name="T121" fmla="*/ 103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6" h="1886">
                  <a:moveTo>
                    <a:pt x="1290" y="1429"/>
                  </a:moveTo>
                  <a:lnTo>
                    <a:pt x="1290" y="1429"/>
                  </a:lnTo>
                  <a:lnTo>
                    <a:pt x="1290" y="1429"/>
                  </a:lnTo>
                  <a:close/>
                  <a:moveTo>
                    <a:pt x="1427" y="976"/>
                  </a:moveTo>
                  <a:cubicBezTo>
                    <a:pt x="1439" y="958"/>
                    <a:pt x="1450" y="938"/>
                    <a:pt x="1465" y="922"/>
                  </a:cubicBezTo>
                  <a:lnTo>
                    <a:pt x="1507" y="871"/>
                  </a:lnTo>
                  <a:lnTo>
                    <a:pt x="1555" y="823"/>
                  </a:lnTo>
                  <a:cubicBezTo>
                    <a:pt x="1570" y="806"/>
                    <a:pt x="1588" y="793"/>
                    <a:pt x="1605" y="778"/>
                  </a:cubicBezTo>
                  <a:cubicBezTo>
                    <a:pt x="1622" y="763"/>
                    <a:pt x="1639" y="748"/>
                    <a:pt x="1657" y="735"/>
                  </a:cubicBezTo>
                  <a:cubicBezTo>
                    <a:pt x="1676" y="722"/>
                    <a:pt x="1694" y="708"/>
                    <a:pt x="1712" y="695"/>
                  </a:cubicBezTo>
                  <a:lnTo>
                    <a:pt x="1770" y="657"/>
                  </a:lnTo>
                  <a:cubicBezTo>
                    <a:pt x="1789" y="645"/>
                    <a:pt x="1809" y="634"/>
                    <a:pt x="1829" y="623"/>
                  </a:cubicBezTo>
                  <a:cubicBezTo>
                    <a:pt x="1848" y="610"/>
                    <a:pt x="1869" y="600"/>
                    <a:pt x="1889" y="589"/>
                  </a:cubicBezTo>
                  <a:cubicBezTo>
                    <a:pt x="1909" y="578"/>
                    <a:pt x="1930" y="568"/>
                    <a:pt x="1950" y="558"/>
                  </a:cubicBezTo>
                  <a:cubicBezTo>
                    <a:pt x="1992" y="537"/>
                    <a:pt x="2034" y="518"/>
                    <a:pt x="2077" y="500"/>
                  </a:cubicBezTo>
                  <a:cubicBezTo>
                    <a:pt x="2103" y="489"/>
                    <a:pt x="2129" y="479"/>
                    <a:pt x="2155" y="469"/>
                  </a:cubicBezTo>
                  <a:cubicBezTo>
                    <a:pt x="2158" y="469"/>
                    <a:pt x="2161" y="468"/>
                    <a:pt x="2163" y="468"/>
                  </a:cubicBezTo>
                  <a:cubicBezTo>
                    <a:pt x="2211" y="461"/>
                    <a:pt x="2253" y="459"/>
                    <a:pt x="2287" y="455"/>
                  </a:cubicBezTo>
                  <a:cubicBezTo>
                    <a:pt x="2356" y="451"/>
                    <a:pt x="2396" y="448"/>
                    <a:pt x="2396" y="448"/>
                  </a:cubicBezTo>
                  <a:cubicBezTo>
                    <a:pt x="2396" y="448"/>
                    <a:pt x="2386" y="448"/>
                    <a:pt x="2367" y="446"/>
                  </a:cubicBezTo>
                  <a:cubicBezTo>
                    <a:pt x="2349" y="445"/>
                    <a:pt x="2322" y="442"/>
                    <a:pt x="2287" y="440"/>
                  </a:cubicBezTo>
                  <a:cubicBezTo>
                    <a:pt x="2252" y="439"/>
                    <a:pt x="2210" y="436"/>
                    <a:pt x="2161" y="438"/>
                  </a:cubicBezTo>
                  <a:cubicBezTo>
                    <a:pt x="2112" y="439"/>
                    <a:pt x="2057" y="441"/>
                    <a:pt x="1998" y="449"/>
                  </a:cubicBezTo>
                  <a:cubicBezTo>
                    <a:pt x="1938" y="455"/>
                    <a:pt x="1873" y="467"/>
                    <a:pt x="1806" y="485"/>
                  </a:cubicBezTo>
                  <a:cubicBezTo>
                    <a:pt x="1739" y="504"/>
                    <a:pt x="1669" y="529"/>
                    <a:pt x="1600" y="564"/>
                  </a:cubicBezTo>
                  <a:cubicBezTo>
                    <a:pt x="1532" y="599"/>
                    <a:pt x="1465" y="644"/>
                    <a:pt x="1405" y="697"/>
                  </a:cubicBezTo>
                  <a:cubicBezTo>
                    <a:pt x="1375" y="724"/>
                    <a:pt x="1346" y="752"/>
                    <a:pt x="1318" y="779"/>
                  </a:cubicBezTo>
                  <a:cubicBezTo>
                    <a:pt x="1290" y="806"/>
                    <a:pt x="1261" y="834"/>
                    <a:pt x="1236" y="846"/>
                  </a:cubicBezTo>
                  <a:cubicBezTo>
                    <a:pt x="1223" y="853"/>
                    <a:pt x="1214" y="853"/>
                    <a:pt x="1202" y="851"/>
                  </a:cubicBezTo>
                  <a:cubicBezTo>
                    <a:pt x="1191" y="850"/>
                    <a:pt x="1177" y="842"/>
                    <a:pt x="1164" y="834"/>
                  </a:cubicBezTo>
                  <a:lnTo>
                    <a:pt x="1145" y="819"/>
                  </a:lnTo>
                  <a:lnTo>
                    <a:pt x="1123" y="799"/>
                  </a:lnTo>
                  <a:cubicBezTo>
                    <a:pt x="1113" y="788"/>
                    <a:pt x="1101" y="775"/>
                    <a:pt x="1095" y="762"/>
                  </a:cubicBezTo>
                  <a:cubicBezTo>
                    <a:pt x="1081" y="737"/>
                    <a:pt x="1079" y="710"/>
                    <a:pt x="1090" y="682"/>
                  </a:cubicBezTo>
                  <a:cubicBezTo>
                    <a:pt x="1100" y="653"/>
                    <a:pt x="1122" y="626"/>
                    <a:pt x="1145" y="601"/>
                  </a:cubicBezTo>
                  <a:cubicBezTo>
                    <a:pt x="1193" y="551"/>
                    <a:pt x="1251" y="510"/>
                    <a:pt x="1307" y="475"/>
                  </a:cubicBezTo>
                  <a:cubicBezTo>
                    <a:pt x="1364" y="439"/>
                    <a:pt x="1419" y="408"/>
                    <a:pt x="1471" y="381"/>
                  </a:cubicBezTo>
                  <a:cubicBezTo>
                    <a:pt x="1576" y="327"/>
                    <a:pt x="1666" y="286"/>
                    <a:pt x="1730" y="257"/>
                  </a:cubicBezTo>
                  <a:cubicBezTo>
                    <a:pt x="1793" y="229"/>
                    <a:pt x="1830" y="214"/>
                    <a:pt x="1830" y="214"/>
                  </a:cubicBezTo>
                  <a:cubicBezTo>
                    <a:pt x="1830" y="214"/>
                    <a:pt x="1791" y="223"/>
                    <a:pt x="1724" y="243"/>
                  </a:cubicBezTo>
                  <a:cubicBezTo>
                    <a:pt x="1658" y="263"/>
                    <a:pt x="1563" y="294"/>
                    <a:pt x="1453" y="340"/>
                  </a:cubicBezTo>
                  <a:cubicBezTo>
                    <a:pt x="1397" y="364"/>
                    <a:pt x="1338" y="391"/>
                    <a:pt x="1277" y="425"/>
                  </a:cubicBezTo>
                  <a:cubicBezTo>
                    <a:pt x="1254" y="438"/>
                    <a:pt x="1229" y="452"/>
                    <a:pt x="1205" y="468"/>
                  </a:cubicBezTo>
                  <a:cubicBezTo>
                    <a:pt x="1125" y="491"/>
                    <a:pt x="1046" y="513"/>
                    <a:pt x="965" y="528"/>
                  </a:cubicBezTo>
                  <a:cubicBezTo>
                    <a:pt x="937" y="534"/>
                    <a:pt x="910" y="538"/>
                    <a:pt x="882" y="541"/>
                  </a:cubicBezTo>
                  <a:cubicBezTo>
                    <a:pt x="868" y="543"/>
                    <a:pt x="854" y="545"/>
                    <a:pt x="841" y="545"/>
                  </a:cubicBezTo>
                  <a:cubicBezTo>
                    <a:pt x="827" y="546"/>
                    <a:pt x="813" y="547"/>
                    <a:pt x="800" y="546"/>
                  </a:cubicBezTo>
                  <a:cubicBezTo>
                    <a:pt x="787" y="545"/>
                    <a:pt x="775" y="543"/>
                    <a:pt x="764" y="540"/>
                  </a:cubicBezTo>
                  <a:cubicBezTo>
                    <a:pt x="753" y="536"/>
                    <a:pt x="745" y="531"/>
                    <a:pt x="743" y="527"/>
                  </a:cubicBezTo>
                  <a:cubicBezTo>
                    <a:pt x="741" y="523"/>
                    <a:pt x="740" y="517"/>
                    <a:pt x="744" y="507"/>
                  </a:cubicBezTo>
                  <a:cubicBezTo>
                    <a:pt x="746" y="498"/>
                    <a:pt x="753" y="486"/>
                    <a:pt x="759" y="478"/>
                  </a:cubicBezTo>
                  <a:lnTo>
                    <a:pt x="804" y="416"/>
                  </a:lnTo>
                  <a:lnTo>
                    <a:pt x="731" y="434"/>
                  </a:lnTo>
                  <a:lnTo>
                    <a:pt x="687" y="445"/>
                  </a:lnTo>
                  <a:lnTo>
                    <a:pt x="665" y="450"/>
                  </a:lnTo>
                  <a:cubicBezTo>
                    <a:pt x="658" y="452"/>
                    <a:pt x="650" y="453"/>
                    <a:pt x="643" y="456"/>
                  </a:cubicBezTo>
                  <a:lnTo>
                    <a:pt x="600" y="473"/>
                  </a:lnTo>
                  <a:cubicBezTo>
                    <a:pt x="586" y="478"/>
                    <a:pt x="572" y="485"/>
                    <a:pt x="559" y="493"/>
                  </a:cubicBezTo>
                  <a:cubicBezTo>
                    <a:pt x="545" y="501"/>
                    <a:pt x="531" y="507"/>
                    <a:pt x="519" y="516"/>
                  </a:cubicBezTo>
                  <a:lnTo>
                    <a:pt x="500" y="531"/>
                  </a:lnTo>
                  <a:cubicBezTo>
                    <a:pt x="494" y="536"/>
                    <a:pt x="487" y="540"/>
                    <a:pt x="481" y="545"/>
                  </a:cubicBezTo>
                  <a:cubicBezTo>
                    <a:pt x="470" y="557"/>
                    <a:pt x="458" y="567"/>
                    <a:pt x="448" y="580"/>
                  </a:cubicBezTo>
                  <a:cubicBezTo>
                    <a:pt x="444" y="585"/>
                    <a:pt x="440" y="590"/>
                    <a:pt x="436" y="595"/>
                  </a:cubicBezTo>
                  <a:cubicBezTo>
                    <a:pt x="431" y="591"/>
                    <a:pt x="423" y="588"/>
                    <a:pt x="420" y="585"/>
                  </a:cubicBezTo>
                  <a:cubicBezTo>
                    <a:pt x="419" y="583"/>
                    <a:pt x="417" y="581"/>
                    <a:pt x="415" y="580"/>
                  </a:cubicBezTo>
                  <a:cubicBezTo>
                    <a:pt x="415" y="578"/>
                    <a:pt x="414" y="577"/>
                    <a:pt x="413" y="576"/>
                  </a:cubicBezTo>
                  <a:cubicBezTo>
                    <a:pt x="414" y="574"/>
                    <a:pt x="412" y="572"/>
                    <a:pt x="414" y="567"/>
                  </a:cubicBezTo>
                  <a:cubicBezTo>
                    <a:pt x="416" y="559"/>
                    <a:pt x="424" y="545"/>
                    <a:pt x="435" y="532"/>
                  </a:cubicBezTo>
                  <a:cubicBezTo>
                    <a:pt x="446" y="520"/>
                    <a:pt x="459" y="507"/>
                    <a:pt x="472" y="495"/>
                  </a:cubicBezTo>
                  <a:cubicBezTo>
                    <a:pt x="527" y="447"/>
                    <a:pt x="593" y="405"/>
                    <a:pt x="659" y="365"/>
                  </a:cubicBezTo>
                  <a:cubicBezTo>
                    <a:pt x="792" y="287"/>
                    <a:pt x="930" y="215"/>
                    <a:pt x="1071" y="151"/>
                  </a:cubicBezTo>
                  <a:lnTo>
                    <a:pt x="1396" y="0"/>
                  </a:lnTo>
                  <a:lnTo>
                    <a:pt x="1049" y="80"/>
                  </a:lnTo>
                  <a:lnTo>
                    <a:pt x="896" y="115"/>
                  </a:lnTo>
                  <a:lnTo>
                    <a:pt x="821" y="137"/>
                  </a:lnTo>
                  <a:cubicBezTo>
                    <a:pt x="796" y="144"/>
                    <a:pt x="770" y="150"/>
                    <a:pt x="746" y="159"/>
                  </a:cubicBezTo>
                  <a:lnTo>
                    <a:pt x="672" y="186"/>
                  </a:lnTo>
                  <a:cubicBezTo>
                    <a:pt x="647" y="195"/>
                    <a:pt x="623" y="204"/>
                    <a:pt x="599" y="215"/>
                  </a:cubicBezTo>
                  <a:lnTo>
                    <a:pt x="527" y="247"/>
                  </a:lnTo>
                  <a:lnTo>
                    <a:pt x="457" y="282"/>
                  </a:lnTo>
                  <a:cubicBezTo>
                    <a:pt x="434" y="294"/>
                    <a:pt x="411" y="307"/>
                    <a:pt x="389" y="321"/>
                  </a:cubicBezTo>
                  <a:cubicBezTo>
                    <a:pt x="367" y="335"/>
                    <a:pt x="344" y="347"/>
                    <a:pt x="323" y="363"/>
                  </a:cubicBezTo>
                  <a:cubicBezTo>
                    <a:pt x="301" y="378"/>
                    <a:pt x="279" y="392"/>
                    <a:pt x="259" y="408"/>
                  </a:cubicBezTo>
                  <a:cubicBezTo>
                    <a:pt x="238" y="425"/>
                    <a:pt x="218" y="441"/>
                    <a:pt x="198" y="458"/>
                  </a:cubicBezTo>
                  <a:cubicBezTo>
                    <a:pt x="179" y="476"/>
                    <a:pt x="159" y="493"/>
                    <a:pt x="141" y="511"/>
                  </a:cubicBezTo>
                  <a:cubicBezTo>
                    <a:pt x="123" y="530"/>
                    <a:pt x="104" y="548"/>
                    <a:pt x="88" y="568"/>
                  </a:cubicBezTo>
                  <a:cubicBezTo>
                    <a:pt x="53" y="607"/>
                    <a:pt x="23" y="650"/>
                    <a:pt x="0" y="696"/>
                  </a:cubicBezTo>
                  <a:cubicBezTo>
                    <a:pt x="13" y="675"/>
                    <a:pt x="30" y="655"/>
                    <a:pt x="47" y="635"/>
                  </a:cubicBezTo>
                  <a:cubicBezTo>
                    <a:pt x="64" y="616"/>
                    <a:pt x="81" y="597"/>
                    <a:pt x="100" y="580"/>
                  </a:cubicBezTo>
                  <a:cubicBezTo>
                    <a:pt x="118" y="562"/>
                    <a:pt x="137" y="545"/>
                    <a:pt x="156" y="528"/>
                  </a:cubicBezTo>
                  <a:cubicBezTo>
                    <a:pt x="176" y="512"/>
                    <a:pt x="197" y="497"/>
                    <a:pt x="217" y="481"/>
                  </a:cubicBezTo>
                  <a:cubicBezTo>
                    <a:pt x="237" y="466"/>
                    <a:pt x="259" y="453"/>
                    <a:pt x="280" y="438"/>
                  </a:cubicBezTo>
                  <a:cubicBezTo>
                    <a:pt x="301" y="425"/>
                    <a:pt x="323" y="412"/>
                    <a:pt x="345" y="399"/>
                  </a:cubicBezTo>
                  <a:cubicBezTo>
                    <a:pt x="366" y="385"/>
                    <a:pt x="390" y="374"/>
                    <a:pt x="412" y="362"/>
                  </a:cubicBezTo>
                  <a:cubicBezTo>
                    <a:pt x="434" y="350"/>
                    <a:pt x="457" y="339"/>
                    <a:pt x="480" y="329"/>
                  </a:cubicBezTo>
                  <a:lnTo>
                    <a:pt x="550" y="298"/>
                  </a:lnTo>
                  <a:lnTo>
                    <a:pt x="621" y="270"/>
                  </a:lnTo>
                  <a:cubicBezTo>
                    <a:pt x="645" y="261"/>
                    <a:pt x="668" y="253"/>
                    <a:pt x="693" y="245"/>
                  </a:cubicBezTo>
                  <a:lnTo>
                    <a:pt x="739" y="231"/>
                  </a:lnTo>
                  <a:cubicBezTo>
                    <a:pt x="699" y="253"/>
                    <a:pt x="658" y="275"/>
                    <a:pt x="619" y="299"/>
                  </a:cubicBezTo>
                  <a:cubicBezTo>
                    <a:pt x="551" y="341"/>
                    <a:pt x="484" y="384"/>
                    <a:pt x="422" y="439"/>
                  </a:cubicBezTo>
                  <a:cubicBezTo>
                    <a:pt x="407" y="453"/>
                    <a:pt x="392" y="468"/>
                    <a:pt x="378" y="486"/>
                  </a:cubicBezTo>
                  <a:cubicBezTo>
                    <a:pt x="364" y="503"/>
                    <a:pt x="350" y="523"/>
                    <a:pt x="343" y="553"/>
                  </a:cubicBezTo>
                  <a:cubicBezTo>
                    <a:pt x="339" y="567"/>
                    <a:pt x="341" y="585"/>
                    <a:pt x="346" y="601"/>
                  </a:cubicBezTo>
                  <a:cubicBezTo>
                    <a:pt x="350" y="609"/>
                    <a:pt x="354" y="617"/>
                    <a:pt x="359" y="624"/>
                  </a:cubicBezTo>
                  <a:cubicBezTo>
                    <a:pt x="364" y="629"/>
                    <a:pt x="369" y="634"/>
                    <a:pt x="375" y="639"/>
                  </a:cubicBezTo>
                  <a:cubicBezTo>
                    <a:pt x="386" y="649"/>
                    <a:pt x="397" y="653"/>
                    <a:pt x="408" y="659"/>
                  </a:cubicBezTo>
                  <a:lnTo>
                    <a:pt x="440" y="670"/>
                  </a:lnTo>
                  <a:lnTo>
                    <a:pt x="469" y="680"/>
                  </a:lnTo>
                  <a:lnTo>
                    <a:pt x="481" y="651"/>
                  </a:lnTo>
                  <a:cubicBezTo>
                    <a:pt x="482" y="649"/>
                    <a:pt x="487" y="642"/>
                    <a:pt x="489" y="638"/>
                  </a:cubicBezTo>
                  <a:cubicBezTo>
                    <a:pt x="493" y="633"/>
                    <a:pt x="497" y="628"/>
                    <a:pt x="500" y="623"/>
                  </a:cubicBezTo>
                  <a:cubicBezTo>
                    <a:pt x="508" y="613"/>
                    <a:pt x="518" y="604"/>
                    <a:pt x="526" y="595"/>
                  </a:cubicBezTo>
                  <a:cubicBezTo>
                    <a:pt x="531" y="590"/>
                    <a:pt x="536" y="586"/>
                    <a:pt x="541" y="582"/>
                  </a:cubicBezTo>
                  <a:lnTo>
                    <a:pt x="557" y="570"/>
                  </a:lnTo>
                  <a:cubicBezTo>
                    <a:pt x="566" y="561"/>
                    <a:pt x="579" y="555"/>
                    <a:pt x="590" y="548"/>
                  </a:cubicBezTo>
                  <a:cubicBezTo>
                    <a:pt x="601" y="541"/>
                    <a:pt x="613" y="534"/>
                    <a:pt x="625" y="529"/>
                  </a:cubicBezTo>
                  <a:lnTo>
                    <a:pt x="663" y="512"/>
                  </a:lnTo>
                  <a:cubicBezTo>
                    <a:pt x="669" y="509"/>
                    <a:pt x="676" y="508"/>
                    <a:pt x="682" y="506"/>
                  </a:cubicBezTo>
                  <a:lnTo>
                    <a:pt x="690" y="504"/>
                  </a:lnTo>
                  <a:cubicBezTo>
                    <a:pt x="688" y="520"/>
                    <a:pt x="689" y="539"/>
                    <a:pt x="701" y="555"/>
                  </a:cubicBezTo>
                  <a:cubicBezTo>
                    <a:pt x="715" y="575"/>
                    <a:pt x="735" y="582"/>
                    <a:pt x="751" y="587"/>
                  </a:cubicBezTo>
                  <a:cubicBezTo>
                    <a:pt x="768" y="590"/>
                    <a:pt x="784" y="592"/>
                    <a:pt x="799" y="591"/>
                  </a:cubicBezTo>
                  <a:cubicBezTo>
                    <a:pt x="815" y="591"/>
                    <a:pt x="830" y="590"/>
                    <a:pt x="844" y="588"/>
                  </a:cubicBezTo>
                  <a:cubicBezTo>
                    <a:pt x="859" y="586"/>
                    <a:pt x="874" y="584"/>
                    <a:pt x="888" y="581"/>
                  </a:cubicBezTo>
                  <a:cubicBezTo>
                    <a:pt x="917" y="576"/>
                    <a:pt x="945" y="568"/>
                    <a:pt x="973" y="561"/>
                  </a:cubicBezTo>
                  <a:cubicBezTo>
                    <a:pt x="1039" y="541"/>
                    <a:pt x="1103" y="519"/>
                    <a:pt x="1166" y="495"/>
                  </a:cubicBezTo>
                  <a:cubicBezTo>
                    <a:pt x="1142" y="512"/>
                    <a:pt x="1119" y="531"/>
                    <a:pt x="1096" y="552"/>
                  </a:cubicBezTo>
                  <a:cubicBezTo>
                    <a:pt x="1068" y="581"/>
                    <a:pt x="1040" y="612"/>
                    <a:pt x="1022" y="655"/>
                  </a:cubicBezTo>
                  <a:cubicBezTo>
                    <a:pt x="1014" y="677"/>
                    <a:pt x="1008" y="701"/>
                    <a:pt x="1009" y="726"/>
                  </a:cubicBezTo>
                  <a:cubicBezTo>
                    <a:pt x="1010" y="739"/>
                    <a:pt x="1010" y="752"/>
                    <a:pt x="1015" y="763"/>
                  </a:cubicBezTo>
                  <a:cubicBezTo>
                    <a:pt x="1018" y="775"/>
                    <a:pt x="1022" y="788"/>
                    <a:pt x="1029" y="798"/>
                  </a:cubicBezTo>
                  <a:cubicBezTo>
                    <a:pt x="1040" y="820"/>
                    <a:pt x="1055" y="836"/>
                    <a:pt x="1071" y="854"/>
                  </a:cubicBezTo>
                  <a:lnTo>
                    <a:pt x="1092" y="874"/>
                  </a:lnTo>
                  <a:lnTo>
                    <a:pt x="1120" y="896"/>
                  </a:lnTo>
                  <a:cubicBezTo>
                    <a:pt x="1139" y="909"/>
                    <a:pt x="1160" y="922"/>
                    <a:pt x="1188" y="927"/>
                  </a:cubicBezTo>
                  <a:cubicBezTo>
                    <a:pt x="1215" y="933"/>
                    <a:pt x="1247" y="928"/>
                    <a:pt x="1270" y="916"/>
                  </a:cubicBezTo>
                  <a:cubicBezTo>
                    <a:pt x="1315" y="892"/>
                    <a:pt x="1342" y="862"/>
                    <a:pt x="1371" y="834"/>
                  </a:cubicBezTo>
                  <a:cubicBezTo>
                    <a:pt x="1399" y="806"/>
                    <a:pt x="1427" y="779"/>
                    <a:pt x="1455" y="754"/>
                  </a:cubicBezTo>
                  <a:cubicBezTo>
                    <a:pt x="1511" y="704"/>
                    <a:pt x="1570" y="659"/>
                    <a:pt x="1633" y="625"/>
                  </a:cubicBezTo>
                  <a:cubicBezTo>
                    <a:pt x="1696" y="590"/>
                    <a:pt x="1760" y="562"/>
                    <a:pt x="1823" y="541"/>
                  </a:cubicBezTo>
                  <a:cubicBezTo>
                    <a:pt x="1886" y="521"/>
                    <a:pt x="1947" y="504"/>
                    <a:pt x="2005" y="493"/>
                  </a:cubicBezTo>
                  <a:cubicBezTo>
                    <a:pt x="2020" y="490"/>
                    <a:pt x="2034" y="488"/>
                    <a:pt x="2048" y="485"/>
                  </a:cubicBezTo>
                  <a:cubicBezTo>
                    <a:pt x="2010" y="496"/>
                    <a:pt x="1972" y="508"/>
                    <a:pt x="1935" y="521"/>
                  </a:cubicBezTo>
                  <a:cubicBezTo>
                    <a:pt x="1913" y="529"/>
                    <a:pt x="1891" y="538"/>
                    <a:pt x="1869" y="547"/>
                  </a:cubicBezTo>
                  <a:cubicBezTo>
                    <a:pt x="1847" y="556"/>
                    <a:pt x="1825" y="565"/>
                    <a:pt x="1804" y="576"/>
                  </a:cubicBezTo>
                  <a:cubicBezTo>
                    <a:pt x="1761" y="595"/>
                    <a:pt x="1720" y="619"/>
                    <a:pt x="1679" y="642"/>
                  </a:cubicBezTo>
                  <a:cubicBezTo>
                    <a:pt x="1658" y="655"/>
                    <a:pt x="1638" y="668"/>
                    <a:pt x="1619" y="681"/>
                  </a:cubicBezTo>
                  <a:cubicBezTo>
                    <a:pt x="1598" y="694"/>
                    <a:pt x="1580" y="709"/>
                    <a:pt x="1561" y="724"/>
                  </a:cubicBezTo>
                  <a:cubicBezTo>
                    <a:pt x="1542" y="739"/>
                    <a:pt x="1522" y="752"/>
                    <a:pt x="1505" y="770"/>
                  </a:cubicBezTo>
                  <a:lnTo>
                    <a:pt x="1452" y="819"/>
                  </a:lnTo>
                  <a:lnTo>
                    <a:pt x="1405" y="875"/>
                  </a:lnTo>
                  <a:cubicBezTo>
                    <a:pt x="1388" y="893"/>
                    <a:pt x="1376" y="914"/>
                    <a:pt x="1362" y="934"/>
                  </a:cubicBezTo>
                  <a:cubicBezTo>
                    <a:pt x="1349" y="955"/>
                    <a:pt x="1334" y="974"/>
                    <a:pt x="1324" y="997"/>
                  </a:cubicBezTo>
                  <a:lnTo>
                    <a:pt x="1293" y="1063"/>
                  </a:lnTo>
                  <a:lnTo>
                    <a:pt x="1285" y="1079"/>
                  </a:lnTo>
                  <a:lnTo>
                    <a:pt x="1293" y="1094"/>
                  </a:lnTo>
                  <a:cubicBezTo>
                    <a:pt x="1303" y="1112"/>
                    <a:pt x="1311" y="1120"/>
                    <a:pt x="1321" y="1130"/>
                  </a:cubicBezTo>
                  <a:cubicBezTo>
                    <a:pt x="1331" y="1139"/>
                    <a:pt x="1342" y="1148"/>
                    <a:pt x="1353" y="1154"/>
                  </a:cubicBezTo>
                  <a:cubicBezTo>
                    <a:pt x="1375" y="1167"/>
                    <a:pt x="1399" y="1176"/>
                    <a:pt x="1422" y="1181"/>
                  </a:cubicBezTo>
                  <a:cubicBezTo>
                    <a:pt x="1434" y="1185"/>
                    <a:pt x="1446" y="1186"/>
                    <a:pt x="1458" y="1187"/>
                  </a:cubicBezTo>
                  <a:cubicBezTo>
                    <a:pt x="1470" y="1188"/>
                    <a:pt x="1481" y="1190"/>
                    <a:pt x="1493" y="1190"/>
                  </a:cubicBezTo>
                  <a:cubicBezTo>
                    <a:pt x="1497" y="1189"/>
                    <a:pt x="1502" y="1189"/>
                    <a:pt x="1506" y="1189"/>
                  </a:cubicBezTo>
                  <a:cubicBezTo>
                    <a:pt x="1497" y="1193"/>
                    <a:pt x="1489" y="1198"/>
                    <a:pt x="1480" y="1202"/>
                  </a:cubicBezTo>
                  <a:cubicBezTo>
                    <a:pt x="1429" y="1230"/>
                    <a:pt x="1378" y="1258"/>
                    <a:pt x="1328" y="1293"/>
                  </a:cubicBezTo>
                  <a:cubicBezTo>
                    <a:pt x="1304" y="1310"/>
                    <a:pt x="1280" y="1329"/>
                    <a:pt x="1257" y="1352"/>
                  </a:cubicBezTo>
                  <a:cubicBezTo>
                    <a:pt x="1245" y="1365"/>
                    <a:pt x="1234" y="1378"/>
                    <a:pt x="1225" y="1397"/>
                  </a:cubicBezTo>
                  <a:cubicBezTo>
                    <a:pt x="1221" y="1408"/>
                    <a:pt x="1216" y="1420"/>
                    <a:pt x="1218" y="1436"/>
                  </a:cubicBezTo>
                  <a:cubicBezTo>
                    <a:pt x="1219" y="1451"/>
                    <a:pt x="1227" y="1467"/>
                    <a:pt x="1236" y="1477"/>
                  </a:cubicBezTo>
                  <a:cubicBezTo>
                    <a:pt x="1256" y="1496"/>
                    <a:pt x="1272" y="1502"/>
                    <a:pt x="1292" y="1508"/>
                  </a:cubicBezTo>
                  <a:lnTo>
                    <a:pt x="1334" y="1518"/>
                  </a:lnTo>
                  <a:cubicBezTo>
                    <a:pt x="1351" y="1520"/>
                    <a:pt x="1368" y="1522"/>
                    <a:pt x="1385" y="1524"/>
                  </a:cubicBezTo>
                  <a:cubicBezTo>
                    <a:pt x="1401" y="1523"/>
                    <a:pt x="1417" y="1523"/>
                    <a:pt x="1433" y="1522"/>
                  </a:cubicBezTo>
                  <a:cubicBezTo>
                    <a:pt x="1465" y="1518"/>
                    <a:pt x="1497" y="1512"/>
                    <a:pt x="1527" y="1501"/>
                  </a:cubicBezTo>
                  <a:cubicBezTo>
                    <a:pt x="1557" y="1490"/>
                    <a:pt x="1586" y="1476"/>
                    <a:pt x="1612" y="1459"/>
                  </a:cubicBezTo>
                  <a:cubicBezTo>
                    <a:pt x="1620" y="1454"/>
                    <a:pt x="1628" y="1448"/>
                    <a:pt x="1636" y="1442"/>
                  </a:cubicBezTo>
                  <a:cubicBezTo>
                    <a:pt x="1633" y="1448"/>
                    <a:pt x="1629" y="1454"/>
                    <a:pt x="1626" y="1460"/>
                  </a:cubicBezTo>
                  <a:cubicBezTo>
                    <a:pt x="1616" y="1476"/>
                    <a:pt x="1606" y="1492"/>
                    <a:pt x="1594" y="1507"/>
                  </a:cubicBezTo>
                  <a:cubicBezTo>
                    <a:pt x="1582" y="1521"/>
                    <a:pt x="1570" y="1537"/>
                    <a:pt x="1557" y="1551"/>
                  </a:cubicBezTo>
                  <a:lnTo>
                    <a:pt x="1517" y="1593"/>
                  </a:lnTo>
                  <a:lnTo>
                    <a:pt x="1473" y="1631"/>
                  </a:lnTo>
                  <a:cubicBezTo>
                    <a:pt x="1459" y="1644"/>
                    <a:pt x="1442" y="1655"/>
                    <a:pt x="1427" y="1667"/>
                  </a:cubicBezTo>
                  <a:cubicBezTo>
                    <a:pt x="1411" y="1678"/>
                    <a:pt x="1396" y="1691"/>
                    <a:pt x="1379" y="1701"/>
                  </a:cubicBezTo>
                  <a:lnTo>
                    <a:pt x="1329" y="1733"/>
                  </a:lnTo>
                  <a:cubicBezTo>
                    <a:pt x="1312" y="1743"/>
                    <a:pt x="1294" y="1752"/>
                    <a:pt x="1277" y="1761"/>
                  </a:cubicBezTo>
                  <a:cubicBezTo>
                    <a:pt x="1259" y="1771"/>
                    <a:pt x="1242" y="1781"/>
                    <a:pt x="1224" y="1790"/>
                  </a:cubicBezTo>
                  <a:lnTo>
                    <a:pt x="1170" y="1815"/>
                  </a:lnTo>
                  <a:cubicBezTo>
                    <a:pt x="1151" y="1823"/>
                    <a:pt x="1134" y="1833"/>
                    <a:pt x="1115" y="1840"/>
                  </a:cubicBezTo>
                  <a:cubicBezTo>
                    <a:pt x="1078" y="1855"/>
                    <a:pt x="1040" y="1870"/>
                    <a:pt x="1003" y="1886"/>
                  </a:cubicBezTo>
                  <a:cubicBezTo>
                    <a:pt x="1042" y="1877"/>
                    <a:pt x="1082" y="1867"/>
                    <a:pt x="1121" y="1857"/>
                  </a:cubicBezTo>
                  <a:cubicBezTo>
                    <a:pt x="1141" y="1852"/>
                    <a:pt x="1160" y="1845"/>
                    <a:pt x="1179" y="1839"/>
                  </a:cubicBezTo>
                  <a:lnTo>
                    <a:pt x="1237" y="1820"/>
                  </a:lnTo>
                  <a:cubicBezTo>
                    <a:pt x="1256" y="1813"/>
                    <a:pt x="1275" y="1804"/>
                    <a:pt x="1294" y="1797"/>
                  </a:cubicBezTo>
                  <a:cubicBezTo>
                    <a:pt x="1312" y="1788"/>
                    <a:pt x="1331" y="1781"/>
                    <a:pt x="1350" y="1772"/>
                  </a:cubicBezTo>
                  <a:cubicBezTo>
                    <a:pt x="1386" y="1752"/>
                    <a:pt x="1423" y="1735"/>
                    <a:pt x="1457" y="1712"/>
                  </a:cubicBezTo>
                  <a:cubicBezTo>
                    <a:pt x="1475" y="1700"/>
                    <a:pt x="1493" y="1690"/>
                    <a:pt x="1509" y="1677"/>
                  </a:cubicBezTo>
                  <a:lnTo>
                    <a:pt x="1558" y="1639"/>
                  </a:lnTo>
                  <a:lnTo>
                    <a:pt x="1605" y="1596"/>
                  </a:lnTo>
                  <a:cubicBezTo>
                    <a:pt x="1620" y="1581"/>
                    <a:pt x="1633" y="1565"/>
                    <a:pt x="1647" y="1549"/>
                  </a:cubicBezTo>
                  <a:cubicBezTo>
                    <a:pt x="1661" y="1533"/>
                    <a:pt x="1673" y="1515"/>
                    <a:pt x="1686" y="1498"/>
                  </a:cubicBezTo>
                  <a:cubicBezTo>
                    <a:pt x="1696" y="1479"/>
                    <a:pt x="1709" y="1462"/>
                    <a:pt x="1718" y="1442"/>
                  </a:cubicBezTo>
                  <a:cubicBezTo>
                    <a:pt x="1728" y="1423"/>
                    <a:pt x="1736" y="1402"/>
                    <a:pt x="1744" y="1382"/>
                  </a:cubicBezTo>
                  <a:cubicBezTo>
                    <a:pt x="1750" y="1360"/>
                    <a:pt x="1756" y="1341"/>
                    <a:pt x="1758" y="1313"/>
                  </a:cubicBezTo>
                  <a:lnTo>
                    <a:pt x="1768" y="1192"/>
                  </a:lnTo>
                  <a:lnTo>
                    <a:pt x="1690" y="1289"/>
                  </a:lnTo>
                  <a:cubicBezTo>
                    <a:pt x="1675" y="1308"/>
                    <a:pt x="1655" y="1328"/>
                    <a:pt x="1635" y="1345"/>
                  </a:cubicBezTo>
                  <a:cubicBezTo>
                    <a:pt x="1615" y="1363"/>
                    <a:pt x="1593" y="1379"/>
                    <a:pt x="1571" y="1393"/>
                  </a:cubicBezTo>
                  <a:cubicBezTo>
                    <a:pt x="1548" y="1407"/>
                    <a:pt x="1525" y="1419"/>
                    <a:pt x="1500" y="1428"/>
                  </a:cubicBezTo>
                  <a:cubicBezTo>
                    <a:pt x="1476" y="1437"/>
                    <a:pt x="1451" y="1443"/>
                    <a:pt x="1426" y="1446"/>
                  </a:cubicBezTo>
                  <a:cubicBezTo>
                    <a:pt x="1413" y="1447"/>
                    <a:pt x="1400" y="1447"/>
                    <a:pt x="1387" y="1448"/>
                  </a:cubicBezTo>
                  <a:lnTo>
                    <a:pt x="1352" y="1445"/>
                  </a:lnTo>
                  <a:lnTo>
                    <a:pt x="1310" y="1435"/>
                  </a:lnTo>
                  <a:cubicBezTo>
                    <a:pt x="1302" y="1434"/>
                    <a:pt x="1293" y="1429"/>
                    <a:pt x="1290" y="1427"/>
                  </a:cubicBezTo>
                  <a:lnTo>
                    <a:pt x="1291" y="1426"/>
                  </a:lnTo>
                  <a:cubicBezTo>
                    <a:pt x="1293" y="1419"/>
                    <a:pt x="1300" y="1409"/>
                    <a:pt x="1308" y="1400"/>
                  </a:cubicBezTo>
                  <a:cubicBezTo>
                    <a:pt x="1325" y="1381"/>
                    <a:pt x="1346" y="1363"/>
                    <a:pt x="1368" y="1347"/>
                  </a:cubicBezTo>
                  <a:cubicBezTo>
                    <a:pt x="1457" y="1279"/>
                    <a:pt x="1557" y="1221"/>
                    <a:pt x="1657" y="1163"/>
                  </a:cubicBezTo>
                  <a:lnTo>
                    <a:pt x="1660" y="1162"/>
                  </a:lnTo>
                  <a:lnTo>
                    <a:pt x="1690" y="1153"/>
                  </a:lnTo>
                  <a:lnTo>
                    <a:pt x="1750" y="1129"/>
                  </a:lnTo>
                  <a:cubicBezTo>
                    <a:pt x="1770" y="1122"/>
                    <a:pt x="1790" y="1113"/>
                    <a:pt x="1809" y="1103"/>
                  </a:cubicBezTo>
                  <a:lnTo>
                    <a:pt x="1867" y="1075"/>
                  </a:lnTo>
                  <a:cubicBezTo>
                    <a:pt x="1886" y="1065"/>
                    <a:pt x="1904" y="1054"/>
                    <a:pt x="1922" y="1043"/>
                  </a:cubicBezTo>
                  <a:cubicBezTo>
                    <a:pt x="1959" y="1022"/>
                    <a:pt x="1996" y="1000"/>
                    <a:pt x="2030" y="976"/>
                  </a:cubicBezTo>
                  <a:cubicBezTo>
                    <a:pt x="2065" y="951"/>
                    <a:pt x="2101" y="929"/>
                    <a:pt x="2134" y="902"/>
                  </a:cubicBezTo>
                  <a:cubicBezTo>
                    <a:pt x="2167" y="876"/>
                    <a:pt x="2200" y="850"/>
                    <a:pt x="2233" y="824"/>
                  </a:cubicBezTo>
                  <a:cubicBezTo>
                    <a:pt x="2196" y="844"/>
                    <a:pt x="2159" y="864"/>
                    <a:pt x="2122" y="885"/>
                  </a:cubicBezTo>
                  <a:cubicBezTo>
                    <a:pt x="2086" y="906"/>
                    <a:pt x="2049" y="925"/>
                    <a:pt x="2011" y="944"/>
                  </a:cubicBezTo>
                  <a:lnTo>
                    <a:pt x="1956" y="973"/>
                  </a:lnTo>
                  <a:lnTo>
                    <a:pt x="1899" y="999"/>
                  </a:lnTo>
                  <a:cubicBezTo>
                    <a:pt x="1880" y="1008"/>
                    <a:pt x="1862" y="1017"/>
                    <a:pt x="1843" y="1025"/>
                  </a:cubicBezTo>
                  <a:lnTo>
                    <a:pt x="1785" y="1049"/>
                  </a:lnTo>
                  <a:cubicBezTo>
                    <a:pt x="1766" y="1057"/>
                    <a:pt x="1747" y="1064"/>
                    <a:pt x="1728" y="1070"/>
                  </a:cubicBezTo>
                  <a:lnTo>
                    <a:pt x="1670" y="1089"/>
                  </a:lnTo>
                  <a:lnTo>
                    <a:pt x="1611" y="1103"/>
                  </a:lnTo>
                  <a:cubicBezTo>
                    <a:pt x="1591" y="1108"/>
                    <a:pt x="1572" y="1109"/>
                    <a:pt x="1552" y="1112"/>
                  </a:cubicBezTo>
                  <a:cubicBezTo>
                    <a:pt x="1540" y="1115"/>
                    <a:pt x="1528" y="1115"/>
                    <a:pt x="1516" y="1114"/>
                  </a:cubicBezTo>
                  <a:cubicBezTo>
                    <a:pt x="1509" y="1114"/>
                    <a:pt x="1502" y="1114"/>
                    <a:pt x="1494" y="1115"/>
                  </a:cubicBezTo>
                  <a:cubicBezTo>
                    <a:pt x="1485" y="1115"/>
                    <a:pt x="1476" y="1113"/>
                    <a:pt x="1467" y="1112"/>
                  </a:cubicBezTo>
                  <a:cubicBezTo>
                    <a:pt x="1457" y="1112"/>
                    <a:pt x="1448" y="1110"/>
                    <a:pt x="1440" y="1108"/>
                  </a:cubicBezTo>
                  <a:cubicBezTo>
                    <a:pt x="1423" y="1104"/>
                    <a:pt x="1407" y="1097"/>
                    <a:pt x="1393" y="1089"/>
                  </a:cubicBezTo>
                  <a:cubicBezTo>
                    <a:pt x="1386" y="1085"/>
                    <a:pt x="1380" y="1080"/>
                    <a:pt x="1375" y="1075"/>
                  </a:cubicBezTo>
                  <a:lnTo>
                    <a:pt x="1373" y="1074"/>
                  </a:lnTo>
                  <a:lnTo>
                    <a:pt x="1393" y="1033"/>
                  </a:lnTo>
                  <a:cubicBezTo>
                    <a:pt x="1402" y="1013"/>
                    <a:pt x="1415" y="995"/>
                    <a:pt x="1427" y="976"/>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138"/>
            <p:cNvSpPr>
              <a:spLocks/>
            </p:cNvSpPr>
            <p:nvPr/>
          </p:nvSpPr>
          <p:spPr bwMode="auto">
            <a:xfrm>
              <a:off x="8316913" y="4278313"/>
              <a:ext cx="17463" cy="34925"/>
            </a:xfrm>
            <a:custGeom>
              <a:avLst/>
              <a:gdLst>
                <a:gd name="T0" fmla="*/ 18 w 32"/>
                <a:gd name="T1" fmla="*/ 68 h 68"/>
                <a:gd name="T2" fmla="*/ 10 w 32"/>
                <a:gd name="T3" fmla="*/ 0 h 68"/>
                <a:gd name="T4" fmla="*/ 10 w 32"/>
                <a:gd name="T5" fmla="*/ 0 h 68"/>
                <a:gd name="T6" fmla="*/ 18 w 32"/>
                <a:gd name="T7" fmla="*/ 68 h 68"/>
              </a:gdLst>
              <a:ahLst/>
              <a:cxnLst>
                <a:cxn ang="0">
                  <a:pos x="T0" y="T1"/>
                </a:cxn>
                <a:cxn ang="0">
                  <a:pos x="T2" y="T3"/>
                </a:cxn>
                <a:cxn ang="0">
                  <a:pos x="T4" y="T5"/>
                </a:cxn>
                <a:cxn ang="0">
                  <a:pos x="T6" y="T7"/>
                </a:cxn>
              </a:cxnLst>
              <a:rect l="0" t="0" r="r" b="b"/>
              <a:pathLst>
                <a:path w="32" h="68">
                  <a:moveTo>
                    <a:pt x="18" y="68"/>
                  </a:moveTo>
                  <a:cubicBezTo>
                    <a:pt x="0" y="66"/>
                    <a:pt x="15" y="21"/>
                    <a:pt x="10" y="0"/>
                  </a:cubicBezTo>
                  <a:lnTo>
                    <a:pt x="10" y="0"/>
                  </a:lnTo>
                  <a:cubicBezTo>
                    <a:pt x="32" y="0"/>
                    <a:pt x="29" y="54"/>
                    <a:pt x="18"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850"/>
            <p:cNvSpPr>
              <a:spLocks noEditPoints="1"/>
            </p:cNvSpPr>
            <p:nvPr/>
          </p:nvSpPr>
          <p:spPr bwMode="auto">
            <a:xfrm>
              <a:off x="8785226" y="3835400"/>
              <a:ext cx="550863" cy="692150"/>
            </a:xfrm>
            <a:custGeom>
              <a:avLst/>
              <a:gdLst>
                <a:gd name="T0" fmla="*/ 3 w 1073"/>
                <a:gd name="T1" fmla="*/ 1342 h 1347"/>
                <a:gd name="T2" fmla="*/ 30 w 1073"/>
                <a:gd name="T3" fmla="*/ 1325 h 1347"/>
                <a:gd name="T4" fmla="*/ 27 w 1073"/>
                <a:gd name="T5" fmla="*/ 1335 h 1347"/>
                <a:gd name="T6" fmla="*/ 385 w 1073"/>
                <a:gd name="T7" fmla="*/ 881 h 1347"/>
                <a:gd name="T8" fmla="*/ 367 w 1073"/>
                <a:gd name="T9" fmla="*/ 852 h 1347"/>
                <a:gd name="T10" fmla="*/ 440 w 1073"/>
                <a:gd name="T11" fmla="*/ 812 h 1347"/>
                <a:gd name="T12" fmla="*/ 403 w 1073"/>
                <a:gd name="T13" fmla="*/ 810 h 1347"/>
                <a:gd name="T14" fmla="*/ 403 w 1073"/>
                <a:gd name="T15" fmla="*/ 864 h 1347"/>
                <a:gd name="T16" fmla="*/ 240 w 1073"/>
                <a:gd name="T17" fmla="*/ 781 h 1347"/>
                <a:gd name="T18" fmla="*/ 70 w 1073"/>
                <a:gd name="T19" fmla="*/ 652 h 1347"/>
                <a:gd name="T20" fmla="*/ 144 w 1073"/>
                <a:gd name="T21" fmla="*/ 675 h 1347"/>
                <a:gd name="T22" fmla="*/ 189 w 1073"/>
                <a:gd name="T23" fmla="*/ 677 h 1347"/>
                <a:gd name="T24" fmla="*/ 197 w 1073"/>
                <a:gd name="T25" fmla="*/ 678 h 1347"/>
                <a:gd name="T26" fmla="*/ 288 w 1073"/>
                <a:gd name="T27" fmla="*/ 666 h 1347"/>
                <a:gd name="T28" fmla="*/ 417 w 1073"/>
                <a:gd name="T29" fmla="*/ 696 h 1347"/>
                <a:gd name="T30" fmla="*/ 361 w 1073"/>
                <a:gd name="T31" fmla="*/ 680 h 1347"/>
                <a:gd name="T32" fmla="*/ 400 w 1073"/>
                <a:gd name="T33" fmla="*/ 703 h 1347"/>
                <a:gd name="T34" fmla="*/ 337 w 1073"/>
                <a:gd name="T35" fmla="*/ 725 h 1347"/>
                <a:gd name="T36" fmla="*/ 240 w 1073"/>
                <a:gd name="T37" fmla="*/ 781 h 1347"/>
                <a:gd name="T38" fmla="*/ 518 w 1073"/>
                <a:gd name="T39" fmla="*/ 614 h 1347"/>
                <a:gd name="T40" fmla="*/ 522 w 1073"/>
                <a:gd name="T41" fmla="*/ 605 h 1347"/>
                <a:gd name="T42" fmla="*/ 537 w 1073"/>
                <a:gd name="T43" fmla="*/ 581 h 1347"/>
                <a:gd name="T44" fmla="*/ 576 w 1073"/>
                <a:gd name="T45" fmla="*/ 562 h 1347"/>
                <a:gd name="T46" fmla="*/ 688 w 1073"/>
                <a:gd name="T47" fmla="*/ 507 h 1347"/>
                <a:gd name="T48" fmla="*/ 910 w 1073"/>
                <a:gd name="T49" fmla="*/ 387 h 1347"/>
                <a:gd name="T50" fmla="*/ 707 w 1073"/>
                <a:gd name="T51" fmla="*/ 539 h 1347"/>
                <a:gd name="T52" fmla="*/ 544 w 1073"/>
                <a:gd name="T53" fmla="*/ 638 h 1347"/>
                <a:gd name="T54" fmla="*/ 51 w 1073"/>
                <a:gd name="T55" fmla="*/ 635 h 1347"/>
                <a:gd name="T56" fmla="*/ 54 w 1073"/>
                <a:gd name="T57" fmla="*/ 629 h 1347"/>
                <a:gd name="T58" fmla="*/ 347 w 1073"/>
                <a:gd name="T59" fmla="*/ 290 h 1347"/>
                <a:gd name="T60" fmla="*/ 363 w 1073"/>
                <a:gd name="T61" fmla="*/ 246 h 1347"/>
                <a:gd name="T62" fmla="*/ 500 w 1073"/>
                <a:gd name="T63" fmla="*/ 166 h 1347"/>
                <a:gd name="T64" fmla="*/ 517 w 1073"/>
                <a:gd name="T65" fmla="*/ 165 h 1347"/>
                <a:gd name="T66" fmla="*/ 526 w 1073"/>
                <a:gd name="T67" fmla="*/ 119 h 1347"/>
                <a:gd name="T68" fmla="*/ 612 w 1073"/>
                <a:gd name="T69" fmla="*/ 84 h 1347"/>
                <a:gd name="T70" fmla="*/ 682 w 1073"/>
                <a:gd name="T71" fmla="*/ 56 h 1347"/>
                <a:gd name="T72" fmla="*/ 537 w 1073"/>
                <a:gd name="T73" fmla="*/ 83 h 1347"/>
                <a:gd name="T74" fmla="*/ 549 w 1073"/>
                <a:gd name="T75" fmla="*/ 32 h 1347"/>
                <a:gd name="T76" fmla="*/ 838 w 1073"/>
                <a:gd name="T77" fmla="*/ 1 h 1347"/>
                <a:gd name="T78" fmla="*/ 964 w 1073"/>
                <a:gd name="T79" fmla="*/ 3 h 1347"/>
                <a:gd name="T80" fmla="*/ 1073 w 1073"/>
                <a:gd name="T81" fmla="*/ 11 h 1347"/>
                <a:gd name="T82" fmla="*/ 840 w 1073"/>
                <a:gd name="T83" fmla="*/ 31 h 1347"/>
                <a:gd name="T84" fmla="*/ 754 w 1073"/>
                <a:gd name="T85" fmla="*/ 63 h 1347"/>
                <a:gd name="T86" fmla="*/ 566 w 1073"/>
                <a:gd name="T87" fmla="*/ 152 h 1347"/>
                <a:gd name="T88" fmla="*/ 447 w 1073"/>
                <a:gd name="T89" fmla="*/ 220 h 1347"/>
                <a:gd name="T90" fmla="*/ 347 w 1073"/>
                <a:gd name="T91" fmla="*/ 290 h 1347"/>
                <a:gd name="T92" fmla="*/ 498 w 1073"/>
                <a:gd name="T93" fmla="*/ 44 h 1347"/>
                <a:gd name="T94" fmla="*/ 509 w 1073"/>
                <a:gd name="T95" fmla="*/ 62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73" h="1347">
                  <a:moveTo>
                    <a:pt x="0" y="1347"/>
                  </a:moveTo>
                  <a:cubicBezTo>
                    <a:pt x="1" y="1345"/>
                    <a:pt x="2" y="1344"/>
                    <a:pt x="3" y="1342"/>
                  </a:cubicBezTo>
                  <a:cubicBezTo>
                    <a:pt x="9" y="1335"/>
                    <a:pt x="16" y="1329"/>
                    <a:pt x="25" y="1324"/>
                  </a:cubicBezTo>
                  <a:cubicBezTo>
                    <a:pt x="27" y="1325"/>
                    <a:pt x="28" y="1325"/>
                    <a:pt x="30" y="1325"/>
                  </a:cubicBezTo>
                  <a:cubicBezTo>
                    <a:pt x="33" y="1326"/>
                    <a:pt x="37" y="1326"/>
                    <a:pt x="41" y="1327"/>
                  </a:cubicBezTo>
                  <a:cubicBezTo>
                    <a:pt x="36" y="1330"/>
                    <a:pt x="31" y="1332"/>
                    <a:pt x="27" y="1335"/>
                  </a:cubicBezTo>
                  <a:cubicBezTo>
                    <a:pt x="18" y="1339"/>
                    <a:pt x="9" y="1343"/>
                    <a:pt x="0" y="1347"/>
                  </a:cubicBezTo>
                  <a:moveTo>
                    <a:pt x="385" y="881"/>
                  </a:moveTo>
                  <a:cubicBezTo>
                    <a:pt x="376" y="875"/>
                    <a:pt x="367" y="868"/>
                    <a:pt x="358" y="862"/>
                  </a:cubicBezTo>
                  <a:cubicBezTo>
                    <a:pt x="362" y="859"/>
                    <a:pt x="365" y="855"/>
                    <a:pt x="367" y="852"/>
                  </a:cubicBezTo>
                  <a:lnTo>
                    <a:pt x="445" y="755"/>
                  </a:lnTo>
                  <a:lnTo>
                    <a:pt x="440" y="812"/>
                  </a:lnTo>
                  <a:cubicBezTo>
                    <a:pt x="437" y="812"/>
                    <a:pt x="434" y="812"/>
                    <a:pt x="430" y="812"/>
                  </a:cubicBezTo>
                  <a:cubicBezTo>
                    <a:pt x="422" y="812"/>
                    <a:pt x="413" y="811"/>
                    <a:pt x="403" y="810"/>
                  </a:cubicBezTo>
                  <a:cubicBezTo>
                    <a:pt x="402" y="818"/>
                    <a:pt x="394" y="819"/>
                    <a:pt x="392" y="826"/>
                  </a:cubicBezTo>
                  <a:cubicBezTo>
                    <a:pt x="388" y="846"/>
                    <a:pt x="404" y="847"/>
                    <a:pt x="403" y="864"/>
                  </a:cubicBezTo>
                  <a:cubicBezTo>
                    <a:pt x="397" y="869"/>
                    <a:pt x="390" y="875"/>
                    <a:pt x="385" y="881"/>
                  </a:cubicBezTo>
                  <a:moveTo>
                    <a:pt x="240" y="781"/>
                  </a:moveTo>
                  <a:cubicBezTo>
                    <a:pt x="152" y="720"/>
                    <a:pt x="80" y="668"/>
                    <a:pt x="58" y="643"/>
                  </a:cubicBezTo>
                  <a:cubicBezTo>
                    <a:pt x="61" y="646"/>
                    <a:pt x="65" y="649"/>
                    <a:pt x="70" y="652"/>
                  </a:cubicBezTo>
                  <a:cubicBezTo>
                    <a:pt x="84" y="660"/>
                    <a:pt x="100" y="667"/>
                    <a:pt x="117" y="671"/>
                  </a:cubicBezTo>
                  <a:cubicBezTo>
                    <a:pt x="125" y="673"/>
                    <a:pt x="134" y="675"/>
                    <a:pt x="144" y="675"/>
                  </a:cubicBezTo>
                  <a:cubicBezTo>
                    <a:pt x="153" y="676"/>
                    <a:pt x="162" y="678"/>
                    <a:pt x="171" y="678"/>
                  </a:cubicBezTo>
                  <a:cubicBezTo>
                    <a:pt x="177" y="678"/>
                    <a:pt x="183" y="677"/>
                    <a:pt x="189" y="677"/>
                  </a:cubicBezTo>
                  <a:lnTo>
                    <a:pt x="193" y="677"/>
                  </a:lnTo>
                  <a:cubicBezTo>
                    <a:pt x="194" y="677"/>
                    <a:pt x="196" y="678"/>
                    <a:pt x="197" y="678"/>
                  </a:cubicBezTo>
                  <a:cubicBezTo>
                    <a:pt x="208" y="678"/>
                    <a:pt x="218" y="677"/>
                    <a:pt x="229" y="675"/>
                  </a:cubicBezTo>
                  <a:cubicBezTo>
                    <a:pt x="249" y="672"/>
                    <a:pt x="268" y="671"/>
                    <a:pt x="288" y="666"/>
                  </a:cubicBezTo>
                  <a:lnTo>
                    <a:pt x="342" y="653"/>
                  </a:lnTo>
                  <a:cubicBezTo>
                    <a:pt x="361" y="664"/>
                    <a:pt x="387" y="679"/>
                    <a:pt x="417" y="696"/>
                  </a:cubicBezTo>
                  <a:lnTo>
                    <a:pt x="401" y="703"/>
                  </a:lnTo>
                  <a:cubicBezTo>
                    <a:pt x="380" y="691"/>
                    <a:pt x="366" y="684"/>
                    <a:pt x="361" y="680"/>
                  </a:cubicBezTo>
                  <a:cubicBezTo>
                    <a:pt x="370" y="688"/>
                    <a:pt x="354" y="706"/>
                    <a:pt x="364" y="706"/>
                  </a:cubicBezTo>
                  <a:cubicBezTo>
                    <a:pt x="375" y="705"/>
                    <a:pt x="387" y="704"/>
                    <a:pt x="400" y="703"/>
                  </a:cubicBezTo>
                  <a:lnTo>
                    <a:pt x="367" y="716"/>
                  </a:lnTo>
                  <a:lnTo>
                    <a:pt x="337" y="725"/>
                  </a:lnTo>
                  <a:lnTo>
                    <a:pt x="334" y="726"/>
                  </a:lnTo>
                  <a:cubicBezTo>
                    <a:pt x="303" y="744"/>
                    <a:pt x="271" y="763"/>
                    <a:pt x="240" y="781"/>
                  </a:cubicBezTo>
                  <a:moveTo>
                    <a:pt x="496" y="661"/>
                  </a:moveTo>
                  <a:cubicBezTo>
                    <a:pt x="502" y="644"/>
                    <a:pt x="506" y="626"/>
                    <a:pt x="518" y="614"/>
                  </a:cubicBezTo>
                  <a:cubicBezTo>
                    <a:pt x="514" y="609"/>
                    <a:pt x="506" y="609"/>
                    <a:pt x="508" y="600"/>
                  </a:cubicBezTo>
                  <a:cubicBezTo>
                    <a:pt x="512" y="602"/>
                    <a:pt x="515" y="605"/>
                    <a:pt x="522" y="605"/>
                  </a:cubicBezTo>
                  <a:lnTo>
                    <a:pt x="523" y="605"/>
                  </a:lnTo>
                  <a:cubicBezTo>
                    <a:pt x="504" y="586"/>
                    <a:pt x="526" y="595"/>
                    <a:pt x="537" y="581"/>
                  </a:cubicBezTo>
                  <a:lnTo>
                    <a:pt x="537" y="581"/>
                  </a:lnTo>
                  <a:cubicBezTo>
                    <a:pt x="550" y="575"/>
                    <a:pt x="563" y="568"/>
                    <a:pt x="576" y="562"/>
                  </a:cubicBezTo>
                  <a:lnTo>
                    <a:pt x="633" y="536"/>
                  </a:lnTo>
                  <a:lnTo>
                    <a:pt x="688" y="507"/>
                  </a:lnTo>
                  <a:cubicBezTo>
                    <a:pt x="726" y="488"/>
                    <a:pt x="763" y="469"/>
                    <a:pt x="799" y="448"/>
                  </a:cubicBezTo>
                  <a:cubicBezTo>
                    <a:pt x="836" y="427"/>
                    <a:pt x="873" y="407"/>
                    <a:pt x="910" y="387"/>
                  </a:cubicBezTo>
                  <a:cubicBezTo>
                    <a:pt x="877" y="413"/>
                    <a:pt x="844" y="439"/>
                    <a:pt x="811" y="465"/>
                  </a:cubicBezTo>
                  <a:cubicBezTo>
                    <a:pt x="778" y="492"/>
                    <a:pt x="742" y="514"/>
                    <a:pt x="707" y="539"/>
                  </a:cubicBezTo>
                  <a:cubicBezTo>
                    <a:pt x="673" y="563"/>
                    <a:pt x="636" y="585"/>
                    <a:pt x="599" y="606"/>
                  </a:cubicBezTo>
                  <a:cubicBezTo>
                    <a:pt x="581" y="617"/>
                    <a:pt x="563" y="628"/>
                    <a:pt x="544" y="638"/>
                  </a:cubicBezTo>
                  <a:lnTo>
                    <a:pt x="496" y="661"/>
                  </a:lnTo>
                  <a:moveTo>
                    <a:pt x="51" y="635"/>
                  </a:moveTo>
                  <a:cubicBezTo>
                    <a:pt x="50" y="633"/>
                    <a:pt x="50" y="631"/>
                    <a:pt x="51" y="630"/>
                  </a:cubicBezTo>
                  <a:cubicBezTo>
                    <a:pt x="52" y="630"/>
                    <a:pt x="53" y="630"/>
                    <a:pt x="54" y="629"/>
                  </a:cubicBezTo>
                  <a:lnTo>
                    <a:pt x="51" y="635"/>
                  </a:lnTo>
                  <a:moveTo>
                    <a:pt x="347" y="290"/>
                  </a:moveTo>
                  <a:cubicBezTo>
                    <a:pt x="347" y="283"/>
                    <a:pt x="347" y="277"/>
                    <a:pt x="347" y="270"/>
                  </a:cubicBezTo>
                  <a:cubicBezTo>
                    <a:pt x="352" y="261"/>
                    <a:pt x="357" y="253"/>
                    <a:pt x="363" y="246"/>
                  </a:cubicBezTo>
                  <a:cubicBezTo>
                    <a:pt x="393" y="209"/>
                    <a:pt x="440" y="187"/>
                    <a:pt x="470" y="150"/>
                  </a:cubicBezTo>
                  <a:cubicBezTo>
                    <a:pt x="476" y="161"/>
                    <a:pt x="487" y="165"/>
                    <a:pt x="500" y="166"/>
                  </a:cubicBezTo>
                  <a:cubicBezTo>
                    <a:pt x="502" y="166"/>
                    <a:pt x="503" y="166"/>
                    <a:pt x="505" y="166"/>
                  </a:cubicBezTo>
                  <a:cubicBezTo>
                    <a:pt x="509" y="166"/>
                    <a:pt x="513" y="166"/>
                    <a:pt x="517" y="165"/>
                  </a:cubicBezTo>
                  <a:cubicBezTo>
                    <a:pt x="518" y="160"/>
                    <a:pt x="515" y="157"/>
                    <a:pt x="511" y="145"/>
                  </a:cubicBezTo>
                  <a:cubicBezTo>
                    <a:pt x="525" y="138"/>
                    <a:pt x="526" y="133"/>
                    <a:pt x="526" y="119"/>
                  </a:cubicBezTo>
                  <a:cubicBezTo>
                    <a:pt x="532" y="116"/>
                    <a:pt x="539" y="113"/>
                    <a:pt x="546" y="110"/>
                  </a:cubicBezTo>
                  <a:cubicBezTo>
                    <a:pt x="568" y="101"/>
                    <a:pt x="590" y="92"/>
                    <a:pt x="612" y="84"/>
                  </a:cubicBezTo>
                  <a:cubicBezTo>
                    <a:pt x="649" y="71"/>
                    <a:pt x="687" y="59"/>
                    <a:pt x="725" y="48"/>
                  </a:cubicBezTo>
                  <a:cubicBezTo>
                    <a:pt x="711" y="51"/>
                    <a:pt x="697" y="53"/>
                    <a:pt x="682" y="56"/>
                  </a:cubicBezTo>
                  <a:cubicBezTo>
                    <a:pt x="632" y="66"/>
                    <a:pt x="580" y="79"/>
                    <a:pt x="525" y="96"/>
                  </a:cubicBezTo>
                  <a:cubicBezTo>
                    <a:pt x="527" y="88"/>
                    <a:pt x="534" y="83"/>
                    <a:pt x="537" y="83"/>
                  </a:cubicBezTo>
                  <a:cubicBezTo>
                    <a:pt x="539" y="83"/>
                    <a:pt x="540" y="85"/>
                    <a:pt x="537" y="89"/>
                  </a:cubicBezTo>
                  <a:cubicBezTo>
                    <a:pt x="546" y="76"/>
                    <a:pt x="548" y="56"/>
                    <a:pt x="549" y="32"/>
                  </a:cubicBezTo>
                  <a:cubicBezTo>
                    <a:pt x="592" y="23"/>
                    <a:pt x="635" y="16"/>
                    <a:pt x="675" y="12"/>
                  </a:cubicBezTo>
                  <a:cubicBezTo>
                    <a:pt x="734" y="4"/>
                    <a:pt x="789" y="2"/>
                    <a:pt x="838" y="1"/>
                  </a:cubicBezTo>
                  <a:cubicBezTo>
                    <a:pt x="849" y="0"/>
                    <a:pt x="860" y="0"/>
                    <a:pt x="871" y="0"/>
                  </a:cubicBezTo>
                  <a:cubicBezTo>
                    <a:pt x="906" y="0"/>
                    <a:pt x="937" y="3"/>
                    <a:pt x="964" y="3"/>
                  </a:cubicBezTo>
                  <a:cubicBezTo>
                    <a:pt x="999" y="5"/>
                    <a:pt x="1026" y="8"/>
                    <a:pt x="1044" y="9"/>
                  </a:cubicBezTo>
                  <a:cubicBezTo>
                    <a:pt x="1063" y="11"/>
                    <a:pt x="1073" y="11"/>
                    <a:pt x="1073" y="11"/>
                  </a:cubicBezTo>
                  <a:cubicBezTo>
                    <a:pt x="1073" y="11"/>
                    <a:pt x="1033" y="14"/>
                    <a:pt x="964" y="18"/>
                  </a:cubicBezTo>
                  <a:cubicBezTo>
                    <a:pt x="930" y="22"/>
                    <a:pt x="888" y="24"/>
                    <a:pt x="840" y="31"/>
                  </a:cubicBezTo>
                  <a:cubicBezTo>
                    <a:pt x="838" y="31"/>
                    <a:pt x="835" y="32"/>
                    <a:pt x="832" y="32"/>
                  </a:cubicBezTo>
                  <a:cubicBezTo>
                    <a:pt x="806" y="42"/>
                    <a:pt x="780" y="52"/>
                    <a:pt x="754" y="63"/>
                  </a:cubicBezTo>
                  <a:cubicBezTo>
                    <a:pt x="711" y="81"/>
                    <a:pt x="669" y="100"/>
                    <a:pt x="627" y="121"/>
                  </a:cubicBezTo>
                  <a:cubicBezTo>
                    <a:pt x="607" y="131"/>
                    <a:pt x="586" y="141"/>
                    <a:pt x="566" y="152"/>
                  </a:cubicBezTo>
                  <a:cubicBezTo>
                    <a:pt x="546" y="163"/>
                    <a:pt x="525" y="173"/>
                    <a:pt x="506" y="186"/>
                  </a:cubicBezTo>
                  <a:cubicBezTo>
                    <a:pt x="486" y="197"/>
                    <a:pt x="466" y="208"/>
                    <a:pt x="447" y="220"/>
                  </a:cubicBezTo>
                  <a:lnTo>
                    <a:pt x="389" y="258"/>
                  </a:lnTo>
                  <a:cubicBezTo>
                    <a:pt x="375" y="268"/>
                    <a:pt x="361" y="279"/>
                    <a:pt x="347" y="290"/>
                  </a:cubicBezTo>
                  <a:close/>
                  <a:moveTo>
                    <a:pt x="509" y="62"/>
                  </a:moveTo>
                  <a:cubicBezTo>
                    <a:pt x="504" y="56"/>
                    <a:pt x="500" y="50"/>
                    <a:pt x="498" y="44"/>
                  </a:cubicBezTo>
                  <a:cubicBezTo>
                    <a:pt x="502" y="43"/>
                    <a:pt x="506" y="42"/>
                    <a:pt x="509" y="41"/>
                  </a:cubicBezTo>
                  <a:cubicBezTo>
                    <a:pt x="509" y="48"/>
                    <a:pt x="509" y="55"/>
                    <a:pt x="509" y="6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 name="Group 163"/>
          <p:cNvGrpSpPr/>
          <p:nvPr/>
        </p:nvGrpSpPr>
        <p:grpSpPr>
          <a:xfrm>
            <a:off x="8506183" y="709683"/>
            <a:ext cx="644238" cy="448282"/>
            <a:chOff x="8139114" y="985838"/>
            <a:chExt cx="1143000" cy="795338"/>
          </a:xfrm>
        </p:grpSpPr>
        <p:sp>
          <p:nvSpPr>
            <p:cNvPr id="165" name="Freeform 16"/>
            <p:cNvSpPr>
              <a:spLocks/>
            </p:cNvSpPr>
            <p:nvPr/>
          </p:nvSpPr>
          <p:spPr bwMode="auto">
            <a:xfrm>
              <a:off x="8877301" y="1039813"/>
              <a:ext cx="158750" cy="107950"/>
            </a:xfrm>
            <a:custGeom>
              <a:avLst/>
              <a:gdLst>
                <a:gd name="T0" fmla="*/ 154 w 312"/>
                <a:gd name="T1" fmla="*/ 70 h 211"/>
                <a:gd name="T2" fmla="*/ 157 w 312"/>
                <a:gd name="T3" fmla="*/ 70 h 211"/>
                <a:gd name="T4" fmla="*/ 211 w 312"/>
                <a:gd name="T5" fmla="*/ 93 h 211"/>
                <a:gd name="T6" fmla="*/ 243 w 312"/>
                <a:gd name="T7" fmla="*/ 175 h 211"/>
                <a:gd name="T8" fmla="*/ 312 w 312"/>
                <a:gd name="T9" fmla="*/ 211 h 211"/>
                <a:gd name="T10" fmla="*/ 261 w 312"/>
                <a:gd name="T11" fmla="*/ 48 h 211"/>
                <a:gd name="T12" fmla="*/ 160 w 312"/>
                <a:gd name="T13" fmla="*/ 4 h 211"/>
                <a:gd name="T14" fmla="*/ 0 w 312"/>
                <a:gd name="T15" fmla="*/ 124 h 211"/>
                <a:gd name="T16" fmla="*/ 69 w 312"/>
                <a:gd name="T17" fmla="*/ 132 h 211"/>
                <a:gd name="T18" fmla="*/ 154 w 312"/>
                <a:gd name="T19" fmla="*/ 7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211">
                  <a:moveTo>
                    <a:pt x="154" y="70"/>
                  </a:moveTo>
                  <a:lnTo>
                    <a:pt x="157" y="70"/>
                  </a:lnTo>
                  <a:cubicBezTo>
                    <a:pt x="180" y="71"/>
                    <a:pt x="198" y="79"/>
                    <a:pt x="211" y="93"/>
                  </a:cubicBezTo>
                  <a:cubicBezTo>
                    <a:pt x="229" y="113"/>
                    <a:pt x="239" y="144"/>
                    <a:pt x="243" y="175"/>
                  </a:cubicBezTo>
                  <a:cubicBezTo>
                    <a:pt x="268" y="186"/>
                    <a:pt x="291" y="198"/>
                    <a:pt x="312" y="211"/>
                  </a:cubicBezTo>
                  <a:cubicBezTo>
                    <a:pt x="312" y="168"/>
                    <a:pt x="304" y="96"/>
                    <a:pt x="261" y="48"/>
                  </a:cubicBezTo>
                  <a:cubicBezTo>
                    <a:pt x="235" y="20"/>
                    <a:pt x="201" y="5"/>
                    <a:pt x="160" y="4"/>
                  </a:cubicBezTo>
                  <a:cubicBezTo>
                    <a:pt x="70" y="0"/>
                    <a:pt x="20" y="70"/>
                    <a:pt x="0" y="124"/>
                  </a:cubicBezTo>
                  <a:cubicBezTo>
                    <a:pt x="22" y="126"/>
                    <a:pt x="45" y="129"/>
                    <a:pt x="69" y="132"/>
                  </a:cubicBezTo>
                  <a:cubicBezTo>
                    <a:pt x="83" y="104"/>
                    <a:pt x="108" y="70"/>
                    <a:pt x="154" y="7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8"/>
            <p:cNvSpPr>
              <a:spLocks/>
            </p:cNvSpPr>
            <p:nvPr/>
          </p:nvSpPr>
          <p:spPr bwMode="auto">
            <a:xfrm>
              <a:off x="8631239" y="1466851"/>
              <a:ext cx="381000" cy="184150"/>
            </a:xfrm>
            <a:custGeom>
              <a:avLst/>
              <a:gdLst>
                <a:gd name="T0" fmla="*/ 249 w 743"/>
                <a:gd name="T1" fmla="*/ 0 h 361"/>
                <a:gd name="T2" fmla="*/ 5 w 743"/>
                <a:gd name="T3" fmla="*/ 228 h 361"/>
                <a:gd name="T4" fmla="*/ 44 w 743"/>
                <a:gd name="T5" fmla="*/ 299 h 361"/>
                <a:gd name="T6" fmla="*/ 743 w 743"/>
                <a:gd name="T7" fmla="*/ 347 h 361"/>
                <a:gd name="T8" fmla="*/ 743 w 743"/>
                <a:gd name="T9" fmla="*/ 347 h 361"/>
                <a:gd name="T10" fmla="*/ 716 w 743"/>
                <a:gd name="T11" fmla="*/ 348 h 361"/>
                <a:gd name="T12" fmla="*/ 249 w 743"/>
                <a:gd name="T13" fmla="*/ 0 h 361"/>
              </a:gdLst>
              <a:ahLst/>
              <a:cxnLst>
                <a:cxn ang="0">
                  <a:pos x="T0" y="T1"/>
                </a:cxn>
                <a:cxn ang="0">
                  <a:pos x="T2" y="T3"/>
                </a:cxn>
                <a:cxn ang="0">
                  <a:pos x="T4" y="T5"/>
                </a:cxn>
                <a:cxn ang="0">
                  <a:pos x="T6" y="T7"/>
                </a:cxn>
                <a:cxn ang="0">
                  <a:pos x="T8" y="T9"/>
                </a:cxn>
                <a:cxn ang="0">
                  <a:pos x="T10" y="T11"/>
                </a:cxn>
                <a:cxn ang="0">
                  <a:pos x="T12" y="T13"/>
                </a:cxn>
              </a:cxnLst>
              <a:rect l="0" t="0" r="r" b="b"/>
              <a:pathLst>
                <a:path w="743" h="361">
                  <a:moveTo>
                    <a:pt x="249" y="0"/>
                  </a:moveTo>
                  <a:lnTo>
                    <a:pt x="5" y="228"/>
                  </a:lnTo>
                  <a:cubicBezTo>
                    <a:pt x="5" y="228"/>
                    <a:pt x="0" y="288"/>
                    <a:pt x="44" y="299"/>
                  </a:cubicBezTo>
                  <a:cubicBezTo>
                    <a:pt x="88" y="310"/>
                    <a:pt x="545" y="361"/>
                    <a:pt x="743" y="347"/>
                  </a:cubicBezTo>
                  <a:lnTo>
                    <a:pt x="743" y="347"/>
                  </a:lnTo>
                  <a:cubicBezTo>
                    <a:pt x="734" y="347"/>
                    <a:pt x="725" y="348"/>
                    <a:pt x="716" y="348"/>
                  </a:cubicBezTo>
                  <a:cubicBezTo>
                    <a:pt x="338" y="348"/>
                    <a:pt x="249" y="0"/>
                    <a:pt x="249" y="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9"/>
            <p:cNvSpPr>
              <a:spLocks noEditPoints="1"/>
            </p:cNvSpPr>
            <p:nvPr/>
          </p:nvSpPr>
          <p:spPr bwMode="auto">
            <a:xfrm>
              <a:off x="8139114" y="1085851"/>
              <a:ext cx="1050925" cy="695325"/>
            </a:xfrm>
            <a:custGeom>
              <a:avLst/>
              <a:gdLst>
                <a:gd name="T0" fmla="*/ 729 w 2053"/>
                <a:gd name="T1" fmla="*/ 560 h 1357"/>
                <a:gd name="T2" fmla="*/ 867 w 2053"/>
                <a:gd name="T3" fmla="*/ 433 h 1357"/>
                <a:gd name="T4" fmla="*/ 863 w 2053"/>
                <a:gd name="T5" fmla="*/ 265 h 1357"/>
                <a:gd name="T6" fmla="*/ 1181 w 2053"/>
                <a:gd name="T7" fmla="*/ 265 h 1357"/>
                <a:gd name="T8" fmla="*/ 1030 w 2053"/>
                <a:gd name="T9" fmla="*/ 428 h 1357"/>
                <a:gd name="T10" fmla="*/ 908 w 2053"/>
                <a:gd name="T11" fmla="*/ 560 h 1357"/>
                <a:gd name="T12" fmla="*/ 729 w 2053"/>
                <a:gd name="T13" fmla="*/ 560 h 1357"/>
                <a:gd name="T14" fmla="*/ 2011 w 2053"/>
                <a:gd name="T15" fmla="*/ 583 h 1357"/>
                <a:gd name="T16" fmla="*/ 1753 w 2053"/>
                <a:gd name="T17" fmla="*/ 121 h 1357"/>
                <a:gd name="T18" fmla="*/ 1684 w 2053"/>
                <a:gd name="T19" fmla="*/ 85 h 1357"/>
                <a:gd name="T20" fmla="*/ 1529 w 2053"/>
                <a:gd name="T21" fmla="*/ 44 h 1357"/>
                <a:gd name="T22" fmla="*/ 1510 w 2053"/>
                <a:gd name="T23" fmla="*/ 42 h 1357"/>
                <a:gd name="T24" fmla="*/ 1441 w 2053"/>
                <a:gd name="T25" fmla="*/ 34 h 1357"/>
                <a:gd name="T26" fmla="*/ 927 w 2053"/>
                <a:gd name="T27" fmla="*/ 104 h 1357"/>
                <a:gd name="T28" fmla="*/ 0 w 2053"/>
                <a:gd name="T29" fmla="*/ 1053 h 1357"/>
                <a:gd name="T30" fmla="*/ 362 w 2053"/>
                <a:gd name="T31" fmla="*/ 1057 h 1357"/>
                <a:gd name="T32" fmla="*/ 351 w 2053"/>
                <a:gd name="T33" fmla="*/ 1304 h 1357"/>
                <a:gd name="T34" fmla="*/ 483 w 2053"/>
                <a:gd name="T35" fmla="*/ 1357 h 1357"/>
                <a:gd name="T36" fmla="*/ 568 w 2053"/>
                <a:gd name="T37" fmla="*/ 1345 h 1357"/>
                <a:gd name="T38" fmla="*/ 967 w 2053"/>
                <a:gd name="T39" fmla="*/ 971 h 1357"/>
                <a:gd name="T40" fmla="*/ 1211 w 2053"/>
                <a:gd name="T41" fmla="*/ 743 h 1357"/>
                <a:gd name="T42" fmla="*/ 1678 w 2053"/>
                <a:gd name="T43" fmla="*/ 1091 h 1357"/>
                <a:gd name="T44" fmla="*/ 1705 w 2053"/>
                <a:gd name="T45" fmla="*/ 1090 h 1357"/>
                <a:gd name="T46" fmla="*/ 2011 w 2053"/>
                <a:gd name="T47" fmla="*/ 583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1357">
                  <a:moveTo>
                    <a:pt x="729" y="560"/>
                  </a:moveTo>
                  <a:lnTo>
                    <a:pt x="867" y="433"/>
                  </a:lnTo>
                  <a:lnTo>
                    <a:pt x="863" y="265"/>
                  </a:lnTo>
                  <a:lnTo>
                    <a:pt x="1181" y="265"/>
                  </a:lnTo>
                  <a:lnTo>
                    <a:pt x="1030" y="428"/>
                  </a:lnTo>
                  <a:lnTo>
                    <a:pt x="908" y="560"/>
                  </a:lnTo>
                  <a:lnTo>
                    <a:pt x="729" y="560"/>
                  </a:lnTo>
                  <a:close/>
                  <a:moveTo>
                    <a:pt x="2011" y="583"/>
                  </a:moveTo>
                  <a:cubicBezTo>
                    <a:pt x="2011" y="583"/>
                    <a:pt x="1996" y="274"/>
                    <a:pt x="1753" y="121"/>
                  </a:cubicBezTo>
                  <a:cubicBezTo>
                    <a:pt x="1732" y="108"/>
                    <a:pt x="1709" y="96"/>
                    <a:pt x="1684" y="85"/>
                  </a:cubicBezTo>
                  <a:cubicBezTo>
                    <a:pt x="1639" y="66"/>
                    <a:pt x="1587" y="51"/>
                    <a:pt x="1529" y="44"/>
                  </a:cubicBezTo>
                  <a:cubicBezTo>
                    <a:pt x="1522" y="43"/>
                    <a:pt x="1517" y="42"/>
                    <a:pt x="1510" y="42"/>
                  </a:cubicBezTo>
                  <a:cubicBezTo>
                    <a:pt x="1486" y="39"/>
                    <a:pt x="1463" y="36"/>
                    <a:pt x="1441" y="34"/>
                  </a:cubicBezTo>
                  <a:cubicBezTo>
                    <a:pt x="1051" y="0"/>
                    <a:pt x="927" y="104"/>
                    <a:pt x="927" y="104"/>
                  </a:cubicBezTo>
                  <a:lnTo>
                    <a:pt x="0" y="1053"/>
                  </a:lnTo>
                  <a:lnTo>
                    <a:pt x="362" y="1057"/>
                  </a:lnTo>
                  <a:cubicBezTo>
                    <a:pt x="362" y="1057"/>
                    <a:pt x="269" y="1218"/>
                    <a:pt x="351" y="1304"/>
                  </a:cubicBezTo>
                  <a:cubicBezTo>
                    <a:pt x="390" y="1344"/>
                    <a:pt x="440" y="1356"/>
                    <a:pt x="483" y="1357"/>
                  </a:cubicBezTo>
                  <a:cubicBezTo>
                    <a:pt x="530" y="1357"/>
                    <a:pt x="568" y="1345"/>
                    <a:pt x="568" y="1345"/>
                  </a:cubicBezTo>
                  <a:lnTo>
                    <a:pt x="967" y="971"/>
                  </a:lnTo>
                  <a:lnTo>
                    <a:pt x="1211" y="743"/>
                  </a:lnTo>
                  <a:cubicBezTo>
                    <a:pt x="1211" y="743"/>
                    <a:pt x="1300" y="1091"/>
                    <a:pt x="1678" y="1091"/>
                  </a:cubicBezTo>
                  <a:cubicBezTo>
                    <a:pt x="1687" y="1091"/>
                    <a:pt x="1696" y="1090"/>
                    <a:pt x="1705" y="1090"/>
                  </a:cubicBezTo>
                  <a:cubicBezTo>
                    <a:pt x="2053" y="1066"/>
                    <a:pt x="2011" y="583"/>
                    <a:pt x="2011" y="583"/>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0"/>
            <p:cNvSpPr>
              <a:spLocks/>
            </p:cNvSpPr>
            <p:nvPr/>
          </p:nvSpPr>
          <p:spPr bwMode="auto">
            <a:xfrm>
              <a:off x="8512176" y="1304926"/>
              <a:ext cx="153988" cy="68263"/>
            </a:xfrm>
            <a:custGeom>
              <a:avLst/>
              <a:gdLst>
                <a:gd name="T0" fmla="*/ 45 w 97"/>
                <a:gd name="T1" fmla="*/ 2 h 43"/>
                <a:gd name="T2" fmla="*/ 0 w 97"/>
                <a:gd name="T3" fmla="*/ 43 h 43"/>
                <a:gd name="T4" fmla="*/ 58 w 97"/>
                <a:gd name="T5" fmla="*/ 43 h 43"/>
                <a:gd name="T6" fmla="*/ 97 w 97"/>
                <a:gd name="T7" fmla="*/ 0 h 43"/>
                <a:gd name="T8" fmla="*/ 45 w 97"/>
                <a:gd name="T9" fmla="*/ 2 h 43"/>
              </a:gdLst>
              <a:ahLst/>
              <a:cxnLst>
                <a:cxn ang="0">
                  <a:pos x="T0" y="T1"/>
                </a:cxn>
                <a:cxn ang="0">
                  <a:pos x="T2" y="T3"/>
                </a:cxn>
                <a:cxn ang="0">
                  <a:pos x="T4" y="T5"/>
                </a:cxn>
                <a:cxn ang="0">
                  <a:pos x="T6" y="T7"/>
                </a:cxn>
                <a:cxn ang="0">
                  <a:pos x="T8" y="T9"/>
                </a:cxn>
              </a:cxnLst>
              <a:rect l="0" t="0" r="r" b="b"/>
              <a:pathLst>
                <a:path w="97" h="43">
                  <a:moveTo>
                    <a:pt x="45" y="2"/>
                  </a:moveTo>
                  <a:lnTo>
                    <a:pt x="0" y="43"/>
                  </a:lnTo>
                  <a:lnTo>
                    <a:pt x="58" y="43"/>
                  </a:lnTo>
                  <a:lnTo>
                    <a:pt x="97"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
            <p:cNvSpPr>
              <a:spLocks/>
            </p:cNvSpPr>
            <p:nvPr/>
          </p:nvSpPr>
          <p:spPr bwMode="auto">
            <a:xfrm>
              <a:off x="8580439" y="1220788"/>
              <a:ext cx="163513" cy="87313"/>
            </a:xfrm>
            <a:custGeom>
              <a:avLst/>
              <a:gdLst>
                <a:gd name="T0" fmla="*/ 54 w 103"/>
                <a:gd name="T1" fmla="*/ 53 h 55"/>
                <a:gd name="T2" fmla="*/ 103 w 103"/>
                <a:gd name="T3" fmla="*/ 0 h 55"/>
                <a:gd name="T4" fmla="*/ 0 w 103"/>
                <a:gd name="T5" fmla="*/ 0 h 55"/>
                <a:gd name="T6" fmla="*/ 2 w 103"/>
                <a:gd name="T7" fmla="*/ 55 h 55"/>
                <a:gd name="T8" fmla="*/ 54 w 103"/>
                <a:gd name="T9" fmla="*/ 53 h 55"/>
              </a:gdLst>
              <a:ahLst/>
              <a:cxnLst>
                <a:cxn ang="0">
                  <a:pos x="T0" y="T1"/>
                </a:cxn>
                <a:cxn ang="0">
                  <a:pos x="T2" y="T3"/>
                </a:cxn>
                <a:cxn ang="0">
                  <a:pos x="T4" y="T5"/>
                </a:cxn>
                <a:cxn ang="0">
                  <a:pos x="T6" y="T7"/>
                </a:cxn>
                <a:cxn ang="0">
                  <a:pos x="T8" y="T9"/>
                </a:cxn>
              </a:cxnLst>
              <a:rect l="0" t="0" r="r" b="b"/>
              <a:pathLst>
                <a:path w="103" h="55">
                  <a:moveTo>
                    <a:pt x="54" y="53"/>
                  </a:moveTo>
                  <a:lnTo>
                    <a:pt x="103" y="0"/>
                  </a:lnTo>
                  <a:lnTo>
                    <a:pt x="0" y="0"/>
                  </a:lnTo>
                  <a:lnTo>
                    <a:pt x="2" y="55"/>
                  </a:lnTo>
                  <a:lnTo>
                    <a:pt x="54" y="5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191"/>
            <p:cNvSpPr>
              <a:spLocks/>
            </p:cNvSpPr>
            <p:nvPr/>
          </p:nvSpPr>
          <p:spPr bwMode="auto">
            <a:xfrm>
              <a:off x="9142413" y="1274763"/>
              <a:ext cx="9525" cy="4763"/>
            </a:xfrm>
            <a:custGeom>
              <a:avLst/>
              <a:gdLst>
                <a:gd name="T0" fmla="*/ 2 w 19"/>
                <a:gd name="T1" fmla="*/ 9 h 9"/>
                <a:gd name="T2" fmla="*/ 0 w 19"/>
                <a:gd name="T3" fmla="*/ 4 h 9"/>
                <a:gd name="T4" fmla="*/ 5 w 19"/>
                <a:gd name="T5" fmla="*/ 2 h 9"/>
                <a:gd name="T6" fmla="*/ 10 w 19"/>
                <a:gd name="T7" fmla="*/ 0 h 9"/>
                <a:gd name="T8" fmla="*/ 19 w 19"/>
                <a:gd name="T9" fmla="*/ 8 h 9"/>
                <a:gd name="T10" fmla="*/ 2 w 19"/>
                <a:gd name="T11" fmla="*/ 9 h 9"/>
              </a:gdLst>
              <a:ahLst/>
              <a:cxnLst>
                <a:cxn ang="0">
                  <a:pos x="T0" y="T1"/>
                </a:cxn>
                <a:cxn ang="0">
                  <a:pos x="T2" y="T3"/>
                </a:cxn>
                <a:cxn ang="0">
                  <a:pos x="T4" y="T5"/>
                </a:cxn>
                <a:cxn ang="0">
                  <a:pos x="T6" y="T7"/>
                </a:cxn>
                <a:cxn ang="0">
                  <a:pos x="T8" y="T9"/>
                </a:cxn>
                <a:cxn ang="0">
                  <a:pos x="T10" y="T11"/>
                </a:cxn>
              </a:cxnLst>
              <a:rect l="0" t="0" r="r" b="b"/>
              <a:pathLst>
                <a:path w="19" h="9">
                  <a:moveTo>
                    <a:pt x="2" y="9"/>
                  </a:moveTo>
                  <a:cubicBezTo>
                    <a:pt x="1" y="8"/>
                    <a:pt x="0" y="6"/>
                    <a:pt x="0" y="4"/>
                  </a:cubicBezTo>
                  <a:cubicBezTo>
                    <a:pt x="1" y="3"/>
                    <a:pt x="3" y="2"/>
                    <a:pt x="5" y="2"/>
                  </a:cubicBezTo>
                  <a:cubicBezTo>
                    <a:pt x="7" y="1"/>
                    <a:pt x="9" y="0"/>
                    <a:pt x="10" y="0"/>
                  </a:cubicBezTo>
                  <a:cubicBezTo>
                    <a:pt x="14" y="0"/>
                    <a:pt x="17" y="3"/>
                    <a:pt x="19" y="8"/>
                  </a:cubicBezTo>
                  <a:cubicBezTo>
                    <a:pt x="13" y="9"/>
                    <a:pt x="7" y="9"/>
                    <a:pt x="2" y="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192"/>
            <p:cNvSpPr>
              <a:spLocks/>
            </p:cNvSpPr>
            <p:nvPr/>
          </p:nvSpPr>
          <p:spPr bwMode="auto">
            <a:xfrm>
              <a:off x="9139238" y="1276351"/>
              <a:ext cx="4763" cy="3175"/>
            </a:xfrm>
            <a:custGeom>
              <a:avLst/>
              <a:gdLst>
                <a:gd name="T0" fmla="*/ 0 w 7"/>
                <a:gd name="T1" fmla="*/ 6 h 6"/>
                <a:gd name="T2" fmla="*/ 5 w 7"/>
                <a:gd name="T3" fmla="*/ 0 h 6"/>
                <a:gd name="T4" fmla="*/ 7 w 7"/>
                <a:gd name="T5" fmla="*/ 5 h 6"/>
                <a:gd name="T6" fmla="*/ 0 w 7"/>
                <a:gd name="T7" fmla="*/ 6 h 6"/>
              </a:gdLst>
              <a:ahLst/>
              <a:cxnLst>
                <a:cxn ang="0">
                  <a:pos x="T0" y="T1"/>
                </a:cxn>
                <a:cxn ang="0">
                  <a:pos x="T2" y="T3"/>
                </a:cxn>
                <a:cxn ang="0">
                  <a:pos x="T4" y="T5"/>
                </a:cxn>
                <a:cxn ang="0">
                  <a:pos x="T6" y="T7"/>
                </a:cxn>
              </a:cxnLst>
              <a:rect l="0" t="0" r="r" b="b"/>
              <a:pathLst>
                <a:path w="7" h="6">
                  <a:moveTo>
                    <a:pt x="0" y="6"/>
                  </a:moveTo>
                  <a:cubicBezTo>
                    <a:pt x="1" y="3"/>
                    <a:pt x="3" y="1"/>
                    <a:pt x="5" y="0"/>
                  </a:cubicBezTo>
                  <a:cubicBezTo>
                    <a:pt x="5" y="2"/>
                    <a:pt x="6" y="4"/>
                    <a:pt x="7" y="5"/>
                  </a:cubicBezTo>
                  <a:cubicBezTo>
                    <a:pt x="4" y="6"/>
                    <a:pt x="2" y="6"/>
                    <a:pt x="0" y="6"/>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194"/>
            <p:cNvSpPr>
              <a:spLocks/>
            </p:cNvSpPr>
            <p:nvPr/>
          </p:nvSpPr>
          <p:spPr bwMode="auto">
            <a:xfrm>
              <a:off x="8496301" y="1327151"/>
              <a:ext cx="23813" cy="28575"/>
            </a:xfrm>
            <a:custGeom>
              <a:avLst/>
              <a:gdLst>
                <a:gd name="T0" fmla="*/ 40 w 46"/>
                <a:gd name="T1" fmla="*/ 57 h 57"/>
                <a:gd name="T2" fmla="*/ 16 w 46"/>
                <a:gd name="T3" fmla="*/ 0 h 57"/>
                <a:gd name="T4" fmla="*/ 40 w 46"/>
                <a:gd name="T5" fmla="*/ 57 h 57"/>
              </a:gdLst>
              <a:ahLst/>
              <a:cxnLst>
                <a:cxn ang="0">
                  <a:pos x="T0" y="T1"/>
                </a:cxn>
                <a:cxn ang="0">
                  <a:pos x="T2" y="T3"/>
                </a:cxn>
                <a:cxn ang="0">
                  <a:pos x="T4" y="T5"/>
                </a:cxn>
              </a:cxnLst>
              <a:rect l="0" t="0" r="r" b="b"/>
              <a:pathLst>
                <a:path w="46" h="57">
                  <a:moveTo>
                    <a:pt x="40" y="57"/>
                  </a:moveTo>
                  <a:cubicBezTo>
                    <a:pt x="16" y="57"/>
                    <a:pt x="0" y="24"/>
                    <a:pt x="16" y="0"/>
                  </a:cubicBezTo>
                  <a:cubicBezTo>
                    <a:pt x="32" y="8"/>
                    <a:pt x="46" y="18"/>
                    <a:pt x="40" y="57"/>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195"/>
            <p:cNvSpPr>
              <a:spLocks/>
            </p:cNvSpPr>
            <p:nvPr/>
          </p:nvSpPr>
          <p:spPr bwMode="auto">
            <a:xfrm>
              <a:off x="8509001" y="1477963"/>
              <a:ext cx="31750" cy="34925"/>
            </a:xfrm>
            <a:custGeom>
              <a:avLst/>
              <a:gdLst>
                <a:gd name="T0" fmla="*/ 4 w 63"/>
                <a:gd name="T1" fmla="*/ 68 h 68"/>
                <a:gd name="T2" fmla="*/ 0 w 63"/>
                <a:gd name="T3" fmla="*/ 68 h 68"/>
                <a:gd name="T4" fmla="*/ 23 w 63"/>
                <a:gd name="T5" fmla="*/ 0 h 68"/>
                <a:gd name="T6" fmla="*/ 63 w 63"/>
                <a:gd name="T7" fmla="*/ 45 h 68"/>
                <a:gd name="T8" fmla="*/ 4 w 63"/>
                <a:gd name="T9" fmla="*/ 68 h 68"/>
              </a:gdLst>
              <a:ahLst/>
              <a:cxnLst>
                <a:cxn ang="0">
                  <a:pos x="T0" y="T1"/>
                </a:cxn>
                <a:cxn ang="0">
                  <a:pos x="T2" y="T3"/>
                </a:cxn>
                <a:cxn ang="0">
                  <a:pos x="T4" y="T5"/>
                </a:cxn>
                <a:cxn ang="0">
                  <a:pos x="T6" y="T7"/>
                </a:cxn>
                <a:cxn ang="0">
                  <a:pos x="T8" y="T9"/>
                </a:cxn>
              </a:cxnLst>
              <a:rect l="0" t="0" r="r" b="b"/>
              <a:pathLst>
                <a:path w="63" h="68">
                  <a:moveTo>
                    <a:pt x="4" y="68"/>
                  </a:moveTo>
                  <a:cubicBezTo>
                    <a:pt x="3" y="68"/>
                    <a:pt x="1" y="68"/>
                    <a:pt x="0" y="68"/>
                  </a:cubicBezTo>
                  <a:cubicBezTo>
                    <a:pt x="3" y="38"/>
                    <a:pt x="23" y="33"/>
                    <a:pt x="23" y="0"/>
                  </a:cubicBezTo>
                  <a:cubicBezTo>
                    <a:pt x="43" y="7"/>
                    <a:pt x="60" y="15"/>
                    <a:pt x="63" y="45"/>
                  </a:cubicBezTo>
                  <a:cubicBezTo>
                    <a:pt x="39" y="47"/>
                    <a:pt x="30" y="68"/>
                    <a:pt x="4" y="68"/>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196"/>
            <p:cNvSpPr>
              <a:spLocks/>
            </p:cNvSpPr>
            <p:nvPr/>
          </p:nvSpPr>
          <p:spPr bwMode="auto">
            <a:xfrm>
              <a:off x="8478838" y="1128713"/>
              <a:ext cx="42863" cy="71438"/>
            </a:xfrm>
            <a:custGeom>
              <a:avLst/>
              <a:gdLst>
                <a:gd name="T0" fmla="*/ 66 w 82"/>
                <a:gd name="T1" fmla="*/ 139 h 139"/>
                <a:gd name="T2" fmla="*/ 63 w 82"/>
                <a:gd name="T3" fmla="*/ 0 h 139"/>
                <a:gd name="T4" fmla="*/ 82 w 82"/>
                <a:gd name="T5" fmla="*/ 3 h 139"/>
                <a:gd name="T6" fmla="*/ 66 w 82"/>
                <a:gd name="T7" fmla="*/ 139 h 139"/>
              </a:gdLst>
              <a:ahLst/>
              <a:cxnLst>
                <a:cxn ang="0">
                  <a:pos x="T0" y="T1"/>
                </a:cxn>
                <a:cxn ang="0">
                  <a:pos x="T2" y="T3"/>
                </a:cxn>
                <a:cxn ang="0">
                  <a:pos x="T4" y="T5"/>
                </a:cxn>
                <a:cxn ang="0">
                  <a:pos x="T6" y="T7"/>
                </a:cxn>
              </a:cxnLst>
              <a:rect l="0" t="0" r="r" b="b"/>
              <a:pathLst>
                <a:path w="82" h="139">
                  <a:moveTo>
                    <a:pt x="66" y="139"/>
                  </a:moveTo>
                  <a:cubicBezTo>
                    <a:pt x="49" y="99"/>
                    <a:pt x="0" y="0"/>
                    <a:pt x="63" y="0"/>
                  </a:cubicBezTo>
                  <a:cubicBezTo>
                    <a:pt x="68" y="0"/>
                    <a:pt x="74" y="1"/>
                    <a:pt x="82" y="3"/>
                  </a:cubicBezTo>
                  <a:cubicBezTo>
                    <a:pt x="68" y="54"/>
                    <a:pt x="70" y="98"/>
                    <a:pt x="66" y="13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199"/>
            <p:cNvSpPr>
              <a:spLocks/>
            </p:cNvSpPr>
            <p:nvPr/>
          </p:nvSpPr>
          <p:spPr bwMode="auto">
            <a:xfrm>
              <a:off x="8524876" y="1397001"/>
              <a:ext cx="103188" cy="260350"/>
            </a:xfrm>
            <a:custGeom>
              <a:avLst/>
              <a:gdLst>
                <a:gd name="T0" fmla="*/ 59 w 200"/>
                <a:gd name="T1" fmla="*/ 508 h 508"/>
                <a:gd name="T2" fmla="*/ 40 w 200"/>
                <a:gd name="T3" fmla="*/ 496 h 508"/>
                <a:gd name="T4" fmla="*/ 73 w 200"/>
                <a:gd name="T5" fmla="*/ 449 h 508"/>
                <a:gd name="T6" fmla="*/ 88 w 200"/>
                <a:gd name="T7" fmla="*/ 451 h 508"/>
                <a:gd name="T8" fmla="*/ 72 w 200"/>
                <a:gd name="T9" fmla="*/ 361 h 508"/>
                <a:gd name="T10" fmla="*/ 24 w 200"/>
                <a:gd name="T11" fmla="*/ 1 h 508"/>
                <a:gd name="T12" fmla="*/ 29 w 200"/>
                <a:gd name="T13" fmla="*/ 0 h 508"/>
                <a:gd name="T14" fmla="*/ 88 w 200"/>
                <a:gd name="T15" fmla="*/ 136 h 508"/>
                <a:gd name="T16" fmla="*/ 136 w 200"/>
                <a:gd name="T17" fmla="*/ 79 h 508"/>
                <a:gd name="T18" fmla="*/ 200 w 200"/>
                <a:gd name="T19" fmla="*/ 327 h 508"/>
                <a:gd name="T20" fmla="*/ 167 w 200"/>
                <a:gd name="T21" fmla="*/ 408 h 508"/>
                <a:gd name="T22" fmla="*/ 61 w 200"/>
                <a:gd name="T23" fmla="*/ 508 h 508"/>
                <a:gd name="T24" fmla="*/ 59 w 200"/>
                <a:gd name="T25"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508">
                  <a:moveTo>
                    <a:pt x="59" y="508"/>
                  </a:moveTo>
                  <a:cubicBezTo>
                    <a:pt x="53" y="508"/>
                    <a:pt x="47" y="505"/>
                    <a:pt x="40" y="496"/>
                  </a:cubicBezTo>
                  <a:cubicBezTo>
                    <a:pt x="40" y="463"/>
                    <a:pt x="51" y="449"/>
                    <a:pt x="73" y="449"/>
                  </a:cubicBezTo>
                  <a:cubicBezTo>
                    <a:pt x="77" y="449"/>
                    <a:pt x="83" y="449"/>
                    <a:pt x="88" y="451"/>
                  </a:cubicBezTo>
                  <a:cubicBezTo>
                    <a:pt x="94" y="404"/>
                    <a:pt x="73" y="397"/>
                    <a:pt x="72" y="361"/>
                  </a:cubicBezTo>
                  <a:cubicBezTo>
                    <a:pt x="174" y="238"/>
                    <a:pt x="0" y="158"/>
                    <a:pt x="24" y="1"/>
                  </a:cubicBezTo>
                  <a:cubicBezTo>
                    <a:pt x="26" y="0"/>
                    <a:pt x="27" y="0"/>
                    <a:pt x="29" y="0"/>
                  </a:cubicBezTo>
                  <a:cubicBezTo>
                    <a:pt x="93" y="0"/>
                    <a:pt x="31" y="119"/>
                    <a:pt x="88" y="136"/>
                  </a:cubicBezTo>
                  <a:cubicBezTo>
                    <a:pt x="111" y="127"/>
                    <a:pt x="120" y="99"/>
                    <a:pt x="136" y="79"/>
                  </a:cubicBezTo>
                  <a:cubicBezTo>
                    <a:pt x="182" y="168"/>
                    <a:pt x="138" y="252"/>
                    <a:pt x="200" y="327"/>
                  </a:cubicBezTo>
                  <a:cubicBezTo>
                    <a:pt x="191" y="357"/>
                    <a:pt x="182" y="387"/>
                    <a:pt x="167" y="408"/>
                  </a:cubicBezTo>
                  <a:lnTo>
                    <a:pt x="61" y="508"/>
                  </a:lnTo>
                  <a:cubicBezTo>
                    <a:pt x="60" y="508"/>
                    <a:pt x="59" y="508"/>
                    <a:pt x="59" y="508"/>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200"/>
            <p:cNvSpPr>
              <a:spLocks/>
            </p:cNvSpPr>
            <p:nvPr/>
          </p:nvSpPr>
          <p:spPr bwMode="auto">
            <a:xfrm>
              <a:off x="8639176" y="1447801"/>
              <a:ext cx="36513" cy="36513"/>
            </a:xfrm>
            <a:custGeom>
              <a:avLst/>
              <a:gdLst>
                <a:gd name="T0" fmla="*/ 36 w 71"/>
                <a:gd name="T1" fmla="*/ 70 h 70"/>
                <a:gd name="T2" fmla="*/ 0 w 71"/>
                <a:gd name="T3" fmla="*/ 45 h 70"/>
                <a:gd name="T4" fmla="*/ 46 w 71"/>
                <a:gd name="T5" fmla="*/ 0 h 70"/>
                <a:gd name="T6" fmla="*/ 65 w 71"/>
                <a:gd name="T7" fmla="*/ 1 h 70"/>
                <a:gd name="T8" fmla="*/ 48 w 71"/>
                <a:gd name="T9" fmla="*/ 68 h 70"/>
                <a:gd name="T10" fmla="*/ 36 w 71"/>
                <a:gd name="T11" fmla="*/ 70 h 70"/>
              </a:gdLst>
              <a:ahLst/>
              <a:cxnLst>
                <a:cxn ang="0">
                  <a:pos x="T0" y="T1"/>
                </a:cxn>
                <a:cxn ang="0">
                  <a:pos x="T2" y="T3"/>
                </a:cxn>
                <a:cxn ang="0">
                  <a:pos x="T4" y="T5"/>
                </a:cxn>
                <a:cxn ang="0">
                  <a:pos x="T6" y="T7"/>
                </a:cxn>
                <a:cxn ang="0">
                  <a:pos x="T8" y="T9"/>
                </a:cxn>
                <a:cxn ang="0">
                  <a:pos x="T10" y="T11"/>
                </a:cxn>
              </a:cxnLst>
              <a:rect l="0" t="0" r="r" b="b"/>
              <a:pathLst>
                <a:path w="71" h="70">
                  <a:moveTo>
                    <a:pt x="36" y="70"/>
                  </a:moveTo>
                  <a:cubicBezTo>
                    <a:pt x="19" y="70"/>
                    <a:pt x="12" y="54"/>
                    <a:pt x="0" y="45"/>
                  </a:cubicBezTo>
                  <a:cubicBezTo>
                    <a:pt x="0" y="8"/>
                    <a:pt x="19" y="0"/>
                    <a:pt x="46" y="0"/>
                  </a:cubicBezTo>
                  <a:cubicBezTo>
                    <a:pt x="52" y="0"/>
                    <a:pt x="58" y="0"/>
                    <a:pt x="65" y="1"/>
                  </a:cubicBezTo>
                  <a:cubicBezTo>
                    <a:pt x="71" y="39"/>
                    <a:pt x="55" y="47"/>
                    <a:pt x="48" y="68"/>
                  </a:cubicBezTo>
                  <a:cubicBezTo>
                    <a:pt x="44" y="69"/>
                    <a:pt x="39" y="70"/>
                    <a:pt x="36" y="70"/>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201"/>
            <p:cNvSpPr>
              <a:spLocks/>
            </p:cNvSpPr>
            <p:nvPr/>
          </p:nvSpPr>
          <p:spPr bwMode="auto">
            <a:xfrm>
              <a:off x="8589963" y="1355726"/>
              <a:ext cx="53975" cy="41275"/>
            </a:xfrm>
            <a:custGeom>
              <a:avLst/>
              <a:gdLst>
                <a:gd name="T0" fmla="*/ 67 w 104"/>
                <a:gd name="T1" fmla="*/ 81 h 81"/>
                <a:gd name="T2" fmla="*/ 0 w 104"/>
                <a:gd name="T3" fmla="*/ 36 h 81"/>
                <a:gd name="T4" fmla="*/ 1 w 104"/>
                <a:gd name="T5" fmla="*/ 34 h 81"/>
                <a:gd name="T6" fmla="*/ 27 w 104"/>
                <a:gd name="T7" fmla="*/ 34 h 81"/>
                <a:gd name="T8" fmla="*/ 58 w 104"/>
                <a:gd name="T9" fmla="*/ 0 h 81"/>
                <a:gd name="T10" fmla="*/ 94 w 104"/>
                <a:gd name="T11" fmla="*/ 25 h 81"/>
                <a:gd name="T12" fmla="*/ 104 w 104"/>
                <a:gd name="T13" fmla="*/ 24 h 81"/>
                <a:gd name="T14" fmla="*/ 72 w 104"/>
                <a:gd name="T15" fmla="*/ 80 h 81"/>
                <a:gd name="T16" fmla="*/ 67 w 104"/>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81">
                  <a:moveTo>
                    <a:pt x="67" y="81"/>
                  </a:moveTo>
                  <a:cubicBezTo>
                    <a:pt x="34" y="81"/>
                    <a:pt x="32" y="38"/>
                    <a:pt x="0" y="36"/>
                  </a:cubicBezTo>
                  <a:cubicBezTo>
                    <a:pt x="0" y="35"/>
                    <a:pt x="0" y="34"/>
                    <a:pt x="1" y="34"/>
                  </a:cubicBezTo>
                  <a:lnTo>
                    <a:pt x="27" y="34"/>
                  </a:lnTo>
                  <a:lnTo>
                    <a:pt x="58" y="0"/>
                  </a:lnTo>
                  <a:cubicBezTo>
                    <a:pt x="67" y="13"/>
                    <a:pt x="76" y="25"/>
                    <a:pt x="94" y="25"/>
                  </a:cubicBezTo>
                  <a:cubicBezTo>
                    <a:pt x="97" y="25"/>
                    <a:pt x="100" y="24"/>
                    <a:pt x="104" y="24"/>
                  </a:cubicBezTo>
                  <a:cubicBezTo>
                    <a:pt x="100" y="51"/>
                    <a:pt x="85" y="64"/>
                    <a:pt x="72" y="80"/>
                  </a:cubicBezTo>
                  <a:cubicBezTo>
                    <a:pt x="71" y="80"/>
                    <a:pt x="69" y="81"/>
                    <a:pt x="67" y="81"/>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202"/>
            <p:cNvSpPr>
              <a:spLocks/>
            </p:cNvSpPr>
            <p:nvPr/>
          </p:nvSpPr>
          <p:spPr bwMode="auto">
            <a:xfrm>
              <a:off x="8589963" y="1338263"/>
              <a:ext cx="30163" cy="34925"/>
            </a:xfrm>
            <a:custGeom>
              <a:avLst/>
              <a:gdLst>
                <a:gd name="T0" fmla="*/ 26 w 57"/>
                <a:gd name="T1" fmla="*/ 67 h 67"/>
                <a:gd name="T2" fmla="*/ 0 w 57"/>
                <a:gd name="T3" fmla="*/ 67 h 67"/>
                <a:gd name="T4" fmla="*/ 24 w 57"/>
                <a:gd name="T5" fmla="*/ 0 h 67"/>
                <a:gd name="T6" fmla="*/ 57 w 57"/>
                <a:gd name="T7" fmla="*/ 33 h 67"/>
                <a:gd name="T8" fmla="*/ 26 w 57"/>
                <a:gd name="T9" fmla="*/ 67 h 67"/>
              </a:gdLst>
              <a:ahLst/>
              <a:cxnLst>
                <a:cxn ang="0">
                  <a:pos x="T0" y="T1"/>
                </a:cxn>
                <a:cxn ang="0">
                  <a:pos x="T2" y="T3"/>
                </a:cxn>
                <a:cxn ang="0">
                  <a:pos x="T4" y="T5"/>
                </a:cxn>
                <a:cxn ang="0">
                  <a:pos x="T6" y="T7"/>
                </a:cxn>
                <a:cxn ang="0">
                  <a:pos x="T8" y="T9"/>
                </a:cxn>
              </a:cxnLst>
              <a:rect l="0" t="0" r="r" b="b"/>
              <a:pathLst>
                <a:path w="57" h="67">
                  <a:moveTo>
                    <a:pt x="26" y="67"/>
                  </a:moveTo>
                  <a:lnTo>
                    <a:pt x="0" y="67"/>
                  </a:lnTo>
                  <a:cubicBezTo>
                    <a:pt x="2" y="37"/>
                    <a:pt x="10" y="15"/>
                    <a:pt x="24" y="0"/>
                  </a:cubicBezTo>
                  <a:cubicBezTo>
                    <a:pt x="40" y="4"/>
                    <a:pt x="48" y="19"/>
                    <a:pt x="57" y="33"/>
                  </a:cubicBezTo>
                  <a:lnTo>
                    <a:pt x="26" y="6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203"/>
            <p:cNvSpPr>
              <a:spLocks/>
            </p:cNvSpPr>
            <p:nvPr/>
          </p:nvSpPr>
          <p:spPr bwMode="auto">
            <a:xfrm>
              <a:off x="8609013" y="1063626"/>
              <a:ext cx="41275" cy="57150"/>
            </a:xfrm>
            <a:custGeom>
              <a:avLst/>
              <a:gdLst>
                <a:gd name="T0" fmla="*/ 35 w 81"/>
                <a:gd name="T1" fmla="*/ 113 h 113"/>
                <a:gd name="T2" fmla="*/ 3 w 81"/>
                <a:gd name="T3" fmla="*/ 56 h 113"/>
                <a:gd name="T4" fmla="*/ 66 w 81"/>
                <a:gd name="T5" fmla="*/ 0 h 113"/>
                <a:gd name="T6" fmla="*/ 74 w 81"/>
                <a:gd name="T7" fmla="*/ 0 h 113"/>
                <a:gd name="T8" fmla="*/ 79 w 81"/>
                <a:gd name="T9" fmla="*/ 62 h 113"/>
                <a:gd name="T10" fmla="*/ 38 w 81"/>
                <a:gd name="T11" fmla="*/ 112 h 113"/>
                <a:gd name="T12" fmla="*/ 35 w 81"/>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81" h="113">
                  <a:moveTo>
                    <a:pt x="35" y="113"/>
                  </a:moveTo>
                  <a:cubicBezTo>
                    <a:pt x="12" y="113"/>
                    <a:pt x="0" y="84"/>
                    <a:pt x="3" y="56"/>
                  </a:cubicBezTo>
                  <a:cubicBezTo>
                    <a:pt x="7" y="28"/>
                    <a:pt x="26" y="0"/>
                    <a:pt x="66" y="0"/>
                  </a:cubicBezTo>
                  <a:cubicBezTo>
                    <a:pt x="69" y="0"/>
                    <a:pt x="71" y="0"/>
                    <a:pt x="74" y="0"/>
                  </a:cubicBezTo>
                  <a:cubicBezTo>
                    <a:pt x="81" y="33"/>
                    <a:pt x="77" y="37"/>
                    <a:pt x="79" y="62"/>
                  </a:cubicBezTo>
                  <a:cubicBezTo>
                    <a:pt x="64" y="80"/>
                    <a:pt x="51" y="97"/>
                    <a:pt x="38" y="112"/>
                  </a:cubicBezTo>
                  <a:cubicBezTo>
                    <a:pt x="37" y="112"/>
                    <a:pt x="36" y="113"/>
                    <a:pt x="35" y="11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207"/>
            <p:cNvSpPr>
              <a:spLocks/>
            </p:cNvSpPr>
            <p:nvPr/>
          </p:nvSpPr>
          <p:spPr bwMode="auto">
            <a:xfrm>
              <a:off x="8647113" y="1366838"/>
              <a:ext cx="25400" cy="30163"/>
            </a:xfrm>
            <a:custGeom>
              <a:avLst/>
              <a:gdLst>
                <a:gd name="T0" fmla="*/ 38 w 50"/>
                <a:gd name="T1" fmla="*/ 57 h 57"/>
                <a:gd name="T2" fmla="*/ 0 w 50"/>
                <a:gd name="T3" fmla="*/ 0 h 57"/>
                <a:gd name="T4" fmla="*/ 49 w 50"/>
                <a:gd name="T5" fmla="*/ 56 h 57"/>
                <a:gd name="T6" fmla="*/ 38 w 50"/>
                <a:gd name="T7" fmla="*/ 57 h 57"/>
              </a:gdLst>
              <a:ahLst/>
              <a:cxnLst>
                <a:cxn ang="0">
                  <a:pos x="T0" y="T1"/>
                </a:cxn>
                <a:cxn ang="0">
                  <a:pos x="T2" y="T3"/>
                </a:cxn>
                <a:cxn ang="0">
                  <a:pos x="T4" y="T5"/>
                </a:cxn>
                <a:cxn ang="0">
                  <a:pos x="T6" y="T7"/>
                </a:cxn>
              </a:cxnLst>
              <a:rect l="0" t="0" r="r" b="b"/>
              <a:pathLst>
                <a:path w="50" h="57">
                  <a:moveTo>
                    <a:pt x="38" y="57"/>
                  </a:moveTo>
                  <a:cubicBezTo>
                    <a:pt x="12" y="57"/>
                    <a:pt x="6" y="28"/>
                    <a:pt x="0" y="0"/>
                  </a:cubicBezTo>
                  <a:cubicBezTo>
                    <a:pt x="19" y="15"/>
                    <a:pt x="50" y="12"/>
                    <a:pt x="49" y="56"/>
                  </a:cubicBezTo>
                  <a:cubicBezTo>
                    <a:pt x="45" y="57"/>
                    <a:pt x="42" y="57"/>
                    <a:pt x="38" y="57"/>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215"/>
            <p:cNvSpPr>
              <a:spLocks/>
            </p:cNvSpPr>
            <p:nvPr/>
          </p:nvSpPr>
          <p:spPr bwMode="auto">
            <a:xfrm>
              <a:off x="8650289" y="1136651"/>
              <a:ext cx="23813" cy="84138"/>
            </a:xfrm>
            <a:custGeom>
              <a:avLst/>
              <a:gdLst>
                <a:gd name="T0" fmla="*/ 47 w 47"/>
                <a:gd name="T1" fmla="*/ 165 h 165"/>
                <a:gd name="T2" fmla="*/ 10 w 47"/>
                <a:gd name="T3" fmla="*/ 165 h 165"/>
                <a:gd name="T4" fmla="*/ 27 w 47"/>
                <a:gd name="T5" fmla="*/ 0 h 165"/>
                <a:gd name="T6" fmla="*/ 47 w 47"/>
                <a:gd name="T7" fmla="*/ 165 h 165"/>
              </a:gdLst>
              <a:ahLst/>
              <a:cxnLst>
                <a:cxn ang="0">
                  <a:pos x="T0" y="T1"/>
                </a:cxn>
                <a:cxn ang="0">
                  <a:pos x="T2" y="T3"/>
                </a:cxn>
                <a:cxn ang="0">
                  <a:pos x="T4" y="T5"/>
                </a:cxn>
                <a:cxn ang="0">
                  <a:pos x="T6" y="T7"/>
                </a:cxn>
              </a:cxnLst>
              <a:rect l="0" t="0" r="r" b="b"/>
              <a:pathLst>
                <a:path w="47" h="165">
                  <a:moveTo>
                    <a:pt x="47" y="165"/>
                  </a:moveTo>
                  <a:lnTo>
                    <a:pt x="10" y="165"/>
                  </a:lnTo>
                  <a:cubicBezTo>
                    <a:pt x="0" y="111"/>
                    <a:pt x="6" y="43"/>
                    <a:pt x="27" y="0"/>
                  </a:cubicBezTo>
                  <a:cubicBezTo>
                    <a:pt x="37" y="45"/>
                    <a:pt x="46" y="106"/>
                    <a:pt x="47" y="165"/>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216"/>
            <p:cNvSpPr>
              <a:spLocks/>
            </p:cNvSpPr>
            <p:nvPr/>
          </p:nvSpPr>
          <p:spPr bwMode="auto">
            <a:xfrm>
              <a:off x="8655051" y="1220788"/>
              <a:ext cx="19050" cy="36513"/>
            </a:xfrm>
            <a:custGeom>
              <a:avLst/>
              <a:gdLst>
                <a:gd name="T0" fmla="*/ 34 w 37"/>
                <a:gd name="T1" fmla="*/ 71 h 71"/>
                <a:gd name="T2" fmla="*/ 0 w 37"/>
                <a:gd name="T3" fmla="*/ 0 h 71"/>
                <a:gd name="T4" fmla="*/ 37 w 37"/>
                <a:gd name="T5" fmla="*/ 0 h 71"/>
                <a:gd name="T6" fmla="*/ 34 w 37"/>
                <a:gd name="T7" fmla="*/ 71 h 71"/>
              </a:gdLst>
              <a:ahLst/>
              <a:cxnLst>
                <a:cxn ang="0">
                  <a:pos x="T0" y="T1"/>
                </a:cxn>
                <a:cxn ang="0">
                  <a:pos x="T2" y="T3"/>
                </a:cxn>
                <a:cxn ang="0">
                  <a:pos x="T4" y="T5"/>
                </a:cxn>
                <a:cxn ang="0">
                  <a:pos x="T6" y="T7"/>
                </a:cxn>
              </a:cxnLst>
              <a:rect l="0" t="0" r="r" b="b"/>
              <a:pathLst>
                <a:path w="37" h="71">
                  <a:moveTo>
                    <a:pt x="34" y="71"/>
                  </a:moveTo>
                  <a:cubicBezTo>
                    <a:pt x="17" y="57"/>
                    <a:pt x="6" y="30"/>
                    <a:pt x="0" y="0"/>
                  </a:cubicBezTo>
                  <a:lnTo>
                    <a:pt x="37" y="0"/>
                  </a:lnTo>
                  <a:cubicBezTo>
                    <a:pt x="37" y="24"/>
                    <a:pt x="36" y="48"/>
                    <a:pt x="34" y="71"/>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218"/>
            <p:cNvSpPr>
              <a:spLocks/>
            </p:cNvSpPr>
            <p:nvPr/>
          </p:nvSpPr>
          <p:spPr bwMode="auto">
            <a:xfrm>
              <a:off x="8535989" y="1292226"/>
              <a:ext cx="22225" cy="28575"/>
            </a:xfrm>
            <a:custGeom>
              <a:avLst/>
              <a:gdLst>
                <a:gd name="T0" fmla="*/ 23 w 44"/>
                <a:gd name="T1" fmla="*/ 57 h 57"/>
                <a:gd name="T2" fmla="*/ 3 w 44"/>
                <a:gd name="T3" fmla="*/ 46 h 57"/>
                <a:gd name="T4" fmla="*/ 25 w 44"/>
                <a:gd name="T5" fmla="*/ 0 h 57"/>
                <a:gd name="T6" fmla="*/ 35 w 44"/>
                <a:gd name="T7" fmla="*/ 1 h 57"/>
                <a:gd name="T8" fmla="*/ 43 w 44"/>
                <a:gd name="T9" fmla="*/ 46 h 57"/>
                <a:gd name="T10" fmla="*/ 23 w 44"/>
                <a:gd name="T11" fmla="*/ 57 h 57"/>
              </a:gdLst>
              <a:ahLst/>
              <a:cxnLst>
                <a:cxn ang="0">
                  <a:pos x="T0" y="T1"/>
                </a:cxn>
                <a:cxn ang="0">
                  <a:pos x="T2" y="T3"/>
                </a:cxn>
                <a:cxn ang="0">
                  <a:pos x="T4" y="T5"/>
                </a:cxn>
                <a:cxn ang="0">
                  <a:pos x="T6" y="T7"/>
                </a:cxn>
                <a:cxn ang="0">
                  <a:pos x="T8" y="T9"/>
                </a:cxn>
                <a:cxn ang="0">
                  <a:pos x="T10" y="T11"/>
                </a:cxn>
              </a:cxnLst>
              <a:rect l="0" t="0" r="r" b="b"/>
              <a:pathLst>
                <a:path w="44" h="57">
                  <a:moveTo>
                    <a:pt x="23" y="57"/>
                  </a:moveTo>
                  <a:cubicBezTo>
                    <a:pt x="16" y="57"/>
                    <a:pt x="8" y="53"/>
                    <a:pt x="3" y="46"/>
                  </a:cubicBezTo>
                  <a:cubicBezTo>
                    <a:pt x="0" y="15"/>
                    <a:pt x="7" y="0"/>
                    <a:pt x="25" y="0"/>
                  </a:cubicBezTo>
                  <a:cubicBezTo>
                    <a:pt x="28" y="0"/>
                    <a:pt x="31" y="0"/>
                    <a:pt x="35" y="1"/>
                  </a:cubicBezTo>
                  <a:cubicBezTo>
                    <a:pt x="34" y="21"/>
                    <a:pt x="44" y="25"/>
                    <a:pt x="43" y="46"/>
                  </a:cubicBezTo>
                  <a:cubicBezTo>
                    <a:pt x="38" y="53"/>
                    <a:pt x="30" y="57"/>
                    <a:pt x="23" y="57"/>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440"/>
            <p:cNvSpPr>
              <a:spLocks/>
            </p:cNvSpPr>
            <p:nvPr/>
          </p:nvSpPr>
          <p:spPr bwMode="auto">
            <a:xfrm>
              <a:off x="9178926" y="1371600"/>
              <a:ext cx="38100" cy="38100"/>
            </a:xfrm>
            <a:custGeom>
              <a:avLst/>
              <a:gdLst>
                <a:gd name="T0" fmla="*/ 29 w 74"/>
                <a:gd name="T1" fmla="*/ 75 h 75"/>
                <a:gd name="T2" fmla="*/ 10 w 74"/>
                <a:gd name="T3" fmla="*/ 12 h 75"/>
                <a:gd name="T4" fmla="*/ 0 w 74"/>
                <a:gd name="T5" fmla="*/ 15 h 75"/>
                <a:gd name="T6" fmla="*/ 14 w 74"/>
                <a:gd name="T7" fmla="*/ 0 h 75"/>
                <a:gd name="T8" fmla="*/ 74 w 74"/>
                <a:gd name="T9" fmla="*/ 50 h 75"/>
                <a:gd name="T10" fmla="*/ 54 w 74"/>
                <a:gd name="T11" fmla="*/ 68 h 75"/>
                <a:gd name="T12" fmla="*/ 29 w 7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74" h="75">
                  <a:moveTo>
                    <a:pt x="29" y="75"/>
                  </a:moveTo>
                  <a:cubicBezTo>
                    <a:pt x="15" y="64"/>
                    <a:pt x="31" y="12"/>
                    <a:pt x="10" y="12"/>
                  </a:cubicBezTo>
                  <a:cubicBezTo>
                    <a:pt x="7" y="12"/>
                    <a:pt x="4" y="13"/>
                    <a:pt x="0" y="15"/>
                  </a:cubicBezTo>
                  <a:cubicBezTo>
                    <a:pt x="3" y="4"/>
                    <a:pt x="8" y="0"/>
                    <a:pt x="14" y="0"/>
                  </a:cubicBezTo>
                  <a:cubicBezTo>
                    <a:pt x="31" y="0"/>
                    <a:pt x="56" y="35"/>
                    <a:pt x="74" y="50"/>
                  </a:cubicBezTo>
                  <a:cubicBezTo>
                    <a:pt x="67" y="56"/>
                    <a:pt x="60" y="62"/>
                    <a:pt x="54" y="68"/>
                  </a:cubicBezTo>
                  <a:cubicBezTo>
                    <a:pt x="44" y="69"/>
                    <a:pt x="35" y="70"/>
                    <a:pt x="29" y="75"/>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441"/>
            <p:cNvSpPr>
              <a:spLocks/>
            </p:cNvSpPr>
            <p:nvPr/>
          </p:nvSpPr>
          <p:spPr bwMode="auto">
            <a:xfrm>
              <a:off x="8724901" y="1165225"/>
              <a:ext cx="33338" cy="57150"/>
            </a:xfrm>
            <a:custGeom>
              <a:avLst/>
              <a:gdLst>
                <a:gd name="T0" fmla="*/ 33 w 64"/>
                <a:gd name="T1" fmla="*/ 113 h 113"/>
                <a:gd name="T2" fmla="*/ 36 w 64"/>
                <a:gd name="T3" fmla="*/ 110 h 113"/>
                <a:gd name="T4" fmla="*/ 15 w 64"/>
                <a:gd name="T5" fmla="*/ 110 h 113"/>
                <a:gd name="T6" fmla="*/ 0 w 64"/>
                <a:gd name="T7" fmla="*/ 0 h 113"/>
                <a:gd name="T8" fmla="*/ 64 w 64"/>
                <a:gd name="T9" fmla="*/ 46 h 113"/>
                <a:gd name="T10" fmla="*/ 33 w 64"/>
                <a:gd name="T11" fmla="*/ 113 h 113"/>
              </a:gdLst>
              <a:ahLst/>
              <a:cxnLst>
                <a:cxn ang="0">
                  <a:pos x="T0" y="T1"/>
                </a:cxn>
                <a:cxn ang="0">
                  <a:pos x="T2" y="T3"/>
                </a:cxn>
                <a:cxn ang="0">
                  <a:pos x="T4" y="T5"/>
                </a:cxn>
                <a:cxn ang="0">
                  <a:pos x="T6" y="T7"/>
                </a:cxn>
                <a:cxn ang="0">
                  <a:pos x="T8" y="T9"/>
                </a:cxn>
                <a:cxn ang="0">
                  <a:pos x="T10" y="T11"/>
                </a:cxn>
              </a:cxnLst>
              <a:rect l="0" t="0" r="r" b="b"/>
              <a:pathLst>
                <a:path w="64" h="113">
                  <a:moveTo>
                    <a:pt x="33" y="113"/>
                  </a:moveTo>
                  <a:lnTo>
                    <a:pt x="36" y="110"/>
                  </a:lnTo>
                  <a:lnTo>
                    <a:pt x="15" y="110"/>
                  </a:lnTo>
                  <a:cubicBezTo>
                    <a:pt x="10" y="74"/>
                    <a:pt x="3" y="40"/>
                    <a:pt x="0" y="0"/>
                  </a:cubicBezTo>
                  <a:cubicBezTo>
                    <a:pt x="26" y="8"/>
                    <a:pt x="39" y="35"/>
                    <a:pt x="64" y="46"/>
                  </a:cubicBezTo>
                  <a:cubicBezTo>
                    <a:pt x="55" y="69"/>
                    <a:pt x="54" y="105"/>
                    <a:pt x="33" y="113"/>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442"/>
            <p:cNvSpPr>
              <a:spLocks/>
            </p:cNvSpPr>
            <p:nvPr/>
          </p:nvSpPr>
          <p:spPr bwMode="auto">
            <a:xfrm>
              <a:off x="8732839" y="1220788"/>
              <a:ext cx="11113" cy="3175"/>
            </a:xfrm>
            <a:custGeom>
              <a:avLst/>
              <a:gdLst>
                <a:gd name="T0" fmla="*/ 10 w 21"/>
                <a:gd name="T1" fmla="*/ 4 h 4"/>
                <a:gd name="T2" fmla="*/ 1 w 21"/>
                <a:gd name="T3" fmla="*/ 3 h 4"/>
                <a:gd name="T4" fmla="*/ 0 w 21"/>
                <a:gd name="T5" fmla="*/ 0 h 4"/>
                <a:gd name="T6" fmla="*/ 21 w 21"/>
                <a:gd name="T7" fmla="*/ 0 h 4"/>
                <a:gd name="T8" fmla="*/ 18 w 21"/>
                <a:gd name="T9" fmla="*/ 3 h 4"/>
                <a:gd name="T10" fmla="*/ 10 w 21"/>
                <a:gd name="T11" fmla="*/ 4 h 4"/>
              </a:gdLst>
              <a:ahLst/>
              <a:cxnLst>
                <a:cxn ang="0">
                  <a:pos x="T0" y="T1"/>
                </a:cxn>
                <a:cxn ang="0">
                  <a:pos x="T2" y="T3"/>
                </a:cxn>
                <a:cxn ang="0">
                  <a:pos x="T4" y="T5"/>
                </a:cxn>
                <a:cxn ang="0">
                  <a:pos x="T6" y="T7"/>
                </a:cxn>
                <a:cxn ang="0">
                  <a:pos x="T8" y="T9"/>
                </a:cxn>
                <a:cxn ang="0">
                  <a:pos x="T10" y="T11"/>
                </a:cxn>
              </a:cxnLst>
              <a:rect l="0" t="0" r="r" b="b"/>
              <a:pathLst>
                <a:path w="21" h="4">
                  <a:moveTo>
                    <a:pt x="10" y="4"/>
                  </a:moveTo>
                  <a:cubicBezTo>
                    <a:pt x="7" y="4"/>
                    <a:pt x="4" y="4"/>
                    <a:pt x="1" y="3"/>
                  </a:cubicBezTo>
                  <a:cubicBezTo>
                    <a:pt x="1" y="2"/>
                    <a:pt x="0" y="1"/>
                    <a:pt x="0" y="0"/>
                  </a:cubicBezTo>
                  <a:lnTo>
                    <a:pt x="21" y="0"/>
                  </a:lnTo>
                  <a:lnTo>
                    <a:pt x="18" y="3"/>
                  </a:lnTo>
                  <a:cubicBezTo>
                    <a:pt x="16" y="3"/>
                    <a:pt x="13" y="4"/>
                    <a:pt x="10" y="4"/>
                  </a:cubicBez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443"/>
            <p:cNvSpPr>
              <a:spLocks/>
            </p:cNvSpPr>
            <p:nvPr/>
          </p:nvSpPr>
          <p:spPr bwMode="auto">
            <a:xfrm>
              <a:off x="8701089" y="1254125"/>
              <a:ext cx="28575" cy="49213"/>
            </a:xfrm>
            <a:custGeom>
              <a:avLst/>
              <a:gdLst>
                <a:gd name="T0" fmla="*/ 52 w 55"/>
                <a:gd name="T1" fmla="*/ 98 h 98"/>
                <a:gd name="T2" fmla="*/ 2 w 55"/>
                <a:gd name="T3" fmla="*/ 25 h 98"/>
                <a:gd name="T4" fmla="*/ 24 w 55"/>
                <a:gd name="T5" fmla="*/ 0 h 98"/>
                <a:gd name="T6" fmla="*/ 55 w 55"/>
                <a:gd name="T7" fmla="*/ 98 h 98"/>
                <a:gd name="T8" fmla="*/ 52 w 55"/>
                <a:gd name="T9" fmla="*/ 98 h 98"/>
              </a:gdLst>
              <a:ahLst/>
              <a:cxnLst>
                <a:cxn ang="0">
                  <a:pos x="T0" y="T1"/>
                </a:cxn>
                <a:cxn ang="0">
                  <a:pos x="T2" y="T3"/>
                </a:cxn>
                <a:cxn ang="0">
                  <a:pos x="T4" y="T5"/>
                </a:cxn>
                <a:cxn ang="0">
                  <a:pos x="T6" y="T7"/>
                </a:cxn>
                <a:cxn ang="0">
                  <a:pos x="T8" y="T9"/>
                </a:cxn>
              </a:cxnLst>
              <a:rect l="0" t="0" r="r" b="b"/>
              <a:pathLst>
                <a:path w="55" h="98">
                  <a:moveTo>
                    <a:pt x="52" y="98"/>
                  </a:moveTo>
                  <a:cubicBezTo>
                    <a:pt x="26" y="98"/>
                    <a:pt x="0" y="56"/>
                    <a:pt x="2" y="25"/>
                  </a:cubicBezTo>
                  <a:lnTo>
                    <a:pt x="24" y="0"/>
                  </a:lnTo>
                  <a:cubicBezTo>
                    <a:pt x="47" y="15"/>
                    <a:pt x="45" y="64"/>
                    <a:pt x="55" y="98"/>
                  </a:cubicBezTo>
                  <a:cubicBezTo>
                    <a:pt x="54" y="98"/>
                    <a:pt x="53" y="98"/>
                    <a:pt x="52" y="98"/>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444"/>
            <p:cNvSpPr>
              <a:spLocks/>
            </p:cNvSpPr>
            <p:nvPr/>
          </p:nvSpPr>
          <p:spPr bwMode="auto">
            <a:xfrm>
              <a:off x="8702676" y="1250950"/>
              <a:ext cx="11113" cy="15875"/>
            </a:xfrm>
            <a:custGeom>
              <a:avLst/>
              <a:gdLst>
                <a:gd name="T0" fmla="*/ 0 w 22"/>
                <a:gd name="T1" fmla="*/ 29 h 29"/>
                <a:gd name="T2" fmla="*/ 13 w 22"/>
                <a:gd name="T3" fmla="*/ 0 h 29"/>
                <a:gd name="T4" fmla="*/ 22 w 22"/>
                <a:gd name="T5" fmla="*/ 4 h 29"/>
                <a:gd name="T6" fmla="*/ 0 w 22"/>
                <a:gd name="T7" fmla="*/ 29 h 29"/>
              </a:gdLst>
              <a:ahLst/>
              <a:cxnLst>
                <a:cxn ang="0">
                  <a:pos x="T0" y="T1"/>
                </a:cxn>
                <a:cxn ang="0">
                  <a:pos x="T2" y="T3"/>
                </a:cxn>
                <a:cxn ang="0">
                  <a:pos x="T4" y="T5"/>
                </a:cxn>
                <a:cxn ang="0">
                  <a:pos x="T6" y="T7"/>
                </a:cxn>
              </a:cxnLst>
              <a:rect l="0" t="0" r="r" b="b"/>
              <a:pathLst>
                <a:path w="22" h="29">
                  <a:moveTo>
                    <a:pt x="0" y="29"/>
                  </a:moveTo>
                  <a:cubicBezTo>
                    <a:pt x="0" y="17"/>
                    <a:pt x="4" y="7"/>
                    <a:pt x="13" y="0"/>
                  </a:cubicBezTo>
                  <a:cubicBezTo>
                    <a:pt x="16" y="1"/>
                    <a:pt x="20" y="2"/>
                    <a:pt x="22" y="4"/>
                  </a:cubicBezTo>
                  <a:lnTo>
                    <a:pt x="0" y="29"/>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445"/>
            <p:cNvSpPr>
              <a:spLocks/>
            </p:cNvSpPr>
            <p:nvPr/>
          </p:nvSpPr>
          <p:spPr bwMode="auto">
            <a:xfrm>
              <a:off x="8782051" y="1217613"/>
              <a:ext cx="61913" cy="85725"/>
            </a:xfrm>
            <a:custGeom>
              <a:avLst/>
              <a:gdLst>
                <a:gd name="T0" fmla="*/ 101 w 120"/>
                <a:gd name="T1" fmla="*/ 168 h 168"/>
                <a:gd name="T2" fmla="*/ 48 w 120"/>
                <a:gd name="T3" fmla="*/ 146 h 168"/>
                <a:gd name="T4" fmla="*/ 0 w 120"/>
                <a:gd name="T5" fmla="*/ 0 h 168"/>
                <a:gd name="T6" fmla="*/ 80 w 120"/>
                <a:gd name="T7" fmla="*/ 22 h 168"/>
                <a:gd name="T8" fmla="*/ 112 w 120"/>
                <a:gd name="T9" fmla="*/ 113 h 168"/>
                <a:gd name="T10" fmla="*/ 120 w 120"/>
                <a:gd name="T11" fmla="*/ 112 h 168"/>
                <a:gd name="T12" fmla="*/ 104 w 120"/>
                <a:gd name="T13" fmla="*/ 168 h 168"/>
                <a:gd name="T14" fmla="*/ 101 w 120"/>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8">
                  <a:moveTo>
                    <a:pt x="101" y="168"/>
                  </a:moveTo>
                  <a:cubicBezTo>
                    <a:pt x="78" y="168"/>
                    <a:pt x="65" y="154"/>
                    <a:pt x="48" y="146"/>
                  </a:cubicBezTo>
                  <a:cubicBezTo>
                    <a:pt x="54" y="67"/>
                    <a:pt x="0" y="71"/>
                    <a:pt x="0" y="0"/>
                  </a:cubicBezTo>
                  <a:cubicBezTo>
                    <a:pt x="32" y="20"/>
                    <a:pt x="55" y="11"/>
                    <a:pt x="80" y="22"/>
                  </a:cubicBezTo>
                  <a:cubicBezTo>
                    <a:pt x="87" y="57"/>
                    <a:pt x="80" y="113"/>
                    <a:pt x="112" y="113"/>
                  </a:cubicBezTo>
                  <a:cubicBezTo>
                    <a:pt x="114" y="113"/>
                    <a:pt x="117" y="113"/>
                    <a:pt x="120" y="112"/>
                  </a:cubicBezTo>
                  <a:cubicBezTo>
                    <a:pt x="112" y="127"/>
                    <a:pt x="112" y="153"/>
                    <a:pt x="104" y="168"/>
                  </a:cubicBezTo>
                  <a:cubicBezTo>
                    <a:pt x="103" y="168"/>
                    <a:pt x="102" y="168"/>
                    <a:pt x="101" y="168"/>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446"/>
            <p:cNvSpPr>
              <a:spLocks/>
            </p:cNvSpPr>
            <p:nvPr/>
          </p:nvSpPr>
          <p:spPr bwMode="auto">
            <a:xfrm>
              <a:off x="8675689" y="1327150"/>
              <a:ext cx="28575" cy="39688"/>
            </a:xfrm>
            <a:custGeom>
              <a:avLst/>
              <a:gdLst>
                <a:gd name="T0" fmla="*/ 11 w 54"/>
                <a:gd name="T1" fmla="*/ 77 h 77"/>
                <a:gd name="T2" fmla="*/ 0 w 54"/>
                <a:gd name="T3" fmla="*/ 68 h 77"/>
                <a:gd name="T4" fmla="*/ 24 w 54"/>
                <a:gd name="T5" fmla="*/ 0 h 77"/>
                <a:gd name="T6" fmla="*/ 11 w 54"/>
                <a:gd name="T7" fmla="*/ 77 h 77"/>
              </a:gdLst>
              <a:ahLst/>
              <a:cxnLst>
                <a:cxn ang="0">
                  <a:pos x="T0" y="T1"/>
                </a:cxn>
                <a:cxn ang="0">
                  <a:pos x="T2" y="T3"/>
                </a:cxn>
                <a:cxn ang="0">
                  <a:pos x="T4" y="T5"/>
                </a:cxn>
                <a:cxn ang="0">
                  <a:pos x="T6" y="T7"/>
                </a:cxn>
              </a:cxnLst>
              <a:rect l="0" t="0" r="r" b="b"/>
              <a:pathLst>
                <a:path w="54" h="77">
                  <a:moveTo>
                    <a:pt x="11" y="77"/>
                  </a:moveTo>
                  <a:cubicBezTo>
                    <a:pt x="7" y="77"/>
                    <a:pt x="3" y="74"/>
                    <a:pt x="0" y="68"/>
                  </a:cubicBezTo>
                  <a:cubicBezTo>
                    <a:pt x="0" y="35"/>
                    <a:pt x="21" y="31"/>
                    <a:pt x="24" y="0"/>
                  </a:cubicBezTo>
                  <a:cubicBezTo>
                    <a:pt x="54" y="8"/>
                    <a:pt x="32" y="77"/>
                    <a:pt x="11" y="77"/>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448"/>
            <p:cNvSpPr>
              <a:spLocks/>
            </p:cNvSpPr>
            <p:nvPr/>
          </p:nvSpPr>
          <p:spPr bwMode="auto">
            <a:xfrm>
              <a:off x="8724901" y="1466850"/>
              <a:ext cx="47625" cy="84138"/>
            </a:xfrm>
            <a:custGeom>
              <a:avLst/>
              <a:gdLst>
                <a:gd name="T0" fmla="*/ 42 w 93"/>
                <a:gd name="T1" fmla="*/ 166 h 166"/>
                <a:gd name="T2" fmla="*/ 0 w 93"/>
                <a:gd name="T3" fmla="*/ 63 h 166"/>
                <a:gd name="T4" fmla="*/ 68 w 93"/>
                <a:gd name="T5" fmla="*/ 0 h 166"/>
                <a:gd name="T6" fmla="*/ 93 w 93"/>
                <a:gd name="T7" fmla="*/ 67 h 166"/>
                <a:gd name="T8" fmla="*/ 42 w 93"/>
                <a:gd name="T9" fmla="*/ 166 h 166"/>
              </a:gdLst>
              <a:ahLst/>
              <a:cxnLst>
                <a:cxn ang="0">
                  <a:pos x="T0" y="T1"/>
                </a:cxn>
                <a:cxn ang="0">
                  <a:pos x="T2" y="T3"/>
                </a:cxn>
                <a:cxn ang="0">
                  <a:pos x="T4" y="T5"/>
                </a:cxn>
                <a:cxn ang="0">
                  <a:pos x="T6" y="T7"/>
                </a:cxn>
                <a:cxn ang="0">
                  <a:pos x="T8" y="T9"/>
                </a:cxn>
              </a:cxnLst>
              <a:rect l="0" t="0" r="r" b="b"/>
              <a:pathLst>
                <a:path w="93" h="166">
                  <a:moveTo>
                    <a:pt x="42" y="166"/>
                  </a:moveTo>
                  <a:cubicBezTo>
                    <a:pt x="28" y="126"/>
                    <a:pt x="14" y="94"/>
                    <a:pt x="0" y="63"/>
                  </a:cubicBezTo>
                  <a:lnTo>
                    <a:pt x="68" y="0"/>
                  </a:lnTo>
                  <a:cubicBezTo>
                    <a:pt x="68" y="0"/>
                    <a:pt x="75" y="28"/>
                    <a:pt x="93" y="67"/>
                  </a:cubicBezTo>
                  <a:cubicBezTo>
                    <a:pt x="90" y="112"/>
                    <a:pt x="70" y="157"/>
                    <a:pt x="42" y="166"/>
                  </a:cubicBezTo>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449"/>
            <p:cNvSpPr>
              <a:spLocks/>
            </p:cNvSpPr>
            <p:nvPr/>
          </p:nvSpPr>
          <p:spPr bwMode="auto">
            <a:xfrm>
              <a:off x="8693151" y="1182688"/>
              <a:ext cx="271463" cy="374650"/>
            </a:xfrm>
            <a:custGeom>
              <a:avLst/>
              <a:gdLst>
                <a:gd name="T0" fmla="*/ 447 w 532"/>
                <a:gd name="T1" fmla="*/ 732 h 732"/>
                <a:gd name="T2" fmla="*/ 296 w 532"/>
                <a:gd name="T3" fmla="*/ 530 h 732"/>
                <a:gd name="T4" fmla="*/ 285 w 532"/>
                <a:gd name="T5" fmla="*/ 529 h 732"/>
                <a:gd name="T6" fmla="*/ 259 w 532"/>
                <a:gd name="T7" fmla="*/ 557 h 732"/>
                <a:gd name="T8" fmla="*/ 234 w 532"/>
                <a:gd name="T9" fmla="*/ 586 h 732"/>
                <a:gd name="T10" fmla="*/ 232 w 532"/>
                <a:gd name="T11" fmla="*/ 586 h 732"/>
                <a:gd name="T12" fmla="*/ 224 w 532"/>
                <a:gd name="T13" fmla="*/ 496 h 732"/>
                <a:gd name="T14" fmla="*/ 235 w 532"/>
                <a:gd name="T15" fmla="*/ 498 h 732"/>
                <a:gd name="T16" fmla="*/ 263 w 532"/>
                <a:gd name="T17" fmla="*/ 406 h 732"/>
                <a:gd name="T18" fmla="*/ 143 w 532"/>
                <a:gd name="T19" fmla="*/ 553 h 732"/>
                <a:gd name="T20" fmla="*/ 155 w 532"/>
                <a:gd name="T21" fmla="*/ 622 h 732"/>
                <a:gd name="T22" fmla="*/ 130 w 532"/>
                <a:gd name="T23" fmla="*/ 555 h 732"/>
                <a:gd name="T24" fmla="*/ 62 w 532"/>
                <a:gd name="T25" fmla="*/ 618 h 732"/>
                <a:gd name="T26" fmla="*/ 0 w 532"/>
                <a:gd name="T27" fmla="*/ 441 h 732"/>
                <a:gd name="T28" fmla="*/ 9 w 532"/>
                <a:gd name="T29" fmla="*/ 438 h 732"/>
                <a:gd name="T30" fmla="*/ 80 w 532"/>
                <a:gd name="T31" fmla="*/ 541 h 732"/>
                <a:gd name="T32" fmla="*/ 263 w 532"/>
                <a:gd name="T33" fmla="*/ 305 h 732"/>
                <a:gd name="T34" fmla="*/ 263 w 532"/>
                <a:gd name="T35" fmla="*/ 305 h 732"/>
                <a:gd name="T36" fmla="*/ 292 w 532"/>
                <a:gd name="T37" fmla="*/ 311 h 732"/>
                <a:gd name="T38" fmla="*/ 320 w 532"/>
                <a:gd name="T39" fmla="*/ 318 h 732"/>
                <a:gd name="T40" fmla="*/ 335 w 532"/>
                <a:gd name="T41" fmla="*/ 316 h 732"/>
                <a:gd name="T42" fmla="*/ 335 w 532"/>
                <a:gd name="T43" fmla="*/ 23 h 732"/>
                <a:gd name="T44" fmla="*/ 345 w 532"/>
                <a:gd name="T45" fmla="*/ 25 h 732"/>
                <a:gd name="T46" fmla="*/ 361 w 532"/>
                <a:gd name="T47" fmla="*/ 13 h 732"/>
                <a:gd name="T48" fmla="*/ 378 w 532"/>
                <a:gd name="T49" fmla="*/ 0 h 732"/>
                <a:gd name="T50" fmla="*/ 369 w 532"/>
                <a:gd name="T51" fmla="*/ 101 h 732"/>
                <a:gd name="T52" fmla="*/ 384 w 532"/>
                <a:gd name="T53" fmla="*/ 103 h 732"/>
                <a:gd name="T54" fmla="*/ 389 w 532"/>
                <a:gd name="T55" fmla="*/ 103 h 732"/>
                <a:gd name="T56" fmla="*/ 407 w 532"/>
                <a:gd name="T57" fmla="*/ 158 h 732"/>
                <a:gd name="T58" fmla="*/ 383 w 532"/>
                <a:gd name="T59" fmla="*/ 215 h 732"/>
                <a:gd name="T60" fmla="*/ 423 w 532"/>
                <a:gd name="T61" fmla="*/ 270 h 732"/>
                <a:gd name="T62" fmla="*/ 415 w 532"/>
                <a:gd name="T63" fmla="*/ 327 h 732"/>
                <a:gd name="T64" fmla="*/ 402 w 532"/>
                <a:gd name="T65" fmla="*/ 337 h 732"/>
                <a:gd name="T66" fmla="*/ 375 w 532"/>
                <a:gd name="T67" fmla="*/ 327 h 732"/>
                <a:gd name="T68" fmla="*/ 351 w 532"/>
                <a:gd name="T69" fmla="*/ 428 h 732"/>
                <a:gd name="T70" fmla="*/ 355 w 532"/>
                <a:gd name="T71" fmla="*/ 429 h 732"/>
                <a:gd name="T72" fmla="*/ 439 w 532"/>
                <a:gd name="T73" fmla="*/ 361 h 732"/>
                <a:gd name="T74" fmla="*/ 445 w 532"/>
                <a:gd name="T75" fmla="*/ 360 h 732"/>
                <a:gd name="T76" fmla="*/ 462 w 532"/>
                <a:gd name="T77" fmla="*/ 428 h 732"/>
                <a:gd name="T78" fmla="*/ 399 w 532"/>
                <a:gd name="T79" fmla="*/ 496 h 732"/>
                <a:gd name="T80" fmla="*/ 447 w 532"/>
                <a:gd name="T81" fmla="*/ 541 h 732"/>
                <a:gd name="T82" fmla="*/ 507 w 532"/>
                <a:gd name="T83" fmla="*/ 506 h 732"/>
                <a:gd name="T84" fmla="*/ 511 w 532"/>
                <a:gd name="T85" fmla="*/ 507 h 732"/>
                <a:gd name="T86" fmla="*/ 487 w 532"/>
                <a:gd name="T87" fmla="*/ 608 h 732"/>
                <a:gd name="T88" fmla="*/ 431 w 532"/>
                <a:gd name="T89" fmla="*/ 552 h 732"/>
                <a:gd name="T90" fmla="*/ 455 w 532"/>
                <a:gd name="T91" fmla="*/ 642 h 732"/>
                <a:gd name="T92" fmla="*/ 447 w 532"/>
                <a:gd name="T93" fmla="*/ 732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2" h="732">
                  <a:moveTo>
                    <a:pt x="447" y="732"/>
                  </a:moveTo>
                  <a:cubicBezTo>
                    <a:pt x="376" y="694"/>
                    <a:pt x="359" y="578"/>
                    <a:pt x="296" y="530"/>
                  </a:cubicBezTo>
                  <a:cubicBezTo>
                    <a:pt x="292" y="529"/>
                    <a:pt x="288" y="529"/>
                    <a:pt x="285" y="529"/>
                  </a:cubicBezTo>
                  <a:cubicBezTo>
                    <a:pt x="270" y="529"/>
                    <a:pt x="264" y="543"/>
                    <a:pt x="259" y="557"/>
                  </a:cubicBezTo>
                  <a:cubicBezTo>
                    <a:pt x="254" y="572"/>
                    <a:pt x="249" y="586"/>
                    <a:pt x="234" y="586"/>
                  </a:cubicBezTo>
                  <a:cubicBezTo>
                    <a:pt x="233" y="586"/>
                    <a:pt x="232" y="586"/>
                    <a:pt x="232" y="586"/>
                  </a:cubicBezTo>
                  <a:cubicBezTo>
                    <a:pt x="237" y="545"/>
                    <a:pt x="218" y="539"/>
                    <a:pt x="224" y="496"/>
                  </a:cubicBezTo>
                  <a:cubicBezTo>
                    <a:pt x="228" y="497"/>
                    <a:pt x="232" y="498"/>
                    <a:pt x="235" y="498"/>
                  </a:cubicBezTo>
                  <a:cubicBezTo>
                    <a:pt x="266" y="498"/>
                    <a:pt x="262" y="449"/>
                    <a:pt x="263" y="406"/>
                  </a:cubicBezTo>
                  <a:cubicBezTo>
                    <a:pt x="193" y="412"/>
                    <a:pt x="177" y="494"/>
                    <a:pt x="143" y="553"/>
                  </a:cubicBezTo>
                  <a:cubicBezTo>
                    <a:pt x="154" y="571"/>
                    <a:pt x="157" y="596"/>
                    <a:pt x="155" y="622"/>
                  </a:cubicBezTo>
                  <a:cubicBezTo>
                    <a:pt x="137" y="583"/>
                    <a:pt x="130" y="555"/>
                    <a:pt x="130" y="555"/>
                  </a:cubicBezTo>
                  <a:lnTo>
                    <a:pt x="62" y="618"/>
                  </a:lnTo>
                  <a:cubicBezTo>
                    <a:pt x="40" y="566"/>
                    <a:pt x="19" y="518"/>
                    <a:pt x="0" y="441"/>
                  </a:cubicBezTo>
                  <a:cubicBezTo>
                    <a:pt x="3" y="439"/>
                    <a:pt x="6" y="438"/>
                    <a:pt x="9" y="438"/>
                  </a:cubicBezTo>
                  <a:cubicBezTo>
                    <a:pt x="36" y="438"/>
                    <a:pt x="48" y="528"/>
                    <a:pt x="80" y="541"/>
                  </a:cubicBezTo>
                  <a:cubicBezTo>
                    <a:pt x="149" y="474"/>
                    <a:pt x="204" y="387"/>
                    <a:pt x="263" y="305"/>
                  </a:cubicBezTo>
                  <a:lnTo>
                    <a:pt x="263" y="305"/>
                  </a:lnTo>
                  <a:cubicBezTo>
                    <a:pt x="274" y="305"/>
                    <a:pt x="283" y="308"/>
                    <a:pt x="292" y="311"/>
                  </a:cubicBezTo>
                  <a:cubicBezTo>
                    <a:pt x="300" y="315"/>
                    <a:pt x="309" y="318"/>
                    <a:pt x="320" y="318"/>
                  </a:cubicBezTo>
                  <a:cubicBezTo>
                    <a:pt x="325" y="318"/>
                    <a:pt x="330" y="317"/>
                    <a:pt x="335" y="316"/>
                  </a:cubicBezTo>
                  <a:cubicBezTo>
                    <a:pt x="396" y="220"/>
                    <a:pt x="328" y="160"/>
                    <a:pt x="335" y="23"/>
                  </a:cubicBezTo>
                  <a:cubicBezTo>
                    <a:pt x="339" y="25"/>
                    <a:pt x="342" y="25"/>
                    <a:pt x="345" y="25"/>
                  </a:cubicBezTo>
                  <a:cubicBezTo>
                    <a:pt x="353" y="25"/>
                    <a:pt x="357" y="19"/>
                    <a:pt x="361" y="13"/>
                  </a:cubicBezTo>
                  <a:cubicBezTo>
                    <a:pt x="366" y="6"/>
                    <a:pt x="370" y="0"/>
                    <a:pt x="378" y="0"/>
                  </a:cubicBezTo>
                  <a:cubicBezTo>
                    <a:pt x="367" y="36"/>
                    <a:pt x="362" y="71"/>
                    <a:pt x="369" y="101"/>
                  </a:cubicBezTo>
                  <a:cubicBezTo>
                    <a:pt x="374" y="103"/>
                    <a:pt x="379" y="103"/>
                    <a:pt x="384" y="103"/>
                  </a:cubicBezTo>
                  <a:cubicBezTo>
                    <a:pt x="385" y="103"/>
                    <a:pt x="387" y="103"/>
                    <a:pt x="389" y="103"/>
                  </a:cubicBezTo>
                  <a:cubicBezTo>
                    <a:pt x="390" y="123"/>
                    <a:pt x="394" y="142"/>
                    <a:pt x="407" y="158"/>
                  </a:cubicBezTo>
                  <a:cubicBezTo>
                    <a:pt x="391" y="166"/>
                    <a:pt x="386" y="189"/>
                    <a:pt x="383" y="215"/>
                  </a:cubicBezTo>
                  <a:cubicBezTo>
                    <a:pt x="383" y="252"/>
                    <a:pt x="416" y="242"/>
                    <a:pt x="423" y="270"/>
                  </a:cubicBezTo>
                  <a:cubicBezTo>
                    <a:pt x="416" y="284"/>
                    <a:pt x="412" y="301"/>
                    <a:pt x="415" y="327"/>
                  </a:cubicBezTo>
                  <a:cubicBezTo>
                    <a:pt x="410" y="334"/>
                    <a:pt x="406" y="337"/>
                    <a:pt x="402" y="337"/>
                  </a:cubicBezTo>
                  <a:cubicBezTo>
                    <a:pt x="395" y="337"/>
                    <a:pt x="388" y="328"/>
                    <a:pt x="375" y="327"/>
                  </a:cubicBezTo>
                  <a:cubicBezTo>
                    <a:pt x="372" y="370"/>
                    <a:pt x="368" y="386"/>
                    <a:pt x="351" y="428"/>
                  </a:cubicBezTo>
                  <a:cubicBezTo>
                    <a:pt x="352" y="429"/>
                    <a:pt x="354" y="429"/>
                    <a:pt x="355" y="429"/>
                  </a:cubicBezTo>
                  <a:cubicBezTo>
                    <a:pt x="377" y="429"/>
                    <a:pt x="416" y="385"/>
                    <a:pt x="439" y="361"/>
                  </a:cubicBezTo>
                  <a:cubicBezTo>
                    <a:pt x="441" y="360"/>
                    <a:pt x="443" y="360"/>
                    <a:pt x="445" y="360"/>
                  </a:cubicBezTo>
                  <a:cubicBezTo>
                    <a:pt x="467" y="360"/>
                    <a:pt x="463" y="396"/>
                    <a:pt x="462" y="428"/>
                  </a:cubicBezTo>
                  <a:cubicBezTo>
                    <a:pt x="452" y="466"/>
                    <a:pt x="388" y="428"/>
                    <a:pt x="399" y="496"/>
                  </a:cubicBezTo>
                  <a:cubicBezTo>
                    <a:pt x="411" y="516"/>
                    <a:pt x="446" y="505"/>
                    <a:pt x="447" y="541"/>
                  </a:cubicBezTo>
                  <a:cubicBezTo>
                    <a:pt x="468" y="532"/>
                    <a:pt x="479" y="506"/>
                    <a:pt x="507" y="506"/>
                  </a:cubicBezTo>
                  <a:cubicBezTo>
                    <a:pt x="508" y="506"/>
                    <a:pt x="509" y="507"/>
                    <a:pt x="511" y="507"/>
                  </a:cubicBezTo>
                  <a:cubicBezTo>
                    <a:pt x="532" y="546"/>
                    <a:pt x="492" y="572"/>
                    <a:pt x="487" y="608"/>
                  </a:cubicBezTo>
                  <a:cubicBezTo>
                    <a:pt x="461" y="599"/>
                    <a:pt x="443" y="580"/>
                    <a:pt x="431" y="552"/>
                  </a:cubicBezTo>
                  <a:cubicBezTo>
                    <a:pt x="380" y="562"/>
                    <a:pt x="427" y="642"/>
                    <a:pt x="455" y="642"/>
                  </a:cubicBezTo>
                  <a:cubicBezTo>
                    <a:pt x="450" y="669"/>
                    <a:pt x="443" y="694"/>
                    <a:pt x="447" y="732"/>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451"/>
            <p:cNvSpPr>
              <a:spLocks/>
            </p:cNvSpPr>
            <p:nvPr/>
          </p:nvSpPr>
          <p:spPr bwMode="auto">
            <a:xfrm>
              <a:off x="8786814" y="985838"/>
              <a:ext cx="66675" cy="30163"/>
            </a:xfrm>
            <a:custGeom>
              <a:avLst/>
              <a:gdLst>
                <a:gd name="T0" fmla="*/ 99 w 130"/>
                <a:gd name="T1" fmla="*/ 59 h 59"/>
                <a:gd name="T2" fmla="*/ 74 w 130"/>
                <a:gd name="T3" fmla="*/ 55 h 59"/>
                <a:gd name="T4" fmla="*/ 47 w 130"/>
                <a:gd name="T5" fmla="*/ 51 h 59"/>
                <a:gd name="T6" fmla="*/ 15 w 130"/>
                <a:gd name="T7" fmla="*/ 56 h 59"/>
                <a:gd name="T8" fmla="*/ 0 w 130"/>
                <a:gd name="T9" fmla="*/ 35 h 59"/>
                <a:gd name="T10" fmla="*/ 11 w 130"/>
                <a:gd name="T11" fmla="*/ 22 h 59"/>
                <a:gd name="T12" fmla="*/ 105 w 130"/>
                <a:gd name="T13" fmla="*/ 0 h 59"/>
                <a:gd name="T14" fmla="*/ 130 w 130"/>
                <a:gd name="T15" fmla="*/ 5 h 59"/>
                <a:gd name="T16" fmla="*/ 119 w 130"/>
                <a:gd name="T17" fmla="*/ 56 h 59"/>
                <a:gd name="T18" fmla="*/ 99 w 130"/>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59">
                  <a:moveTo>
                    <a:pt x="99" y="59"/>
                  </a:moveTo>
                  <a:cubicBezTo>
                    <a:pt x="89" y="59"/>
                    <a:pt x="82" y="57"/>
                    <a:pt x="74" y="55"/>
                  </a:cubicBezTo>
                  <a:cubicBezTo>
                    <a:pt x="66" y="53"/>
                    <a:pt x="58" y="51"/>
                    <a:pt x="47" y="51"/>
                  </a:cubicBezTo>
                  <a:cubicBezTo>
                    <a:pt x="39" y="51"/>
                    <a:pt x="28" y="52"/>
                    <a:pt x="15" y="56"/>
                  </a:cubicBezTo>
                  <a:cubicBezTo>
                    <a:pt x="10" y="51"/>
                    <a:pt x="5" y="44"/>
                    <a:pt x="0" y="35"/>
                  </a:cubicBezTo>
                  <a:cubicBezTo>
                    <a:pt x="4" y="31"/>
                    <a:pt x="7" y="27"/>
                    <a:pt x="11" y="22"/>
                  </a:cubicBezTo>
                  <a:cubicBezTo>
                    <a:pt x="43" y="22"/>
                    <a:pt x="72" y="0"/>
                    <a:pt x="105" y="0"/>
                  </a:cubicBezTo>
                  <a:cubicBezTo>
                    <a:pt x="113" y="0"/>
                    <a:pt x="121" y="1"/>
                    <a:pt x="130" y="5"/>
                  </a:cubicBezTo>
                  <a:cubicBezTo>
                    <a:pt x="129" y="22"/>
                    <a:pt x="125" y="39"/>
                    <a:pt x="119" y="56"/>
                  </a:cubicBezTo>
                  <a:cubicBezTo>
                    <a:pt x="111" y="58"/>
                    <a:pt x="105" y="59"/>
                    <a:pt x="99" y="5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563"/>
            <p:cNvSpPr>
              <a:spLocks/>
            </p:cNvSpPr>
            <p:nvPr/>
          </p:nvSpPr>
          <p:spPr bwMode="auto">
            <a:xfrm>
              <a:off x="8810626" y="1152525"/>
              <a:ext cx="44450" cy="47625"/>
            </a:xfrm>
            <a:custGeom>
              <a:avLst/>
              <a:gdLst>
                <a:gd name="T0" fmla="*/ 31 w 84"/>
                <a:gd name="T1" fmla="*/ 91 h 91"/>
                <a:gd name="T2" fmla="*/ 54 w 84"/>
                <a:gd name="T3" fmla="*/ 0 h 91"/>
                <a:gd name="T4" fmla="*/ 79 w 84"/>
                <a:gd name="T5" fmla="*/ 12 h 91"/>
                <a:gd name="T6" fmla="*/ 31 w 84"/>
                <a:gd name="T7" fmla="*/ 91 h 91"/>
              </a:gdLst>
              <a:ahLst/>
              <a:cxnLst>
                <a:cxn ang="0">
                  <a:pos x="T0" y="T1"/>
                </a:cxn>
                <a:cxn ang="0">
                  <a:pos x="T2" y="T3"/>
                </a:cxn>
                <a:cxn ang="0">
                  <a:pos x="T4" y="T5"/>
                </a:cxn>
                <a:cxn ang="0">
                  <a:pos x="T6" y="T7"/>
                </a:cxn>
              </a:cxnLst>
              <a:rect l="0" t="0" r="r" b="b"/>
              <a:pathLst>
                <a:path w="84" h="91">
                  <a:moveTo>
                    <a:pt x="31" y="91"/>
                  </a:moveTo>
                  <a:cubicBezTo>
                    <a:pt x="0" y="54"/>
                    <a:pt x="22" y="0"/>
                    <a:pt x="54" y="0"/>
                  </a:cubicBezTo>
                  <a:cubicBezTo>
                    <a:pt x="62" y="0"/>
                    <a:pt x="70" y="4"/>
                    <a:pt x="79" y="12"/>
                  </a:cubicBezTo>
                  <a:cubicBezTo>
                    <a:pt x="84" y="69"/>
                    <a:pt x="60" y="82"/>
                    <a:pt x="31" y="91"/>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589"/>
            <p:cNvSpPr>
              <a:spLocks/>
            </p:cNvSpPr>
            <p:nvPr/>
          </p:nvSpPr>
          <p:spPr bwMode="auto">
            <a:xfrm>
              <a:off x="8921751" y="1263650"/>
              <a:ext cx="31750" cy="44450"/>
            </a:xfrm>
            <a:custGeom>
              <a:avLst/>
              <a:gdLst>
                <a:gd name="T0" fmla="*/ 14 w 64"/>
                <a:gd name="T1" fmla="*/ 87 h 87"/>
                <a:gd name="T2" fmla="*/ 0 w 64"/>
                <a:gd name="T3" fmla="*/ 77 h 87"/>
                <a:gd name="T4" fmla="*/ 55 w 64"/>
                <a:gd name="T5" fmla="*/ 0 h 87"/>
                <a:gd name="T6" fmla="*/ 64 w 64"/>
                <a:gd name="T7" fmla="*/ 2 h 87"/>
                <a:gd name="T8" fmla="*/ 9 w 64"/>
                <a:gd name="T9" fmla="*/ 59 h 87"/>
                <a:gd name="T10" fmla="*/ 14 w 64"/>
                <a:gd name="T11" fmla="*/ 87 h 87"/>
              </a:gdLst>
              <a:ahLst/>
              <a:cxnLst>
                <a:cxn ang="0">
                  <a:pos x="T0" y="T1"/>
                </a:cxn>
                <a:cxn ang="0">
                  <a:pos x="T2" y="T3"/>
                </a:cxn>
                <a:cxn ang="0">
                  <a:pos x="T4" y="T5"/>
                </a:cxn>
                <a:cxn ang="0">
                  <a:pos x="T6" y="T7"/>
                </a:cxn>
                <a:cxn ang="0">
                  <a:pos x="T8" y="T9"/>
                </a:cxn>
                <a:cxn ang="0">
                  <a:pos x="T10" y="T11"/>
                </a:cxn>
              </a:cxnLst>
              <a:rect l="0" t="0" r="r" b="b"/>
              <a:pathLst>
                <a:path w="64" h="87">
                  <a:moveTo>
                    <a:pt x="14" y="87"/>
                  </a:moveTo>
                  <a:cubicBezTo>
                    <a:pt x="10" y="83"/>
                    <a:pt x="5" y="80"/>
                    <a:pt x="0" y="77"/>
                  </a:cubicBezTo>
                  <a:cubicBezTo>
                    <a:pt x="4" y="47"/>
                    <a:pt x="31" y="0"/>
                    <a:pt x="55" y="0"/>
                  </a:cubicBezTo>
                  <a:cubicBezTo>
                    <a:pt x="59" y="0"/>
                    <a:pt x="62" y="0"/>
                    <a:pt x="64" y="2"/>
                  </a:cubicBezTo>
                  <a:cubicBezTo>
                    <a:pt x="48" y="22"/>
                    <a:pt x="28" y="42"/>
                    <a:pt x="9" y="59"/>
                  </a:cubicBezTo>
                  <a:cubicBezTo>
                    <a:pt x="12" y="69"/>
                    <a:pt x="14" y="78"/>
                    <a:pt x="14" y="87"/>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590"/>
            <p:cNvSpPr>
              <a:spLocks/>
            </p:cNvSpPr>
            <p:nvPr/>
          </p:nvSpPr>
          <p:spPr bwMode="auto">
            <a:xfrm>
              <a:off x="8966201" y="1443038"/>
              <a:ext cx="49213" cy="68263"/>
            </a:xfrm>
            <a:custGeom>
              <a:avLst/>
              <a:gdLst>
                <a:gd name="T0" fmla="*/ 39 w 94"/>
                <a:gd name="T1" fmla="*/ 132 h 132"/>
                <a:gd name="T2" fmla="*/ 0 w 94"/>
                <a:gd name="T3" fmla="*/ 20 h 132"/>
                <a:gd name="T4" fmla="*/ 21 w 94"/>
                <a:gd name="T5" fmla="*/ 0 h 132"/>
                <a:gd name="T6" fmla="*/ 39 w 94"/>
                <a:gd name="T7" fmla="*/ 132 h 132"/>
              </a:gdLst>
              <a:ahLst/>
              <a:cxnLst>
                <a:cxn ang="0">
                  <a:pos x="T0" y="T1"/>
                </a:cxn>
                <a:cxn ang="0">
                  <a:pos x="T2" y="T3"/>
                </a:cxn>
                <a:cxn ang="0">
                  <a:pos x="T4" y="T5"/>
                </a:cxn>
                <a:cxn ang="0">
                  <a:pos x="T6" y="T7"/>
                </a:cxn>
              </a:cxnLst>
              <a:rect l="0" t="0" r="r" b="b"/>
              <a:pathLst>
                <a:path w="94" h="132">
                  <a:moveTo>
                    <a:pt x="39" y="132"/>
                  </a:moveTo>
                  <a:cubicBezTo>
                    <a:pt x="29" y="91"/>
                    <a:pt x="28" y="37"/>
                    <a:pt x="0" y="20"/>
                  </a:cubicBezTo>
                  <a:cubicBezTo>
                    <a:pt x="7" y="6"/>
                    <a:pt x="14" y="0"/>
                    <a:pt x="21" y="0"/>
                  </a:cubicBezTo>
                  <a:cubicBezTo>
                    <a:pt x="57" y="0"/>
                    <a:pt x="94" y="124"/>
                    <a:pt x="39" y="132"/>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591"/>
            <p:cNvSpPr>
              <a:spLocks/>
            </p:cNvSpPr>
            <p:nvPr/>
          </p:nvSpPr>
          <p:spPr bwMode="auto">
            <a:xfrm>
              <a:off x="8982076" y="1211263"/>
              <a:ext cx="20638" cy="34925"/>
            </a:xfrm>
            <a:custGeom>
              <a:avLst/>
              <a:gdLst>
                <a:gd name="T0" fmla="*/ 14 w 41"/>
                <a:gd name="T1" fmla="*/ 69 h 69"/>
                <a:gd name="T2" fmla="*/ 8 w 41"/>
                <a:gd name="T3" fmla="*/ 0 h 69"/>
                <a:gd name="T4" fmla="*/ 41 w 41"/>
                <a:gd name="T5" fmla="*/ 45 h 69"/>
                <a:gd name="T6" fmla="*/ 14 w 41"/>
                <a:gd name="T7" fmla="*/ 69 h 69"/>
              </a:gdLst>
              <a:ahLst/>
              <a:cxnLst>
                <a:cxn ang="0">
                  <a:pos x="T0" y="T1"/>
                </a:cxn>
                <a:cxn ang="0">
                  <a:pos x="T2" y="T3"/>
                </a:cxn>
                <a:cxn ang="0">
                  <a:pos x="T4" y="T5"/>
                </a:cxn>
                <a:cxn ang="0">
                  <a:pos x="T6" y="T7"/>
                </a:cxn>
              </a:cxnLst>
              <a:rect l="0" t="0" r="r" b="b"/>
              <a:pathLst>
                <a:path w="41" h="69">
                  <a:moveTo>
                    <a:pt x="14" y="69"/>
                  </a:moveTo>
                  <a:cubicBezTo>
                    <a:pt x="3" y="48"/>
                    <a:pt x="0" y="17"/>
                    <a:pt x="8" y="0"/>
                  </a:cubicBezTo>
                  <a:cubicBezTo>
                    <a:pt x="17" y="18"/>
                    <a:pt x="32" y="27"/>
                    <a:pt x="41" y="45"/>
                  </a:cubicBezTo>
                  <a:cubicBezTo>
                    <a:pt x="34" y="55"/>
                    <a:pt x="24" y="62"/>
                    <a:pt x="14" y="69"/>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594"/>
            <p:cNvSpPr>
              <a:spLocks/>
            </p:cNvSpPr>
            <p:nvPr/>
          </p:nvSpPr>
          <p:spPr bwMode="auto">
            <a:xfrm>
              <a:off x="9142414" y="1482725"/>
              <a:ext cx="15875" cy="41275"/>
            </a:xfrm>
            <a:custGeom>
              <a:avLst/>
              <a:gdLst>
                <a:gd name="T0" fmla="*/ 21 w 30"/>
                <a:gd name="T1" fmla="*/ 80 h 80"/>
                <a:gd name="T2" fmla="*/ 0 w 30"/>
                <a:gd name="T3" fmla="*/ 55 h 80"/>
                <a:gd name="T4" fmla="*/ 11 w 30"/>
                <a:gd name="T5" fmla="*/ 42 h 80"/>
                <a:gd name="T6" fmla="*/ 16 w 30"/>
                <a:gd name="T7" fmla="*/ 0 h 80"/>
                <a:gd name="T8" fmla="*/ 21 w 30"/>
                <a:gd name="T9" fmla="*/ 80 h 80"/>
              </a:gdLst>
              <a:ahLst/>
              <a:cxnLst>
                <a:cxn ang="0">
                  <a:pos x="T0" y="T1"/>
                </a:cxn>
                <a:cxn ang="0">
                  <a:pos x="T2" y="T3"/>
                </a:cxn>
                <a:cxn ang="0">
                  <a:pos x="T4" y="T5"/>
                </a:cxn>
                <a:cxn ang="0">
                  <a:pos x="T6" y="T7"/>
                </a:cxn>
                <a:cxn ang="0">
                  <a:pos x="T8" y="T9"/>
                </a:cxn>
              </a:cxnLst>
              <a:rect l="0" t="0" r="r" b="b"/>
              <a:pathLst>
                <a:path w="30" h="80">
                  <a:moveTo>
                    <a:pt x="21" y="80"/>
                  </a:moveTo>
                  <a:cubicBezTo>
                    <a:pt x="14" y="78"/>
                    <a:pt x="5" y="68"/>
                    <a:pt x="0" y="55"/>
                  </a:cubicBezTo>
                  <a:cubicBezTo>
                    <a:pt x="3" y="50"/>
                    <a:pt x="7" y="46"/>
                    <a:pt x="11" y="42"/>
                  </a:cubicBezTo>
                  <a:cubicBezTo>
                    <a:pt x="4" y="33"/>
                    <a:pt x="9" y="18"/>
                    <a:pt x="16" y="0"/>
                  </a:cubicBezTo>
                  <a:cubicBezTo>
                    <a:pt x="24" y="26"/>
                    <a:pt x="30" y="53"/>
                    <a:pt x="21" y="80"/>
                  </a:cubicBezTo>
                  <a:close/>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627"/>
            <p:cNvSpPr>
              <a:spLocks/>
            </p:cNvSpPr>
            <p:nvPr/>
          </p:nvSpPr>
          <p:spPr bwMode="auto">
            <a:xfrm>
              <a:off x="8815388" y="1071563"/>
              <a:ext cx="46038" cy="28575"/>
            </a:xfrm>
            <a:custGeom>
              <a:avLst/>
              <a:gdLst>
                <a:gd name="T0" fmla="*/ 47 w 89"/>
                <a:gd name="T1" fmla="*/ 55 h 55"/>
                <a:gd name="T2" fmla="*/ 14 w 89"/>
                <a:gd name="T3" fmla="*/ 54 h 55"/>
                <a:gd name="T4" fmla="*/ 0 w 89"/>
                <a:gd name="T5" fmla="*/ 46 h 55"/>
                <a:gd name="T6" fmla="*/ 15 w 89"/>
                <a:gd name="T7" fmla="*/ 0 h 55"/>
                <a:gd name="T8" fmla="*/ 31 w 89"/>
                <a:gd name="T9" fmla="*/ 5 h 55"/>
                <a:gd name="T10" fmla="*/ 45 w 89"/>
                <a:gd name="T11" fmla="*/ 4 h 55"/>
                <a:gd name="T12" fmla="*/ 60 w 89"/>
                <a:gd name="T13" fmla="*/ 3 h 55"/>
                <a:gd name="T14" fmla="*/ 87 w 89"/>
                <a:gd name="T15" fmla="*/ 46 h 55"/>
                <a:gd name="T16" fmla="*/ 70 w 89"/>
                <a:gd name="T17" fmla="*/ 38 h 55"/>
                <a:gd name="T18" fmla="*/ 48 w 89"/>
                <a:gd name="T19" fmla="*/ 53 h 55"/>
                <a:gd name="T20" fmla="*/ 47 w 89"/>
                <a:gd name="T2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55">
                  <a:moveTo>
                    <a:pt x="47" y="55"/>
                  </a:moveTo>
                  <a:cubicBezTo>
                    <a:pt x="35" y="55"/>
                    <a:pt x="25" y="54"/>
                    <a:pt x="14" y="54"/>
                  </a:cubicBezTo>
                  <a:cubicBezTo>
                    <a:pt x="11" y="48"/>
                    <a:pt x="5" y="47"/>
                    <a:pt x="0" y="46"/>
                  </a:cubicBezTo>
                  <a:cubicBezTo>
                    <a:pt x="3" y="29"/>
                    <a:pt x="11" y="18"/>
                    <a:pt x="15" y="0"/>
                  </a:cubicBezTo>
                  <a:cubicBezTo>
                    <a:pt x="19" y="4"/>
                    <a:pt x="25" y="5"/>
                    <a:pt x="31" y="5"/>
                  </a:cubicBezTo>
                  <a:cubicBezTo>
                    <a:pt x="36" y="5"/>
                    <a:pt x="40" y="5"/>
                    <a:pt x="45" y="4"/>
                  </a:cubicBezTo>
                  <a:cubicBezTo>
                    <a:pt x="50" y="3"/>
                    <a:pt x="55" y="3"/>
                    <a:pt x="60" y="3"/>
                  </a:cubicBezTo>
                  <a:cubicBezTo>
                    <a:pt x="76" y="3"/>
                    <a:pt x="89" y="10"/>
                    <a:pt x="87" y="46"/>
                  </a:cubicBezTo>
                  <a:cubicBezTo>
                    <a:pt x="81" y="40"/>
                    <a:pt x="75" y="38"/>
                    <a:pt x="70" y="38"/>
                  </a:cubicBezTo>
                  <a:cubicBezTo>
                    <a:pt x="62" y="38"/>
                    <a:pt x="55" y="46"/>
                    <a:pt x="48" y="53"/>
                  </a:cubicBezTo>
                  <a:cubicBezTo>
                    <a:pt x="48" y="54"/>
                    <a:pt x="47" y="55"/>
                    <a:pt x="47" y="55"/>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628"/>
            <p:cNvSpPr>
              <a:spLocks/>
            </p:cNvSpPr>
            <p:nvPr/>
          </p:nvSpPr>
          <p:spPr bwMode="auto">
            <a:xfrm>
              <a:off x="8823326" y="1100138"/>
              <a:ext cx="15875" cy="7938"/>
            </a:xfrm>
            <a:custGeom>
              <a:avLst/>
              <a:gdLst>
                <a:gd name="T0" fmla="*/ 5 w 33"/>
                <a:gd name="T1" fmla="*/ 15 h 15"/>
                <a:gd name="T2" fmla="*/ 1 w 33"/>
                <a:gd name="T3" fmla="*/ 15 h 15"/>
                <a:gd name="T4" fmla="*/ 0 w 33"/>
                <a:gd name="T5" fmla="*/ 0 h 15"/>
                <a:gd name="T6" fmla="*/ 33 w 33"/>
                <a:gd name="T7" fmla="*/ 1 h 15"/>
                <a:gd name="T8" fmla="*/ 5 w 33"/>
                <a:gd name="T9" fmla="*/ 15 h 15"/>
              </a:gdLst>
              <a:ahLst/>
              <a:cxnLst>
                <a:cxn ang="0">
                  <a:pos x="T0" y="T1"/>
                </a:cxn>
                <a:cxn ang="0">
                  <a:pos x="T2" y="T3"/>
                </a:cxn>
                <a:cxn ang="0">
                  <a:pos x="T4" y="T5"/>
                </a:cxn>
                <a:cxn ang="0">
                  <a:pos x="T6" y="T7"/>
                </a:cxn>
                <a:cxn ang="0">
                  <a:pos x="T8" y="T9"/>
                </a:cxn>
              </a:cxnLst>
              <a:rect l="0" t="0" r="r" b="b"/>
              <a:pathLst>
                <a:path w="33" h="15">
                  <a:moveTo>
                    <a:pt x="5" y="15"/>
                  </a:moveTo>
                  <a:cubicBezTo>
                    <a:pt x="4" y="15"/>
                    <a:pt x="2" y="15"/>
                    <a:pt x="1" y="15"/>
                  </a:cubicBezTo>
                  <a:cubicBezTo>
                    <a:pt x="2" y="8"/>
                    <a:pt x="2" y="3"/>
                    <a:pt x="0" y="0"/>
                  </a:cubicBezTo>
                  <a:cubicBezTo>
                    <a:pt x="11" y="0"/>
                    <a:pt x="21" y="1"/>
                    <a:pt x="33" y="1"/>
                  </a:cubicBezTo>
                  <a:cubicBezTo>
                    <a:pt x="26" y="8"/>
                    <a:pt x="17" y="15"/>
                    <a:pt x="5" y="15"/>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629"/>
            <p:cNvSpPr>
              <a:spLocks/>
            </p:cNvSpPr>
            <p:nvPr/>
          </p:nvSpPr>
          <p:spPr bwMode="auto">
            <a:xfrm>
              <a:off x="9264651" y="1358900"/>
              <a:ext cx="14288" cy="25400"/>
            </a:xfrm>
            <a:custGeom>
              <a:avLst/>
              <a:gdLst>
                <a:gd name="T0" fmla="*/ 14 w 29"/>
                <a:gd name="T1" fmla="*/ 49 h 49"/>
                <a:gd name="T2" fmla="*/ 8 w 29"/>
                <a:gd name="T3" fmla="*/ 47 h 49"/>
                <a:gd name="T4" fmla="*/ 0 w 29"/>
                <a:gd name="T5" fmla="*/ 21 h 49"/>
                <a:gd name="T6" fmla="*/ 23 w 29"/>
                <a:gd name="T7" fmla="*/ 0 h 49"/>
                <a:gd name="T8" fmla="*/ 14 w 29"/>
                <a:gd name="T9" fmla="*/ 49 h 49"/>
              </a:gdLst>
              <a:ahLst/>
              <a:cxnLst>
                <a:cxn ang="0">
                  <a:pos x="T0" y="T1"/>
                </a:cxn>
                <a:cxn ang="0">
                  <a:pos x="T2" y="T3"/>
                </a:cxn>
                <a:cxn ang="0">
                  <a:pos x="T4" y="T5"/>
                </a:cxn>
                <a:cxn ang="0">
                  <a:pos x="T6" y="T7"/>
                </a:cxn>
                <a:cxn ang="0">
                  <a:pos x="T8" y="T9"/>
                </a:cxn>
              </a:cxnLst>
              <a:rect l="0" t="0" r="r" b="b"/>
              <a:pathLst>
                <a:path w="29" h="49">
                  <a:moveTo>
                    <a:pt x="14" y="49"/>
                  </a:moveTo>
                  <a:cubicBezTo>
                    <a:pt x="12" y="49"/>
                    <a:pt x="10" y="48"/>
                    <a:pt x="8" y="47"/>
                  </a:cubicBezTo>
                  <a:cubicBezTo>
                    <a:pt x="4" y="42"/>
                    <a:pt x="1" y="32"/>
                    <a:pt x="0" y="21"/>
                  </a:cubicBezTo>
                  <a:cubicBezTo>
                    <a:pt x="5" y="12"/>
                    <a:pt x="12" y="5"/>
                    <a:pt x="23" y="0"/>
                  </a:cubicBezTo>
                  <a:cubicBezTo>
                    <a:pt x="24" y="22"/>
                    <a:pt x="29" y="49"/>
                    <a:pt x="14" y="4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630"/>
            <p:cNvSpPr>
              <a:spLocks/>
            </p:cNvSpPr>
            <p:nvPr/>
          </p:nvSpPr>
          <p:spPr bwMode="auto">
            <a:xfrm>
              <a:off x="9251951" y="1417638"/>
              <a:ext cx="30163" cy="42863"/>
            </a:xfrm>
            <a:custGeom>
              <a:avLst/>
              <a:gdLst>
                <a:gd name="T0" fmla="*/ 29 w 57"/>
                <a:gd name="T1" fmla="*/ 81 h 81"/>
                <a:gd name="T2" fmla="*/ 0 w 57"/>
                <a:gd name="T3" fmla="*/ 45 h 81"/>
                <a:gd name="T4" fmla="*/ 40 w 57"/>
                <a:gd name="T5" fmla="*/ 0 h 81"/>
                <a:gd name="T6" fmla="*/ 40 w 57"/>
                <a:gd name="T7" fmla="*/ 79 h 81"/>
                <a:gd name="T8" fmla="*/ 29 w 57"/>
                <a:gd name="T9" fmla="*/ 81 h 81"/>
              </a:gdLst>
              <a:ahLst/>
              <a:cxnLst>
                <a:cxn ang="0">
                  <a:pos x="T0" y="T1"/>
                </a:cxn>
                <a:cxn ang="0">
                  <a:pos x="T2" y="T3"/>
                </a:cxn>
                <a:cxn ang="0">
                  <a:pos x="T4" y="T5"/>
                </a:cxn>
                <a:cxn ang="0">
                  <a:pos x="T6" y="T7"/>
                </a:cxn>
                <a:cxn ang="0">
                  <a:pos x="T8" y="T9"/>
                </a:cxn>
              </a:cxnLst>
              <a:rect l="0" t="0" r="r" b="b"/>
              <a:pathLst>
                <a:path w="57" h="81">
                  <a:moveTo>
                    <a:pt x="29" y="81"/>
                  </a:moveTo>
                  <a:cubicBezTo>
                    <a:pt x="11" y="81"/>
                    <a:pt x="12" y="54"/>
                    <a:pt x="0" y="45"/>
                  </a:cubicBezTo>
                  <a:cubicBezTo>
                    <a:pt x="2" y="15"/>
                    <a:pt x="34" y="25"/>
                    <a:pt x="40" y="0"/>
                  </a:cubicBezTo>
                  <a:cubicBezTo>
                    <a:pt x="57" y="7"/>
                    <a:pt x="48" y="69"/>
                    <a:pt x="40" y="79"/>
                  </a:cubicBezTo>
                  <a:cubicBezTo>
                    <a:pt x="36" y="80"/>
                    <a:pt x="32" y="81"/>
                    <a:pt x="29" y="8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804"/>
            <p:cNvSpPr>
              <a:spLocks/>
            </p:cNvSpPr>
            <p:nvPr/>
          </p:nvSpPr>
          <p:spPr bwMode="auto">
            <a:xfrm>
              <a:off x="8496301" y="1093788"/>
              <a:ext cx="38100" cy="33338"/>
            </a:xfrm>
            <a:custGeom>
              <a:avLst/>
              <a:gdLst>
                <a:gd name="T0" fmla="*/ 0 w 76"/>
                <a:gd name="T1" fmla="*/ 65 h 65"/>
                <a:gd name="T2" fmla="*/ 72 w 76"/>
                <a:gd name="T3" fmla="*/ 0 h 65"/>
                <a:gd name="T4" fmla="*/ 76 w 76"/>
                <a:gd name="T5" fmla="*/ 1 h 65"/>
                <a:gd name="T6" fmla="*/ 0 w 76"/>
                <a:gd name="T7" fmla="*/ 65 h 65"/>
              </a:gdLst>
              <a:ahLst/>
              <a:cxnLst>
                <a:cxn ang="0">
                  <a:pos x="T0" y="T1"/>
                </a:cxn>
                <a:cxn ang="0">
                  <a:pos x="T2" y="T3"/>
                </a:cxn>
                <a:cxn ang="0">
                  <a:pos x="T4" y="T5"/>
                </a:cxn>
                <a:cxn ang="0">
                  <a:pos x="T6" y="T7"/>
                </a:cxn>
              </a:cxnLst>
              <a:rect l="0" t="0" r="r" b="b"/>
              <a:pathLst>
                <a:path w="76" h="65">
                  <a:moveTo>
                    <a:pt x="0" y="65"/>
                  </a:moveTo>
                  <a:cubicBezTo>
                    <a:pt x="0" y="46"/>
                    <a:pt x="30" y="0"/>
                    <a:pt x="72" y="0"/>
                  </a:cubicBezTo>
                  <a:cubicBezTo>
                    <a:pt x="73" y="0"/>
                    <a:pt x="75" y="0"/>
                    <a:pt x="76" y="1"/>
                  </a:cubicBezTo>
                  <a:cubicBezTo>
                    <a:pt x="61" y="33"/>
                    <a:pt x="21" y="39"/>
                    <a:pt x="0" y="6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825"/>
            <p:cNvSpPr>
              <a:spLocks/>
            </p:cNvSpPr>
            <p:nvPr/>
          </p:nvSpPr>
          <p:spPr bwMode="auto">
            <a:xfrm>
              <a:off x="9101138" y="1071563"/>
              <a:ext cx="19050" cy="12700"/>
            </a:xfrm>
            <a:custGeom>
              <a:avLst/>
              <a:gdLst>
                <a:gd name="T0" fmla="*/ 19 w 35"/>
                <a:gd name="T1" fmla="*/ 25 h 25"/>
                <a:gd name="T2" fmla="*/ 25 w 35"/>
                <a:gd name="T3" fmla="*/ 0 h 25"/>
                <a:gd name="T4" fmla="*/ 33 w 35"/>
                <a:gd name="T5" fmla="*/ 1 h 25"/>
                <a:gd name="T6" fmla="*/ 19 w 35"/>
                <a:gd name="T7" fmla="*/ 25 h 25"/>
              </a:gdLst>
              <a:ahLst/>
              <a:cxnLst>
                <a:cxn ang="0">
                  <a:pos x="T0" y="T1"/>
                </a:cxn>
                <a:cxn ang="0">
                  <a:pos x="T2" y="T3"/>
                </a:cxn>
                <a:cxn ang="0">
                  <a:pos x="T4" y="T5"/>
                </a:cxn>
                <a:cxn ang="0">
                  <a:pos x="T6" y="T7"/>
                </a:cxn>
              </a:cxnLst>
              <a:rect l="0" t="0" r="r" b="b"/>
              <a:pathLst>
                <a:path w="35" h="25">
                  <a:moveTo>
                    <a:pt x="19" y="25"/>
                  </a:moveTo>
                  <a:cubicBezTo>
                    <a:pt x="0" y="20"/>
                    <a:pt x="9" y="0"/>
                    <a:pt x="25" y="0"/>
                  </a:cubicBezTo>
                  <a:cubicBezTo>
                    <a:pt x="27" y="0"/>
                    <a:pt x="30" y="0"/>
                    <a:pt x="33" y="1"/>
                  </a:cubicBezTo>
                  <a:cubicBezTo>
                    <a:pt x="35" y="13"/>
                    <a:pt x="31" y="21"/>
                    <a:pt x="19" y="2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830"/>
            <p:cNvSpPr>
              <a:spLocks/>
            </p:cNvSpPr>
            <p:nvPr/>
          </p:nvSpPr>
          <p:spPr bwMode="auto">
            <a:xfrm>
              <a:off x="9207501" y="1335088"/>
              <a:ext cx="14288" cy="9525"/>
            </a:xfrm>
            <a:custGeom>
              <a:avLst/>
              <a:gdLst>
                <a:gd name="T0" fmla="*/ 18 w 29"/>
                <a:gd name="T1" fmla="*/ 19 h 19"/>
                <a:gd name="T2" fmla="*/ 0 w 29"/>
                <a:gd name="T3" fmla="*/ 0 h 19"/>
                <a:gd name="T4" fmla="*/ 9 w 29"/>
                <a:gd name="T5" fmla="*/ 0 h 19"/>
                <a:gd name="T6" fmla="*/ 29 w 29"/>
                <a:gd name="T7" fmla="*/ 13 h 19"/>
                <a:gd name="T8" fmla="*/ 18 w 29"/>
                <a:gd name="T9" fmla="*/ 19 h 19"/>
              </a:gdLst>
              <a:ahLst/>
              <a:cxnLst>
                <a:cxn ang="0">
                  <a:pos x="T0" y="T1"/>
                </a:cxn>
                <a:cxn ang="0">
                  <a:pos x="T2" y="T3"/>
                </a:cxn>
                <a:cxn ang="0">
                  <a:pos x="T4" y="T5"/>
                </a:cxn>
                <a:cxn ang="0">
                  <a:pos x="T6" y="T7"/>
                </a:cxn>
                <a:cxn ang="0">
                  <a:pos x="T8" y="T9"/>
                </a:cxn>
              </a:cxnLst>
              <a:rect l="0" t="0" r="r" b="b"/>
              <a:pathLst>
                <a:path w="29" h="19">
                  <a:moveTo>
                    <a:pt x="18" y="19"/>
                  </a:moveTo>
                  <a:cubicBezTo>
                    <a:pt x="10" y="19"/>
                    <a:pt x="1" y="12"/>
                    <a:pt x="0" y="0"/>
                  </a:cubicBezTo>
                  <a:cubicBezTo>
                    <a:pt x="3" y="0"/>
                    <a:pt x="6" y="0"/>
                    <a:pt x="9" y="0"/>
                  </a:cubicBezTo>
                  <a:cubicBezTo>
                    <a:pt x="18" y="0"/>
                    <a:pt x="26" y="1"/>
                    <a:pt x="29" y="13"/>
                  </a:cubicBezTo>
                  <a:cubicBezTo>
                    <a:pt x="26" y="17"/>
                    <a:pt x="22" y="19"/>
                    <a:pt x="18" y="1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33"/>
            <p:cNvSpPr>
              <a:spLocks/>
            </p:cNvSpPr>
            <p:nvPr/>
          </p:nvSpPr>
          <p:spPr bwMode="auto">
            <a:xfrm>
              <a:off x="9167813" y="1435100"/>
              <a:ext cx="15875" cy="6350"/>
            </a:xfrm>
            <a:custGeom>
              <a:avLst/>
              <a:gdLst>
                <a:gd name="T0" fmla="*/ 0 w 30"/>
                <a:gd name="T1" fmla="*/ 11 h 11"/>
                <a:gd name="T2" fmla="*/ 1 w 30"/>
                <a:gd name="T3" fmla="*/ 0 h 11"/>
                <a:gd name="T4" fmla="*/ 2 w 30"/>
                <a:gd name="T5" fmla="*/ 0 h 11"/>
                <a:gd name="T6" fmla="*/ 30 w 30"/>
                <a:gd name="T7" fmla="*/ 2 h 11"/>
                <a:gd name="T8" fmla="*/ 0 w 30"/>
                <a:gd name="T9" fmla="*/ 11 h 11"/>
              </a:gdLst>
              <a:ahLst/>
              <a:cxnLst>
                <a:cxn ang="0">
                  <a:pos x="T0" y="T1"/>
                </a:cxn>
                <a:cxn ang="0">
                  <a:pos x="T2" y="T3"/>
                </a:cxn>
                <a:cxn ang="0">
                  <a:pos x="T4" y="T5"/>
                </a:cxn>
                <a:cxn ang="0">
                  <a:pos x="T6" y="T7"/>
                </a:cxn>
                <a:cxn ang="0">
                  <a:pos x="T8" y="T9"/>
                </a:cxn>
              </a:cxnLst>
              <a:rect l="0" t="0" r="r" b="b"/>
              <a:pathLst>
                <a:path w="30" h="11">
                  <a:moveTo>
                    <a:pt x="0" y="11"/>
                  </a:moveTo>
                  <a:cubicBezTo>
                    <a:pt x="0" y="7"/>
                    <a:pt x="1" y="3"/>
                    <a:pt x="1" y="0"/>
                  </a:cubicBezTo>
                  <a:lnTo>
                    <a:pt x="2" y="0"/>
                  </a:lnTo>
                  <a:cubicBezTo>
                    <a:pt x="13" y="0"/>
                    <a:pt x="24" y="1"/>
                    <a:pt x="30" y="2"/>
                  </a:cubicBezTo>
                  <a:cubicBezTo>
                    <a:pt x="20" y="5"/>
                    <a:pt x="10" y="8"/>
                    <a:pt x="0" y="11"/>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834"/>
            <p:cNvSpPr>
              <a:spLocks/>
            </p:cNvSpPr>
            <p:nvPr/>
          </p:nvSpPr>
          <p:spPr bwMode="auto">
            <a:xfrm>
              <a:off x="9072563" y="1392238"/>
              <a:ext cx="96838" cy="161925"/>
            </a:xfrm>
            <a:custGeom>
              <a:avLst/>
              <a:gdLst>
                <a:gd name="T0" fmla="*/ 90 w 188"/>
                <a:gd name="T1" fmla="*/ 316 h 316"/>
                <a:gd name="T2" fmla="*/ 69 w 188"/>
                <a:gd name="T3" fmla="*/ 309 h 316"/>
                <a:gd name="T4" fmla="*/ 35 w 188"/>
                <a:gd name="T5" fmla="*/ 258 h 316"/>
                <a:gd name="T6" fmla="*/ 52 w 188"/>
                <a:gd name="T7" fmla="*/ 245 h 316"/>
                <a:gd name="T8" fmla="*/ 59 w 188"/>
                <a:gd name="T9" fmla="*/ 252 h 316"/>
                <a:gd name="T10" fmla="*/ 76 w 188"/>
                <a:gd name="T11" fmla="*/ 218 h 316"/>
                <a:gd name="T12" fmla="*/ 3 w 188"/>
                <a:gd name="T13" fmla="*/ 231 h 316"/>
                <a:gd name="T14" fmla="*/ 9 w 188"/>
                <a:gd name="T15" fmla="*/ 176 h 316"/>
                <a:gd name="T16" fmla="*/ 44 w 188"/>
                <a:gd name="T17" fmla="*/ 137 h 316"/>
                <a:gd name="T18" fmla="*/ 50 w 188"/>
                <a:gd name="T19" fmla="*/ 138 h 316"/>
                <a:gd name="T20" fmla="*/ 63 w 188"/>
                <a:gd name="T21" fmla="*/ 137 h 316"/>
                <a:gd name="T22" fmla="*/ 75 w 188"/>
                <a:gd name="T23" fmla="*/ 136 h 316"/>
                <a:gd name="T24" fmla="*/ 85 w 188"/>
                <a:gd name="T25" fmla="*/ 137 h 316"/>
                <a:gd name="T26" fmla="*/ 114 w 188"/>
                <a:gd name="T27" fmla="*/ 56 h 316"/>
                <a:gd name="T28" fmla="*/ 121 w 188"/>
                <a:gd name="T29" fmla="*/ 57 h 316"/>
                <a:gd name="T30" fmla="*/ 160 w 188"/>
                <a:gd name="T31" fmla="*/ 0 h 316"/>
                <a:gd name="T32" fmla="*/ 151 w 188"/>
                <a:gd name="T33" fmla="*/ 91 h 316"/>
                <a:gd name="T34" fmla="*/ 188 w 188"/>
                <a:gd name="T35" fmla="*/ 86 h 316"/>
                <a:gd name="T36" fmla="*/ 187 w 188"/>
                <a:gd name="T37" fmla="*/ 97 h 316"/>
                <a:gd name="T38" fmla="*/ 165 w 188"/>
                <a:gd name="T39" fmla="*/ 104 h 316"/>
                <a:gd name="T40" fmla="*/ 168 w 188"/>
                <a:gd name="T41" fmla="*/ 106 h 316"/>
                <a:gd name="T42" fmla="*/ 152 w 188"/>
                <a:gd name="T43" fmla="*/ 178 h 316"/>
                <a:gd name="T44" fmla="*/ 147 w 188"/>
                <a:gd name="T45" fmla="*/ 220 h 316"/>
                <a:gd name="T46" fmla="*/ 136 w 188"/>
                <a:gd name="T47" fmla="*/ 233 h 316"/>
                <a:gd name="T48" fmla="*/ 90 w 188"/>
                <a:gd name="T49"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316">
                  <a:moveTo>
                    <a:pt x="90" y="316"/>
                  </a:moveTo>
                  <a:cubicBezTo>
                    <a:pt x="84" y="316"/>
                    <a:pt x="77" y="314"/>
                    <a:pt x="69" y="309"/>
                  </a:cubicBezTo>
                  <a:cubicBezTo>
                    <a:pt x="53" y="300"/>
                    <a:pt x="46" y="284"/>
                    <a:pt x="35" y="258"/>
                  </a:cubicBezTo>
                  <a:cubicBezTo>
                    <a:pt x="45" y="256"/>
                    <a:pt x="48" y="245"/>
                    <a:pt x="52" y="245"/>
                  </a:cubicBezTo>
                  <a:cubicBezTo>
                    <a:pt x="54" y="245"/>
                    <a:pt x="56" y="247"/>
                    <a:pt x="59" y="252"/>
                  </a:cubicBezTo>
                  <a:cubicBezTo>
                    <a:pt x="73" y="245"/>
                    <a:pt x="67" y="228"/>
                    <a:pt x="76" y="218"/>
                  </a:cubicBezTo>
                  <a:cubicBezTo>
                    <a:pt x="60" y="227"/>
                    <a:pt x="39" y="220"/>
                    <a:pt x="3" y="231"/>
                  </a:cubicBezTo>
                  <a:cubicBezTo>
                    <a:pt x="0" y="210"/>
                    <a:pt x="21" y="202"/>
                    <a:pt x="9" y="176"/>
                  </a:cubicBezTo>
                  <a:cubicBezTo>
                    <a:pt x="32" y="170"/>
                    <a:pt x="34" y="151"/>
                    <a:pt x="44" y="137"/>
                  </a:cubicBezTo>
                  <a:cubicBezTo>
                    <a:pt x="46" y="137"/>
                    <a:pt x="48" y="138"/>
                    <a:pt x="50" y="138"/>
                  </a:cubicBezTo>
                  <a:cubicBezTo>
                    <a:pt x="54" y="138"/>
                    <a:pt x="58" y="137"/>
                    <a:pt x="63" y="137"/>
                  </a:cubicBezTo>
                  <a:cubicBezTo>
                    <a:pt x="67" y="136"/>
                    <a:pt x="71" y="136"/>
                    <a:pt x="75" y="136"/>
                  </a:cubicBezTo>
                  <a:cubicBezTo>
                    <a:pt x="79" y="136"/>
                    <a:pt x="82" y="136"/>
                    <a:pt x="85" y="137"/>
                  </a:cubicBezTo>
                  <a:cubicBezTo>
                    <a:pt x="90" y="111"/>
                    <a:pt x="143" y="76"/>
                    <a:pt x="114" y="56"/>
                  </a:cubicBezTo>
                  <a:cubicBezTo>
                    <a:pt x="117" y="56"/>
                    <a:pt x="119" y="57"/>
                    <a:pt x="121" y="57"/>
                  </a:cubicBezTo>
                  <a:cubicBezTo>
                    <a:pt x="144" y="57"/>
                    <a:pt x="141" y="17"/>
                    <a:pt x="160" y="0"/>
                  </a:cubicBezTo>
                  <a:cubicBezTo>
                    <a:pt x="178" y="37"/>
                    <a:pt x="137" y="66"/>
                    <a:pt x="151" y="91"/>
                  </a:cubicBezTo>
                  <a:cubicBezTo>
                    <a:pt x="162" y="87"/>
                    <a:pt x="176" y="86"/>
                    <a:pt x="188" y="86"/>
                  </a:cubicBezTo>
                  <a:cubicBezTo>
                    <a:pt x="188" y="89"/>
                    <a:pt x="187" y="93"/>
                    <a:pt x="187" y="97"/>
                  </a:cubicBezTo>
                  <a:cubicBezTo>
                    <a:pt x="180" y="99"/>
                    <a:pt x="172" y="102"/>
                    <a:pt x="165" y="104"/>
                  </a:cubicBezTo>
                  <a:lnTo>
                    <a:pt x="168" y="106"/>
                  </a:lnTo>
                  <a:cubicBezTo>
                    <a:pt x="173" y="130"/>
                    <a:pt x="161" y="156"/>
                    <a:pt x="152" y="178"/>
                  </a:cubicBezTo>
                  <a:cubicBezTo>
                    <a:pt x="145" y="196"/>
                    <a:pt x="140" y="211"/>
                    <a:pt x="147" y="220"/>
                  </a:cubicBezTo>
                  <a:cubicBezTo>
                    <a:pt x="143" y="224"/>
                    <a:pt x="139" y="228"/>
                    <a:pt x="136" y="233"/>
                  </a:cubicBezTo>
                  <a:cubicBezTo>
                    <a:pt x="114" y="264"/>
                    <a:pt x="117" y="316"/>
                    <a:pt x="90" y="316"/>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851"/>
            <p:cNvSpPr>
              <a:spLocks/>
            </p:cNvSpPr>
            <p:nvPr/>
          </p:nvSpPr>
          <p:spPr bwMode="auto">
            <a:xfrm>
              <a:off x="8901113" y="1041400"/>
              <a:ext cx="114300" cy="55563"/>
            </a:xfrm>
            <a:custGeom>
              <a:avLst/>
              <a:gdLst>
                <a:gd name="T0" fmla="*/ 35 w 225"/>
                <a:gd name="T1" fmla="*/ 109 h 109"/>
                <a:gd name="T2" fmla="*/ 0 w 225"/>
                <a:gd name="T3" fmla="*/ 47 h 109"/>
                <a:gd name="T4" fmla="*/ 108 w 225"/>
                <a:gd name="T5" fmla="*/ 0 h 109"/>
                <a:gd name="T6" fmla="*/ 114 w 225"/>
                <a:gd name="T7" fmla="*/ 1 h 109"/>
                <a:gd name="T8" fmla="*/ 215 w 225"/>
                <a:gd name="T9" fmla="*/ 45 h 109"/>
                <a:gd name="T10" fmla="*/ 225 w 225"/>
                <a:gd name="T11" fmla="*/ 58 h 109"/>
                <a:gd name="T12" fmla="*/ 156 w 225"/>
                <a:gd name="T13" fmla="*/ 82 h 109"/>
                <a:gd name="T14" fmla="*/ 111 w 225"/>
                <a:gd name="T15" fmla="*/ 67 h 109"/>
                <a:gd name="T16" fmla="*/ 108 w 225"/>
                <a:gd name="T17" fmla="*/ 67 h 109"/>
                <a:gd name="T18" fmla="*/ 35 w 225"/>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109">
                  <a:moveTo>
                    <a:pt x="35" y="109"/>
                  </a:moveTo>
                  <a:cubicBezTo>
                    <a:pt x="27" y="85"/>
                    <a:pt x="15" y="65"/>
                    <a:pt x="0" y="47"/>
                  </a:cubicBezTo>
                  <a:cubicBezTo>
                    <a:pt x="26" y="21"/>
                    <a:pt x="61" y="0"/>
                    <a:pt x="108" y="0"/>
                  </a:cubicBezTo>
                  <a:cubicBezTo>
                    <a:pt x="110" y="0"/>
                    <a:pt x="112" y="0"/>
                    <a:pt x="114" y="1"/>
                  </a:cubicBezTo>
                  <a:cubicBezTo>
                    <a:pt x="155" y="2"/>
                    <a:pt x="189" y="17"/>
                    <a:pt x="215" y="45"/>
                  </a:cubicBezTo>
                  <a:cubicBezTo>
                    <a:pt x="218" y="50"/>
                    <a:pt x="222" y="54"/>
                    <a:pt x="225" y="58"/>
                  </a:cubicBezTo>
                  <a:cubicBezTo>
                    <a:pt x="199" y="58"/>
                    <a:pt x="177" y="67"/>
                    <a:pt x="156" y="82"/>
                  </a:cubicBezTo>
                  <a:cubicBezTo>
                    <a:pt x="144" y="73"/>
                    <a:pt x="129" y="68"/>
                    <a:pt x="111" y="67"/>
                  </a:cubicBezTo>
                  <a:lnTo>
                    <a:pt x="108" y="67"/>
                  </a:lnTo>
                  <a:cubicBezTo>
                    <a:pt x="73" y="67"/>
                    <a:pt x="50" y="87"/>
                    <a:pt x="35" y="109"/>
                  </a:cubicBezTo>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853"/>
            <p:cNvSpPr>
              <a:spLocks noEditPoints="1"/>
            </p:cNvSpPr>
            <p:nvPr/>
          </p:nvSpPr>
          <p:spPr bwMode="auto">
            <a:xfrm>
              <a:off x="8358188" y="1108075"/>
              <a:ext cx="803275" cy="536575"/>
            </a:xfrm>
            <a:custGeom>
              <a:avLst/>
              <a:gdLst>
                <a:gd name="T0" fmla="*/ 1236 w 1567"/>
                <a:gd name="T1" fmla="*/ 1048 h 1048"/>
                <a:gd name="T2" fmla="*/ 1359 w 1567"/>
                <a:gd name="T3" fmla="*/ 869 h 1048"/>
                <a:gd name="T4" fmla="*/ 1385 w 1567"/>
                <a:gd name="T5" fmla="*/ 829 h 1048"/>
                <a:gd name="T6" fmla="*/ 1395 w 1567"/>
                <a:gd name="T7" fmla="*/ 949 h 1048"/>
                <a:gd name="T8" fmla="*/ 1450 w 1567"/>
                <a:gd name="T9" fmla="*/ 906 h 1048"/>
                <a:gd name="T10" fmla="*/ 1489 w 1567"/>
                <a:gd name="T11" fmla="*/ 881 h 1048"/>
                <a:gd name="T12" fmla="*/ 1277 w 1567"/>
                <a:gd name="T13" fmla="*/ 1047 h 1048"/>
                <a:gd name="T14" fmla="*/ 1250 w 1567"/>
                <a:gd name="T15" fmla="*/ 1048 h 1048"/>
                <a:gd name="T16" fmla="*/ 1282 w 1567"/>
                <a:gd name="T17" fmla="*/ 648 h 1048"/>
                <a:gd name="T18" fmla="*/ 1187 w 1567"/>
                <a:gd name="T19" fmla="*/ 604 h 1048"/>
                <a:gd name="T20" fmla="*/ 1086 w 1567"/>
                <a:gd name="T21" fmla="*/ 631 h 1048"/>
                <a:gd name="T22" fmla="*/ 1086 w 1567"/>
                <a:gd name="T23" fmla="*/ 446 h 1048"/>
                <a:gd name="T24" fmla="*/ 1109 w 1567"/>
                <a:gd name="T25" fmla="*/ 364 h 1048"/>
                <a:gd name="T26" fmla="*/ 1193 w 1567"/>
                <a:gd name="T27" fmla="*/ 261 h 1048"/>
                <a:gd name="T28" fmla="*/ 1214 w 1567"/>
                <a:gd name="T29" fmla="*/ 266 h 1048"/>
                <a:gd name="T30" fmla="*/ 1232 w 1567"/>
                <a:gd name="T31" fmla="*/ 272 h 1048"/>
                <a:gd name="T32" fmla="*/ 1260 w 1567"/>
                <a:gd name="T33" fmla="*/ 247 h 1048"/>
                <a:gd name="T34" fmla="*/ 1444 w 1567"/>
                <a:gd name="T35" fmla="*/ 261 h 1048"/>
                <a:gd name="T36" fmla="*/ 1500 w 1567"/>
                <a:gd name="T37" fmla="*/ 310 h 1048"/>
                <a:gd name="T38" fmla="*/ 1526 w 1567"/>
                <a:gd name="T39" fmla="*/ 335 h 1048"/>
                <a:gd name="T40" fmla="*/ 1567 w 1567"/>
                <a:gd name="T41" fmla="*/ 443 h 1048"/>
                <a:gd name="T42" fmla="*/ 1534 w 1567"/>
                <a:gd name="T43" fmla="*/ 457 h 1048"/>
                <a:gd name="T44" fmla="*/ 1506 w 1567"/>
                <a:gd name="T45" fmla="*/ 571 h 1048"/>
                <a:gd name="T46" fmla="*/ 1423 w 1567"/>
                <a:gd name="T47" fmla="*/ 665 h 1048"/>
                <a:gd name="T48" fmla="*/ 1390 w 1567"/>
                <a:gd name="T49" fmla="*/ 641 h 1048"/>
                <a:gd name="T50" fmla="*/ 1349 w 1567"/>
                <a:gd name="T51" fmla="*/ 669 h 1048"/>
                <a:gd name="T52" fmla="*/ 1332 w 1567"/>
                <a:gd name="T53" fmla="*/ 669 h 1048"/>
                <a:gd name="T54" fmla="*/ 47 w 1567"/>
                <a:gd name="T55" fmla="*/ 584 h 1048"/>
                <a:gd name="T56" fmla="*/ 499 w 1567"/>
                <a:gd name="T57" fmla="*/ 61 h 1048"/>
                <a:gd name="T58" fmla="*/ 508 w 1567"/>
                <a:gd name="T59" fmla="*/ 98 h 1048"/>
                <a:gd name="T60" fmla="*/ 351 w 1567"/>
                <a:gd name="T61" fmla="*/ 283 h 1048"/>
                <a:gd name="T62" fmla="*/ 226 w 1567"/>
                <a:gd name="T63" fmla="*/ 414 h 1048"/>
                <a:gd name="T64" fmla="*/ 47 w 1567"/>
                <a:gd name="T65" fmla="*/ 584 h 1048"/>
                <a:gd name="T66" fmla="*/ 1022 w 1567"/>
                <a:gd name="T67" fmla="*/ 246 h 1048"/>
                <a:gd name="T68" fmla="*/ 1095 w 1567"/>
                <a:gd name="T69" fmla="*/ 0 h 1048"/>
                <a:gd name="T70" fmla="*/ 1161 w 1567"/>
                <a:gd name="T71" fmla="*/ 11 h 1048"/>
                <a:gd name="T72" fmla="*/ 1042 w 1567"/>
                <a:gd name="T73" fmla="*/ 248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67" h="1048">
                  <a:moveTo>
                    <a:pt x="1250" y="1048"/>
                  </a:moveTo>
                  <a:cubicBezTo>
                    <a:pt x="1245" y="1048"/>
                    <a:pt x="1241" y="1048"/>
                    <a:pt x="1236" y="1048"/>
                  </a:cubicBezTo>
                  <a:cubicBezTo>
                    <a:pt x="1237" y="1021"/>
                    <a:pt x="1238" y="993"/>
                    <a:pt x="1248" y="966"/>
                  </a:cubicBezTo>
                  <a:cubicBezTo>
                    <a:pt x="1300" y="935"/>
                    <a:pt x="1299" y="897"/>
                    <a:pt x="1359" y="869"/>
                  </a:cubicBezTo>
                  <a:cubicBezTo>
                    <a:pt x="1373" y="860"/>
                    <a:pt x="1369" y="841"/>
                    <a:pt x="1379" y="830"/>
                  </a:cubicBezTo>
                  <a:cubicBezTo>
                    <a:pt x="1381" y="829"/>
                    <a:pt x="1383" y="829"/>
                    <a:pt x="1385" y="829"/>
                  </a:cubicBezTo>
                  <a:cubicBezTo>
                    <a:pt x="1404" y="829"/>
                    <a:pt x="1395" y="859"/>
                    <a:pt x="1389" y="867"/>
                  </a:cubicBezTo>
                  <a:cubicBezTo>
                    <a:pt x="1397" y="906"/>
                    <a:pt x="1401" y="913"/>
                    <a:pt x="1395" y="949"/>
                  </a:cubicBezTo>
                  <a:cubicBezTo>
                    <a:pt x="1413" y="936"/>
                    <a:pt x="1420" y="916"/>
                    <a:pt x="1445" y="907"/>
                  </a:cubicBezTo>
                  <a:cubicBezTo>
                    <a:pt x="1447" y="907"/>
                    <a:pt x="1449" y="906"/>
                    <a:pt x="1450" y="906"/>
                  </a:cubicBezTo>
                  <a:cubicBezTo>
                    <a:pt x="1465" y="906"/>
                    <a:pt x="1470" y="922"/>
                    <a:pt x="1481" y="928"/>
                  </a:cubicBezTo>
                  <a:cubicBezTo>
                    <a:pt x="1490" y="913"/>
                    <a:pt x="1486" y="905"/>
                    <a:pt x="1489" y="881"/>
                  </a:cubicBezTo>
                  <a:cubicBezTo>
                    <a:pt x="1499" y="884"/>
                    <a:pt x="1507" y="892"/>
                    <a:pt x="1514" y="900"/>
                  </a:cubicBezTo>
                  <a:cubicBezTo>
                    <a:pt x="1469" y="977"/>
                    <a:pt x="1395" y="1039"/>
                    <a:pt x="1277" y="1047"/>
                  </a:cubicBezTo>
                  <a:lnTo>
                    <a:pt x="1277" y="1047"/>
                  </a:lnTo>
                  <a:cubicBezTo>
                    <a:pt x="1268" y="1047"/>
                    <a:pt x="1259" y="1048"/>
                    <a:pt x="1250" y="1048"/>
                  </a:cubicBezTo>
                  <a:moveTo>
                    <a:pt x="1299" y="675"/>
                  </a:moveTo>
                  <a:cubicBezTo>
                    <a:pt x="1292" y="667"/>
                    <a:pt x="1292" y="653"/>
                    <a:pt x="1282" y="648"/>
                  </a:cubicBezTo>
                  <a:cubicBezTo>
                    <a:pt x="1274" y="649"/>
                    <a:pt x="1268" y="650"/>
                    <a:pt x="1262" y="650"/>
                  </a:cubicBezTo>
                  <a:cubicBezTo>
                    <a:pt x="1221" y="650"/>
                    <a:pt x="1217" y="615"/>
                    <a:pt x="1187" y="604"/>
                  </a:cubicBezTo>
                  <a:cubicBezTo>
                    <a:pt x="1157" y="615"/>
                    <a:pt x="1139" y="636"/>
                    <a:pt x="1111" y="636"/>
                  </a:cubicBezTo>
                  <a:cubicBezTo>
                    <a:pt x="1103" y="636"/>
                    <a:pt x="1095" y="635"/>
                    <a:pt x="1086" y="631"/>
                  </a:cubicBezTo>
                  <a:cubicBezTo>
                    <a:pt x="1088" y="602"/>
                    <a:pt x="1139" y="621"/>
                    <a:pt x="1148" y="599"/>
                  </a:cubicBezTo>
                  <a:cubicBezTo>
                    <a:pt x="1127" y="548"/>
                    <a:pt x="1113" y="491"/>
                    <a:pt x="1086" y="446"/>
                  </a:cubicBezTo>
                  <a:cubicBezTo>
                    <a:pt x="1103" y="436"/>
                    <a:pt x="1115" y="416"/>
                    <a:pt x="1114" y="392"/>
                  </a:cubicBezTo>
                  <a:cubicBezTo>
                    <a:pt x="1114" y="383"/>
                    <a:pt x="1112" y="374"/>
                    <a:pt x="1109" y="364"/>
                  </a:cubicBezTo>
                  <a:cubicBezTo>
                    <a:pt x="1128" y="347"/>
                    <a:pt x="1148" y="327"/>
                    <a:pt x="1164" y="307"/>
                  </a:cubicBezTo>
                  <a:cubicBezTo>
                    <a:pt x="1177" y="292"/>
                    <a:pt x="1186" y="276"/>
                    <a:pt x="1193" y="261"/>
                  </a:cubicBezTo>
                  <a:cubicBezTo>
                    <a:pt x="1195" y="260"/>
                    <a:pt x="1197" y="260"/>
                    <a:pt x="1198" y="260"/>
                  </a:cubicBezTo>
                  <a:cubicBezTo>
                    <a:pt x="1206" y="260"/>
                    <a:pt x="1210" y="263"/>
                    <a:pt x="1214" y="266"/>
                  </a:cubicBezTo>
                  <a:cubicBezTo>
                    <a:pt x="1219" y="269"/>
                    <a:pt x="1223" y="272"/>
                    <a:pt x="1230" y="272"/>
                  </a:cubicBezTo>
                  <a:cubicBezTo>
                    <a:pt x="1231" y="272"/>
                    <a:pt x="1231" y="272"/>
                    <a:pt x="1232" y="272"/>
                  </a:cubicBezTo>
                  <a:cubicBezTo>
                    <a:pt x="1232" y="271"/>
                    <a:pt x="1233" y="271"/>
                    <a:pt x="1233" y="271"/>
                  </a:cubicBezTo>
                  <a:cubicBezTo>
                    <a:pt x="1243" y="264"/>
                    <a:pt x="1253" y="257"/>
                    <a:pt x="1260" y="247"/>
                  </a:cubicBezTo>
                  <a:cubicBezTo>
                    <a:pt x="1265" y="241"/>
                    <a:pt x="1269" y="233"/>
                    <a:pt x="1271" y="223"/>
                  </a:cubicBezTo>
                  <a:cubicBezTo>
                    <a:pt x="1325" y="251"/>
                    <a:pt x="1386" y="248"/>
                    <a:pt x="1444" y="261"/>
                  </a:cubicBezTo>
                  <a:cubicBezTo>
                    <a:pt x="1454" y="268"/>
                    <a:pt x="1446" y="292"/>
                    <a:pt x="1456" y="299"/>
                  </a:cubicBezTo>
                  <a:cubicBezTo>
                    <a:pt x="1473" y="300"/>
                    <a:pt x="1487" y="304"/>
                    <a:pt x="1500" y="310"/>
                  </a:cubicBezTo>
                  <a:cubicBezTo>
                    <a:pt x="1515" y="317"/>
                    <a:pt x="1495" y="337"/>
                    <a:pt x="1506" y="337"/>
                  </a:cubicBezTo>
                  <a:cubicBezTo>
                    <a:pt x="1512" y="336"/>
                    <a:pt x="1519" y="336"/>
                    <a:pt x="1526" y="335"/>
                  </a:cubicBezTo>
                  <a:cubicBezTo>
                    <a:pt x="1528" y="335"/>
                    <a:pt x="1530" y="335"/>
                    <a:pt x="1533" y="334"/>
                  </a:cubicBezTo>
                  <a:cubicBezTo>
                    <a:pt x="1549" y="374"/>
                    <a:pt x="1560" y="411"/>
                    <a:pt x="1567" y="443"/>
                  </a:cubicBezTo>
                  <a:cubicBezTo>
                    <a:pt x="1560" y="443"/>
                    <a:pt x="1553" y="442"/>
                    <a:pt x="1545" y="441"/>
                  </a:cubicBezTo>
                  <a:cubicBezTo>
                    <a:pt x="1544" y="448"/>
                    <a:pt x="1536" y="450"/>
                    <a:pt x="1534" y="457"/>
                  </a:cubicBezTo>
                  <a:cubicBezTo>
                    <a:pt x="1530" y="477"/>
                    <a:pt x="1546" y="478"/>
                    <a:pt x="1545" y="495"/>
                  </a:cubicBezTo>
                  <a:cubicBezTo>
                    <a:pt x="1520" y="513"/>
                    <a:pt x="1501" y="539"/>
                    <a:pt x="1506" y="571"/>
                  </a:cubicBezTo>
                  <a:cubicBezTo>
                    <a:pt x="1466" y="589"/>
                    <a:pt x="1433" y="613"/>
                    <a:pt x="1428" y="664"/>
                  </a:cubicBezTo>
                  <a:cubicBezTo>
                    <a:pt x="1426" y="664"/>
                    <a:pt x="1424" y="665"/>
                    <a:pt x="1423" y="665"/>
                  </a:cubicBezTo>
                  <a:cubicBezTo>
                    <a:pt x="1413" y="665"/>
                    <a:pt x="1410" y="659"/>
                    <a:pt x="1406" y="653"/>
                  </a:cubicBezTo>
                  <a:cubicBezTo>
                    <a:pt x="1403" y="647"/>
                    <a:pt x="1400" y="641"/>
                    <a:pt x="1390" y="641"/>
                  </a:cubicBezTo>
                  <a:cubicBezTo>
                    <a:pt x="1388" y="641"/>
                    <a:pt x="1386" y="642"/>
                    <a:pt x="1383" y="642"/>
                  </a:cubicBezTo>
                  <a:cubicBezTo>
                    <a:pt x="1375" y="666"/>
                    <a:pt x="1364" y="669"/>
                    <a:pt x="1349" y="669"/>
                  </a:cubicBezTo>
                  <a:cubicBezTo>
                    <a:pt x="1346" y="669"/>
                    <a:pt x="1344" y="669"/>
                    <a:pt x="1341" y="669"/>
                  </a:cubicBezTo>
                  <a:cubicBezTo>
                    <a:pt x="1338" y="669"/>
                    <a:pt x="1335" y="669"/>
                    <a:pt x="1332" y="669"/>
                  </a:cubicBezTo>
                  <a:cubicBezTo>
                    <a:pt x="1322" y="669"/>
                    <a:pt x="1311" y="670"/>
                    <a:pt x="1299" y="675"/>
                  </a:cubicBezTo>
                  <a:moveTo>
                    <a:pt x="47" y="584"/>
                  </a:moveTo>
                  <a:cubicBezTo>
                    <a:pt x="26" y="584"/>
                    <a:pt x="11" y="580"/>
                    <a:pt x="0" y="572"/>
                  </a:cubicBezTo>
                  <a:lnTo>
                    <a:pt x="499" y="61"/>
                  </a:lnTo>
                  <a:cubicBezTo>
                    <a:pt x="499" y="61"/>
                    <a:pt x="523" y="41"/>
                    <a:pt x="582" y="21"/>
                  </a:cubicBezTo>
                  <a:cubicBezTo>
                    <a:pt x="556" y="45"/>
                    <a:pt x="531" y="71"/>
                    <a:pt x="508" y="98"/>
                  </a:cubicBezTo>
                  <a:cubicBezTo>
                    <a:pt x="491" y="119"/>
                    <a:pt x="487" y="150"/>
                    <a:pt x="467" y="172"/>
                  </a:cubicBezTo>
                  <a:cubicBezTo>
                    <a:pt x="430" y="214"/>
                    <a:pt x="376" y="240"/>
                    <a:pt x="351" y="283"/>
                  </a:cubicBezTo>
                  <a:cubicBezTo>
                    <a:pt x="330" y="318"/>
                    <a:pt x="332" y="357"/>
                    <a:pt x="300" y="384"/>
                  </a:cubicBezTo>
                  <a:cubicBezTo>
                    <a:pt x="280" y="402"/>
                    <a:pt x="247" y="400"/>
                    <a:pt x="226" y="414"/>
                  </a:cubicBezTo>
                  <a:cubicBezTo>
                    <a:pt x="157" y="459"/>
                    <a:pt x="123" y="540"/>
                    <a:pt x="55" y="584"/>
                  </a:cubicBezTo>
                  <a:cubicBezTo>
                    <a:pt x="52" y="584"/>
                    <a:pt x="50" y="584"/>
                    <a:pt x="47" y="584"/>
                  </a:cubicBezTo>
                  <a:moveTo>
                    <a:pt x="1037" y="248"/>
                  </a:moveTo>
                  <a:cubicBezTo>
                    <a:pt x="1032" y="248"/>
                    <a:pt x="1027" y="248"/>
                    <a:pt x="1022" y="246"/>
                  </a:cubicBezTo>
                  <a:cubicBezTo>
                    <a:pt x="1015" y="216"/>
                    <a:pt x="1020" y="181"/>
                    <a:pt x="1031" y="145"/>
                  </a:cubicBezTo>
                  <a:cubicBezTo>
                    <a:pt x="1048" y="94"/>
                    <a:pt x="1076" y="42"/>
                    <a:pt x="1095" y="0"/>
                  </a:cubicBezTo>
                  <a:cubicBezTo>
                    <a:pt x="1097" y="0"/>
                    <a:pt x="1099" y="0"/>
                    <a:pt x="1101" y="1"/>
                  </a:cubicBezTo>
                  <a:cubicBezTo>
                    <a:pt x="1122" y="3"/>
                    <a:pt x="1142" y="7"/>
                    <a:pt x="1161" y="11"/>
                  </a:cubicBezTo>
                  <a:cubicBezTo>
                    <a:pt x="1136" y="50"/>
                    <a:pt x="1116" y="97"/>
                    <a:pt x="1101" y="140"/>
                  </a:cubicBezTo>
                  <a:cubicBezTo>
                    <a:pt x="1088" y="178"/>
                    <a:pt x="1091" y="244"/>
                    <a:pt x="1042" y="248"/>
                  </a:cubicBezTo>
                  <a:cubicBezTo>
                    <a:pt x="1040" y="248"/>
                    <a:pt x="1038" y="248"/>
                    <a:pt x="1037" y="248"/>
                  </a:cubicBezTo>
                </a:path>
              </a:pathLst>
            </a:custGeom>
            <a:solidFill>
              <a:srgbClr val="4A4A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0" name="Group 209"/>
          <p:cNvGrpSpPr/>
          <p:nvPr/>
        </p:nvGrpSpPr>
        <p:grpSpPr>
          <a:xfrm>
            <a:off x="10650578" y="666659"/>
            <a:ext cx="541108" cy="599647"/>
            <a:chOff x="274638" y="831519"/>
            <a:chExt cx="1144588" cy="1268413"/>
          </a:xfrm>
        </p:grpSpPr>
        <p:sp>
          <p:nvSpPr>
            <p:cNvPr id="211" name="Freeform 55"/>
            <p:cNvSpPr>
              <a:spLocks/>
            </p:cNvSpPr>
            <p:nvPr/>
          </p:nvSpPr>
          <p:spPr bwMode="auto">
            <a:xfrm>
              <a:off x="822326" y="1072819"/>
              <a:ext cx="596900" cy="539750"/>
            </a:xfrm>
            <a:custGeom>
              <a:avLst/>
              <a:gdLst>
                <a:gd name="T0" fmla="*/ 51 w 1164"/>
                <a:gd name="T1" fmla="*/ 104 h 1052"/>
                <a:gd name="T2" fmla="*/ 716 w 1164"/>
                <a:gd name="T3" fmla="*/ 130 h 1052"/>
                <a:gd name="T4" fmla="*/ 1087 w 1164"/>
                <a:gd name="T5" fmla="*/ 212 h 1052"/>
                <a:gd name="T6" fmla="*/ 1095 w 1164"/>
                <a:gd name="T7" fmla="*/ 233 h 1052"/>
                <a:gd name="T8" fmla="*/ 1103 w 1164"/>
                <a:gd name="T9" fmla="*/ 254 h 1052"/>
                <a:gd name="T10" fmla="*/ 1114 w 1164"/>
                <a:gd name="T11" fmla="*/ 288 h 1052"/>
                <a:gd name="T12" fmla="*/ 1120 w 1164"/>
                <a:gd name="T13" fmla="*/ 308 h 1052"/>
                <a:gd name="T14" fmla="*/ 1127 w 1164"/>
                <a:gd name="T15" fmla="*/ 330 h 1052"/>
                <a:gd name="T16" fmla="*/ 1132 w 1164"/>
                <a:gd name="T17" fmla="*/ 353 h 1052"/>
                <a:gd name="T18" fmla="*/ 1140 w 1164"/>
                <a:gd name="T19" fmla="*/ 386 h 1052"/>
                <a:gd name="T20" fmla="*/ 1145 w 1164"/>
                <a:gd name="T21" fmla="*/ 408 h 1052"/>
                <a:gd name="T22" fmla="*/ 1149 w 1164"/>
                <a:gd name="T23" fmla="*/ 431 h 1052"/>
                <a:gd name="T24" fmla="*/ 1153 w 1164"/>
                <a:gd name="T25" fmla="*/ 457 h 1052"/>
                <a:gd name="T26" fmla="*/ 1156 w 1164"/>
                <a:gd name="T27" fmla="*/ 487 h 1052"/>
                <a:gd name="T28" fmla="*/ 1159 w 1164"/>
                <a:gd name="T29" fmla="*/ 511 h 1052"/>
                <a:gd name="T30" fmla="*/ 1161 w 1164"/>
                <a:gd name="T31" fmla="*/ 535 h 1052"/>
                <a:gd name="T32" fmla="*/ 1163 w 1164"/>
                <a:gd name="T33" fmla="*/ 563 h 1052"/>
                <a:gd name="T34" fmla="*/ 1163 w 1164"/>
                <a:gd name="T35" fmla="*/ 591 h 1052"/>
                <a:gd name="T36" fmla="*/ 1163 w 1164"/>
                <a:gd name="T37" fmla="*/ 616 h 1052"/>
                <a:gd name="T38" fmla="*/ 1163 w 1164"/>
                <a:gd name="T39" fmla="*/ 641 h 1052"/>
                <a:gd name="T40" fmla="*/ 1162 w 1164"/>
                <a:gd name="T41" fmla="*/ 671 h 1052"/>
                <a:gd name="T42" fmla="*/ 1160 w 1164"/>
                <a:gd name="T43" fmla="*/ 698 h 1052"/>
                <a:gd name="T44" fmla="*/ 1158 w 1164"/>
                <a:gd name="T45" fmla="*/ 723 h 1052"/>
                <a:gd name="T46" fmla="*/ 1155 w 1164"/>
                <a:gd name="T47" fmla="*/ 748 h 1052"/>
                <a:gd name="T48" fmla="*/ 1150 w 1164"/>
                <a:gd name="T49" fmla="*/ 779 h 1052"/>
                <a:gd name="T50" fmla="*/ 1145 w 1164"/>
                <a:gd name="T51" fmla="*/ 806 h 1052"/>
                <a:gd name="T52" fmla="*/ 1141 w 1164"/>
                <a:gd name="T53" fmla="*/ 831 h 1052"/>
                <a:gd name="T54" fmla="*/ 1129 w 1164"/>
                <a:gd name="T55" fmla="*/ 882 h 1052"/>
                <a:gd name="T56" fmla="*/ 1122 w 1164"/>
                <a:gd name="T57" fmla="*/ 907 h 1052"/>
                <a:gd name="T58" fmla="*/ 1114 w 1164"/>
                <a:gd name="T59" fmla="*/ 932 h 1052"/>
                <a:gd name="T60" fmla="*/ 1106 w 1164"/>
                <a:gd name="T61" fmla="*/ 957 h 1052"/>
                <a:gd name="T62" fmla="*/ 1098 w 1164"/>
                <a:gd name="T63" fmla="*/ 981 h 1052"/>
                <a:gd name="T64" fmla="*/ 1089 w 1164"/>
                <a:gd name="T65" fmla="*/ 1005 h 1052"/>
                <a:gd name="T66" fmla="*/ 0 w 1164"/>
                <a:gd name="T67" fmla="*/ 17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4" h="1052">
                  <a:moveTo>
                    <a:pt x="0" y="176"/>
                  </a:moveTo>
                  <a:cubicBezTo>
                    <a:pt x="17" y="152"/>
                    <a:pt x="34" y="128"/>
                    <a:pt x="51" y="104"/>
                  </a:cubicBezTo>
                  <a:cubicBezTo>
                    <a:pt x="77" y="68"/>
                    <a:pt x="103" y="33"/>
                    <a:pt x="129" y="0"/>
                  </a:cubicBezTo>
                  <a:cubicBezTo>
                    <a:pt x="332" y="93"/>
                    <a:pt x="533" y="113"/>
                    <a:pt x="716" y="130"/>
                  </a:cubicBezTo>
                  <a:cubicBezTo>
                    <a:pt x="851" y="144"/>
                    <a:pt x="976" y="156"/>
                    <a:pt x="1082" y="197"/>
                  </a:cubicBezTo>
                  <a:cubicBezTo>
                    <a:pt x="1083" y="202"/>
                    <a:pt x="1085" y="207"/>
                    <a:pt x="1087" y="212"/>
                  </a:cubicBezTo>
                  <a:cubicBezTo>
                    <a:pt x="1088" y="214"/>
                    <a:pt x="1089" y="216"/>
                    <a:pt x="1090" y="218"/>
                  </a:cubicBezTo>
                  <a:cubicBezTo>
                    <a:pt x="1092" y="223"/>
                    <a:pt x="1094" y="228"/>
                    <a:pt x="1095" y="233"/>
                  </a:cubicBezTo>
                  <a:cubicBezTo>
                    <a:pt x="1096" y="235"/>
                    <a:pt x="1097" y="237"/>
                    <a:pt x="1098" y="240"/>
                  </a:cubicBezTo>
                  <a:cubicBezTo>
                    <a:pt x="1100" y="245"/>
                    <a:pt x="1101" y="249"/>
                    <a:pt x="1103" y="254"/>
                  </a:cubicBezTo>
                  <a:cubicBezTo>
                    <a:pt x="1104" y="256"/>
                    <a:pt x="1104" y="258"/>
                    <a:pt x="1105" y="259"/>
                  </a:cubicBezTo>
                  <a:cubicBezTo>
                    <a:pt x="1108" y="269"/>
                    <a:pt x="1111" y="279"/>
                    <a:pt x="1114" y="288"/>
                  </a:cubicBezTo>
                  <a:cubicBezTo>
                    <a:pt x="1115" y="290"/>
                    <a:pt x="1116" y="293"/>
                    <a:pt x="1116" y="295"/>
                  </a:cubicBezTo>
                  <a:cubicBezTo>
                    <a:pt x="1118" y="299"/>
                    <a:pt x="1119" y="304"/>
                    <a:pt x="1120" y="308"/>
                  </a:cubicBezTo>
                  <a:cubicBezTo>
                    <a:pt x="1121" y="311"/>
                    <a:pt x="1122" y="314"/>
                    <a:pt x="1123" y="317"/>
                  </a:cubicBezTo>
                  <a:cubicBezTo>
                    <a:pt x="1124" y="321"/>
                    <a:pt x="1125" y="326"/>
                    <a:pt x="1127" y="330"/>
                  </a:cubicBezTo>
                  <a:cubicBezTo>
                    <a:pt x="1127" y="333"/>
                    <a:pt x="1128" y="336"/>
                    <a:pt x="1129" y="339"/>
                  </a:cubicBezTo>
                  <a:cubicBezTo>
                    <a:pt x="1130" y="344"/>
                    <a:pt x="1131" y="348"/>
                    <a:pt x="1132" y="353"/>
                  </a:cubicBezTo>
                  <a:cubicBezTo>
                    <a:pt x="1133" y="355"/>
                    <a:pt x="1134" y="357"/>
                    <a:pt x="1134" y="360"/>
                  </a:cubicBezTo>
                  <a:cubicBezTo>
                    <a:pt x="1136" y="368"/>
                    <a:pt x="1138" y="377"/>
                    <a:pt x="1140" y="386"/>
                  </a:cubicBezTo>
                  <a:cubicBezTo>
                    <a:pt x="1141" y="389"/>
                    <a:pt x="1141" y="392"/>
                    <a:pt x="1142" y="396"/>
                  </a:cubicBezTo>
                  <a:cubicBezTo>
                    <a:pt x="1143" y="400"/>
                    <a:pt x="1144" y="404"/>
                    <a:pt x="1145" y="408"/>
                  </a:cubicBezTo>
                  <a:cubicBezTo>
                    <a:pt x="1145" y="412"/>
                    <a:pt x="1146" y="415"/>
                    <a:pt x="1147" y="419"/>
                  </a:cubicBezTo>
                  <a:cubicBezTo>
                    <a:pt x="1147" y="423"/>
                    <a:pt x="1148" y="427"/>
                    <a:pt x="1149" y="431"/>
                  </a:cubicBezTo>
                  <a:cubicBezTo>
                    <a:pt x="1149" y="435"/>
                    <a:pt x="1150" y="439"/>
                    <a:pt x="1151" y="443"/>
                  </a:cubicBezTo>
                  <a:cubicBezTo>
                    <a:pt x="1151" y="448"/>
                    <a:pt x="1152" y="452"/>
                    <a:pt x="1153" y="457"/>
                  </a:cubicBezTo>
                  <a:cubicBezTo>
                    <a:pt x="1154" y="463"/>
                    <a:pt x="1154" y="470"/>
                    <a:pt x="1155" y="476"/>
                  </a:cubicBezTo>
                  <a:cubicBezTo>
                    <a:pt x="1156" y="480"/>
                    <a:pt x="1156" y="483"/>
                    <a:pt x="1156" y="487"/>
                  </a:cubicBezTo>
                  <a:cubicBezTo>
                    <a:pt x="1157" y="491"/>
                    <a:pt x="1158" y="495"/>
                    <a:pt x="1158" y="500"/>
                  </a:cubicBezTo>
                  <a:cubicBezTo>
                    <a:pt x="1158" y="504"/>
                    <a:pt x="1159" y="507"/>
                    <a:pt x="1159" y="511"/>
                  </a:cubicBezTo>
                  <a:cubicBezTo>
                    <a:pt x="1159" y="515"/>
                    <a:pt x="1160" y="520"/>
                    <a:pt x="1160" y="524"/>
                  </a:cubicBezTo>
                  <a:cubicBezTo>
                    <a:pt x="1160" y="528"/>
                    <a:pt x="1161" y="531"/>
                    <a:pt x="1161" y="535"/>
                  </a:cubicBezTo>
                  <a:cubicBezTo>
                    <a:pt x="1161" y="541"/>
                    <a:pt x="1162" y="546"/>
                    <a:pt x="1162" y="552"/>
                  </a:cubicBezTo>
                  <a:cubicBezTo>
                    <a:pt x="1162" y="556"/>
                    <a:pt x="1162" y="560"/>
                    <a:pt x="1163" y="563"/>
                  </a:cubicBezTo>
                  <a:cubicBezTo>
                    <a:pt x="1163" y="569"/>
                    <a:pt x="1163" y="576"/>
                    <a:pt x="1163" y="582"/>
                  </a:cubicBezTo>
                  <a:cubicBezTo>
                    <a:pt x="1163" y="585"/>
                    <a:pt x="1163" y="588"/>
                    <a:pt x="1163" y="591"/>
                  </a:cubicBezTo>
                  <a:cubicBezTo>
                    <a:pt x="1163" y="596"/>
                    <a:pt x="1164" y="601"/>
                    <a:pt x="1164" y="606"/>
                  </a:cubicBezTo>
                  <a:cubicBezTo>
                    <a:pt x="1164" y="610"/>
                    <a:pt x="1164" y="613"/>
                    <a:pt x="1163" y="616"/>
                  </a:cubicBezTo>
                  <a:cubicBezTo>
                    <a:pt x="1163" y="621"/>
                    <a:pt x="1163" y="627"/>
                    <a:pt x="1163" y="632"/>
                  </a:cubicBezTo>
                  <a:cubicBezTo>
                    <a:pt x="1163" y="635"/>
                    <a:pt x="1163" y="638"/>
                    <a:pt x="1163" y="641"/>
                  </a:cubicBezTo>
                  <a:cubicBezTo>
                    <a:pt x="1163" y="648"/>
                    <a:pt x="1163" y="656"/>
                    <a:pt x="1162" y="664"/>
                  </a:cubicBezTo>
                  <a:cubicBezTo>
                    <a:pt x="1162" y="666"/>
                    <a:pt x="1162" y="669"/>
                    <a:pt x="1162" y="671"/>
                  </a:cubicBezTo>
                  <a:cubicBezTo>
                    <a:pt x="1161" y="677"/>
                    <a:pt x="1161" y="683"/>
                    <a:pt x="1161" y="689"/>
                  </a:cubicBezTo>
                  <a:cubicBezTo>
                    <a:pt x="1160" y="692"/>
                    <a:pt x="1160" y="695"/>
                    <a:pt x="1160" y="698"/>
                  </a:cubicBezTo>
                  <a:cubicBezTo>
                    <a:pt x="1159" y="703"/>
                    <a:pt x="1159" y="709"/>
                    <a:pt x="1158" y="714"/>
                  </a:cubicBezTo>
                  <a:cubicBezTo>
                    <a:pt x="1158" y="717"/>
                    <a:pt x="1158" y="720"/>
                    <a:pt x="1158" y="723"/>
                  </a:cubicBezTo>
                  <a:cubicBezTo>
                    <a:pt x="1157" y="729"/>
                    <a:pt x="1156" y="736"/>
                    <a:pt x="1155" y="742"/>
                  </a:cubicBezTo>
                  <a:cubicBezTo>
                    <a:pt x="1155" y="744"/>
                    <a:pt x="1155" y="746"/>
                    <a:pt x="1155" y="748"/>
                  </a:cubicBezTo>
                  <a:cubicBezTo>
                    <a:pt x="1154" y="756"/>
                    <a:pt x="1152" y="764"/>
                    <a:pt x="1151" y="772"/>
                  </a:cubicBezTo>
                  <a:cubicBezTo>
                    <a:pt x="1151" y="774"/>
                    <a:pt x="1150" y="777"/>
                    <a:pt x="1150" y="779"/>
                  </a:cubicBezTo>
                  <a:cubicBezTo>
                    <a:pt x="1149" y="785"/>
                    <a:pt x="1148" y="791"/>
                    <a:pt x="1147" y="797"/>
                  </a:cubicBezTo>
                  <a:cubicBezTo>
                    <a:pt x="1147" y="800"/>
                    <a:pt x="1146" y="803"/>
                    <a:pt x="1145" y="806"/>
                  </a:cubicBezTo>
                  <a:cubicBezTo>
                    <a:pt x="1144" y="811"/>
                    <a:pt x="1143" y="817"/>
                    <a:pt x="1142" y="823"/>
                  </a:cubicBezTo>
                  <a:cubicBezTo>
                    <a:pt x="1142" y="826"/>
                    <a:pt x="1141" y="828"/>
                    <a:pt x="1141" y="831"/>
                  </a:cubicBezTo>
                  <a:cubicBezTo>
                    <a:pt x="1139" y="839"/>
                    <a:pt x="1137" y="847"/>
                    <a:pt x="1135" y="856"/>
                  </a:cubicBezTo>
                  <a:cubicBezTo>
                    <a:pt x="1133" y="864"/>
                    <a:pt x="1131" y="873"/>
                    <a:pt x="1129" y="882"/>
                  </a:cubicBezTo>
                  <a:cubicBezTo>
                    <a:pt x="1127" y="886"/>
                    <a:pt x="1126" y="890"/>
                    <a:pt x="1125" y="895"/>
                  </a:cubicBezTo>
                  <a:cubicBezTo>
                    <a:pt x="1124" y="899"/>
                    <a:pt x="1123" y="903"/>
                    <a:pt x="1122" y="907"/>
                  </a:cubicBezTo>
                  <a:cubicBezTo>
                    <a:pt x="1120" y="913"/>
                    <a:pt x="1118" y="919"/>
                    <a:pt x="1117" y="924"/>
                  </a:cubicBezTo>
                  <a:cubicBezTo>
                    <a:pt x="1116" y="927"/>
                    <a:pt x="1115" y="930"/>
                    <a:pt x="1114" y="932"/>
                  </a:cubicBezTo>
                  <a:cubicBezTo>
                    <a:pt x="1112" y="939"/>
                    <a:pt x="1110" y="946"/>
                    <a:pt x="1108" y="952"/>
                  </a:cubicBezTo>
                  <a:cubicBezTo>
                    <a:pt x="1107" y="954"/>
                    <a:pt x="1107" y="955"/>
                    <a:pt x="1106" y="957"/>
                  </a:cubicBezTo>
                  <a:cubicBezTo>
                    <a:pt x="1104" y="964"/>
                    <a:pt x="1101" y="971"/>
                    <a:pt x="1099" y="979"/>
                  </a:cubicBezTo>
                  <a:lnTo>
                    <a:pt x="1098" y="981"/>
                  </a:lnTo>
                  <a:cubicBezTo>
                    <a:pt x="1095" y="989"/>
                    <a:pt x="1092" y="996"/>
                    <a:pt x="1089" y="1004"/>
                  </a:cubicBezTo>
                  <a:lnTo>
                    <a:pt x="1089" y="1005"/>
                  </a:lnTo>
                  <a:cubicBezTo>
                    <a:pt x="1083" y="1021"/>
                    <a:pt x="1076" y="1036"/>
                    <a:pt x="1069" y="1052"/>
                  </a:cubicBezTo>
                  <a:cubicBezTo>
                    <a:pt x="848" y="660"/>
                    <a:pt x="426" y="367"/>
                    <a:pt x="0" y="176"/>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6"/>
            <p:cNvSpPr>
              <a:spLocks/>
            </p:cNvSpPr>
            <p:nvPr/>
          </p:nvSpPr>
          <p:spPr bwMode="auto">
            <a:xfrm>
              <a:off x="317501" y="1263319"/>
              <a:ext cx="384175" cy="577850"/>
            </a:xfrm>
            <a:custGeom>
              <a:avLst/>
              <a:gdLst>
                <a:gd name="T0" fmla="*/ 237 w 751"/>
                <a:gd name="T1" fmla="*/ 171 h 1128"/>
                <a:gd name="T2" fmla="*/ 751 w 751"/>
                <a:gd name="T3" fmla="*/ 76 h 1128"/>
                <a:gd name="T4" fmla="*/ 466 w 751"/>
                <a:gd name="T5" fmla="*/ 913 h 1128"/>
                <a:gd name="T6" fmla="*/ 454 w 751"/>
                <a:gd name="T7" fmla="*/ 1128 h 1128"/>
                <a:gd name="T8" fmla="*/ 451 w 751"/>
                <a:gd name="T9" fmla="*/ 1126 h 1128"/>
                <a:gd name="T10" fmla="*/ 432 w 751"/>
                <a:gd name="T11" fmla="*/ 1112 h 1128"/>
                <a:gd name="T12" fmla="*/ 427 w 751"/>
                <a:gd name="T13" fmla="*/ 1108 h 1128"/>
                <a:gd name="T14" fmla="*/ 410 w 751"/>
                <a:gd name="T15" fmla="*/ 1096 h 1128"/>
                <a:gd name="T16" fmla="*/ 404 w 751"/>
                <a:gd name="T17" fmla="*/ 1091 h 1128"/>
                <a:gd name="T18" fmla="*/ 389 w 751"/>
                <a:gd name="T19" fmla="*/ 1079 h 1128"/>
                <a:gd name="T20" fmla="*/ 382 w 751"/>
                <a:gd name="T21" fmla="*/ 1074 h 1128"/>
                <a:gd name="T22" fmla="*/ 368 w 751"/>
                <a:gd name="T23" fmla="*/ 1061 h 1128"/>
                <a:gd name="T24" fmla="*/ 361 w 751"/>
                <a:gd name="T25" fmla="*/ 1056 h 1128"/>
                <a:gd name="T26" fmla="*/ 347 w 751"/>
                <a:gd name="T27" fmla="*/ 1043 h 1128"/>
                <a:gd name="T28" fmla="*/ 341 w 751"/>
                <a:gd name="T29" fmla="*/ 1037 h 1128"/>
                <a:gd name="T30" fmla="*/ 327 w 751"/>
                <a:gd name="T31" fmla="*/ 1025 h 1128"/>
                <a:gd name="T32" fmla="*/ 321 w 751"/>
                <a:gd name="T33" fmla="*/ 1019 h 1128"/>
                <a:gd name="T34" fmla="*/ 308 w 751"/>
                <a:gd name="T35" fmla="*/ 1006 h 1128"/>
                <a:gd name="T36" fmla="*/ 301 w 751"/>
                <a:gd name="T37" fmla="*/ 1000 h 1128"/>
                <a:gd name="T38" fmla="*/ 288 w 751"/>
                <a:gd name="T39" fmla="*/ 986 h 1128"/>
                <a:gd name="T40" fmla="*/ 283 w 751"/>
                <a:gd name="T41" fmla="*/ 980 h 1128"/>
                <a:gd name="T42" fmla="*/ 270 w 751"/>
                <a:gd name="T43" fmla="*/ 966 h 1128"/>
                <a:gd name="T44" fmla="*/ 264 w 751"/>
                <a:gd name="T45" fmla="*/ 960 h 1128"/>
                <a:gd name="T46" fmla="*/ 251 w 751"/>
                <a:gd name="T47" fmla="*/ 945 h 1128"/>
                <a:gd name="T48" fmla="*/ 247 w 751"/>
                <a:gd name="T49" fmla="*/ 940 h 1128"/>
                <a:gd name="T50" fmla="*/ 233 w 751"/>
                <a:gd name="T51" fmla="*/ 923 h 1128"/>
                <a:gd name="T52" fmla="*/ 229 w 751"/>
                <a:gd name="T53" fmla="*/ 919 h 1128"/>
                <a:gd name="T54" fmla="*/ 214 w 751"/>
                <a:gd name="T55" fmla="*/ 900 h 1128"/>
                <a:gd name="T56" fmla="*/ 213 w 751"/>
                <a:gd name="T57" fmla="*/ 898 h 1128"/>
                <a:gd name="T58" fmla="*/ 150 w 751"/>
                <a:gd name="T59" fmla="*/ 807 h 1128"/>
                <a:gd name="T60" fmla="*/ 150 w 751"/>
                <a:gd name="T61" fmla="*/ 807 h 1128"/>
                <a:gd name="T62" fmla="*/ 136 w 751"/>
                <a:gd name="T63" fmla="*/ 784 h 1128"/>
                <a:gd name="T64" fmla="*/ 135 w 751"/>
                <a:gd name="T65" fmla="*/ 782 h 1128"/>
                <a:gd name="T66" fmla="*/ 123 w 751"/>
                <a:gd name="T67" fmla="*/ 761 h 1128"/>
                <a:gd name="T68" fmla="*/ 121 w 751"/>
                <a:gd name="T69" fmla="*/ 757 h 1128"/>
                <a:gd name="T70" fmla="*/ 110 w 751"/>
                <a:gd name="T71" fmla="*/ 737 h 1128"/>
                <a:gd name="T72" fmla="*/ 108 w 751"/>
                <a:gd name="T73" fmla="*/ 732 h 1128"/>
                <a:gd name="T74" fmla="*/ 98 w 751"/>
                <a:gd name="T75" fmla="*/ 713 h 1128"/>
                <a:gd name="T76" fmla="*/ 95 w 751"/>
                <a:gd name="T77" fmla="*/ 707 h 1128"/>
                <a:gd name="T78" fmla="*/ 86 w 751"/>
                <a:gd name="T79" fmla="*/ 688 h 1128"/>
                <a:gd name="T80" fmla="*/ 84 w 751"/>
                <a:gd name="T81" fmla="*/ 682 h 1128"/>
                <a:gd name="T82" fmla="*/ 75 w 751"/>
                <a:gd name="T83" fmla="*/ 663 h 1128"/>
                <a:gd name="T84" fmla="*/ 73 w 751"/>
                <a:gd name="T85" fmla="*/ 657 h 1128"/>
                <a:gd name="T86" fmla="*/ 65 w 751"/>
                <a:gd name="T87" fmla="*/ 637 h 1128"/>
                <a:gd name="T88" fmla="*/ 63 w 751"/>
                <a:gd name="T89" fmla="*/ 632 h 1128"/>
                <a:gd name="T90" fmla="*/ 55 w 751"/>
                <a:gd name="T91" fmla="*/ 612 h 1128"/>
                <a:gd name="T92" fmla="*/ 53 w 751"/>
                <a:gd name="T93" fmla="*/ 607 h 1128"/>
                <a:gd name="T94" fmla="*/ 46 w 751"/>
                <a:gd name="T95" fmla="*/ 585 h 1128"/>
                <a:gd name="T96" fmla="*/ 44 w 751"/>
                <a:gd name="T97" fmla="*/ 581 h 1128"/>
                <a:gd name="T98" fmla="*/ 37 w 751"/>
                <a:gd name="T99" fmla="*/ 558 h 1128"/>
                <a:gd name="T100" fmla="*/ 36 w 751"/>
                <a:gd name="T101" fmla="*/ 555 h 1128"/>
                <a:gd name="T102" fmla="*/ 0 w 751"/>
                <a:gd name="T103" fmla="*/ 392 h 1128"/>
                <a:gd name="T104" fmla="*/ 0 w 751"/>
                <a:gd name="T105" fmla="*/ 392 h 1128"/>
                <a:gd name="T106" fmla="*/ 237 w 751"/>
                <a:gd name="T107" fmla="*/ 17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1128">
                  <a:moveTo>
                    <a:pt x="237" y="171"/>
                  </a:moveTo>
                  <a:cubicBezTo>
                    <a:pt x="386" y="64"/>
                    <a:pt x="564" y="0"/>
                    <a:pt x="751" y="76"/>
                  </a:cubicBezTo>
                  <a:cubicBezTo>
                    <a:pt x="611" y="338"/>
                    <a:pt x="502" y="628"/>
                    <a:pt x="466" y="913"/>
                  </a:cubicBezTo>
                  <a:cubicBezTo>
                    <a:pt x="457" y="985"/>
                    <a:pt x="453" y="1057"/>
                    <a:pt x="454" y="1128"/>
                  </a:cubicBezTo>
                  <a:lnTo>
                    <a:pt x="451" y="1126"/>
                  </a:lnTo>
                  <a:cubicBezTo>
                    <a:pt x="445" y="1122"/>
                    <a:pt x="438" y="1117"/>
                    <a:pt x="432" y="1112"/>
                  </a:cubicBezTo>
                  <a:cubicBezTo>
                    <a:pt x="430" y="1111"/>
                    <a:pt x="428" y="1110"/>
                    <a:pt x="427" y="1108"/>
                  </a:cubicBezTo>
                  <a:cubicBezTo>
                    <a:pt x="421" y="1104"/>
                    <a:pt x="416" y="1100"/>
                    <a:pt x="410" y="1096"/>
                  </a:cubicBezTo>
                  <a:cubicBezTo>
                    <a:pt x="408" y="1094"/>
                    <a:pt x="406" y="1093"/>
                    <a:pt x="404" y="1091"/>
                  </a:cubicBezTo>
                  <a:cubicBezTo>
                    <a:pt x="399" y="1087"/>
                    <a:pt x="394" y="1083"/>
                    <a:pt x="389" y="1079"/>
                  </a:cubicBezTo>
                  <a:cubicBezTo>
                    <a:pt x="386" y="1077"/>
                    <a:pt x="384" y="1075"/>
                    <a:pt x="382" y="1074"/>
                  </a:cubicBezTo>
                  <a:cubicBezTo>
                    <a:pt x="377" y="1070"/>
                    <a:pt x="372" y="1066"/>
                    <a:pt x="368" y="1061"/>
                  </a:cubicBezTo>
                  <a:cubicBezTo>
                    <a:pt x="365" y="1059"/>
                    <a:pt x="363" y="1058"/>
                    <a:pt x="361" y="1056"/>
                  </a:cubicBezTo>
                  <a:cubicBezTo>
                    <a:pt x="356" y="1052"/>
                    <a:pt x="352" y="1048"/>
                    <a:pt x="347" y="1043"/>
                  </a:cubicBezTo>
                  <a:cubicBezTo>
                    <a:pt x="345" y="1041"/>
                    <a:pt x="343" y="1039"/>
                    <a:pt x="341" y="1037"/>
                  </a:cubicBezTo>
                  <a:cubicBezTo>
                    <a:pt x="336" y="1033"/>
                    <a:pt x="332" y="1029"/>
                    <a:pt x="327" y="1025"/>
                  </a:cubicBezTo>
                  <a:cubicBezTo>
                    <a:pt x="325" y="1023"/>
                    <a:pt x="323" y="1021"/>
                    <a:pt x="321" y="1019"/>
                  </a:cubicBezTo>
                  <a:cubicBezTo>
                    <a:pt x="316" y="1014"/>
                    <a:pt x="312" y="1010"/>
                    <a:pt x="308" y="1006"/>
                  </a:cubicBezTo>
                  <a:cubicBezTo>
                    <a:pt x="306" y="1004"/>
                    <a:pt x="303" y="1002"/>
                    <a:pt x="301" y="1000"/>
                  </a:cubicBezTo>
                  <a:cubicBezTo>
                    <a:pt x="297" y="995"/>
                    <a:pt x="293" y="991"/>
                    <a:pt x="288" y="986"/>
                  </a:cubicBezTo>
                  <a:cubicBezTo>
                    <a:pt x="286" y="984"/>
                    <a:pt x="285" y="982"/>
                    <a:pt x="283" y="980"/>
                  </a:cubicBezTo>
                  <a:cubicBezTo>
                    <a:pt x="278" y="976"/>
                    <a:pt x="274" y="971"/>
                    <a:pt x="270" y="966"/>
                  </a:cubicBezTo>
                  <a:cubicBezTo>
                    <a:pt x="268" y="964"/>
                    <a:pt x="266" y="962"/>
                    <a:pt x="264" y="960"/>
                  </a:cubicBezTo>
                  <a:cubicBezTo>
                    <a:pt x="260" y="955"/>
                    <a:pt x="256" y="950"/>
                    <a:pt x="251" y="945"/>
                  </a:cubicBezTo>
                  <a:cubicBezTo>
                    <a:pt x="250" y="943"/>
                    <a:pt x="248" y="942"/>
                    <a:pt x="247" y="940"/>
                  </a:cubicBezTo>
                  <a:cubicBezTo>
                    <a:pt x="242" y="934"/>
                    <a:pt x="237" y="929"/>
                    <a:pt x="233" y="923"/>
                  </a:cubicBezTo>
                  <a:lnTo>
                    <a:pt x="229" y="919"/>
                  </a:lnTo>
                  <a:cubicBezTo>
                    <a:pt x="224" y="913"/>
                    <a:pt x="219" y="907"/>
                    <a:pt x="214" y="900"/>
                  </a:cubicBezTo>
                  <a:lnTo>
                    <a:pt x="213" y="898"/>
                  </a:lnTo>
                  <a:cubicBezTo>
                    <a:pt x="190" y="869"/>
                    <a:pt x="170" y="839"/>
                    <a:pt x="150" y="807"/>
                  </a:cubicBezTo>
                  <a:lnTo>
                    <a:pt x="150" y="807"/>
                  </a:lnTo>
                  <a:cubicBezTo>
                    <a:pt x="145" y="800"/>
                    <a:pt x="141" y="792"/>
                    <a:pt x="136" y="784"/>
                  </a:cubicBezTo>
                  <a:lnTo>
                    <a:pt x="135" y="782"/>
                  </a:lnTo>
                  <a:cubicBezTo>
                    <a:pt x="131" y="775"/>
                    <a:pt x="127" y="768"/>
                    <a:pt x="123" y="761"/>
                  </a:cubicBezTo>
                  <a:lnTo>
                    <a:pt x="121" y="757"/>
                  </a:lnTo>
                  <a:cubicBezTo>
                    <a:pt x="117" y="750"/>
                    <a:pt x="114" y="744"/>
                    <a:pt x="110" y="737"/>
                  </a:cubicBezTo>
                  <a:cubicBezTo>
                    <a:pt x="109" y="735"/>
                    <a:pt x="109" y="734"/>
                    <a:pt x="108" y="732"/>
                  </a:cubicBezTo>
                  <a:cubicBezTo>
                    <a:pt x="104" y="726"/>
                    <a:pt x="101" y="719"/>
                    <a:pt x="98" y="713"/>
                  </a:cubicBezTo>
                  <a:cubicBezTo>
                    <a:pt x="97" y="711"/>
                    <a:pt x="96" y="709"/>
                    <a:pt x="95" y="707"/>
                  </a:cubicBezTo>
                  <a:cubicBezTo>
                    <a:pt x="92" y="701"/>
                    <a:pt x="89" y="694"/>
                    <a:pt x="86" y="688"/>
                  </a:cubicBezTo>
                  <a:cubicBezTo>
                    <a:pt x="86" y="686"/>
                    <a:pt x="85" y="684"/>
                    <a:pt x="84" y="682"/>
                  </a:cubicBezTo>
                  <a:cubicBezTo>
                    <a:pt x="81" y="676"/>
                    <a:pt x="78" y="669"/>
                    <a:pt x="75" y="663"/>
                  </a:cubicBezTo>
                  <a:cubicBezTo>
                    <a:pt x="75" y="661"/>
                    <a:pt x="74" y="659"/>
                    <a:pt x="73" y="657"/>
                  </a:cubicBezTo>
                  <a:cubicBezTo>
                    <a:pt x="70" y="651"/>
                    <a:pt x="68" y="644"/>
                    <a:pt x="65" y="637"/>
                  </a:cubicBezTo>
                  <a:cubicBezTo>
                    <a:pt x="64" y="636"/>
                    <a:pt x="63" y="634"/>
                    <a:pt x="63" y="632"/>
                  </a:cubicBezTo>
                  <a:cubicBezTo>
                    <a:pt x="60" y="625"/>
                    <a:pt x="58" y="619"/>
                    <a:pt x="55" y="612"/>
                  </a:cubicBezTo>
                  <a:cubicBezTo>
                    <a:pt x="54" y="610"/>
                    <a:pt x="54" y="608"/>
                    <a:pt x="53" y="607"/>
                  </a:cubicBezTo>
                  <a:cubicBezTo>
                    <a:pt x="51" y="600"/>
                    <a:pt x="48" y="592"/>
                    <a:pt x="46" y="585"/>
                  </a:cubicBezTo>
                  <a:lnTo>
                    <a:pt x="44" y="581"/>
                  </a:lnTo>
                  <a:cubicBezTo>
                    <a:pt x="42" y="573"/>
                    <a:pt x="39" y="566"/>
                    <a:pt x="37" y="558"/>
                  </a:cubicBezTo>
                  <a:lnTo>
                    <a:pt x="36" y="555"/>
                  </a:lnTo>
                  <a:cubicBezTo>
                    <a:pt x="20" y="502"/>
                    <a:pt x="7" y="448"/>
                    <a:pt x="0" y="392"/>
                  </a:cubicBezTo>
                  <a:lnTo>
                    <a:pt x="0" y="392"/>
                  </a:lnTo>
                  <a:cubicBezTo>
                    <a:pt x="65" y="317"/>
                    <a:pt x="146" y="236"/>
                    <a:pt x="237" y="171"/>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7"/>
            <p:cNvSpPr>
              <a:spLocks/>
            </p:cNvSpPr>
            <p:nvPr/>
          </p:nvSpPr>
          <p:spPr bwMode="auto">
            <a:xfrm>
              <a:off x="746126" y="1188707"/>
              <a:ext cx="608013" cy="727075"/>
            </a:xfrm>
            <a:custGeom>
              <a:avLst/>
              <a:gdLst>
                <a:gd name="T0" fmla="*/ 792 w 1187"/>
                <a:gd name="T1" fmla="*/ 1308 h 1415"/>
                <a:gd name="T2" fmla="*/ 791 w 1187"/>
                <a:gd name="T3" fmla="*/ 1308 h 1415"/>
                <a:gd name="T4" fmla="*/ 769 w 1187"/>
                <a:gd name="T5" fmla="*/ 1321 h 1415"/>
                <a:gd name="T6" fmla="*/ 769 w 1187"/>
                <a:gd name="T7" fmla="*/ 1321 h 1415"/>
                <a:gd name="T8" fmla="*/ 746 w 1187"/>
                <a:gd name="T9" fmla="*/ 1334 h 1415"/>
                <a:gd name="T10" fmla="*/ 746 w 1187"/>
                <a:gd name="T11" fmla="*/ 1334 h 1415"/>
                <a:gd name="T12" fmla="*/ 723 w 1187"/>
                <a:gd name="T13" fmla="*/ 1346 h 1415"/>
                <a:gd name="T14" fmla="*/ 723 w 1187"/>
                <a:gd name="T15" fmla="*/ 1346 h 1415"/>
                <a:gd name="T16" fmla="*/ 700 w 1187"/>
                <a:gd name="T17" fmla="*/ 1358 h 1415"/>
                <a:gd name="T18" fmla="*/ 699 w 1187"/>
                <a:gd name="T19" fmla="*/ 1358 h 1415"/>
                <a:gd name="T20" fmla="*/ 553 w 1187"/>
                <a:gd name="T21" fmla="*/ 1415 h 1415"/>
                <a:gd name="T22" fmla="*/ 542 w 1187"/>
                <a:gd name="T23" fmla="*/ 1367 h 1415"/>
                <a:gd name="T24" fmla="*/ 0 w 1187"/>
                <a:gd name="T25" fmla="*/ 192 h 1415"/>
                <a:gd name="T26" fmla="*/ 116 w 1187"/>
                <a:gd name="T27" fmla="*/ 0 h 1415"/>
                <a:gd name="T28" fmla="*/ 123 w 1187"/>
                <a:gd name="T29" fmla="*/ 3 h 1415"/>
                <a:gd name="T30" fmla="*/ 1187 w 1187"/>
                <a:gd name="T31" fmla="*/ 891 h 1415"/>
                <a:gd name="T32" fmla="*/ 1132 w 1187"/>
                <a:gd name="T33" fmla="*/ 983 h 1415"/>
                <a:gd name="T34" fmla="*/ 1132 w 1187"/>
                <a:gd name="T35" fmla="*/ 983 h 1415"/>
                <a:gd name="T36" fmla="*/ 1117 w 1187"/>
                <a:gd name="T37" fmla="*/ 1005 h 1415"/>
                <a:gd name="T38" fmla="*/ 1117 w 1187"/>
                <a:gd name="T39" fmla="*/ 1005 h 1415"/>
                <a:gd name="T40" fmla="*/ 1101 w 1187"/>
                <a:gd name="T41" fmla="*/ 1027 h 1415"/>
                <a:gd name="T42" fmla="*/ 1101 w 1187"/>
                <a:gd name="T43" fmla="*/ 1027 h 1415"/>
                <a:gd name="T44" fmla="*/ 1085 w 1187"/>
                <a:gd name="T45" fmla="*/ 1048 h 1415"/>
                <a:gd name="T46" fmla="*/ 1085 w 1187"/>
                <a:gd name="T47" fmla="*/ 1048 h 1415"/>
                <a:gd name="T48" fmla="*/ 1069 w 1187"/>
                <a:gd name="T49" fmla="*/ 1068 h 1415"/>
                <a:gd name="T50" fmla="*/ 1069 w 1187"/>
                <a:gd name="T51" fmla="*/ 1069 h 1415"/>
                <a:gd name="T52" fmla="*/ 1052 w 1187"/>
                <a:gd name="T53" fmla="*/ 1089 h 1415"/>
                <a:gd name="T54" fmla="*/ 1051 w 1187"/>
                <a:gd name="T55" fmla="*/ 1089 h 1415"/>
                <a:gd name="T56" fmla="*/ 1034 w 1187"/>
                <a:gd name="T57" fmla="*/ 1108 h 1415"/>
                <a:gd name="T58" fmla="*/ 1034 w 1187"/>
                <a:gd name="T59" fmla="*/ 1109 h 1415"/>
                <a:gd name="T60" fmla="*/ 1016 w 1187"/>
                <a:gd name="T61" fmla="*/ 1128 h 1415"/>
                <a:gd name="T62" fmla="*/ 1016 w 1187"/>
                <a:gd name="T63" fmla="*/ 1128 h 1415"/>
                <a:gd name="T64" fmla="*/ 998 w 1187"/>
                <a:gd name="T65" fmla="*/ 1146 h 1415"/>
                <a:gd name="T66" fmla="*/ 997 w 1187"/>
                <a:gd name="T67" fmla="*/ 1147 h 1415"/>
                <a:gd name="T68" fmla="*/ 979 w 1187"/>
                <a:gd name="T69" fmla="*/ 1165 h 1415"/>
                <a:gd name="T70" fmla="*/ 979 w 1187"/>
                <a:gd name="T71" fmla="*/ 1165 h 1415"/>
                <a:gd name="T72" fmla="*/ 960 w 1187"/>
                <a:gd name="T73" fmla="*/ 1183 h 1415"/>
                <a:gd name="T74" fmla="*/ 959 w 1187"/>
                <a:gd name="T75" fmla="*/ 1183 h 1415"/>
                <a:gd name="T76" fmla="*/ 940 w 1187"/>
                <a:gd name="T77" fmla="*/ 1200 h 1415"/>
                <a:gd name="T78" fmla="*/ 940 w 1187"/>
                <a:gd name="T79" fmla="*/ 1201 h 1415"/>
                <a:gd name="T80" fmla="*/ 920 w 1187"/>
                <a:gd name="T81" fmla="*/ 1217 h 1415"/>
                <a:gd name="T82" fmla="*/ 920 w 1187"/>
                <a:gd name="T83" fmla="*/ 1218 h 1415"/>
                <a:gd name="T84" fmla="*/ 900 w 1187"/>
                <a:gd name="T85" fmla="*/ 1233 h 1415"/>
                <a:gd name="T86" fmla="*/ 899 w 1187"/>
                <a:gd name="T87" fmla="*/ 1234 h 1415"/>
                <a:gd name="T88" fmla="*/ 879 w 1187"/>
                <a:gd name="T89" fmla="*/ 1249 h 1415"/>
                <a:gd name="T90" fmla="*/ 878 w 1187"/>
                <a:gd name="T91" fmla="*/ 1250 h 1415"/>
                <a:gd name="T92" fmla="*/ 858 w 1187"/>
                <a:gd name="T93" fmla="*/ 1265 h 1415"/>
                <a:gd name="T94" fmla="*/ 857 w 1187"/>
                <a:gd name="T95" fmla="*/ 1265 h 1415"/>
                <a:gd name="T96" fmla="*/ 836 w 1187"/>
                <a:gd name="T97" fmla="*/ 1279 h 1415"/>
                <a:gd name="T98" fmla="*/ 836 w 1187"/>
                <a:gd name="T99" fmla="*/ 1280 h 1415"/>
                <a:gd name="T100" fmla="*/ 814 w 1187"/>
                <a:gd name="T101" fmla="*/ 1294 h 1415"/>
                <a:gd name="T102" fmla="*/ 814 w 1187"/>
                <a:gd name="T103" fmla="*/ 1294 h 1415"/>
                <a:gd name="T104" fmla="*/ 792 w 1187"/>
                <a:gd name="T105" fmla="*/ 1308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7" h="1415">
                  <a:moveTo>
                    <a:pt x="792" y="1308"/>
                  </a:moveTo>
                  <a:lnTo>
                    <a:pt x="791" y="1308"/>
                  </a:lnTo>
                  <a:cubicBezTo>
                    <a:pt x="784" y="1312"/>
                    <a:pt x="777" y="1317"/>
                    <a:pt x="769" y="1321"/>
                  </a:cubicBezTo>
                  <a:lnTo>
                    <a:pt x="769" y="1321"/>
                  </a:lnTo>
                  <a:cubicBezTo>
                    <a:pt x="761" y="1325"/>
                    <a:pt x="754" y="1330"/>
                    <a:pt x="746" y="1334"/>
                  </a:cubicBezTo>
                  <a:lnTo>
                    <a:pt x="746" y="1334"/>
                  </a:lnTo>
                  <a:cubicBezTo>
                    <a:pt x="738" y="1338"/>
                    <a:pt x="731" y="1342"/>
                    <a:pt x="723" y="1346"/>
                  </a:cubicBezTo>
                  <a:lnTo>
                    <a:pt x="723" y="1346"/>
                  </a:lnTo>
                  <a:cubicBezTo>
                    <a:pt x="715" y="1350"/>
                    <a:pt x="707" y="1354"/>
                    <a:pt x="700" y="1358"/>
                  </a:cubicBezTo>
                  <a:lnTo>
                    <a:pt x="699" y="1358"/>
                  </a:lnTo>
                  <a:cubicBezTo>
                    <a:pt x="652" y="1380"/>
                    <a:pt x="603" y="1399"/>
                    <a:pt x="553" y="1415"/>
                  </a:cubicBezTo>
                  <a:cubicBezTo>
                    <a:pt x="549" y="1399"/>
                    <a:pt x="545" y="1384"/>
                    <a:pt x="542" y="1367"/>
                  </a:cubicBezTo>
                  <a:cubicBezTo>
                    <a:pt x="444" y="951"/>
                    <a:pt x="307" y="366"/>
                    <a:pt x="0" y="192"/>
                  </a:cubicBezTo>
                  <a:cubicBezTo>
                    <a:pt x="37" y="125"/>
                    <a:pt x="76" y="61"/>
                    <a:pt x="116" y="0"/>
                  </a:cubicBezTo>
                  <a:cubicBezTo>
                    <a:pt x="119" y="1"/>
                    <a:pt x="121" y="2"/>
                    <a:pt x="123" y="3"/>
                  </a:cubicBezTo>
                  <a:cubicBezTo>
                    <a:pt x="553" y="195"/>
                    <a:pt x="979" y="493"/>
                    <a:pt x="1187" y="891"/>
                  </a:cubicBezTo>
                  <a:cubicBezTo>
                    <a:pt x="1170" y="923"/>
                    <a:pt x="1152" y="954"/>
                    <a:pt x="1132" y="983"/>
                  </a:cubicBezTo>
                  <a:lnTo>
                    <a:pt x="1132" y="983"/>
                  </a:lnTo>
                  <a:cubicBezTo>
                    <a:pt x="1127" y="991"/>
                    <a:pt x="1122" y="998"/>
                    <a:pt x="1117" y="1005"/>
                  </a:cubicBezTo>
                  <a:lnTo>
                    <a:pt x="1117" y="1005"/>
                  </a:lnTo>
                  <a:cubicBezTo>
                    <a:pt x="1112" y="1013"/>
                    <a:pt x="1107" y="1020"/>
                    <a:pt x="1101" y="1027"/>
                  </a:cubicBezTo>
                  <a:lnTo>
                    <a:pt x="1101" y="1027"/>
                  </a:lnTo>
                  <a:cubicBezTo>
                    <a:pt x="1096" y="1034"/>
                    <a:pt x="1091" y="1041"/>
                    <a:pt x="1085" y="1048"/>
                  </a:cubicBezTo>
                  <a:lnTo>
                    <a:pt x="1085" y="1048"/>
                  </a:lnTo>
                  <a:cubicBezTo>
                    <a:pt x="1080" y="1055"/>
                    <a:pt x="1074" y="1062"/>
                    <a:pt x="1069" y="1068"/>
                  </a:cubicBezTo>
                  <a:lnTo>
                    <a:pt x="1069" y="1069"/>
                  </a:lnTo>
                  <a:cubicBezTo>
                    <a:pt x="1063" y="1076"/>
                    <a:pt x="1057" y="1082"/>
                    <a:pt x="1052" y="1089"/>
                  </a:cubicBezTo>
                  <a:lnTo>
                    <a:pt x="1051" y="1089"/>
                  </a:lnTo>
                  <a:cubicBezTo>
                    <a:pt x="1046" y="1096"/>
                    <a:pt x="1040" y="1102"/>
                    <a:pt x="1034" y="1108"/>
                  </a:cubicBezTo>
                  <a:lnTo>
                    <a:pt x="1034" y="1109"/>
                  </a:lnTo>
                  <a:cubicBezTo>
                    <a:pt x="1028" y="1115"/>
                    <a:pt x="1022" y="1121"/>
                    <a:pt x="1016" y="1128"/>
                  </a:cubicBezTo>
                  <a:lnTo>
                    <a:pt x="1016" y="1128"/>
                  </a:lnTo>
                  <a:cubicBezTo>
                    <a:pt x="1010" y="1134"/>
                    <a:pt x="1004" y="1140"/>
                    <a:pt x="998" y="1146"/>
                  </a:cubicBezTo>
                  <a:lnTo>
                    <a:pt x="997" y="1147"/>
                  </a:lnTo>
                  <a:cubicBezTo>
                    <a:pt x="991" y="1153"/>
                    <a:pt x="985" y="1159"/>
                    <a:pt x="979" y="1165"/>
                  </a:cubicBezTo>
                  <a:lnTo>
                    <a:pt x="979" y="1165"/>
                  </a:lnTo>
                  <a:cubicBezTo>
                    <a:pt x="972" y="1171"/>
                    <a:pt x="966" y="1177"/>
                    <a:pt x="960" y="1183"/>
                  </a:cubicBezTo>
                  <a:lnTo>
                    <a:pt x="959" y="1183"/>
                  </a:lnTo>
                  <a:cubicBezTo>
                    <a:pt x="953" y="1189"/>
                    <a:pt x="947" y="1195"/>
                    <a:pt x="940" y="1200"/>
                  </a:cubicBezTo>
                  <a:lnTo>
                    <a:pt x="940" y="1201"/>
                  </a:lnTo>
                  <a:cubicBezTo>
                    <a:pt x="933" y="1206"/>
                    <a:pt x="927" y="1212"/>
                    <a:pt x="920" y="1217"/>
                  </a:cubicBezTo>
                  <a:lnTo>
                    <a:pt x="920" y="1218"/>
                  </a:lnTo>
                  <a:cubicBezTo>
                    <a:pt x="913" y="1223"/>
                    <a:pt x="906" y="1228"/>
                    <a:pt x="900" y="1233"/>
                  </a:cubicBezTo>
                  <a:lnTo>
                    <a:pt x="899" y="1234"/>
                  </a:lnTo>
                  <a:cubicBezTo>
                    <a:pt x="892" y="1239"/>
                    <a:pt x="886" y="1244"/>
                    <a:pt x="879" y="1249"/>
                  </a:cubicBezTo>
                  <a:lnTo>
                    <a:pt x="878" y="1250"/>
                  </a:lnTo>
                  <a:cubicBezTo>
                    <a:pt x="871" y="1255"/>
                    <a:pt x="865" y="1260"/>
                    <a:pt x="858" y="1265"/>
                  </a:cubicBezTo>
                  <a:lnTo>
                    <a:pt x="857" y="1265"/>
                  </a:lnTo>
                  <a:cubicBezTo>
                    <a:pt x="850" y="1270"/>
                    <a:pt x="843" y="1275"/>
                    <a:pt x="836" y="1279"/>
                  </a:cubicBezTo>
                  <a:lnTo>
                    <a:pt x="836" y="1280"/>
                  </a:lnTo>
                  <a:cubicBezTo>
                    <a:pt x="829" y="1285"/>
                    <a:pt x="821" y="1289"/>
                    <a:pt x="814" y="1294"/>
                  </a:cubicBezTo>
                  <a:lnTo>
                    <a:pt x="814" y="1294"/>
                  </a:lnTo>
                  <a:cubicBezTo>
                    <a:pt x="806" y="1299"/>
                    <a:pt x="799" y="1303"/>
                    <a:pt x="792" y="130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8"/>
            <p:cNvSpPr>
              <a:spLocks/>
            </p:cNvSpPr>
            <p:nvPr/>
          </p:nvSpPr>
          <p:spPr bwMode="auto">
            <a:xfrm>
              <a:off x="579438" y="1315707"/>
              <a:ext cx="419100" cy="625475"/>
            </a:xfrm>
            <a:custGeom>
              <a:avLst/>
              <a:gdLst>
                <a:gd name="T0" fmla="*/ 280 w 818"/>
                <a:gd name="T1" fmla="*/ 1182 h 1219"/>
                <a:gd name="T2" fmla="*/ 263 w 818"/>
                <a:gd name="T3" fmla="*/ 1177 h 1219"/>
                <a:gd name="T4" fmla="*/ 254 w 818"/>
                <a:gd name="T5" fmla="*/ 1175 h 1219"/>
                <a:gd name="T6" fmla="*/ 236 w 818"/>
                <a:gd name="T7" fmla="*/ 1170 h 1219"/>
                <a:gd name="T8" fmla="*/ 230 w 818"/>
                <a:gd name="T9" fmla="*/ 1168 h 1219"/>
                <a:gd name="T10" fmla="*/ 208 w 818"/>
                <a:gd name="T11" fmla="*/ 1160 h 1219"/>
                <a:gd name="T12" fmla="*/ 199 w 818"/>
                <a:gd name="T13" fmla="*/ 1157 h 1219"/>
                <a:gd name="T14" fmla="*/ 185 w 818"/>
                <a:gd name="T15" fmla="*/ 1152 h 1219"/>
                <a:gd name="T16" fmla="*/ 174 w 818"/>
                <a:gd name="T17" fmla="*/ 1148 h 1219"/>
                <a:gd name="T18" fmla="*/ 162 w 818"/>
                <a:gd name="T19" fmla="*/ 1144 h 1219"/>
                <a:gd name="T20" fmla="*/ 151 w 818"/>
                <a:gd name="T21" fmla="*/ 1140 h 1219"/>
                <a:gd name="T22" fmla="*/ 136 w 818"/>
                <a:gd name="T23" fmla="*/ 1133 h 1219"/>
                <a:gd name="T24" fmla="*/ 119 w 818"/>
                <a:gd name="T25" fmla="*/ 1126 h 1219"/>
                <a:gd name="T26" fmla="*/ 110 w 818"/>
                <a:gd name="T27" fmla="*/ 1122 h 1219"/>
                <a:gd name="T28" fmla="*/ 97 w 818"/>
                <a:gd name="T29" fmla="*/ 1116 h 1219"/>
                <a:gd name="T30" fmla="*/ 90 w 818"/>
                <a:gd name="T31" fmla="*/ 1112 h 1219"/>
                <a:gd name="T32" fmla="*/ 76 w 818"/>
                <a:gd name="T33" fmla="*/ 1105 h 1219"/>
                <a:gd name="T34" fmla="*/ 75 w 818"/>
                <a:gd name="T35" fmla="*/ 1105 h 1219"/>
                <a:gd name="T36" fmla="*/ 41 w 818"/>
                <a:gd name="T37" fmla="*/ 1087 h 1219"/>
                <a:gd name="T38" fmla="*/ 39 w 818"/>
                <a:gd name="T39" fmla="*/ 1086 h 1219"/>
                <a:gd name="T40" fmla="*/ 23 w 818"/>
                <a:gd name="T41" fmla="*/ 1078 h 1219"/>
                <a:gd name="T42" fmla="*/ 19 w 818"/>
                <a:gd name="T43" fmla="*/ 1075 h 1219"/>
                <a:gd name="T44" fmla="*/ 4 w 818"/>
                <a:gd name="T45" fmla="*/ 1066 h 1219"/>
                <a:gd name="T46" fmla="*/ 14 w 818"/>
                <a:gd name="T47" fmla="*/ 819 h 1219"/>
                <a:gd name="T48" fmla="*/ 294 w 818"/>
                <a:gd name="T49" fmla="*/ 0 h 1219"/>
                <a:gd name="T50" fmla="*/ 806 w 818"/>
                <a:gd name="T51" fmla="*/ 1136 h 1219"/>
                <a:gd name="T52" fmla="*/ 818 w 818"/>
                <a:gd name="T53" fmla="*/ 1187 h 1219"/>
                <a:gd name="T54" fmla="*/ 816 w 818"/>
                <a:gd name="T55" fmla="*/ 1187 h 1219"/>
                <a:gd name="T56" fmla="*/ 790 w 818"/>
                <a:gd name="T57" fmla="*/ 1193 h 1219"/>
                <a:gd name="T58" fmla="*/ 780 w 818"/>
                <a:gd name="T59" fmla="*/ 1195 h 1219"/>
                <a:gd name="T60" fmla="*/ 761 w 818"/>
                <a:gd name="T61" fmla="*/ 1199 h 1219"/>
                <a:gd name="T62" fmla="*/ 750 w 818"/>
                <a:gd name="T63" fmla="*/ 1201 h 1219"/>
                <a:gd name="T64" fmla="*/ 732 w 818"/>
                <a:gd name="T65" fmla="*/ 1204 h 1219"/>
                <a:gd name="T66" fmla="*/ 721 w 818"/>
                <a:gd name="T67" fmla="*/ 1206 h 1219"/>
                <a:gd name="T68" fmla="*/ 702 w 818"/>
                <a:gd name="T69" fmla="*/ 1209 h 1219"/>
                <a:gd name="T70" fmla="*/ 692 w 818"/>
                <a:gd name="T71" fmla="*/ 1210 h 1219"/>
                <a:gd name="T72" fmla="*/ 669 w 818"/>
                <a:gd name="T73" fmla="*/ 1213 h 1219"/>
                <a:gd name="T74" fmla="*/ 663 w 818"/>
                <a:gd name="T75" fmla="*/ 1214 h 1219"/>
                <a:gd name="T76" fmla="*/ 634 w 818"/>
                <a:gd name="T77" fmla="*/ 1216 h 1219"/>
                <a:gd name="T78" fmla="*/ 625 w 818"/>
                <a:gd name="T79" fmla="*/ 1216 h 1219"/>
                <a:gd name="T80" fmla="*/ 605 w 818"/>
                <a:gd name="T81" fmla="*/ 1218 h 1219"/>
                <a:gd name="T82" fmla="*/ 594 w 818"/>
                <a:gd name="T83" fmla="*/ 1218 h 1219"/>
                <a:gd name="T84" fmla="*/ 575 w 818"/>
                <a:gd name="T85" fmla="*/ 1218 h 1219"/>
                <a:gd name="T86" fmla="*/ 563 w 818"/>
                <a:gd name="T87" fmla="*/ 1219 h 1219"/>
                <a:gd name="T88" fmla="*/ 544 w 818"/>
                <a:gd name="T89" fmla="*/ 1218 h 1219"/>
                <a:gd name="T90" fmla="*/ 533 w 818"/>
                <a:gd name="T91" fmla="*/ 1218 h 1219"/>
                <a:gd name="T92" fmla="*/ 512 w 818"/>
                <a:gd name="T93" fmla="*/ 1218 h 1219"/>
                <a:gd name="T94" fmla="*/ 504 w 818"/>
                <a:gd name="T95" fmla="*/ 1217 h 1219"/>
                <a:gd name="T96" fmla="*/ 474 w 818"/>
                <a:gd name="T97" fmla="*/ 1215 h 1219"/>
                <a:gd name="T98" fmla="*/ 468 w 818"/>
                <a:gd name="T99" fmla="*/ 1215 h 1219"/>
                <a:gd name="T100" fmla="*/ 444 w 818"/>
                <a:gd name="T101" fmla="*/ 1213 h 1219"/>
                <a:gd name="T102" fmla="*/ 433 w 818"/>
                <a:gd name="T103" fmla="*/ 1211 h 1219"/>
                <a:gd name="T104" fmla="*/ 414 w 818"/>
                <a:gd name="T105" fmla="*/ 1209 h 1219"/>
                <a:gd name="T106" fmla="*/ 402 w 818"/>
                <a:gd name="T107" fmla="*/ 1207 h 1219"/>
                <a:gd name="T108" fmla="*/ 383 w 818"/>
                <a:gd name="T109" fmla="*/ 1204 h 1219"/>
                <a:gd name="T110" fmla="*/ 372 w 818"/>
                <a:gd name="T111" fmla="*/ 1202 h 1219"/>
                <a:gd name="T112" fmla="*/ 351 w 818"/>
                <a:gd name="T113" fmla="*/ 1199 h 1219"/>
                <a:gd name="T114" fmla="*/ 342 w 818"/>
                <a:gd name="T115" fmla="*/ 1197 h 1219"/>
                <a:gd name="T116" fmla="*/ 312 w 818"/>
                <a:gd name="T117" fmla="*/ 1190 h 1219"/>
                <a:gd name="T118" fmla="*/ 287 w 818"/>
                <a:gd name="T119" fmla="*/ 1184 h 1219"/>
                <a:gd name="T120" fmla="*/ 280 w 818"/>
                <a:gd name="T121" fmla="*/ 1182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8" h="1219">
                  <a:moveTo>
                    <a:pt x="280" y="1182"/>
                  </a:moveTo>
                  <a:cubicBezTo>
                    <a:pt x="274" y="1181"/>
                    <a:pt x="268" y="1179"/>
                    <a:pt x="263" y="1177"/>
                  </a:cubicBezTo>
                  <a:cubicBezTo>
                    <a:pt x="260" y="1177"/>
                    <a:pt x="257" y="1176"/>
                    <a:pt x="254" y="1175"/>
                  </a:cubicBezTo>
                  <a:cubicBezTo>
                    <a:pt x="248" y="1173"/>
                    <a:pt x="242" y="1172"/>
                    <a:pt x="236" y="1170"/>
                  </a:cubicBezTo>
                  <a:cubicBezTo>
                    <a:pt x="234" y="1169"/>
                    <a:pt x="232" y="1168"/>
                    <a:pt x="230" y="1168"/>
                  </a:cubicBezTo>
                  <a:cubicBezTo>
                    <a:pt x="223" y="1165"/>
                    <a:pt x="215" y="1163"/>
                    <a:pt x="208" y="1160"/>
                  </a:cubicBezTo>
                  <a:cubicBezTo>
                    <a:pt x="205" y="1159"/>
                    <a:pt x="202" y="1158"/>
                    <a:pt x="199" y="1157"/>
                  </a:cubicBezTo>
                  <a:cubicBezTo>
                    <a:pt x="194" y="1156"/>
                    <a:pt x="189" y="1154"/>
                    <a:pt x="185" y="1152"/>
                  </a:cubicBezTo>
                  <a:cubicBezTo>
                    <a:pt x="181" y="1151"/>
                    <a:pt x="178" y="1150"/>
                    <a:pt x="174" y="1148"/>
                  </a:cubicBezTo>
                  <a:cubicBezTo>
                    <a:pt x="170" y="1147"/>
                    <a:pt x="166" y="1145"/>
                    <a:pt x="162" y="1144"/>
                  </a:cubicBezTo>
                  <a:cubicBezTo>
                    <a:pt x="158" y="1142"/>
                    <a:pt x="155" y="1141"/>
                    <a:pt x="151" y="1140"/>
                  </a:cubicBezTo>
                  <a:cubicBezTo>
                    <a:pt x="146" y="1137"/>
                    <a:pt x="141" y="1135"/>
                    <a:pt x="136" y="1133"/>
                  </a:cubicBezTo>
                  <a:cubicBezTo>
                    <a:pt x="130" y="1131"/>
                    <a:pt x="125" y="1128"/>
                    <a:pt x="119" y="1126"/>
                  </a:cubicBezTo>
                  <a:cubicBezTo>
                    <a:pt x="116" y="1124"/>
                    <a:pt x="113" y="1123"/>
                    <a:pt x="110" y="1122"/>
                  </a:cubicBezTo>
                  <a:cubicBezTo>
                    <a:pt x="106" y="1120"/>
                    <a:pt x="101" y="1118"/>
                    <a:pt x="97" y="1116"/>
                  </a:cubicBezTo>
                  <a:cubicBezTo>
                    <a:pt x="95" y="1115"/>
                    <a:pt x="92" y="1114"/>
                    <a:pt x="90" y="1112"/>
                  </a:cubicBezTo>
                  <a:cubicBezTo>
                    <a:pt x="85" y="1110"/>
                    <a:pt x="80" y="1108"/>
                    <a:pt x="76" y="1105"/>
                  </a:cubicBezTo>
                  <a:lnTo>
                    <a:pt x="75" y="1105"/>
                  </a:lnTo>
                  <a:cubicBezTo>
                    <a:pt x="63" y="1099"/>
                    <a:pt x="52" y="1093"/>
                    <a:pt x="41" y="1087"/>
                  </a:cubicBezTo>
                  <a:lnTo>
                    <a:pt x="39" y="1086"/>
                  </a:lnTo>
                  <a:cubicBezTo>
                    <a:pt x="33" y="1083"/>
                    <a:pt x="28" y="1081"/>
                    <a:pt x="23" y="1078"/>
                  </a:cubicBezTo>
                  <a:lnTo>
                    <a:pt x="19" y="1075"/>
                  </a:lnTo>
                  <a:cubicBezTo>
                    <a:pt x="14" y="1072"/>
                    <a:pt x="9" y="1069"/>
                    <a:pt x="4" y="1066"/>
                  </a:cubicBezTo>
                  <a:cubicBezTo>
                    <a:pt x="0" y="985"/>
                    <a:pt x="4" y="902"/>
                    <a:pt x="14" y="819"/>
                  </a:cubicBezTo>
                  <a:cubicBezTo>
                    <a:pt x="49" y="541"/>
                    <a:pt x="156" y="257"/>
                    <a:pt x="294" y="0"/>
                  </a:cubicBezTo>
                  <a:cubicBezTo>
                    <a:pt x="577" y="162"/>
                    <a:pt x="711" y="731"/>
                    <a:pt x="806" y="1136"/>
                  </a:cubicBezTo>
                  <a:cubicBezTo>
                    <a:pt x="810" y="1153"/>
                    <a:pt x="814" y="1170"/>
                    <a:pt x="818" y="1187"/>
                  </a:cubicBezTo>
                  <a:lnTo>
                    <a:pt x="816" y="1187"/>
                  </a:lnTo>
                  <a:cubicBezTo>
                    <a:pt x="807" y="1189"/>
                    <a:pt x="798" y="1191"/>
                    <a:pt x="790" y="1193"/>
                  </a:cubicBezTo>
                  <a:cubicBezTo>
                    <a:pt x="786" y="1194"/>
                    <a:pt x="783" y="1195"/>
                    <a:pt x="780" y="1195"/>
                  </a:cubicBezTo>
                  <a:cubicBezTo>
                    <a:pt x="774" y="1197"/>
                    <a:pt x="767" y="1198"/>
                    <a:pt x="761" y="1199"/>
                  </a:cubicBezTo>
                  <a:cubicBezTo>
                    <a:pt x="758" y="1200"/>
                    <a:pt x="754" y="1201"/>
                    <a:pt x="750" y="1201"/>
                  </a:cubicBezTo>
                  <a:cubicBezTo>
                    <a:pt x="744" y="1202"/>
                    <a:pt x="738" y="1203"/>
                    <a:pt x="732" y="1204"/>
                  </a:cubicBezTo>
                  <a:cubicBezTo>
                    <a:pt x="728" y="1205"/>
                    <a:pt x="725" y="1206"/>
                    <a:pt x="721" y="1206"/>
                  </a:cubicBezTo>
                  <a:cubicBezTo>
                    <a:pt x="715" y="1207"/>
                    <a:pt x="709" y="1208"/>
                    <a:pt x="702" y="1209"/>
                  </a:cubicBezTo>
                  <a:cubicBezTo>
                    <a:pt x="699" y="1209"/>
                    <a:pt x="696" y="1210"/>
                    <a:pt x="692" y="1210"/>
                  </a:cubicBezTo>
                  <a:cubicBezTo>
                    <a:pt x="684" y="1211"/>
                    <a:pt x="677" y="1212"/>
                    <a:pt x="669" y="1213"/>
                  </a:cubicBezTo>
                  <a:cubicBezTo>
                    <a:pt x="667" y="1213"/>
                    <a:pt x="665" y="1213"/>
                    <a:pt x="663" y="1214"/>
                  </a:cubicBezTo>
                  <a:cubicBezTo>
                    <a:pt x="653" y="1214"/>
                    <a:pt x="644" y="1215"/>
                    <a:pt x="634" y="1216"/>
                  </a:cubicBezTo>
                  <a:cubicBezTo>
                    <a:pt x="631" y="1216"/>
                    <a:pt x="628" y="1216"/>
                    <a:pt x="625" y="1216"/>
                  </a:cubicBezTo>
                  <a:cubicBezTo>
                    <a:pt x="618" y="1217"/>
                    <a:pt x="611" y="1217"/>
                    <a:pt x="605" y="1218"/>
                  </a:cubicBezTo>
                  <a:cubicBezTo>
                    <a:pt x="601" y="1218"/>
                    <a:pt x="597" y="1218"/>
                    <a:pt x="594" y="1218"/>
                  </a:cubicBezTo>
                  <a:cubicBezTo>
                    <a:pt x="587" y="1218"/>
                    <a:pt x="581" y="1218"/>
                    <a:pt x="575" y="1218"/>
                  </a:cubicBezTo>
                  <a:cubicBezTo>
                    <a:pt x="571" y="1218"/>
                    <a:pt x="567" y="1219"/>
                    <a:pt x="563" y="1219"/>
                  </a:cubicBezTo>
                  <a:cubicBezTo>
                    <a:pt x="557" y="1219"/>
                    <a:pt x="551" y="1219"/>
                    <a:pt x="544" y="1218"/>
                  </a:cubicBezTo>
                  <a:cubicBezTo>
                    <a:pt x="541" y="1218"/>
                    <a:pt x="537" y="1218"/>
                    <a:pt x="533" y="1218"/>
                  </a:cubicBezTo>
                  <a:cubicBezTo>
                    <a:pt x="526" y="1218"/>
                    <a:pt x="519" y="1218"/>
                    <a:pt x="512" y="1218"/>
                  </a:cubicBezTo>
                  <a:cubicBezTo>
                    <a:pt x="509" y="1217"/>
                    <a:pt x="506" y="1217"/>
                    <a:pt x="504" y="1217"/>
                  </a:cubicBezTo>
                  <a:cubicBezTo>
                    <a:pt x="494" y="1217"/>
                    <a:pt x="484" y="1216"/>
                    <a:pt x="474" y="1215"/>
                  </a:cubicBezTo>
                  <a:cubicBezTo>
                    <a:pt x="472" y="1215"/>
                    <a:pt x="470" y="1215"/>
                    <a:pt x="468" y="1215"/>
                  </a:cubicBezTo>
                  <a:cubicBezTo>
                    <a:pt x="460" y="1214"/>
                    <a:pt x="452" y="1213"/>
                    <a:pt x="444" y="1213"/>
                  </a:cubicBezTo>
                  <a:cubicBezTo>
                    <a:pt x="440" y="1212"/>
                    <a:pt x="437" y="1212"/>
                    <a:pt x="433" y="1211"/>
                  </a:cubicBezTo>
                  <a:cubicBezTo>
                    <a:pt x="427" y="1211"/>
                    <a:pt x="420" y="1210"/>
                    <a:pt x="414" y="1209"/>
                  </a:cubicBezTo>
                  <a:cubicBezTo>
                    <a:pt x="410" y="1208"/>
                    <a:pt x="406" y="1208"/>
                    <a:pt x="402" y="1207"/>
                  </a:cubicBezTo>
                  <a:cubicBezTo>
                    <a:pt x="396" y="1206"/>
                    <a:pt x="390" y="1205"/>
                    <a:pt x="383" y="1204"/>
                  </a:cubicBezTo>
                  <a:cubicBezTo>
                    <a:pt x="379" y="1204"/>
                    <a:pt x="376" y="1203"/>
                    <a:pt x="372" y="1202"/>
                  </a:cubicBezTo>
                  <a:cubicBezTo>
                    <a:pt x="365" y="1201"/>
                    <a:pt x="358" y="1200"/>
                    <a:pt x="351" y="1199"/>
                  </a:cubicBezTo>
                  <a:cubicBezTo>
                    <a:pt x="348" y="1198"/>
                    <a:pt x="345" y="1197"/>
                    <a:pt x="342" y="1197"/>
                  </a:cubicBezTo>
                  <a:cubicBezTo>
                    <a:pt x="332" y="1195"/>
                    <a:pt x="322" y="1193"/>
                    <a:pt x="312" y="1190"/>
                  </a:cubicBezTo>
                  <a:cubicBezTo>
                    <a:pt x="303" y="1188"/>
                    <a:pt x="295" y="1186"/>
                    <a:pt x="287" y="1184"/>
                  </a:cubicBezTo>
                  <a:cubicBezTo>
                    <a:pt x="285" y="1183"/>
                    <a:pt x="282" y="1183"/>
                    <a:pt x="280" y="1182"/>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59"/>
            <p:cNvSpPr>
              <a:spLocks/>
            </p:cNvSpPr>
            <p:nvPr/>
          </p:nvSpPr>
          <p:spPr bwMode="auto">
            <a:xfrm>
              <a:off x="431801" y="856919"/>
              <a:ext cx="428625" cy="293688"/>
            </a:xfrm>
            <a:custGeom>
              <a:avLst/>
              <a:gdLst>
                <a:gd name="T0" fmla="*/ 332 w 837"/>
                <a:gd name="T1" fmla="*/ 78 h 570"/>
                <a:gd name="T2" fmla="*/ 334 w 837"/>
                <a:gd name="T3" fmla="*/ 77 h 570"/>
                <a:gd name="T4" fmla="*/ 403 w 837"/>
                <a:gd name="T5" fmla="*/ 43 h 570"/>
                <a:gd name="T6" fmla="*/ 405 w 837"/>
                <a:gd name="T7" fmla="*/ 42 h 570"/>
                <a:gd name="T8" fmla="*/ 477 w 837"/>
                <a:gd name="T9" fmla="*/ 13 h 570"/>
                <a:gd name="T10" fmla="*/ 478 w 837"/>
                <a:gd name="T11" fmla="*/ 12 h 570"/>
                <a:gd name="T12" fmla="*/ 516 w 837"/>
                <a:gd name="T13" fmla="*/ 0 h 570"/>
                <a:gd name="T14" fmla="*/ 837 w 837"/>
                <a:gd name="T15" fmla="*/ 391 h 570"/>
                <a:gd name="T16" fmla="*/ 765 w 837"/>
                <a:gd name="T17" fmla="*/ 487 h 570"/>
                <a:gd name="T18" fmla="*/ 707 w 837"/>
                <a:gd name="T19" fmla="*/ 570 h 570"/>
                <a:gd name="T20" fmla="*/ 0 w 837"/>
                <a:gd name="T21" fmla="*/ 356 h 570"/>
                <a:gd name="T22" fmla="*/ 0 w 837"/>
                <a:gd name="T23" fmla="*/ 356 h 570"/>
                <a:gd name="T24" fmla="*/ 25 w 837"/>
                <a:gd name="T25" fmla="*/ 326 h 570"/>
                <a:gd name="T26" fmla="*/ 26 w 837"/>
                <a:gd name="T27" fmla="*/ 324 h 570"/>
                <a:gd name="T28" fmla="*/ 79 w 837"/>
                <a:gd name="T29" fmla="*/ 267 h 570"/>
                <a:gd name="T30" fmla="*/ 81 w 837"/>
                <a:gd name="T31" fmla="*/ 266 h 570"/>
                <a:gd name="T32" fmla="*/ 137 w 837"/>
                <a:gd name="T33" fmla="*/ 213 h 570"/>
                <a:gd name="T34" fmla="*/ 139 w 837"/>
                <a:gd name="T35" fmla="*/ 211 h 570"/>
                <a:gd name="T36" fmla="*/ 198 w 837"/>
                <a:gd name="T37" fmla="*/ 163 h 570"/>
                <a:gd name="T38" fmla="*/ 201 w 837"/>
                <a:gd name="T39" fmla="*/ 162 h 570"/>
                <a:gd name="T40" fmla="*/ 264 w 837"/>
                <a:gd name="T41" fmla="*/ 118 h 570"/>
                <a:gd name="T42" fmla="*/ 266 w 837"/>
                <a:gd name="T43" fmla="*/ 117 h 570"/>
                <a:gd name="T44" fmla="*/ 332 w 837"/>
                <a:gd name="T45" fmla="*/ 7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7" h="570">
                  <a:moveTo>
                    <a:pt x="332" y="78"/>
                  </a:moveTo>
                  <a:lnTo>
                    <a:pt x="334" y="77"/>
                  </a:lnTo>
                  <a:cubicBezTo>
                    <a:pt x="357" y="65"/>
                    <a:pt x="380" y="53"/>
                    <a:pt x="403" y="43"/>
                  </a:cubicBezTo>
                  <a:lnTo>
                    <a:pt x="405" y="42"/>
                  </a:lnTo>
                  <a:cubicBezTo>
                    <a:pt x="429" y="31"/>
                    <a:pt x="453" y="22"/>
                    <a:pt x="477" y="13"/>
                  </a:cubicBezTo>
                  <a:lnTo>
                    <a:pt x="478" y="12"/>
                  </a:lnTo>
                  <a:cubicBezTo>
                    <a:pt x="491" y="8"/>
                    <a:pt x="503" y="4"/>
                    <a:pt x="516" y="0"/>
                  </a:cubicBezTo>
                  <a:cubicBezTo>
                    <a:pt x="525" y="126"/>
                    <a:pt x="600" y="266"/>
                    <a:pt x="837" y="391"/>
                  </a:cubicBezTo>
                  <a:cubicBezTo>
                    <a:pt x="813" y="422"/>
                    <a:pt x="789" y="454"/>
                    <a:pt x="765" y="487"/>
                  </a:cubicBezTo>
                  <a:cubicBezTo>
                    <a:pt x="745" y="514"/>
                    <a:pt x="726" y="542"/>
                    <a:pt x="707" y="570"/>
                  </a:cubicBezTo>
                  <a:cubicBezTo>
                    <a:pt x="456" y="463"/>
                    <a:pt x="207" y="391"/>
                    <a:pt x="0" y="356"/>
                  </a:cubicBezTo>
                  <a:lnTo>
                    <a:pt x="0" y="356"/>
                  </a:lnTo>
                  <a:cubicBezTo>
                    <a:pt x="8" y="346"/>
                    <a:pt x="16" y="335"/>
                    <a:pt x="25" y="326"/>
                  </a:cubicBezTo>
                  <a:lnTo>
                    <a:pt x="26" y="324"/>
                  </a:lnTo>
                  <a:cubicBezTo>
                    <a:pt x="43" y="305"/>
                    <a:pt x="61" y="285"/>
                    <a:pt x="79" y="267"/>
                  </a:cubicBezTo>
                  <a:lnTo>
                    <a:pt x="81" y="266"/>
                  </a:lnTo>
                  <a:cubicBezTo>
                    <a:pt x="99" y="247"/>
                    <a:pt x="117" y="230"/>
                    <a:pt x="137" y="213"/>
                  </a:cubicBezTo>
                  <a:lnTo>
                    <a:pt x="139" y="211"/>
                  </a:lnTo>
                  <a:cubicBezTo>
                    <a:pt x="158" y="195"/>
                    <a:pt x="178" y="179"/>
                    <a:pt x="198" y="163"/>
                  </a:cubicBezTo>
                  <a:lnTo>
                    <a:pt x="201" y="162"/>
                  </a:lnTo>
                  <a:cubicBezTo>
                    <a:pt x="221" y="146"/>
                    <a:pt x="242" y="132"/>
                    <a:pt x="264" y="118"/>
                  </a:cubicBezTo>
                  <a:lnTo>
                    <a:pt x="266" y="117"/>
                  </a:lnTo>
                  <a:cubicBezTo>
                    <a:pt x="287" y="103"/>
                    <a:pt x="309" y="90"/>
                    <a:pt x="332" y="7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60"/>
            <p:cNvSpPr>
              <a:spLocks/>
            </p:cNvSpPr>
            <p:nvPr/>
          </p:nvSpPr>
          <p:spPr bwMode="auto">
            <a:xfrm>
              <a:off x="728663" y="831519"/>
              <a:ext cx="320675" cy="201613"/>
            </a:xfrm>
            <a:custGeom>
              <a:avLst/>
              <a:gdLst>
                <a:gd name="T0" fmla="*/ 546 w 628"/>
                <a:gd name="T1" fmla="*/ 37 h 394"/>
                <a:gd name="T2" fmla="*/ 571 w 628"/>
                <a:gd name="T3" fmla="*/ 43 h 394"/>
                <a:gd name="T4" fmla="*/ 573 w 628"/>
                <a:gd name="T5" fmla="*/ 44 h 394"/>
                <a:gd name="T6" fmla="*/ 600 w 628"/>
                <a:gd name="T7" fmla="*/ 52 h 394"/>
                <a:gd name="T8" fmla="*/ 600 w 628"/>
                <a:gd name="T9" fmla="*/ 53 h 394"/>
                <a:gd name="T10" fmla="*/ 628 w 628"/>
                <a:gd name="T11" fmla="*/ 62 h 394"/>
                <a:gd name="T12" fmla="*/ 297 w 628"/>
                <a:gd name="T13" fmla="*/ 394 h 394"/>
                <a:gd name="T14" fmla="*/ 0 w 628"/>
                <a:gd name="T15" fmla="*/ 33 h 394"/>
                <a:gd name="T16" fmla="*/ 0 w 628"/>
                <a:gd name="T17" fmla="*/ 33 h 394"/>
                <a:gd name="T18" fmla="*/ 92 w 628"/>
                <a:gd name="T19" fmla="*/ 14 h 394"/>
                <a:gd name="T20" fmla="*/ 95 w 628"/>
                <a:gd name="T21" fmla="*/ 13 h 394"/>
                <a:gd name="T22" fmla="*/ 122 w 628"/>
                <a:gd name="T23" fmla="*/ 10 h 394"/>
                <a:gd name="T24" fmla="*/ 126 w 628"/>
                <a:gd name="T25" fmla="*/ 9 h 394"/>
                <a:gd name="T26" fmla="*/ 154 w 628"/>
                <a:gd name="T27" fmla="*/ 6 h 394"/>
                <a:gd name="T28" fmla="*/ 157 w 628"/>
                <a:gd name="T29" fmla="*/ 5 h 394"/>
                <a:gd name="T30" fmla="*/ 219 w 628"/>
                <a:gd name="T31" fmla="*/ 1 h 394"/>
                <a:gd name="T32" fmla="*/ 222 w 628"/>
                <a:gd name="T33" fmla="*/ 1 h 394"/>
                <a:gd name="T34" fmla="*/ 249 w 628"/>
                <a:gd name="T35" fmla="*/ 0 h 394"/>
                <a:gd name="T36" fmla="*/ 256 w 628"/>
                <a:gd name="T37" fmla="*/ 0 h 394"/>
                <a:gd name="T38" fmla="*/ 279 w 628"/>
                <a:gd name="T39" fmla="*/ 0 h 394"/>
                <a:gd name="T40" fmla="*/ 288 w 628"/>
                <a:gd name="T41" fmla="*/ 0 h 394"/>
                <a:gd name="T42" fmla="*/ 311 w 628"/>
                <a:gd name="T43" fmla="*/ 1 h 394"/>
                <a:gd name="T44" fmla="*/ 318 w 628"/>
                <a:gd name="T45" fmla="*/ 1 h 394"/>
                <a:gd name="T46" fmla="*/ 380 w 628"/>
                <a:gd name="T47" fmla="*/ 6 h 394"/>
                <a:gd name="T48" fmla="*/ 388 w 628"/>
                <a:gd name="T49" fmla="*/ 7 h 394"/>
                <a:gd name="T50" fmla="*/ 410 w 628"/>
                <a:gd name="T51" fmla="*/ 9 h 394"/>
                <a:gd name="T52" fmla="*/ 421 w 628"/>
                <a:gd name="T53" fmla="*/ 11 h 394"/>
                <a:gd name="T54" fmla="*/ 441 w 628"/>
                <a:gd name="T55" fmla="*/ 14 h 394"/>
                <a:gd name="T56" fmla="*/ 452 w 628"/>
                <a:gd name="T57" fmla="*/ 16 h 394"/>
                <a:gd name="T58" fmla="*/ 473 w 628"/>
                <a:gd name="T59" fmla="*/ 20 h 394"/>
                <a:gd name="T60" fmla="*/ 482 w 628"/>
                <a:gd name="T61" fmla="*/ 22 h 394"/>
                <a:gd name="T62" fmla="*/ 513 w 628"/>
                <a:gd name="T63" fmla="*/ 28 h 394"/>
                <a:gd name="T64" fmla="*/ 541 w 628"/>
                <a:gd name="T65" fmla="*/ 35 h 394"/>
                <a:gd name="T66" fmla="*/ 546 w 628"/>
                <a:gd name="T67" fmla="*/ 3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8" h="394">
                  <a:moveTo>
                    <a:pt x="546" y="37"/>
                  </a:moveTo>
                  <a:cubicBezTo>
                    <a:pt x="554" y="39"/>
                    <a:pt x="562" y="41"/>
                    <a:pt x="571" y="43"/>
                  </a:cubicBezTo>
                  <a:lnTo>
                    <a:pt x="573" y="44"/>
                  </a:lnTo>
                  <a:cubicBezTo>
                    <a:pt x="582" y="47"/>
                    <a:pt x="591" y="50"/>
                    <a:pt x="600" y="52"/>
                  </a:cubicBezTo>
                  <a:lnTo>
                    <a:pt x="600" y="53"/>
                  </a:lnTo>
                  <a:cubicBezTo>
                    <a:pt x="610" y="56"/>
                    <a:pt x="619" y="59"/>
                    <a:pt x="628" y="62"/>
                  </a:cubicBezTo>
                  <a:cubicBezTo>
                    <a:pt x="526" y="141"/>
                    <a:pt x="411" y="255"/>
                    <a:pt x="297" y="394"/>
                  </a:cubicBezTo>
                  <a:cubicBezTo>
                    <a:pt x="73" y="278"/>
                    <a:pt x="6" y="149"/>
                    <a:pt x="0" y="33"/>
                  </a:cubicBezTo>
                  <a:lnTo>
                    <a:pt x="0" y="33"/>
                  </a:lnTo>
                  <a:cubicBezTo>
                    <a:pt x="30" y="25"/>
                    <a:pt x="61" y="19"/>
                    <a:pt x="92" y="14"/>
                  </a:cubicBezTo>
                  <a:lnTo>
                    <a:pt x="95" y="13"/>
                  </a:lnTo>
                  <a:cubicBezTo>
                    <a:pt x="104" y="12"/>
                    <a:pt x="113" y="11"/>
                    <a:pt x="122" y="10"/>
                  </a:cubicBezTo>
                  <a:cubicBezTo>
                    <a:pt x="123" y="9"/>
                    <a:pt x="125" y="9"/>
                    <a:pt x="126" y="9"/>
                  </a:cubicBezTo>
                  <a:cubicBezTo>
                    <a:pt x="136" y="8"/>
                    <a:pt x="145" y="7"/>
                    <a:pt x="154" y="6"/>
                  </a:cubicBezTo>
                  <a:lnTo>
                    <a:pt x="157" y="5"/>
                  </a:lnTo>
                  <a:cubicBezTo>
                    <a:pt x="177" y="3"/>
                    <a:pt x="198" y="2"/>
                    <a:pt x="219" y="1"/>
                  </a:cubicBezTo>
                  <a:lnTo>
                    <a:pt x="222" y="1"/>
                  </a:lnTo>
                  <a:cubicBezTo>
                    <a:pt x="231" y="0"/>
                    <a:pt x="240" y="0"/>
                    <a:pt x="249" y="0"/>
                  </a:cubicBezTo>
                  <a:cubicBezTo>
                    <a:pt x="251" y="0"/>
                    <a:pt x="254" y="0"/>
                    <a:pt x="256" y="0"/>
                  </a:cubicBezTo>
                  <a:cubicBezTo>
                    <a:pt x="264" y="0"/>
                    <a:pt x="272" y="0"/>
                    <a:pt x="279" y="0"/>
                  </a:cubicBezTo>
                  <a:cubicBezTo>
                    <a:pt x="282" y="0"/>
                    <a:pt x="285" y="0"/>
                    <a:pt x="288" y="0"/>
                  </a:cubicBezTo>
                  <a:cubicBezTo>
                    <a:pt x="296" y="0"/>
                    <a:pt x="303" y="0"/>
                    <a:pt x="311" y="1"/>
                  </a:cubicBezTo>
                  <a:cubicBezTo>
                    <a:pt x="314" y="1"/>
                    <a:pt x="316" y="1"/>
                    <a:pt x="318" y="1"/>
                  </a:cubicBezTo>
                  <a:cubicBezTo>
                    <a:pt x="339" y="2"/>
                    <a:pt x="359" y="4"/>
                    <a:pt x="380" y="6"/>
                  </a:cubicBezTo>
                  <a:cubicBezTo>
                    <a:pt x="382" y="6"/>
                    <a:pt x="385" y="6"/>
                    <a:pt x="388" y="7"/>
                  </a:cubicBezTo>
                  <a:cubicBezTo>
                    <a:pt x="395" y="8"/>
                    <a:pt x="403" y="8"/>
                    <a:pt x="410" y="9"/>
                  </a:cubicBezTo>
                  <a:cubicBezTo>
                    <a:pt x="414" y="10"/>
                    <a:pt x="417" y="10"/>
                    <a:pt x="421" y="11"/>
                  </a:cubicBezTo>
                  <a:cubicBezTo>
                    <a:pt x="427" y="12"/>
                    <a:pt x="434" y="13"/>
                    <a:pt x="441" y="14"/>
                  </a:cubicBezTo>
                  <a:cubicBezTo>
                    <a:pt x="444" y="15"/>
                    <a:pt x="448" y="15"/>
                    <a:pt x="452" y="16"/>
                  </a:cubicBezTo>
                  <a:cubicBezTo>
                    <a:pt x="459" y="17"/>
                    <a:pt x="466" y="18"/>
                    <a:pt x="473" y="20"/>
                  </a:cubicBezTo>
                  <a:cubicBezTo>
                    <a:pt x="476" y="20"/>
                    <a:pt x="479" y="21"/>
                    <a:pt x="482" y="22"/>
                  </a:cubicBezTo>
                  <a:cubicBezTo>
                    <a:pt x="492" y="24"/>
                    <a:pt x="502" y="26"/>
                    <a:pt x="513" y="28"/>
                  </a:cubicBezTo>
                  <a:cubicBezTo>
                    <a:pt x="522" y="30"/>
                    <a:pt x="532" y="33"/>
                    <a:pt x="541" y="35"/>
                  </a:cubicBezTo>
                  <a:cubicBezTo>
                    <a:pt x="543" y="36"/>
                    <a:pt x="544" y="36"/>
                    <a:pt x="546" y="3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61"/>
            <p:cNvSpPr>
              <a:spLocks/>
            </p:cNvSpPr>
            <p:nvPr/>
          </p:nvSpPr>
          <p:spPr bwMode="auto">
            <a:xfrm>
              <a:off x="909638" y="875969"/>
              <a:ext cx="449263" cy="258763"/>
            </a:xfrm>
            <a:custGeom>
              <a:avLst/>
              <a:gdLst>
                <a:gd name="T0" fmla="*/ 553 w 877"/>
                <a:gd name="T1" fmla="*/ 453 h 504"/>
                <a:gd name="T2" fmla="*/ 0 w 877"/>
                <a:gd name="T3" fmla="*/ 334 h 504"/>
                <a:gd name="T4" fmla="*/ 340 w 877"/>
                <a:gd name="T5" fmla="*/ 0 h 504"/>
                <a:gd name="T6" fmla="*/ 353 w 877"/>
                <a:gd name="T7" fmla="*/ 7 h 504"/>
                <a:gd name="T8" fmla="*/ 363 w 877"/>
                <a:gd name="T9" fmla="*/ 11 h 504"/>
                <a:gd name="T10" fmla="*/ 376 w 877"/>
                <a:gd name="T11" fmla="*/ 17 h 504"/>
                <a:gd name="T12" fmla="*/ 386 w 877"/>
                <a:gd name="T13" fmla="*/ 22 h 504"/>
                <a:gd name="T14" fmla="*/ 399 w 877"/>
                <a:gd name="T15" fmla="*/ 28 h 504"/>
                <a:gd name="T16" fmla="*/ 409 w 877"/>
                <a:gd name="T17" fmla="*/ 33 h 504"/>
                <a:gd name="T18" fmla="*/ 421 w 877"/>
                <a:gd name="T19" fmla="*/ 40 h 504"/>
                <a:gd name="T20" fmla="*/ 431 w 877"/>
                <a:gd name="T21" fmla="*/ 45 h 504"/>
                <a:gd name="T22" fmla="*/ 443 w 877"/>
                <a:gd name="T23" fmla="*/ 52 h 504"/>
                <a:gd name="T24" fmla="*/ 453 w 877"/>
                <a:gd name="T25" fmla="*/ 57 h 504"/>
                <a:gd name="T26" fmla="*/ 465 w 877"/>
                <a:gd name="T27" fmla="*/ 64 h 504"/>
                <a:gd name="T28" fmla="*/ 474 w 877"/>
                <a:gd name="T29" fmla="*/ 69 h 504"/>
                <a:gd name="T30" fmla="*/ 487 w 877"/>
                <a:gd name="T31" fmla="*/ 77 h 504"/>
                <a:gd name="T32" fmla="*/ 494 w 877"/>
                <a:gd name="T33" fmla="*/ 82 h 504"/>
                <a:gd name="T34" fmla="*/ 562 w 877"/>
                <a:gd name="T35" fmla="*/ 129 h 504"/>
                <a:gd name="T36" fmla="*/ 567 w 877"/>
                <a:gd name="T37" fmla="*/ 132 h 504"/>
                <a:gd name="T38" fmla="*/ 580 w 877"/>
                <a:gd name="T39" fmla="*/ 143 h 504"/>
                <a:gd name="T40" fmla="*/ 586 w 877"/>
                <a:gd name="T41" fmla="*/ 147 h 504"/>
                <a:gd name="T42" fmla="*/ 599 w 877"/>
                <a:gd name="T43" fmla="*/ 158 h 504"/>
                <a:gd name="T44" fmla="*/ 605 w 877"/>
                <a:gd name="T45" fmla="*/ 163 h 504"/>
                <a:gd name="T46" fmla="*/ 618 w 877"/>
                <a:gd name="T47" fmla="*/ 174 h 504"/>
                <a:gd name="T48" fmla="*/ 623 w 877"/>
                <a:gd name="T49" fmla="*/ 178 h 504"/>
                <a:gd name="T50" fmla="*/ 636 w 877"/>
                <a:gd name="T51" fmla="*/ 190 h 504"/>
                <a:gd name="T52" fmla="*/ 640 w 877"/>
                <a:gd name="T53" fmla="*/ 194 h 504"/>
                <a:gd name="T54" fmla="*/ 654 w 877"/>
                <a:gd name="T55" fmla="*/ 207 h 504"/>
                <a:gd name="T56" fmla="*/ 657 w 877"/>
                <a:gd name="T57" fmla="*/ 209 h 504"/>
                <a:gd name="T58" fmla="*/ 749 w 877"/>
                <a:gd name="T59" fmla="*/ 309 h 504"/>
                <a:gd name="T60" fmla="*/ 750 w 877"/>
                <a:gd name="T61" fmla="*/ 310 h 504"/>
                <a:gd name="T62" fmla="*/ 764 w 877"/>
                <a:gd name="T63" fmla="*/ 327 h 504"/>
                <a:gd name="T64" fmla="*/ 765 w 877"/>
                <a:gd name="T65" fmla="*/ 329 h 504"/>
                <a:gd name="T66" fmla="*/ 778 w 877"/>
                <a:gd name="T67" fmla="*/ 346 h 504"/>
                <a:gd name="T68" fmla="*/ 779 w 877"/>
                <a:gd name="T69" fmla="*/ 347 h 504"/>
                <a:gd name="T70" fmla="*/ 877 w 877"/>
                <a:gd name="T71" fmla="*/ 504 h 504"/>
                <a:gd name="T72" fmla="*/ 553 w 877"/>
                <a:gd name="T73" fmla="*/ 45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7" h="504">
                  <a:moveTo>
                    <a:pt x="553" y="453"/>
                  </a:moveTo>
                  <a:cubicBezTo>
                    <a:pt x="379" y="437"/>
                    <a:pt x="189" y="418"/>
                    <a:pt x="0" y="334"/>
                  </a:cubicBezTo>
                  <a:cubicBezTo>
                    <a:pt x="120" y="189"/>
                    <a:pt x="239" y="73"/>
                    <a:pt x="340" y="0"/>
                  </a:cubicBezTo>
                  <a:cubicBezTo>
                    <a:pt x="344" y="2"/>
                    <a:pt x="349" y="4"/>
                    <a:pt x="353" y="7"/>
                  </a:cubicBezTo>
                  <a:cubicBezTo>
                    <a:pt x="357" y="8"/>
                    <a:pt x="360" y="9"/>
                    <a:pt x="363" y="11"/>
                  </a:cubicBezTo>
                  <a:cubicBezTo>
                    <a:pt x="367" y="13"/>
                    <a:pt x="372" y="15"/>
                    <a:pt x="376" y="17"/>
                  </a:cubicBezTo>
                  <a:cubicBezTo>
                    <a:pt x="379" y="18"/>
                    <a:pt x="383" y="20"/>
                    <a:pt x="386" y="22"/>
                  </a:cubicBezTo>
                  <a:cubicBezTo>
                    <a:pt x="390" y="24"/>
                    <a:pt x="395" y="26"/>
                    <a:pt x="399" y="28"/>
                  </a:cubicBezTo>
                  <a:cubicBezTo>
                    <a:pt x="402" y="30"/>
                    <a:pt x="405" y="31"/>
                    <a:pt x="409" y="33"/>
                  </a:cubicBezTo>
                  <a:cubicBezTo>
                    <a:pt x="413" y="35"/>
                    <a:pt x="417" y="37"/>
                    <a:pt x="421" y="40"/>
                  </a:cubicBezTo>
                  <a:cubicBezTo>
                    <a:pt x="424" y="41"/>
                    <a:pt x="428" y="43"/>
                    <a:pt x="431" y="45"/>
                  </a:cubicBezTo>
                  <a:cubicBezTo>
                    <a:pt x="435" y="47"/>
                    <a:pt x="439" y="49"/>
                    <a:pt x="443" y="52"/>
                  </a:cubicBezTo>
                  <a:cubicBezTo>
                    <a:pt x="446" y="53"/>
                    <a:pt x="450" y="55"/>
                    <a:pt x="453" y="57"/>
                  </a:cubicBezTo>
                  <a:cubicBezTo>
                    <a:pt x="457" y="59"/>
                    <a:pt x="461" y="62"/>
                    <a:pt x="465" y="64"/>
                  </a:cubicBezTo>
                  <a:cubicBezTo>
                    <a:pt x="468" y="66"/>
                    <a:pt x="471" y="68"/>
                    <a:pt x="474" y="69"/>
                  </a:cubicBezTo>
                  <a:cubicBezTo>
                    <a:pt x="478" y="72"/>
                    <a:pt x="482" y="75"/>
                    <a:pt x="487" y="77"/>
                  </a:cubicBezTo>
                  <a:cubicBezTo>
                    <a:pt x="489" y="79"/>
                    <a:pt x="491" y="80"/>
                    <a:pt x="494" y="82"/>
                  </a:cubicBezTo>
                  <a:cubicBezTo>
                    <a:pt x="517" y="97"/>
                    <a:pt x="540" y="112"/>
                    <a:pt x="562" y="129"/>
                  </a:cubicBezTo>
                  <a:cubicBezTo>
                    <a:pt x="563" y="130"/>
                    <a:pt x="565" y="131"/>
                    <a:pt x="567" y="132"/>
                  </a:cubicBezTo>
                  <a:cubicBezTo>
                    <a:pt x="571" y="136"/>
                    <a:pt x="576" y="140"/>
                    <a:pt x="580" y="143"/>
                  </a:cubicBezTo>
                  <a:cubicBezTo>
                    <a:pt x="582" y="145"/>
                    <a:pt x="584" y="146"/>
                    <a:pt x="586" y="147"/>
                  </a:cubicBezTo>
                  <a:cubicBezTo>
                    <a:pt x="590" y="151"/>
                    <a:pt x="595" y="155"/>
                    <a:pt x="599" y="158"/>
                  </a:cubicBezTo>
                  <a:cubicBezTo>
                    <a:pt x="601" y="160"/>
                    <a:pt x="603" y="161"/>
                    <a:pt x="605" y="163"/>
                  </a:cubicBezTo>
                  <a:cubicBezTo>
                    <a:pt x="609" y="167"/>
                    <a:pt x="614" y="170"/>
                    <a:pt x="618" y="174"/>
                  </a:cubicBezTo>
                  <a:cubicBezTo>
                    <a:pt x="620" y="176"/>
                    <a:pt x="621" y="177"/>
                    <a:pt x="623" y="178"/>
                  </a:cubicBezTo>
                  <a:cubicBezTo>
                    <a:pt x="627" y="182"/>
                    <a:pt x="632" y="186"/>
                    <a:pt x="636" y="190"/>
                  </a:cubicBezTo>
                  <a:lnTo>
                    <a:pt x="640" y="194"/>
                  </a:lnTo>
                  <a:cubicBezTo>
                    <a:pt x="645" y="198"/>
                    <a:pt x="650" y="203"/>
                    <a:pt x="654" y="207"/>
                  </a:cubicBezTo>
                  <a:lnTo>
                    <a:pt x="657" y="209"/>
                  </a:lnTo>
                  <a:cubicBezTo>
                    <a:pt x="690" y="240"/>
                    <a:pt x="721" y="274"/>
                    <a:pt x="749" y="309"/>
                  </a:cubicBezTo>
                  <a:lnTo>
                    <a:pt x="750" y="310"/>
                  </a:lnTo>
                  <a:cubicBezTo>
                    <a:pt x="755" y="316"/>
                    <a:pt x="760" y="321"/>
                    <a:pt x="764" y="327"/>
                  </a:cubicBezTo>
                  <a:lnTo>
                    <a:pt x="765" y="329"/>
                  </a:lnTo>
                  <a:cubicBezTo>
                    <a:pt x="770" y="334"/>
                    <a:pt x="774" y="340"/>
                    <a:pt x="778" y="346"/>
                  </a:cubicBezTo>
                  <a:lnTo>
                    <a:pt x="779" y="347"/>
                  </a:lnTo>
                  <a:cubicBezTo>
                    <a:pt x="816" y="396"/>
                    <a:pt x="849" y="449"/>
                    <a:pt x="877" y="504"/>
                  </a:cubicBezTo>
                  <a:cubicBezTo>
                    <a:pt x="779" y="475"/>
                    <a:pt x="669" y="465"/>
                    <a:pt x="553" y="45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62"/>
            <p:cNvSpPr>
              <a:spLocks/>
            </p:cNvSpPr>
            <p:nvPr/>
          </p:nvSpPr>
          <p:spPr bwMode="auto">
            <a:xfrm>
              <a:off x="311151" y="1068057"/>
              <a:ext cx="465138" cy="354013"/>
            </a:xfrm>
            <a:custGeom>
              <a:avLst/>
              <a:gdLst>
                <a:gd name="T0" fmla="*/ 37 w 907"/>
                <a:gd name="T1" fmla="*/ 337 h 689"/>
                <a:gd name="T2" fmla="*/ 42 w 907"/>
                <a:gd name="T3" fmla="*/ 320 h 689"/>
                <a:gd name="T4" fmla="*/ 45 w 907"/>
                <a:gd name="T5" fmla="*/ 309 h 689"/>
                <a:gd name="T6" fmla="*/ 49 w 907"/>
                <a:gd name="T7" fmla="*/ 295 h 689"/>
                <a:gd name="T8" fmla="*/ 53 w 907"/>
                <a:gd name="T9" fmla="*/ 282 h 689"/>
                <a:gd name="T10" fmla="*/ 58 w 907"/>
                <a:gd name="T11" fmla="*/ 269 h 689"/>
                <a:gd name="T12" fmla="*/ 62 w 907"/>
                <a:gd name="T13" fmla="*/ 256 h 689"/>
                <a:gd name="T14" fmla="*/ 66 w 907"/>
                <a:gd name="T15" fmla="*/ 244 h 689"/>
                <a:gd name="T16" fmla="*/ 72 w 907"/>
                <a:gd name="T17" fmla="*/ 231 h 689"/>
                <a:gd name="T18" fmla="*/ 76 w 907"/>
                <a:gd name="T19" fmla="*/ 220 h 689"/>
                <a:gd name="T20" fmla="*/ 81 w 907"/>
                <a:gd name="T21" fmla="*/ 206 h 689"/>
                <a:gd name="T22" fmla="*/ 86 w 907"/>
                <a:gd name="T23" fmla="*/ 196 h 689"/>
                <a:gd name="T24" fmla="*/ 92 w 907"/>
                <a:gd name="T25" fmla="*/ 181 h 689"/>
                <a:gd name="T26" fmla="*/ 96 w 907"/>
                <a:gd name="T27" fmla="*/ 172 h 689"/>
                <a:gd name="T28" fmla="*/ 103 w 907"/>
                <a:gd name="T29" fmla="*/ 157 h 689"/>
                <a:gd name="T30" fmla="*/ 107 w 907"/>
                <a:gd name="T31" fmla="*/ 148 h 689"/>
                <a:gd name="T32" fmla="*/ 114 w 907"/>
                <a:gd name="T33" fmla="*/ 134 h 689"/>
                <a:gd name="T34" fmla="*/ 118 w 907"/>
                <a:gd name="T35" fmla="*/ 125 h 689"/>
                <a:gd name="T36" fmla="*/ 126 w 907"/>
                <a:gd name="T37" fmla="*/ 110 h 689"/>
                <a:gd name="T38" fmla="*/ 130 w 907"/>
                <a:gd name="T39" fmla="*/ 103 h 689"/>
                <a:gd name="T40" fmla="*/ 139 w 907"/>
                <a:gd name="T41" fmla="*/ 87 h 689"/>
                <a:gd name="T42" fmla="*/ 143 w 907"/>
                <a:gd name="T43" fmla="*/ 81 h 689"/>
                <a:gd name="T44" fmla="*/ 152 w 907"/>
                <a:gd name="T45" fmla="*/ 65 h 689"/>
                <a:gd name="T46" fmla="*/ 155 w 907"/>
                <a:gd name="T47" fmla="*/ 59 h 689"/>
                <a:gd name="T48" fmla="*/ 165 w 907"/>
                <a:gd name="T49" fmla="*/ 43 h 689"/>
                <a:gd name="T50" fmla="*/ 168 w 907"/>
                <a:gd name="T51" fmla="*/ 38 h 689"/>
                <a:gd name="T52" fmla="*/ 179 w 907"/>
                <a:gd name="T53" fmla="*/ 21 h 689"/>
                <a:gd name="T54" fmla="*/ 182 w 907"/>
                <a:gd name="T55" fmla="*/ 18 h 689"/>
                <a:gd name="T56" fmla="*/ 194 w 907"/>
                <a:gd name="T57" fmla="*/ 0 h 689"/>
                <a:gd name="T58" fmla="*/ 194 w 907"/>
                <a:gd name="T59" fmla="*/ 0 h 689"/>
                <a:gd name="T60" fmla="*/ 907 w 907"/>
                <a:gd name="T61" fmla="*/ 211 h 689"/>
                <a:gd name="T62" fmla="*/ 792 w 907"/>
                <a:gd name="T63" fmla="*/ 401 h 689"/>
                <a:gd name="T64" fmla="*/ 212 w 907"/>
                <a:gd name="T65" fmla="*/ 500 h 689"/>
                <a:gd name="T66" fmla="*/ 2 w 907"/>
                <a:gd name="T67" fmla="*/ 689 h 689"/>
                <a:gd name="T68" fmla="*/ 0 w 907"/>
                <a:gd name="T69" fmla="*/ 632 h 689"/>
                <a:gd name="T70" fmla="*/ 0 w 907"/>
                <a:gd name="T71" fmla="*/ 628 h 689"/>
                <a:gd name="T72" fmla="*/ 1 w 907"/>
                <a:gd name="T73" fmla="*/ 577 h 689"/>
                <a:gd name="T74" fmla="*/ 1 w 907"/>
                <a:gd name="T75" fmla="*/ 569 h 689"/>
                <a:gd name="T76" fmla="*/ 2 w 907"/>
                <a:gd name="T77" fmla="*/ 555 h 689"/>
                <a:gd name="T78" fmla="*/ 2 w 907"/>
                <a:gd name="T79" fmla="*/ 545 h 689"/>
                <a:gd name="T80" fmla="*/ 3 w 907"/>
                <a:gd name="T81" fmla="*/ 532 h 689"/>
                <a:gd name="T82" fmla="*/ 5 w 907"/>
                <a:gd name="T83" fmla="*/ 511 h 689"/>
                <a:gd name="T84" fmla="*/ 6 w 907"/>
                <a:gd name="T85" fmla="*/ 501 h 689"/>
                <a:gd name="T86" fmla="*/ 8 w 907"/>
                <a:gd name="T87" fmla="*/ 487 h 689"/>
                <a:gd name="T88" fmla="*/ 9 w 907"/>
                <a:gd name="T89" fmla="*/ 477 h 689"/>
                <a:gd name="T90" fmla="*/ 11 w 907"/>
                <a:gd name="T91" fmla="*/ 460 h 689"/>
                <a:gd name="T92" fmla="*/ 13 w 907"/>
                <a:gd name="T93" fmla="*/ 453 h 689"/>
                <a:gd name="T94" fmla="*/ 16 w 907"/>
                <a:gd name="T95" fmla="*/ 430 h 689"/>
                <a:gd name="T96" fmla="*/ 18 w 907"/>
                <a:gd name="T97" fmla="*/ 422 h 689"/>
                <a:gd name="T98" fmla="*/ 21 w 907"/>
                <a:gd name="T99" fmla="*/ 404 h 689"/>
                <a:gd name="T100" fmla="*/ 23 w 907"/>
                <a:gd name="T101" fmla="*/ 397 h 689"/>
                <a:gd name="T102" fmla="*/ 28 w 907"/>
                <a:gd name="T103" fmla="*/ 373 h 689"/>
                <a:gd name="T104" fmla="*/ 35 w 907"/>
                <a:gd name="T105" fmla="*/ 346 h 689"/>
                <a:gd name="T106" fmla="*/ 37 w 907"/>
                <a:gd name="T107" fmla="*/ 33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7" h="689">
                  <a:moveTo>
                    <a:pt x="37" y="337"/>
                  </a:moveTo>
                  <a:cubicBezTo>
                    <a:pt x="39" y="331"/>
                    <a:pt x="40" y="326"/>
                    <a:pt x="42" y="320"/>
                  </a:cubicBezTo>
                  <a:cubicBezTo>
                    <a:pt x="43" y="316"/>
                    <a:pt x="44" y="313"/>
                    <a:pt x="45" y="309"/>
                  </a:cubicBezTo>
                  <a:cubicBezTo>
                    <a:pt x="46" y="304"/>
                    <a:pt x="48" y="299"/>
                    <a:pt x="49" y="295"/>
                  </a:cubicBezTo>
                  <a:cubicBezTo>
                    <a:pt x="51" y="290"/>
                    <a:pt x="52" y="286"/>
                    <a:pt x="53" y="282"/>
                  </a:cubicBezTo>
                  <a:cubicBezTo>
                    <a:pt x="55" y="278"/>
                    <a:pt x="56" y="274"/>
                    <a:pt x="58" y="269"/>
                  </a:cubicBezTo>
                  <a:cubicBezTo>
                    <a:pt x="59" y="265"/>
                    <a:pt x="61" y="261"/>
                    <a:pt x="62" y="256"/>
                  </a:cubicBezTo>
                  <a:cubicBezTo>
                    <a:pt x="64" y="252"/>
                    <a:pt x="65" y="248"/>
                    <a:pt x="66" y="244"/>
                  </a:cubicBezTo>
                  <a:cubicBezTo>
                    <a:pt x="68" y="240"/>
                    <a:pt x="70" y="235"/>
                    <a:pt x="72" y="231"/>
                  </a:cubicBezTo>
                  <a:cubicBezTo>
                    <a:pt x="73" y="227"/>
                    <a:pt x="74" y="223"/>
                    <a:pt x="76" y="220"/>
                  </a:cubicBezTo>
                  <a:cubicBezTo>
                    <a:pt x="78" y="215"/>
                    <a:pt x="80" y="210"/>
                    <a:pt x="81" y="206"/>
                  </a:cubicBezTo>
                  <a:cubicBezTo>
                    <a:pt x="83" y="202"/>
                    <a:pt x="84" y="199"/>
                    <a:pt x="86" y="196"/>
                  </a:cubicBezTo>
                  <a:cubicBezTo>
                    <a:pt x="88" y="191"/>
                    <a:pt x="90" y="186"/>
                    <a:pt x="92" y="181"/>
                  </a:cubicBezTo>
                  <a:cubicBezTo>
                    <a:pt x="93" y="178"/>
                    <a:pt x="95" y="175"/>
                    <a:pt x="96" y="172"/>
                  </a:cubicBezTo>
                  <a:cubicBezTo>
                    <a:pt x="98" y="167"/>
                    <a:pt x="101" y="162"/>
                    <a:pt x="103" y="157"/>
                  </a:cubicBezTo>
                  <a:cubicBezTo>
                    <a:pt x="104" y="154"/>
                    <a:pt x="106" y="151"/>
                    <a:pt x="107" y="148"/>
                  </a:cubicBezTo>
                  <a:cubicBezTo>
                    <a:pt x="109" y="143"/>
                    <a:pt x="112" y="138"/>
                    <a:pt x="114" y="134"/>
                  </a:cubicBezTo>
                  <a:cubicBezTo>
                    <a:pt x="116" y="131"/>
                    <a:pt x="117" y="128"/>
                    <a:pt x="118" y="125"/>
                  </a:cubicBezTo>
                  <a:cubicBezTo>
                    <a:pt x="121" y="120"/>
                    <a:pt x="124" y="115"/>
                    <a:pt x="126" y="110"/>
                  </a:cubicBezTo>
                  <a:cubicBezTo>
                    <a:pt x="128" y="108"/>
                    <a:pt x="129" y="105"/>
                    <a:pt x="130" y="103"/>
                  </a:cubicBezTo>
                  <a:cubicBezTo>
                    <a:pt x="133" y="98"/>
                    <a:pt x="136" y="93"/>
                    <a:pt x="139" y="87"/>
                  </a:cubicBezTo>
                  <a:cubicBezTo>
                    <a:pt x="140" y="85"/>
                    <a:pt x="141" y="83"/>
                    <a:pt x="143" y="81"/>
                  </a:cubicBezTo>
                  <a:cubicBezTo>
                    <a:pt x="146" y="76"/>
                    <a:pt x="149" y="70"/>
                    <a:pt x="152" y="65"/>
                  </a:cubicBezTo>
                  <a:cubicBezTo>
                    <a:pt x="153" y="63"/>
                    <a:pt x="154" y="61"/>
                    <a:pt x="155" y="59"/>
                  </a:cubicBezTo>
                  <a:cubicBezTo>
                    <a:pt x="159" y="54"/>
                    <a:pt x="162" y="48"/>
                    <a:pt x="165" y="43"/>
                  </a:cubicBezTo>
                  <a:cubicBezTo>
                    <a:pt x="166" y="41"/>
                    <a:pt x="167" y="40"/>
                    <a:pt x="168" y="38"/>
                  </a:cubicBezTo>
                  <a:cubicBezTo>
                    <a:pt x="172" y="33"/>
                    <a:pt x="176" y="27"/>
                    <a:pt x="179" y="21"/>
                  </a:cubicBezTo>
                  <a:lnTo>
                    <a:pt x="182" y="18"/>
                  </a:lnTo>
                  <a:cubicBezTo>
                    <a:pt x="186" y="12"/>
                    <a:pt x="190" y="6"/>
                    <a:pt x="194" y="0"/>
                  </a:cubicBezTo>
                  <a:lnTo>
                    <a:pt x="194" y="0"/>
                  </a:lnTo>
                  <a:cubicBezTo>
                    <a:pt x="398" y="32"/>
                    <a:pt x="651" y="103"/>
                    <a:pt x="907" y="211"/>
                  </a:cubicBezTo>
                  <a:cubicBezTo>
                    <a:pt x="867" y="272"/>
                    <a:pt x="829" y="335"/>
                    <a:pt x="792" y="401"/>
                  </a:cubicBezTo>
                  <a:cubicBezTo>
                    <a:pt x="579" y="311"/>
                    <a:pt x="378" y="381"/>
                    <a:pt x="212" y="500"/>
                  </a:cubicBezTo>
                  <a:cubicBezTo>
                    <a:pt x="133" y="556"/>
                    <a:pt x="63" y="623"/>
                    <a:pt x="2" y="689"/>
                  </a:cubicBezTo>
                  <a:cubicBezTo>
                    <a:pt x="1" y="670"/>
                    <a:pt x="0" y="651"/>
                    <a:pt x="0" y="632"/>
                  </a:cubicBezTo>
                  <a:lnTo>
                    <a:pt x="0" y="628"/>
                  </a:lnTo>
                  <a:cubicBezTo>
                    <a:pt x="0" y="611"/>
                    <a:pt x="0" y="594"/>
                    <a:pt x="1" y="577"/>
                  </a:cubicBezTo>
                  <a:cubicBezTo>
                    <a:pt x="1" y="574"/>
                    <a:pt x="1" y="572"/>
                    <a:pt x="1" y="569"/>
                  </a:cubicBezTo>
                  <a:cubicBezTo>
                    <a:pt x="1" y="565"/>
                    <a:pt x="1" y="560"/>
                    <a:pt x="2" y="555"/>
                  </a:cubicBezTo>
                  <a:cubicBezTo>
                    <a:pt x="2" y="552"/>
                    <a:pt x="2" y="549"/>
                    <a:pt x="2" y="545"/>
                  </a:cubicBezTo>
                  <a:cubicBezTo>
                    <a:pt x="3" y="541"/>
                    <a:pt x="3" y="537"/>
                    <a:pt x="3" y="532"/>
                  </a:cubicBezTo>
                  <a:cubicBezTo>
                    <a:pt x="4" y="525"/>
                    <a:pt x="4" y="518"/>
                    <a:pt x="5" y="511"/>
                  </a:cubicBezTo>
                  <a:cubicBezTo>
                    <a:pt x="5" y="508"/>
                    <a:pt x="6" y="505"/>
                    <a:pt x="6" y="501"/>
                  </a:cubicBezTo>
                  <a:cubicBezTo>
                    <a:pt x="7" y="496"/>
                    <a:pt x="7" y="492"/>
                    <a:pt x="8" y="487"/>
                  </a:cubicBezTo>
                  <a:cubicBezTo>
                    <a:pt x="8" y="484"/>
                    <a:pt x="9" y="480"/>
                    <a:pt x="9" y="477"/>
                  </a:cubicBezTo>
                  <a:cubicBezTo>
                    <a:pt x="10" y="471"/>
                    <a:pt x="11" y="466"/>
                    <a:pt x="11" y="460"/>
                  </a:cubicBezTo>
                  <a:cubicBezTo>
                    <a:pt x="12" y="458"/>
                    <a:pt x="12" y="455"/>
                    <a:pt x="13" y="453"/>
                  </a:cubicBezTo>
                  <a:cubicBezTo>
                    <a:pt x="14" y="445"/>
                    <a:pt x="15" y="437"/>
                    <a:pt x="16" y="430"/>
                  </a:cubicBezTo>
                  <a:cubicBezTo>
                    <a:pt x="17" y="427"/>
                    <a:pt x="17" y="425"/>
                    <a:pt x="18" y="422"/>
                  </a:cubicBezTo>
                  <a:cubicBezTo>
                    <a:pt x="19" y="416"/>
                    <a:pt x="20" y="410"/>
                    <a:pt x="21" y="404"/>
                  </a:cubicBezTo>
                  <a:cubicBezTo>
                    <a:pt x="22" y="402"/>
                    <a:pt x="22" y="399"/>
                    <a:pt x="23" y="397"/>
                  </a:cubicBezTo>
                  <a:cubicBezTo>
                    <a:pt x="24" y="389"/>
                    <a:pt x="26" y="381"/>
                    <a:pt x="28" y="373"/>
                  </a:cubicBezTo>
                  <a:cubicBezTo>
                    <a:pt x="30" y="364"/>
                    <a:pt x="32" y="355"/>
                    <a:pt x="35" y="346"/>
                  </a:cubicBezTo>
                  <a:cubicBezTo>
                    <a:pt x="35" y="343"/>
                    <a:pt x="36" y="340"/>
                    <a:pt x="37" y="33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616"/>
            <p:cNvSpPr>
              <a:spLocks/>
            </p:cNvSpPr>
            <p:nvPr/>
          </p:nvSpPr>
          <p:spPr bwMode="auto">
            <a:xfrm>
              <a:off x="603250" y="1037894"/>
              <a:ext cx="26988" cy="34925"/>
            </a:xfrm>
            <a:custGeom>
              <a:avLst/>
              <a:gdLst>
                <a:gd name="T0" fmla="*/ 40 w 53"/>
                <a:gd name="T1" fmla="*/ 68 h 68"/>
                <a:gd name="T2" fmla="*/ 0 w 53"/>
                <a:gd name="T3" fmla="*/ 68 h 68"/>
                <a:gd name="T4" fmla="*/ 0 w 53"/>
                <a:gd name="T5" fmla="*/ 0 h 68"/>
                <a:gd name="T6" fmla="*/ 3 w 53"/>
                <a:gd name="T7" fmla="*/ 0 h 68"/>
                <a:gd name="T8" fmla="*/ 40 w 53"/>
                <a:gd name="T9" fmla="*/ 68 h 68"/>
              </a:gdLst>
              <a:ahLst/>
              <a:cxnLst>
                <a:cxn ang="0">
                  <a:pos x="T0" y="T1"/>
                </a:cxn>
                <a:cxn ang="0">
                  <a:pos x="T2" y="T3"/>
                </a:cxn>
                <a:cxn ang="0">
                  <a:pos x="T4" y="T5"/>
                </a:cxn>
                <a:cxn ang="0">
                  <a:pos x="T6" y="T7"/>
                </a:cxn>
                <a:cxn ang="0">
                  <a:pos x="T8" y="T9"/>
                </a:cxn>
              </a:cxnLst>
              <a:rect l="0" t="0" r="r" b="b"/>
              <a:pathLst>
                <a:path w="53" h="68">
                  <a:moveTo>
                    <a:pt x="40" y="68"/>
                  </a:moveTo>
                  <a:lnTo>
                    <a:pt x="0" y="68"/>
                  </a:lnTo>
                  <a:lnTo>
                    <a:pt x="0" y="0"/>
                  </a:lnTo>
                  <a:cubicBezTo>
                    <a:pt x="1" y="0"/>
                    <a:pt x="2" y="0"/>
                    <a:pt x="3" y="0"/>
                  </a:cubicBezTo>
                  <a:cubicBezTo>
                    <a:pt x="37" y="0"/>
                    <a:pt x="53" y="31"/>
                    <a:pt x="40"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618"/>
            <p:cNvSpPr>
              <a:spLocks noEditPoints="1"/>
            </p:cNvSpPr>
            <p:nvPr/>
          </p:nvSpPr>
          <p:spPr bwMode="auto">
            <a:xfrm>
              <a:off x="307975" y="1212519"/>
              <a:ext cx="11113" cy="33338"/>
            </a:xfrm>
            <a:custGeom>
              <a:avLst/>
              <a:gdLst>
                <a:gd name="T0" fmla="*/ 11 w 21"/>
                <a:gd name="T1" fmla="*/ 66 h 66"/>
                <a:gd name="T2" fmla="*/ 0 w 21"/>
                <a:gd name="T3" fmla="*/ 63 h 66"/>
                <a:gd name="T4" fmla="*/ 1 w 21"/>
                <a:gd name="T5" fmla="*/ 61 h 66"/>
                <a:gd name="T6" fmla="*/ 11 w 21"/>
                <a:gd name="T7" fmla="*/ 66 h 66"/>
                <a:gd name="T8" fmla="*/ 21 w 21"/>
                <a:gd name="T9" fmla="*/ 13 h 66"/>
                <a:gd name="T10" fmla="*/ 17 w 21"/>
                <a:gd name="T11" fmla="*/ 7 h 66"/>
                <a:gd name="T12" fmla="*/ 20 w 21"/>
                <a:gd name="T13" fmla="*/ 0 h 66"/>
                <a:gd name="T14" fmla="*/ 21 w 21"/>
                <a:gd name="T15" fmla="*/ 1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6">
                  <a:moveTo>
                    <a:pt x="11" y="66"/>
                  </a:moveTo>
                  <a:cubicBezTo>
                    <a:pt x="8" y="66"/>
                    <a:pt x="4" y="65"/>
                    <a:pt x="0" y="63"/>
                  </a:cubicBezTo>
                  <a:cubicBezTo>
                    <a:pt x="0" y="62"/>
                    <a:pt x="0" y="62"/>
                    <a:pt x="1" y="61"/>
                  </a:cubicBezTo>
                  <a:cubicBezTo>
                    <a:pt x="4" y="63"/>
                    <a:pt x="8" y="64"/>
                    <a:pt x="11" y="66"/>
                  </a:cubicBezTo>
                  <a:close/>
                  <a:moveTo>
                    <a:pt x="21" y="13"/>
                  </a:moveTo>
                  <a:cubicBezTo>
                    <a:pt x="19" y="11"/>
                    <a:pt x="18" y="9"/>
                    <a:pt x="17" y="7"/>
                  </a:cubicBezTo>
                  <a:cubicBezTo>
                    <a:pt x="18" y="4"/>
                    <a:pt x="19" y="2"/>
                    <a:pt x="20" y="0"/>
                  </a:cubicBezTo>
                  <a:cubicBezTo>
                    <a:pt x="20" y="4"/>
                    <a:pt x="21" y="9"/>
                    <a:pt x="21" y="1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634"/>
            <p:cNvSpPr>
              <a:spLocks/>
            </p:cNvSpPr>
            <p:nvPr/>
          </p:nvSpPr>
          <p:spPr bwMode="auto">
            <a:xfrm>
              <a:off x="1104900" y="1550656"/>
              <a:ext cx="38100" cy="63500"/>
            </a:xfrm>
            <a:custGeom>
              <a:avLst/>
              <a:gdLst>
                <a:gd name="T0" fmla="*/ 58 w 73"/>
                <a:gd name="T1" fmla="*/ 125 h 125"/>
                <a:gd name="T2" fmla="*/ 40 w 73"/>
                <a:gd name="T3" fmla="*/ 37 h 125"/>
                <a:gd name="T4" fmla="*/ 21 w 73"/>
                <a:gd name="T5" fmla="*/ 40 h 125"/>
                <a:gd name="T6" fmla="*/ 0 w 73"/>
                <a:gd name="T7" fmla="*/ 34 h 125"/>
                <a:gd name="T8" fmla="*/ 42 w 73"/>
                <a:gd name="T9" fmla="*/ 0 h 125"/>
                <a:gd name="T10" fmla="*/ 67 w 73"/>
                <a:gd name="T11" fmla="*/ 4 h 125"/>
                <a:gd name="T12" fmla="*/ 60 w 73"/>
                <a:gd name="T13" fmla="*/ 21 h 125"/>
                <a:gd name="T14" fmla="*/ 58 w 73"/>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5">
                  <a:moveTo>
                    <a:pt x="58" y="125"/>
                  </a:moveTo>
                  <a:cubicBezTo>
                    <a:pt x="30" y="114"/>
                    <a:pt x="37" y="70"/>
                    <a:pt x="40" y="37"/>
                  </a:cubicBezTo>
                  <a:cubicBezTo>
                    <a:pt x="34" y="39"/>
                    <a:pt x="27" y="40"/>
                    <a:pt x="21" y="40"/>
                  </a:cubicBezTo>
                  <a:cubicBezTo>
                    <a:pt x="12" y="40"/>
                    <a:pt x="5" y="38"/>
                    <a:pt x="0" y="34"/>
                  </a:cubicBezTo>
                  <a:cubicBezTo>
                    <a:pt x="14" y="10"/>
                    <a:pt x="23" y="0"/>
                    <a:pt x="42" y="0"/>
                  </a:cubicBezTo>
                  <a:cubicBezTo>
                    <a:pt x="49" y="0"/>
                    <a:pt x="57" y="2"/>
                    <a:pt x="67" y="4"/>
                  </a:cubicBezTo>
                  <a:cubicBezTo>
                    <a:pt x="66" y="11"/>
                    <a:pt x="64" y="17"/>
                    <a:pt x="60" y="21"/>
                  </a:cubicBezTo>
                  <a:cubicBezTo>
                    <a:pt x="73" y="46"/>
                    <a:pt x="68" y="111"/>
                    <a:pt x="58" y="12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645"/>
            <p:cNvSpPr>
              <a:spLocks/>
            </p:cNvSpPr>
            <p:nvPr/>
          </p:nvSpPr>
          <p:spPr bwMode="auto">
            <a:xfrm>
              <a:off x="365125" y="842631"/>
              <a:ext cx="30163" cy="50800"/>
            </a:xfrm>
            <a:custGeom>
              <a:avLst/>
              <a:gdLst>
                <a:gd name="T0" fmla="*/ 57 w 57"/>
                <a:gd name="T1" fmla="*/ 101 h 101"/>
                <a:gd name="T2" fmla="*/ 3 w 57"/>
                <a:gd name="T3" fmla="*/ 68 h 101"/>
                <a:gd name="T4" fmla="*/ 1 w 57"/>
                <a:gd name="T5" fmla="*/ 68 h 101"/>
                <a:gd name="T6" fmla="*/ 1 w 57"/>
                <a:gd name="T7" fmla="*/ 29 h 101"/>
                <a:gd name="T8" fmla="*/ 4 w 57"/>
                <a:gd name="T9" fmla="*/ 9 h 101"/>
                <a:gd name="T10" fmla="*/ 17 w 57"/>
                <a:gd name="T11" fmla="*/ 0 h 101"/>
                <a:gd name="T12" fmla="*/ 57 w 57"/>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7" h="101">
                  <a:moveTo>
                    <a:pt x="57" y="101"/>
                  </a:moveTo>
                  <a:cubicBezTo>
                    <a:pt x="35" y="95"/>
                    <a:pt x="29" y="68"/>
                    <a:pt x="3" y="68"/>
                  </a:cubicBezTo>
                  <a:cubicBezTo>
                    <a:pt x="2" y="68"/>
                    <a:pt x="1" y="68"/>
                    <a:pt x="1" y="68"/>
                  </a:cubicBezTo>
                  <a:cubicBezTo>
                    <a:pt x="1" y="55"/>
                    <a:pt x="0" y="41"/>
                    <a:pt x="1" y="29"/>
                  </a:cubicBezTo>
                  <a:cubicBezTo>
                    <a:pt x="5" y="24"/>
                    <a:pt x="6" y="17"/>
                    <a:pt x="4" y="9"/>
                  </a:cubicBezTo>
                  <a:cubicBezTo>
                    <a:pt x="7" y="4"/>
                    <a:pt x="11" y="0"/>
                    <a:pt x="17" y="0"/>
                  </a:cubicBezTo>
                  <a:cubicBezTo>
                    <a:pt x="54" y="1"/>
                    <a:pt x="46" y="65"/>
                    <a:pt x="57" y="10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650"/>
            <p:cNvSpPr>
              <a:spLocks/>
            </p:cNvSpPr>
            <p:nvPr/>
          </p:nvSpPr>
          <p:spPr bwMode="auto">
            <a:xfrm>
              <a:off x="1125538" y="1339519"/>
              <a:ext cx="22225" cy="25400"/>
            </a:xfrm>
            <a:custGeom>
              <a:avLst/>
              <a:gdLst>
                <a:gd name="T0" fmla="*/ 29 w 43"/>
                <a:gd name="T1" fmla="*/ 49 h 49"/>
                <a:gd name="T2" fmla="*/ 0 w 43"/>
                <a:gd name="T3" fmla="*/ 0 h 49"/>
                <a:gd name="T4" fmla="*/ 41 w 43"/>
                <a:gd name="T5" fmla="*/ 32 h 49"/>
                <a:gd name="T6" fmla="*/ 43 w 43"/>
                <a:gd name="T7" fmla="*/ 40 h 49"/>
                <a:gd name="T8" fmla="*/ 29 w 43"/>
                <a:gd name="T9" fmla="*/ 49 h 49"/>
              </a:gdLst>
              <a:ahLst/>
              <a:cxnLst>
                <a:cxn ang="0">
                  <a:pos x="T0" y="T1"/>
                </a:cxn>
                <a:cxn ang="0">
                  <a:pos x="T2" y="T3"/>
                </a:cxn>
                <a:cxn ang="0">
                  <a:pos x="T4" y="T5"/>
                </a:cxn>
                <a:cxn ang="0">
                  <a:pos x="T6" y="T7"/>
                </a:cxn>
                <a:cxn ang="0">
                  <a:pos x="T8" y="T9"/>
                </a:cxn>
              </a:cxnLst>
              <a:rect l="0" t="0" r="r" b="b"/>
              <a:pathLst>
                <a:path w="43" h="49">
                  <a:moveTo>
                    <a:pt x="29" y="49"/>
                  </a:moveTo>
                  <a:cubicBezTo>
                    <a:pt x="15" y="49"/>
                    <a:pt x="3" y="22"/>
                    <a:pt x="0" y="0"/>
                  </a:cubicBezTo>
                  <a:cubicBezTo>
                    <a:pt x="14" y="10"/>
                    <a:pt x="27" y="21"/>
                    <a:pt x="41" y="32"/>
                  </a:cubicBezTo>
                  <a:cubicBezTo>
                    <a:pt x="42" y="34"/>
                    <a:pt x="42" y="37"/>
                    <a:pt x="43" y="40"/>
                  </a:cubicBezTo>
                  <a:cubicBezTo>
                    <a:pt x="38" y="46"/>
                    <a:pt x="33" y="49"/>
                    <a:pt x="29" y="4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651"/>
            <p:cNvSpPr>
              <a:spLocks/>
            </p:cNvSpPr>
            <p:nvPr/>
          </p:nvSpPr>
          <p:spPr bwMode="auto">
            <a:xfrm>
              <a:off x="1123950" y="1325231"/>
              <a:ext cx="22225" cy="31750"/>
            </a:xfrm>
            <a:custGeom>
              <a:avLst/>
              <a:gdLst>
                <a:gd name="T0" fmla="*/ 43 w 43"/>
                <a:gd name="T1" fmla="*/ 60 h 60"/>
                <a:gd name="T2" fmla="*/ 2 w 43"/>
                <a:gd name="T3" fmla="*/ 28 h 60"/>
                <a:gd name="T4" fmla="*/ 4 w 43"/>
                <a:gd name="T5" fmla="*/ 0 h 60"/>
                <a:gd name="T6" fmla="*/ 43 w 43"/>
                <a:gd name="T7" fmla="*/ 60 h 60"/>
              </a:gdLst>
              <a:ahLst/>
              <a:cxnLst>
                <a:cxn ang="0">
                  <a:pos x="T0" y="T1"/>
                </a:cxn>
                <a:cxn ang="0">
                  <a:pos x="T2" y="T3"/>
                </a:cxn>
                <a:cxn ang="0">
                  <a:pos x="T4" y="T5"/>
                </a:cxn>
                <a:cxn ang="0">
                  <a:pos x="T6" y="T7"/>
                </a:cxn>
              </a:cxnLst>
              <a:rect l="0" t="0" r="r" b="b"/>
              <a:pathLst>
                <a:path w="43" h="60">
                  <a:moveTo>
                    <a:pt x="43" y="60"/>
                  </a:moveTo>
                  <a:cubicBezTo>
                    <a:pt x="29" y="49"/>
                    <a:pt x="16" y="38"/>
                    <a:pt x="2" y="28"/>
                  </a:cubicBezTo>
                  <a:cubicBezTo>
                    <a:pt x="0" y="16"/>
                    <a:pt x="1" y="6"/>
                    <a:pt x="4" y="0"/>
                  </a:cubicBezTo>
                  <a:cubicBezTo>
                    <a:pt x="12" y="27"/>
                    <a:pt x="35" y="33"/>
                    <a:pt x="43" y="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653"/>
            <p:cNvSpPr>
              <a:spLocks/>
            </p:cNvSpPr>
            <p:nvPr/>
          </p:nvSpPr>
          <p:spPr bwMode="auto">
            <a:xfrm>
              <a:off x="1166813" y="1272844"/>
              <a:ext cx="23813" cy="65088"/>
            </a:xfrm>
            <a:custGeom>
              <a:avLst/>
              <a:gdLst>
                <a:gd name="T0" fmla="*/ 24 w 45"/>
                <a:gd name="T1" fmla="*/ 125 h 125"/>
                <a:gd name="T2" fmla="*/ 0 w 45"/>
                <a:gd name="T3" fmla="*/ 0 h 125"/>
                <a:gd name="T4" fmla="*/ 24 w 45"/>
                <a:gd name="T5" fmla="*/ 125 h 125"/>
              </a:gdLst>
              <a:ahLst/>
              <a:cxnLst>
                <a:cxn ang="0">
                  <a:pos x="T0" y="T1"/>
                </a:cxn>
                <a:cxn ang="0">
                  <a:pos x="T2" y="T3"/>
                </a:cxn>
                <a:cxn ang="0">
                  <a:pos x="T4" y="T5"/>
                </a:cxn>
              </a:cxnLst>
              <a:rect l="0" t="0" r="r" b="b"/>
              <a:pathLst>
                <a:path w="45" h="125">
                  <a:moveTo>
                    <a:pt x="24" y="125"/>
                  </a:moveTo>
                  <a:cubicBezTo>
                    <a:pt x="13" y="88"/>
                    <a:pt x="14" y="33"/>
                    <a:pt x="0" y="0"/>
                  </a:cubicBezTo>
                  <a:cubicBezTo>
                    <a:pt x="45" y="7"/>
                    <a:pt x="28" y="70"/>
                    <a:pt x="24" y="12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656"/>
            <p:cNvSpPr>
              <a:spLocks/>
            </p:cNvSpPr>
            <p:nvPr/>
          </p:nvSpPr>
          <p:spPr bwMode="auto">
            <a:xfrm>
              <a:off x="1195388" y="1406194"/>
              <a:ext cx="17463" cy="36513"/>
            </a:xfrm>
            <a:custGeom>
              <a:avLst/>
              <a:gdLst>
                <a:gd name="T0" fmla="*/ 7 w 32"/>
                <a:gd name="T1" fmla="*/ 70 h 70"/>
                <a:gd name="T2" fmla="*/ 0 w 32"/>
                <a:gd name="T3" fmla="*/ 68 h 70"/>
                <a:gd name="T4" fmla="*/ 16 w 32"/>
                <a:gd name="T5" fmla="*/ 0 h 70"/>
                <a:gd name="T6" fmla="*/ 7 w 32"/>
                <a:gd name="T7" fmla="*/ 70 h 70"/>
              </a:gdLst>
              <a:ahLst/>
              <a:cxnLst>
                <a:cxn ang="0">
                  <a:pos x="T0" y="T1"/>
                </a:cxn>
                <a:cxn ang="0">
                  <a:pos x="T2" y="T3"/>
                </a:cxn>
                <a:cxn ang="0">
                  <a:pos x="T4" y="T5"/>
                </a:cxn>
                <a:cxn ang="0">
                  <a:pos x="T6" y="T7"/>
                </a:cxn>
              </a:cxnLst>
              <a:rect l="0" t="0" r="r" b="b"/>
              <a:pathLst>
                <a:path w="32" h="70">
                  <a:moveTo>
                    <a:pt x="7" y="70"/>
                  </a:moveTo>
                  <a:cubicBezTo>
                    <a:pt x="5" y="70"/>
                    <a:pt x="2" y="69"/>
                    <a:pt x="0" y="68"/>
                  </a:cubicBezTo>
                  <a:cubicBezTo>
                    <a:pt x="2" y="41"/>
                    <a:pt x="9" y="21"/>
                    <a:pt x="16" y="0"/>
                  </a:cubicBezTo>
                  <a:cubicBezTo>
                    <a:pt x="32" y="10"/>
                    <a:pt x="28" y="70"/>
                    <a:pt x="7"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669"/>
            <p:cNvSpPr>
              <a:spLocks/>
            </p:cNvSpPr>
            <p:nvPr/>
          </p:nvSpPr>
          <p:spPr bwMode="auto">
            <a:xfrm>
              <a:off x="531813" y="939469"/>
              <a:ext cx="23813" cy="28575"/>
            </a:xfrm>
            <a:custGeom>
              <a:avLst/>
              <a:gdLst>
                <a:gd name="T0" fmla="*/ 14 w 47"/>
                <a:gd name="T1" fmla="*/ 54 h 54"/>
                <a:gd name="T2" fmla="*/ 4 w 47"/>
                <a:gd name="T3" fmla="*/ 46 h 54"/>
                <a:gd name="T4" fmla="*/ 12 w 47"/>
                <a:gd name="T5" fmla="*/ 1 h 54"/>
                <a:gd name="T6" fmla="*/ 21 w 47"/>
                <a:gd name="T7" fmla="*/ 0 h 54"/>
                <a:gd name="T8" fmla="*/ 44 w 47"/>
                <a:gd name="T9" fmla="*/ 45 h 54"/>
                <a:gd name="T10" fmla="*/ 37 w 47"/>
                <a:gd name="T11" fmla="*/ 44 h 54"/>
                <a:gd name="T12" fmla="*/ 23 w 47"/>
                <a:gd name="T13" fmla="*/ 49 h 54"/>
                <a:gd name="T14" fmla="*/ 14 w 47"/>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4">
                  <a:moveTo>
                    <a:pt x="14" y="54"/>
                  </a:moveTo>
                  <a:cubicBezTo>
                    <a:pt x="11" y="54"/>
                    <a:pt x="8" y="52"/>
                    <a:pt x="4" y="46"/>
                  </a:cubicBezTo>
                  <a:cubicBezTo>
                    <a:pt x="0" y="23"/>
                    <a:pt x="10" y="16"/>
                    <a:pt x="12" y="1"/>
                  </a:cubicBezTo>
                  <a:cubicBezTo>
                    <a:pt x="15" y="0"/>
                    <a:pt x="18" y="0"/>
                    <a:pt x="21" y="0"/>
                  </a:cubicBezTo>
                  <a:cubicBezTo>
                    <a:pt x="40" y="0"/>
                    <a:pt x="47" y="15"/>
                    <a:pt x="44" y="45"/>
                  </a:cubicBezTo>
                  <a:cubicBezTo>
                    <a:pt x="41" y="45"/>
                    <a:pt x="39" y="44"/>
                    <a:pt x="37" y="44"/>
                  </a:cubicBezTo>
                  <a:cubicBezTo>
                    <a:pt x="31" y="44"/>
                    <a:pt x="26" y="47"/>
                    <a:pt x="23" y="49"/>
                  </a:cubicBezTo>
                  <a:cubicBezTo>
                    <a:pt x="19" y="51"/>
                    <a:pt x="17" y="54"/>
                    <a:pt x="14" y="5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671"/>
            <p:cNvSpPr>
              <a:spLocks/>
            </p:cNvSpPr>
            <p:nvPr/>
          </p:nvSpPr>
          <p:spPr bwMode="auto">
            <a:xfrm>
              <a:off x="538163" y="1063294"/>
              <a:ext cx="19050" cy="9525"/>
            </a:xfrm>
            <a:custGeom>
              <a:avLst/>
              <a:gdLst>
                <a:gd name="T0" fmla="*/ 6 w 35"/>
                <a:gd name="T1" fmla="*/ 19 h 19"/>
                <a:gd name="T2" fmla="*/ 0 w 35"/>
                <a:gd name="T3" fmla="*/ 0 h 19"/>
                <a:gd name="T4" fmla="*/ 35 w 35"/>
                <a:gd name="T5" fmla="*/ 9 h 19"/>
                <a:gd name="T6" fmla="*/ 6 w 35"/>
                <a:gd name="T7" fmla="*/ 19 h 19"/>
              </a:gdLst>
              <a:ahLst/>
              <a:cxnLst>
                <a:cxn ang="0">
                  <a:pos x="T0" y="T1"/>
                </a:cxn>
                <a:cxn ang="0">
                  <a:pos x="T2" y="T3"/>
                </a:cxn>
                <a:cxn ang="0">
                  <a:pos x="T4" y="T5"/>
                </a:cxn>
                <a:cxn ang="0">
                  <a:pos x="T6" y="T7"/>
                </a:cxn>
              </a:cxnLst>
              <a:rect l="0" t="0" r="r" b="b"/>
              <a:pathLst>
                <a:path w="35" h="19">
                  <a:moveTo>
                    <a:pt x="6" y="19"/>
                  </a:moveTo>
                  <a:cubicBezTo>
                    <a:pt x="3" y="14"/>
                    <a:pt x="1" y="7"/>
                    <a:pt x="0" y="0"/>
                  </a:cubicBezTo>
                  <a:cubicBezTo>
                    <a:pt x="11" y="3"/>
                    <a:pt x="23" y="6"/>
                    <a:pt x="35" y="9"/>
                  </a:cubicBezTo>
                  <a:cubicBezTo>
                    <a:pt x="27" y="15"/>
                    <a:pt x="18" y="19"/>
                    <a:pt x="6" y="1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672"/>
            <p:cNvSpPr>
              <a:spLocks/>
            </p:cNvSpPr>
            <p:nvPr/>
          </p:nvSpPr>
          <p:spPr bwMode="auto">
            <a:xfrm>
              <a:off x="538163" y="1034719"/>
              <a:ext cx="31750" cy="33338"/>
            </a:xfrm>
            <a:custGeom>
              <a:avLst/>
              <a:gdLst>
                <a:gd name="T0" fmla="*/ 37 w 63"/>
                <a:gd name="T1" fmla="*/ 64 h 64"/>
                <a:gd name="T2" fmla="*/ 2 w 63"/>
                <a:gd name="T3" fmla="*/ 55 h 64"/>
                <a:gd name="T4" fmla="*/ 0 w 63"/>
                <a:gd name="T5" fmla="*/ 28 h 64"/>
                <a:gd name="T6" fmla="*/ 49 w 63"/>
                <a:gd name="T7" fmla="*/ 0 h 64"/>
                <a:gd name="T8" fmla="*/ 63 w 63"/>
                <a:gd name="T9" fmla="*/ 6 h 64"/>
                <a:gd name="T10" fmla="*/ 37 w 63"/>
                <a:gd name="T11" fmla="*/ 64 h 64"/>
              </a:gdLst>
              <a:ahLst/>
              <a:cxnLst>
                <a:cxn ang="0">
                  <a:pos x="T0" y="T1"/>
                </a:cxn>
                <a:cxn ang="0">
                  <a:pos x="T2" y="T3"/>
                </a:cxn>
                <a:cxn ang="0">
                  <a:pos x="T4" y="T5"/>
                </a:cxn>
                <a:cxn ang="0">
                  <a:pos x="T6" y="T7"/>
                </a:cxn>
                <a:cxn ang="0">
                  <a:pos x="T8" y="T9"/>
                </a:cxn>
                <a:cxn ang="0">
                  <a:pos x="T10" y="T11"/>
                </a:cxn>
              </a:cxnLst>
              <a:rect l="0" t="0" r="r" b="b"/>
              <a:pathLst>
                <a:path w="63" h="64">
                  <a:moveTo>
                    <a:pt x="37" y="64"/>
                  </a:moveTo>
                  <a:cubicBezTo>
                    <a:pt x="25" y="61"/>
                    <a:pt x="13" y="58"/>
                    <a:pt x="2" y="55"/>
                  </a:cubicBezTo>
                  <a:cubicBezTo>
                    <a:pt x="0" y="47"/>
                    <a:pt x="0" y="38"/>
                    <a:pt x="0" y="28"/>
                  </a:cubicBezTo>
                  <a:cubicBezTo>
                    <a:pt x="11" y="16"/>
                    <a:pt x="33" y="0"/>
                    <a:pt x="49" y="0"/>
                  </a:cubicBezTo>
                  <a:cubicBezTo>
                    <a:pt x="55" y="0"/>
                    <a:pt x="60" y="2"/>
                    <a:pt x="63" y="6"/>
                  </a:cubicBezTo>
                  <a:cubicBezTo>
                    <a:pt x="58" y="31"/>
                    <a:pt x="51" y="52"/>
                    <a:pt x="37" y="6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673"/>
            <p:cNvSpPr>
              <a:spLocks/>
            </p:cNvSpPr>
            <p:nvPr/>
          </p:nvSpPr>
          <p:spPr bwMode="auto">
            <a:xfrm>
              <a:off x="574675" y="1280781"/>
              <a:ext cx="15875" cy="7938"/>
            </a:xfrm>
            <a:custGeom>
              <a:avLst/>
              <a:gdLst>
                <a:gd name="T0" fmla="*/ 0 w 30"/>
                <a:gd name="T1" fmla="*/ 16 h 16"/>
                <a:gd name="T2" fmla="*/ 0 w 30"/>
                <a:gd name="T3" fmla="*/ 1 h 16"/>
                <a:gd name="T4" fmla="*/ 7 w 30"/>
                <a:gd name="T5" fmla="*/ 0 h 16"/>
                <a:gd name="T6" fmla="*/ 30 w 30"/>
                <a:gd name="T7" fmla="*/ 12 h 16"/>
                <a:gd name="T8" fmla="*/ 0 w 30"/>
                <a:gd name="T9" fmla="*/ 16 h 16"/>
              </a:gdLst>
              <a:ahLst/>
              <a:cxnLst>
                <a:cxn ang="0">
                  <a:pos x="T0" y="T1"/>
                </a:cxn>
                <a:cxn ang="0">
                  <a:pos x="T2" y="T3"/>
                </a:cxn>
                <a:cxn ang="0">
                  <a:pos x="T4" y="T5"/>
                </a:cxn>
                <a:cxn ang="0">
                  <a:pos x="T6" y="T7"/>
                </a:cxn>
                <a:cxn ang="0">
                  <a:pos x="T8" y="T9"/>
                </a:cxn>
              </a:cxnLst>
              <a:rect l="0" t="0" r="r" b="b"/>
              <a:pathLst>
                <a:path w="30" h="16">
                  <a:moveTo>
                    <a:pt x="0" y="16"/>
                  </a:moveTo>
                  <a:lnTo>
                    <a:pt x="0" y="1"/>
                  </a:lnTo>
                  <a:cubicBezTo>
                    <a:pt x="2" y="0"/>
                    <a:pt x="5" y="0"/>
                    <a:pt x="7" y="0"/>
                  </a:cubicBezTo>
                  <a:cubicBezTo>
                    <a:pt x="17" y="0"/>
                    <a:pt x="22" y="9"/>
                    <a:pt x="30" y="12"/>
                  </a:cubicBezTo>
                  <a:cubicBezTo>
                    <a:pt x="20" y="13"/>
                    <a:pt x="10" y="14"/>
                    <a:pt x="0" y="1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74"/>
            <p:cNvSpPr>
              <a:spLocks/>
            </p:cNvSpPr>
            <p:nvPr/>
          </p:nvSpPr>
          <p:spPr bwMode="auto">
            <a:xfrm>
              <a:off x="574675" y="1287131"/>
              <a:ext cx="15875" cy="22225"/>
            </a:xfrm>
            <a:custGeom>
              <a:avLst/>
              <a:gdLst>
                <a:gd name="T0" fmla="*/ 0 w 31"/>
                <a:gd name="T1" fmla="*/ 45 h 45"/>
                <a:gd name="T2" fmla="*/ 0 w 31"/>
                <a:gd name="T3" fmla="*/ 4 h 45"/>
                <a:gd name="T4" fmla="*/ 30 w 31"/>
                <a:gd name="T5" fmla="*/ 0 h 45"/>
                <a:gd name="T6" fmla="*/ 31 w 31"/>
                <a:gd name="T7" fmla="*/ 0 h 45"/>
                <a:gd name="T8" fmla="*/ 0 w 31"/>
                <a:gd name="T9" fmla="*/ 45 h 45"/>
              </a:gdLst>
              <a:ahLst/>
              <a:cxnLst>
                <a:cxn ang="0">
                  <a:pos x="T0" y="T1"/>
                </a:cxn>
                <a:cxn ang="0">
                  <a:pos x="T2" y="T3"/>
                </a:cxn>
                <a:cxn ang="0">
                  <a:pos x="T4" y="T5"/>
                </a:cxn>
                <a:cxn ang="0">
                  <a:pos x="T6" y="T7"/>
                </a:cxn>
                <a:cxn ang="0">
                  <a:pos x="T8" y="T9"/>
                </a:cxn>
              </a:cxnLst>
              <a:rect l="0" t="0" r="r" b="b"/>
              <a:pathLst>
                <a:path w="31" h="45">
                  <a:moveTo>
                    <a:pt x="0" y="45"/>
                  </a:moveTo>
                  <a:lnTo>
                    <a:pt x="0" y="4"/>
                  </a:lnTo>
                  <a:cubicBezTo>
                    <a:pt x="10" y="2"/>
                    <a:pt x="20" y="1"/>
                    <a:pt x="30" y="0"/>
                  </a:cubicBezTo>
                  <a:cubicBezTo>
                    <a:pt x="30" y="0"/>
                    <a:pt x="31" y="0"/>
                    <a:pt x="31" y="0"/>
                  </a:cubicBezTo>
                  <a:cubicBezTo>
                    <a:pt x="30" y="29"/>
                    <a:pt x="20" y="44"/>
                    <a:pt x="0" y="4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676"/>
            <p:cNvSpPr>
              <a:spLocks noEditPoints="1"/>
            </p:cNvSpPr>
            <p:nvPr/>
          </p:nvSpPr>
          <p:spPr bwMode="auto">
            <a:xfrm>
              <a:off x="274638" y="1252206"/>
              <a:ext cx="52388" cy="84138"/>
            </a:xfrm>
            <a:custGeom>
              <a:avLst/>
              <a:gdLst>
                <a:gd name="T0" fmla="*/ 77 w 102"/>
                <a:gd name="T1" fmla="*/ 163 h 163"/>
                <a:gd name="T2" fmla="*/ 77 w 102"/>
                <a:gd name="T3" fmla="*/ 163 h 163"/>
                <a:gd name="T4" fmla="*/ 32 w 102"/>
                <a:gd name="T5" fmla="*/ 156 h 163"/>
                <a:gd name="T6" fmla="*/ 58 w 102"/>
                <a:gd name="T7" fmla="*/ 107 h 163"/>
                <a:gd name="T8" fmla="*/ 29 w 102"/>
                <a:gd name="T9" fmla="*/ 155 h 163"/>
                <a:gd name="T10" fmla="*/ 0 w 102"/>
                <a:gd name="T11" fmla="*/ 148 h 163"/>
                <a:gd name="T12" fmla="*/ 26 w 102"/>
                <a:gd name="T13" fmla="*/ 58 h 163"/>
                <a:gd name="T14" fmla="*/ 29 w 102"/>
                <a:gd name="T15" fmla="*/ 59 h 163"/>
                <a:gd name="T16" fmla="*/ 34 w 102"/>
                <a:gd name="T17" fmla="*/ 58 h 163"/>
                <a:gd name="T18" fmla="*/ 51 w 102"/>
                <a:gd name="T19" fmla="*/ 72 h 163"/>
                <a:gd name="T20" fmla="*/ 48 w 102"/>
                <a:gd name="T21" fmla="*/ 101 h 163"/>
                <a:gd name="T22" fmla="*/ 58 w 102"/>
                <a:gd name="T23" fmla="*/ 97 h 163"/>
                <a:gd name="T24" fmla="*/ 57 w 102"/>
                <a:gd name="T25" fmla="*/ 77 h 163"/>
                <a:gd name="T26" fmla="*/ 85 w 102"/>
                <a:gd name="T27" fmla="*/ 96 h 163"/>
                <a:gd name="T28" fmla="*/ 84 w 102"/>
                <a:gd name="T29" fmla="*/ 102 h 163"/>
                <a:gd name="T30" fmla="*/ 82 w 102"/>
                <a:gd name="T31" fmla="*/ 119 h 163"/>
                <a:gd name="T32" fmla="*/ 81 w 102"/>
                <a:gd name="T33" fmla="*/ 129 h 163"/>
                <a:gd name="T34" fmla="*/ 79 w 102"/>
                <a:gd name="T35" fmla="*/ 143 h 163"/>
                <a:gd name="T36" fmla="*/ 78 w 102"/>
                <a:gd name="T37" fmla="*/ 153 h 163"/>
                <a:gd name="T38" fmla="*/ 77 w 102"/>
                <a:gd name="T39" fmla="*/ 163 h 163"/>
                <a:gd name="T40" fmla="*/ 94 w 102"/>
                <a:gd name="T41" fmla="*/ 49 h 163"/>
                <a:gd name="T42" fmla="*/ 92 w 102"/>
                <a:gd name="T43" fmla="*/ 0 h 163"/>
                <a:gd name="T44" fmla="*/ 102 w 102"/>
                <a:gd name="T45" fmla="*/ 12 h 163"/>
                <a:gd name="T46" fmla="*/ 101 w 102"/>
                <a:gd name="T47" fmla="*/ 15 h 163"/>
                <a:gd name="T48" fmla="*/ 96 w 102"/>
                <a:gd name="T49" fmla="*/ 39 h 163"/>
                <a:gd name="T50" fmla="*/ 94 w 102"/>
                <a:gd name="T51" fmla="*/ 46 h 163"/>
                <a:gd name="T52" fmla="*/ 94 w 102"/>
                <a:gd name="T53" fmla="*/ 4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63">
                  <a:moveTo>
                    <a:pt x="77" y="163"/>
                  </a:moveTo>
                  <a:cubicBezTo>
                    <a:pt x="77" y="163"/>
                    <a:pt x="77" y="163"/>
                    <a:pt x="77" y="163"/>
                  </a:cubicBezTo>
                  <a:cubicBezTo>
                    <a:pt x="61" y="161"/>
                    <a:pt x="46" y="159"/>
                    <a:pt x="32" y="156"/>
                  </a:cubicBezTo>
                  <a:cubicBezTo>
                    <a:pt x="39" y="139"/>
                    <a:pt x="44" y="122"/>
                    <a:pt x="58" y="107"/>
                  </a:cubicBezTo>
                  <a:cubicBezTo>
                    <a:pt x="28" y="113"/>
                    <a:pt x="30" y="127"/>
                    <a:pt x="29" y="155"/>
                  </a:cubicBezTo>
                  <a:cubicBezTo>
                    <a:pt x="19" y="153"/>
                    <a:pt x="9" y="151"/>
                    <a:pt x="0" y="148"/>
                  </a:cubicBezTo>
                  <a:cubicBezTo>
                    <a:pt x="5" y="117"/>
                    <a:pt x="12" y="80"/>
                    <a:pt x="26" y="58"/>
                  </a:cubicBezTo>
                  <a:cubicBezTo>
                    <a:pt x="27" y="59"/>
                    <a:pt x="28" y="59"/>
                    <a:pt x="29" y="59"/>
                  </a:cubicBezTo>
                  <a:cubicBezTo>
                    <a:pt x="31" y="59"/>
                    <a:pt x="32" y="59"/>
                    <a:pt x="34" y="58"/>
                  </a:cubicBezTo>
                  <a:cubicBezTo>
                    <a:pt x="39" y="63"/>
                    <a:pt x="45" y="67"/>
                    <a:pt x="51" y="72"/>
                  </a:cubicBezTo>
                  <a:cubicBezTo>
                    <a:pt x="52" y="80"/>
                    <a:pt x="40" y="101"/>
                    <a:pt x="48" y="101"/>
                  </a:cubicBezTo>
                  <a:cubicBezTo>
                    <a:pt x="50" y="101"/>
                    <a:pt x="53" y="100"/>
                    <a:pt x="58" y="97"/>
                  </a:cubicBezTo>
                  <a:cubicBezTo>
                    <a:pt x="44" y="93"/>
                    <a:pt x="51" y="85"/>
                    <a:pt x="57" y="77"/>
                  </a:cubicBezTo>
                  <a:cubicBezTo>
                    <a:pt x="67" y="83"/>
                    <a:pt x="76" y="90"/>
                    <a:pt x="85" y="96"/>
                  </a:cubicBezTo>
                  <a:cubicBezTo>
                    <a:pt x="85" y="98"/>
                    <a:pt x="85" y="100"/>
                    <a:pt x="84" y="102"/>
                  </a:cubicBezTo>
                  <a:cubicBezTo>
                    <a:pt x="84" y="108"/>
                    <a:pt x="83" y="113"/>
                    <a:pt x="82" y="119"/>
                  </a:cubicBezTo>
                  <a:cubicBezTo>
                    <a:pt x="82" y="122"/>
                    <a:pt x="81" y="126"/>
                    <a:pt x="81" y="129"/>
                  </a:cubicBezTo>
                  <a:cubicBezTo>
                    <a:pt x="80" y="134"/>
                    <a:pt x="80" y="138"/>
                    <a:pt x="79" y="143"/>
                  </a:cubicBezTo>
                  <a:cubicBezTo>
                    <a:pt x="79" y="147"/>
                    <a:pt x="78" y="150"/>
                    <a:pt x="78" y="153"/>
                  </a:cubicBezTo>
                  <a:cubicBezTo>
                    <a:pt x="78" y="157"/>
                    <a:pt x="77" y="160"/>
                    <a:pt x="77" y="163"/>
                  </a:cubicBezTo>
                  <a:moveTo>
                    <a:pt x="94" y="49"/>
                  </a:moveTo>
                  <a:cubicBezTo>
                    <a:pt x="92" y="34"/>
                    <a:pt x="90" y="17"/>
                    <a:pt x="92" y="0"/>
                  </a:cubicBezTo>
                  <a:cubicBezTo>
                    <a:pt x="95" y="3"/>
                    <a:pt x="99" y="7"/>
                    <a:pt x="102" y="12"/>
                  </a:cubicBezTo>
                  <a:cubicBezTo>
                    <a:pt x="102" y="13"/>
                    <a:pt x="101" y="14"/>
                    <a:pt x="101" y="15"/>
                  </a:cubicBezTo>
                  <a:cubicBezTo>
                    <a:pt x="99" y="23"/>
                    <a:pt x="97" y="31"/>
                    <a:pt x="96" y="39"/>
                  </a:cubicBezTo>
                  <a:cubicBezTo>
                    <a:pt x="95" y="41"/>
                    <a:pt x="95" y="44"/>
                    <a:pt x="94" y="46"/>
                  </a:cubicBezTo>
                  <a:cubicBezTo>
                    <a:pt x="94" y="47"/>
                    <a:pt x="94" y="48"/>
                    <a:pt x="94" y="4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677"/>
            <p:cNvSpPr>
              <a:spLocks/>
            </p:cNvSpPr>
            <p:nvPr/>
          </p:nvSpPr>
          <p:spPr bwMode="auto">
            <a:xfrm>
              <a:off x="312738" y="1258556"/>
              <a:ext cx="103188" cy="77788"/>
            </a:xfrm>
            <a:custGeom>
              <a:avLst/>
              <a:gdLst>
                <a:gd name="T0" fmla="*/ 29 w 199"/>
                <a:gd name="T1" fmla="*/ 153 h 153"/>
                <a:gd name="T2" fmla="*/ 0 w 199"/>
                <a:gd name="T3" fmla="*/ 151 h 153"/>
                <a:gd name="T4" fmla="*/ 1 w 199"/>
                <a:gd name="T5" fmla="*/ 141 h 153"/>
                <a:gd name="T6" fmla="*/ 2 w 199"/>
                <a:gd name="T7" fmla="*/ 131 h 153"/>
                <a:gd name="T8" fmla="*/ 4 w 199"/>
                <a:gd name="T9" fmla="*/ 117 h 153"/>
                <a:gd name="T10" fmla="*/ 5 w 199"/>
                <a:gd name="T11" fmla="*/ 107 h 153"/>
                <a:gd name="T12" fmla="*/ 7 w 199"/>
                <a:gd name="T13" fmla="*/ 90 h 153"/>
                <a:gd name="T14" fmla="*/ 8 w 199"/>
                <a:gd name="T15" fmla="*/ 84 h 153"/>
                <a:gd name="T16" fmla="*/ 16 w 199"/>
                <a:gd name="T17" fmla="*/ 89 h 153"/>
                <a:gd name="T18" fmla="*/ 17 w 199"/>
                <a:gd name="T19" fmla="*/ 37 h 153"/>
                <a:gd name="T20" fmla="*/ 17 w 199"/>
                <a:gd name="T21" fmla="*/ 34 h 153"/>
                <a:gd name="T22" fmla="*/ 19 w 199"/>
                <a:gd name="T23" fmla="*/ 27 h 153"/>
                <a:gd name="T24" fmla="*/ 24 w 199"/>
                <a:gd name="T25" fmla="*/ 3 h 153"/>
                <a:gd name="T26" fmla="*/ 25 w 199"/>
                <a:gd name="T27" fmla="*/ 0 h 153"/>
                <a:gd name="T28" fmla="*/ 37 w 199"/>
                <a:gd name="T29" fmla="*/ 22 h 153"/>
                <a:gd name="T30" fmla="*/ 47 w 199"/>
                <a:gd name="T31" fmla="*/ 21 h 153"/>
                <a:gd name="T32" fmla="*/ 40 w 199"/>
                <a:gd name="T33" fmla="*/ 34 h 153"/>
                <a:gd name="T34" fmla="*/ 49 w 199"/>
                <a:gd name="T35" fmla="*/ 54 h 153"/>
                <a:gd name="T36" fmla="*/ 59 w 199"/>
                <a:gd name="T37" fmla="*/ 51 h 153"/>
                <a:gd name="T38" fmla="*/ 67 w 199"/>
                <a:gd name="T39" fmla="*/ 48 h 153"/>
                <a:gd name="T40" fmla="*/ 72 w 199"/>
                <a:gd name="T41" fmla="*/ 67 h 153"/>
                <a:gd name="T42" fmla="*/ 92 w 199"/>
                <a:gd name="T43" fmla="*/ 22 h 153"/>
                <a:gd name="T44" fmla="*/ 170 w 199"/>
                <a:gd name="T45" fmla="*/ 42 h 153"/>
                <a:gd name="T46" fmla="*/ 198 w 199"/>
                <a:gd name="T47" fmla="*/ 51 h 153"/>
                <a:gd name="T48" fmla="*/ 199 w 199"/>
                <a:gd name="T49" fmla="*/ 67 h 153"/>
                <a:gd name="T50" fmla="*/ 174 w 199"/>
                <a:gd name="T51" fmla="*/ 83 h 153"/>
                <a:gd name="T52" fmla="*/ 167 w 199"/>
                <a:gd name="T53" fmla="*/ 123 h 153"/>
                <a:gd name="T54" fmla="*/ 137 w 199"/>
                <a:gd name="T55" fmla="*/ 94 h 153"/>
                <a:gd name="T56" fmla="*/ 115 w 199"/>
                <a:gd name="T57" fmla="*/ 95 h 153"/>
                <a:gd name="T58" fmla="*/ 72 w 199"/>
                <a:gd name="T59" fmla="*/ 89 h 153"/>
                <a:gd name="T60" fmla="*/ 64 w 199"/>
                <a:gd name="T61" fmla="*/ 151 h 153"/>
                <a:gd name="T62" fmla="*/ 29 w 199"/>
                <a:gd name="T6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53">
                  <a:moveTo>
                    <a:pt x="29" y="153"/>
                  </a:moveTo>
                  <a:cubicBezTo>
                    <a:pt x="18" y="153"/>
                    <a:pt x="9" y="152"/>
                    <a:pt x="0" y="151"/>
                  </a:cubicBezTo>
                  <a:cubicBezTo>
                    <a:pt x="0" y="148"/>
                    <a:pt x="1" y="145"/>
                    <a:pt x="1" y="141"/>
                  </a:cubicBezTo>
                  <a:cubicBezTo>
                    <a:pt x="1" y="138"/>
                    <a:pt x="2" y="135"/>
                    <a:pt x="2" y="131"/>
                  </a:cubicBezTo>
                  <a:cubicBezTo>
                    <a:pt x="3" y="126"/>
                    <a:pt x="3" y="122"/>
                    <a:pt x="4" y="117"/>
                  </a:cubicBezTo>
                  <a:cubicBezTo>
                    <a:pt x="4" y="114"/>
                    <a:pt x="5" y="110"/>
                    <a:pt x="5" y="107"/>
                  </a:cubicBezTo>
                  <a:cubicBezTo>
                    <a:pt x="6" y="101"/>
                    <a:pt x="7" y="96"/>
                    <a:pt x="7" y="90"/>
                  </a:cubicBezTo>
                  <a:cubicBezTo>
                    <a:pt x="8" y="88"/>
                    <a:pt x="8" y="86"/>
                    <a:pt x="8" y="84"/>
                  </a:cubicBezTo>
                  <a:cubicBezTo>
                    <a:pt x="11" y="86"/>
                    <a:pt x="13" y="88"/>
                    <a:pt x="16" y="89"/>
                  </a:cubicBezTo>
                  <a:cubicBezTo>
                    <a:pt x="22" y="79"/>
                    <a:pt x="19" y="60"/>
                    <a:pt x="17" y="37"/>
                  </a:cubicBezTo>
                  <a:cubicBezTo>
                    <a:pt x="17" y="36"/>
                    <a:pt x="17" y="35"/>
                    <a:pt x="17" y="34"/>
                  </a:cubicBezTo>
                  <a:cubicBezTo>
                    <a:pt x="18" y="32"/>
                    <a:pt x="18" y="29"/>
                    <a:pt x="19" y="27"/>
                  </a:cubicBezTo>
                  <a:cubicBezTo>
                    <a:pt x="20" y="19"/>
                    <a:pt x="22" y="11"/>
                    <a:pt x="24" y="3"/>
                  </a:cubicBezTo>
                  <a:cubicBezTo>
                    <a:pt x="24" y="2"/>
                    <a:pt x="25" y="1"/>
                    <a:pt x="25" y="0"/>
                  </a:cubicBezTo>
                  <a:cubicBezTo>
                    <a:pt x="29" y="6"/>
                    <a:pt x="33" y="13"/>
                    <a:pt x="37" y="22"/>
                  </a:cubicBezTo>
                  <a:cubicBezTo>
                    <a:pt x="41" y="22"/>
                    <a:pt x="44" y="21"/>
                    <a:pt x="47" y="21"/>
                  </a:cubicBezTo>
                  <a:cubicBezTo>
                    <a:pt x="43" y="23"/>
                    <a:pt x="40" y="26"/>
                    <a:pt x="40" y="34"/>
                  </a:cubicBezTo>
                  <a:cubicBezTo>
                    <a:pt x="40" y="50"/>
                    <a:pt x="44" y="54"/>
                    <a:pt x="49" y="54"/>
                  </a:cubicBezTo>
                  <a:cubicBezTo>
                    <a:pt x="52" y="54"/>
                    <a:pt x="56" y="52"/>
                    <a:pt x="59" y="51"/>
                  </a:cubicBezTo>
                  <a:cubicBezTo>
                    <a:pt x="62" y="50"/>
                    <a:pt x="65" y="48"/>
                    <a:pt x="67" y="48"/>
                  </a:cubicBezTo>
                  <a:cubicBezTo>
                    <a:pt x="71" y="48"/>
                    <a:pt x="74" y="52"/>
                    <a:pt x="72" y="67"/>
                  </a:cubicBezTo>
                  <a:cubicBezTo>
                    <a:pt x="79" y="50"/>
                    <a:pt x="86" y="35"/>
                    <a:pt x="92" y="22"/>
                  </a:cubicBezTo>
                  <a:cubicBezTo>
                    <a:pt x="119" y="26"/>
                    <a:pt x="145" y="34"/>
                    <a:pt x="170" y="42"/>
                  </a:cubicBezTo>
                  <a:cubicBezTo>
                    <a:pt x="179" y="45"/>
                    <a:pt x="188" y="48"/>
                    <a:pt x="198" y="51"/>
                  </a:cubicBezTo>
                  <a:cubicBezTo>
                    <a:pt x="198" y="56"/>
                    <a:pt x="199" y="61"/>
                    <a:pt x="199" y="67"/>
                  </a:cubicBezTo>
                  <a:cubicBezTo>
                    <a:pt x="191" y="74"/>
                    <a:pt x="183" y="79"/>
                    <a:pt x="174" y="83"/>
                  </a:cubicBezTo>
                  <a:cubicBezTo>
                    <a:pt x="174" y="100"/>
                    <a:pt x="171" y="113"/>
                    <a:pt x="167" y="123"/>
                  </a:cubicBezTo>
                  <a:cubicBezTo>
                    <a:pt x="151" y="121"/>
                    <a:pt x="143" y="109"/>
                    <a:pt x="137" y="94"/>
                  </a:cubicBezTo>
                  <a:cubicBezTo>
                    <a:pt x="130" y="95"/>
                    <a:pt x="122" y="95"/>
                    <a:pt x="115" y="95"/>
                  </a:cubicBezTo>
                  <a:cubicBezTo>
                    <a:pt x="99" y="95"/>
                    <a:pt x="83" y="93"/>
                    <a:pt x="72" y="89"/>
                  </a:cubicBezTo>
                  <a:cubicBezTo>
                    <a:pt x="56" y="91"/>
                    <a:pt x="66" y="129"/>
                    <a:pt x="64" y="151"/>
                  </a:cubicBezTo>
                  <a:cubicBezTo>
                    <a:pt x="52" y="152"/>
                    <a:pt x="40" y="153"/>
                    <a:pt x="29" y="15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678"/>
            <p:cNvSpPr>
              <a:spLocks/>
            </p:cNvSpPr>
            <p:nvPr/>
          </p:nvSpPr>
          <p:spPr bwMode="auto">
            <a:xfrm>
              <a:off x="339725" y="1149019"/>
              <a:ext cx="22225" cy="20638"/>
            </a:xfrm>
            <a:custGeom>
              <a:avLst/>
              <a:gdLst>
                <a:gd name="T0" fmla="*/ 29 w 44"/>
                <a:gd name="T1" fmla="*/ 39 h 39"/>
                <a:gd name="T2" fmla="*/ 0 w 44"/>
                <a:gd name="T3" fmla="*/ 0 h 39"/>
                <a:gd name="T4" fmla="*/ 44 w 44"/>
                <a:gd name="T5" fmla="*/ 6 h 39"/>
                <a:gd name="T6" fmla="*/ 40 w 44"/>
                <a:gd name="T7" fmla="*/ 14 h 39"/>
                <a:gd name="T8" fmla="*/ 36 w 44"/>
                <a:gd name="T9" fmla="*/ 23 h 39"/>
                <a:gd name="T10" fmla="*/ 30 w 44"/>
                <a:gd name="T11" fmla="*/ 38 h 39"/>
                <a:gd name="T12" fmla="*/ 29 w 44"/>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4" h="39">
                  <a:moveTo>
                    <a:pt x="29" y="39"/>
                  </a:moveTo>
                  <a:cubicBezTo>
                    <a:pt x="19" y="27"/>
                    <a:pt x="9" y="14"/>
                    <a:pt x="0" y="0"/>
                  </a:cubicBezTo>
                  <a:cubicBezTo>
                    <a:pt x="15" y="2"/>
                    <a:pt x="29" y="5"/>
                    <a:pt x="44" y="6"/>
                  </a:cubicBezTo>
                  <a:cubicBezTo>
                    <a:pt x="42" y="9"/>
                    <a:pt x="41" y="11"/>
                    <a:pt x="40" y="14"/>
                  </a:cubicBezTo>
                  <a:cubicBezTo>
                    <a:pt x="39" y="17"/>
                    <a:pt x="37" y="20"/>
                    <a:pt x="36" y="23"/>
                  </a:cubicBezTo>
                  <a:cubicBezTo>
                    <a:pt x="34" y="28"/>
                    <a:pt x="32" y="33"/>
                    <a:pt x="30" y="38"/>
                  </a:cubicBezTo>
                  <a:cubicBezTo>
                    <a:pt x="30" y="38"/>
                    <a:pt x="29" y="38"/>
                    <a:pt x="29" y="3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679"/>
            <p:cNvSpPr>
              <a:spLocks/>
            </p:cNvSpPr>
            <p:nvPr/>
          </p:nvSpPr>
          <p:spPr bwMode="auto">
            <a:xfrm>
              <a:off x="355600" y="1152194"/>
              <a:ext cx="44450" cy="88900"/>
            </a:xfrm>
            <a:custGeom>
              <a:avLst/>
              <a:gdLst>
                <a:gd name="T0" fmla="*/ 88 w 88"/>
                <a:gd name="T1" fmla="*/ 173 h 173"/>
                <a:gd name="T2" fmla="*/ 59 w 88"/>
                <a:gd name="T3" fmla="*/ 165 h 173"/>
                <a:gd name="T4" fmla="*/ 26 w 88"/>
                <a:gd name="T5" fmla="*/ 137 h 173"/>
                <a:gd name="T6" fmla="*/ 31 w 88"/>
                <a:gd name="T7" fmla="*/ 67 h 173"/>
                <a:gd name="T8" fmla="*/ 0 w 88"/>
                <a:gd name="T9" fmla="*/ 33 h 173"/>
                <a:gd name="T10" fmla="*/ 1 w 88"/>
                <a:gd name="T11" fmla="*/ 32 h 173"/>
                <a:gd name="T12" fmla="*/ 7 w 88"/>
                <a:gd name="T13" fmla="*/ 17 h 173"/>
                <a:gd name="T14" fmla="*/ 11 w 88"/>
                <a:gd name="T15" fmla="*/ 8 h 173"/>
                <a:gd name="T16" fmla="*/ 15 w 88"/>
                <a:gd name="T17" fmla="*/ 0 h 173"/>
                <a:gd name="T18" fmla="*/ 28 w 88"/>
                <a:gd name="T19" fmla="*/ 1 h 173"/>
                <a:gd name="T20" fmla="*/ 39 w 88"/>
                <a:gd name="T21" fmla="*/ 32 h 173"/>
                <a:gd name="T22" fmla="*/ 41 w 88"/>
                <a:gd name="T23" fmla="*/ 25 h 173"/>
                <a:gd name="T24" fmla="*/ 52 w 88"/>
                <a:gd name="T25" fmla="*/ 83 h 173"/>
                <a:gd name="T26" fmla="*/ 55 w 88"/>
                <a:gd name="T27" fmla="*/ 93 h 173"/>
                <a:gd name="T28" fmla="*/ 51 w 88"/>
                <a:gd name="T29" fmla="*/ 89 h 173"/>
                <a:gd name="T30" fmla="*/ 55 w 88"/>
                <a:gd name="T31" fmla="*/ 137 h 173"/>
                <a:gd name="T32" fmla="*/ 88 w 88"/>
                <a:gd name="T3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73">
                  <a:moveTo>
                    <a:pt x="88" y="173"/>
                  </a:moveTo>
                  <a:cubicBezTo>
                    <a:pt x="78" y="170"/>
                    <a:pt x="69" y="167"/>
                    <a:pt x="59" y="165"/>
                  </a:cubicBezTo>
                  <a:cubicBezTo>
                    <a:pt x="50" y="152"/>
                    <a:pt x="41" y="141"/>
                    <a:pt x="26" y="137"/>
                  </a:cubicBezTo>
                  <a:cubicBezTo>
                    <a:pt x="33" y="109"/>
                    <a:pt x="30" y="89"/>
                    <a:pt x="31" y="67"/>
                  </a:cubicBezTo>
                  <a:cubicBezTo>
                    <a:pt x="21" y="56"/>
                    <a:pt x="10" y="44"/>
                    <a:pt x="0" y="33"/>
                  </a:cubicBezTo>
                  <a:cubicBezTo>
                    <a:pt x="0" y="32"/>
                    <a:pt x="1" y="32"/>
                    <a:pt x="1" y="32"/>
                  </a:cubicBezTo>
                  <a:cubicBezTo>
                    <a:pt x="3" y="27"/>
                    <a:pt x="5" y="22"/>
                    <a:pt x="7" y="17"/>
                  </a:cubicBezTo>
                  <a:cubicBezTo>
                    <a:pt x="8" y="14"/>
                    <a:pt x="10" y="11"/>
                    <a:pt x="11" y="8"/>
                  </a:cubicBezTo>
                  <a:cubicBezTo>
                    <a:pt x="12" y="5"/>
                    <a:pt x="13" y="3"/>
                    <a:pt x="15" y="0"/>
                  </a:cubicBezTo>
                  <a:cubicBezTo>
                    <a:pt x="19" y="1"/>
                    <a:pt x="24" y="1"/>
                    <a:pt x="28" y="1"/>
                  </a:cubicBezTo>
                  <a:cubicBezTo>
                    <a:pt x="32" y="11"/>
                    <a:pt x="35" y="21"/>
                    <a:pt x="39" y="32"/>
                  </a:cubicBezTo>
                  <a:cubicBezTo>
                    <a:pt x="39" y="30"/>
                    <a:pt x="39" y="28"/>
                    <a:pt x="41" y="25"/>
                  </a:cubicBezTo>
                  <a:cubicBezTo>
                    <a:pt x="56" y="41"/>
                    <a:pt x="54" y="60"/>
                    <a:pt x="52" y="83"/>
                  </a:cubicBezTo>
                  <a:cubicBezTo>
                    <a:pt x="53" y="86"/>
                    <a:pt x="54" y="90"/>
                    <a:pt x="55" y="93"/>
                  </a:cubicBezTo>
                  <a:cubicBezTo>
                    <a:pt x="53" y="92"/>
                    <a:pt x="52" y="91"/>
                    <a:pt x="51" y="89"/>
                  </a:cubicBezTo>
                  <a:cubicBezTo>
                    <a:pt x="50" y="104"/>
                    <a:pt x="50" y="121"/>
                    <a:pt x="55" y="137"/>
                  </a:cubicBezTo>
                  <a:cubicBezTo>
                    <a:pt x="58" y="160"/>
                    <a:pt x="84" y="152"/>
                    <a:pt x="88" y="17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680"/>
            <p:cNvSpPr>
              <a:spLocks/>
            </p:cNvSpPr>
            <p:nvPr/>
          </p:nvSpPr>
          <p:spPr bwMode="auto">
            <a:xfrm>
              <a:off x="336550" y="1114094"/>
              <a:ext cx="30163" cy="34925"/>
            </a:xfrm>
            <a:custGeom>
              <a:avLst/>
              <a:gdLst>
                <a:gd name="T0" fmla="*/ 53 w 57"/>
                <a:gd name="T1" fmla="*/ 70 h 70"/>
                <a:gd name="T2" fmla="*/ 1 w 57"/>
                <a:gd name="T3" fmla="*/ 60 h 70"/>
                <a:gd name="T4" fmla="*/ 0 w 57"/>
                <a:gd name="T5" fmla="*/ 59 h 70"/>
                <a:gd name="T6" fmla="*/ 8 w 57"/>
                <a:gd name="T7" fmla="*/ 0 h 70"/>
                <a:gd name="T8" fmla="*/ 33 w 57"/>
                <a:gd name="T9" fmla="*/ 0 h 70"/>
                <a:gd name="T10" fmla="*/ 36 w 57"/>
                <a:gd name="T11" fmla="*/ 5 h 70"/>
                <a:gd name="T12" fmla="*/ 39 w 57"/>
                <a:gd name="T13" fmla="*/ 13 h 70"/>
                <a:gd name="T14" fmla="*/ 57 w 57"/>
                <a:gd name="T15" fmla="*/ 60 h 70"/>
                <a:gd name="T16" fmla="*/ 57 w 57"/>
                <a:gd name="T17" fmla="*/ 60 h 70"/>
                <a:gd name="T18" fmla="*/ 53 w 57"/>
                <a:gd name="T19" fmla="*/ 69 h 70"/>
                <a:gd name="T20" fmla="*/ 53 w 57"/>
                <a:gd name="T2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70">
                  <a:moveTo>
                    <a:pt x="53" y="70"/>
                  </a:moveTo>
                  <a:cubicBezTo>
                    <a:pt x="38" y="65"/>
                    <a:pt x="18" y="62"/>
                    <a:pt x="1" y="60"/>
                  </a:cubicBezTo>
                  <a:cubicBezTo>
                    <a:pt x="1" y="60"/>
                    <a:pt x="0" y="59"/>
                    <a:pt x="0" y="59"/>
                  </a:cubicBezTo>
                  <a:cubicBezTo>
                    <a:pt x="3" y="40"/>
                    <a:pt x="6" y="20"/>
                    <a:pt x="8" y="0"/>
                  </a:cubicBezTo>
                  <a:lnTo>
                    <a:pt x="33" y="0"/>
                  </a:lnTo>
                  <a:cubicBezTo>
                    <a:pt x="34" y="2"/>
                    <a:pt x="35" y="3"/>
                    <a:pt x="36" y="5"/>
                  </a:cubicBezTo>
                  <a:cubicBezTo>
                    <a:pt x="36" y="8"/>
                    <a:pt x="37" y="11"/>
                    <a:pt x="39" y="13"/>
                  </a:cubicBezTo>
                  <a:cubicBezTo>
                    <a:pt x="45" y="29"/>
                    <a:pt x="51" y="44"/>
                    <a:pt x="57" y="60"/>
                  </a:cubicBezTo>
                  <a:cubicBezTo>
                    <a:pt x="57" y="60"/>
                    <a:pt x="57" y="60"/>
                    <a:pt x="57" y="60"/>
                  </a:cubicBezTo>
                  <a:cubicBezTo>
                    <a:pt x="56" y="63"/>
                    <a:pt x="54" y="66"/>
                    <a:pt x="53" y="69"/>
                  </a:cubicBezTo>
                  <a:cubicBezTo>
                    <a:pt x="53" y="69"/>
                    <a:pt x="53" y="70"/>
                    <a:pt x="53"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681"/>
            <p:cNvSpPr>
              <a:spLocks/>
            </p:cNvSpPr>
            <p:nvPr/>
          </p:nvSpPr>
          <p:spPr bwMode="auto">
            <a:xfrm>
              <a:off x="363538" y="1144256"/>
              <a:ext cx="4763" cy="7938"/>
            </a:xfrm>
            <a:custGeom>
              <a:avLst/>
              <a:gdLst>
                <a:gd name="T0" fmla="*/ 9 w 9"/>
                <a:gd name="T1" fmla="*/ 14 h 14"/>
                <a:gd name="T2" fmla="*/ 0 w 9"/>
                <a:gd name="T3" fmla="*/ 10 h 14"/>
                <a:gd name="T4" fmla="*/ 0 w 9"/>
                <a:gd name="T5" fmla="*/ 9 h 14"/>
                <a:gd name="T6" fmla="*/ 4 w 9"/>
                <a:gd name="T7" fmla="*/ 0 h 14"/>
                <a:gd name="T8" fmla="*/ 4 w 9"/>
                <a:gd name="T9" fmla="*/ 0 h 14"/>
                <a:gd name="T10" fmla="*/ 9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9" y="14"/>
                  </a:moveTo>
                  <a:cubicBezTo>
                    <a:pt x="7" y="13"/>
                    <a:pt x="3" y="11"/>
                    <a:pt x="0" y="10"/>
                  </a:cubicBezTo>
                  <a:cubicBezTo>
                    <a:pt x="0" y="10"/>
                    <a:pt x="0" y="9"/>
                    <a:pt x="0" y="9"/>
                  </a:cubicBezTo>
                  <a:cubicBezTo>
                    <a:pt x="1" y="6"/>
                    <a:pt x="3" y="3"/>
                    <a:pt x="4" y="0"/>
                  </a:cubicBezTo>
                  <a:cubicBezTo>
                    <a:pt x="4" y="0"/>
                    <a:pt x="4" y="0"/>
                    <a:pt x="4" y="0"/>
                  </a:cubicBezTo>
                  <a:cubicBezTo>
                    <a:pt x="6" y="5"/>
                    <a:pt x="8" y="10"/>
                    <a:pt x="9" y="1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83"/>
            <p:cNvSpPr>
              <a:spLocks/>
            </p:cNvSpPr>
            <p:nvPr/>
          </p:nvSpPr>
          <p:spPr bwMode="auto">
            <a:xfrm>
              <a:off x="439738" y="1044244"/>
              <a:ext cx="28575" cy="23813"/>
            </a:xfrm>
            <a:custGeom>
              <a:avLst/>
              <a:gdLst>
                <a:gd name="T0" fmla="*/ 21 w 55"/>
                <a:gd name="T1" fmla="*/ 45 h 45"/>
                <a:gd name="T2" fmla="*/ 0 w 55"/>
                <a:gd name="T3" fmla="*/ 35 h 45"/>
                <a:gd name="T4" fmla="*/ 25 w 55"/>
                <a:gd name="T5" fmla="*/ 0 h 45"/>
                <a:gd name="T6" fmla="*/ 55 w 55"/>
                <a:gd name="T7" fmla="*/ 5 h 45"/>
                <a:gd name="T8" fmla="*/ 21 w 55"/>
                <a:gd name="T9" fmla="*/ 45 h 45"/>
              </a:gdLst>
              <a:ahLst/>
              <a:cxnLst>
                <a:cxn ang="0">
                  <a:pos x="T0" y="T1"/>
                </a:cxn>
                <a:cxn ang="0">
                  <a:pos x="T2" y="T3"/>
                </a:cxn>
                <a:cxn ang="0">
                  <a:pos x="T4" y="T5"/>
                </a:cxn>
                <a:cxn ang="0">
                  <a:pos x="T6" y="T7"/>
                </a:cxn>
                <a:cxn ang="0">
                  <a:pos x="T8" y="T9"/>
                </a:cxn>
              </a:cxnLst>
              <a:rect l="0" t="0" r="r" b="b"/>
              <a:pathLst>
                <a:path w="55" h="45">
                  <a:moveTo>
                    <a:pt x="21" y="45"/>
                  </a:moveTo>
                  <a:cubicBezTo>
                    <a:pt x="14" y="45"/>
                    <a:pt x="6" y="42"/>
                    <a:pt x="0" y="35"/>
                  </a:cubicBezTo>
                  <a:cubicBezTo>
                    <a:pt x="11" y="27"/>
                    <a:pt x="15" y="13"/>
                    <a:pt x="25" y="0"/>
                  </a:cubicBezTo>
                  <a:cubicBezTo>
                    <a:pt x="35" y="1"/>
                    <a:pt x="45" y="3"/>
                    <a:pt x="55" y="5"/>
                  </a:cubicBezTo>
                  <a:cubicBezTo>
                    <a:pt x="52" y="27"/>
                    <a:pt x="37" y="45"/>
                    <a:pt x="21" y="4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684"/>
            <p:cNvSpPr>
              <a:spLocks/>
            </p:cNvSpPr>
            <p:nvPr/>
          </p:nvSpPr>
          <p:spPr bwMode="auto">
            <a:xfrm>
              <a:off x="454025" y="1026781"/>
              <a:ext cx="15875" cy="20638"/>
            </a:xfrm>
            <a:custGeom>
              <a:avLst/>
              <a:gdLst>
                <a:gd name="T0" fmla="*/ 30 w 32"/>
                <a:gd name="T1" fmla="*/ 39 h 39"/>
                <a:gd name="T2" fmla="*/ 0 w 32"/>
                <a:gd name="T3" fmla="*/ 34 h 39"/>
                <a:gd name="T4" fmla="*/ 19 w 32"/>
                <a:gd name="T5" fmla="*/ 17 h 39"/>
                <a:gd name="T6" fmla="*/ 16 w 32"/>
                <a:gd name="T7" fmla="*/ 7 h 39"/>
                <a:gd name="T8" fmla="*/ 21 w 32"/>
                <a:gd name="T9" fmla="*/ 0 h 39"/>
                <a:gd name="T10" fmla="*/ 30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30" y="39"/>
                  </a:moveTo>
                  <a:cubicBezTo>
                    <a:pt x="20" y="37"/>
                    <a:pt x="10" y="35"/>
                    <a:pt x="0" y="34"/>
                  </a:cubicBezTo>
                  <a:cubicBezTo>
                    <a:pt x="5" y="28"/>
                    <a:pt x="11" y="22"/>
                    <a:pt x="19" y="17"/>
                  </a:cubicBezTo>
                  <a:cubicBezTo>
                    <a:pt x="18" y="14"/>
                    <a:pt x="16" y="10"/>
                    <a:pt x="16" y="7"/>
                  </a:cubicBezTo>
                  <a:cubicBezTo>
                    <a:pt x="18" y="5"/>
                    <a:pt x="20" y="3"/>
                    <a:pt x="21" y="0"/>
                  </a:cubicBezTo>
                  <a:cubicBezTo>
                    <a:pt x="29" y="12"/>
                    <a:pt x="32" y="27"/>
                    <a:pt x="30" y="3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686"/>
            <p:cNvSpPr>
              <a:spLocks/>
            </p:cNvSpPr>
            <p:nvPr/>
          </p:nvSpPr>
          <p:spPr bwMode="auto">
            <a:xfrm>
              <a:off x="920750" y="1083931"/>
              <a:ext cx="20638" cy="9525"/>
            </a:xfrm>
            <a:custGeom>
              <a:avLst/>
              <a:gdLst>
                <a:gd name="T0" fmla="*/ 39 w 41"/>
                <a:gd name="T1" fmla="*/ 18 h 18"/>
                <a:gd name="T2" fmla="*/ 0 w 41"/>
                <a:gd name="T3" fmla="*/ 3 h 18"/>
                <a:gd name="T4" fmla="*/ 21 w 41"/>
                <a:gd name="T5" fmla="*/ 0 h 18"/>
                <a:gd name="T6" fmla="*/ 41 w 41"/>
                <a:gd name="T7" fmla="*/ 5 h 18"/>
                <a:gd name="T8" fmla="*/ 39 w 41"/>
                <a:gd name="T9" fmla="*/ 18 h 18"/>
              </a:gdLst>
              <a:ahLst/>
              <a:cxnLst>
                <a:cxn ang="0">
                  <a:pos x="T0" y="T1"/>
                </a:cxn>
                <a:cxn ang="0">
                  <a:pos x="T2" y="T3"/>
                </a:cxn>
                <a:cxn ang="0">
                  <a:pos x="T4" y="T5"/>
                </a:cxn>
                <a:cxn ang="0">
                  <a:pos x="T6" y="T7"/>
                </a:cxn>
                <a:cxn ang="0">
                  <a:pos x="T8" y="T9"/>
                </a:cxn>
              </a:cxnLst>
              <a:rect l="0" t="0" r="r" b="b"/>
              <a:pathLst>
                <a:path w="41" h="18">
                  <a:moveTo>
                    <a:pt x="39" y="18"/>
                  </a:moveTo>
                  <a:cubicBezTo>
                    <a:pt x="26" y="13"/>
                    <a:pt x="13" y="8"/>
                    <a:pt x="0" y="3"/>
                  </a:cubicBezTo>
                  <a:cubicBezTo>
                    <a:pt x="7" y="1"/>
                    <a:pt x="14" y="0"/>
                    <a:pt x="21" y="0"/>
                  </a:cubicBezTo>
                  <a:cubicBezTo>
                    <a:pt x="29" y="0"/>
                    <a:pt x="36" y="2"/>
                    <a:pt x="41" y="5"/>
                  </a:cubicBezTo>
                  <a:cubicBezTo>
                    <a:pt x="41" y="10"/>
                    <a:pt x="40" y="14"/>
                    <a:pt x="39" y="1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687"/>
            <p:cNvSpPr>
              <a:spLocks/>
            </p:cNvSpPr>
            <p:nvPr/>
          </p:nvSpPr>
          <p:spPr bwMode="auto">
            <a:xfrm>
              <a:off x="900113" y="1085519"/>
              <a:ext cx="41275" cy="23813"/>
            </a:xfrm>
            <a:custGeom>
              <a:avLst/>
              <a:gdLst>
                <a:gd name="T0" fmla="*/ 31 w 80"/>
                <a:gd name="T1" fmla="*/ 46 h 46"/>
                <a:gd name="T2" fmla="*/ 0 w 80"/>
                <a:gd name="T3" fmla="*/ 43 h 46"/>
                <a:gd name="T4" fmla="*/ 41 w 80"/>
                <a:gd name="T5" fmla="*/ 0 h 46"/>
                <a:gd name="T6" fmla="*/ 80 w 80"/>
                <a:gd name="T7" fmla="*/ 15 h 46"/>
                <a:gd name="T8" fmla="*/ 74 w 80"/>
                <a:gd name="T9" fmla="*/ 42 h 46"/>
                <a:gd name="T10" fmla="*/ 31 w 80"/>
                <a:gd name="T11" fmla="*/ 46 h 46"/>
              </a:gdLst>
              <a:ahLst/>
              <a:cxnLst>
                <a:cxn ang="0">
                  <a:pos x="T0" y="T1"/>
                </a:cxn>
                <a:cxn ang="0">
                  <a:pos x="T2" y="T3"/>
                </a:cxn>
                <a:cxn ang="0">
                  <a:pos x="T4" y="T5"/>
                </a:cxn>
                <a:cxn ang="0">
                  <a:pos x="T6" y="T7"/>
                </a:cxn>
                <a:cxn ang="0">
                  <a:pos x="T8" y="T9"/>
                </a:cxn>
                <a:cxn ang="0">
                  <a:pos x="T10" y="T11"/>
                </a:cxn>
              </a:cxnLst>
              <a:rect l="0" t="0" r="r" b="b"/>
              <a:pathLst>
                <a:path w="80" h="46">
                  <a:moveTo>
                    <a:pt x="31" y="46"/>
                  </a:moveTo>
                  <a:cubicBezTo>
                    <a:pt x="23" y="46"/>
                    <a:pt x="15" y="45"/>
                    <a:pt x="0" y="43"/>
                  </a:cubicBezTo>
                  <a:cubicBezTo>
                    <a:pt x="4" y="21"/>
                    <a:pt x="22" y="6"/>
                    <a:pt x="41" y="0"/>
                  </a:cubicBezTo>
                  <a:cubicBezTo>
                    <a:pt x="54" y="5"/>
                    <a:pt x="67" y="10"/>
                    <a:pt x="80" y="15"/>
                  </a:cubicBezTo>
                  <a:cubicBezTo>
                    <a:pt x="78" y="23"/>
                    <a:pt x="73" y="29"/>
                    <a:pt x="74" y="42"/>
                  </a:cubicBezTo>
                  <a:cubicBezTo>
                    <a:pt x="51" y="44"/>
                    <a:pt x="42" y="46"/>
                    <a:pt x="31" y="4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691"/>
            <p:cNvSpPr>
              <a:spLocks/>
            </p:cNvSpPr>
            <p:nvPr/>
          </p:nvSpPr>
          <p:spPr bwMode="auto">
            <a:xfrm>
              <a:off x="685800" y="1469694"/>
              <a:ext cx="25400" cy="17463"/>
            </a:xfrm>
            <a:custGeom>
              <a:avLst/>
              <a:gdLst>
                <a:gd name="T0" fmla="*/ 22 w 47"/>
                <a:gd name="T1" fmla="*/ 33 h 33"/>
                <a:gd name="T2" fmla="*/ 2 w 47"/>
                <a:gd name="T3" fmla="*/ 32 h 33"/>
                <a:gd name="T4" fmla="*/ 10 w 47"/>
                <a:gd name="T5" fmla="*/ 2 h 33"/>
                <a:gd name="T6" fmla="*/ 18 w 47"/>
                <a:gd name="T7" fmla="*/ 0 h 33"/>
                <a:gd name="T8" fmla="*/ 30 w 47"/>
                <a:gd name="T9" fmla="*/ 7 h 33"/>
                <a:gd name="T10" fmla="*/ 42 w 47"/>
                <a:gd name="T11" fmla="*/ 13 h 33"/>
                <a:gd name="T12" fmla="*/ 47 w 47"/>
                <a:gd name="T13" fmla="*/ 12 h 33"/>
                <a:gd name="T14" fmla="*/ 22 w 4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3">
                  <a:moveTo>
                    <a:pt x="22" y="33"/>
                  </a:moveTo>
                  <a:cubicBezTo>
                    <a:pt x="16" y="33"/>
                    <a:pt x="9" y="32"/>
                    <a:pt x="2" y="32"/>
                  </a:cubicBezTo>
                  <a:cubicBezTo>
                    <a:pt x="0" y="16"/>
                    <a:pt x="9" y="15"/>
                    <a:pt x="10" y="2"/>
                  </a:cubicBezTo>
                  <a:cubicBezTo>
                    <a:pt x="13" y="1"/>
                    <a:pt x="16" y="0"/>
                    <a:pt x="18" y="0"/>
                  </a:cubicBezTo>
                  <a:cubicBezTo>
                    <a:pt x="23" y="0"/>
                    <a:pt x="27" y="3"/>
                    <a:pt x="30" y="7"/>
                  </a:cubicBezTo>
                  <a:cubicBezTo>
                    <a:pt x="33" y="10"/>
                    <a:pt x="37" y="13"/>
                    <a:pt x="42" y="13"/>
                  </a:cubicBezTo>
                  <a:cubicBezTo>
                    <a:pt x="44" y="13"/>
                    <a:pt x="45" y="13"/>
                    <a:pt x="47" y="12"/>
                  </a:cubicBezTo>
                  <a:cubicBezTo>
                    <a:pt x="46" y="30"/>
                    <a:pt x="35" y="33"/>
                    <a:pt x="22" y="3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692"/>
            <p:cNvSpPr>
              <a:spLocks/>
            </p:cNvSpPr>
            <p:nvPr/>
          </p:nvSpPr>
          <p:spPr bwMode="auto">
            <a:xfrm>
              <a:off x="644525" y="1396669"/>
              <a:ext cx="17463" cy="31750"/>
            </a:xfrm>
            <a:custGeom>
              <a:avLst/>
              <a:gdLst>
                <a:gd name="T0" fmla="*/ 25 w 36"/>
                <a:gd name="T1" fmla="*/ 62 h 62"/>
                <a:gd name="T2" fmla="*/ 0 w 36"/>
                <a:gd name="T3" fmla="*/ 46 h 62"/>
                <a:gd name="T4" fmla="*/ 20 w 36"/>
                <a:gd name="T5" fmla="*/ 0 h 62"/>
                <a:gd name="T6" fmla="*/ 25 w 36"/>
                <a:gd name="T7" fmla="*/ 62 h 62"/>
              </a:gdLst>
              <a:ahLst/>
              <a:cxnLst>
                <a:cxn ang="0">
                  <a:pos x="T0" y="T1"/>
                </a:cxn>
                <a:cxn ang="0">
                  <a:pos x="T2" y="T3"/>
                </a:cxn>
                <a:cxn ang="0">
                  <a:pos x="T4" y="T5"/>
                </a:cxn>
                <a:cxn ang="0">
                  <a:pos x="T6" y="T7"/>
                </a:cxn>
              </a:cxnLst>
              <a:rect l="0" t="0" r="r" b="b"/>
              <a:pathLst>
                <a:path w="36" h="62">
                  <a:moveTo>
                    <a:pt x="25" y="62"/>
                  </a:moveTo>
                  <a:cubicBezTo>
                    <a:pt x="14" y="61"/>
                    <a:pt x="6" y="54"/>
                    <a:pt x="0" y="46"/>
                  </a:cubicBezTo>
                  <a:cubicBezTo>
                    <a:pt x="7" y="31"/>
                    <a:pt x="13" y="15"/>
                    <a:pt x="20" y="0"/>
                  </a:cubicBezTo>
                  <a:cubicBezTo>
                    <a:pt x="31" y="18"/>
                    <a:pt x="36" y="41"/>
                    <a:pt x="25" y="62"/>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693"/>
            <p:cNvSpPr>
              <a:spLocks/>
            </p:cNvSpPr>
            <p:nvPr/>
          </p:nvSpPr>
          <p:spPr bwMode="auto">
            <a:xfrm>
              <a:off x="622300" y="1380794"/>
              <a:ext cx="31750" cy="39688"/>
            </a:xfrm>
            <a:custGeom>
              <a:avLst/>
              <a:gdLst>
                <a:gd name="T0" fmla="*/ 42 w 62"/>
                <a:gd name="T1" fmla="*/ 78 h 78"/>
                <a:gd name="T2" fmla="*/ 0 w 62"/>
                <a:gd name="T3" fmla="*/ 14 h 78"/>
                <a:gd name="T4" fmla="*/ 19 w 62"/>
                <a:gd name="T5" fmla="*/ 0 h 78"/>
                <a:gd name="T6" fmla="*/ 62 w 62"/>
                <a:gd name="T7" fmla="*/ 32 h 78"/>
                <a:gd name="T8" fmla="*/ 42 w 62"/>
                <a:gd name="T9" fmla="*/ 78 h 78"/>
              </a:gdLst>
              <a:ahLst/>
              <a:cxnLst>
                <a:cxn ang="0">
                  <a:pos x="T0" y="T1"/>
                </a:cxn>
                <a:cxn ang="0">
                  <a:pos x="T2" y="T3"/>
                </a:cxn>
                <a:cxn ang="0">
                  <a:pos x="T4" y="T5"/>
                </a:cxn>
                <a:cxn ang="0">
                  <a:pos x="T6" y="T7"/>
                </a:cxn>
                <a:cxn ang="0">
                  <a:pos x="T8" y="T9"/>
                </a:cxn>
              </a:cxnLst>
              <a:rect l="0" t="0" r="r" b="b"/>
              <a:pathLst>
                <a:path w="62" h="78">
                  <a:moveTo>
                    <a:pt x="42" y="78"/>
                  </a:moveTo>
                  <a:cubicBezTo>
                    <a:pt x="27" y="57"/>
                    <a:pt x="22" y="24"/>
                    <a:pt x="0" y="14"/>
                  </a:cubicBezTo>
                  <a:cubicBezTo>
                    <a:pt x="4" y="4"/>
                    <a:pt x="11" y="0"/>
                    <a:pt x="19" y="0"/>
                  </a:cubicBezTo>
                  <a:cubicBezTo>
                    <a:pt x="33" y="0"/>
                    <a:pt x="51" y="14"/>
                    <a:pt x="62" y="32"/>
                  </a:cubicBezTo>
                  <a:cubicBezTo>
                    <a:pt x="55" y="47"/>
                    <a:pt x="49" y="63"/>
                    <a:pt x="42" y="7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696"/>
            <p:cNvSpPr>
              <a:spLocks/>
            </p:cNvSpPr>
            <p:nvPr/>
          </p:nvSpPr>
          <p:spPr bwMode="auto">
            <a:xfrm>
              <a:off x="744538" y="1452231"/>
              <a:ext cx="26988" cy="58738"/>
            </a:xfrm>
            <a:custGeom>
              <a:avLst/>
              <a:gdLst>
                <a:gd name="T0" fmla="*/ 36 w 53"/>
                <a:gd name="T1" fmla="*/ 115 h 115"/>
                <a:gd name="T2" fmla="*/ 13 w 53"/>
                <a:gd name="T3" fmla="*/ 2 h 115"/>
                <a:gd name="T4" fmla="*/ 22 w 53"/>
                <a:gd name="T5" fmla="*/ 0 h 115"/>
                <a:gd name="T6" fmla="*/ 53 w 53"/>
                <a:gd name="T7" fmla="*/ 24 h 115"/>
                <a:gd name="T8" fmla="*/ 36 w 53"/>
                <a:gd name="T9" fmla="*/ 115 h 115"/>
              </a:gdLst>
              <a:ahLst/>
              <a:cxnLst>
                <a:cxn ang="0">
                  <a:pos x="T0" y="T1"/>
                </a:cxn>
                <a:cxn ang="0">
                  <a:pos x="T2" y="T3"/>
                </a:cxn>
                <a:cxn ang="0">
                  <a:pos x="T4" y="T5"/>
                </a:cxn>
                <a:cxn ang="0">
                  <a:pos x="T6" y="T7"/>
                </a:cxn>
                <a:cxn ang="0">
                  <a:pos x="T8" y="T9"/>
                </a:cxn>
              </a:cxnLst>
              <a:rect l="0" t="0" r="r" b="b"/>
              <a:pathLst>
                <a:path w="53" h="115">
                  <a:moveTo>
                    <a:pt x="36" y="115"/>
                  </a:moveTo>
                  <a:cubicBezTo>
                    <a:pt x="0" y="91"/>
                    <a:pt x="6" y="40"/>
                    <a:pt x="13" y="2"/>
                  </a:cubicBezTo>
                  <a:cubicBezTo>
                    <a:pt x="16" y="0"/>
                    <a:pt x="19" y="0"/>
                    <a:pt x="22" y="0"/>
                  </a:cubicBezTo>
                  <a:cubicBezTo>
                    <a:pt x="38" y="0"/>
                    <a:pt x="40" y="20"/>
                    <a:pt x="53" y="24"/>
                  </a:cubicBezTo>
                  <a:cubicBezTo>
                    <a:pt x="52" y="61"/>
                    <a:pt x="48" y="93"/>
                    <a:pt x="36" y="11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723"/>
            <p:cNvSpPr>
              <a:spLocks/>
            </p:cNvSpPr>
            <p:nvPr/>
          </p:nvSpPr>
          <p:spPr bwMode="auto">
            <a:xfrm>
              <a:off x="831850" y="1085519"/>
              <a:ext cx="22225" cy="26988"/>
            </a:xfrm>
            <a:custGeom>
              <a:avLst/>
              <a:gdLst>
                <a:gd name="T0" fmla="*/ 6 w 44"/>
                <a:gd name="T1" fmla="*/ 55 h 55"/>
                <a:gd name="T2" fmla="*/ 0 w 44"/>
                <a:gd name="T3" fmla="*/ 20 h 55"/>
                <a:gd name="T4" fmla="*/ 15 w 44"/>
                <a:gd name="T5" fmla="*/ 0 h 55"/>
                <a:gd name="T6" fmla="*/ 43 w 44"/>
                <a:gd name="T7" fmla="*/ 25 h 55"/>
                <a:gd name="T8" fmla="*/ 6 w 44"/>
                <a:gd name="T9" fmla="*/ 55 h 55"/>
              </a:gdLst>
              <a:ahLst/>
              <a:cxnLst>
                <a:cxn ang="0">
                  <a:pos x="T0" y="T1"/>
                </a:cxn>
                <a:cxn ang="0">
                  <a:pos x="T2" y="T3"/>
                </a:cxn>
                <a:cxn ang="0">
                  <a:pos x="T4" y="T5"/>
                </a:cxn>
                <a:cxn ang="0">
                  <a:pos x="T6" y="T7"/>
                </a:cxn>
                <a:cxn ang="0">
                  <a:pos x="T8" y="T9"/>
                </a:cxn>
              </a:cxnLst>
              <a:rect l="0" t="0" r="r" b="b"/>
              <a:pathLst>
                <a:path w="44" h="55">
                  <a:moveTo>
                    <a:pt x="6" y="55"/>
                  </a:moveTo>
                  <a:cubicBezTo>
                    <a:pt x="9" y="36"/>
                    <a:pt x="4" y="29"/>
                    <a:pt x="0" y="20"/>
                  </a:cubicBezTo>
                  <a:cubicBezTo>
                    <a:pt x="5" y="13"/>
                    <a:pt x="10" y="7"/>
                    <a:pt x="15" y="0"/>
                  </a:cubicBezTo>
                  <a:cubicBezTo>
                    <a:pt x="27" y="6"/>
                    <a:pt x="36" y="14"/>
                    <a:pt x="43" y="25"/>
                  </a:cubicBezTo>
                  <a:cubicBezTo>
                    <a:pt x="44" y="53"/>
                    <a:pt x="25" y="53"/>
                    <a:pt x="6" y="5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724"/>
            <p:cNvSpPr>
              <a:spLocks/>
            </p:cNvSpPr>
            <p:nvPr/>
          </p:nvSpPr>
          <p:spPr bwMode="auto">
            <a:xfrm>
              <a:off x="830263" y="1082344"/>
              <a:ext cx="9525" cy="12700"/>
            </a:xfrm>
            <a:custGeom>
              <a:avLst/>
              <a:gdLst>
                <a:gd name="T0" fmla="*/ 4 w 19"/>
                <a:gd name="T1" fmla="*/ 26 h 26"/>
                <a:gd name="T2" fmla="*/ 2 w 19"/>
                <a:gd name="T3" fmla="*/ 0 h 26"/>
                <a:gd name="T4" fmla="*/ 19 w 19"/>
                <a:gd name="T5" fmla="*/ 6 h 26"/>
                <a:gd name="T6" fmla="*/ 4 w 19"/>
                <a:gd name="T7" fmla="*/ 26 h 26"/>
              </a:gdLst>
              <a:ahLst/>
              <a:cxnLst>
                <a:cxn ang="0">
                  <a:pos x="T0" y="T1"/>
                </a:cxn>
                <a:cxn ang="0">
                  <a:pos x="T2" y="T3"/>
                </a:cxn>
                <a:cxn ang="0">
                  <a:pos x="T4" y="T5"/>
                </a:cxn>
                <a:cxn ang="0">
                  <a:pos x="T6" y="T7"/>
                </a:cxn>
              </a:cxnLst>
              <a:rect l="0" t="0" r="r" b="b"/>
              <a:pathLst>
                <a:path w="19" h="26">
                  <a:moveTo>
                    <a:pt x="4" y="26"/>
                  </a:moveTo>
                  <a:cubicBezTo>
                    <a:pt x="2" y="20"/>
                    <a:pt x="0" y="12"/>
                    <a:pt x="2" y="0"/>
                  </a:cubicBezTo>
                  <a:cubicBezTo>
                    <a:pt x="8" y="1"/>
                    <a:pt x="14" y="3"/>
                    <a:pt x="19" y="6"/>
                  </a:cubicBezTo>
                  <a:cubicBezTo>
                    <a:pt x="14" y="13"/>
                    <a:pt x="9" y="19"/>
                    <a:pt x="4" y="2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726"/>
            <p:cNvSpPr>
              <a:spLocks/>
            </p:cNvSpPr>
            <p:nvPr/>
          </p:nvSpPr>
          <p:spPr bwMode="auto">
            <a:xfrm>
              <a:off x="790575" y="1009319"/>
              <a:ext cx="20638" cy="19050"/>
            </a:xfrm>
            <a:custGeom>
              <a:avLst/>
              <a:gdLst>
                <a:gd name="T0" fmla="*/ 40 w 40"/>
                <a:gd name="T1" fmla="*/ 39 h 39"/>
                <a:gd name="T2" fmla="*/ 0 w 40"/>
                <a:gd name="T3" fmla="*/ 10 h 39"/>
                <a:gd name="T4" fmla="*/ 0 w 40"/>
                <a:gd name="T5" fmla="*/ 0 h 39"/>
                <a:gd name="T6" fmla="*/ 6 w 40"/>
                <a:gd name="T7" fmla="*/ 0 h 39"/>
                <a:gd name="T8" fmla="*/ 40 w 40"/>
                <a:gd name="T9" fmla="*/ 39 h 39"/>
              </a:gdLst>
              <a:ahLst/>
              <a:cxnLst>
                <a:cxn ang="0">
                  <a:pos x="T0" y="T1"/>
                </a:cxn>
                <a:cxn ang="0">
                  <a:pos x="T2" y="T3"/>
                </a:cxn>
                <a:cxn ang="0">
                  <a:pos x="T4" y="T5"/>
                </a:cxn>
                <a:cxn ang="0">
                  <a:pos x="T6" y="T7"/>
                </a:cxn>
                <a:cxn ang="0">
                  <a:pos x="T8" y="T9"/>
                </a:cxn>
              </a:cxnLst>
              <a:rect l="0" t="0" r="r" b="b"/>
              <a:pathLst>
                <a:path w="40" h="39">
                  <a:moveTo>
                    <a:pt x="40" y="39"/>
                  </a:moveTo>
                  <a:cubicBezTo>
                    <a:pt x="26" y="29"/>
                    <a:pt x="13" y="20"/>
                    <a:pt x="0" y="10"/>
                  </a:cubicBezTo>
                  <a:cubicBezTo>
                    <a:pt x="0" y="7"/>
                    <a:pt x="0" y="4"/>
                    <a:pt x="0" y="0"/>
                  </a:cubicBezTo>
                  <a:cubicBezTo>
                    <a:pt x="2" y="0"/>
                    <a:pt x="4" y="0"/>
                    <a:pt x="6" y="0"/>
                  </a:cubicBezTo>
                  <a:cubicBezTo>
                    <a:pt x="27" y="0"/>
                    <a:pt x="38" y="13"/>
                    <a:pt x="40" y="3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727"/>
            <p:cNvSpPr>
              <a:spLocks/>
            </p:cNvSpPr>
            <p:nvPr/>
          </p:nvSpPr>
          <p:spPr bwMode="auto">
            <a:xfrm>
              <a:off x="787400" y="1014081"/>
              <a:ext cx="23813" cy="26988"/>
            </a:xfrm>
            <a:custGeom>
              <a:avLst/>
              <a:gdLst>
                <a:gd name="T0" fmla="*/ 36 w 49"/>
                <a:gd name="T1" fmla="*/ 54 h 54"/>
                <a:gd name="T2" fmla="*/ 0 w 49"/>
                <a:gd name="T3" fmla="*/ 24 h 54"/>
                <a:gd name="T4" fmla="*/ 8 w 49"/>
                <a:gd name="T5" fmla="*/ 0 h 54"/>
                <a:gd name="T6" fmla="*/ 48 w 49"/>
                <a:gd name="T7" fmla="*/ 29 h 54"/>
                <a:gd name="T8" fmla="*/ 49 w 49"/>
                <a:gd name="T9" fmla="*/ 46 h 54"/>
                <a:gd name="T10" fmla="*/ 36 w 49"/>
                <a:gd name="T11" fmla="*/ 54 h 54"/>
              </a:gdLst>
              <a:ahLst/>
              <a:cxnLst>
                <a:cxn ang="0">
                  <a:pos x="T0" y="T1"/>
                </a:cxn>
                <a:cxn ang="0">
                  <a:pos x="T2" y="T3"/>
                </a:cxn>
                <a:cxn ang="0">
                  <a:pos x="T4" y="T5"/>
                </a:cxn>
                <a:cxn ang="0">
                  <a:pos x="T6" y="T7"/>
                </a:cxn>
                <a:cxn ang="0">
                  <a:pos x="T8" y="T9"/>
                </a:cxn>
                <a:cxn ang="0">
                  <a:pos x="T10" y="T11"/>
                </a:cxn>
              </a:cxnLst>
              <a:rect l="0" t="0" r="r" b="b"/>
              <a:pathLst>
                <a:path w="49" h="54">
                  <a:moveTo>
                    <a:pt x="36" y="54"/>
                  </a:moveTo>
                  <a:cubicBezTo>
                    <a:pt x="23" y="54"/>
                    <a:pt x="8" y="37"/>
                    <a:pt x="0" y="24"/>
                  </a:cubicBezTo>
                  <a:cubicBezTo>
                    <a:pt x="4" y="17"/>
                    <a:pt x="7" y="10"/>
                    <a:pt x="8" y="0"/>
                  </a:cubicBezTo>
                  <a:cubicBezTo>
                    <a:pt x="21" y="10"/>
                    <a:pt x="34" y="19"/>
                    <a:pt x="48" y="29"/>
                  </a:cubicBezTo>
                  <a:cubicBezTo>
                    <a:pt x="49" y="34"/>
                    <a:pt x="49" y="40"/>
                    <a:pt x="49" y="46"/>
                  </a:cubicBezTo>
                  <a:cubicBezTo>
                    <a:pt x="45" y="52"/>
                    <a:pt x="41" y="54"/>
                    <a:pt x="36" y="5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730"/>
            <p:cNvSpPr>
              <a:spLocks/>
            </p:cNvSpPr>
            <p:nvPr/>
          </p:nvSpPr>
          <p:spPr bwMode="auto">
            <a:xfrm>
              <a:off x="774700" y="2079294"/>
              <a:ext cx="38100" cy="20638"/>
            </a:xfrm>
            <a:custGeom>
              <a:avLst/>
              <a:gdLst>
                <a:gd name="T0" fmla="*/ 47 w 73"/>
                <a:gd name="T1" fmla="*/ 40 h 40"/>
                <a:gd name="T2" fmla="*/ 0 w 73"/>
                <a:gd name="T3" fmla="*/ 23 h 40"/>
                <a:gd name="T4" fmla="*/ 23 w 73"/>
                <a:gd name="T5" fmla="*/ 0 h 40"/>
                <a:gd name="T6" fmla="*/ 73 w 73"/>
                <a:gd name="T7" fmla="*/ 33 h 40"/>
                <a:gd name="T8" fmla="*/ 47 w 73"/>
                <a:gd name="T9" fmla="*/ 40 h 40"/>
              </a:gdLst>
              <a:ahLst/>
              <a:cxnLst>
                <a:cxn ang="0">
                  <a:pos x="T0" y="T1"/>
                </a:cxn>
                <a:cxn ang="0">
                  <a:pos x="T2" y="T3"/>
                </a:cxn>
                <a:cxn ang="0">
                  <a:pos x="T4" y="T5"/>
                </a:cxn>
                <a:cxn ang="0">
                  <a:pos x="T6" y="T7"/>
                </a:cxn>
                <a:cxn ang="0">
                  <a:pos x="T8" y="T9"/>
                </a:cxn>
              </a:cxnLst>
              <a:rect l="0" t="0" r="r" b="b"/>
              <a:pathLst>
                <a:path w="73" h="40">
                  <a:moveTo>
                    <a:pt x="47" y="40"/>
                  </a:moveTo>
                  <a:cubicBezTo>
                    <a:pt x="32" y="40"/>
                    <a:pt x="15" y="34"/>
                    <a:pt x="0" y="23"/>
                  </a:cubicBezTo>
                  <a:cubicBezTo>
                    <a:pt x="3" y="6"/>
                    <a:pt x="12" y="0"/>
                    <a:pt x="23" y="0"/>
                  </a:cubicBezTo>
                  <a:cubicBezTo>
                    <a:pt x="43" y="0"/>
                    <a:pt x="69" y="21"/>
                    <a:pt x="73" y="33"/>
                  </a:cubicBezTo>
                  <a:cubicBezTo>
                    <a:pt x="66" y="38"/>
                    <a:pt x="57" y="40"/>
                    <a:pt x="47" y="4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753"/>
            <p:cNvSpPr>
              <a:spLocks/>
            </p:cNvSpPr>
            <p:nvPr/>
          </p:nvSpPr>
          <p:spPr bwMode="auto">
            <a:xfrm>
              <a:off x="576263" y="1577644"/>
              <a:ext cx="42863" cy="44450"/>
            </a:xfrm>
            <a:custGeom>
              <a:avLst/>
              <a:gdLst>
                <a:gd name="T0" fmla="*/ 0 w 83"/>
                <a:gd name="T1" fmla="*/ 85 h 85"/>
                <a:gd name="T2" fmla="*/ 21 w 83"/>
                <a:gd name="T3" fmla="*/ 4 h 85"/>
                <a:gd name="T4" fmla="*/ 45 w 83"/>
                <a:gd name="T5" fmla="*/ 0 h 85"/>
                <a:gd name="T6" fmla="*/ 83 w 83"/>
                <a:gd name="T7" fmla="*/ 11 h 85"/>
                <a:gd name="T8" fmla="*/ 72 w 83"/>
                <a:gd name="T9" fmla="*/ 50 h 85"/>
                <a:gd name="T10" fmla="*/ 63 w 83"/>
                <a:gd name="T11" fmla="*/ 49 h 85"/>
                <a:gd name="T12" fmla="*/ 0 w 8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83" h="85">
                  <a:moveTo>
                    <a:pt x="0" y="85"/>
                  </a:moveTo>
                  <a:cubicBezTo>
                    <a:pt x="7" y="58"/>
                    <a:pt x="14" y="31"/>
                    <a:pt x="21" y="4"/>
                  </a:cubicBezTo>
                  <a:cubicBezTo>
                    <a:pt x="29" y="1"/>
                    <a:pt x="37" y="0"/>
                    <a:pt x="45" y="0"/>
                  </a:cubicBezTo>
                  <a:cubicBezTo>
                    <a:pt x="59" y="0"/>
                    <a:pt x="72" y="4"/>
                    <a:pt x="83" y="11"/>
                  </a:cubicBezTo>
                  <a:cubicBezTo>
                    <a:pt x="79" y="24"/>
                    <a:pt x="76" y="37"/>
                    <a:pt x="72" y="50"/>
                  </a:cubicBezTo>
                  <a:cubicBezTo>
                    <a:pt x="69" y="50"/>
                    <a:pt x="66" y="49"/>
                    <a:pt x="63" y="49"/>
                  </a:cubicBezTo>
                  <a:cubicBezTo>
                    <a:pt x="38" y="49"/>
                    <a:pt x="18" y="65"/>
                    <a:pt x="0" y="85"/>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754"/>
            <p:cNvSpPr>
              <a:spLocks/>
            </p:cNvSpPr>
            <p:nvPr/>
          </p:nvSpPr>
          <p:spPr bwMode="auto">
            <a:xfrm>
              <a:off x="528638" y="1520494"/>
              <a:ext cx="66675" cy="128588"/>
            </a:xfrm>
            <a:custGeom>
              <a:avLst/>
              <a:gdLst>
                <a:gd name="T0" fmla="*/ 52 w 131"/>
                <a:gd name="T1" fmla="*/ 249 h 249"/>
                <a:gd name="T2" fmla="*/ 14 w 131"/>
                <a:gd name="T3" fmla="*/ 243 h 249"/>
                <a:gd name="T4" fmla="*/ 0 w 131"/>
                <a:gd name="T5" fmla="*/ 226 h 249"/>
                <a:gd name="T6" fmla="*/ 29 w 131"/>
                <a:gd name="T7" fmla="*/ 94 h 249"/>
                <a:gd name="T8" fmla="*/ 81 w 131"/>
                <a:gd name="T9" fmla="*/ 4 h 249"/>
                <a:gd name="T10" fmla="*/ 98 w 131"/>
                <a:gd name="T11" fmla="*/ 0 h 249"/>
                <a:gd name="T12" fmla="*/ 97 w 131"/>
                <a:gd name="T13" fmla="*/ 124 h 249"/>
                <a:gd name="T14" fmla="*/ 115 w 131"/>
                <a:gd name="T15" fmla="*/ 115 h 249"/>
                <a:gd name="T16" fmla="*/ 94 w 131"/>
                <a:gd name="T17" fmla="*/ 196 h 249"/>
                <a:gd name="T18" fmla="*/ 52 w 131"/>
                <a:gd name="T1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49">
                  <a:moveTo>
                    <a:pt x="52" y="249"/>
                  </a:moveTo>
                  <a:cubicBezTo>
                    <a:pt x="39" y="247"/>
                    <a:pt x="26" y="245"/>
                    <a:pt x="14" y="243"/>
                  </a:cubicBezTo>
                  <a:cubicBezTo>
                    <a:pt x="11" y="234"/>
                    <a:pt x="8" y="227"/>
                    <a:pt x="0" y="226"/>
                  </a:cubicBezTo>
                  <a:cubicBezTo>
                    <a:pt x="22" y="190"/>
                    <a:pt x="61" y="147"/>
                    <a:pt x="29" y="94"/>
                  </a:cubicBezTo>
                  <a:cubicBezTo>
                    <a:pt x="56" y="83"/>
                    <a:pt x="103" y="47"/>
                    <a:pt x="81" y="4"/>
                  </a:cubicBezTo>
                  <a:cubicBezTo>
                    <a:pt x="89" y="1"/>
                    <a:pt x="94" y="0"/>
                    <a:pt x="98" y="0"/>
                  </a:cubicBezTo>
                  <a:cubicBezTo>
                    <a:pt x="131" y="0"/>
                    <a:pt x="66" y="83"/>
                    <a:pt x="97" y="124"/>
                  </a:cubicBezTo>
                  <a:cubicBezTo>
                    <a:pt x="103" y="120"/>
                    <a:pt x="109" y="117"/>
                    <a:pt x="115" y="115"/>
                  </a:cubicBezTo>
                  <a:cubicBezTo>
                    <a:pt x="108" y="142"/>
                    <a:pt x="101" y="169"/>
                    <a:pt x="94" y="196"/>
                  </a:cubicBezTo>
                  <a:cubicBezTo>
                    <a:pt x="79" y="212"/>
                    <a:pt x="66" y="231"/>
                    <a:pt x="52" y="2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755"/>
            <p:cNvSpPr>
              <a:spLocks/>
            </p:cNvSpPr>
            <p:nvPr/>
          </p:nvSpPr>
          <p:spPr bwMode="auto">
            <a:xfrm>
              <a:off x="612775" y="1583994"/>
              <a:ext cx="19050" cy="26988"/>
            </a:xfrm>
            <a:custGeom>
              <a:avLst/>
              <a:gdLst>
                <a:gd name="T0" fmla="*/ 34 w 37"/>
                <a:gd name="T1" fmla="*/ 53 h 53"/>
                <a:gd name="T2" fmla="*/ 0 w 37"/>
                <a:gd name="T3" fmla="*/ 39 h 53"/>
                <a:gd name="T4" fmla="*/ 11 w 37"/>
                <a:gd name="T5" fmla="*/ 0 h 53"/>
                <a:gd name="T6" fmla="*/ 34 w 37"/>
                <a:gd name="T7" fmla="*/ 53 h 53"/>
              </a:gdLst>
              <a:ahLst/>
              <a:cxnLst>
                <a:cxn ang="0">
                  <a:pos x="T0" y="T1"/>
                </a:cxn>
                <a:cxn ang="0">
                  <a:pos x="T2" y="T3"/>
                </a:cxn>
                <a:cxn ang="0">
                  <a:pos x="T4" y="T5"/>
                </a:cxn>
                <a:cxn ang="0">
                  <a:pos x="T6" y="T7"/>
                </a:cxn>
              </a:cxnLst>
              <a:rect l="0" t="0" r="r" b="b"/>
              <a:pathLst>
                <a:path w="37" h="53">
                  <a:moveTo>
                    <a:pt x="34" y="53"/>
                  </a:moveTo>
                  <a:cubicBezTo>
                    <a:pt x="22" y="45"/>
                    <a:pt x="11" y="41"/>
                    <a:pt x="0" y="39"/>
                  </a:cubicBezTo>
                  <a:cubicBezTo>
                    <a:pt x="4" y="26"/>
                    <a:pt x="7" y="13"/>
                    <a:pt x="11" y="0"/>
                  </a:cubicBezTo>
                  <a:cubicBezTo>
                    <a:pt x="27" y="11"/>
                    <a:pt x="37" y="30"/>
                    <a:pt x="34" y="5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761"/>
            <p:cNvSpPr>
              <a:spLocks/>
            </p:cNvSpPr>
            <p:nvPr/>
          </p:nvSpPr>
          <p:spPr bwMode="auto">
            <a:xfrm>
              <a:off x="585788" y="1753856"/>
              <a:ext cx="23813" cy="41275"/>
            </a:xfrm>
            <a:custGeom>
              <a:avLst/>
              <a:gdLst>
                <a:gd name="T0" fmla="*/ 35 w 45"/>
                <a:gd name="T1" fmla="*/ 79 h 79"/>
                <a:gd name="T2" fmla="*/ 3 w 45"/>
                <a:gd name="T3" fmla="*/ 11 h 79"/>
                <a:gd name="T4" fmla="*/ 6 w 45"/>
                <a:gd name="T5" fmla="*/ 12 h 79"/>
                <a:gd name="T6" fmla="*/ 19 w 45"/>
                <a:gd name="T7" fmla="*/ 0 h 79"/>
                <a:gd name="T8" fmla="*/ 35 w 45"/>
                <a:gd name="T9" fmla="*/ 79 h 79"/>
              </a:gdLst>
              <a:ahLst/>
              <a:cxnLst>
                <a:cxn ang="0">
                  <a:pos x="T0" y="T1"/>
                </a:cxn>
                <a:cxn ang="0">
                  <a:pos x="T2" y="T3"/>
                </a:cxn>
                <a:cxn ang="0">
                  <a:pos x="T4" y="T5"/>
                </a:cxn>
                <a:cxn ang="0">
                  <a:pos x="T6" y="T7"/>
                </a:cxn>
                <a:cxn ang="0">
                  <a:pos x="T8" y="T9"/>
                </a:cxn>
              </a:cxnLst>
              <a:rect l="0" t="0" r="r" b="b"/>
              <a:pathLst>
                <a:path w="45" h="79">
                  <a:moveTo>
                    <a:pt x="35" y="79"/>
                  </a:moveTo>
                  <a:cubicBezTo>
                    <a:pt x="9" y="77"/>
                    <a:pt x="0" y="53"/>
                    <a:pt x="3" y="11"/>
                  </a:cubicBezTo>
                  <a:cubicBezTo>
                    <a:pt x="4" y="12"/>
                    <a:pt x="5" y="12"/>
                    <a:pt x="6" y="12"/>
                  </a:cubicBezTo>
                  <a:cubicBezTo>
                    <a:pt x="14" y="12"/>
                    <a:pt x="17" y="7"/>
                    <a:pt x="19" y="0"/>
                  </a:cubicBezTo>
                  <a:cubicBezTo>
                    <a:pt x="41" y="14"/>
                    <a:pt x="45" y="46"/>
                    <a:pt x="35" y="7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762"/>
            <p:cNvSpPr>
              <a:spLocks/>
            </p:cNvSpPr>
            <p:nvPr/>
          </p:nvSpPr>
          <p:spPr bwMode="auto">
            <a:xfrm>
              <a:off x="581025" y="1356981"/>
              <a:ext cx="38100" cy="25400"/>
            </a:xfrm>
            <a:custGeom>
              <a:avLst/>
              <a:gdLst>
                <a:gd name="T0" fmla="*/ 0 w 74"/>
                <a:gd name="T1" fmla="*/ 49 h 49"/>
                <a:gd name="T2" fmla="*/ 50 w 74"/>
                <a:gd name="T3" fmla="*/ 0 h 49"/>
                <a:gd name="T4" fmla="*/ 74 w 74"/>
                <a:gd name="T5" fmla="*/ 18 h 49"/>
                <a:gd name="T6" fmla="*/ 0 w 74"/>
                <a:gd name="T7" fmla="*/ 49 h 49"/>
              </a:gdLst>
              <a:ahLst/>
              <a:cxnLst>
                <a:cxn ang="0">
                  <a:pos x="T0" y="T1"/>
                </a:cxn>
                <a:cxn ang="0">
                  <a:pos x="T2" y="T3"/>
                </a:cxn>
                <a:cxn ang="0">
                  <a:pos x="T4" y="T5"/>
                </a:cxn>
                <a:cxn ang="0">
                  <a:pos x="T6" y="T7"/>
                </a:cxn>
              </a:cxnLst>
              <a:rect l="0" t="0" r="r" b="b"/>
              <a:pathLst>
                <a:path w="74" h="49">
                  <a:moveTo>
                    <a:pt x="0" y="49"/>
                  </a:moveTo>
                  <a:cubicBezTo>
                    <a:pt x="3" y="24"/>
                    <a:pt x="29" y="0"/>
                    <a:pt x="50" y="0"/>
                  </a:cubicBezTo>
                  <a:cubicBezTo>
                    <a:pt x="60" y="0"/>
                    <a:pt x="69" y="5"/>
                    <a:pt x="74" y="18"/>
                  </a:cubicBezTo>
                  <a:cubicBezTo>
                    <a:pt x="53" y="33"/>
                    <a:pt x="20" y="33"/>
                    <a:pt x="0" y="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770"/>
            <p:cNvSpPr>
              <a:spLocks/>
            </p:cNvSpPr>
            <p:nvPr/>
          </p:nvSpPr>
          <p:spPr bwMode="auto">
            <a:xfrm>
              <a:off x="454025" y="1698294"/>
              <a:ext cx="25400" cy="23813"/>
            </a:xfrm>
            <a:custGeom>
              <a:avLst/>
              <a:gdLst>
                <a:gd name="T0" fmla="*/ 28 w 48"/>
                <a:gd name="T1" fmla="*/ 48 h 48"/>
                <a:gd name="T2" fmla="*/ 0 w 48"/>
                <a:gd name="T3" fmla="*/ 33 h 48"/>
                <a:gd name="T4" fmla="*/ 38 w 48"/>
                <a:gd name="T5" fmla="*/ 0 h 48"/>
                <a:gd name="T6" fmla="*/ 47 w 48"/>
                <a:gd name="T7" fmla="*/ 42 h 48"/>
                <a:gd name="T8" fmla="*/ 28 w 48"/>
                <a:gd name="T9" fmla="*/ 48 h 48"/>
              </a:gdLst>
              <a:ahLst/>
              <a:cxnLst>
                <a:cxn ang="0">
                  <a:pos x="T0" y="T1"/>
                </a:cxn>
                <a:cxn ang="0">
                  <a:pos x="T2" y="T3"/>
                </a:cxn>
                <a:cxn ang="0">
                  <a:pos x="T4" y="T5"/>
                </a:cxn>
                <a:cxn ang="0">
                  <a:pos x="T6" y="T7"/>
                </a:cxn>
                <a:cxn ang="0">
                  <a:pos x="T8" y="T9"/>
                </a:cxn>
              </a:cxnLst>
              <a:rect l="0" t="0" r="r" b="b"/>
              <a:pathLst>
                <a:path w="48" h="48">
                  <a:moveTo>
                    <a:pt x="28" y="48"/>
                  </a:moveTo>
                  <a:cubicBezTo>
                    <a:pt x="18" y="48"/>
                    <a:pt x="8" y="42"/>
                    <a:pt x="0" y="33"/>
                  </a:cubicBezTo>
                  <a:cubicBezTo>
                    <a:pt x="9" y="20"/>
                    <a:pt x="23" y="9"/>
                    <a:pt x="38" y="0"/>
                  </a:cubicBezTo>
                  <a:cubicBezTo>
                    <a:pt x="44" y="10"/>
                    <a:pt x="48" y="23"/>
                    <a:pt x="47" y="42"/>
                  </a:cubicBezTo>
                  <a:cubicBezTo>
                    <a:pt x="40" y="46"/>
                    <a:pt x="34" y="48"/>
                    <a:pt x="28" y="4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772"/>
            <p:cNvSpPr>
              <a:spLocks/>
            </p:cNvSpPr>
            <p:nvPr/>
          </p:nvSpPr>
          <p:spPr bwMode="auto">
            <a:xfrm>
              <a:off x="503238" y="1283956"/>
              <a:ext cx="19050" cy="22225"/>
            </a:xfrm>
            <a:custGeom>
              <a:avLst/>
              <a:gdLst>
                <a:gd name="T0" fmla="*/ 21 w 35"/>
                <a:gd name="T1" fmla="*/ 44 h 44"/>
                <a:gd name="T2" fmla="*/ 25 w 35"/>
                <a:gd name="T3" fmla="*/ 31 h 44"/>
                <a:gd name="T4" fmla="*/ 2 w 35"/>
                <a:gd name="T5" fmla="*/ 30 h 44"/>
                <a:gd name="T6" fmla="*/ 24 w 35"/>
                <a:gd name="T7" fmla="*/ 0 h 44"/>
                <a:gd name="T8" fmla="*/ 32 w 35"/>
                <a:gd name="T9" fmla="*/ 0 h 44"/>
                <a:gd name="T10" fmla="*/ 31 w 35"/>
                <a:gd name="T11" fmla="*/ 30 h 44"/>
                <a:gd name="T12" fmla="*/ 30 w 35"/>
                <a:gd name="T13" fmla="*/ 30 h 44"/>
                <a:gd name="T14" fmla="*/ 35 w 35"/>
                <a:gd name="T15" fmla="*/ 38 h 44"/>
                <a:gd name="T16" fmla="*/ 21 w 35"/>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1" y="44"/>
                  </a:moveTo>
                  <a:cubicBezTo>
                    <a:pt x="21" y="39"/>
                    <a:pt x="23" y="34"/>
                    <a:pt x="25" y="31"/>
                  </a:cubicBezTo>
                  <a:lnTo>
                    <a:pt x="2" y="30"/>
                  </a:lnTo>
                  <a:cubicBezTo>
                    <a:pt x="0" y="8"/>
                    <a:pt x="9" y="0"/>
                    <a:pt x="24" y="0"/>
                  </a:cubicBezTo>
                  <a:cubicBezTo>
                    <a:pt x="26" y="0"/>
                    <a:pt x="29" y="0"/>
                    <a:pt x="32" y="0"/>
                  </a:cubicBezTo>
                  <a:lnTo>
                    <a:pt x="31" y="30"/>
                  </a:lnTo>
                  <a:lnTo>
                    <a:pt x="30" y="30"/>
                  </a:lnTo>
                  <a:cubicBezTo>
                    <a:pt x="32" y="32"/>
                    <a:pt x="34" y="35"/>
                    <a:pt x="35" y="38"/>
                  </a:cubicBezTo>
                  <a:cubicBezTo>
                    <a:pt x="30" y="40"/>
                    <a:pt x="25" y="42"/>
                    <a:pt x="21" y="4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773"/>
            <p:cNvSpPr>
              <a:spLocks/>
            </p:cNvSpPr>
            <p:nvPr/>
          </p:nvSpPr>
          <p:spPr bwMode="auto">
            <a:xfrm>
              <a:off x="512763" y="1304594"/>
              <a:ext cx="14288" cy="28575"/>
            </a:xfrm>
            <a:custGeom>
              <a:avLst/>
              <a:gdLst>
                <a:gd name="T0" fmla="*/ 2 w 28"/>
                <a:gd name="T1" fmla="*/ 56 h 56"/>
                <a:gd name="T2" fmla="*/ 1 w 28"/>
                <a:gd name="T3" fmla="*/ 56 h 56"/>
                <a:gd name="T4" fmla="*/ 3 w 28"/>
                <a:gd name="T5" fmla="*/ 6 h 56"/>
                <a:gd name="T6" fmla="*/ 17 w 28"/>
                <a:gd name="T7" fmla="*/ 0 h 56"/>
                <a:gd name="T8" fmla="*/ 2 w 28"/>
                <a:gd name="T9" fmla="*/ 56 h 56"/>
              </a:gdLst>
              <a:ahLst/>
              <a:cxnLst>
                <a:cxn ang="0">
                  <a:pos x="T0" y="T1"/>
                </a:cxn>
                <a:cxn ang="0">
                  <a:pos x="T2" y="T3"/>
                </a:cxn>
                <a:cxn ang="0">
                  <a:pos x="T4" y="T5"/>
                </a:cxn>
                <a:cxn ang="0">
                  <a:pos x="T6" y="T7"/>
                </a:cxn>
                <a:cxn ang="0">
                  <a:pos x="T8" y="T9"/>
                </a:cxn>
              </a:cxnLst>
              <a:rect l="0" t="0" r="r" b="b"/>
              <a:pathLst>
                <a:path w="28" h="56">
                  <a:moveTo>
                    <a:pt x="2" y="56"/>
                  </a:moveTo>
                  <a:cubicBezTo>
                    <a:pt x="2" y="56"/>
                    <a:pt x="1" y="56"/>
                    <a:pt x="1" y="56"/>
                  </a:cubicBezTo>
                  <a:cubicBezTo>
                    <a:pt x="0" y="38"/>
                    <a:pt x="0" y="20"/>
                    <a:pt x="3" y="6"/>
                  </a:cubicBezTo>
                  <a:cubicBezTo>
                    <a:pt x="7" y="4"/>
                    <a:pt x="12" y="2"/>
                    <a:pt x="17" y="0"/>
                  </a:cubicBezTo>
                  <a:cubicBezTo>
                    <a:pt x="28" y="20"/>
                    <a:pt x="25" y="56"/>
                    <a:pt x="2" y="5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776"/>
            <p:cNvSpPr>
              <a:spLocks/>
            </p:cNvSpPr>
            <p:nvPr/>
          </p:nvSpPr>
          <p:spPr bwMode="auto">
            <a:xfrm>
              <a:off x="503238" y="1344281"/>
              <a:ext cx="4763" cy="6350"/>
            </a:xfrm>
            <a:custGeom>
              <a:avLst/>
              <a:gdLst>
                <a:gd name="T0" fmla="*/ 0 w 11"/>
                <a:gd name="T1" fmla="*/ 11 h 11"/>
                <a:gd name="T2" fmla="*/ 5 w 11"/>
                <a:gd name="T3" fmla="*/ 0 h 11"/>
                <a:gd name="T4" fmla="*/ 11 w 11"/>
                <a:gd name="T5" fmla="*/ 10 h 11"/>
                <a:gd name="T6" fmla="*/ 0 w 11"/>
                <a:gd name="T7" fmla="*/ 11 h 11"/>
              </a:gdLst>
              <a:ahLst/>
              <a:cxnLst>
                <a:cxn ang="0">
                  <a:pos x="T0" y="T1"/>
                </a:cxn>
                <a:cxn ang="0">
                  <a:pos x="T2" y="T3"/>
                </a:cxn>
                <a:cxn ang="0">
                  <a:pos x="T4" y="T5"/>
                </a:cxn>
                <a:cxn ang="0">
                  <a:pos x="T6" y="T7"/>
                </a:cxn>
              </a:cxnLst>
              <a:rect l="0" t="0" r="r" b="b"/>
              <a:pathLst>
                <a:path w="11" h="11">
                  <a:moveTo>
                    <a:pt x="0" y="11"/>
                  </a:moveTo>
                  <a:cubicBezTo>
                    <a:pt x="2" y="7"/>
                    <a:pt x="4" y="4"/>
                    <a:pt x="5" y="0"/>
                  </a:cubicBezTo>
                  <a:cubicBezTo>
                    <a:pt x="8" y="2"/>
                    <a:pt x="10" y="5"/>
                    <a:pt x="11" y="10"/>
                  </a:cubicBezTo>
                  <a:cubicBezTo>
                    <a:pt x="7" y="10"/>
                    <a:pt x="4" y="11"/>
                    <a:pt x="0" y="1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801"/>
            <p:cNvSpPr>
              <a:spLocks/>
            </p:cNvSpPr>
            <p:nvPr/>
          </p:nvSpPr>
          <p:spPr bwMode="auto">
            <a:xfrm>
              <a:off x="660400" y="1425244"/>
              <a:ext cx="12700" cy="26988"/>
            </a:xfrm>
            <a:custGeom>
              <a:avLst/>
              <a:gdLst>
                <a:gd name="T0" fmla="*/ 9 w 25"/>
                <a:gd name="T1" fmla="*/ 53 h 53"/>
                <a:gd name="T2" fmla="*/ 9 w 25"/>
                <a:gd name="T3" fmla="*/ 0 h 53"/>
                <a:gd name="T4" fmla="*/ 25 w 25"/>
                <a:gd name="T5" fmla="*/ 14 h 53"/>
                <a:gd name="T6" fmla="*/ 9 w 25"/>
                <a:gd name="T7" fmla="*/ 53 h 53"/>
              </a:gdLst>
              <a:ahLst/>
              <a:cxnLst>
                <a:cxn ang="0">
                  <a:pos x="T0" y="T1"/>
                </a:cxn>
                <a:cxn ang="0">
                  <a:pos x="T2" y="T3"/>
                </a:cxn>
                <a:cxn ang="0">
                  <a:pos x="T4" y="T5"/>
                </a:cxn>
                <a:cxn ang="0">
                  <a:pos x="T6" y="T7"/>
                </a:cxn>
              </a:cxnLst>
              <a:rect l="0" t="0" r="r" b="b"/>
              <a:pathLst>
                <a:path w="25" h="53">
                  <a:moveTo>
                    <a:pt x="9" y="53"/>
                  </a:moveTo>
                  <a:cubicBezTo>
                    <a:pt x="2" y="37"/>
                    <a:pt x="0" y="17"/>
                    <a:pt x="9" y="0"/>
                  </a:cubicBezTo>
                  <a:cubicBezTo>
                    <a:pt x="16" y="2"/>
                    <a:pt x="21" y="7"/>
                    <a:pt x="25" y="14"/>
                  </a:cubicBezTo>
                  <a:cubicBezTo>
                    <a:pt x="20" y="27"/>
                    <a:pt x="14" y="40"/>
                    <a:pt x="9" y="5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802"/>
            <p:cNvSpPr>
              <a:spLocks/>
            </p:cNvSpPr>
            <p:nvPr/>
          </p:nvSpPr>
          <p:spPr bwMode="auto">
            <a:xfrm>
              <a:off x="665163" y="1431594"/>
              <a:ext cx="20638" cy="34925"/>
            </a:xfrm>
            <a:custGeom>
              <a:avLst/>
              <a:gdLst>
                <a:gd name="T0" fmla="*/ 30 w 39"/>
                <a:gd name="T1" fmla="*/ 68 h 68"/>
                <a:gd name="T2" fmla="*/ 0 w 39"/>
                <a:gd name="T3" fmla="*/ 39 h 68"/>
                <a:gd name="T4" fmla="*/ 16 w 39"/>
                <a:gd name="T5" fmla="*/ 0 h 68"/>
                <a:gd name="T6" fmla="*/ 39 w 39"/>
                <a:gd name="T7" fmla="*/ 64 h 68"/>
                <a:gd name="T8" fmla="*/ 30 w 39"/>
                <a:gd name="T9" fmla="*/ 68 h 68"/>
              </a:gdLst>
              <a:ahLst/>
              <a:cxnLst>
                <a:cxn ang="0">
                  <a:pos x="T0" y="T1"/>
                </a:cxn>
                <a:cxn ang="0">
                  <a:pos x="T2" y="T3"/>
                </a:cxn>
                <a:cxn ang="0">
                  <a:pos x="T4" y="T5"/>
                </a:cxn>
                <a:cxn ang="0">
                  <a:pos x="T6" y="T7"/>
                </a:cxn>
                <a:cxn ang="0">
                  <a:pos x="T8" y="T9"/>
                </a:cxn>
              </a:cxnLst>
              <a:rect l="0" t="0" r="r" b="b"/>
              <a:pathLst>
                <a:path w="39" h="68">
                  <a:moveTo>
                    <a:pt x="30" y="68"/>
                  </a:moveTo>
                  <a:cubicBezTo>
                    <a:pt x="19" y="68"/>
                    <a:pt x="7" y="56"/>
                    <a:pt x="0" y="39"/>
                  </a:cubicBezTo>
                  <a:cubicBezTo>
                    <a:pt x="5" y="26"/>
                    <a:pt x="11" y="13"/>
                    <a:pt x="16" y="0"/>
                  </a:cubicBezTo>
                  <a:cubicBezTo>
                    <a:pt x="28" y="16"/>
                    <a:pt x="33" y="42"/>
                    <a:pt x="39" y="64"/>
                  </a:cubicBezTo>
                  <a:cubicBezTo>
                    <a:pt x="36" y="67"/>
                    <a:pt x="33" y="68"/>
                    <a:pt x="30"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806"/>
            <p:cNvSpPr>
              <a:spLocks/>
            </p:cNvSpPr>
            <p:nvPr/>
          </p:nvSpPr>
          <p:spPr bwMode="auto">
            <a:xfrm>
              <a:off x="673100" y="1320469"/>
              <a:ext cx="36513" cy="58738"/>
            </a:xfrm>
            <a:custGeom>
              <a:avLst/>
              <a:gdLst>
                <a:gd name="T0" fmla="*/ 24 w 71"/>
                <a:gd name="T1" fmla="*/ 113 h 113"/>
                <a:gd name="T2" fmla="*/ 1 w 71"/>
                <a:gd name="T3" fmla="*/ 70 h 113"/>
                <a:gd name="T4" fmla="*/ 34 w 71"/>
                <a:gd name="T5" fmla="*/ 5 h 113"/>
                <a:gd name="T6" fmla="*/ 47 w 71"/>
                <a:gd name="T7" fmla="*/ 0 h 113"/>
                <a:gd name="T8" fmla="*/ 24 w 71"/>
                <a:gd name="T9" fmla="*/ 113 h 113"/>
              </a:gdLst>
              <a:ahLst/>
              <a:cxnLst>
                <a:cxn ang="0">
                  <a:pos x="T0" y="T1"/>
                </a:cxn>
                <a:cxn ang="0">
                  <a:pos x="T2" y="T3"/>
                </a:cxn>
                <a:cxn ang="0">
                  <a:pos x="T4" y="T5"/>
                </a:cxn>
                <a:cxn ang="0">
                  <a:pos x="T6" y="T7"/>
                </a:cxn>
                <a:cxn ang="0">
                  <a:pos x="T8" y="T9"/>
                </a:cxn>
              </a:cxnLst>
              <a:rect l="0" t="0" r="r" b="b"/>
              <a:pathLst>
                <a:path w="71" h="113">
                  <a:moveTo>
                    <a:pt x="24" y="113"/>
                  </a:moveTo>
                  <a:cubicBezTo>
                    <a:pt x="6" y="107"/>
                    <a:pt x="0" y="90"/>
                    <a:pt x="1" y="70"/>
                  </a:cubicBezTo>
                  <a:cubicBezTo>
                    <a:pt x="12" y="48"/>
                    <a:pt x="23" y="26"/>
                    <a:pt x="34" y="5"/>
                  </a:cubicBezTo>
                  <a:cubicBezTo>
                    <a:pt x="39" y="2"/>
                    <a:pt x="43" y="0"/>
                    <a:pt x="47" y="0"/>
                  </a:cubicBezTo>
                  <a:cubicBezTo>
                    <a:pt x="71" y="33"/>
                    <a:pt x="63" y="108"/>
                    <a:pt x="24" y="11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807"/>
            <p:cNvSpPr>
              <a:spLocks/>
            </p:cNvSpPr>
            <p:nvPr/>
          </p:nvSpPr>
          <p:spPr bwMode="auto">
            <a:xfrm>
              <a:off x="673100" y="1323644"/>
              <a:ext cx="17463" cy="33338"/>
            </a:xfrm>
            <a:custGeom>
              <a:avLst/>
              <a:gdLst>
                <a:gd name="T0" fmla="*/ 0 w 33"/>
                <a:gd name="T1" fmla="*/ 65 h 65"/>
                <a:gd name="T2" fmla="*/ 33 w 33"/>
                <a:gd name="T3" fmla="*/ 0 h 65"/>
                <a:gd name="T4" fmla="*/ 0 w 33"/>
                <a:gd name="T5" fmla="*/ 65 h 65"/>
              </a:gdLst>
              <a:ahLst/>
              <a:cxnLst>
                <a:cxn ang="0">
                  <a:pos x="T0" y="T1"/>
                </a:cxn>
                <a:cxn ang="0">
                  <a:pos x="T2" y="T3"/>
                </a:cxn>
                <a:cxn ang="0">
                  <a:pos x="T4" y="T5"/>
                </a:cxn>
              </a:cxnLst>
              <a:rect l="0" t="0" r="r" b="b"/>
              <a:pathLst>
                <a:path w="33" h="65">
                  <a:moveTo>
                    <a:pt x="0" y="65"/>
                  </a:moveTo>
                  <a:cubicBezTo>
                    <a:pt x="2" y="40"/>
                    <a:pt x="16" y="11"/>
                    <a:pt x="33" y="0"/>
                  </a:cubicBezTo>
                  <a:cubicBezTo>
                    <a:pt x="22" y="21"/>
                    <a:pt x="11" y="43"/>
                    <a:pt x="0" y="6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999"/>
            <p:cNvSpPr>
              <a:spLocks/>
            </p:cNvSpPr>
            <p:nvPr/>
          </p:nvSpPr>
          <p:spPr bwMode="auto">
            <a:xfrm>
              <a:off x="1228725" y="1307769"/>
              <a:ext cx="25400" cy="34925"/>
            </a:xfrm>
            <a:custGeom>
              <a:avLst/>
              <a:gdLst>
                <a:gd name="T0" fmla="*/ 26 w 50"/>
                <a:gd name="T1" fmla="*/ 69 h 69"/>
                <a:gd name="T2" fmla="*/ 17 w 50"/>
                <a:gd name="T3" fmla="*/ 68 h 69"/>
                <a:gd name="T4" fmla="*/ 17 w 50"/>
                <a:gd name="T5" fmla="*/ 0 h 69"/>
                <a:gd name="T6" fmla="*/ 17 w 50"/>
                <a:gd name="T7" fmla="*/ 0 h 69"/>
                <a:gd name="T8" fmla="*/ 46 w 50"/>
                <a:gd name="T9" fmla="*/ 35 h 69"/>
                <a:gd name="T10" fmla="*/ 26 w 50"/>
                <a:gd name="T11" fmla="*/ 69 h 69"/>
              </a:gdLst>
              <a:ahLst/>
              <a:cxnLst>
                <a:cxn ang="0">
                  <a:pos x="T0" y="T1"/>
                </a:cxn>
                <a:cxn ang="0">
                  <a:pos x="T2" y="T3"/>
                </a:cxn>
                <a:cxn ang="0">
                  <a:pos x="T4" y="T5"/>
                </a:cxn>
                <a:cxn ang="0">
                  <a:pos x="T6" y="T7"/>
                </a:cxn>
                <a:cxn ang="0">
                  <a:pos x="T8" y="T9"/>
                </a:cxn>
                <a:cxn ang="0">
                  <a:pos x="T10" y="T11"/>
                </a:cxn>
              </a:cxnLst>
              <a:rect l="0" t="0" r="r" b="b"/>
              <a:pathLst>
                <a:path w="50" h="69">
                  <a:moveTo>
                    <a:pt x="26" y="69"/>
                  </a:moveTo>
                  <a:cubicBezTo>
                    <a:pt x="23" y="69"/>
                    <a:pt x="20" y="69"/>
                    <a:pt x="17" y="68"/>
                  </a:cubicBezTo>
                  <a:cubicBezTo>
                    <a:pt x="14" y="42"/>
                    <a:pt x="0" y="22"/>
                    <a:pt x="17" y="0"/>
                  </a:cubicBezTo>
                  <a:cubicBezTo>
                    <a:pt x="17" y="0"/>
                    <a:pt x="17" y="0"/>
                    <a:pt x="17" y="0"/>
                  </a:cubicBezTo>
                  <a:cubicBezTo>
                    <a:pt x="31" y="0"/>
                    <a:pt x="43" y="18"/>
                    <a:pt x="46" y="35"/>
                  </a:cubicBezTo>
                  <a:cubicBezTo>
                    <a:pt x="50" y="52"/>
                    <a:pt x="45" y="69"/>
                    <a:pt x="26"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004"/>
            <p:cNvSpPr>
              <a:spLocks/>
            </p:cNvSpPr>
            <p:nvPr/>
          </p:nvSpPr>
          <p:spPr bwMode="auto">
            <a:xfrm>
              <a:off x="1295400" y="1433181"/>
              <a:ext cx="38100" cy="42863"/>
            </a:xfrm>
            <a:custGeom>
              <a:avLst/>
              <a:gdLst>
                <a:gd name="T0" fmla="*/ 69 w 74"/>
                <a:gd name="T1" fmla="*/ 83 h 83"/>
                <a:gd name="T2" fmla="*/ 13 w 74"/>
                <a:gd name="T3" fmla="*/ 4 h 83"/>
                <a:gd name="T4" fmla="*/ 26 w 74"/>
                <a:gd name="T5" fmla="*/ 0 h 83"/>
                <a:gd name="T6" fmla="*/ 69 w 74"/>
                <a:gd name="T7" fmla="*/ 83 h 83"/>
                <a:gd name="T8" fmla="*/ 69 w 74"/>
                <a:gd name="T9" fmla="*/ 83 h 83"/>
              </a:gdLst>
              <a:ahLst/>
              <a:cxnLst>
                <a:cxn ang="0">
                  <a:pos x="T0" y="T1"/>
                </a:cxn>
                <a:cxn ang="0">
                  <a:pos x="T2" y="T3"/>
                </a:cxn>
                <a:cxn ang="0">
                  <a:pos x="T4" y="T5"/>
                </a:cxn>
                <a:cxn ang="0">
                  <a:pos x="T6" y="T7"/>
                </a:cxn>
                <a:cxn ang="0">
                  <a:pos x="T8" y="T9"/>
                </a:cxn>
              </a:cxnLst>
              <a:rect l="0" t="0" r="r" b="b"/>
              <a:pathLst>
                <a:path w="74" h="83">
                  <a:moveTo>
                    <a:pt x="69" y="83"/>
                  </a:moveTo>
                  <a:cubicBezTo>
                    <a:pt x="38" y="83"/>
                    <a:pt x="0" y="31"/>
                    <a:pt x="13" y="4"/>
                  </a:cubicBezTo>
                  <a:cubicBezTo>
                    <a:pt x="17" y="2"/>
                    <a:pt x="21" y="0"/>
                    <a:pt x="26" y="0"/>
                  </a:cubicBezTo>
                  <a:cubicBezTo>
                    <a:pt x="48" y="0"/>
                    <a:pt x="74" y="34"/>
                    <a:pt x="69" y="83"/>
                  </a:cubicBezTo>
                  <a:lnTo>
                    <a:pt x="69" y="83"/>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752"/>
            <p:cNvSpPr>
              <a:spLocks/>
            </p:cNvSpPr>
            <p:nvPr/>
          </p:nvSpPr>
          <p:spPr bwMode="auto">
            <a:xfrm>
              <a:off x="376238" y="1149019"/>
              <a:ext cx="52388" cy="14288"/>
            </a:xfrm>
            <a:custGeom>
              <a:avLst/>
              <a:gdLst>
                <a:gd name="T0" fmla="*/ 94 w 101"/>
                <a:gd name="T1" fmla="*/ 27 h 27"/>
                <a:gd name="T2" fmla="*/ 0 w 101"/>
                <a:gd name="T3" fmla="*/ 3 h 27"/>
                <a:gd name="T4" fmla="*/ 33 w 101"/>
                <a:gd name="T5" fmla="*/ 0 h 27"/>
                <a:gd name="T6" fmla="*/ 101 w 101"/>
                <a:gd name="T7" fmla="*/ 27 h 27"/>
                <a:gd name="T8" fmla="*/ 94 w 101"/>
                <a:gd name="T9" fmla="*/ 27 h 27"/>
              </a:gdLst>
              <a:ahLst/>
              <a:cxnLst>
                <a:cxn ang="0">
                  <a:pos x="T0" y="T1"/>
                </a:cxn>
                <a:cxn ang="0">
                  <a:pos x="T2" y="T3"/>
                </a:cxn>
                <a:cxn ang="0">
                  <a:pos x="T4" y="T5"/>
                </a:cxn>
                <a:cxn ang="0">
                  <a:pos x="T6" y="T7"/>
                </a:cxn>
                <a:cxn ang="0">
                  <a:pos x="T8" y="T9"/>
                </a:cxn>
              </a:cxnLst>
              <a:rect l="0" t="0" r="r" b="b"/>
              <a:pathLst>
                <a:path w="101" h="27">
                  <a:moveTo>
                    <a:pt x="94" y="27"/>
                  </a:moveTo>
                  <a:cubicBezTo>
                    <a:pt x="59" y="27"/>
                    <a:pt x="26" y="22"/>
                    <a:pt x="0" y="3"/>
                  </a:cubicBezTo>
                  <a:cubicBezTo>
                    <a:pt x="11" y="1"/>
                    <a:pt x="22" y="0"/>
                    <a:pt x="33" y="0"/>
                  </a:cubicBezTo>
                  <a:cubicBezTo>
                    <a:pt x="59" y="0"/>
                    <a:pt x="83" y="7"/>
                    <a:pt x="101" y="27"/>
                  </a:cubicBezTo>
                  <a:cubicBezTo>
                    <a:pt x="99" y="27"/>
                    <a:pt x="96" y="27"/>
                    <a:pt x="94" y="2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783"/>
            <p:cNvSpPr>
              <a:spLocks/>
            </p:cNvSpPr>
            <p:nvPr/>
          </p:nvSpPr>
          <p:spPr bwMode="auto">
            <a:xfrm>
              <a:off x="482600" y="1596694"/>
              <a:ext cx="57150" cy="22225"/>
            </a:xfrm>
            <a:custGeom>
              <a:avLst/>
              <a:gdLst>
                <a:gd name="T0" fmla="*/ 100 w 112"/>
                <a:gd name="T1" fmla="*/ 43 h 43"/>
                <a:gd name="T2" fmla="*/ 0 w 112"/>
                <a:gd name="T3" fmla="*/ 2 h 43"/>
                <a:gd name="T4" fmla="*/ 12 w 112"/>
                <a:gd name="T5" fmla="*/ 0 h 43"/>
                <a:gd name="T6" fmla="*/ 112 w 112"/>
                <a:gd name="T7" fmla="*/ 39 h 43"/>
                <a:gd name="T8" fmla="*/ 100 w 112"/>
                <a:gd name="T9" fmla="*/ 43 h 43"/>
              </a:gdLst>
              <a:ahLst/>
              <a:cxnLst>
                <a:cxn ang="0">
                  <a:pos x="T0" y="T1"/>
                </a:cxn>
                <a:cxn ang="0">
                  <a:pos x="T2" y="T3"/>
                </a:cxn>
                <a:cxn ang="0">
                  <a:pos x="T4" y="T5"/>
                </a:cxn>
                <a:cxn ang="0">
                  <a:pos x="T6" y="T7"/>
                </a:cxn>
                <a:cxn ang="0">
                  <a:pos x="T8" y="T9"/>
                </a:cxn>
              </a:cxnLst>
              <a:rect l="0" t="0" r="r" b="b"/>
              <a:pathLst>
                <a:path w="112" h="43">
                  <a:moveTo>
                    <a:pt x="100" y="43"/>
                  </a:moveTo>
                  <a:cubicBezTo>
                    <a:pt x="76" y="43"/>
                    <a:pt x="28" y="12"/>
                    <a:pt x="0" y="2"/>
                  </a:cubicBezTo>
                  <a:cubicBezTo>
                    <a:pt x="4" y="1"/>
                    <a:pt x="8" y="0"/>
                    <a:pt x="12" y="0"/>
                  </a:cubicBezTo>
                  <a:cubicBezTo>
                    <a:pt x="45" y="0"/>
                    <a:pt x="79" y="29"/>
                    <a:pt x="112" y="39"/>
                  </a:cubicBezTo>
                  <a:cubicBezTo>
                    <a:pt x="109" y="42"/>
                    <a:pt x="105" y="43"/>
                    <a:pt x="100" y="4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784"/>
            <p:cNvSpPr>
              <a:spLocks/>
            </p:cNvSpPr>
            <p:nvPr/>
          </p:nvSpPr>
          <p:spPr bwMode="auto">
            <a:xfrm>
              <a:off x="949325" y="1574469"/>
              <a:ext cx="31750" cy="28575"/>
            </a:xfrm>
            <a:custGeom>
              <a:avLst/>
              <a:gdLst>
                <a:gd name="T0" fmla="*/ 48 w 61"/>
                <a:gd name="T1" fmla="*/ 55 h 55"/>
                <a:gd name="T2" fmla="*/ 0 w 61"/>
                <a:gd name="T3" fmla="*/ 8 h 55"/>
                <a:gd name="T4" fmla="*/ 15 w 61"/>
                <a:gd name="T5" fmla="*/ 0 h 55"/>
                <a:gd name="T6" fmla="*/ 61 w 61"/>
                <a:gd name="T7" fmla="*/ 46 h 55"/>
                <a:gd name="T8" fmla="*/ 48 w 61"/>
                <a:gd name="T9" fmla="*/ 55 h 55"/>
              </a:gdLst>
              <a:ahLst/>
              <a:cxnLst>
                <a:cxn ang="0">
                  <a:pos x="T0" y="T1"/>
                </a:cxn>
                <a:cxn ang="0">
                  <a:pos x="T2" y="T3"/>
                </a:cxn>
                <a:cxn ang="0">
                  <a:pos x="T4" y="T5"/>
                </a:cxn>
                <a:cxn ang="0">
                  <a:pos x="T6" y="T7"/>
                </a:cxn>
                <a:cxn ang="0">
                  <a:pos x="T8" y="T9"/>
                </a:cxn>
              </a:cxnLst>
              <a:rect l="0" t="0" r="r" b="b"/>
              <a:pathLst>
                <a:path w="61" h="55">
                  <a:moveTo>
                    <a:pt x="48" y="55"/>
                  </a:moveTo>
                  <a:cubicBezTo>
                    <a:pt x="28" y="55"/>
                    <a:pt x="3" y="21"/>
                    <a:pt x="0" y="8"/>
                  </a:cubicBezTo>
                  <a:cubicBezTo>
                    <a:pt x="5" y="2"/>
                    <a:pt x="10" y="0"/>
                    <a:pt x="15" y="0"/>
                  </a:cubicBezTo>
                  <a:cubicBezTo>
                    <a:pt x="34" y="0"/>
                    <a:pt x="54" y="34"/>
                    <a:pt x="61" y="46"/>
                  </a:cubicBezTo>
                  <a:cubicBezTo>
                    <a:pt x="58" y="52"/>
                    <a:pt x="53" y="55"/>
                    <a:pt x="48" y="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785"/>
            <p:cNvSpPr>
              <a:spLocks/>
            </p:cNvSpPr>
            <p:nvPr/>
          </p:nvSpPr>
          <p:spPr bwMode="auto">
            <a:xfrm>
              <a:off x="839788" y="1939594"/>
              <a:ext cx="22225" cy="3175"/>
            </a:xfrm>
            <a:custGeom>
              <a:avLst/>
              <a:gdLst>
                <a:gd name="T0" fmla="*/ 24 w 42"/>
                <a:gd name="T1" fmla="*/ 7 h 7"/>
                <a:gd name="T2" fmla="*/ 0 w 42"/>
                <a:gd name="T3" fmla="*/ 0 h 7"/>
                <a:gd name="T4" fmla="*/ 3 w 42"/>
                <a:gd name="T5" fmla="*/ 1 h 7"/>
                <a:gd name="T6" fmla="*/ 24 w 42"/>
                <a:gd name="T7" fmla="*/ 1 h 7"/>
                <a:gd name="T8" fmla="*/ 35 w 42"/>
                <a:gd name="T9" fmla="*/ 1 h 7"/>
                <a:gd name="T10" fmla="*/ 42 w 42"/>
                <a:gd name="T11" fmla="*/ 2 h 7"/>
                <a:gd name="T12" fmla="*/ 24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24" y="7"/>
                  </a:moveTo>
                  <a:cubicBezTo>
                    <a:pt x="17" y="7"/>
                    <a:pt x="9" y="5"/>
                    <a:pt x="0" y="0"/>
                  </a:cubicBezTo>
                  <a:cubicBezTo>
                    <a:pt x="1" y="0"/>
                    <a:pt x="2" y="1"/>
                    <a:pt x="3" y="1"/>
                  </a:cubicBezTo>
                  <a:cubicBezTo>
                    <a:pt x="10" y="1"/>
                    <a:pt x="17" y="1"/>
                    <a:pt x="24" y="1"/>
                  </a:cubicBezTo>
                  <a:cubicBezTo>
                    <a:pt x="28" y="1"/>
                    <a:pt x="32" y="1"/>
                    <a:pt x="35" y="1"/>
                  </a:cubicBezTo>
                  <a:cubicBezTo>
                    <a:pt x="38" y="1"/>
                    <a:pt x="40" y="2"/>
                    <a:pt x="42" y="2"/>
                  </a:cubicBezTo>
                  <a:cubicBezTo>
                    <a:pt x="37" y="6"/>
                    <a:pt x="31" y="7"/>
                    <a:pt x="24" y="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786"/>
            <p:cNvSpPr>
              <a:spLocks/>
            </p:cNvSpPr>
            <p:nvPr/>
          </p:nvSpPr>
          <p:spPr bwMode="auto">
            <a:xfrm>
              <a:off x="838200" y="1926894"/>
              <a:ext cx="30163" cy="14288"/>
            </a:xfrm>
            <a:custGeom>
              <a:avLst/>
              <a:gdLst>
                <a:gd name="T0" fmla="*/ 48 w 60"/>
                <a:gd name="T1" fmla="*/ 27 h 27"/>
                <a:gd name="T2" fmla="*/ 41 w 60"/>
                <a:gd name="T3" fmla="*/ 26 h 27"/>
                <a:gd name="T4" fmla="*/ 30 w 60"/>
                <a:gd name="T5" fmla="*/ 26 h 27"/>
                <a:gd name="T6" fmla="*/ 9 w 60"/>
                <a:gd name="T7" fmla="*/ 26 h 27"/>
                <a:gd name="T8" fmla="*/ 6 w 60"/>
                <a:gd name="T9" fmla="*/ 25 h 27"/>
                <a:gd name="T10" fmla="*/ 0 w 60"/>
                <a:gd name="T11" fmla="*/ 22 h 27"/>
                <a:gd name="T12" fmla="*/ 28 w 60"/>
                <a:gd name="T13" fmla="*/ 0 h 27"/>
                <a:gd name="T14" fmla="*/ 60 w 60"/>
                <a:gd name="T15" fmla="*/ 11 h 27"/>
                <a:gd name="T16" fmla="*/ 48 w 6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7">
                  <a:moveTo>
                    <a:pt x="48" y="27"/>
                  </a:moveTo>
                  <a:cubicBezTo>
                    <a:pt x="46" y="27"/>
                    <a:pt x="44" y="26"/>
                    <a:pt x="41" y="26"/>
                  </a:cubicBezTo>
                  <a:cubicBezTo>
                    <a:pt x="38" y="26"/>
                    <a:pt x="34" y="26"/>
                    <a:pt x="30" y="26"/>
                  </a:cubicBezTo>
                  <a:cubicBezTo>
                    <a:pt x="23" y="26"/>
                    <a:pt x="16" y="26"/>
                    <a:pt x="9" y="26"/>
                  </a:cubicBezTo>
                  <a:cubicBezTo>
                    <a:pt x="8" y="26"/>
                    <a:pt x="7" y="25"/>
                    <a:pt x="6" y="25"/>
                  </a:cubicBezTo>
                  <a:cubicBezTo>
                    <a:pt x="4" y="25"/>
                    <a:pt x="2" y="24"/>
                    <a:pt x="0" y="22"/>
                  </a:cubicBezTo>
                  <a:cubicBezTo>
                    <a:pt x="7" y="7"/>
                    <a:pt x="17" y="0"/>
                    <a:pt x="28" y="0"/>
                  </a:cubicBezTo>
                  <a:cubicBezTo>
                    <a:pt x="38" y="0"/>
                    <a:pt x="48" y="4"/>
                    <a:pt x="60" y="11"/>
                  </a:cubicBezTo>
                  <a:cubicBezTo>
                    <a:pt x="56" y="18"/>
                    <a:pt x="52" y="23"/>
                    <a:pt x="48" y="2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787"/>
            <p:cNvSpPr>
              <a:spLocks/>
            </p:cNvSpPr>
            <p:nvPr/>
          </p:nvSpPr>
          <p:spPr bwMode="auto">
            <a:xfrm>
              <a:off x="762000" y="1499856"/>
              <a:ext cx="123825" cy="92075"/>
            </a:xfrm>
            <a:custGeom>
              <a:avLst/>
              <a:gdLst>
                <a:gd name="T0" fmla="*/ 86 w 243"/>
                <a:gd name="T1" fmla="*/ 179 h 179"/>
                <a:gd name="T2" fmla="*/ 0 w 243"/>
                <a:gd name="T3" fmla="*/ 82 h 179"/>
                <a:gd name="T4" fmla="*/ 103 w 243"/>
                <a:gd name="T5" fmla="*/ 0 h 179"/>
                <a:gd name="T6" fmla="*/ 166 w 243"/>
                <a:gd name="T7" fmla="*/ 25 h 179"/>
                <a:gd name="T8" fmla="*/ 86 w 243"/>
                <a:gd name="T9" fmla="*/ 179 h 179"/>
              </a:gdLst>
              <a:ahLst/>
              <a:cxnLst>
                <a:cxn ang="0">
                  <a:pos x="T0" y="T1"/>
                </a:cxn>
                <a:cxn ang="0">
                  <a:pos x="T2" y="T3"/>
                </a:cxn>
                <a:cxn ang="0">
                  <a:pos x="T4" y="T5"/>
                </a:cxn>
                <a:cxn ang="0">
                  <a:pos x="T6" y="T7"/>
                </a:cxn>
                <a:cxn ang="0">
                  <a:pos x="T8" y="T9"/>
                </a:cxn>
              </a:cxnLst>
              <a:rect l="0" t="0" r="r" b="b"/>
              <a:pathLst>
                <a:path w="243" h="179">
                  <a:moveTo>
                    <a:pt x="86" y="179"/>
                  </a:moveTo>
                  <a:cubicBezTo>
                    <a:pt x="43" y="179"/>
                    <a:pt x="4" y="153"/>
                    <a:pt x="0" y="82"/>
                  </a:cubicBezTo>
                  <a:cubicBezTo>
                    <a:pt x="18" y="29"/>
                    <a:pt x="61" y="0"/>
                    <a:pt x="103" y="0"/>
                  </a:cubicBezTo>
                  <a:cubicBezTo>
                    <a:pt x="126" y="0"/>
                    <a:pt x="148" y="8"/>
                    <a:pt x="166" y="25"/>
                  </a:cubicBezTo>
                  <a:cubicBezTo>
                    <a:pt x="243" y="97"/>
                    <a:pt x="160" y="179"/>
                    <a:pt x="86" y="1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838"/>
            <p:cNvSpPr>
              <a:spLocks/>
            </p:cNvSpPr>
            <p:nvPr/>
          </p:nvSpPr>
          <p:spPr bwMode="auto">
            <a:xfrm>
              <a:off x="355600" y="1101394"/>
              <a:ext cx="12700" cy="20638"/>
            </a:xfrm>
            <a:custGeom>
              <a:avLst/>
              <a:gdLst>
                <a:gd name="T0" fmla="*/ 13 w 25"/>
                <a:gd name="T1" fmla="*/ 43 h 43"/>
                <a:gd name="T2" fmla="*/ 4 w 25"/>
                <a:gd name="T3" fmla="*/ 38 h 43"/>
                <a:gd name="T4" fmla="*/ 1 w 25"/>
                <a:gd name="T5" fmla="*/ 30 h 43"/>
                <a:gd name="T6" fmla="*/ 3 w 25"/>
                <a:gd name="T7" fmla="*/ 0 h 43"/>
                <a:gd name="T8" fmla="*/ 13 w 25"/>
                <a:gd name="T9" fmla="*/ 43 h 43"/>
              </a:gdLst>
              <a:ahLst/>
              <a:cxnLst>
                <a:cxn ang="0">
                  <a:pos x="T0" y="T1"/>
                </a:cxn>
                <a:cxn ang="0">
                  <a:pos x="T2" y="T3"/>
                </a:cxn>
                <a:cxn ang="0">
                  <a:pos x="T4" y="T5"/>
                </a:cxn>
                <a:cxn ang="0">
                  <a:pos x="T6" y="T7"/>
                </a:cxn>
                <a:cxn ang="0">
                  <a:pos x="T8" y="T9"/>
                </a:cxn>
              </a:cxnLst>
              <a:rect l="0" t="0" r="r" b="b"/>
              <a:pathLst>
                <a:path w="25" h="43">
                  <a:moveTo>
                    <a:pt x="13" y="43"/>
                  </a:moveTo>
                  <a:cubicBezTo>
                    <a:pt x="9" y="42"/>
                    <a:pt x="6" y="40"/>
                    <a:pt x="4" y="38"/>
                  </a:cubicBezTo>
                  <a:cubicBezTo>
                    <a:pt x="2" y="36"/>
                    <a:pt x="1" y="33"/>
                    <a:pt x="1" y="30"/>
                  </a:cubicBezTo>
                  <a:cubicBezTo>
                    <a:pt x="0" y="23"/>
                    <a:pt x="5" y="12"/>
                    <a:pt x="3" y="0"/>
                  </a:cubicBezTo>
                  <a:cubicBezTo>
                    <a:pt x="25" y="6"/>
                    <a:pt x="1" y="27"/>
                    <a:pt x="13" y="4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839"/>
            <p:cNvSpPr>
              <a:spLocks/>
            </p:cNvSpPr>
            <p:nvPr/>
          </p:nvSpPr>
          <p:spPr bwMode="auto">
            <a:xfrm>
              <a:off x="293688" y="1285544"/>
              <a:ext cx="12700" cy="19050"/>
            </a:xfrm>
            <a:custGeom>
              <a:avLst/>
              <a:gdLst>
                <a:gd name="T0" fmla="*/ 8 w 23"/>
                <a:gd name="T1" fmla="*/ 37 h 37"/>
                <a:gd name="T2" fmla="*/ 11 w 23"/>
                <a:gd name="T3" fmla="*/ 8 h 37"/>
                <a:gd name="T4" fmla="*/ 8 w 23"/>
                <a:gd name="T5" fmla="*/ 4 h 37"/>
                <a:gd name="T6" fmla="*/ 18 w 23"/>
                <a:gd name="T7" fmla="*/ 0 h 37"/>
                <a:gd name="T8" fmla="*/ 23 w 23"/>
                <a:gd name="T9" fmla="*/ 4 h 37"/>
                <a:gd name="T10" fmla="*/ 17 w 23"/>
                <a:gd name="T11" fmla="*/ 13 h 37"/>
                <a:gd name="T12" fmla="*/ 18 w 23"/>
                <a:gd name="T13" fmla="*/ 33 h 37"/>
                <a:gd name="T14" fmla="*/ 8 w 2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7">
                  <a:moveTo>
                    <a:pt x="8" y="37"/>
                  </a:moveTo>
                  <a:cubicBezTo>
                    <a:pt x="0" y="37"/>
                    <a:pt x="12" y="16"/>
                    <a:pt x="11" y="8"/>
                  </a:cubicBezTo>
                  <a:cubicBezTo>
                    <a:pt x="10" y="6"/>
                    <a:pt x="10" y="5"/>
                    <a:pt x="8" y="4"/>
                  </a:cubicBezTo>
                  <a:cubicBezTo>
                    <a:pt x="8" y="0"/>
                    <a:pt x="14" y="1"/>
                    <a:pt x="18" y="0"/>
                  </a:cubicBezTo>
                  <a:cubicBezTo>
                    <a:pt x="17" y="4"/>
                    <a:pt x="20" y="4"/>
                    <a:pt x="23" y="4"/>
                  </a:cubicBezTo>
                  <a:cubicBezTo>
                    <a:pt x="22" y="7"/>
                    <a:pt x="20" y="10"/>
                    <a:pt x="17" y="13"/>
                  </a:cubicBezTo>
                  <a:cubicBezTo>
                    <a:pt x="11" y="21"/>
                    <a:pt x="4" y="29"/>
                    <a:pt x="18" y="33"/>
                  </a:cubicBezTo>
                  <a:cubicBezTo>
                    <a:pt x="13" y="36"/>
                    <a:pt x="10" y="37"/>
                    <a:pt x="8" y="3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840"/>
            <p:cNvSpPr>
              <a:spLocks/>
            </p:cNvSpPr>
            <p:nvPr/>
          </p:nvSpPr>
          <p:spPr bwMode="auto">
            <a:xfrm>
              <a:off x="354013" y="1058531"/>
              <a:ext cx="17463" cy="22225"/>
            </a:xfrm>
            <a:custGeom>
              <a:avLst/>
              <a:gdLst>
                <a:gd name="T0" fmla="*/ 21 w 35"/>
                <a:gd name="T1" fmla="*/ 44 h 44"/>
                <a:gd name="T2" fmla="*/ 11 w 35"/>
                <a:gd name="T3" fmla="*/ 0 h 44"/>
                <a:gd name="T4" fmla="*/ 21 w 35"/>
                <a:gd name="T5" fmla="*/ 44 h 44"/>
              </a:gdLst>
              <a:ahLst/>
              <a:cxnLst>
                <a:cxn ang="0">
                  <a:pos x="T0" y="T1"/>
                </a:cxn>
                <a:cxn ang="0">
                  <a:pos x="T2" y="T3"/>
                </a:cxn>
                <a:cxn ang="0">
                  <a:pos x="T4" y="T5"/>
                </a:cxn>
              </a:cxnLst>
              <a:rect l="0" t="0" r="r" b="b"/>
              <a:pathLst>
                <a:path w="35" h="44">
                  <a:moveTo>
                    <a:pt x="21" y="44"/>
                  </a:moveTo>
                  <a:cubicBezTo>
                    <a:pt x="0" y="37"/>
                    <a:pt x="24" y="15"/>
                    <a:pt x="11" y="0"/>
                  </a:cubicBezTo>
                  <a:cubicBezTo>
                    <a:pt x="35" y="4"/>
                    <a:pt x="18" y="25"/>
                    <a:pt x="21" y="4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855"/>
            <p:cNvSpPr>
              <a:spLocks/>
            </p:cNvSpPr>
            <p:nvPr/>
          </p:nvSpPr>
          <p:spPr bwMode="auto">
            <a:xfrm>
              <a:off x="317500" y="1285544"/>
              <a:ext cx="349250" cy="479425"/>
            </a:xfrm>
            <a:custGeom>
              <a:avLst/>
              <a:gdLst>
                <a:gd name="T0" fmla="*/ 270 w 683"/>
                <a:gd name="T1" fmla="*/ 923 h 935"/>
                <a:gd name="T2" fmla="*/ 251 w 683"/>
                <a:gd name="T3" fmla="*/ 902 h 935"/>
                <a:gd name="T4" fmla="*/ 233 w 683"/>
                <a:gd name="T5" fmla="*/ 880 h 935"/>
                <a:gd name="T6" fmla="*/ 214 w 683"/>
                <a:gd name="T7" fmla="*/ 857 h 935"/>
                <a:gd name="T8" fmla="*/ 150 w 683"/>
                <a:gd name="T9" fmla="*/ 764 h 935"/>
                <a:gd name="T10" fmla="*/ 136 w 683"/>
                <a:gd name="T11" fmla="*/ 741 h 935"/>
                <a:gd name="T12" fmla="*/ 123 w 683"/>
                <a:gd name="T13" fmla="*/ 718 h 935"/>
                <a:gd name="T14" fmla="*/ 110 w 683"/>
                <a:gd name="T15" fmla="*/ 694 h 935"/>
                <a:gd name="T16" fmla="*/ 98 w 683"/>
                <a:gd name="T17" fmla="*/ 670 h 935"/>
                <a:gd name="T18" fmla="*/ 86 w 683"/>
                <a:gd name="T19" fmla="*/ 645 h 935"/>
                <a:gd name="T20" fmla="*/ 75 w 683"/>
                <a:gd name="T21" fmla="*/ 620 h 935"/>
                <a:gd name="T22" fmla="*/ 65 w 683"/>
                <a:gd name="T23" fmla="*/ 594 h 935"/>
                <a:gd name="T24" fmla="*/ 55 w 683"/>
                <a:gd name="T25" fmla="*/ 569 h 935"/>
                <a:gd name="T26" fmla="*/ 46 w 683"/>
                <a:gd name="T27" fmla="*/ 542 h 935"/>
                <a:gd name="T28" fmla="*/ 37 w 683"/>
                <a:gd name="T29" fmla="*/ 515 h 935"/>
                <a:gd name="T30" fmla="*/ 0 w 683"/>
                <a:gd name="T31" fmla="*/ 349 h 935"/>
                <a:gd name="T32" fmla="*/ 237 w 683"/>
                <a:gd name="T33" fmla="*/ 128 h 935"/>
                <a:gd name="T34" fmla="*/ 307 w 683"/>
                <a:gd name="T35" fmla="*/ 122 h 935"/>
                <a:gd name="T36" fmla="*/ 363 w 683"/>
                <a:gd name="T37" fmla="*/ 127 h 935"/>
                <a:gd name="T38" fmla="*/ 594 w 683"/>
                <a:gd name="T39" fmla="*/ 0 h 935"/>
                <a:gd name="T40" fmla="*/ 575 w 683"/>
                <a:gd name="T41" fmla="*/ 63 h 935"/>
                <a:gd name="T42" fmla="*/ 458 w 683"/>
                <a:gd name="T43" fmla="*/ 241 h 935"/>
                <a:gd name="T44" fmla="*/ 440 w 683"/>
                <a:gd name="T45" fmla="*/ 381 h 935"/>
                <a:gd name="T46" fmla="*/ 452 w 683"/>
                <a:gd name="T47" fmla="*/ 446 h 935"/>
                <a:gd name="T48" fmla="*/ 410 w 683"/>
                <a:gd name="T49" fmla="*/ 422 h 935"/>
                <a:gd name="T50" fmla="*/ 382 w 683"/>
                <a:gd name="T51" fmla="*/ 495 h 935"/>
                <a:gd name="T52" fmla="*/ 426 w 683"/>
                <a:gd name="T53" fmla="*/ 703 h 935"/>
                <a:gd name="T54" fmla="*/ 493 w 683"/>
                <a:gd name="T55" fmla="*/ 711 h 935"/>
                <a:gd name="T56" fmla="*/ 389 w 683"/>
                <a:gd name="T57" fmla="*/ 780 h 935"/>
                <a:gd name="T58" fmla="*/ 307 w 683"/>
                <a:gd name="T59" fmla="*/ 805 h 935"/>
                <a:gd name="T60" fmla="*/ 257 w 683"/>
                <a:gd name="T61" fmla="*/ 869 h 935"/>
                <a:gd name="T62" fmla="*/ 280 w 683"/>
                <a:gd name="T63"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3" h="935">
                  <a:moveTo>
                    <a:pt x="280" y="935"/>
                  </a:moveTo>
                  <a:cubicBezTo>
                    <a:pt x="277" y="931"/>
                    <a:pt x="273" y="927"/>
                    <a:pt x="270" y="923"/>
                  </a:cubicBezTo>
                  <a:cubicBezTo>
                    <a:pt x="268" y="921"/>
                    <a:pt x="266" y="919"/>
                    <a:pt x="264" y="917"/>
                  </a:cubicBezTo>
                  <a:cubicBezTo>
                    <a:pt x="260" y="912"/>
                    <a:pt x="256" y="907"/>
                    <a:pt x="251" y="902"/>
                  </a:cubicBezTo>
                  <a:cubicBezTo>
                    <a:pt x="250" y="900"/>
                    <a:pt x="248" y="899"/>
                    <a:pt x="247" y="897"/>
                  </a:cubicBezTo>
                  <a:cubicBezTo>
                    <a:pt x="242" y="891"/>
                    <a:pt x="237" y="886"/>
                    <a:pt x="233" y="880"/>
                  </a:cubicBezTo>
                  <a:lnTo>
                    <a:pt x="229" y="876"/>
                  </a:lnTo>
                  <a:cubicBezTo>
                    <a:pt x="224" y="870"/>
                    <a:pt x="219" y="864"/>
                    <a:pt x="214" y="857"/>
                  </a:cubicBezTo>
                  <a:lnTo>
                    <a:pt x="213" y="855"/>
                  </a:lnTo>
                  <a:cubicBezTo>
                    <a:pt x="190" y="826"/>
                    <a:pt x="170" y="796"/>
                    <a:pt x="150" y="764"/>
                  </a:cubicBezTo>
                  <a:lnTo>
                    <a:pt x="150" y="764"/>
                  </a:lnTo>
                  <a:cubicBezTo>
                    <a:pt x="145" y="757"/>
                    <a:pt x="141" y="749"/>
                    <a:pt x="136" y="741"/>
                  </a:cubicBezTo>
                  <a:lnTo>
                    <a:pt x="135" y="739"/>
                  </a:lnTo>
                  <a:cubicBezTo>
                    <a:pt x="131" y="732"/>
                    <a:pt x="127" y="725"/>
                    <a:pt x="123" y="718"/>
                  </a:cubicBezTo>
                  <a:lnTo>
                    <a:pt x="121" y="714"/>
                  </a:lnTo>
                  <a:cubicBezTo>
                    <a:pt x="117" y="707"/>
                    <a:pt x="114" y="701"/>
                    <a:pt x="110" y="694"/>
                  </a:cubicBezTo>
                  <a:cubicBezTo>
                    <a:pt x="109" y="692"/>
                    <a:pt x="109" y="691"/>
                    <a:pt x="108" y="689"/>
                  </a:cubicBezTo>
                  <a:cubicBezTo>
                    <a:pt x="104" y="683"/>
                    <a:pt x="101" y="676"/>
                    <a:pt x="98" y="670"/>
                  </a:cubicBezTo>
                  <a:cubicBezTo>
                    <a:pt x="97" y="668"/>
                    <a:pt x="96" y="666"/>
                    <a:pt x="95" y="664"/>
                  </a:cubicBezTo>
                  <a:cubicBezTo>
                    <a:pt x="92" y="658"/>
                    <a:pt x="89" y="651"/>
                    <a:pt x="86" y="645"/>
                  </a:cubicBezTo>
                  <a:cubicBezTo>
                    <a:pt x="86" y="643"/>
                    <a:pt x="85" y="641"/>
                    <a:pt x="84" y="639"/>
                  </a:cubicBezTo>
                  <a:cubicBezTo>
                    <a:pt x="81" y="633"/>
                    <a:pt x="78" y="626"/>
                    <a:pt x="75" y="620"/>
                  </a:cubicBezTo>
                  <a:cubicBezTo>
                    <a:pt x="75" y="618"/>
                    <a:pt x="74" y="616"/>
                    <a:pt x="73" y="614"/>
                  </a:cubicBezTo>
                  <a:cubicBezTo>
                    <a:pt x="70" y="608"/>
                    <a:pt x="68" y="601"/>
                    <a:pt x="65" y="594"/>
                  </a:cubicBezTo>
                  <a:cubicBezTo>
                    <a:pt x="64" y="593"/>
                    <a:pt x="63" y="591"/>
                    <a:pt x="63" y="589"/>
                  </a:cubicBezTo>
                  <a:cubicBezTo>
                    <a:pt x="60" y="582"/>
                    <a:pt x="58" y="576"/>
                    <a:pt x="55" y="569"/>
                  </a:cubicBezTo>
                  <a:cubicBezTo>
                    <a:pt x="54" y="567"/>
                    <a:pt x="54" y="565"/>
                    <a:pt x="53" y="564"/>
                  </a:cubicBezTo>
                  <a:cubicBezTo>
                    <a:pt x="51" y="557"/>
                    <a:pt x="48" y="549"/>
                    <a:pt x="46" y="542"/>
                  </a:cubicBezTo>
                  <a:lnTo>
                    <a:pt x="44" y="538"/>
                  </a:lnTo>
                  <a:cubicBezTo>
                    <a:pt x="42" y="530"/>
                    <a:pt x="39" y="523"/>
                    <a:pt x="37" y="515"/>
                  </a:cubicBezTo>
                  <a:lnTo>
                    <a:pt x="36" y="512"/>
                  </a:lnTo>
                  <a:cubicBezTo>
                    <a:pt x="20" y="459"/>
                    <a:pt x="7" y="405"/>
                    <a:pt x="0" y="349"/>
                  </a:cubicBezTo>
                  <a:lnTo>
                    <a:pt x="0" y="349"/>
                  </a:lnTo>
                  <a:cubicBezTo>
                    <a:pt x="65" y="274"/>
                    <a:pt x="146" y="193"/>
                    <a:pt x="237" y="128"/>
                  </a:cubicBezTo>
                  <a:cubicBezTo>
                    <a:pt x="261" y="110"/>
                    <a:pt x="286" y="94"/>
                    <a:pt x="313" y="79"/>
                  </a:cubicBezTo>
                  <a:cubicBezTo>
                    <a:pt x="309" y="95"/>
                    <a:pt x="307" y="110"/>
                    <a:pt x="307" y="122"/>
                  </a:cubicBezTo>
                  <a:cubicBezTo>
                    <a:pt x="320" y="127"/>
                    <a:pt x="333" y="128"/>
                    <a:pt x="346" y="128"/>
                  </a:cubicBezTo>
                  <a:cubicBezTo>
                    <a:pt x="352" y="128"/>
                    <a:pt x="357" y="128"/>
                    <a:pt x="363" y="127"/>
                  </a:cubicBezTo>
                  <a:cubicBezTo>
                    <a:pt x="367" y="127"/>
                    <a:pt x="370" y="126"/>
                    <a:pt x="374" y="126"/>
                  </a:cubicBezTo>
                  <a:cubicBezTo>
                    <a:pt x="448" y="111"/>
                    <a:pt x="521" y="44"/>
                    <a:pt x="594" y="0"/>
                  </a:cubicBezTo>
                  <a:cubicBezTo>
                    <a:pt x="623" y="1"/>
                    <a:pt x="653" y="4"/>
                    <a:pt x="683" y="11"/>
                  </a:cubicBezTo>
                  <a:cubicBezTo>
                    <a:pt x="656" y="37"/>
                    <a:pt x="599" y="53"/>
                    <a:pt x="575" y="63"/>
                  </a:cubicBezTo>
                  <a:cubicBezTo>
                    <a:pt x="522" y="122"/>
                    <a:pt x="431" y="131"/>
                    <a:pt x="411" y="209"/>
                  </a:cubicBezTo>
                  <a:cubicBezTo>
                    <a:pt x="427" y="233"/>
                    <a:pt x="443" y="241"/>
                    <a:pt x="458" y="241"/>
                  </a:cubicBezTo>
                  <a:cubicBezTo>
                    <a:pt x="498" y="241"/>
                    <a:pt x="537" y="185"/>
                    <a:pt x="577" y="172"/>
                  </a:cubicBezTo>
                  <a:cubicBezTo>
                    <a:pt x="644" y="240"/>
                    <a:pt x="495" y="301"/>
                    <a:pt x="440" y="381"/>
                  </a:cubicBezTo>
                  <a:lnTo>
                    <a:pt x="464" y="371"/>
                  </a:lnTo>
                  <a:cubicBezTo>
                    <a:pt x="531" y="406"/>
                    <a:pt x="487" y="446"/>
                    <a:pt x="452" y="446"/>
                  </a:cubicBezTo>
                  <a:cubicBezTo>
                    <a:pt x="434" y="446"/>
                    <a:pt x="419" y="436"/>
                    <a:pt x="420" y="410"/>
                  </a:cubicBezTo>
                  <a:cubicBezTo>
                    <a:pt x="417" y="411"/>
                    <a:pt x="413" y="414"/>
                    <a:pt x="410" y="422"/>
                  </a:cubicBezTo>
                  <a:cubicBezTo>
                    <a:pt x="383" y="448"/>
                    <a:pt x="440" y="474"/>
                    <a:pt x="412" y="500"/>
                  </a:cubicBezTo>
                  <a:cubicBezTo>
                    <a:pt x="401" y="497"/>
                    <a:pt x="391" y="495"/>
                    <a:pt x="382" y="495"/>
                  </a:cubicBezTo>
                  <a:cubicBezTo>
                    <a:pt x="319" y="495"/>
                    <a:pt x="304" y="573"/>
                    <a:pt x="308" y="626"/>
                  </a:cubicBezTo>
                  <a:cubicBezTo>
                    <a:pt x="338" y="673"/>
                    <a:pt x="380" y="693"/>
                    <a:pt x="426" y="703"/>
                  </a:cubicBezTo>
                  <a:cubicBezTo>
                    <a:pt x="438" y="705"/>
                    <a:pt x="451" y="707"/>
                    <a:pt x="464" y="709"/>
                  </a:cubicBezTo>
                  <a:cubicBezTo>
                    <a:pt x="473" y="710"/>
                    <a:pt x="483" y="711"/>
                    <a:pt x="493" y="711"/>
                  </a:cubicBezTo>
                  <a:cubicBezTo>
                    <a:pt x="487" y="741"/>
                    <a:pt x="481" y="770"/>
                    <a:pt x="476" y="800"/>
                  </a:cubicBezTo>
                  <a:cubicBezTo>
                    <a:pt x="447" y="788"/>
                    <a:pt x="418" y="780"/>
                    <a:pt x="389" y="780"/>
                  </a:cubicBezTo>
                  <a:cubicBezTo>
                    <a:pt x="380" y="780"/>
                    <a:pt x="371" y="781"/>
                    <a:pt x="362" y="783"/>
                  </a:cubicBezTo>
                  <a:cubicBezTo>
                    <a:pt x="347" y="786"/>
                    <a:pt x="326" y="794"/>
                    <a:pt x="307" y="805"/>
                  </a:cubicBezTo>
                  <a:cubicBezTo>
                    <a:pt x="292" y="814"/>
                    <a:pt x="278" y="825"/>
                    <a:pt x="269" y="838"/>
                  </a:cubicBezTo>
                  <a:cubicBezTo>
                    <a:pt x="262" y="847"/>
                    <a:pt x="257" y="858"/>
                    <a:pt x="257" y="869"/>
                  </a:cubicBezTo>
                  <a:cubicBezTo>
                    <a:pt x="273" y="894"/>
                    <a:pt x="302" y="891"/>
                    <a:pt x="303" y="912"/>
                  </a:cubicBezTo>
                  <a:cubicBezTo>
                    <a:pt x="294" y="919"/>
                    <a:pt x="287" y="927"/>
                    <a:pt x="280" y="9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856"/>
            <p:cNvSpPr>
              <a:spLocks/>
            </p:cNvSpPr>
            <p:nvPr/>
          </p:nvSpPr>
          <p:spPr bwMode="auto">
            <a:xfrm>
              <a:off x="590550" y="1652256"/>
              <a:ext cx="84138" cy="69850"/>
            </a:xfrm>
            <a:custGeom>
              <a:avLst/>
              <a:gdLst>
                <a:gd name="T0" fmla="*/ 95 w 162"/>
                <a:gd name="T1" fmla="*/ 135 h 135"/>
                <a:gd name="T2" fmla="*/ 0 w 162"/>
                <a:gd name="T3" fmla="*/ 108 h 135"/>
                <a:gd name="T4" fmla="*/ 20 w 162"/>
                <a:gd name="T5" fmla="*/ 0 h 135"/>
                <a:gd name="T6" fmla="*/ 162 w 162"/>
                <a:gd name="T7" fmla="*/ 100 h 135"/>
                <a:gd name="T8" fmla="*/ 95 w 162"/>
                <a:gd name="T9" fmla="*/ 135 h 135"/>
              </a:gdLst>
              <a:ahLst/>
              <a:cxnLst>
                <a:cxn ang="0">
                  <a:pos x="T0" y="T1"/>
                </a:cxn>
                <a:cxn ang="0">
                  <a:pos x="T2" y="T3"/>
                </a:cxn>
                <a:cxn ang="0">
                  <a:pos x="T4" y="T5"/>
                </a:cxn>
                <a:cxn ang="0">
                  <a:pos x="T6" y="T7"/>
                </a:cxn>
                <a:cxn ang="0">
                  <a:pos x="T8" y="T9"/>
                </a:cxn>
              </a:cxnLst>
              <a:rect l="0" t="0" r="r" b="b"/>
              <a:pathLst>
                <a:path w="162" h="135">
                  <a:moveTo>
                    <a:pt x="95" y="135"/>
                  </a:moveTo>
                  <a:cubicBezTo>
                    <a:pt x="66" y="135"/>
                    <a:pt x="33" y="123"/>
                    <a:pt x="0" y="108"/>
                  </a:cubicBezTo>
                  <a:cubicBezTo>
                    <a:pt x="5" y="72"/>
                    <a:pt x="12" y="36"/>
                    <a:pt x="20" y="0"/>
                  </a:cubicBezTo>
                  <a:cubicBezTo>
                    <a:pt x="84" y="7"/>
                    <a:pt x="139" y="24"/>
                    <a:pt x="162" y="100"/>
                  </a:cubicBezTo>
                  <a:cubicBezTo>
                    <a:pt x="143" y="126"/>
                    <a:pt x="120" y="135"/>
                    <a:pt x="95" y="1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857"/>
            <p:cNvSpPr>
              <a:spLocks noEditPoints="1"/>
            </p:cNvSpPr>
            <p:nvPr/>
          </p:nvSpPr>
          <p:spPr bwMode="auto">
            <a:xfrm>
              <a:off x="431800" y="1017256"/>
              <a:ext cx="173038" cy="63500"/>
            </a:xfrm>
            <a:custGeom>
              <a:avLst/>
              <a:gdLst>
                <a:gd name="T0" fmla="*/ 337 w 337"/>
                <a:gd name="T1" fmla="*/ 126 h 126"/>
                <a:gd name="T2" fmla="*/ 283 w 337"/>
                <a:gd name="T3" fmla="*/ 110 h 126"/>
                <a:gd name="T4" fmla="*/ 289 w 337"/>
                <a:gd name="T5" fmla="*/ 110 h 126"/>
                <a:gd name="T6" fmla="*/ 337 w 337"/>
                <a:gd name="T7" fmla="*/ 126 h 126"/>
                <a:gd name="T8" fmla="*/ 42 w 337"/>
                <a:gd name="T9" fmla="*/ 54 h 126"/>
                <a:gd name="T10" fmla="*/ 0 w 337"/>
                <a:gd name="T11" fmla="*/ 46 h 126"/>
                <a:gd name="T12" fmla="*/ 0 w 337"/>
                <a:gd name="T13" fmla="*/ 46 h 126"/>
                <a:gd name="T14" fmla="*/ 25 w 337"/>
                <a:gd name="T15" fmla="*/ 16 h 126"/>
                <a:gd name="T16" fmla="*/ 26 w 337"/>
                <a:gd name="T17" fmla="*/ 14 h 126"/>
                <a:gd name="T18" fmla="*/ 38 w 337"/>
                <a:gd name="T19" fmla="*/ 0 h 126"/>
                <a:gd name="T20" fmla="*/ 60 w 337"/>
                <a:gd name="T21" fmla="*/ 18 h 126"/>
                <a:gd name="T22" fmla="*/ 58 w 337"/>
                <a:gd name="T23" fmla="*/ 27 h 126"/>
                <a:gd name="T24" fmla="*/ 61 w 337"/>
                <a:gd name="T25" fmla="*/ 37 h 126"/>
                <a:gd name="T26" fmla="*/ 42 w 337"/>
                <a:gd name="T27" fmla="*/ 5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126">
                  <a:moveTo>
                    <a:pt x="337" y="126"/>
                  </a:moveTo>
                  <a:cubicBezTo>
                    <a:pt x="319" y="121"/>
                    <a:pt x="301" y="115"/>
                    <a:pt x="283" y="110"/>
                  </a:cubicBezTo>
                  <a:cubicBezTo>
                    <a:pt x="285" y="110"/>
                    <a:pt x="287" y="110"/>
                    <a:pt x="289" y="110"/>
                  </a:cubicBezTo>
                  <a:cubicBezTo>
                    <a:pt x="307" y="110"/>
                    <a:pt x="324" y="115"/>
                    <a:pt x="337" y="126"/>
                  </a:cubicBezTo>
                  <a:close/>
                  <a:moveTo>
                    <a:pt x="42" y="54"/>
                  </a:moveTo>
                  <a:cubicBezTo>
                    <a:pt x="28" y="51"/>
                    <a:pt x="14" y="48"/>
                    <a:pt x="0" y="46"/>
                  </a:cubicBezTo>
                  <a:lnTo>
                    <a:pt x="0" y="46"/>
                  </a:lnTo>
                  <a:cubicBezTo>
                    <a:pt x="8" y="36"/>
                    <a:pt x="16" y="25"/>
                    <a:pt x="25" y="16"/>
                  </a:cubicBezTo>
                  <a:lnTo>
                    <a:pt x="26" y="14"/>
                  </a:lnTo>
                  <a:cubicBezTo>
                    <a:pt x="30" y="10"/>
                    <a:pt x="34" y="5"/>
                    <a:pt x="38" y="0"/>
                  </a:cubicBezTo>
                  <a:cubicBezTo>
                    <a:pt x="46" y="5"/>
                    <a:pt x="53" y="11"/>
                    <a:pt x="60" y="18"/>
                  </a:cubicBezTo>
                  <a:cubicBezTo>
                    <a:pt x="56" y="20"/>
                    <a:pt x="56" y="24"/>
                    <a:pt x="58" y="27"/>
                  </a:cubicBezTo>
                  <a:cubicBezTo>
                    <a:pt x="58" y="30"/>
                    <a:pt x="60" y="34"/>
                    <a:pt x="61" y="37"/>
                  </a:cubicBezTo>
                  <a:cubicBezTo>
                    <a:pt x="53" y="42"/>
                    <a:pt x="47" y="48"/>
                    <a:pt x="42" y="5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858"/>
            <p:cNvSpPr>
              <a:spLocks noEditPoints="1"/>
            </p:cNvSpPr>
            <p:nvPr/>
          </p:nvSpPr>
          <p:spPr bwMode="auto">
            <a:xfrm>
              <a:off x="311150" y="1091869"/>
              <a:ext cx="304800" cy="330200"/>
            </a:xfrm>
            <a:custGeom>
              <a:avLst/>
              <a:gdLst>
                <a:gd name="T0" fmla="*/ 2 w 595"/>
                <a:gd name="T1" fmla="*/ 643 h 643"/>
                <a:gd name="T2" fmla="*/ 0 w 595"/>
                <a:gd name="T3" fmla="*/ 586 h 643"/>
                <a:gd name="T4" fmla="*/ 0 w 595"/>
                <a:gd name="T5" fmla="*/ 582 h 643"/>
                <a:gd name="T6" fmla="*/ 1 w 595"/>
                <a:gd name="T7" fmla="*/ 531 h 643"/>
                <a:gd name="T8" fmla="*/ 1 w 595"/>
                <a:gd name="T9" fmla="*/ 523 h 643"/>
                <a:gd name="T10" fmla="*/ 2 w 595"/>
                <a:gd name="T11" fmla="*/ 509 h 643"/>
                <a:gd name="T12" fmla="*/ 2 w 595"/>
                <a:gd name="T13" fmla="*/ 499 h 643"/>
                <a:gd name="T14" fmla="*/ 3 w 595"/>
                <a:gd name="T15" fmla="*/ 486 h 643"/>
                <a:gd name="T16" fmla="*/ 4 w 595"/>
                <a:gd name="T17" fmla="*/ 475 h 643"/>
                <a:gd name="T18" fmla="*/ 33 w 595"/>
                <a:gd name="T19" fmla="*/ 477 h 643"/>
                <a:gd name="T20" fmla="*/ 68 w 595"/>
                <a:gd name="T21" fmla="*/ 475 h 643"/>
                <a:gd name="T22" fmla="*/ 211 w 595"/>
                <a:gd name="T23" fmla="*/ 446 h 643"/>
                <a:gd name="T24" fmla="*/ 290 w 595"/>
                <a:gd name="T25" fmla="*/ 388 h 643"/>
                <a:gd name="T26" fmla="*/ 277 w 595"/>
                <a:gd name="T27" fmla="*/ 388 h 643"/>
                <a:gd name="T28" fmla="*/ 202 w 595"/>
                <a:gd name="T29" fmla="*/ 375 h 643"/>
                <a:gd name="T30" fmla="*/ 174 w 595"/>
                <a:gd name="T31" fmla="*/ 366 h 643"/>
                <a:gd name="T32" fmla="*/ 96 w 595"/>
                <a:gd name="T33" fmla="*/ 346 h 643"/>
                <a:gd name="T34" fmla="*/ 68 w 595"/>
                <a:gd name="T35" fmla="*/ 344 h 643"/>
                <a:gd name="T36" fmla="*/ 51 w 595"/>
                <a:gd name="T37" fmla="*/ 345 h 643"/>
                <a:gd name="T38" fmla="*/ 41 w 595"/>
                <a:gd name="T39" fmla="*/ 346 h 643"/>
                <a:gd name="T40" fmla="*/ 29 w 595"/>
                <a:gd name="T41" fmla="*/ 324 h 643"/>
                <a:gd name="T42" fmla="*/ 35 w 595"/>
                <a:gd name="T43" fmla="*/ 300 h 643"/>
                <a:gd name="T44" fmla="*/ 37 w 595"/>
                <a:gd name="T45" fmla="*/ 291 h 643"/>
                <a:gd name="T46" fmla="*/ 42 w 595"/>
                <a:gd name="T47" fmla="*/ 274 h 643"/>
                <a:gd name="T48" fmla="*/ 45 w 595"/>
                <a:gd name="T49" fmla="*/ 263 h 643"/>
                <a:gd name="T50" fmla="*/ 46 w 595"/>
                <a:gd name="T51" fmla="*/ 259 h 643"/>
                <a:gd name="T52" fmla="*/ 144 w 595"/>
                <a:gd name="T53" fmla="*/ 283 h 643"/>
                <a:gd name="T54" fmla="*/ 173 w 595"/>
                <a:gd name="T55" fmla="*/ 291 h 643"/>
                <a:gd name="T56" fmla="*/ 312 w 595"/>
                <a:gd name="T57" fmla="*/ 364 h 643"/>
                <a:gd name="T58" fmla="*/ 375 w 595"/>
                <a:gd name="T59" fmla="*/ 39 h 643"/>
                <a:gd name="T60" fmla="*/ 418 w 595"/>
                <a:gd name="T61" fmla="*/ 0 h 643"/>
                <a:gd name="T62" fmla="*/ 595 w 595"/>
                <a:gd name="T63" fmla="*/ 50 h 643"/>
                <a:gd name="T64" fmla="*/ 420 w 595"/>
                <a:gd name="T65" fmla="*/ 265 h 643"/>
                <a:gd name="T66" fmla="*/ 357 w 595"/>
                <a:gd name="T67" fmla="*/ 369 h 643"/>
                <a:gd name="T68" fmla="*/ 212 w 595"/>
                <a:gd name="T69" fmla="*/ 454 h 643"/>
                <a:gd name="T70" fmla="*/ 2 w 595"/>
                <a:gd name="T71" fmla="*/ 643 h 643"/>
                <a:gd name="T72" fmla="*/ 117 w 595"/>
                <a:gd name="T73" fmla="*/ 119 h 643"/>
                <a:gd name="T74" fmla="*/ 113 w 595"/>
                <a:gd name="T75" fmla="*/ 119 h 643"/>
                <a:gd name="T76" fmla="*/ 100 w 595"/>
                <a:gd name="T77" fmla="*/ 118 h 643"/>
                <a:gd name="T78" fmla="*/ 103 w 595"/>
                <a:gd name="T79" fmla="*/ 112 h 643"/>
                <a:gd name="T80" fmla="*/ 112 w 595"/>
                <a:gd name="T81" fmla="*/ 116 h 643"/>
                <a:gd name="T82" fmla="*/ 117 w 595"/>
                <a:gd name="T83" fmla="*/ 119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5" h="643">
                  <a:moveTo>
                    <a:pt x="2" y="643"/>
                  </a:moveTo>
                  <a:cubicBezTo>
                    <a:pt x="1" y="624"/>
                    <a:pt x="0" y="605"/>
                    <a:pt x="0" y="586"/>
                  </a:cubicBezTo>
                  <a:lnTo>
                    <a:pt x="0" y="582"/>
                  </a:lnTo>
                  <a:cubicBezTo>
                    <a:pt x="0" y="565"/>
                    <a:pt x="0" y="548"/>
                    <a:pt x="1" y="531"/>
                  </a:cubicBezTo>
                  <a:cubicBezTo>
                    <a:pt x="1" y="528"/>
                    <a:pt x="1" y="526"/>
                    <a:pt x="1" y="523"/>
                  </a:cubicBezTo>
                  <a:cubicBezTo>
                    <a:pt x="1" y="519"/>
                    <a:pt x="1" y="514"/>
                    <a:pt x="2" y="509"/>
                  </a:cubicBezTo>
                  <a:cubicBezTo>
                    <a:pt x="2" y="506"/>
                    <a:pt x="2" y="503"/>
                    <a:pt x="2" y="499"/>
                  </a:cubicBezTo>
                  <a:cubicBezTo>
                    <a:pt x="3" y="495"/>
                    <a:pt x="3" y="491"/>
                    <a:pt x="3" y="486"/>
                  </a:cubicBezTo>
                  <a:cubicBezTo>
                    <a:pt x="3" y="483"/>
                    <a:pt x="4" y="479"/>
                    <a:pt x="4" y="475"/>
                  </a:cubicBezTo>
                  <a:cubicBezTo>
                    <a:pt x="13" y="476"/>
                    <a:pt x="22" y="477"/>
                    <a:pt x="33" y="477"/>
                  </a:cubicBezTo>
                  <a:cubicBezTo>
                    <a:pt x="44" y="477"/>
                    <a:pt x="56" y="476"/>
                    <a:pt x="68" y="475"/>
                  </a:cubicBezTo>
                  <a:cubicBezTo>
                    <a:pt x="124" y="471"/>
                    <a:pt x="187" y="457"/>
                    <a:pt x="211" y="446"/>
                  </a:cubicBezTo>
                  <a:cubicBezTo>
                    <a:pt x="236" y="435"/>
                    <a:pt x="268" y="410"/>
                    <a:pt x="290" y="388"/>
                  </a:cubicBezTo>
                  <a:cubicBezTo>
                    <a:pt x="285" y="388"/>
                    <a:pt x="281" y="388"/>
                    <a:pt x="277" y="388"/>
                  </a:cubicBezTo>
                  <a:cubicBezTo>
                    <a:pt x="251" y="388"/>
                    <a:pt x="227" y="382"/>
                    <a:pt x="202" y="375"/>
                  </a:cubicBezTo>
                  <a:cubicBezTo>
                    <a:pt x="192" y="372"/>
                    <a:pt x="183" y="369"/>
                    <a:pt x="174" y="366"/>
                  </a:cubicBezTo>
                  <a:cubicBezTo>
                    <a:pt x="149" y="358"/>
                    <a:pt x="123" y="350"/>
                    <a:pt x="96" y="346"/>
                  </a:cubicBezTo>
                  <a:cubicBezTo>
                    <a:pt x="87" y="345"/>
                    <a:pt x="77" y="344"/>
                    <a:pt x="68" y="344"/>
                  </a:cubicBezTo>
                  <a:cubicBezTo>
                    <a:pt x="62" y="344"/>
                    <a:pt x="57" y="344"/>
                    <a:pt x="51" y="345"/>
                  </a:cubicBezTo>
                  <a:cubicBezTo>
                    <a:pt x="48" y="345"/>
                    <a:pt x="45" y="346"/>
                    <a:pt x="41" y="346"/>
                  </a:cubicBezTo>
                  <a:cubicBezTo>
                    <a:pt x="37" y="337"/>
                    <a:pt x="33" y="330"/>
                    <a:pt x="29" y="324"/>
                  </a:cubicBezTo>
                  <a:cubicBezTo>
                    <a:pt x="31" y="316"/>
                    <a:pt x="33" y="308"/>
                    <a:pt x="35" y="300"/>
                  </a:cubicBezTo>
                  <a:cubicBezTo>
                    <a:pt x="35" y="297"/>
                    <a:pt x="36" y="294"/>
                    <a:pt x="37" y="291"/>
                  </a:cubicBezTo>
                  <a:cubicBezTo>
                    <a:pt x="39" y="285"/>
                    <a:pt x="40" y="280"/>
                    <a:pt x="42" y="274"/>
                  </a:cubicBezTo>
                  <a:cubicBezTo>
                    <a:pt x="43" y="270"/>
                    <a:pt x="44" y="267"/>
                    <a:pt x="45" y="263"/>
                  </a:cubicBezTo>
                  <a:cubicBezTo>
                    <a:pt x="45" y="262"/>
                    <a:pt x="46" y="261"/>
                    <a:pt x="46" y="259"/>
                  </a:cubicBezTo>
                  <a:cubicBezTo>
                    <a:pt x="79" y="267"/>
                    <a:pt x="112" y="274"/>
                    <a:pt x="144" y="283"/>
                  </a:cubicBezTo>
                  <a:cubicBezTo>
                    <a:pt x="154" y="285"/>
                    <a:pt x="163" y="288"/>
                    <a:pt x="173" y="291"/>
                  </a:cubicBezTo>
                  <a:cubicBezTo>
                    <a:pt x="223" y="307"/>
                    <a:pt x="270" y="328"/>
                    <a:pt x="312" y="364"/>
                  </a:cubicBezTo>
                  <a:cubicBezTo>
                    <a:pt x="384" y="270"/>
                    <a:pt x="309" y="125"/>
                    <a:pt x="375" y="39"/>
                  </a:cubicBezTo>
                  <a:cubicBezTo>
                    <a:pt x="385" y="26"/>
                    <a:pt x="400" y="12"/>
                    <a:pt x="418" y="0"/>
                  </a:cubicBezTo>
                  <a:cubicBezTo>
                    <a:pt x="476" y="15"/>
                    <a:pt x="535" y="31"/>
                    <a:pt x="595" y="50"/>
                  </a:cubicBezTo>
                  <a:cubicBezTo>
                    <a:pt x="582" y="134"/>
                    <a:pt x="453" y="220"/>
                    <a:pt x="420" y="265"/>
                  </a:cubicBezTo>
                  <a:cubicBezTo>
                    <a:pt x="399" y="292"/>
                    <a:pt x="376" y="330"/>
                    <a:pt x="357" y="369"/>
                  </a:cubicBezTo>
                  <a:cubicBezTo>
                    <a:pt x="306" y="392"/>
                    <a:pt x="258" y="421"/>
                    <a:pt x="212" y="454"/>
                  </a:cubicBezTo>
                  <a:cubicBezTo>
                    <a:pt x="133" y="510"/>
                    <a:pt x="63" y="577"/>
                    <a:pt x="2" y="643"/>
                  </a:cubicBezTo>
                  <a:moveTo>
                    <a:pt x="117" y="119"/>
                  </a:moveTo>
                  <a:cubicBezTo>
                    <a:pt x="116" y="119"/>
                    <a:pt x="115" y="119"/>
                    <a:pt x="113" y="119"/>
                  </a:cubicBezTo>
                  <a:cubicBezTo>
                    <a:pt x="109" y="119"/>
                    <a:pt x="104" y="119"/>
                    <a:pt x="100" y="118"/>
                  </a:cubicBezTo>
                  <a:cubicBezTo>
                    <a:pt x="101" y="116"/>
                    <a:pt x="102" y="114"/>
                    <a:pt x="103" y="112"/>
                  </a:cubicBezTo>
                  <a:cubicBezTo>
                    <a:pt x="106" y="113"/>
                    <a:pt x="110" y="115"/>
                    <a:pt x="112" y="116"/>
                  </a:cubicBezTo>
                  <a:cubicBezTo>
                    <a:pt x="114" y="117"/>
                    <a:pt x="116" y="118"/>
                    <a:pt x="117" y="11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9" name="Group 278"/>
          <p:cNvGrpSpPr/>
          <p:nvPr/>
        </p:nvGrpSpPr>
        <p:grpSpPr>
          <a:xfrm>
            <a:off x="965681" y="802549"/>
            <a:ext cx="485129" cy="351956"/>
            <a:chOff x="323849" y="4027488"/>
            <a:chExt cx="1214438" cy="881063"/>
          </a:xfrm>
        </p:grpSpPr>
        <p:sp>
          <p:nvSpPr>
            <p:cNvPr id="280" name="Freeform 68"/>
            <p:cNvSpPr>
              <a:spLocks/>
            </p:cNvSpPr>
            <p:nvPr/>
          </p:nvSpPr>
          <p:spPr bwMode="auto">
            <a:xfrm>
              <a:off x="376237" y="4094164"/>
              <a:ext cx="1108075" cy="771525"/>
            </a:xfrm>
            <a:custGeom>
              <a:avLst/>
              <a:gdLst>
                <a:gd name="T0" fmla="*/ 1303 w 2164"/>
                <a:gd name="T1" fmla="*/ 1494 h 1503"/>
                <a:gd name="T2" fmla="*/ 1088 w 2164"/>
                <a:gd name="T3" fmla="*/ 800 h 1503"/>
                <a:gd name="T4" fmla="*/ 1036 w 2164"/>
                <a:gd name="T5" fmla="*/ 789 h 1503"/>
                <a:gd name="T6" fmla="*/ 915 w 2164"/>
                <a:gd name="T7" fmla="*/ 1482 h 1503"/>
                <a:gd name="T8" fmla="*/ 914 w 2164"/>
                <a:gd name="T9" fmla="*/ 1499 h 1503"/>
                <a:gd name="T10" fmla="*/ 0 w 2164"/>
                <a:gd name="T11" fmla="*/ 1499 h 1503"/>
                <a:gd name="T12" fmla="*/ 6 w 2164"/>
                <a:gd name="T13" fmla="*/ 1476 h 1503"/>
                <a:gd name="T14" fmla="*/ 113 w 2164"/>
                <a:gd name="T15" fmla="*/ 897 h 1503"/>
                <a:gd name="T16" fmla="*/ 158 w 2164"/>
                <a:gd name="T17" fmla="*/ 403 h 1503"/>
                <a:gd name="T18" fmla="*/ 157 w 2164"/>
                <a:gd name="T19" fmla="*/ 19 h 1503"/>
                <a:gd name="T20" fmla="*/ 156 w 2164"/>
                <a:gd name="T21" fmla="*/ 0 h 1503"/>
                <a:gd name="T22" fmla="*/ 2046 w 2164"/>
                <a:gd name="T23" fmla="*/ 0 h 1503"/>
                <a:gd name="T24" fmla="*/ 2044 w 2164"/>
                <a:gd name="T25" fmla="*/ 21 h 1503"/>
                <a:gd name="T26" fmla="*/ 2019 w 2164"/>
                <a:gd name="T27" fmla="*/ 451 h 1503"/>
                <a:gd name="T28" fmla="*/ 2084 w 2164"/>
                <a:gd name="T29" fmla="*/ 1201 h 1503"/>
                <a:gd name="T30" fmla="*/ 2154 w 2164"/>
                <a:gd name="T31" fmla="*/ 1478 h 1503"/>
                <a:gd name="T32" fmla="*/ 2164 w 2164"/>
                <a:gd name="T33" fmla="*/ 1503 h 1503"/>
                <a:gd name="T34" fmla="*/ 1303 w 2164"/>
                <a:gd name="T35" fmla="*/ 1494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4" h="1503">
                  <a:moveTo>
                    <a:pt x="1303" y="1494"/>
                  </a:moveTo>
                  <a:cubicBezTo>
                    <a:pt x="1161" y="1476"/>
                    <a:pt x="1101" y="940"/>
                    <a:pt x="1088" y="800"/>
                  </a:cubicBezTo>
                  <a:lnTo>
                    <a:pt x="1036" y="789"/>
                  </a:lnTo>
                  <a:cubicBezTo>
                    <a:pt x="996" y="823"/>
                    <a:pt x="943" y="1171"/>
                    <a:pt x="915" y="1482"/>
                  </a:cubicBezTo>
                  <a:lnTo>
                    <a:pt x="914" y="1499"/>
                  </a:lnTo>
                  <a:lnTo>
                    <a:pt x="0" y="1499"/>
                  </a:lnTo>
                  <a:lnTo>
                    <a:pt x="6" y="1476"/>
                  </a:lnTo>
                  <a:cubicBezTo>
                    <a:pt x="8" y="1472"/>
                    <a:pt x="113" y="1106"/>
                    <a:pt x="113" y="897"/>
                  </a:cubicBezTo>
                  <a:cubicBezTo>
                    <a:pt x="113" y="676"/>
                    <a:pt x="141" y="482"/>
                    <a:pt x="158" y="403"/>
                  </a:cubicBezTo>
                  <a:cubicBezTo>
                    <a:pt x="175" y="321"/>
                    <a:pt x="158" y="23"/>
                    <a:pt x="157" y="19"/>
                  </a:cubicBezTo>
                  <a:lnTo>
                    <a:pt x="156" y="0"/>
                  </a:lnTo>
                  <a:lnTo>
                    <a:pt x="2046" y="0"/>
                  </a:lnTo>
                  <a:lnTo>
                    <a:pt x="2044" y="21"/>
                  </a:lnTo>
                  <a:cubicBezTo>
                    <a:pt x="2020" y="211"/>
                    <a:pt x="2004" y="424"/>
                    <a:pt x="2019" y="451"/>
                  </a:cubicBezTo>
                  <a:cubicBezTo>
                    <a:pt x="2050" y="508"/>
                    <a:pt x="2087" y="1126"/>
                    <a:pt x="2084" y="1201"/>
                  </a:cubicBezTo>
                  <a:cubicBezTo>
                    <a:pt x="2080" y="1290"/>
                    <a:pt x="2153" y="1476"/>
                    <a:pt x="2154" y="1478"/>
                  </a:cubicBezTo>
                  <a:lnTo>
                    <a:pt x="2164" y="1503"/>
                  </a:lnTo>
                  <a:lnTo>
                    <a:pt x="1303" y="149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69"/>
            <p:cNvSpPr>
              <a:spLocks noEditPoints="1"/>
            </p:cNvSpPr>
            <p:nvPr/>
          </p:nvSpPr>
          <p:spPr bwMode="auto">
            <a:xfrm>
              <a:off x="363537" y="4084639"/>
              <a:ext cx="1133475" cy="790575"/>
            </a:xfrm>
            <a:custGeom>
              <a:avLst/>
              <a:gdLst>
                <a:gd name="T0" fmla="*/ 2091 w 2215"/>
                <a:gd name="T1" fmla="*/ 0 h 1540"/>
                <a:gd name="T2" fmla="*/ 161 w 2215"/>
                <a:gd name="T3" fmla="*/ 0 h 1540"/>
                <a:gd name="T4" fmla="*/ 163 w 2215"/>
                <a:gd name="T5" fmla="*/ 39 h 1540"/>
                <a:gd name="T6" fmla="*/ 164 w 2215"/>
                <a:gd name="T7" fmla="*/ 417 h 1540"/>
                <a:gd name="T8" fmla="*/ 119 w 2215"/>
                <a:gd name="T9" fmla="*/ 915 h 1540"/>
                <a:gd name="T10" fmla="*/ 13 w 2215"/>
                <a:gd name="T11" fmla="*/ 1488 h 1540"/>
                <a:gd name="T12" fmla="*/ 0 w 2215"/>
                <a:gd name="T13" fmla="*/ 1535 h 1540"/>
                <a:gd name="T14" fmla="*/ 48 w 2215"/>
                <a:gd name="T15" fmla="*/ 1535 h 1540"/>
                <a:gd name="T16" fmla="*/ 921 w 2215"/>
                <a:gd name="T17" fmla="*/ 1535 h 1540"/>
                <a:gd name="T18" fmla="*/ 955 w 2215"/>
                <a:gd name="T19" fmla="*/ 1535 h 1540"/>
                <a:gd name="T20" fmla="*/ 957 w 2215"/>
                <a:gd name="T21" fmla="*/ 1502 h 1540"/>
                <a:gd name="T22" fmla="*/ 1068 w 2215"/>
                <a:gd name="T23" fmla="*/ 827 h 1540"/>
                <a:gd name="T24" fmla="*/ 1095 w 2215"/>
                <a:gd name="T25" fmla="*/ 833 h 1540"/>
                <a:gd name="T26" fmla="*/ 1141 w 2215"/>
                <a:gd name="T27" fmla="*/ 1149 h 1540"/>
                <a:gd name="T28" fmla="*/ 1323 w 2215"/>
                <a:gd name="T29" fmla="*/ 1530 h 1540"/>
                <a:gd name="T30" fmla="*/ 1325 w 2215"/>
                <a:gd name="T31" fmla="*/ 1530 h 1540"/>
                <a:gd name="T32" fmla="*/ 1327 w 2215"/>
                <a:gd name="T33" fmla="*/ 1530 h 1540"/>
                <a:gd name="T34" fmla="*/ 2161 w 2215"/>
                <a:gd name="T35" fmla="*/ 1539 h 1540"/>
                <a:gd name="T36" fmla="*/ 2215 w 2215"/>
                <a:gd name="T37" fmla="*/ 1540 h 1540"/>
                <a:gd name="T38" fmla="*/ 2195 w 2215"/>
                <a:gd name="T39" fmla="*/ 1490 h 1540"/>
                <a:gd name="T40" fmla="*/ 2126 w 2215"/>
                <a:gd name="T41" fmla="*/ 1220 h 1540"/>
                <a:gd name="T42" fmla="*/ 2059 w 2215"/>
                <a:gd name="T43" fmla="*/ 461 h 1540"/>
                <a:gd name="T44" fmla="*/ 2085 w 2215"/>
                <a:gd name="T45" fmla="*/ 41 h 1540"/>
                <a:gd name="T46" fmla="*/ 2091 w 2215"/>
                <a:gd name="T47" fmla="*/ 0 h 1540"/>
                <a:gd name="T48" fmla="*/ 2050 w 2215"/>
                <a:gd name="T49" fmla="*/ 36 h 1540"/>
                <a:gd name="T50" fmla="*/ 2027 w 2215"/>
                <a:gd name="T51" fmla="*/ 478 h 1540"/>
                <a:gd name="T52" fmla="*/ 2090 w 2215"/>
                <a:gd name="T53" fmla="*/ 1218 h 1540"/>
                <a:gd name="T54" fmla="*/ 2161 w 2215"/>
                <a:gd name="T55" fmla="*/ 1503 h 1540"/>
                <a:gd name="T56" fmla="*/ 1327 w 2215"/>
                <a:gd name="T57" fmla="*/ 1494 h 1540"/>
                <a:gd name="T58" fmla="*/ 1129 w 2215"/>
                <a:gd name="T59" fmla="*/ 803 h 1540"/>
                <a:gd name="T60" fmla="*/ 1057 w 2215"/>
                <a:gd name="T61" fmla="*/ 787 h 1540"/>
                <a:gd name="T62" fmla="*/ 921 w 2215"/>
                <a:gd name="T63" fmla="*/ 1499 h 1540"/>
                <a:gd name="T64" fmla="*/ 48 w 2215"/>
                <a:gd name="T65" fmla="*/ 1499 h 1540"/>
                <a:gd name="T66" fmla="*/ 155 w 2215"/>
                <a:gd name="T67" fmla="*/ 915 h 1540"/>
                <a:gd name="T68" fmla="*/ 199 w 2215"/>
                <a:gd name="T69" fmla="*/ 424 h 1540"/>
                <a:gd name="T70" fmla="*/ 199 w 2215"/>
                <a:gd name="T71" fmla="*/ 36 h 1540"/>
                <a:gd name="T72" fmla="*/ 2050 w 2215"/>
                <a:gd name="T73" fmla="*/ 36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15" h="1540">
                  <a:moveTo>
                    <a:pt x="2091" y="0"/>
                  </a:moveTo>
                  <a:lnTo>
                    <a:pt x="161" y="0"/>
                  </a:lnTo>
                  <a:lnTo>
                    <a:pt x="163" y="39"/>
                  </a:lnTo>
                  <a:cubicBezTo>
                    <a:pt x="168" y="122"/>
                    <a:pt x="178" y="351"/>
                    <a:pt x="164" y="417"/>
                  </a:cubicBezTo>
                  <a:cubicBezTo>
                    <a:pt x="147" y="497"/>
                    <a:pt x="119" y="692"/>
                    <a:pt x="119" y="915"/>
                  </a:cubicBezTo>
                  <a:cubicBezTo>
                    <a:pt x="119" y="1121"/>
                    <a:pt x="14" y="1485"/>
                    <a:pt x="13" y="1488"/>
                  </a:cubicBezTo>
                  <a:lnTo>
                    <a:pt x="0" y="1535"/>
                  </a:lnTo>
                  <a:lnTo>
                    <a:pt x="48" y="1535"/>
                  </a:lnTo>
                  <a:lnTo>
                    <a:pt x="921" y="1535"/>
                  </a:lnTo>
                  <a:lnTo>
                    <a:pt x="955" y="1535"/>
                  </a:lnTo>
                  <a:lnTo>
                    <a:pt x="957" y="1502"/>
                  </a:lnTo>
                  <a:cubicBezTo>
                    <a:pt x="982" y="1218"/>
                    <a:pt x="1031" y="891"/>
                    <a:pt x="1068" y="827"/>
                  </a:cubicBezTo>
                  <a:lnTo>
                    <a:pt x="1095" y="833"/>
                  </a:lnTo>
                  <a:cubicBezTo>
                    <a:pt x="1101" y="887"/>
                    <a:pt x="1116" y="1018"/>
                    <a:pt x="1141" y="1149"/>
                  </a:cubicBezTo>
                  <a:cubicBezTo>
                    <a:pt x="1202" y="1474"/>
                    <a:pt x="1270" y="1523"/>
                    <a:pt x="1323" y="1530"/>
                  </a:cubicBezTo>
                  <a:lnTo>
                    <a:pt x="1325" y="1530"/>
                  </a:lnTo>
                  <a:lnTo>
                    <a:pt x="1327" y="1530"/>
                  </a:lnTo>
                  <a:lnTo>
                    <a:pt x="2161" y="1539"/>
                  </a:lnTo>
                  <a:lnTo>
                    <a:pt x="2215" y="1540"/>
                  </a:lnTo>
                  <a:lnTo>
                    <a:pt x="2195" y="1490"/>
                  </a:lnTo>
                  <a:cubicBezTo>
                    <a:pt x="2174" y="1438"/>
                    <a:pt x="2123" y="1290"/>
                    <a:pt x="2126" y="1220"/>
                  </a:cubicBezTo>
                  <a:cubicBezTo>
                    <a:pt x="2129" y="1148"/>
                    <a:pt x="2094" y="525"/>
                    <a:pt x="2059" y="461"/>
                  </a:cubicBezTo>
                  <a:cubicBezTo>
                    <a:pt x="2047" y="429"/>
                    <a:pt x="2063" y="218"/>
                    <a:pt x="2085" y="41"/>
                  </a:cubicBezTo>
                  <a:lnTo>
                    <a:pt x="2091" y="0"/>
                  </a:lnTo>
                  <a:moveTo>
                    <a:pt x="2050" y="36"/>
                  </a:moveTo>
                  <a:cubicBezTo>
                    <a:pt x="2050" y="36"/>
                    <a:pt x="2001" y="429"/>
                    <a:pt x="2027" y="478"/>
                  </a:cubicBezTo>
                  <a:cubicBezTo>
                    <a:pt x="2054" y="527"/>
                    <a:pt x="2094" y="1125"/>
                    <a:pt x="2090" y="1218"/>
                  </a:cubicBezTo>
                  <a:cubicBezTo>
                    <a:pt x="2085" y="1312"/>
                    <a:pt x="2161" y="1503"/>
                    <a:pt x="2161" y="1503"/>
                  </a:cubicBezTo>
                  <a:lnTo>
                    <a:pt x="1327" y="1494"/>
                  </a:lnTo>
                  <a:cubicBezTo>
                    <a:pt x="1189" y="1476"/>
                    <a:pt x="1129" y="803"/>
                    <a:pt x="1129" y="803"/>
                  </a:cubicBezTo>
                  <a:lnTo>
                    <a:pt x="1057" y="787"/>
                  </a:lnTo>
                  <a:cubicBezTo>
                    <a:pt x="981" y="812"/>
                    <a:pt x="921" y="1499"/>
                    <a:pt x="921" y="1499"/>
                  </a:cubicBezTo>
                  <a:lnTo>
                    <a:pt x="48" y="1499"/>
                  </a:lnTo>
                  <a:cubicBezTo>
                    <a:pt x="48" y="1499"/>
                    <a:pt x="155" y="1129"/>
                    <a:pt x="155" y="915"/>
                  </a:cubicBezTo>
                  <a:cubicBezTo>
                    <a:pt x="155" y="701"/>
                    <a:pt x="182" y="509"/>
                    <a:pt x="199" y="424"/>
                  </a:cubicBezTo>
                  <a:cubicBezTo>
                    <a:pt x="217" y="340"/>
                    <a:pt x="199" y="36"/>
                    <a:pt x="199" y="36"/>
                  </a:cubicBezTo>
                  <a:lnTo>
                    <a:pt x="2050" y="36"/>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0"/>
            <p:cNvSpPr>
              <a:spLocks/>
            </p:cNvSpPr>
            <p:nvPr/>
          </p:nvSpPr>
          <p:spPr bwMode="auto">
            <a:xfrm>
              <a:off x="428624" y="4103689"/>
              <a:ext cx="982663" cy="730250"/>
            </a:xfrm>
            <a:custGeom>
              <a:avLst/>
              <a:gdLst>
                <a:gd name="T0" fmla="*/ 151 w 1917"/>
                <a:gd name="T1" fmla="*/ 0 h 1423"/>
                <a:gd name="T2" fmla="*/ 151 w 1917"/>
                <a:gd name="T3" fmla="*/ 388 h 1423"/>
                <a:gd name="T4" fmla="*/ 107 w 1917"/>
                <a:gd name="T5" fmla="*/ 879 h 1423"/>
                <a:gd name="T6" fmla="*/ 0 w 1917"/>
                <a:gd name="T7" fmla="*/ 1423 h 1423"/>
                <a:gd name="T8" fmla="*/ 713 w 1917"/>
                <a:gd name="T9" fmla="*/ 1423 h 1423"/>
                <a:gd name="T10" fmla="*/ 878 w 1917"/>
                <a:gd name="T11" fmla="*/ 712 h 1423"/>
                <a:gd name="T12" fmla="*/ 1056 w 1917"/>
                <a:gd name="T13" fmla="*/ 712 h 1423"/>
                <a:gd name="T14" fmla="*/ 1248 w 1917"/>
                <a:gd name="T15" fmla="*/ 1423 h 1423"/>
                <a:gd name="T16" fmla="*/ 1917 w 1917"/>
                <a:gd name="T17" fmla="*/ 1423 h 1423"/>
                <a:gd name="T18" fmla="*/ 1846 w 1917"/>
                <a:gd name="T19" fmla="*/ 1182 h 1423"/>
                <a:gd name="T20" fmla="*/ 1783 w 1917"/>
                <a:gd name="T21" fmla="*/ 442 h 1423"/>
                <a:gd name="T22" fmla="*/ 1806 w 1917"/>
                <a:gd name="T23" fmla="*/ 0 h 1423"/>
                <a:gd name="T24" fmla="*/ 151 w 1917"/>
                <a:gd name="T25"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7" h="1423">
                  <a:moveTo>
                    <a:pt x="151" y="0"/>
                  </a:moveTo>
                  <a:cubicBezTo>
                    <a:pt x="151" y="0"/>
                    <a:pt x="169" y="304"/>
                    <a:pt x="151" y="388"/>
                  </a:cubicBezTo>
                  <a:cubicBezTo>
                    <a:pt x="133" y="473"/>
                    <a:pt x="107" y="665"/>
                    <a:pt x="107" y="879"/>
                  </a:cubicBezTo>
                  <a:cubicBezTo>
                    <a:pt x="107" y="1093"/>
                    <a:pt x="0" y="1423"/>
                    <a:pt x="0" y="1423"/>
                  </a:cubicBezTo>
                  <a:lnTo>
                    <a:pt x="713" y="1423"/>
                  </a:lnTo>
                  <a:cubicBezTo>
                    <a:pt x="713" y="1423"/>
                    <a:pt x="802" y="736"/>
                    <a:pt x="878" y="712"/>
                  </a:cubicBezTo>
                  <a:lnTo>
                    <a:pt x="1056" y="712"/>
                  </a:lnTo>
                  <a:cubicBezTo>
                    <a:pt x="1056" y="712"/>
                    <a:pt x="1110" y="1405"/>
                    <a:pt x="1248" y="1423"/>
                  </a:cubicBezTo>
                  <a:lnTo>
                    <a:pt x="1917" y="1423"/>
                  </a:lnTo>
                  <a:cubicBezTo>
                    <a:pt x="1917" y="1423"/>
                    <a:pt x="1841" y="1276"/>
                    <a:pt x="1846" y="1182"/>
                  </a:cubicBezTo>
                  <a:cubicBezTo>
                    <a:pt x="1850" y="1089"/>
                    <a:pt x="1810" y="491"/>
                    <a:pt x="1783" y="442"/>
                  </a:cubicBezTo>
                  <a:cubicBezTo>
                    <a:pt x="1757" y="393"/>
                    <a:pt x="1806" y="0"/>
                    <a:pt x="1806" y="0"/>
                  </a:cubicBezTo>
                  <a:lnTo>
                    <a:pt x="151" y="0"/>
                  </a:lnTo>
                  <a:close/>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74"/>
            <p:cNvSpPr>
              <a:spLocks/>
            </p:cNvSpPr>
            <p:nvPr/>
          </p:nvSpPr>
          <p:spPr bwMode="auto">
            <a:xfrm>
              <a:off x="1471612" y="4581526"/>
              <a:ext cx="12700" cy="25400"/>
            </a:xfrm>
            <a:custGeom>
              <a:avLst/>
              <a:gdLst>
                <a:gd name="T0" fmla="*/ 10 w 26"/>
                <a:gd name="T1" fmla="*/ 50 h 50"/>
                <a:gd name="T2" fmla="*/ 0 w 26"/>
                <a:gd name="T3" fmla="*/ 47 h 50"/>
                <a:gd name="T4" fmla="*/ 0 w 26"/>
                <a:gd name="T5" fmla="*/ 2 h 50"/>
                <a:gd name="T6" fmla="*/ 6 w 26"/>
                <a:gd name="T7" fmla="*/ 0 h 50"/>
                <a:gd name="T8" fmla="*/ 24 w 26"/>
                <a:gd name="T9" fmla="*/ 25 h 50"/>
                <a:gd name="T10" fmla="*/ 10 w 26"/>
                <a:gd name="T11" fmla="*/ 50 h 50"/>
              </a:gdLst>
              <a:ahLst/>
              <a:cxnLst>
                <a:cxn ang="0">
                  <a:pos x="T0" y="T1"/>
                </a:cxn>
                <a:cxn ang="0">
                  <a:pos x="T2" y="T3"/>
                </a:cxn>
                <a:cxn ang="0">
                  <a:pos x="T4" y="T5"/>
                </a:cxn>
                <a:cxn ang="0">
                  <a:pos x="T6" y="T7"/>
                </a:cxn>
                <a:cxn ang="0">
                  <a:pos x="T8" y="T9"/>
                </a:cxn>
                <a:cxn ang="0">
                  <a:pos x="T10" y="T11"/>
                </a:cxn>
              </a:cxnLst>
              <a:rect l="0" t="0" r="r" b="b"/>
              <a:pathLst>
                <a:path w="26" h="50">
                  <a:moveTo>
                    <a:pt x="10" y="50"/>
                  </a:moveTo>
                  <a:cubicBezTo>
                    <a:pt x="7" y="50"/>
                    <a:pt x="4" y="49"/>
                    <a:pt x="0" y="47"/>
                  </a:cubicBezTo>
                  <a:lnTo>
                    <a:pt x="0" y="2"/>
                  </a:lnTo>
                  <a:cubicBezTo>
                    <a:pt x="2" y="1"/>
                    <a:pt x="4" y="0"/>
                    <a:pt x="6" y="0"/>
                  </a:cubicBezTo>
                  <a:cubicBezTo>
                    <a:pt x="16" y="0"/>
                    <a:pt x="23" y="13"/>
                    <a:pt x="24" y="25"/>
                  </a:cubicBezTo>
                  <a:cubicBezTo>
                    <a:pt x="26" y="38"/>
                    <a:pt x="22" y="50"/>
                    <a:pt x="10" y="5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78"/>
            <p:cNvSpPr>
              <a:spLocks/>
            </p:cNvSpPr>
            <p:nvPr/>
          </p:nvSpPr>
          <p:spPr bwMode="auto">
            <a:xfrm>
              <a:off x="1381124" y="4633914"/>
              <a:ext cx="26988" cy="23813"/>
            </a:xfrm>
            <a:custGeom>
              <a:avLst/>
              <a:gdLst>
                <a:gd name="T0" fmla="*/ 18 w 54"/>
                <a:gd name="T1" fmla="*/ 46 h 46"/>
                <a:gd name="T2" fmla="*/ 3 w 54"/>
                <a:gd name="T3" fmla="*/ 1 h 46"/>
                <a:gd name="T4" fmla="*/ 22 w 54"/>
                <a:gd name="T5" fmla="*/ 0 h 46"/>
                <a:gd name="T6" fmla="*/ 51 w 54"/>
                <a:gd name="T7" fmla="*/ 34 h 46"/>
                <a:gd name="T8" fmla="*/ 34 w 54"/>
                <a:gd name="T9" fmla="*/ 24 h 46"/>
                <a:gd name="T10" fmla="*/ 18 w 54"/>
                <a:gd name="T11" fmla="*/ 46 h 46"/>
              </a:gdLst>
              <a:ahLst/>
              <a:cxnLst>
                <a:cxn ang="0">
                  <a:pos x="T0" y="T1"/>
                </a:cxn>
                <a:cxn ang="0">
                  <a:pos x="T2" y="T3"/>
                </a:cxn>
                <a:cxn ang="0">
                  <a:pos x="T4" y="T5"/>
                </a:cxn>
                <a:cxn ang="0">
                  <a:pos x="T6" y="T7"/>
                </a:cxn>
                <a:cxn ang="0">
                  <a:pos x="T8" y="T9"/>
                </a:cxn>
                <a:cxn ang="0">
                  <a:pos x="T10" y="T11"/>
                </a:cxn>
              </a:cxnLst>
              <a:rect l="0" t="0" r="r" b="b"/>
              <a:pathLst>
                <a:path w="54" h="46">
                  <a:moveTo>
                    <a:pt x="18" y="46"/>
                  </a:moveTo>
                  <a:cubicBezTo>
                    <a:pt x="5" y="43"/>
                    <a:pt x="0" y="26"/>
                    <a:pt x="3" y="1"/>
                  </a:cubicBezTo>
                  <a:cubicBezTo>
                    <a:pt x="9" y="1"/>
                    <a:pt x="16" y="0"/>
                    <a:pt x="22" y="0"/>
                  </a:cubicBezTo>
                  <a:cubicBezTo>
                    <a:pt x="39" y="0"/>
                    <a:pt x="54" y="4"/>
                    <a:pt x="51" y="34"/>
                  </a:cubicBezTo>
                  <a:cubicBezTo>
                    <a:pt x="46" y="28"/>
                    <a:pt x="40" y="24"/>
                    <a:pt x="34" y="24"/>
                  </a:cubicBezTo>
                  <a:cubicBezTo>
                    <a:pt x="26" y="24"/>
                    <a:pt x="20" y="31"/>
                    <a:pt x="18" y="4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85"/>
            <p:cNvSpPr>
              <a:spLocks/>
            </p:cNvSpPr>
            <p:nvPr/>
          </p:nvSpPr>
          <p:spPr bwMode="auto">
            <a:xfrm>
              <a:off x="1512887" y="4656139"/>
              <a:ext cx="25400" cy="30163"/>
            </a:xfrm>
            <a:custGeom>
              <a:avLst/>
              <a:gdLst>
                <a:gd name="T0" fmla="*/ 32 w 49"/>
                <a:gd name="T1" fmla="*/ 59 h 59"/>
                <a:gd name="T2" fmla="*/ 36 w 49"/>
                <a:gd name="T3" fmla="*/ 0 h 59"/>
                <a:gd name="T4" fmla="*/ 48 w 49"/>
                <a:gd name="T5" fmla="*/ 3 h 59"/>
                <a:gd name="T6" fmla="*/ 32 w 49"/>
                <a:gd name="T7" fmla="*/ 59 h 59"/>
              </a:gdLst>
              <a:ahLst/>
              <a:cxnLst>
                <a:cxn ang="0">
                  <a:pos x="T0" y="T1"/>
                </a:cxn>
                <a:cxn ang="0">
                  <a:pos x="T2" y="T3"/>
                </a:cxn>
                <a:cxn ang="0">
                  <a:pos x="T4" y="T5"/>
                </a:cxn>
                <a:cxn ang="0">
                  <a:pos x="T6" y="T7"/>
                </a:cxn>
              </a:cxnLst>
              <a:rect l="0" t="0" r="r" b="b"/>
              <a:pathLst>
                <a:path w="49" h="59">
                  <a:moveTo>
                    <a:pt x="32" y="59"/>
                  </a:moveTo>
                  <a:cubicBezTo>
                    <a:pt x="0" y="58"/>
                    <a:pt x="4" y="0"/>
                    <a:pt x="36" y="0"/>
                  </a:cubicBezTo>
                  <a:cubicBezTo>
                    <a:pt x="39" y="0"/>
                    <a:pt x="43" y="1"/>
                    <a:pt x="48" y="3"/>
                  </a:cubicBezTo>
                  <a:cubicBezTo>
                    <a:pt x="49" y="31"/>
                    <a:pt x="49" y="58"/>
                    <a:pt x="32" y="59"/>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617"/>
            <p:cNvSpPr>
              <a:spLocks/>
            </p:cNvSpPr>
            <p:nvPr/>
          </p:nvSpPr>
          <p:spPr bwMode="auto">
            <a:xfrm>
              <a:off x="323849" y="4660901"/>
              <a:ext cx="15875" cy="19050"/>
            </a:xfrm>
            <a:custGeom>
              <a:avLst/>
              <a:gdLst>
                <a:gd name="T0" fmla="*/ 4 w 33"/>
                <a:gd name="T1" fmla="*/ 38 h 38"/>
                <a:gd name="T2" fmla="*/ 9 w 33"/>
                <a:gd name="T3" fmla="*/ 17 h 38"/>
                <a:gd name="T4" fmla="*/ 0 w 33"/>
                <a:gd name="T5" fmla="*/ 12 h 38"/>
                <a:gd name="T6" fmla="*/ 0 w 33"/>
                <a:gd name="T7" fmla="*/ 0 h 38"/>
                <a:gd name="T8" fmla="*/ 30 w 33"/>
                <a:gd name="T9" fmla="*/ 13 h 38"/>
                <a:gd name="T10" fmla="*/ 33 w 33"/>
                <a:gd name="T11" fmla="*/ 27 h 38"/>
                <a:gd name="T12" fmla="*/ 4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4" y="38"/>
                  </a:moveTo>
                  <a:cubicBezTo>
                    <a:pt x="5" y="30"/>
                    <a:pt x="8" y="24"/>
                    <a:pt x="9" y="17"/>
                  </a:cubicBezTo>
                  <a:cubicBezTo>
                    <a:pt x="6" y="15"/>
                    <a:pt x="3" y="14"/>
                    <a:pt x="0" y="12"/>
                  </a:cubicBezTo>
                  <a:cubicBezTo>
                    <a:pt x="0" y="8"/>
                    <a:pt x="0" y="4"/>
                    <a:pt x="0" y="0"/>
                  </a:cubicBezTo>
                  <a:cubicBezTo>
                    <a:pt x="10" y="3"/>
                    <a:pt x="20" y="8"/>
                    <a:pt x="30" y="13"/>
                  </a:cubicBezTo>
                  <a:cubicBezTo>
                    <a:pt x="31" y="17"/>
                    <a:pt x="32" y="22"/>
                    <a:pt x="33" y="27"/>
                  </a:cubicBezTo>
                  <a:cubicBezTo>
                    <a:pt x="23" y="30"/>
                    <a:pt x="13" y="34"/>
                    <a:pt x="4" y="3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623"/>
            <p:cNvSpPr>
              <a:spLocks/>
            </p:cNvSpPr>
            <p:nvPr/>
          </p:nvSpPr>
          <p:spPr bwMode="auto">
            <a:xfrm>
              <a:off x="439736" y="4168776"/>
              <a:ext cx="11113" cy="53975"/>
            </a:xfrm>
            <a:custGeom>
              <a:avLst/>
              <a:gdLst>
                <a:gd name="T0" fmla="*/ 21 w 21"/>
                <a:gd name="T1" fmla="*/ 104 h 104"/>
                <a:gd name="T2" fmla="*/ 5 w 21"/>
                <a:gd name="T3" fmla="*/ 0 h 104"/>
                <a:gd name="T4" fmla="*/ 19 w 21"/>
                <a:gd name="T5" fmla="*/ 9 h 104"/>
                <a:gd name="T6" fmla="*/ 21 w 21"/>
                <a:gd name="T7" fmla="*/ 104 h 104"/>
              </a:gdLst>
              <a:ahLst/>
              <a:cxnLst>
                <a:cxn ang="0">
                  <a:pos x="T0" y="T1"/>
                </a:cxn>
                <a:cxn ang="0">
                  <a:pos x="T2" y="T3"/>
                </a:cxn>
                <a:cxn ang="0">
                  <a:pos x="T4" y="T5"/>
                </a:cxn>
                <a:cxn ang="0">
                  <a:pos x="T6" y="T7"/>
                </a:cxn>
              </a:cxnLst>
              <a:rect l="0" t="0" r="r" b="b"/>
              <a:pathLst>
                <a:path w="21" h="104">
                  <a:moveTo>
                    <a:pt x="21" y="104"/>
                  </a:moveTo>
                  <a:cubicBezTo>
                    <a:pt x="0" y="82"/>
                    <a:pt x="0" y="22"/>
                    <a:pt x="5" y="0"/>
                  </a:cubicBezTo>
                  <a:cubicBezTo>
                    <a:pt x="10" y="2"/>
                    <a:pt x="15" y="5"/>
                    <a:pt x="19" y="9"/>
                  </a:cubicBezTo>
                  <a:cubicBezTo>
                    <a:pt x="20" y="40"/>
                    <a:pt x="21" y="73"/>
                    <a:pt x="21" y="10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624"/>
            <p:cNvSpPr>
              <a:spLocks/>
            </p:cNvSpPr>
            <p:nvPr/>
          </p:nvSpPr>
          <p:spPr bwMode="auto">
            <a:xfrm>
              <a:off x="449261" y="4173538"/>
              <a:ext cx="19050" cy="53975"/>
            </a:xfrm>
            <a:custGeom>
              <a:avLst/>
              <a:gdLst>
                <a:gd name="T0" fmla="*/ 21 w 35"/>
                <a:gd name="T1" fmla="*/ 104 h 104"/>
                <a:gd name="T2" fmla="*/ 2 w 35"/>
                <a:gd name="T3" fmla="*/ 95 h 104"/>
                <a:gd name="T4" fmla="*/ 0 w 35"/>
                <a:gd name="T5" fmla="*/ 0 h 104"/>
                <a:gd name="T6" fmla="*/ 31 w 35"/>
                <a:gd name="T7" fmla="*/ 102 h 104"/>
                <a:gd name="T8" fmla="*/ 21 w 35"/>
                <a:gd name="T9" fmla="*/ 104 h 104"/>
              </a:gdLst>
              <a:ahLst/>
              <a:cxnLst>
                <a:cxn ang="0">
                  <a:pos x="T0" y="T1"/>
                </a:cxn>
                <a:cxn ang="0">
                  <a:pos x="T2" y="T3"/>
                </a:cxn>
                <a:cxn ang="0">
                  <a:pos x="T4" y="T5"/>
                </a:cxn>
                <a:cxn ang="0">
                  <a:pos x="T6" y="T7"/>
                </a:cxn>
                <a:cxn ang="0">
                  <a:pos x="T8" y="T9"/>
                </a:cxn>
              </a:cxnLst>
              <a:rect l="0" t="0" r="r" b="b"/>
              <a:pathLst>
                <a:path w="35" h="104">
                  <a:moveTo>
                    <a:pt x="21" y="104"/>
                  </a:moveTo>
                  <a:cubicBezTo>
                    <a:pt x="13" y="104"/>
                    <a:pt x="7" y="100"/>
                    <a:pt x="2" y="95"/>
                  </a:cubicBezTo>
                  <a:cubicBezTo>
                    <a:pt x="2" y="64"/>
                    <a:pt x="1" y="31"/>
                    <a:pt x="0" y="0"/>
                  </a:cubicBezTo>
                  <a:cubicBezTo>
                    <a:pt x="22" y="18"/>
                    <a:pt x="35" y="49"/>
                    <a:pt x="31" y="102"/>
                  </a:cubicBezTo>
                  <a:cubicBezTo>
                    <a:pt x="28" y="103"/>
                    <a:pt x="24" y="104"/>
                    <a:pt x="21" y="10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646"/>
            <p:cNvSpPr>
              <a:spLocks/>
            </p:cNvSpPr>
            <p:nvPr/>
          </p:nvSpPr>
          <p:spPr bwMode="auto">
            <a:xfrm>
              <a:off x="1193799" y="4097338"/>
              <a:ext cx="23813" cy="6350"/>
            </a:xfrm>
            <a:custGeom>
              <a:avLst/>
              <a:gdLst>
                <a:gd name="T0" fmla="*/ 48 w 48"/>
                <a:gd name="T1" fmla="*/ 13 h 13"/>
                <a:gd name="T2" fmla="*/ 4 w 48"/>
                <a:gd name="T3" fmla="*/ 13 h 13"/>
                <a:gd name="T4" fmla="*/ 0 w 48"/>
                <a:gd name="T5" fmla="*/ 1 h 13"/>
                <a:gd name="T6" fmla="*/ 16 w 48"/>
                <a:gd name="T7" fmla="*/ 0 h 13"/>
                <a:gd name="T8" fmla="*/ 48 w 48"/>
                <a:gd name="T9" fmla="*/ 12 h 13"/>
                <a:gd name="T10" fmla="*/ 48 w 48"/>
                <a:gd name="T11" fmla="*/ 13 h 13"/>
              </a:gdLst>
              <a:ahLst/>
              <a:cxnLst>
                <a:cxn ang="0">
                  <a:pos x="T0" y="T1"/>
                </a:cxn>
                <a:cxn ang="0">
                  <a:pos x="T2" y="T3"/>
                </a:cxn>
                <a:cxn ang="0">
                  <a:pos x="T4" y="T5"/>
                </a:cxn>
                <a:cxn ang="0">
                  <a:pos x="T6" y="T7"/>
                </a:cxn>
                <a:cxn ang="0">
                  <a:pos x="T8" y="T9"/>
                </a:cxn>
                <a:cxn ang="0">
                  <a:pos x="T10" y="T11"/>
                </a:cxn>
              </a:cxnLst>
              <a:rect l="0" t="0" r="r" b="b"/>
              <a:pathLst>
                <a:path w="48" h="13">
                  <a:moveTo>
                    <a:pt x="48" y="13"/>
                  </a:moveTo>
                  <a:lnTo>
                    <a:pt x="4" y="13"/>
                  </a:lnTo>
                  <a:cubicBezTo>
                    <a:pt x="3" y="9"/>
                    <a:pt x="2" y="5"/>
                    <a:pt x="0" y="1"/>
                  </a:cubicBezTo>
                  <a:cubicBezTo>
                    <a:pt x="6" y="1"/>
                    <a:pt x="11" y="0"/>
                    <a:pt x="16" y="0"/>
                  </a:cubicBezTo>
                  <a:cubicBezTo>
                    <a:pt x="29" y="0"/>
                    <a:pt x="41" y="3"/>
                    <a:pt x="48" y="12"/>
                  </a:cubicBezTo>
                  <a:cubicBezTo>
                    <a:pt x="48" y="13"/>
                    <a:pt x="48" y="13"/>
                    <a:pt x="48" y="1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647"/>
            <p:cNvSpPr>
              <a:spLocks/>
            </p:cNvSpPr>
            <p:nvPr/>
          </p:nvSpPr>
          <p:spPr bwMode="auto">
            <a:xfrm>
              <a:off x="1187449" y="4103688"/>
              <a:ext cx="30163" cy="46038"/>
            </a:xfrm>
            <a:custGeom>
              <a:avLst/>
              <a:gdLst>
                <a:gd name="T0" fmla="*/ 20 w 60"/>
                <a:gd name="T1" fmla="*/ 89 h 89"/>
                <a:gd name="T2" fmla="*/ 16 w 60"/>
                <a:gd name="T3" fmla="*/ 0 h 89"/>
                <a:gd name="T4" fmla="*/ 60 w 60"/>
                <a:gd name="T5" fmla="*/ 0 h 89"/>
                <a:gd name="T6" fmla="*/ 20 w 60"/>
                <a:gd name="T7" fmla="*/ 89 h 89"/>
              </a:gdLst>
              <a:ahLst/>
              <a:cxnLst>
                <a:cxn ang="0">
                  <a:pos x="T0" y="T1"/>
                </a:cxn>
                <a:cxn ang="0">
                  <a:pos x="T2" y="T3"/>
                </a:cxn>
                <a:cxn ang="0">
                  <a:pos x="T4" y="T5"/>
                </a:cxn>
                <a:cxn ang="0">
                  <a:pos x="T6" y="T7"/>
                </a:cxn>
              </a:cxnLst>
              <a:rect l="0" t="0" r="r" b="b"/>
              <a:pathLst>
                <a:path w="60" h="89">
                  <a:moveTo>
                    <a:pt x="20" y="89"/>
                  </a:moveTo>
                  <a:cubicBezTo>
                    <a:pt x="0" y="65"/>
                    <a:pt x="20" y="27"/>
                    <a:pt x="16" y="0"/>
                  </a:cubicBezTo>
                  <a:lnTo>
                    <a:pt x="60" y="0"/>
                  </a:lnTo>
                  <a:cubicBezTo>
                    <a:pt x="54" y="41"/>
                    <a:pt x="34" y="61"/>
                    <a:pt x="20" y="89"/>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649"/>
            <p:cNvSpPr>
              <a:spLocks/>
            </p:cNvSpPr>
            <p:nvPr/>
          </p:nvSpPr>
          <p:spPr bwMode="auto">
            <a:xfrm>
              <a:off x="1187449" y="4438651"/>
              <a:ext cx="36513" cy="57150"/>
            </a:xfrm>
            <a:custGeom>
              <a:avLst/>
              <a:gdLst>
                <a:gd name="T0" fmla="*/ 36 w 73"/>
                <a:gd name="T1" fmla="*/ 112 h 112"/>
                <a:gd name="T2" fmla="*/ 53 w 73"/>
                <a:gd name="T3" fmla="*/ 0 h 112"/>
                <a:gd name="T4" fmla="*/ 36 w 73"/>
                <a:gd name="T5" fmla="*/ 112 h 112"/>
              </a:gdLst>
              <a:ahLst/>
              <a:cxnLst>
                <a:cxn ang="0">
                  <a:pos x="T0" y="T1"/>
                </a:cxn>
                <a:cxn ang="0">
                  <a:pos x="T2" y="T3"/>
                </a:cxn>
                <a:cxn ang="0">
                  <a:pos x="T4" y="T5"/>
                </a:cxn>
              </a:cxnLst>
              <a:rect l="0" t="0" r="r" b="b"/>
              <a:pathLst>
                <a:path w="73" h="112">
                  <a:moveTo>
                    <a:pt x="36" y="112"/>
                  </a:moveTo>
                  <a:cubicBezTo>
                    <a:pt x="0" y="79"/>
                    <a:pt x="44" y="37"/>
                    <a:pt x="53" y="0"/>
                  </a:cubicBezTo>
                  <a:cubicBezTo>
                    <a:pt x="73" y="30"/>
                    <a:pt x="32" y="69"/>
                    <a:pt x="36" y="112"/>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652"/>
            <p:cNvSpPr>
              <a:spLocks/>
            </p:cNvSpPr>
            <p:nvPr/>
          </p:nvSpPr>
          <p:spPr bwMode="auto">
            <a:xfrm>
              <a:off x="1200149" y="4548188"/>
              <a:ext cx="30163" cy="46038"/>
            </a:xfrm>
            <a:custGeom>
              <a:avLst/>
              <a:gdLst>
                <a:gd name="T0" fmla="*/ 35 w 59"/>
                <a:gd name="T1" fmla="*/ 89 h 89"/>
                <a:gd name="T2" fmla="*/ 3 w 59"/>
                <a:gd name="T3" fmla="*/ 0 h 89"/>
                <a:gd name="T4" fmla="*/ 35 w 59"/>
                <a:gd name="T5" fmla="*/ 89 h 89"/>
              </a:gdLst>
              <a:ahLst/>
              <a:cxnLst>
                <a:cxn ang="0">
                  <a:pos x="T0" y="T1"/>
                </a:cxn>
                <a:cxn ang="0">
                  <a:pos x="T2" y="T3"/>
                </a:cxn>
                <a:cxn ang="0">
                  <a:pos x="T4" y="T5"/>
                </a:cxn>
              </a:cxnLst>
              <a:rect l="0" t="0" r="r" b="b"/>
              <a:pathLst>
                <a:path w="59" h="89">
                  <a:moveTo>
                    <a:pt x="35" y="89"/>
                  </a:moveTo>
                  <a:cubicBezTo>
                    <a:pt x="14" y="74"/>
                    <a:pt x="0" y="48"/>
                    <a:pt x="3" y="0"/>
                  </a:cubicBezTo>
                  <a:cubicBezTo>
                    <a:pt x="29" y="5"/>
                    <a:pt x="59" y="45"/>
                    <a:pt x="35" y="89"/>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657"/>
            <p:cNvSpPr>
              <a:spLocks/>
            </p:cNvSpPr>
            <p:nvPr/>
          </p:nvSpPr>
          <p:spPr bwMode="auto">
            <a:xfrm>
              <a:off x="1189036" y="4675188"/>
              <a:ext cx="19050" cy="28575"/>
            </a:xfrm>
            <a:custGeom>
              <a:avLst/>
              <a:gdLst>
                <a:gd name="T0" fmla="*/ 19 w 36"/>
                <a:gd name="T1" fmla="*/ 57 h 57"/>
                <a:gd name="T2" fmla="*/ 1 w 36"/>
                <a:gd name="T3" fmla="*/ 46 h 57"/>
                <a:gd name="T4" fmla="*/ 9 w 36"/>
                <a:gd name="T5" fmla="*/ 0 h 57"/>
                <a:gd name="T6" fmla="*/ 12 w 36"/>
                <a:gd name="T7" fmla="*/ 0 h 57"/>
                <a:gd name="T8" fmla="*/ 36 w 36"/>
                <a:gd name="T9" fmla="*/ 29 h 57"/>
                <a:gd name="T10" fmla="*/ 19 w 36"/>
                <a:gd name="T11" fmla="*/ 57 h 57"/>
              </a:gdLst>
              <a:ahLst/>
              <a:cxnLst>
                <a:cxn ang="0">
                  <a:pos x="T0" y="T1"/>
                </a:cxn>
                <a:cxn ang="0">
                  <a:pos x="T2" y="T3"/>
                </a:cxn>
                <a:cxn ang="0">
                  <a:pos x="T4" y="T5"/>
                </a:cxn>
                <a:cxn ang="0">
                  <a:pos x="T6" y="T7"/>
                </a:cxn>
                <a:cxn ang="0">
                  <a:pos x="T8" y="T9"/>
                </a:cxn>
                <a:cxn ang="0">
                  <a:pos x="T10" y="T11"/>
                </a:cxn>
              </a:cxnLst>
              <a:rect l="0" t="0" r="r" b="b"/>
              <a:pathLst>
                <a:path w="36" h="57">
                  <a:moveTo>
                    <a:pt x="19" y="57"/>
                  </a:moveTo>
                  <a:cubicBezTo>
                    <a:pt x="14" y="57"/>
                    <a:pt x="7" y="54"/>
                    <a:pt x="1" y="46"/>
                  </a:cubicBezTo>
                  <a:cubicBezTo>
                    <a:pt x="0" y="26"/>
                    <a:pt x="11" y="22"/>
                    <a:pt x="9" y="0"/>
                  </a:cubicBezTo>
                  <a:cubicBezTo>
                    <a:pt x="10" y="0"/>
                    <a:pt x="11" y="0"/>
                    <a:pt x="12" y="0"/>
                  </a:cubicBezTo>
                  <a:cubicBezTo>
                    <a:pt x="29" y="0"/>
                    <a:pt x="36" y="14"/>
                    <a:pt x="36" y="29"/>
                  </a:cubicBezTo>
                  <a:cubicBezTo>
                    <a:pt x="36" y="43"/>
                    <a:pt x="29" y="57"/>
                    <a:pt x="19" y="57"/>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659"/>
            <p:cNvSpPr>
              <a:spLocks/>
            </p:cNvSpPr>
            <p:nvPr/>
          </p:nvSpPr>
          <p:spPr bwMode="auto">
            <a:xfrm>
              <a:off x="1212849" y="4351338"/>
              <a:ext cx="20638" cy="34925"/>
            </a:xfrm>
            <a:custGeom>
              <a:avLst/>
              <a:gdLst>
                <a:gd name="T0" fmla="*/ 35 w 40"/>
                <a:gd name="T1" fmla="*/ 68 h 68"/>
                <a:gd name="T2" fmla="*/ 2 w 40"/>
                <a:gd name="T3" fmla="*/ 46 h 68"/>
                <a:gd name="T4" fmla="*/ 21 w 40"/>
                <a:gd name="T5" fmla="*/ 0 h 68"/>
                <a:gd name="T6" fmla="*/ 26 w 40"/>
                <a:gd name="T7" fmla="*/ 0 h 68"/>
                <a:gd name="T8" fmla="*/ 35 w 40"/>
                <a:gd name="T9" fmla="*/ 68 h 68"/>
              </a:gdLst>
              <a:ahLst/>
              <a:cxnLst>
                <a:cxn ang="0">
                  <a:pos x="T0" y="T1"/>
                </a:cxn>
                <a:cxn ang="0">
                  <a:pos x="T2" y="T3"/>
                </a:cxn>
                <a:cxn ang="0">
                  <a:pos x="T4" y="T5"/>
                </a:cxn>
                <a:cxn ang="0">
                  <a:pos x="T6" y="T7"/>
                </a:cxn>
                <a:cxn ang="0">
                  <a:pos x="T8" y="T9"/>
                </a:cxn>
              </a:cxnLst>
              <a:rect l="0" t="0" r="r" b="b"/>
              <a:pathLst>
                <a:path w="40" h="68">
                  <a:moveTo>
                    <a:pt x="35" y="68"/>
                  </a:moveTo>
                  <a:cubicBezTo>
                    <a:pt x="22" y="62"/>
                    <a:pt x="14" y="51"/>
                    <a:pt x="2" y="46"/>
                  </a:cubicBezTo>
                  <a:cubicBezTo>
                    <a:pt x="0" y="18"/>
                    <a:pt x="4" y="0"/>
                    <a:pt x="21" y="0"/>
                  </a:cubicBezTo>
                  <a:cubicBezTo>
                    <a:pt x="22" y="0"/>
                    <a:pt x="24" y="0"/>
                    <a:pt x="26" y="0"/>
                  </a:cubicBezTo>
                  <a:cubicBezTo>
                    <a:pt x="25" y="27"/>
                    <a:pt x="40" y="34"/>
                    <a:pt x="35" y="68"/>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697"/>
            <p:cNvSpPr>
              <a:spLocks/>
            </p:cNvSpPr>
            <p:nvPr/>
          </p:nvSpPr>
          <p:spPr bwMode="auto">
            <a:xfrm>
              <a:off x="1062036" y="4602163"/>
              <a:ext cx="92075" cy="134938"/>
            </a:xfrm>
            <a:custGeom>
              <a:avLst/>
              <a:gdLst>
                <a:gd name="T0" fmla="*/ 0 w 178"/>
                <a:gd name="T1" fmla="*/ 262 h 262"/>
                <a:gd name="T2" fmla="*/ 59 w 178"/>
                <a:gd name="T3" fmla="*/ 80 h 262"/>
                <a:gd name="T4" fmla="*/ 72 w 178"/>
                <a:gd name="T5" fmla="*/ 82 h 262"/>
                <a:gd name="T6" fmla="*/ 112 w 178"/>
                <a:gd name="T7" fmla="*/ 71 h 262"/>
                <a:gd name="T8" fmla="*/ 126 w 178"/>
                <a:gd name="T9" fmla="*/ 0 h 262"/>
                <a:gd name="T10" fmla="*/ 147 w 178"/>
                <a:gd name="T11" fmla="*/ 10 h 262"/>
                <a:gd name="T12" fmla="*/ 149 w 178"/>
                <a:gd name="T13" fmla="*/ 10 h 262"/>
                <a:gd name="T14" fmla="*/ 133 w 178"/>
                <a:gd name="T15" fmla="*/ 131 h 262"/>
                <a:gd name="T16" fmla="*/ 178 w 178"/>
                <a:gd name="T17" fmla="*/ 172 h 262"/>
                <a:gd name="T18" fmla="*/ 153 w 178"/>
                <a:gd name="T19" fmla="*/ 213 h 262"/>
                <a:gd name="T20" fmla="*/ 149 w 178"/>
                <a:gd name="T21" fmla="*/ 212 h 262"/>
                <a:gd name="T22" fmla="*/ 133 w 178"/>
                <a:gd name="T23" fmla="*/ 151 h 262"/>
                <a:gd name="T24" fmla="*/ 131 w 178"/>
                <a:gd name="T25" fmla="*/ 151 h 262"/>
                <a:gd name="T26" fmla="*/ 82 w 178"/>
                <a:gd name="T27" fmla="*/ 252 h 262"/>
                <a:gd name="T28" fmla="*/ 79 w 178"/>
                <a:gd name="T29" fmla="*/ 253 h 262"/>
                <a:gd name="T30" fmla="*/ 53 w 178"/>
                <a:gd name="T31" fmla="*/ 243 h 262"/>
                <a:gd name="T32" fmla="*/ 30 w 178"/>
                <a:gd name="T33" fmla="*/ 234 h 262"/>
                <a:gd name="T34" fmla="*/ 30 w 178"/>
                <a:gd name="T35" fmla="*/ 252 h 262"/>
                <a:gd name="T36" fmla="*/ 23 w 178"/>
                <a:gd name="T37" fmla="*/ 259 h 262"/>
                <a:gd name="T38" fmla="*/ 19 w 178"/>
                <a:gd name="T39" fmla="*/ 258 h 262"/>
                <a:gd name="T40" fmla="*/ 14 w 178"/>
                <a:gd name="T41" fmla="*/ 258 h 262"/>
                <a:gd name="T42" fmla="*/ 0 w 178"/>
                <a:gd name="T43"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262">
                  <a:moveTo>
                    <a:pt x="0" y="262"/>
                  </a:moveTo>
                  <a:cubicBezTo>
                    <a:pt x="20" y="202"/>
                    <a:pt x="38" y="139"/>
                    <a:pt x="59" y="80"/>
                  </a:cubicBezTo>
                  <a:cubicBezTo>
                    <a:pt x="64" y="82"/>
                    <a:pt x="68" y="82"/>
                    <a:pt x="72" y="82"/>
                  </a:cubicBezTo>
                  <a:cubicBezTo>
                    <a:pt x="88" y="82"/>
                    <a:pt x="98" y="73"/>
                    <a:pt x="112" y="71"/>
                  </a:cubicBezTo>
                  <a:cubicBezTo>
                    <a:pt x="122" y="34"/>
                    <a:pt x="107" y="25"/>
                    <a:pt x="126" y="0"/>
                  </a:cubicBezTo>
                  <a:cubicBezTo>
                    <a:pt x="132" y="5"/>
                    <a:pt x="137" y="10"/>
                    <a:pt x="147" y="10"/>
                  </a:cubicBezTo>
                  <a:cubicBezTo>
                    <a:pt x="148" y="10"/>
                    <a:pt x="148" y="10"/>
                    <a:pt x="149" y="10"/>
                  </a:cubicBezTo>
                  <a:cubicBezTo>
                    <a:pt x="162" y="70"/>
                    <a:pt x="135" y="70"/>
                    <a:pt x="133" y="131"/>
                  </a:cubicBezTo>
                  <a:cubicBezTo>
                    <a:pt x="146" y="158"/>
                    <a:pt x="160" y="141"/>
                    <a:pt x="178" y="172"/>
                  </a:cubicBezTo>
                  <a:cubicBezTo>
                    <a:pt x="170" y="186"/>
                    <a:pt x="171" y="213"/>
                    <a:pt x="153" y="213"/>
                  </a:cubicBezTo>
                  <a:cubicBezTo>
                    <a:pt x="152" y="213"/>
                    <a:pt x="150" y="212"/>
                    <a:pt x="149" y="212"/>
                  </a:cubicBezTo>
                  <a:cubicBezTo>
                    <a:pt x="138" y="199"/>
                    <a:pt x="144" y="164"/>
                    <a:pt x="133" y="151"/>
                  </a:cubicBezTo>
                  <a:cubicBezTo>
                    <a:pt x="133" y="151"/>
                    <a:pt x="132" y="151"/>
                    <a:pt x="131" y="151"/>
                  </a:cubicBezTo>
                  <a:cubicBezTo>
                    <a:pt x="90" y="151"/>
                    <a:pt x="93" y="211"/>
                    <a:pt x="82" y="252"/>
                  </a:cubicBezTo>
                  <a:cubicBezTo>
                    <a:pt x="81" y="253"/>
                    <a:pt x="80" y="253"/>
                    <a:pt x="79" y="253"/>
                  </a:cubicBezTo>
                  <a:cubicBezTo>
                    <a:pt x="72" y="253"/>
                    <a:pt x="62" y="248"/>
                    <a:pt x="53" y="243"/>
                  </a:cubicBezTo>
                  <a:cubicBezTo>
                    <a:pt x="44" y="238"/>
                    <a:pt x="35" y="234"/>
                    <a:pt x="30" y="234"/>
                  </a:cubicBezTo>
                  <a:cubicBezTo>
                    <a:pt x="25" y="234"/>
                    <a:pt x="24" y="238"/>
                    <a:pt x="30" y="252"/>
                  </a:cubicBezTo>
                  <a:cubicBezTo>
                    <a:pt x="28" y="258"/>
                    <a:pt x="26" y="259"/>
                    <a:pt x="23" y="259"/>
                  </a:cubicBezTo>
                  <a:cubicBezTo>
                    <a:pt x="22" y="259"/>
                    <a:pt x="21" y="259"/>
                    <a:pt x="19" y="258"/>
                  </a:cubicBezTo>
                  <a:cubicBezTo>
                    <a:pt x="18" y="258"/>
                    <a:pt x="16" y="258"/>
                    <a:pt x="14" y="258"/>
                  </a:cubicBezTo>
                  <a:cubicBezTo>
                    <a:pt x="10" y="258"/>
                    <a:pt x="6" y="259"/>
                    <a:pt x="0" y="26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698"/>
            <p:cNvSpPr>
              <a:spLocks/>
            </p:cNvSpPr>
            <p:nvPr/>
          </p:nvSpPr>
          <p:spPr bwMode="auto">
            <a:xfrm>
              <a:off x="1095374" y="4167188"/>
              <a:ext cx="19050" cy="28575"/>
            </a:xfrm>
            <a:custGeom>
              <a:avLst/>
              <a:gdLst>
                <a:gd name="T0" fmla="*/ 18 w 40"/>
                <a:gd name="T1" fmla="*/ 56 h 56"/>
                <a:gd name="T2" fmla="*/ 2 w 40"/>
                <a:gd name="T3" fmla="*/ 0 h 56"/>
                <a:gd name="T4" fmla="*/ 33 w 40"/>
                <a:gd name="T5" fmla="*/ 0 h 56"/>
                <a:gd name="T6" fmla="*/ 18 w 40"/>
                <a:gd name="T7" fmla="*/ 56 h 56"/>
              </a:gdLst>
              <a:ahLst/>
              <a:cxnLst>
                <a:cxn ang="0">
                  <a:pos x="T0" y="T1"/>
                </a:cxn>
                <a:cxn ang="0">
                  <a:pos x="T2" y="T3"/>
                </a:cxn>
                <a:cxn ang="0">
                  <a:pos x="T4" y="T5"/>
                </a:cxn>
                <a:cxn ang="0">
                  <a:pos x="T6" y="T7"/>
                </a:cxn>
              </a:cxnLst>
              <a:rect l="0" t="0" r="r" b="b"/>
              <a:pathLst>
                <a:path w="40" h="56">
                  <a:moveTo>
                    <a:pt x="18" y="56"/>
                  </a:moveTo>
                  <a:cubicBezTo>
                    <a:pt x="0" y="54"/>
                    <a:pt x="0" y="28"/>
                    <a:pt x="2" y="0"/>
                  </a:cubicBezTo>
                  <a:lnTo>
                    <a:pt x="33" y="0"/>
                  </a:lnTo>
                  <a:cubicBezTo>
                    <a:pt x="40" y="35"/>
                    <a:pt x="21" y="35"/>
                    <a:pt x="18" y="56"/>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704"/>
            <p:cNvSpPr>
              <a:spLocks/>
            </p:cNvSpPr>
            <p:nvPr/>
          </p:nvSpPr>
          <p:spPr bwMode="auto">
            <a:xfrm>
              <a:off x="1077911" y="4316413"/>
              <a:ext cx="30163" cy="46038"/>
            </a:xfrm>
            <a:custGeom>
              <a:avLst/>
              <a:gdLst>
                <a:gd name="T0" fmla="*/ 43 w 59"/>
                <a:gd name="T1" fmla="*/ 90 h 90"/>
                <a:gd name="T2" fmla="*/ 20 w 59"/>
                <a:gd name="T3" fmla="*/ 1 h 90"/>
                <a:gd name="T4" fmla="*/ 22 w 59"/>
                <a:gd name="T5" fmla="*/ 0 h 90"/>
                <a:gd name="T6" fmla="*/ 43 w 59"/>
                <a:gd name="T7" fmla="*/ 90 h 90"/>
              </a:gdLst>
              <a:ahLst/>
              <a:cxnLst>
                <a:cxn ang="0">
                  <a:pos x="T0" y="T1"/>
                </a:cxn>
                <a:cxn ang="0">
                  <a:pos x="T2" y="T3"/>
                </a:cxn>
                <a:cxn ang="0">
                  <a:pos x="T4" y="T5"/>
                </a:cxn>
                <a:cxn ang="0">
                  <a:pos x="T6" y="T7"/>
                </a:cxn>
              </a:cxnLst>
              <a:rect l="0" t="0" r="r" b="b"/>
              <a:pathLst>
                <a:path w="59" h="90">
                  <a:moveTo>
                    <a:pt x="43" y="90"/>
                  </a:moveTo>
                  <a:cubicBezTo>
                    <a:pt x="16" y="89"/>
                    <a:pt x="0" y="34"/>
                    <a:pt x="20" y="1"/>
                  </a:cubicBezTo>
                  <a:cubicBezTo>
                    <a:pt x="20" y="0"/>
                    <a:pt x="21" y="0"/>
                    <a:pt x="22" y="0"/>
                  </a:cubicBezTo>
                  <a:cubicBezTo>
                    <a:pt x="50" y="0"/>
                    <a:pt x="59" y="63"/>
                    <a:pt x="43" y="90"/>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707"/>
            <p:cNvSpPr>
              <a:spLocks/>
            </p:cNvSpPr>
            <p:nvPr/>
          </p:nvSpPr>
          <p:spPr bwMode="auto">
            <a:xfrm>
              <a:off x="1063624" y="4870451"/>
              <a:ext cx="11113" cy="12700"/>
            </a:xfrm>
            <a:custGeom>
              <a:avLst/>
              <a:gdLst>
                <a:gd name="T0" fmla="*/ 1 w 24"/>
                <a:gd name="T1" fmla="*/ 25 h 25"/>
                <a:gd name="T2" fmla="*/ 0 w 24"/>
                <a:gd name="T3" fmla="*/ 0 h 25"/>
                <a:gd name="T4" fmla="*/ 24 w 24"/>
                <a:gd name="T5" fmla="*/ 0 h 25"/>
                <a:gd name="T6" fmla="*/ 1 w 24"/>
                <a:gd name="T7" fmla="*/ 25 h 25"/>
              </a:gdLst>
              <a:ahLst/>
              <a:cxnLst>
                <a:cxn ang="0">
                  <a:pos x="T0" y="T1"/>
                </a:cxn>
                <a:cxn ang="0">
                  <a:pos x="T2" y="T3"/>
                </a:cxn>
                <a:cxn ang="0">
                  <a:pos x="T4" y="T5"/>
                </a:cxn>
                <a:cxn ang="0">
                  <a:pos x="T6" y="T7"/>
                </a:cxn>
              </a:cxnLst>
              <a:rect l="0" t="0" r="r" b="b"/>
              <a:pathLst>
                <a:path w="24" h="25">
                  <a:moveTo>
                    <a:pt x="1" y="25"/>
                  </a:moveTo>
                  <a:cubicBezTo>
                    <a:pt x="1" y="16"/>
                    <a:pt x="1" y="8"/>
                    <a:pt x="0" y="0"/>
                  </a:cubicBezTo>
                  <a:lnTo>
                    <a:pt x="24" y="0"/>
                  </a:lnTo>
                  <a:cubicBezTo>
                    <a:pt x="24" y="14"/>
                    <a:pt x="19" y="24"/>
                    <a:pt x="1" y="25"/>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708"/>
            <p:cNvSpPr>
              <a:spLocks/>
            </p:cNvSpPr>
            <p:nvPr/>
          </p:nvSpPr>
          <p:spPr bwMode="auto">
            <a:xfrm>
              <a:off x="1047749" y="4821238"/>
              <a:ext cx="25400" cy="30163"/>
            </a:xfrm>
            <a:custGeom>
              <a:avLst/>
              <a:gdLst>
                <a:gd name="T0" fmla="*/ 49 w 49"/>
                <a:gd name="T1" fmla="*/ 61 h 61"/>
                <a:gd name="T2" fmla="*/ 23 w 49"/>
                <a:gd name="T3" fmla="*/ 61 h 61"/>
                <a:gd name="T4" fmla="*/ 0 w 49"/>
                <a:gd name="T5" fmla="*/ 0 h 61"/>
                <a:gd name="T6" fmla="*/ 39 w 49"/>
                <a:gd name="T7" fmla="*/ 25 h 61"/>
                <a:gd name="T8" fmla="*/ 45 w 49"/>
                <a:gd name="T9" fmla="*/ 25 h 61"/>
                <a:gd name="T10" fmla="*/ 49 w 49"/>
                <a:gd name="T11" fmla="*/ 61 h 61"/>
              </a:gdLst>
              <a:ahLst/>
              <a:cxnLst>
                <a:cxn ang="0">
                  <a:pos x="T0" y="T1"/>
                </a:cxn>
                <a:cxn ang="0">
                  <a:pos x="T2" y="T3"/>
                </a:cxn>
                <a:cxn ang="0">
                  <a:pos x="T4" y="T5"/>
                </a:cxn>
                <a:cxn ang="0">
                  <a:pos x="T6" y="T7"/>
                </a:cxn>
                <a:cxn ang="0">
                  <a:pos x="T8" y="T9"/>
                </a:cxn>
                <a:cxn ang="0">
                  <a:pos x="T10" y="T11"/>
                </a:cxn>
              </a:cxnLst>
              <a:rect l="0" t="0" r="r" b="b"/>
              <a:pathLst>
                <a:path w="49" h="61">
                  <a:moveTo>
                    <a:pt x="49" y="61"/>
                  </a:moveTo>
                  <a:lnTo>
                    <a:pt x="23" y="61"/>
                  </a:lnTo>
                  <a:cubicBezTo>
                    <a:pt x="16" y="37"/>
                    <a:pt x="7" y="18"/>
                    <a:pt x="0" y="0"/>
                  </a:cubicBezTo>
                  <a:cubicBezTo>
                    <a:pt x="12" y="14"/>
                    <a:pt x="25" y="23"/>
                    <a:pt x="39" y="25"/>
                  </a:cubicBezTo>
                  <a:lnTo>
                    <a:pt x="45" y="25"/>
                  </a:lnTo>
                  <a:cubicBezTo>
                    <a:pt x="45" y="36"/>
                    <a:pt x="47" y="49"/>
                    <a:pt x="49" y="6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709"/>
            <p:cNvSpPr>
              <a:spLocks/>
            </p:cNvSpPr>
            <p:nvPr/>
          </p:nvSpPr>
          <p:spPr bwMode="auto">
            <a:xfrm>
              <a:off x="1060449" y="4851401"/>
              <a:ext cx="14288" cy="19050"/>
            </a:xfrm>
            <a:custGeom>
              <a:avLst/>
              <a:gdLst>
                <a:gd name="T0" fmla="*/ 30 w 30"/>
                <a:gd name="T1" fmla="*/ 36 h 36"/>
                <a:gd name="T2" fmla="*/ 6 w 30"/>
                <a:gd name="T3" fmla="*/ 36 h 36"/>
                <a:gd name="T4" fmla="*/ 0 w 30"/>
                <a:gd name="T5" fmla="*/ 0 h 36"/>
                <a:gd name="T6" fmla="*/ 26 w 30"/>
                <a:gd name="T7" fmla="*/ 0 h 36"/>
                <a:gd name="T8" fmla="*/ 30 w 30"/>
                <a:gd name="T9" fmla="*/ 36 h 36"/>
              </a:gdLst>
              <a:ahLst/>
              <a:cxnLst>
                <a:cxn ang="0">
                  <a:pos x="T0" y="T1"/>
                </a:cxn>
                <a:cxn ang="0">
                  <a:pos x="T2" y="T3"/>
                </a:cxn>
                <a:cxn ang="0">
                  <a:pos x="T4" y="T5"/>
                </a:cxn>
                <a:cxn ang="0">
                  <a:pos x="T6" y="T7"/>
                </a:cxn>
                <a:cxn ang="0">
                  <a:pos x="T8" y="T9"/>
                </a:cxn>
              </a:cxnLst>
              <a:rect l="0" t="0" r="r" b="b"/>
              <a:pathLst>
                <a:path w="30" h="36">
                  <a:moveTo>
                    <a:pt x="30" y="36"/>
                  </a:moveTo>
                  <a:lnTo>
                    <a:pt x="6" y="36"/>
                  </a:lnTo>
                  <a:cubicBezTo>
                    <a:pt x="5" y="23"/>
                    <a:pt x="2" y="11"/>
                    <a:pt x="0" y="0"/>
                  </a:cubicBezTo>
                  <a:lnTo>
                    <a:pt x="26" y="0"/>
                  </a:lnTo>
                  <a:cubicBezTo>
                    <a:pt x="28" y="13"/>
                    <a:pt x="30" y="26"/>
                    <a:pt x="30" y="3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710"/>
            <p:cNvSpPr>
              <a:spLocks/>
            </p:cNvSpPr>
            <p:nvPr/>
          </p:nvSpPr>
          <p:spPr bwMode="auto">
            <a:xfrm>
              <a:off x="1035049" y="4756151"/>
              <a:ext cx="60325" cy="77788"/>
            </a:xfrm>
            <a:custGeom>
              <a:avLst/>
              <a:gdLst>
                <a:gd name="T0" fmla="*/ 71 w 119"/>
                <a:gd name="T1" fmla="*/ 151 h 151"/>
                <a:gd name="T2" fmla="*/ 65 w 119"/>
                <a:gd name="T3" fmla="*/ 151 h 151"/>
                <a:gd name="T4" fmla="*/ 26 w 119"/>
                <a:gd name="T5" fmla="*/ 126 h 151"/>
                <a:gd name="T6" fmla="*/ 39 w 119"/>
                <a:gd name="T7" fmla="*/ 0 h 151"/>
                <a:gd name="T8" fmla="*/ 119 w 119"/>
                <a:gd name="T9" fmla="*/ 102 h 151"/>
                <a:gd name="T10" fmla="*/ 72 w 119"/>
                <a:gd name="T11" fmla="*/ 147 h 151"/>
                <a:gd name="T12" fmla="*/ 71 w 119"/>
                <a:gd name="T13" fmla="*/ 151 h 151"/>
              </a:gdLst>
              <a:ahLst/>
              <a:cxnLst>
                <a:cxn ang="0">
                  <a:pos x="T0" y="T1"/>
                </a:cxn>
                <a:cxn ang="0">
                  <a:pos x="T2" y="T3"/>
                </a:cxn>
                <a:cxn ang="0">
                  <a:pos x="T4" y="T5"/>
                </a:cxn>
                <a:cxn ang="0">
                  <a:pos x="T6" y="T7"/>
                </a:cxn>
                <a:cxn ang="0">
                  <a:pos x="T8" y="T9"/>
                </a:cxn>
                <a:cxn ang="0">
                  <a:pos x="T10" y="T11"/>
                </a:cxn>
                <a:cxn ang="0">
                  <a:pos x="T12" y="T13"/>
                </a:cxn>
              </a:cxnLst>
              <a:rect l="0" t="0" r="r" b="b"/>
              <a:pathLst>
                <a:path w="119" h="151">
                  <a:moveTo>
                    <a:pt x="71" y="151"/>
                  </a:moveTo>
                  <a:lnTo>
                    <a:pt x="65" y="151"/>
                  </a:lnTo>
                  <a:cubicBezTo>
                    <a:pt x="51" y="149"/>
                    <a:pt x="38" y="140"/>
                    <a:pt x="26" y="126"/>
                  </a:cubicBezTo>
                  <a:cubicBezTo>
                    <a:pt x="9" y="88"/>
                    <a:pt x="0" y="55"/>
                    <a:pt x="39" y="0"/>
                  </a:cubicBezTo>
                  <a:cubicBezTo>
                    <a:pt x="61" y="42"/>
                    <a:pt x="101" y="54"/>
                    <a:pt x="119" y="102"/>
                  </a:cubicBezTo>
                  <a:cubicBezTo>
                    <a:pt x="117" y="136"/>
                    <a:pt x="91" y="137"/>
                    <a:pt x="72" y="147"/>
                  </a:cubicBezTo>
                  <a:cubicBezTo>
                    <a:pt x="71" y="148"/>
                    <a:pt x="71" y="150"/>
                    <a:pt x="71" y="151"/>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711"/>
            <p:cNvSpPr>
              <a:spLocks/>
            </p:cNvSpPr>
            <p:nvPr/>
          </p:nvSpPr>
          <p:spPr bwMode="auto">
            <a:xfrm>
              <a:off x="1117599" y="4727576"/>
              <a:ext cx="50800" cy="47625"/>
            </a:xfrm>
            <a:custGeom>
              <a:avLst/>
              <a:gdLst>
                <a:gd name="T0" fmla="*/ 48 w 97"/>
                <a:gd name="T1" fmla="*/ 92 h 92"/>
                <a:gd name="T2" fmla="*/ 13 w 97"/>
                <a:gd name="T3" fmla="*/ 78 h 92"/>
                <a:gd name="T4" fmla="*/ 51 w 97"/>
                <a:gd name="T5" fmla="*/ 0 h 92"/>
                <a:gd name="T6" fmla="*/ 84 w 97"/>
                <a:gd name="T7" fmla="*/ 33 h 92"/>
                <a:gd name="T8" fmla="*/ 69 w 97"/>
                <a:gd name="T9" fmla="*/ 78 h 92"/>
                <a:gd name="T10" fmla="*/ 48 w 97"/>
                <a:gd name="T11" fmla="*/ 92 h 92"/>
              </a:gdLst>
              <a:ahLst/>
              <a:cxnLst>
                <a:cxn ang="0">
                  <a:pos x="T0" y="T1"/>
                </a:cxn>
                <a:cxn ang="0">
                  <a:pos x="T2" y="T3"/>
                </a:cxn>
                <a:cxn ang="0">
                  <a:pos x="T4" y="T5"/>
                </a:cxn>
                <a:cxn ang="0">
                  <a:pos x="T6" y="T7"/>
                </a:cxn>
                <a:cxn ang="0">
                  <a:pos x="T8" y="T9"/>
                </a:cxn>
                <a:cxn ang="0">
                  <a:pos x="T10" y="T11"/>
                </a:cxn>
              </a:cxnLst>
              <a:rect l="0" t="0" r="r" b="b"/>
              <a:pathLst>
                <a:path w="97" h="92">
                  <a:moveTo>
                    <a:pt x="48" y="92"/>
                  </a:moveTo>
                  <a:cubicBezTo>
                    <a:pt x="33" y="92"/>
                    <a:pt x="17" y="85"/>
                    <a:pt x="13" y="78"/>
                  </a:cubicBezTo>
                  <a:cubicBezTo>
                    <a:pt x="0" y="39"/>
                    <a:pt x="26" y="0"/>
                    <a:pt x="51" y="0"/>
                  </a:cubicBezTo>
                  <a:cubicBezTo>
                    <a:pt x="64" y="0"/>
                    <a:pt x="76" y="9"/>
                    <a:pt x="84" y="33"/>
                  </a:cubicBezTo>
                  <a:cubicBezTo>
                    <a:pt x="97" y="69"/>
                    <a:pt x="44" y="65"/>
                    <a:pt x="69" y="78"/>
                  </a:cubicBezTo>
                  <a:cubicBezTo>
                    <a:pt x="66" y="88"/>
                    <a:pt x="58" y="92"/>
                    <a:pt x="48" y="9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748"/>
            <p:cNvSpPr>
              <a:spLocks/>
            </p:cNvSpPr>
            <p:nvPr/>
          </p:nvSpPr>
          <p:spPr bwMode="auto">
            <a:xfrm>
              <a:off x="649286" y="4727576"/>
              <a:ext cx="26988" cy="47625"/>
            </a:xfrm>
            <a:custGeom>
              <a:avLst/>
              <a:gdLst>
                <a:gd name="T0" fmla="*/ 42 w 51"/>
                <a:gd name="T1" fmla="*/ 91 h 91"/>
                <a:gd name="T2" fmla="*/ 26 w 51"/>
                <a:gd name="T3" fmla="*/ 0 h 91"/>
                <a:gd name="T4" fmla="*/ 42 w 51"/>
                <a:gd name="T5" fmla="*/ 91 h 91"/>
              </a:gdLst>
              <a:ahLst/>
              <a:cxnLst>
                <a:cxn ang="0">
                  <a:pos x="T0" y="T1"/>
                </a:cxn>
                <a:cxn ang="0">
                  <a:pos x="T2" y="T3"/>
                </a:cxn>
                <a:cxn ang="0">
                  <a:pos x="T4" y="T5"/>
                </a:cxn>
              </a:cxnLst>
              <a:rect l="0" t="0" r="r" b="b"/>
              <a:pathLst>
                <a:path w="51" h="91">
                  <a:moveTo>
                    <a:pt x="42" y="91"/>
                  </a:moveTo>
                  <a:cubicBezTo>
                    <a:pt x="0" y="80"/>
                    <a:pt x="15" y="39"/>
                    <a:pt x="26" y="0"/>
                  </a:cubicBezTo>
                  <a:cubicBezTo>
                    <a:pt x="48" y="16"/>
                    <a:pt x="51" y="58"/>
                    <a:pt x="42" y="91"/>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750"/>
            <p:cNvSpPr>
              <a:spLocks/>
            </p:cNvSpPr>
            <p:nvPr/>
          </p:nvSpPr>
          <p:spPr bwMode="auto">
            <a:xfrm>
              <a:off x="682624" y="4872038"/>
              <a:ext cx="25400" cy="23813"/>
            </a:xfrm>
            <a:custGeom>
              <a:avLst/>
              <a:gdLst>
                <a:gd name="T0" fmla="*/ 39 w 48"/>
                <a:gd name="T1" fmla="*/ 44 h 44"/>
                <a:gd name="T2" fmla="*/ 23 w 48"/>
                <a:gd name="T3" fmla="*/ 33 h 44"/>
                <a:gd name="T4" fmla="*/ 5 w 48"/>
                <a:gd name="T5" fmla="*/ 21 h 44"/>
                <a:gd name="T6" fmla="*/ 0 w 48"/>
                <a:gd name="T7" fmla="*/ 22 h 44"/>
                <a:gd name="T8" fmla="*/ 10 w 48"/>
                <a:gd name="T9" fmla="*/ 0 h 44"/>
                <a:gd name="T10" fmla="*/ 40 w 48"/>
                <a:gd name="T11" fmla="*/ 0 h 44"/>
                <a:gd name="T12" fmla="*/ 48 w 48"/>
                <a:gd name="T13" fmla="*/ 33 h 44"/>
                <a:gd name="T14" fmla="*/ 39 w 48"/>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4">
                  <a:moveTo>
                    <a:pt x="39" y="44"/>
                  </a:moveTo>
                  <a:cubicBezTo>
                    <a:pt x="34" y="44"/>
                    <a:pt x="29" y="38"/>
                    <a:pt x="23" y="33"/>
                  </a:cubicBezTo>
                  <a:cubicBezTo>
                    <a:pt x="18" y="27"/>
                    <a:pt x="12" y="21"/>
                    <a:pt x="5" y="21"/>
                  </a:cubicBezTo>
                  <a:cubicBezTo>
                    <a:pt x="3" y="21"/>
                    <a:pt x="2" y="22"/>
                    <a:pt x="0" y="22"/>
                  </a:cubicBezTo>
                  <a:cubicBezTo>
                    <a:pt x="3" y="14"/>
                    <a:pt x="6" y="6"/>
                    <a:pt x="10" y="0"/>
                  </a:cubicBezTo>
                  <a:lnTo>
                    <a:pt x="40" y="0"/>
                  </a:lnTo>
                  <a:cubicBezTo>
                    <a:pt x="39" y="15"/>
                    <a:pt x="39" y="31"/>
                    <a:pt x="48" y="33"/>
                  </a:cubicBezTo>
                  <a:cubicBezTo>
                    <a:pt x="45" y="41"/>
                    <a:pt x="42" y="44"/>
                    <a:pt x="39" y="4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751"/>
            <p:cNvSpPr>
              <a:spLocks/>
            </p:cNvSpPr>
            <p:nvPr/>
          </p:nvSpPr>
          <p:spPr bwMode="auto">
            <a:xfrm>
              <a:off x="688974" y="4865688"/>
              <a:ext cx="14288" cy="6350"/>
            </a:xfrm>
            <a:custGeom>
              <a:avLst/>
              <a:gdLst>
                <a:gd name="T0" fmla="*/ 30 w 30"/>
                <a:gd name="T1" fmla="*/ 13 h 13"/>
                <a:gd name="T2" fmla="*/ 0 w 30"/>
                <a:gd name="T3" fmla="*/ 13 h 13"/>
                <a:gd name="T4" fmla="*/ 23 w 30"/>
                <a:gd name="T5" fmla="*/ 0 h 13"/>
                <a:gd name="T6" fmla="*/ 30 w 30"/>
                <a:gd name="T7" fmla="*/ 1 h 13"/>
                <a:gd name="T8" fmla="*/ 30 w 30"/>
                <a:gd name="T9" fmla="*/ 13 h 13"/>
              </a:gdLst>
              <a:ahLst/>
              <a:cxnLst>
                <a:cxn ang="0">
                  <a:pos x="T0" y="T1"/>
                </a:cxn>
                <a:cxn ang="0">
                  <a:pos x="T2" y="T3"/>
                </a:cxn>
                <a:cxn ang="0">
                  <a:pos x="T4" y="T5"/>
                </a:cxn>
                <a:cxn ang="0">
                  <a:pos x="T6" y="T7"/>
                </a:cxn>
                <a:cxn ang="0">
                  <a:pos x="T8" y="T9"/>
                </a:cxn>
              </a:cxnLst>
              <a:rect l="0" t="0" r="r" b="b"/>
              <a:pathLst>
                <a:path w="30" h="13">
                  <a:moveTo>
                    <a:pt x="30" y="13"/>
                  </a:moveTo>
                  <a:lnTo>
                    <a:pt x="0" y="13"/>
                  </a:lnTo>
                  <a:cubicBezTo>
                    <a:pt x="5" y="5"/>
                    <a:pt x="12" y="0"/>
                    <a:pt x="23" y="0"/>
                  </a:cubicBezTo>
                  <a:cubicBezTo>
                    <a:pt x="25" y="0"/>
                    <a:pt x="27" y="1"/>
                    <a:pt x="30" y="1"/>
                  </a:cubicBezTo>
                  <a:cubicBezTo>
                    <a:pt x="30" y="5"/>
                    <a:pt x="30" y="9"/>
                    <a:pt x="30" y="1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752"/>
            <p:cNvSpPr>
              <a:spLocks/>
            </p:cNvSpPr>
            <p:nvPr/>
          </p:nvSpPr>
          <p:spPr bwMode="auto">
            <a:xfrm>
              <a:off x="644524" y="4578351"/>
              <a:ext cx="30163" cy="68263"/>
            </a:xfrm>
            <a:custGeom>
              <a:avLst/>
              <a:gdLst>
                <a:gd name="T0" fmla="*/ 14 w 59"/>
                <a:gd name="T1" fmla="*/ 135 h 135"/>
                <a:gd name="T2" fmla="*/ 12 w 59"/>
                <a:gd name="T3" fmla="*/ 135 h 135"/>
                <a:gd name="T4" fmla="*/ 12 w 59"/>
                <a:gd name="T5" fmla="*/ 0 h 135"/>
                <a:gd name="T6" fmla="*/ 14 w 59"/>
                <a:gd name="T7" fmla="*/ 135 h 135"/>
              </a:gdLst>
              <a:ahLst/>
              <a:cxnLst>
                <a:cxn ang="0">
                  <a:pos x="T0" y="T1"/>
                </a:cxn>
                <a:cxn ang="0">
                  <a:pos x="T2" y="T3"/>
                </a:cxn>
                <a:cxn ang="0">
                  <a:pos x="T4" y="T5"/>
                </a:cxn>
                <a:cxn ang="0">
                  <a:pos x="T6" y="T7"/>
                </a:cxn>
              </a:cxnLst>
              <a:rect l="0" t="0" r="r" b="b"/>
              <a:pathLst>
                <a:path w="59" h="135">
                  <a:moveTo>
                    <a:pt x="14" y="135"/>
                  </a:moveTo>
                  <a:cubicBezTo>
                    <a:pt x="13" y="135"/>
                    <a:pt x="12" y="135"/>
                    <a:pt x="12" y="135"/>
                  </a:cubicBezTo>
                  <a:cubicBezTo>
                    <a:pt x="7" y="82"/>
                    <a:pt x="0" y="50"/>
                    <a:pt x="12" y="0"/>
                  </a:cubicBezTo>
                  <a:cubicBezTo>
                    <a:pt x="43" y="11"/>
                    <a:pt x="59" y="135"/>
                    <a:pt x="14" y="135"/>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756"/>
            <p:cNvSpPr>
              <a:spLocks/>
            </p:cNvSpPr>
            <p:nvPr/>
          </p:nvSpPr>
          <p:spPr bwMode="auto">
            <a:xfrm>
              <a:off x="631824" y="4872038"/>
              <a:ext cx="22225" cy="36513"/>
            </a:xfrm>
            <a:custGeom>
              <a:avLst/>
              <a:gdLst>
                <a:gd name="T0" fmla="*/ 15 w 44"/>
                <a:gd name="T1" fmla="*/ 70 h 70"/>
                <a:gd name="T2" fmla="*/ 4 w 44"/>
                <a:gd name="T3" fmla="*/ 67 h 70"/>
                <a:gd name="T4" fmla="*/ 20 w 44"/>
                <a:gd name="T5" fmla="*/ 0 h 70"/>
                <a:gd name="T6" fmla="*/ 15 w 44"/>
                <a:gd name="T7" fmla="*/ 70 h 70"/>
              </a:gdLst>
              <a:ahLst/>
              <a:cxnLst>
                <a:cxn ang="0">
                  <a:pos x="T0" y="T1"/>
                </a:cxn>
                <a:cxn ang="0">
                  <a:pos x="T2" y="T3"/>
                </a:cxn>
                <a:cxn ang="0">
                  <a:pos x="T4" y="T5"/>
                </a:cxn>
                <a:cxn ang="0">
                  <a:pos x="T6" y="T7"/>
                </a:cxn>
              </a:cxnLst>
              <a:rect l="0" t="0" r="r" b="b"/>
              <a:pathLst>
                <a:path w="44" h="70">
                  <a:moveTo>
                    <a:pt x="15" y="70"/>
                  </a:moveTo>
                  <a:cubicBezTo>
                    <a:pt x="11" y="70"/>
                    <a:pt x="8" y="69"/>
                    <a:pt x="4" y="67"/>
                  </a:cubicBezTo>
                  <a:cubicBezTo>
                    <a:pt x="0" y="32"/>
                    <a:pt x="15" y="23"/>
                    <a:pt x="20" y="0"/>
                  </a:cubicBezTo>
                  <a:cubicBezTo>
                    <a:pt x="44" y="4"/>
                    <a:pt x="42" y="70"/>
                    <a:pt x="15"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778"/>
            <p:cNvSpPr>
              <a:spLocks/>
            </p:cNvSpPr>
            <p:nvPr/>
          </p:nvSpPr>
          <p:spPr bwMode="auto">
            <a:xfrm>
              <a:off x="849311" y="4086226"/>
              <a:ext cx="17463" cy="17463"/>
            </a:xfrm>
            <a:custGeom>
              <a:avLst/>
              <a:gdLst>
                <a:gd name="T0" fmla="*/ 33 w 34"/>
                <a:gd name="T1" fmla="*/ 34 h 34"/>
                <a:gd name="T2" fmla="*/ 0 w 34"/>
                <a:gd name="T3" fmla="*/ 34 h 34"/>
                <a:gd name="T4" fmla="*/ 19 w 34"/>
                <a:gd name="T5" fmla="*/ 0 h 34"/>
                <a:gd name="T6" fmla="*/ 25 w 34"/>
                <a:gd name="T7" fmla="*/ 1 h 34"/>
                <a:gd name="T8" fmla="*/ 33 w 34"/>
                <a:gd name="T9" fmla="*/ 34 h 34"/>
              </a:gdLst>
              <a:ahLst/>
              <a:cxnLst>
                <a:cxn ang="0">
                  <a:pos x="T0" y="T1"/>
                </a:cxn>
                <a:cxn ang="0">
                  <a:pos x="T2" y="T3"/>
                </a:cxn>
                <a:cxn ang="0">
                  <a:pos x="T4" y="T5"/>
                </a:cxn>
                <a:cxn ang="0">
                  <a:pos x="T6" y="T7"/>
                </a:cxn>
                <a:cxn ang="0">
                  <a:pos x="T8" y="T9"/>
                </a:cxn>
              </a:cxnLst>
              <a:rect l="0" t="0" r="r" b="b"/>
              <a:pathLst>
                <a:path w="34" h="34">
                  <a:moveTo>
                    <a:pt x="33" y="34"/>
                  </a:moveTo>
                  <a:lnTo>
                    <a:pt x="0" y="34"/>
                  </a:lnTo>
                  <a:cubicBezTo>
                    <a:pt x="1" y="15"/>
                    <a:pt x="5" y="0"/>
                    <a:pt x="19" y="0"/>
                  </a:cubicBezTo>
                  <a:cubicBezTo>
                    <a:pt x="21" y="0"/>
                    <a:pt x="23" y="1"/>
                    <a:pt x="25" y="1"/>
                  </a:cubicBezTo>
                  <a:cubicBezTo>
                    <a:pt x="31" y="10"/>
                    <a:pt x="34" y="23"/>
                    <a:pt x="33" y="3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779"/>
            <p:cNvSpPr>
              <a:spLocks/>
            </p:cNvSpPr>
            <p:nvPr/>
          </p:nvSpPr>
          <p:spPr bwMode="auto">
            <a:xfrm>
              <a:off x="849311" y="4103688"/>
              <a:ext cx="17463" cy="12700"/>
            </a:xfrm>
            <a:custGeom>
              <a:avLst/>
              <a:gdLst>
                <a:gd name="T0" fmla="*/ 11 w 33"/>
                <a:gd name="T1" fmla="*/ 25 h 25"/>
                <a:gd name="T2" fmla="*/ 0 w 33"/>
                <a:gd name="T3" fmla="*/ 23 h 25"/>
                <a:gd name="T4" fmla="*/ 0 w 33"/>
                <a:gd name="T5" fmla="*/ 0 h 25"/>
                <a:gd name="T6" fmla="*/ 33 w 33"/>
                <a:gd name="T7" fmla="*/ 0 h 25"/>
                <a:gd name="T8" fmla="*/ 11 w 33"/>
                <a:gd name="T9" fmla="*/ 25 h 25"/>
              </a:gdLst>
              <a:ahLst/>
              <a:cxnLst>
                <a:cxn ang="0">
                  <a:pos x="T0" y="T1"/>
                </a:cxn>
                <a:cxn ang="0">
                  <a:pos x="T2" y="T3"/>
                </a:cxn>
                <a:cxn ang="0">
                  <a:pos x="T4" y="T5"/>
                </a:cxn>
                <a:cxn ang="0">
                  <a:pos x="T6" y="T7"/>
                </a:cxn>
                <a:cxn ang="0">
                  <a:pos x="T8" y="T9"/>
                </a:cxn>
              </a:cxnLst>
              <a:rect l="0" t="0" r="r" b="b"/>
              <a:pathLst>
                <a:path w="33" h="25">
                  <a:moveTo>
                    <a:pt x="11" y="25"/>
                  </a:moveTo>
                  <a:cubicBezTo>
                    <a:pt x="8" y="25"/>
                    <a:pt x="4" y="25"/>
                    <a:pt x="0" y="23"/>
                  </a:cubicBezTo>
                  <a:cubicBezTo>
                    <a:pt x="0" y="15"/>
                    <a:pt x="0" y="8"/>
                    <a:pt x="0" y="0"/>
                  </a:cubicBezTo>
                  <a:lnTo>
                    <a:pt x="33" y="0"/>
                  </a:lnTo>
                  <a:cubicBezTo>
                    <a:pt x="31" y="14"/>
                    <a:pt x="24" y="25"/>
                    <a:pt x="11" y="25"/>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780"/>
            <p:cNvSpPr>
              <a:spLocks/>
            </p:cNvSpPr>
            <p:nvPr/>
          </p:nvSpPr>
          <p:spPr bwMode="auto">
            <a:xfrm>
              <a:off x="887411" y="4191001"/>
              <a:ext cx="23813" cy="34925"/>
            </a:xfrm>
            <a:custGeom>
              <a:avLst/>
              <a:gdLst>
                <a:gd name="T0" fmla="*/ 15 w 47"/>
                <a:gd name="T1" fmla="*/ 70 h 70"/>
                <a:gd name="T2" fmla="*/ 7 w 47"/>
                <a:gd name="T3" fmla="*/ 68 h 70"/>
                <a:gd name="T4" fmla="*/ 23 w 47"/>
                <a:gd name="T5" fmla="*/ 0 h 70"/>
                <a:gd name="T6" fmla="*/ 15 w 47"/>
                <a:gd name="T7" fmla="*/ 70 h 70"/>
              </a:gdLst>
              <a:ahLst/>
              <a:cxnLst>
                <a:cxn ang="0">
                  <a:pos x="T0" y="T1"/>
                </a:cxn>
                <a:cxn ang="0">
                  <a:pos x="T2" y="T3"/>
                </a:cxn>
                <a:cxn ang="0">
                  <a:pos x="T4" y="T5"/>
                </a:cxn>
                <a:cxn ang="0">
                  <a:pos x="T6" y="T7"/>
                </a:cxn>
              </a:cxnLst>
              <a:rect l="0" t="0" r="r" b="b"/>
              <a:pathLst>
                <a:path w="47" h="70">
                  <a:moveTo>
                    <a:pt x="15" y="70"/>
                  </a:moveTo>
                  <a:cubicBezTo>
                    <a:pt x="12" y="70"/>
                    <a:pt x="10" y="69"/>
                    <a:pt x="7" y="68"/>
                  </a:cubicBezTo>
                  <a:cubicBezTo>
                    <a:pt x="0" y="29"/>
                    <a:pt x="16" y="21"/>
                    <a:pt x="23" y="0"/>
                  </a:cubicBezTo>
                  <a:cubicBezTo>
                    <a:pt x="47" y="5"/>
                    <a:pt x="42" y="70"/>
                    <a:pt x="15" y="70"/>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781"/>
            <p:cNvSpPr>
              <a:spLocks/>
            </p:cNvSpPr>
            <p:nvPr/>
          </p:nvSpPr>
          <p:spPr bwMode="auto">
            <a:xfrm>
              <a:off x="1000124" y="4843463"/>
              <a:ext cx="17463" cy="22225"/>
            </a:xfrm>
            <a:custGeom>
              <a:avLst/>
              <a:gdLst>
                <a:gd name="T0" fmla="*/ 16 w 32"/>
                <a:gd name="T1" fmla="*/ 46 h 46"/>
                <a:gd name="T2" fmla="*/ 10 w 32"/>
                <a:gd name="T3" fmla="*/ 45 h 46"/>
                <a:gd name="T4" fmla="*/ 1 w 32"/>
                <a:gd name="T5" fmla="*/ 0 h 46"/>
                <a:gd name="T6" fmla="*/ 32 w 32"/>
                <a:gd name="T7" fmla="*/ 33 h 46"/>
                <a:gd name="T8" fmla="*/ 16 w 32"/>
                <a:gd name="T9" fmla="*/ 46 h 46"/>
              </a:gdLst>
              <a:ahLst/>
              <a:cxnLst>
                <a:cxn ang="0">
                  <a:pos x="T0" y="T1"/>
                </a:cxn>
                <a:cxn ang="0">
                  <a:pos x="T2" y="T3"/>
                </a:cxn>
                <a:cxn ang="0">
                  <a:pos x="T4" y="T5"/>
                </a:cxn>
                <a:cxn ang="0">
                  <a:pos x="T6" y="T7"/>
                </a:cxn>
                <a:cxn ang="0">
                  <a:pos x="T8" y="T9"/>
                </a:cxn>
              </a:cxnLst>
              <a:rect l="0" t="0" r="r" b="b"/>
              <a:pathLst>
                <a:path w="32" h="46">
                  <a:moveTo>
                    <a:pt x="16" y="46"/>
                  </a:moveTo>
                  <a:cubicBezTo>
                    <a:pt x="14" y="46"/>
                    <a:pt x="12" y="45"/>
                    <a:pt x="10" y="45"/>
                  </a:cubicBezTo>
                  <a:cubicBezTo>
                    <a:pt x="4" y="34"/>
                    <a:pt x="0" y="20"/>
                    <a:pt x="1" y="0"/>
                  </a:cubicBezTo>
                  <a:cubicBezTo>
                    <a:pt x="12" y="15"/>
                    <a:pt x="22" y="25"/>
                    <a:pt x="32" y="33"/>
                  </a:cubicBezTo>
                  <a:cubicBezTo>
                    <a:pt x="29" y="41"/>
                    <a:pt x="24" y="46"/>
                    <a:pt x="16" y="46"/>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782"/>
            <p:cNvSpPr>
              <a:spLocks/>
            </p:cNvSpPr>
            <p:nvPr/>
          </p:nvSpPr>
          <p:spPr bwMode="auto">
            <a:xfrm>
              <a:off x="1001711" y="4837113"/>
              <a:ext cx="17463" cy="22225"/>
            </a:xfrm>
            <a:custGeom>
              <a:avLst/>
              <a:gdLst>
                <a:gd name="T0" fmla="*/ 31 w 35"/>
                <a:gd name="T1" fmla="*/ 44 h 44"/>
                <a:gd name="T2" fmla="*/ 0 w 35"/>
                <a:gd name="T3" fmla="*/ 11 h 44"/>
                <a:gd name="T4" fmla="*/ 1 w 35"/>
                <a:gd name="T5" fmla="*/ 0 h 44"/>
                <a:gd name="T6" fmla="*/ 33 w 35"/>
                <a:gd name="T7" fmla="*/ 0 h 44"/>
                <a:gd name="T8" fmla="*/ 31 w 35"/>
                <a:gd name="T9" fmla="*/ 44 h 44"/>
              </a:gdLst>
              <a:ahLst/>
              <a:cxnLst>
                <a:cxn ang="0">
                  <a:pos x="T0" y="T1"/>
                </a:cxn>
                <a:cxn ang="0">
                  <a:pos x="T2" y="T3"/>
                </a:cxn>
                <a:cxn ang="0">
                  <a:pos x="T4" y="T5"/>
                </a:cxn>
                <a:cxn ang="0">
                  <a:pos x="T6" y="T7"/>
                </a:cxn>
                <a:cxn ang="0">
                  <a:pos x="T8" y="T9"/>
                </a:cxn>
              </a:cxnLst>
              <a:rect l="0" t="0" r="r" b="b"/>
              <a:pathLst>
                <a:path w="35" h="44">
                  <a:moveTo>
                    <a:pt x="31" y="44"/>
                  </a:moveTo>
                  <a:cubicBezTo>
                    <a:pt x="21" y="36"/>
                    <a:pt x="11" y="26"/>
                    <a:pt x="0" y="11"/>
                  </a:cubicBezTo>
                  <a:cubicBezTo>
                    <a:pt x="0" y="7"/>
                    <a:pt x="1" y="3"/>
                    <a:pt x="1" y="0"/>
                  </a:cubicBezTo>
                  <a:lnTo>
                    <a:pt x="33" y="0"/>
                  </a:lnTo>
                  <a:cubicBezTo>
                    <a:pt x="34" y="17"/>
                    <a:pt x="35" y="34"/>
                    <a:pt x="31" y="4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785"/>
            <p:cNvSpPr>
              <a:spLocks/>
            </p:cNvSpPr>
            <p:nvPr/>
          </p:nvSpPr>
          <p:spPr bwMode="auto">
            <a:xfrm>
              <a:off x="939799" y="4178301"/>
              <a:ext cx="44450" cy="38100"/>
            </a:xfrm>
            <a:custGeom>
              <a:avLst/>
              <a:gdLst>
                <a:gd name="T0" fmla="*/ 29 w 88"/>
                <a:gd name="T1" fmla="*/ 73 h 73"/>
                <a:gd name="T2" fmla="*/ 0 w 88"/>
                <a:gd name="T3" fmla="*/ 67 h 73"/>
                <a:gd name="T4" fmla="*/ 88 w 88"/>
                <a:gd name="T5" fmla="*/ 0 h 73"/>
                <a:gd name="T6" fmla="*/ 88 w 88"/>
                <a:gd name="T7" fmla="*/ 56 h 73"/>
                <a:gd name="T8" fmla="*/ 29 w 88"/>
                <a:gd name="T9" fmla="*/ 73 h 73"/>
              </a:gdLst>
              <a:ahLst/>
              <a:cxnLst>
                <a:cxn ang="0">
                  <a:pos x="T0" y="T1"/>
                </a:cxn>
                <a:cxn ang="0">
                  <a:pos x="T2" y="T3"/>
                </a:cxn>
                <a:cxn ang="0">
                  <a:pos x="T4" y="T5"/>
                </a:cxn>
                <a:cxn ang="0">
                  <a:pos x="T6" y="T7"/>
                </a:cxn>
                <a:cxn ang="0">
                  <a:pos x="T8" y="T9"/>
                </a:cxn>
              </a:cxnLst>
              <a:rect l="0" t="0" r="r" b="b"/>
              <a:pathLst>
                <a:path w="88" h="73">
                  <a:moveTo>
                    <a:pt x="29" y="73"/>
                  </a:moveTo>
                  <a:cubicBezTo>
                    <a:pt x="18" y="73"/>
                    <a:pt x="9" y="71"/>
                    <a:pt x="0" y="67"/>
                  </a:cubicBezTo>
                  <a:cubicBezTo>
                    <a:pt x="21" y="32"/>
                    <a:pt x="50" y="9"/>
                    <a:pt x="88" y="0"/>
                  </a:cubicBezTo>
                  <a:lnTo>
                    <a:pt x="88" y="56"/>
                  </a:lnTo>
                  <a:cubicBezTo>
                    <a:pt x="66" y="67"/>
                    <a:pt x="46" y="73"/>
                    <a:pt x="29" y="73"/>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789"/>
            <p:cNvSpPr>
              <a:spLocks/>
            </p:cNvSpPr>
            <p:nvPr/>
          </p:nvSpPr>
          <p:spPr bwMode="auto">
            <a:xfrm>
              <a:off x="996949" y="4329113"/>
              <a:ext cx="20638" cy="30163"/>
            </a:xfrm>
            <a:custGeom>
              <a:avLst/>
              <a:gdLst>
                <a:gd name="T0" fmla="*/ 14 w 42"/>
                <a:gd name="T1" fmla="*/ 59 h 59"/>
                <a:gd name="T2" fmla="*/ 2 w 42"/>
                <a:gd name="T3" fmla="*/ 57 h 59"/>
                <a:gd name="T4" fmla="*/ 10 w 42"/>
                <a:gd name="T5" fmla="*/ 0 h 59"/>
                <a:gd name="T6" fmla="*/ 12 w 42"/>
                <a:gd name="T7" fmla="*/ 0 h 59"/>
                <a:gd name="T8" fmla="*/ 26 w 42"/>
                <a:gd name="T9" fmla="*/ 6 h 59"/>
                <a:gd name="T10" fmla="*/ 39 w 42"/>
                <a:gd name="T11" fmla="*/ 12 h 59"/>
                <a:gd name="T12" fmla="*/ 42 w 42"/>
                <a:gd name="T13" fmla="*/ 12 h 59"/>
                <a:gd name="T14" fmla="*/ 14 w 42"/>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9">
                  <a:moveTo>
                    <a:pt x="14" y="59"/>
                  </a:moveTo>
                  <a:cubicBezTo>
                    <a:pt x="11" y="59"/>
                    <a:pt x="6" y="58"/>
                    <a:pt x="2" y="57"/>
                  </a:cubicBezTo>
                  <a:cubicBezTo>
                    <a:pt x="0" y="30"/>
                    <a:pt x="4" y="14"/>
                    <a:pt x="10" y="0"/>
                  </a:cubicBezTo>
                  <a:cubicBezTo>
                    <a:pt x="11" y="0"/>
                    <a:pt x="12" y="0"/>
                    <a:pt x="12" y="0"/>
                  </a:cubicBezTo>
                  <a:cubicBezTo>
                    <a:pt x="18" y="0"/>
                    <a:pt x="22" y="3"/>
                    <a:pt x="26" y="6"/>
                  </a:cubicBezTo>
                  <a:cubicBezTo>
                    <a:pt x="30" y="9"/>
                    <a:pt x="33" y="12"/>
                    <a:pt x="39" y="12"/>
                  </a:cubicBezTo>
                  <a:cubicBezTo>
                    <a:pt x="40" y="12"/>
                    <a:pt x="41" y="12"/>
                    <a:pt x="42" y="12"/>
                  </a:cubicBezTo>
                  <a:cubicBezTo>
                    <a:pt x="41" y="39"/>
                    <a:pt x="35" y="59"/>
                    <a:pt x="14" y="59"/>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790"/>
            <p:cNvSpPr>
              <a:spLocks/>
            </p:cNvSpPr>
            <p:nvPr/>
          </p:nvSpPr>
          <p:spPr bwMode="auto">
            <a:xfrm>
              <a:off x="987424" y="4410076"/>
              <a:ext cx="30163" cy="52388"/>
            </a:xfrm>
            <a:custGeom>
              <a:avLst/>
              <a:gdLst>
                <a:gd name="T0" fmla="*/ 48 w 61"/>
                <a:gd name="T1" fmla="*/ 102 h 102"/>
                <a:gd name="T2" fmla="*/ 37 w 61"/>
                <a:gd name="T3" fmla="*/ 0 h 102"/>
                <a:gd name="T4" fmla="*/ 61 w 61"/>
                <a:gd name="T5" fmla="*/ 91 h 102"/>
                <a:gd name="T6" fmla="*/ 48 w 61"/>
                <a:gd name="T7" fmla="*/ 102 h 102"/>
              </a:gdLst>
              <a:ahLst/>
              <a:cxnLst>
                <a:cxn ang="0">
                  <a:pos x="T0" y="T1"/>
                </a:cxn>
                <a:cxn ang="0">
                  <a:pos x="T2" y="T3"/>
                </a:cxn>
                <a:cxn ang="0">
                  <a:pos x="T4" y="T5"/>
                </a:cxn>
                <a:cxn ang="0">
                  <a:pos x="T6" y="T7"/>
                </a:cxn>
              </a:cxnLst>
              <a:rect l="0" t="0" r="r" b="b"/>
              <a:pathLst>
                <a:path w="61" h="102">
                  <a:moveTo>
                    <a:pt x="48" y="102"/>
                  </a:moveTo>
                  <a:cubicBezTo>
                    <a:pt x="24" y="102"/>
                    <a:pt x="0" y="10"/>
                    <a:pt x="37" y="0"/>
                  </a:cubicBezTo>
                  <a:cubicBezTo>
                    <a:pt x="31" y="50"/>
                    <a:pt x="45" y="71"/>
                    <a:pt x="61" y="91"/>
                  </a:cubicBezTo>
                  <a:cubicBezTo>
                    <a:pt x="57" y="99"/>
                    <a:pt x="52" y="102"/>
                    <a:pt x="48" y="10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792"/>
            <p:cNvSpPr>
              <a:spLocks/>
            </p:cNvSpPr>
            <p:nvPr/>
          </p:nvSpPr>
          <p:spPr bwMode="auto">
            <a:xfrm>
              <a:off x="1014411" y="4632326"/>
              <a:ext cx="22225" cy="31750"/>
            </a:xfrm>
            <a:custGeom>
              <a:avLst/>
              <a:gdLst>
                <a:gd name="T0" fmla="*/ 44 w 44"/>
                <a:gd name="T1" fmla="*/ 62 h 62"/>
                <a:gd name="T2" fmla="*/ 6 w 44"/>
                <a:gd name="T3" fmla="*/ 2 h 62"/>
                <a:gd name="T4" fmla="*/ 18 w 44"/>
                <a:gd name="T5" fmla="*/ 0 h 62"/>
                <a:gd name="T6" fmla="*/ 44 w 44"/>
                <a:gd name="T7" fmla="*/ 62 h 62"/>
              </a:gdLst>
              <a:ahLst/>
              <a:cxnLst>
                <a:cxn ang="0">
                  <a:pos x="T0" y="T1"/>
                </a:cxn>
                <a:cxn ang="0">
                  <a:pos x="T2" y="T3"/>
                </a:cxn>
                <a:cxn ang="0">
                  <a:pos x="T4" y="T5"/>
                </a:cxn>
                <a:cxn ang="0">
                  <a:pos x="T6" y="T7"/>
                </a:cxn>
              </a:cxnLst>
              <a:rect l="0" t="0" r="r" b="b"/>
              <a:pathLst>
                <a:path w="44" h="62">
                  <a:moveTo>
                    <a:pt x="44" y="62"/>
                  </a:moveTo>
                  <a:cubicBezTo>
                    <a:pt x="19" y="58"/>
                    <a:pt x="0" y="47"/>
                    <a:pt x="6" y="2"/>
                  </a:cubicBezTo>
                  <a:cubicBezTo>
                    <a:pt x="11" y="0"/>
                    <a:pt x="14" y="0"/>
                    <a:pt x="18" y="0"/>
                  </a:cubicBezTo>
                  <a:cubicBezTo>
                    <a:pt x="41" y="0"/>
                    <a:pt x="40" y="33"/>
                    <a:pt x="44" y="6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794"/>
            <p:cNvSpPr>
              <a:spLocks/>
            </p:cNvSpPr>
            <p:nvPr/>
          </p:nvSpPr>
          <p:spPr bwMode="auto">
            <a:xfrm>
              <a:off x="628649" y="4375151"/>
              <a:ext cx="33338" cy="52388"/>
            </a:xfrm>
            <a:custGeom>
              <a:avLst/>
              <a:gdLst>
                <a:gd name="T0" fmla="*/ 41 w 65"/>
                <a:gd name="T1" fmla="*/ 103 h 103"/>
                <a:gd name="T2" fmla="*/ 17 w 65"/>
                <a:gd name="T3" fmla="*/ 1 h 103"/>
                <a:gd name="T4" fmla="*/ 26 w 65"/>
                <a:gd name="T5" fmla="*/ 0 h 103"/>
                <a:gd name="T6" fmla="*/ 65 w 65"/>
                <a:gd name="T7" fmla="*/ 35 h 103"/>
                <a:gd name="T8" fmla="*/ 41 w 65"/>
                <a:gd name="T9" fmla="*/ 103 h 103"/>
              </a:gdLst>
              <a:ahLst/>
              <a:cxnLst>
                <a:cxn ang="0">
                  <a:pos x="T0" y="T1"/>
                </a:cxn>
                <a:cxn ang="0">
                  <a:pos x="T2" y="T3"/>
                </a:cxn>
                <a:cxn ang="0">
                  <a:pos x="T4" y="T5"/>
                </a:cxn>
                <a:cxn ang="0">
                  <a:pos x="T6" y="T7"/>
                </a:cxn>
                <a:cxn ang="0">
                  <a:pos x="T8" y="T9"/>
                </a:cxn>
              </a:cxnLst>
              <a:rect l="0" t="0" r="r" b="b"/>
              <a:pathLst>
                <a:path w="65" h="103">
                  <a:moveTo>
                    <a:pt x="41" y="103"/>
                  </a:moveTo>
                  <a:cubicBezTo>
                    <a:pt x="14" y="97"/>
                    <a:pt x="0" y="34"/>
                    <a:pt x="17" y="1"/>
                  </a:cubicBezTo>
                  <a:cubicBezTo>
                    <a:pt x="20" y="0"/>
                    <a:pt x="23" y="0"/>
                    <a:pt x="26" y="0"/>
                  </a:cubicBezTo>
                  <a:cubicBezTo>
                    <a:pt x="48" y="0"/>
                    <a:pt x="48" y="30"/>
                    <a:pt x="65" y="35"/>
                  </a:cubicBezTo>
                  <a:cubicBezTo>
                    <a:pt x="61" y="64"/>
                    <a:pt x="55" y="88"/>
                    <a:pt x="41" y="103"/>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795"/>
            <p:cNvSpPr>
              <a:spLocks/>
            </p:cNvSpPr>
            <p:nvPr/>
          </p:nvSpPr>
          <p:spPr bwMode="auto">
            <a:xfrm>
              <a:off x="641349" y="4491038"/>
              <a:ext cx="12700" cy="58738"/>
            </a:xfrm>
            <a:custGeom>
              <a:avLst/>
              <a:gdLst>
                <a:gd name="T0" fmla="*/ 25 w 25"/>
                <a:gd name="T1" fmla="*/ 113 h 113"/>
                <a:gd name="T2" fmla="*/ 2 w 25"/>
                <a:gd name="T3" fmla="*/ 0 h 113"/>
                <a:gd name="T4" fmla="*/ 25 w 25"/>
                <a:gd name="T5" fmla="*/ 113 h 113"/>
              </a:gdLst>
              <a:ahLst/>
              <a:cxnLst>
                <a:cxn ang="0">
                  <a:pos x="T0" y="T1"/>
                </a:cxn>
                <a:cxn ang="0">
                  <a:pos x="T2" y="T3"/>
                </a:cxn>
                <a:cxn ang="0">
                  <a:pos x="T4" y="T5"/>
                </a:cxn>
              </a:cxnLst>
              <a:rect l="0" t="0" r="r" b="b"/>
              <a:pathLst>
                <a:path w="25" h="113">
                  <a:moveTo>
                    <a:pt x="25" y="113"/>
                  </a:moveTo>
                  <a:cubicBezTo>
                    <a:pt x="0" y="100"/>
                    <a:pt x="1" y="51"/>
                    <a:pt x="2" y="0"/>
                  </a:cubicBezTo>
                  <a:cubicBezTo>
                    <a:pt x="24" y="17"/>
                    <a:pt x="24" y="66"/>
                    <a:pt x="25" y="113"/>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803"/>
            <p:cNvSpPr>
              <a:spLocks/>
            </p:cNvSpPr>
            <p:nvPr/>
          </p:nvSpPr>
          <p:spPr bwMode="auto">
            <a:xfrm>
              <a:off x="835024" y="4502151"/>
              <a:ext cx="12700" cy="25400"/>
            </a:xfrm>
            <a:custGeom>
              <a:avLst/>
              <a:gdLst>
                <a:gd name="T0" fmla="*/ 10 w 25"/>
                <a:gd name="T1" fmla="*/ 49 h 49"/>
                <a:gd name="T2" fmla="*/ 0 w 25"/>
                <a:gd name="T3" fmla="*/ 47 h 49"/>
                <a:gd name="T4" fmla="*/ 0 w 25"/>
                <a:gd name="T5" fmla="*/ 1 h 49"/>
                <a:gd name="T6" fmla="*/ 5 w 25"/>
                <a:gd name="T7" fmla="*/ 0 h 49"/>
                <a:gd name="T8" fmla="*/ 24 w 25"/>
                <a:gd name="T9" fmla="*/ 25 h 49"/>
                <a:gd name="T10" fmla="*/ 10 w 25"/>
                <a:gd name="T11" fmla="*/ 49 h 49"/>
              </a:gdLst>
              <a:ahLst/>
              <a:cxnLst>
                <a:cxn ang="0">
                  <a:pos x="T0" y="T1"/>
                </a:cxn>
                <a:cxn ang="0">
                  <a:pos x="T2" y="T3"/>
                </a:cxn>
                <a:cxn ang="0">
                  <a:pos x="T4" y="T5"/>
                </a:cxn>
                <a:cxn ang="0">
                  <a:pos x="T6" y="T7"/>
                </a:cxn>
                <a:cxn ang="0">
                  <a:pos x="T8" y="T9"/>
                </a:cxn>
                <a:cxn ang="0">
                  <a:pos x="T10" y="T11"/>
                </a:cxn>
              </a:cxnLst>
              <a:rect l="0" t="0" r="r" b="b"/>
              <a:pathLst>
                <a:path w="25" h="49">
                  <a:moveTo>
                    <a:pt x="10" y="49"/>
                  </a:moveTo>
                  <a:cubicBezTo>
                    <a:pt x="7" y="49"/>
                    <a:pt x="4" y="48"/>
                    <a:pt x="0" y="47"/>
                  </a:cubicBezTo>
                  <a:lnTo>
                    <a:pt x="0" y="1"/>
                  </a:lnTo>
                  <a:cubicBezTo>
                    <a:pt x="2" y="0"/>
                    <a:pt x="4" y="0"/>
                    <a:pt x="5" y="0"/>
                  </a:cubicBezTo>
                  <a:cubicBezTo>
                    <a:pt x="15" y="0"/>
                    <a:pt x="22" y="12"/>
                    <a:pt x="24" y="25"/>
                  </a:cubicBezTo>
                  <a:cubicBezTo>
                    <a:pt x="25" y="37"/>
                    <a:pt x="21" y="49"/>
                    <a:pt x="10" y="49"/>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810"/>
            <p:cNvSpPr>
              <a:spLocks/>
            </p:cNvSpPr>
            <p:nvPr/>
          </p:nvSpPr>
          <p:spPr bwMode="auto">
            <a:xfrm>
              <a:off x="833436" y="4335463"/>
              <a:ext cx="22225" cy="28575"/>
            </a:xfrm>
            <a:custGeom>
              <a:avLst/>
              <a:gdLst>
                <a:gd name="T0" fmla="*/ 18 w 43"/>
                <a:gd name="T1" fmla="*/ 57 h 57"/>
                <a:gd name="T2" fmla="*/ 8 w 43"/>
                <a:gd name="T3" fmla="*/ 56 h 57"/>
                <a:gd name="T4" fmla="*/ 0 w 43"/>
                <a:gd name="T5" fmla="*/ 22 h 57"/>
                <a:gd name="T6" fmla="*/ 26 w 43"/>
                <a:gd name="T7" fmla="*/ 0 h 57"/>
                <a:gd name="T8" fmla="*/ 40 w 43"/>
                <a:gd name="T9" fmla="*/ 1 h 57"/>
                <a:gd name="T10" fmla="*/ 18 w 43"/>
                <a:gd name="T11" fmla="*/ 57 h 57"/>
              </a:gdLst>
              <a:ahLst/>
              <a:cxnLst>
                <a:cxn ang="0">
                  <a:pos x="T0" y="T1"/>
                </a:cxn>
                <a:cxn ang="0">
                  <a:pos x="T2" y="T3"/>
                </a:cxn>
                <a:cxn ang="0">
                  <a:pos x="T4" y="T5"/>
                </a:cxn>
                <a:cxn ang="0">
                  <a:pos x="T6" y="T7"/>
                </a:cxn>
                <a:cxn ang="0">
                  <a:pos x="T8" y="T9"/>
                </a:cxn>
                <a:cxn ang="0">
                  <a:pos x="T10" y="T11"/>
                </a:cxn>
              </a:cxnLst>
              <a:rect l="0" t="0" r="r" b="b"/>
              <a:pathLst>
                <a:path w="43" h="57">
                  <a:moveTo>
                    <a:pt x="18" y="57"/>
                  </a:moveTo>
                  <a:cubicBezTo>
                    <a:pt x="15" y="57"/>
                    <a:pt x="12" y="57"/>
                    <a:pt x="8" y="56"/>
                  </a:cubicBezTo>
                  <a:cubicBezTo>
                    <a:pt x="9" y="41"/>
                    <a:pt x="10" y="25"/>
                    <a:pt x="0" y="22"/>
                  </a:cubicBezTo>
                  <a:cubicBezTo>
                    <a:pt x="1" y="4"/>
                    <a:pt x="12" y="0"/>
                    <a:pt x="26" y="0"/>
                  </a:cubicBezTo>
                  <a:cubicBezTo>
                    <a:pt x="31" y="0"/>
                    <a:pt x="35" y="0"/>
                    <a:pt x="40" y="1"/>
                  </a:cubicBezTo>
                  <a:cubicBezTo>
                    <a:pt x="43" y="34"/>
                    <a:pt x="39" y="57"/>
                    <a:pt x="18" y="57"/>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000"/>
            <p:cNvSpPr>
              <a:spLocks/>
            </p:cNvSpPr>
            <p:nvPr/>
          </p:nvSpPr>
          <p:spPr bwMode="auto">
            <a:xfrm>
              <a:off x="1273174" y="4206876"/>
              <a:ext cx="30163" cy="63500"/>
            </a:xfrm>
            <a:custGeom>
              <a:avLst/>
              <a:gdLst>
                <a:gd name="T0" fmla="*/ 12 w 59"/>
                <a:gd name="T1" fmla="*/ 125 h 125"/>
                <a:gd name="T2" fmla="*/ 59 w 59"/>
                <a:gd name="T3" fmla="*/ 0 h 125"/>
                <a:gd name="T4" fmla="*/ 12 w 59"/>
                <a:gd name="T5" fmla="*/ 125 h 125"/>
              </a:gdLst>
              <a:ahLst/>
              <a:cxnLst>
                <a:cxn ang="0">
                  <a:pos x="T0" y="T1"/>
                </a:cxn>
                <a:cxn ang="0">
                  <a:pos x="T2" y="T3"/>
                </a:cxn>
                <a:cxn ang="0">
                  <a:pos x="T4" y="T5"/>
                </a:cxn>
              </a:cxnLst>
              <a:rect l="0" t="0" r="r" b="b"/>
              <a:pathLst>
                <a:path w="59" h="125">
                  <a:moveTo>
                    <a:pt x="12" y="125"/>
                  </a:moveTo>
                  <a:cubicBezTo>
                    <a:pt x="0" y="85"/>
                    <a:pt x="20" y="5"/>
                    <a:pt x="59" y="0"/>
                  </a:cubicBezTo>
                  <a:cubicBezTo>
                    <a:pt x="51" y="52"/>
                    <a:pt x="42" y="103"/>
                    <a:pt x="12" y="125"/>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001"/>
            <p:cNvSpPr>
              <a:spLocks/>
            </p:cNvSpPr>
            <p:nvPr/>
          </p:nvSpPr>
          <p:spPr bwMode="auto">
            <a:xfrm>
              <a:off x="1366836" y="4552951"/>
              <a:ext cx="4763" cy="15875"/>
            </a:xfrm>
            <a:custGeom>
              <a:avLst/>
              <a:gdLst>
                <a:gd name="T0" fmla="*/ 2 w 8"/>
                <a:gd name="T1" fmla="*/ 32 h 32"/>
                <a:gd name="T2" fmla="*/ 0 w 8"/>
                <a:gd name="T3" fmla="*/ 0 h 32"/>
                <a:gd name="T4" fmla="*/ 1 w 8"/>
                <a:gd name="T5" fmla="*/ 0 h 32"/>
                <a:gd name="T6" fmla="*/ 5 w 8"/>
                <a:gd name="T7" fmla="*/ 1 h 32"/>
                <a:gd name="T8" fmla="*/ 2 w 8"/>
                <a:gd name="T9" fmla="*/ 32 h 32"/>
              </a:gdLst>
              <a:ahLst/>
              <a:cxnLst>
                <a:cxn ang="0">
                  <a:pos x="T0" y="T1"/>
                </a:cxn>
                <a:cxn ang="0">
                  <a:pos x="T2" y="T3"/>
                </a:cxn>
                <a:cxn ang="0">
                  <a:pos x="T4" y="T5"/>
                </a:cxn>
                <a:cxn ang="0">
                  <a:pos x="T6" y="T7"/>
                </a:cxn>
                <a:cxn ang="0">
                  <a:pos x="T8" y="T9"/>
                </a:cxn>
              </a:cxnLst>
              <a:rect l="0" t="0" r="r" b="b"/>
              <a:pathLst>
                <a:path w="8" h="32">
                  <a:moveTo>
                    <a:pt x="2" y="32"/>
                  </a:moveTo>
                  <a:cubicBezTo>
                    <a:pt x="2" y="21"/>
                    <a:pt x="1" y="11"/>
                    <a:pt x="0" y="0"/>
                  </a:cubicBezTo>
                  <a:cubicBezTo>
                    <a:pt x="0" y="0"/>
                    <a:pt x="1" y="0"/>
                    <a:pt x="1" y="0"/>
                  </a:cubicBezTo>
                  <a:cubicBezTo>
                    <a:pt x="2" y="0"/>
                    <a:pt x="3" y="0"/>
                    <a:pt x="5" y="1"/>
                  </a:cubicBezTo>
                  <a:cubicBezTo>
                    <a:pt x="8" y="17"/>
                    <a:pt x="6" y="25"/>
                    <a:pt x="2" y="3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002"/>
            <p:cNvSpPr>
              <a:spLocks/>
            </p:cNvSpPr>
            <p:nvPr/>
          </p:nvSpPr>
          <p:spPr bwMode="auto">
            <a:xfrm>
              <a:off x="1352549" y="4552951"/>
              <a:ext cx="15875" cy="28575"/>
            </a:xfrm>
            <a:custGeom>
              <a:avLst/>
              <a:gdLst>
                <a:gd name="T0" fmla="*/ 17 w 30"/>
                <a:gd name="T1" fmla="*/ 57 h 57"/>
                <a:gd name="T2" fmla="*/ 28 w 30"/>
                <a:gd name="T3" fmla="*/ 0 h 57"/>
                <a:gd name="T4" fmla="*/ 30 w 30"/>
                <a:gd name="T5" fmla="*/ 32 h 57"/>
                <a:gd name="T6" fmla="*/ 17 w 30"/>
                <a:gd name="T7" fmla="*/ 57 h 57"/>
              </a:gdLst>
              <a:ahLst/>
              <a:cxnLst>
                <a:cxn ang="0">
                  <a:pos x="T0" y="T1"/>
                </a:cxn>
                <a:cxn ang="0">
                  <a:pos x="T2" y="T3"/>
                </a:cxn>
                <a:cxn ang="0">
                  <a:pos x="T4" y="T5"/>
                </a:cxn>
                <a:cxn ang="0">
                  <a:pos x="T6" y="T7"/>
                </a:cxn>
              </a:cxnLst>
              <a:rect l="0" t="0" r="r" b="b"/>
              <a:pathLst>
                <a:path w="30" h="57">
                  <a:moveTo>
                    <a:pt x="17" y="57"/>
                  </a:moveTo>
                  <a:cubicBezTo>
                    <a:pt x="0" y="50"/>
                    <a:pt x="11" y="2"/>
                    <a:pt x="28" y="0"/>
                  </a:cubicBezTo>
                  <a:cubicBezTo>
                    <a:pt x="29" y="11"/>
                    <a:pt x="30" y="21"/>
                    <a:pt x="30" y="32"/>
                  </a:cubicBezTo>
                  <a:cubicBezTo>
                    <a:pt x="26" y="40"/>
                    <a:pt x="19" y="45"/>
                    <a:pt x="17" y="57"/>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229"/>
            <p:cNvSpPr>
              <a:spLocks/>
            </p:cNvSpPr>
            <p:nvPr/>
          </p:nvSpPr>
          <p:spPr bwMode="auto">
            <a:xfrm>
              <a:off x="1250949" y="4541839"/>
              <a:ext cx="68263" cy="122238"/>
            </a:xfrm>
            <a:custGeom>
              <a:avLst/>
              <a:gdLst>
                <a:gd name="T0" fmla="*/ 88 w 134"/>
                <a:gd name="T1" fmla="*/ 237 h 237"/>
                <a:gd name="T2" fmla="*/ 0 w 134"/>
                <a:gd name="T3" fmla="*/ 157 h 237"/>
                <a:gd name="T4" fmla="*/ 96 w 134"/>
                <a:gd name="T5" fmla="*/ 0 h 237"/>
                <a:gd name="T6" fmla="*/ 88 w 134"/>
                <a:gd name="T7" fmla="*/ 237 h 237"/>
              </a:gdLst>
              <a:ahLst/>
              <a:cxnLst>
                <a:cxn ang="0">
                  <a:pos x="T0" y="T1"/>
                </a:cxn>
                <a:cxn ang="0">
                  <a:pos x="T2" y="T3"/>
                </a:cxn>
                <a:cxn ang="0">
                  <a:pos x="T4" y="T5"/>
                </a:cxn>
                <a:cxn ang="0">
                  <a:pos x="T6" y="T7"/>
                </a:cxn>
              </a:cxnLst>
              <a:rect l="0" t="0" r="r" b="b"/>
              <a:pathLst>
                <a:path w="134" h="237">
                  <a:moveTo>
                    <a:pt x="88" y="237"/>
                  </a:moveTo>
                  <a:cubicBezTo>
                    <a:pt x="54" y="217"/>
                    <a:pt x="34" y="177"/>
                    <a:pt x="0" y="157"/>
                  </a:cubicBezTo>
                  <a:cubicBezTo>
                    <a:pt x="34" y="107"/>
                    <a:pt x="50" y="34"/>
                    <a:pt x="96" y="0"/>
                  </a:cubicBezTo>
                  <a:cubicBezTo>
                    <a:pt x="134" y="57"/>
                    <a:pt x="131" y="166"/>
                    <a:pt x="88" y="237"/>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231"/>
            <p:cNvSpPr>
              <a:spLocks/>
            </p:cNvSpPr>
            <p:nvPr/>
          </p:nvSpPr>
          <p:spPr bwMode="auto">
            <a:xfrm>
              <a:off x="1328737" y="4641851"/>
              <a:ext cx="26988" cy="22225"/>
            </a:xfrm>
            <a:custGeom>
              <a:avLst/>
              <a:gdLst>
                <a:gd name="T0" fmla="*/ 18 w 53"/>
                <a:gd name="T1" fmla="*/ 43 h 43"/>
                <a:gd name="T2" fmla="*/ 10 w 53"/>
                <a:gd name="T3" fmla="*/ 42 h 43"/>
                <a:gd name="T4" fmla="*/ 3 w 53"/>
                <a:gd name="T5" fmla="*/ 42 h 43"/>
                <a:gd name="T6" fmla="*/ 1 w 53"/>
                <a:gd name="T7" fmla="*/ 42 h 43"/>
                <a:gd name="T8" fmla="*/ 32 w 53"/>
                <a:gd name="T9" fmla="*/ 0 h 43"/>
                <a:gd name="T10" fmla="*/ 49 w 53"/>
                <a:gd name="T11" fmla="*/ 9 h 43"/>
                <a:gd name="T12" fmla="*/ 18 w 5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3" h="43">
                  <a:moveTo>
                    <a:pt x="18" y="43"/>
                  </a:moveTo>
                  <a:cubicBezTo>
                    <a:pt x="15" y="43"/>
                    <a:pt x="13" y="42"/>
                    <a:pt x="10" y="42"/>
                  </a:cubicBezTo>
                  <a:cubicBezTo>
                    <a:pt x="8" y="42"/>
                    <a:pt x="5" y="42"/>
                    <a:pt x="3" y="42"/>
                  </a:cubicBezTo>
                  <a:lnTo>
                    <a:pt x="1" y="42"/>
                  </a:lnTo>
                  <a:cubicBezTo>
                    <a:pt x="0" y="16"/>
                    <a:pt x="17" y="0"/>
                    <a:pt x="32" y="0"/>
                  </a:cubicBezTo>
                  <a:cubicBezTo>
                    <a:pt x="38" y="0"/>
                    <a:pt x="45" y="2"/>
                    <a:pt x="49" y="9"/>
                  </a:cubicBezTo>
                  <a:cubicBezTo>
                    <a:pt x="53" y="39"/>
                    <a:pt x="36" y="43"/>
                    <a:pt x="18" y="43"/>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257"/>
            <p:cNvSpPr>
              <a:spLocks/>
            </p:cNvSpPr>
            <p:nvPr/>
          </p:nvSpPr>
          <p:spPr bwMode="auto">
            <a:xfrm>
              <a:off x="430212" y="4638676"/>
              <a:ext cx="28575" cy="26988"/>
            </a:xfrm>
            <a:custGeom>
              <a:avLst/>
              <a:gdLst>
                <a:gd name="T0" fmla="*/ 1 w 55"/>
                <a:gd name="T1" fmla="*/ 53 h 53"/>
                <a:gd name="T2" fmla="*/ 0 w 55"/>
                <a:gd name="T3" fmla="*/ 53 h 53"/>
                <a:gd name="T4" fmla="*/ 6 w 55"/>
                <a:gd name="T5" fmla="*/ 16 h 53"/>
                <a:gd name="T6" fmla="*/ 38 w 55"/>
                <a:gd name="T7" fmla="*/ 0 h 53"/>
                <a:gd name="T8" fmla="*/ 53 w 55"/>
                <a:gd name="T9" fmla="*/ 6 h 53"/>
                <a:gd name="T10" fmla="*/ 50 w 55"/>
                <a:gd name="T11" fmla="*/ 35 h 53"/>
                <a:gd name="T12" fmla="*/ 1 w 5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55" h="53">
                  <a:moveTo>
                    <a:pt x="1" y="53"/>
                  </a:moveTo>
                  <a:cubicBezTo>
                    <a:pt x="1" y="53"/>
                    <a:pt x="1" y="53"/>
                    <a:pt x="0" y="53"/>
                  </a:cubicBezTo>
                  <a:cubicBezTo>
                    <a:pt x="2" y="41"/>
                    <a:pt x="4" y="28"/>
                    <a:pt x="6" y="16"/>
                  </a:cubicBezTo>
                  <a:cubicBezTo>
                    <a:pt x="16" y="6"/>
                    <a:pt x="28" y="0"/>
                    <a:pt x="38" y="0"/>
                  </a:cubicBezTo>
                  <a:cubicBezTo>
                    <a:pt x="44" y="0"/>
                    <a:pt x="49" y="2"/>
                    <a:pt x="53" y="6"/>
                  </a:cubicBezTo>
                  <a:cubicBezTo>
                    <a:pt x="55" y="20"/>
                    <a:pt x="54" y="29"/>
                    <a:pt x="50" y="35"/>
                  </a:cubicBezTo>
                  <a:cubicBezTo>
                    <a:pt x="36" y="43"/>
                    <a:pt x="19" y="48"/>
                    <a:pt x="1" y="5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258"/>
            <p:cNvSpPr>
              <a:spLocks/>
            </p:cNvSpPr>
            <p:nvPr/>
          </p:nvSpPr>
          <p:spPr bwMode="auto">
            <a:xfrm>
              <a:off x="425449" y="4646614"/>
              <a:ext cx="7938" cy="19050"/>
            </a:xfrm>
            <a:custGeom>
              <a:avLst/>
              <a:gdLst>
                <a:gd name="T0" fmla="*/ 10 w 16"/>
                <a:gd name="T1" fmla="*/ 37 h 37"/>
                <a:gd name="T2" fmla="*/ 3 w 16"/>
                <a:gd name="T3" fmla="*/ 35 h 37"/>
                <a:gd name="T4" fmla="*/ 0 w 16"/>
                <a:gd name="T5" fmla="*/ 35 h 37"/>
                <a:gd name="T6" fmla="*/ 16 w 16"/>
                <a:gd name="T7" fmla="*/ 0 h 37"/>
                <a:gd name="T8" fmla="*/ 10 w 16"/>
                <a:gd name="T9" fmla="*/ 37 h 37"/>
              </a:gdLst>
              <a:ahLst/>
              <a:cxnLst>
                <a:cxn ang="0">
                  <a:pos x="T0" y="T1"/>
                </a:cxn>
                <a:cxn ang="0">
                  <a:pos x="T2" y="T3"/>
                </a:cxn>
                <a:cxn ang="0">
                  <a:pos x="T4" y="T5"/>
                </a:cxn>
                <a:cxn ang="0">
                  <a:pos x="T6" y="T7"/>
                </a:cxn>
                <a:cxn ang="0">
                  <a:pos x="T8" y="T9"/>
                </a:cxn>
              </a:cxnLst>
              <a:rect l="0" t="0" r="r" b="b"/>
              <a:pathLst>
                <a:path w="16" h="37">
                  <a:moveTo>
                    <a:pt x="10" y="37"/>
                  </a:moveTo>
                  <a:cubicBezTo>
                    <a:pt x="8" y="36"/>
                    <a:pt x="6" y="35"/>
                    <a:pt x="3" y="35"/>
                  </a:cubicBezTo>
                  <a:cubicBezTo>
                    <a:pt x="2" y="35"/>
                    <a:pt x="1" y="35"/>
                    <a:pt x="0" y="35"/>
                  </a:cubicBezTo>
                  <a:cubicBezTo>
                    <a:pt x="1" y="21"/>
                    <a:pt x="8" y="9"/>
                    <a:pt x="16" y="0"/>
                  </a:cubicBezTo>
                  <a:cubicBezTo>
                    <a:pt x="14" y="12"/>
                    <a:pt x="12" y="25"/>
                    <a:pt x="10" y="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259"/>
            <p:cNvSpPr>
              <a:spLocks/>
            </p:cNvSpPr>
            <p:nvPr/>
          </p:nvSpPr>
          <p:spPr bwMode="auto">
            <a:xfrm>
              <a:off x="431799" y="4308476"/>
              <a:ext cx="12700" cy="3175"/>
            </a:xfrm>
            <a:custGeom>
              <a:avLst/>
              <a:gdLst>
                <a:gd name="T0" fmla="*/ 24 w 24"/>
                <a:gd name="T1" fmla="*/ 6 h 6"/>
                <a:gd name="T2" fmla="*/ 0 w 24"/>
                <a:gd name="T3" fmla="*/ 0 h 6"/>
                <a:gd name="T4" fmla="*/ 6 w 24"/>
                <a:gd name="T5" fmla="*/ 0 h 6"/>
                <a:gd name="T6" fmla="*/ 24 w 24"/>
                <a:gd name="T7" fmla="*/ 6 h 6"/>
                <a:gd name="T8" fmla="*/ 24 w 24"/>
                <a:gd name="T9" fmla="*/ 6 h 6"/>
              </a:gdLst>
              <a:ahLst/>
              <a:cxnLst>
                <a:cxn ang="0">
                  <a:pos x="T0" y="T1"/>
                </a:cxn>
                <a:cxn ang="0">
                  <a:pos x="T2" y="T3"/>
                </a:cxn>
                <a:cxn ang="0">
                  <a:pos x="T4" y="T5"/>
                </a:cxn>
                <a:cxn ang="0">
                  <a:pos x="T6" y="T7"/>
                </a:cxn>
                <a:cxn ang="0">
                  <a:pos x="T8" y="T9"/>
                </a:cxn>
              </a:cxnLst>
              <a:rect l="0" t="0" r="r" b="b"/>
              <a:pathLst>
                <a:path w="24" h="6">
                  <a:moveTo>
                    <a:pt x="24" y="6"/>
                  </a:moveTo>
                  <a:cubicBezTo>
                    <a:pt x="16" y="5"/>
                    <a:pt x="8" y="3"/>
                    <a:pt x="0" y="0"/>
                  </a:cubicBezTo>
                  <a:cubicBezTo>
                    <a:pt x="2" y="0"/>
                    <a:pt x="4" y="0"/>
                    <a:pt x="6" y="0"/>
                  </a:cubicBezTo>
                  <a:cubicBezTo>
                    <a:pt x="13" y="0"/>
                    <a:pt x="19" y="2"/>
                    <a:pt x="24" y="6"/>
                  </a:cubicBezTo>
                  <a:cubicBezTo>
                    <a:pt x="24" y="6"/>
                    <a:pt x="24" y="6"/>
                    <a:pt x="24" y="6"/>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260"/>
            <p:cNvSpPr>
              <a:spLocks/>
            </p:cNvSpPr>
            <p:nvPr/>
          </p:nvSpPr>
          <p:spPr bwMode="auto">
            <a:xfrm>
              <a:off x="444499" y="4311651"/>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0" y="0"/>
                    <a:pt x="1" y="0"/>
                    <a:pt x="1" y="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261"/>
            <p:cNvSpPr>
              <a:spLocks/>
            </p:cNvSpPr>
            <p:nvPr/>
          </p:nvSpPr>
          <p:spPr bwMode="auto">
            <a:xfrm>
              <a:off x="468312" y="4244976"/>
              <a:ext cx="22225" cy="50800"/>
            </a:xfrm>
            <a:custGeom>
              <a:avLst/>
              <a:gdLst>
                <a:gd name="T0" fmla="*/ 13 w 44"/>
                <a:gd name="T1" fmla="*/ 99 h 99"/>
                <a:gd name="T2" fmla="*/ 4 w 44"/>
                <a:gd name="T3" fmla="*/ 97 h 99"/>
                <a:gd name="T4" fmla="*/ 3 w 44"/>
                <a:gd name="T5" fmla="*/ 82 h 99"/>
                <a:gd name="T6" fmla="*/ 26 w 44"/>
                <a:gd name="T7" fmla="*/ 67 h 99"/>
                <a:gd name="T8" fmla="*/ 0 w 44"/>
                <a:gd name="T9" fmla="*/ 71 h 99"/>
                <a:gd name="T10" fmla="*/ 0 w 44"/>
                <a:gd name="T11" fmla="*/ 70 h 99"/>
                <a:gd name="T12" fmla="*/ 2 w 44"/>
                <a:gd name="T13" fmla="*/ 16 h 99"/>
                <a:gd name="T14" fmla="*/ 10 w 44"/>
                <a:gd name="T15" fmla="*/ 0 h 99"/>
                <a:gd name="T16" fmla="*/ 17 w 44"/>
                <a:gd name="T17" fmla="*/ 21 h 99"/>
                <a:gd name="T18" fmla="*/ 44 w 44"/>
                <a:gd name="T19" fmla="*/ 29 h 99"/>
                <a:gd name="T20" fmla="*/ 44 w 44"/>
                <a:gd name="T21" fmla="*/ 85 h 99"/>
                <a:gd name="T22" fmla="*/ 40 w 44"/>
                <a:gd name="T23" fmla="*/ 84 h 99"/>
                <a:gd name="T24" fmla="*/ 26 w 44"/>
                <a:gd name="T25" fmla="*/ 92 h 99"/>
                <a:gd name="T26" fmla="*/ 13 w 44"/>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99">
                  <a:moveTo>
                    <a:pt x="13" y="99"/>
                  </a:moveTo>
                  <a:cubicBezTo>
                    <a:pt x="10" y="99"/>
                    <a:pt x="8" y="99"/>
                    <a:pt x="4" y="97"/>
                  </a:cubicBezTo>
                  <a:cubicBezTo>
                    <a:pt x="4" y="92"/>
                    <a:pt x="4" y="87"/>
                    <a:pt x="3" y="82"/>
                  </a:cubicBezTo>
                  <a:cubicBezTo>
                    <a:pt x="15" y="79"/>
                    <a:pt x="24" y="74"/>
                    <a:pt x="26" y="67"/>
                  </a:cubicBezTo>
                  <a:cubicBezTo>
                    <a:pt x="18" y="69"/>
                    <a:pt x="9" y="70"/>
                    <a:pt x="0" y="71"/>
                  </a:cubicBezTo>
                  <a:cubicBezTo>
                    <a:pt x="0" y="71"/>
                    <a:pt x="0" y="70"/>
                    <a:pt x="0" y="70"/>
                  </a:cubicBezTo>
                  <a:cubicBezTo>
                    <a:pt x="1" y="54"/>
                    <a:pt x="2" y="36"/>
                    <a:pt x="2" y="16"/>
                  </a:cubicBezTo>
                  <a:cubicBezTo>
                    <a:pt x="5" y="12"/>
                    <a:pt x="8" y="7"/>
                    <a:pt x="10" y="0"/>
                  </a:cubicBezTo>
                  <a:cubicBezTo>
                    <a:pt x="15" y="4"/>
                    <a:pt x="17" y="12"/>
                    <a:pt x="17" y="21"/>
                  </a:cubicBezTo>
                  <a:cubicBezTo>
                    <a:pt x="27" y="22"/>
                    <a:pt x="31" y="21"/>
                    <a:pt x="44" y="29"/>
                  </a:cubicBezTo>
                  <a:lnTo>
                    <a:pt x="44" y="85"/>
                  </a:lnTo>
                  <a:cubicBezTo>
                    <a:pt x="43" y="85"/>
                    <a:pt x="42" y="84"/>
                    <a:pt x="40" y="84"/>
                  </a:cubicBezTo>
                  <a:cubicBezTo>
                    <a:pt x="34" y="84"/>
                    <a:pt x="30" y="88"/>
                    <a:pt x="26" y="92"/>
                  </a:cubicBezTo>
                  <a:cubicBezTo>
                    <a:pt x="23" y="95"/>
                    <a:pt x="19" y="99"/>
                    <a:pt x="13" y="9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262"/>
            <p:cNvSpPr>
              <a:spLocks/>
            </p:cNvSpPr>
            <p:nvPr/>
          </p:nvSpPr>
          <p:spPr bwMode="auto">
            <a:xfrm>
              <a:off x="460374" y="4254501"/>
              <a:ext cx="9525" cy="26988"/>
            </a:xfrm>
            <a:custGeom>
              <a:avLst/>
              <a:gdLst>
                <a:gd name="T0" fmla="*/ 15 w 17"/>
                <a:gd name="T1" fmla="*/ 54 h 54"/>
                <a:gd name="T2" fmla="*/ 11 w 17"/>
                <a:gd name="T3" fmla="*/ 45 h 54"/>
                <a:gd name="T4" fmla="*/ 11 w 17"/>
                <a:gd name="T5" fmla="*/ 45 h 54"/>
                <a:gd name="T6" fmla="*/ 10 w 17"/>
                <a:gd name="T7" fmla="*/ 43 h 54"/>
                <a:gd name="T8" fmla="*/ 11 w 17"/>
                <a:gd name="T9" fmla="*/ 2 h 54"/>
                <a:gd name="T10" fmla="*/ 16 w 17"/>
                <a:gd name="T11" fmla="*/ 3 h 54"/>
                <a:gd name="T12" fmla="*/ 17 w 17"/>
                <a:gd name="T13" fmla="*/ 0 h 54"/>
                <a:gd name="T14" fmla="*/ 15 w 17"/>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4">
                  <a:moveTo>
                    <a:pt x="15" y="54"/>
                  </a:moveTo>
                  <a:cubicBezTo>
                    <a:pt x="14" y="51"/>
                    <a:pt x="12" y="48"/>
                    <a:pt x="11" y="45"/>
                  </a:cubicBezTo>
                  <a:lnTo>
                    <a:pt x="11" y="45"/>
                  </a:lnTo>
                  <a:lnTo>
                    <a:pt x="10" y="43"/>
                  </a:lnTo>
                  <a:cubicBezTo>
                    <a:pt x="5" y="30"/>
                    <a:pt x="0" y="18"/>
                    <a:pt x="11" y="2"/>
                  </a:cubicBezTo>
                  <a:cubicBezTo>
                    <a:pt x="13" y="3"/>
                    <a:pt x="15" y="2"/>
                    <a:pt x="16" y="3"/>
                  </a:cubicBezTo>
                  <a:cubicBezTo>
                    <a:pt x="16" y="2"/>
                    <a:pt x="16" y="1"/>
                    <a:pt x="17" y="0"/>
                  </a:cubicBezTo>
                  <a:cubicBezTo>
                    <a:pt x="17" y="20"/>
                    <a:pt x="16" y="38"/>
                    <a:pt x="15" y="5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275"/>
            <p:cNvSpPr>
              <a:spLocks/>
            </p:cNvSpPr>
            <p:nvPr/>
          </p:nvSpPr>
          <p:spPr bwMode="auto">
            <a:xfrm>
              <a:off x="1165224" y="4730751"/>
              <a:ext cx="41275" cy="36513"/>
            </a:xfrm>
            <a:custGeom>
              <a:avLst/>
              <a:gdLst>
                <a:gd name="T0" fmla="*/ 35 w 81"/>
                <a:gd name="T1" fmla="*/ 72 h 72"/>
                <a:gd name="T2" fmla="*/ 0 w 81"/>
                <a:gd name="T3" fmla="*/ 60 h 72"/>
                <a:gd name="T4" fmla="*/ 9 w 81"/>
                <a:gd name="T5" fmla="*/ 15 h 72"/>
                <a:gd name="T6" fmla="*/ 81 w 81"/>
                <a:gd name="T7" fmla="*/ 71 h 72"/>
                <a:gd name="T8" fmla="*/ 70 w 81"/>
                <a:gd name="T9" fmla="*/ 70 h 72"/>
                <a:gd name="T10" fmla="*/ 52 w 81"/>
                <a:gd name="T11" fmla="*/ 71 h 72"/>
                <a:gd name="T12" fmla="*/ 35 w 8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81" h="72">
                  <a:moveTo>
                    <a:pt x="35" y="72"/>
                  </a:moveTo>
                  <a:cubicBezTo>
                    <a:pt x="21" y="72"/>
                    <a:pt x="8" y="70"/>
                    <a:pt x="0" y="60"/>
                  </a:cubicBezTo>
                  <a:cubicBezTo>
                    <a:pt x="0" y="40"/>
                    <a:pt x="10" y="36"/>
                    <a:pt x="9" y="15"/>
                  </a:cubicBezTo>
                  <a:cubicBezTo>
                    <a:pt x="42" y="46"/>
                    <a:pt x="79" y="0"/>
                    <a:pt x="81" y="71"/>
                  </a:cubicBezTo>
                  <a:cubicBezTo>
                    <a:pt x="77" y="70"/>
                    <a:pt x="74" y="70"/>
                    <a:pt x="70" y="70"/>
                  </a:cubicBezTo>
                  <a:cubicBezTo>
                    <a:pt x="64" y="70"/>
                    <a:pt x="58" y="71"/>
                    <a:pt x="52" y="71"/>
                  </a:cubicBezTo>
                  <a:cubicBezTo>
                    <a:pt x="46" y="71"/>
                    <a:pt x="40" y="72"/>
                    <a:pt x="35" y="7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774"/>
            <p:cNvSpPr>
              <a:spLocks/>
            </p:cNvSpPr>
            <p:nvPr/>
          </p:nvSpPr>
          <p:spPr bwMode="auto">
            <a:xfrm>
              <a:off x="422274" y="4283076"/>
              <a:ext cx="26988" cy="11113"/>
            </a:xfrm>
            <a:custGeom>
              <a:avLst/>
              <a:gdLst>
                <a:gd name="T0" fmla="*/ 0 w 53"/>
                <a:gd name="T1" fmla="*/ 19 h 19"/>
                <a:gd name="T2" fmla="*/ 53 w 53"/>
                <a:gd name="T3" fmla="*/ 0 h 19"/>
                <a:gd name="T4" fmla="*/ 52 w 53"/>
                <a:gd name="T5" fmla="*/ 13 h 19"/>
                <a:gd name="T6" fmla="*/ 0 w 53"/>
                <a:gd name="T7" fmla="*/ 19 h 19"/>
              </a:gdLst>
              <a:ahLst/>
              <a:cxnLst>
                <a:cxn ang="0">
                  <a:pos x="T0" y="T1"/>
                </a:cxn>
                <a:cxn ang="0">
                  <a:pos x="T2" y="T3"/>
                </a:cxn>
                <a:cxn ang="0">
                  <a:pos x="T4" y="T5"/>
                </a:cxn>
                <a:cxn ang="0">
                  <a:pos x="T6" y="T7"/>
                </a:cxn>
              </a:cxnLst>
              <a:rect l="0" t="0" r="r" b="b"/>
              <a:pathLst>
                <a:path w="53" h="19">
                  <a:moveTo>
                    <a:pt x="0" y="19"/>
                  </a:moveTo>
                  <a:cubicBezTo>
                    <a:pt x="13" y="5"/>
                    <a:pt x="32" y="1"/>
                    <a:pt x="53" y="0"/>
                  </a:cubicBezTo>
                  <a:cubicBezTo>
                    <a:pt x="53" y="5"/>
                    <a:pt x="52" y="9"/>
                    <a:pt x="52" y="13"/>
                  </a:cubicBezTo>
                  <a:cubicBezTo>
                    <a:pt x="33" y="15"/>
                    <a:pt x="14" y="16"/>
                    <a:pt x="0" y="19"/>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775"/>
            <p:cNvSpPr>
              <a:spLocks/>
            </p:cNvSpPr>
            <p:nvPr/>
          </p:nvSpPr>
          <p:spPr bwMode="auto">
            <a:xfrm>
              <a:off x="468311" y="4279901"/>
              <a:ext cx="12700" cy="7938"/>
            </a:xfrm>
            <a:custGeom>
              <a:avLst/>
              <a:gdLst>
                <a:gd name="T0" fmla="*/ 0 w 27"/>
                <a:gd name="T1" fmla="*/ 16 h 16"/>
                <a:gd name="T2" fmla="*/ 1 w 27"/>
                <a:gd name="T3" fmla="*/ 4 h 16"/>
                <a:gd name="T4" fmla="*/ 1 w 27"/>
                <a:gd name="T5" fmla="*/ 4 h 16"/>
                <a:gd name="T6" fmla="*/ 27 w 27"/>
                <a:gd name="T7" fmla="*/ 0 h 16"/>
                <a:gd name="T8" fmla="*/ 4 w 27"/>
                <a:gd name="T9" fmla="*/ 15 h 16"/>
                <a:gd name="T10" fmla="*/ 0 w 27"/>
                <a:gd name="T11" fmla="*/ 16 h 16"/>
              </a:gdLst>
              <a:ahLst/>
              <a:cxnLst>
                <a:cxn ang="0">
                  <a:pos x="T0" y="T1"/>
                </a:cxn>
                <a:cxn ang="0">
                  <a:pos x="T2" y="T3"/>
                </a:cxn>
                <a:cxn ang="0">
                  <a:pos x="T4" y="T5"/>
                </a:cxn>
                <a:cxn ang="0">
                  <a:pos x="T6" y="T7"/>
                </a:cxn>
                <a:cxn ang="0">
                  <a:pos x="T8" y="T9"/>
                </a:cxn>
                <a:cxn ang="0">
                  <a:pos x="T10" y="T11"/>
                </a:cxn>
              </a:cxnLst>
              <a:rect l="0" t="0" r="r" b="b"/>
              <a:pathLst>
                <a:path w="27" h="16">
                  <a:moveTo>
                    <a:pt x="0" y="16"/>
                  </a:moveTo>
                  <a:cubicBezTo>
                    <a:pt x="0" y="12"/>
                    <a:pt x="0" y="8"/>
                    <a:pt x="1" y="4"/>
                  </a:cubicBezTo>
                  <a:cubicBezTo>
                    <a:pt x="1" y="4"/>
                    <a:pt x="1" y="4"/>
                    <a:pt x="1" y="4"/>
                  </a:cubicBezTo>
                  <a:cubicBezTo>
                    <a:pt x="10" y="3"/>
                    <a:pt x="19" y="2"/>
                    <a:pt x="27" y="0"/>
                  </a:cubicBezTo>
                  <a:cubicBezTo>
                    <a:pt x="25" y="7"/>
                    <a:pt x="16" y="12"/>
                    <a:pt x="4" y="15"/>
                  </a:cubicBezTo>
                  <a:cubicBezTo>
                    <a:pt x="3" y="15"/>
                    <a:pt x="1" y="15"/>
                    <a:pt x="0" y="1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776"/>
            <p:cNvSpPr>
              <a:spLocks/>
            </p:cNvSpPr>
            <p:nvPr/>
          </p:nvSpPr>
          <p:spPr bwMode="auto">
            <a:xfrm>
              <a:off x="449261" y="4281488"/>
              <a:ext cx="19050" cy="9525"/>
            </a:xfrm>
            <a:custGeom>
              <a:avLst/>
              <a:gdLst>
                <a:gd name="T0" fmla="*/ 0 w 38"/>
                <a:gd name="T1" fmla="*/ 16 h 16"/>
                <a:gd name="T2" fmla="*/ 1 w 38"/>
                <a:gd name="T3" fmla="*/ 3 h 16"/>
                <a:gd name="T4" fmla="*/ 38 w 38"/>
                <a:gd name="T5" fmla="*/ 0 h 16"/>
                <a:gd name="T6" fmla="*/ 37 w 38"/>
                <a:gd name="T7" fmla="*/ 12 h 16"/>
                <a:gd name="T8" fmla="*/ 0 w 38"/>
                <a:gd name="T9" fmla="*/ 16 h 16"/>
              </a:gdLst>
              <a:ahLst/>
              <a:cxnLst>
                <a:cxn ang="0">
                  <a:pos x="T0" y="T1"/>
                </a:cxn>
                <a:cxn ang="0">
                  <a:pos x="T2" y="T3"/>
                </a:cxn>
                <a:cxn ang="0">
                  <a:pos x="T4" y="T5"/>
                </a:cxn>
                <a:cxn ang="0">
                  <a:pos x="T6" y="T7"/>
                </a:cxn>
                <a:cxn ang="0">
                  <a:pos x="T8" y="T9"/>
                </a:cxn>
              </a:cxnLst>
              <a:rect l="0" t="0" r="r" b="b"/>
              <a:pathLst>
                <a:path w="38" h="16">
                  <a:moveTo>
                    <a:pt x="0" y="16"/>
                  </a:moveTo>
                  <a:cubicBezTo>
                    <a:pt x="0" y="12"/>
                    <a:pt x="1" y="8"/>
                    <a:pt x="1" y="3"/>
                  </a:cubicBezTo>
                  <a:cubicBezTo>
                    <a:pt x="13" y="1"/>
                    <a:pt x="26" y="1"/>
                    <a:pt x="38" y="0"/>
                  </a:cubicBezTo>
                  <a:cubicBezTo>
                    <a:pt x="37" y="4"/>
                    <a:pt x="37" y="8"/>
                    <a:pt x="37" y="12"/>
                  </a:cubicBezTo>
                  <a:cubicBezTo>
                    <a:pt x="26" y="14"/>
                    <a:pt x="13" y="15"/>
                    <a:pt x="0" y="1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778"/>
            <p:cNvSpPr>
              <a:spLocks/>
            </p:cNvSpPr>
            <p:nvPr/>
          </p:nvSpPr>
          <p:spPr bwMode="auto">
            <a:xfrm>
              <a:off x="627061" y="4032251"/>
              <a:ext cx="98425" cy="52388"/>
            </a:xfrm>
            <a:custGeom>
              <a:avLst/>
              <a:gdLst>
                <a:gd name="T0" fmla="*/ 182 w 193"/>
                <a:gd name="T1" fmla="*/ 103 h 103"/>
                <a:gd name="T2" fmla="*/ 0 w 193"/>
                <a:gd name="T3" fmla="*/ 103 h 103"/>
                <a:gd name="T4" fmla="*/ 95 w 193"/>
                <a:gd name="T5" fmla="*/ 0 h 103"/>
                <a:gd name="T6" fmla="*/ 115 w 193"/>
                <a:gd name="T7" fmla="*/ 2 h 103"/>
                <a:gd name="T8" fmla="*/ 182 w 193"/>
                <a:gd name="T9" fmla="*/ 103 h 103"/>
              </a:gdLst>
              <a:ahLst/>
              <a:cxnLst>
                <a:cxn ang="0">
                  <a:pos x="T0" y="T1"/>
                </a:cxn>
                <a:cxn ang="0">
                  <a:pos x="T2" y="T3"/>
                </a:cxn>
                <a:cxn ang="0">
                  <a:pos x="T4" y="T5"/>
                </a:cxn>
                <a:cxn ang="0">
                  <a:pos x="T6" y="T7"/>
                </a:cxn>
                <a:cxn ang="0">
                  <a:pos x="T8" y="T9"/>
                </a:cxn>
              </a:cxnLst>
              <a:rect l="0" t="0" r="r" b="b"/>
              <a:pathLst>
                <a:path w="193" h="103">
                  <a:moveTo>
                    <a:pt x="182" y="103"/>
                  </a:moveTo>
                  <a:lnTo>
                    <a:pt x="0" y="103"/>
                  </a:lnTo>
                  <a:cubicBezTo>
                    <a:pt x="1" y="43"/>
                    <a:pt x="43" y="0"/>
                    <a:pt x="95" y="0"/>
                  </a:cubicBezTo>
                  <a:cubicBezTo>
                    <a:pt x="101" y="0"/>
                    <a:pt x="108" y="1"/>
                    <a:pt x="115" y="2"/>
                  </a:cubicBezTo>
                  <a:cubicBezTo>
                    <a:pt x="177" y="15"/>
                    <a:pt x="193" y="61"/>
                    <a:pt x="182" y="103"/>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779"/>
            <p:cNvSpPr>
              <a:spLocks/>
            </p:cNvSpPr>
            <p:nvPr/>
          </p:nvSpPr>
          <p:spPr bwMode="auto">
            <a:xfrm>
              <a:off x="627061" y="4084638"/>
              <a:ext cx="93663" cy="19050"/>
            </a:xfrm>
            <a:custGeom>
              <a:avLst/>
              <a:gdLst>
                <a:gd name="T0" fmla="*/ 166 w 182"/>
                <a:gd name="T1" fmla="*/ 36 h 36"/>
                <a:gd name="T2" fmla="*/ 7 w 182"/>
                <a:gd name="T3" fmla="*/ 36 h 36"/>
                <a:gd name="T4" fmla="*/ 5 w 182"/>
                <a:gd name="T5" fmla="*/ 33 h 36"/>
                <a:gd name="T6" fmla="*/ 0 w 182"/>
                <a:gd name="T7" fmla="*/ 0 h 36"/>
                <a:gd name="T8" fmla="*/ 182 w 182"/>
                <a:gd name="T9" fmla="*/ 0 h 36"/>
                <a:gd name="T10" fmla="*/ 166 w 182"/>
                <a:gd name="T11" fmla="*/ 36 h 36"/>
              </a:gdLst>
              <a:ahLst/>
              <a:cxnLst>
                <a:cxn ang="0">
                  <a:pos x="T0" y="T1"/>
                </a:cxn>
                <a:cxn ang="0">
                  <a:pos x="T2" y="T3"/>
                </a:cxn>
                <a:cxn ang="0">
                  <a:pos x="T4" y="T5"/>
                </a:cxn>
                <a:cxn ang="0">
                  <a:pos x="T6" y="T7"/>
                </a:cxn>
                <a:cxn ang="0">
                  <a:pos x="T8" y="T9"/>
                </a:cxn>
                <a:cxn ang="0">
                  <a:pos x="T10" y="T11"/>
                </a:cxn>
              </a:cxnLst>
              <a:rect l="0" t="0" r="r" b="b"/>
              <a:pathLst>
                <a:path w="182" h="36">
                  <a:moveTo>
                    <a:pt x="166" y="36"/>
                  </a:moveTo>
                  <a:lnTo>
                    <a:pt x="7" y="36"/>
                  </a:lnTo>
                  <a:cubicBezTo>
                    <a:pt x="6" y="35"/>
                    <a:pt x="5" y="34"/>
                    <a:pt x="5" y="33"/>
                  </a:cubicBezTo>
                  <a:cubicBezTo>
                    <a:pt x="2" y="22"/>
                    <a:pt x="0" y="11"/>
                    <a:pt x="0" y="0"/>
                  </a:cubicBezTo>
                  <a:lnTo>
                    <a:pt x="182" y="0"/>
                  </a:lnTo>
                  <a:cubicBezTo>
                    <a:pt x="179" y="13"/>
                    <a:pt x="173" y="25"/>
                    <a:pt x="166" y="3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780"/>
            <p:cNvSpPr>
              <a:spLocks/>
            </p:cNvSpPr>
            <p:nvPr/>
          </p:nvSpPr>
          <p:spPr bwMode="auto">
            <a:xfrm>
              <a:off x="630236" y="4103688"/>
              <a:ext cx="80963" cy="36513"/>
            </a:xfrm>
            <a:custGeom>
              <a:avLst/>
              <a:gdLst>
                <a:gd name="T0" fmla="*/ 119 w 159"/>
                <a:gd name="T1" fmla="*/ 70 h 70"/>
                <a:gd name="T2" fmla="*/ 97 w 159"/>
                <a:gd name="T3" fmla="*/ 46 h 70"/>
                <a:gd name="T4" fmla="*/ 80 w 159"/>
                <a:gd name="T5" fmla="*/ 48 h 70"/>
                <a:gd name="T6" fmla="*/ 0 w 159"/>
                <a:gd name="T7" fmla="*/ 0 h 70"/>
                <a:gd name="T8" fmla="*/ 159 w 159"/>
                <a:gd name="T9" fmla="*/ 0 h 70"/>
                <a:gd name="T10" fmla="*/ 140 w 159"/>
                <a:gd name="T11" fmla="*/ 22 h 70"/>
                <a:gd name="T12" fmla="*/ 151 w 159"/>
                <a:gd name="T13" fmla="*/ 55 h 70"/>
                <a:gd name="T14" fmla="*/ 119 w 159"/>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70">
                  <a:moveTo>
                    <a:pt x="119" y="70"/>
                  </a:moveTo>
                  <a:cubicBezTo>
                    <a:pt x="113" y="62"/>
                    <a:pt x="106" y="54"/>
                    <a:pt x="97" y="46"/>
                  </a:cubicBezTo>
                  <a:cubicBezTo>
                    <a:pt x="91" y="48"/>
                    <a:pt x="86" y="48"/>
                    <a:pt x="80" y="48"/>
                  </a:cubicBezTo>
                  <a:cubicBezTo>
                    <a:pt x="54" y="48"/>
                    <a:pt x="26" y="35"/>
                    <a:pt x="0" y="0"/>
                  </a:cubicBezTo>
                  <a:lnTo>
                    <a:pt x="159" y="0"/>
                  </a:lnTo>
                  <a:cubicBezTo>
                    <a:pt x="154" y="8"/>
                    <a:pt x="147" y="16"/>
                    <a:pt x="140" y="22"/>
                  </a:cubicBezTo>
                  <a:cubicBezTo>
                    <a:pt x="147" y="36"/>
                    <a:pt x="151" y="48"/>
                    <a:pt x="151" y="55"/>
                  </a:cubicBezTo>
                  <a:cubicBezTo>
                    <a:pt x="140" y="57"/>
                    <a:pt x="130" y="59"/>
                    <a:pt x="119" y="70"/>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781"/>
            <p:cNvSpPr>
              <a:spLocks/>
            </p:cNvSpPr>
            <p:nvPr/>
          </p:nvSpPr>
          <p:spPr bwMode="auto">
            <a:xfrm>
              <a:off x="808036" y="4027488"/>
              <a:ext cx="38100" cy="19050"/>
            </a:xfrm>
            <a:custGeom>
              <a:avLst/>
              <a:gdLst>
                <a:gd name="T0" fmla="*/ 51 w 73"/>
                <a:gd name="T1" fmla="*/ 36 h 36"/>
                <a:gd name="T2" fmla="*/ 0 w 73"/>
                <a:gd name="T3" fmla="*/ 18 h 36"/>
                <a:gd name="T4" fmla="*/ 20 w 73"/>
                <a:gd name="T5" fmla="*/ 0 h 36"/>
                <a:gd name="T6" fmla="*/ 73 w 73"/>
                <a:gd name="T7" fmla="*/ 19 h 36"/>
                <a:gd name="T8" fmla="*/ 51 w 73"/>
                <a:gd name="T9" fmla="*/ 36 h 36"/>
              </a:gdLst>
              <a:ahLst/>
              <a:cxnLst>
                <a:cxn ang="0">
                  <a:pos x="T0" y="T1"/>
                </a:cxn>
                <a:cxn ang="0">
                  <a:pos x="T2" y="T3"/>
                </a:cxn>
                <a:cxn ang="0">
                  <a:pos x="T4" y="T5"/>
                </a:cxn>
                <a:cxn ang="0">
                  <a:pos x="T6" y="T7"/>
                </a:cxn>
                <a:cxn ang="0">
                  <a:pos x="T8" y="T9"/>
                </a:cxn>
              </a:cxnLst>
              <a:rect l="0" t="0" r="r" b="b"/>
              <a:pathLst>
                <a:path w="73" h="36">
                  <a:moveTo>
                    <a:pt x="51" y="36"/>
                  </a:moveTo>
                  <a:cubicBezTo>
                    <a:pt x="33" y="36"/>
                    <a:pt x="7" y="25"/>
                    <a:pt x="0" y="18"/>
                  </a:cubicBezTo>
                  <a:cubicBezTo>
                    <a:pt x="1" y="5"/>
                    <a:pt x="9" y="0"/>
                    <a:pt x="20" y="0"/>
                  </a:cubicBezTo>
                  <a:cubicBezTo>
                    <a:pt x="38" y="0"/>
                    <a:pt x="63" y="13"/>
                    <a:pt x="73" y="19"/>
                  </a:cubicBezTo>
                  <a:cubicBezTo>
                    <a:pt x="72" y="31"/>
                    <a:pt x="63" y="36"/>
                    <a:pt x="51" y="3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782"/>
            <p:cNvSpPr>
              <a:spLocks/>
            </p:cNvSpPr>
            <p:nvPr/>
          </p:nvSpPr>
          <p:spPr bwMode="auto">
            <a:xfrm>
              <a:off x="904874" y="4379913"/>
              <a:ext cx="26988" cy="19050"/>
            </a:xfrm>
            <a:custGeom>
              <a:avLst/>
              <a:gdLst>
                <a:gd name="T0" fmla="*/ 4 w 51"/>
                <a:gd name="T1" fmla="*/ 39 h 39"/>
                <a:gd name="T2" fmla="*/ 49 w 51"/>
                <a:gd name="T3" fmla="*/ 0 h 39"/>
                <a:gd name="T4" fmla="*/ 4 w 51"/>
                <a:gd name="T5" fmla="*/ 39 h 39"/>
              </a:gdLst>
              <a:ahLst/>
              <a:cxnLst>
                <a:cxn ang="0">
                  <a:pos x="T0" y="T1"/>
                </a:cxn>
                <a:cxn ang="0">
                  <a:pos x="T2" y="T3"/>
                </a:cxn>
                <a:cxn ang="0">
                  <a:pos x="T4" y="T5"/>
                </a:cxn>
              </a:cxnLst>
              <a:rect l="0" t="0" r="r" b="b"/>
              <a:pathLst>
                <a:path w="51" h="39">
                  <a:moveTo>
                    <a:pt x="4" y="39"/>
                  </a:moveTo>
                  <a:cubicBezTo>
                    <a:pt x="0" y="10"/>
                    <a:pt x="18" y="0"/>
                    <a:pt x="49" y="0"/>
                  </a:cubicBezTo>
                  <a:cubicBezTo>
                    <a:pt x="51" y="27"/>
                    <a:pt x="36" y="39"/>
                    <a:pt x="4" y="39"/>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863"/>
            <p:cNvSpPr>
              <a:spLocks noEditPoints="1"/>
            </p:cNvSpPr>
            <p:nvPr/>
          </p:nvSpPr>
          <p:spPr bwMode="auto">
            <a:xfrm>
              <a:off x="387349" y="4300538"/>
              <a:ext cx="163513" cy="554038"/>
            </a:xfrm>
            <a:custGeom>
              <a:avLst/>
              <a:gdLst>
                <a:gd name="T0" fmla="*/ 317 w 317"/>
                <a:gd name="T1" fmla="*/ 1079 h 1079"/>
                <a:gd name="T2" fmla="*/ 238 w 317"/>
                <a:gd name="T3" fmla="*/ 1079 h 1079"/>
                <a:gd name="T4" fmla="*/ 238 w 317"/>
                <a:gd name="T5" fmla="*/ 1078 h 1079"/>
                <a:gd name="T6" fmla="*/ 238 w 317"/>
                <a:gd name="T7" fmla="*/ 1079 h 1079"/>
                <a:gd name="T8" fmla="*/ 0 w 317"/>
                <a:gd name="T9" fmla="*/ 1079 h 1079"/>
                <a:gd name="T10" fmla="*/ 84 w 317"/>
                <a:gd name="T11" fmla="*/ 712 h 1079"/>
                <a:gd name="T12" fmla="*/ 85 w 317"/>
                <a:gd name="T13" fmla="*/ 712 h 1079"/>
                <a:gd name="T14" fmla="*/ 134 w 317"/>
                <a:gd name="T15" fmla="*/ 694 h 1079"/>
                <a:gd name="T16" fmla="*/ 172 w 317"/>
                <a:gd name="T17" fmla="*/ 659 h 1079"/>
                <a:gd name="T18" fmla="*/ 80 w 317"/>
                <a:gd name="T19" fmla="*/ 1039 h 1079"/>
                <a:gd name="T20" fmla="*/ 280 w 317"/>
                <a:gd name="T21" fmla="*/ 1039 h 1079"/>
                <a:gd name="T22" fmla="*/ 271 w 317"/>
                <a:gd name="T23" fmla="*/ 1047 h 1079"/>
                <a:gd name="T24" fmla="*/ 273 w 317"/>
                <a:gd name="T25" fmla="*/ 1049 h 1079"/>
                <a:gd name="T26" fmla="*/ 317 w 317"/>
                <a:gd name="T27" fmla="*/ 1079 h 1079"/>
                <a:gd name="T28" fmla="*/ 105 w 317"/>
                <a:gd name="T29" fmla="*/ 640 h 1079"/>
                <a:gd name="T30" fmla="*/ 97 w 317"/>
                <a:gd name="T31" fmla="*/ 627 h 1079"/>
                <a:gd name="T32" fmla="*/ 104 w 317"/>
                <a:gd name="T33" fmla="*/ 561 h 1079"/>
                <a:gd name="T34" fmla="*/ 161 w 317"/>
                <a:gd name="T35" fmla="*/ 522 h 1079"/>
                <a:gd name="T36" fmla="*/ 165 w 317"/>
                <a:gd name="T37" fmla="*/ 525 h 1079"/>
                <a:gd name="T38" fmla="*/ 168 w 317"/>
                <a:gd name="T39" fmla="*/ 525 h 1079"/>
                <a:gd name="T40" fmla="*/ 171 w 317"/>
                <a:gd name="T41" fmla="*/ 525 h 1079"/>
                <a:gd name="T42" fmla="*/ 171 w 317"/>
                <a:gd name="T43" fmla="*/ 525 h 1079"/>
                <a:gd name="T44" fmla="*/ 184 w 317"/>
                <a:gd name="T45" fmla="*/ 562 h 1079"/>
                <a:gd name="T46" fmla="*/ 182 w 317"/>
                <a:gd name="T47" fmla="*/ 580 h 1079"/>
                <a:gd name="T48" fmla="*/ 147 w 317"/>
                <a:gd name="T49" fmla="*/ 624 h 1079"/>
                <a:gd name="T50" fmla="*/ 164 w 317"/>
                <a:gd name="T51" fmla="*/ 630 h 1079"/>
                <a:gd name="T52" fmla="*/ 153 w 317"/>
                <a:gd name="T53" fmla="*/ 635 h 1079"/>
                <a:gd name="T54" fmla="*/ 140 w 317"/>
                <a:gd name="T55" fmla="*/ 632 h 1079"/>
                <a:gd name="T56" fmla="*/ 125 w 317"/>
                <a:gd name="T57" fmla="*/ 630 h 1079"/>
                <a:gd name="T58" fmla="*/ 105 w 317"/>
                <a:gd name="T59" fmla="*/ 640 h 1079"/>
                <a:gd name="T60" fmla="*/ 104 w 317"/>
                <a:gd name="T61" fmla="*/ 558 h 1079"/>
                <a:gd name="T62" fmla="*/ 107 w 317"/>
                <a:gd name="T63" fmla="*/ 495 h 1079"/>
                <a:gd name="T64" fmla="*/ 148 w 317"/>
                <a:gd name="T65" fmla="*/ 23 h 1079"/>
                <a:gd name="T66" fmla="*/ 232 w 317"/>
                <a:gd name="T67" fmla="*/ 0 h 1079"/>
                <a:gd name="T68" fmla="*/ 231 w 317"/>
                <a:gd name="T69" fmla="*/ 4 h 1079"/>
                <a:gd name="T70" fmla="*/ 216 w 317"/>
                <a:gd name="T71" fmla="*/ 95 h 1079"/>
                <a:gd name="T72" fmla="*/ 193 w 317"/>
                <a:gd name="T73" fmla="*/ 112 h 1079"/>
                <a:gd name="T74" fmla="*/ 151 w 317"/>
                <a:gd name="T75" fmla="*/ 239 h 1079"/>
                <a:gd name="T76" fmla="*/ 177 w 317"/>
                <a:gd name="T77" fmla="*/ 244 h 1079"/>
                <a:gd name="T78" fmla="*/ 186 w 317"/>
                <a:gd name="T79" fmla="*/ 244 h 1079"/>
                <a:gd name="T80" fmla="*/ 194 w 317"/>
                <a:gd name="T81" fmla="*/ 243 h 1079"/>
                <a:gd name="T82" fmla="*/ 198 w 317"/>
                <a:gd name="T83" fmla="*/ 243 h 1079"/>
                <a:gd name="T84" fmla="*/ 187 w 317"/>
                <a:gd name="T85" fmla="*/ 482 h 1079"/>
                <a:gd name="T86" fmla="*/ 104 w 317"/>
                <a:gd name="T87" fmla="*/ 558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7" h="1079">
                  <a:moveTo>
                    <a:pt x="317" y="1079"/>
                  </a:moveTo>
                  <a:lnTo>
                    <a:pt x="238" y="1079"/>
                  </a:lnTo>
                  <a:cubicBezTo>
                    <a:pt x="238" y="1079"/>
                    <a:pt x="238" y="1078"/>
                    <a:pt x="238" y="1078"/>
                  </a:cubicBezTo>
                  <a:cubicBezTo>
                    <a:pt x="238" y="1078"/>
                    <a:pt x="238" y="1079"/>
                    <a:pt x="238" y="1079"/>
                  </a:cubicBezTo>
                  <a:lnTo>
                    <a:pt x="0" y="1079"/>
                  </a:lnTo>
                  <a:cubicBezTo>
                    <a:pt x="0" y="1079"/>
                    <a:pt x="53" y="896"/>
                    <a:pt x="84" y="712"/>
                  </a:cubicBezTo>
                  <a:cubicBezTo>
                    <a:pt x="85" y="712"/>
                    <a:pt x="85" y="712"/>
                    <a:pt x="85" y="712"/>
                  </a:cubicBezTo>
                  <a:cubicBezTo>
                    <a:pt x="103" y="707"/>
                    <a:pt x="120" y="702"/>
                    <a:pt x="134" y="694"/>
                  </a:cubicBezTo>
                  <a:cubicBezTo>
                    <a:pt x="151" y="685"/>
                    <a:pt x="165" y="674"/>
                    <a:pt x="172" y="659"/>
                  </a:cubicBezTo>
                  <a:cubicBezTo>
                    <a:pt x="142" y="846"/>
                    <a:pt x="80" y="1039"/>
                    <a:pt x="80" y="1039"/>
                  </a:cubicBezTo>
                  <a:lnTo>
                    <a:pt x="280" y="1039"/>
                  </a:lnTo>
                  <a:cubicBezTo>
                    <a:pt x="277" y="1042"/>
                    <a:pt x="274" y="1044"/>
                    <a:pt x="271" y="1047"/>
                  </a:cubicBezTo>
                  <a:lnTo>
                    <a:pt x="273" y="1049"/>
                  </a:lnTo>
                  <a:cubicBezTo>
                    <a:pt x="285" y="1061"/>
                    <a:pt x="301" y="1069"/>
                    <a:pt x="317" y="1079"/>
                  </a:cubicBezTo>
                  <a:close/>
                  <a:moveTo>
                    <a:pt x="105" y="640"/>
                  </a:moveTo>
                  <a:cubicBezTo>
                    <a:pt x="103" y="634"/>
                    <a:pt x="100" y="630"/>
                    <a:pt x="97" y="627"/>
                  </a:cubicBezTo>
                  <a:cubicBezTo>
                    <a:pt x="100" y="604"/>
                    <a:pt x="102" y="582"/>
                    <a:pt x="104" y="561"/>
                  </a:cubicBezTo>
                  <a:cubicBezTo>
                    <a:pt x="124" y="549"/>
                    <a:pt x="146" y="538"/>
                    <a:pt x="161" y="522"/>
                  </a:cubicBezTo>
                  <a:cubicBezTo>
                    <a:pt x="161" y="525"/>
                    <a:pt x="163" y="525"/>
                    <a:pt x="165" y="525"/>
                  </a:cubicBezTo>
                  <a:cubicBezTo>
                    <a:pt x="166" y="525"/>
                    <a:pt x="167" y="525"/>
                    <a:pt x="168" y="525"/>
                  </a:cubicBezTo>
                  <a:cubicBezTo>
                    <a:pt x="169" y="525"/>
                    <a:pt x="170" y="525"/>
                    <a:pt x="171" y="525"/>
                  </a:cubicBezTo>
                  <a:lnTo>
                    <a:pt x="171" y="525"/>
                  </a:lnTo>
                  <a:cubicBezTo>
                    <a:pt x="178" y="534"/>
                    <a:pt x="181" y="546"/>
                    <a:pt x="184" y="562"/>
                  </a:cubicBezTo>
                  <a:cubicBezTo>
                    <a:pt x="183" y="568"/>
                    <a:pt x="183" y="574"/>
                    <a:pt x="182" y="580"/>
                  </a:cubicBezTo>
                  <a:cubicBezTo>
                    <a:pt x="163" y="580"/>
                    <a:pt x="174" y="621"/>
                    <a:pt x="147" y="624"/>
                  </a:cubicBezTo>
                  <a:cubicBezTo>
                    <a:pt x="152" y="628"/>
                    <a:pt x="157" y="629"/>
                    <a:pt x="164" y="630"/>
                  </a:cubicBezTo>
                  <a:cubicBezTo>
                    <a:pt x="161" y="634"/>
                    <a:pt x="157" y="635"/>
                    <a:pt x="153" y="635"/>
                  </a:cubicBezTo>
                  <a:cubicBezTo>
                    <a:pt x="149" y="635"/>
                    <a:pt x="145" y="634"/>
                    <a:pt x="140" y="632"/>
                  </a:cubicBezTo>
                  <a:cubicBezTo>
                    <a:pt x="135" y="631"/>
                    <a:pt x="130" y="630"/>
                    <a:pt x="125" y="630"/>
                  </a:cubicBezTo>
                  <a:cubicBezTo>
                    <a:pt x="118" y="630"/>
                    <a:pt x="111" y="632"/>
                    <a:pt x="105" y="640"/>
                  </a:cubicBezTo>
                  <a:moveTo>
                    <a:pt x="104" y="558"/>
                  </a:moveTo>
                  <a:cubicBezTo>
                    <a:pt x="106" y="536"/>
                    <a:pt x="107" y="515"/>
                    <a:pt x="107" y="495"/>
                  </a:cubicBezTo>
                  <a:cubicBezTo>
                    <a:pt x="107" y="295"/>
                    <a:pt x="130" y="115"/>
                    <a:pt x="148" y="23"/>
                  </a:cubicBezTo>
                  <a:cubicBezTo>
                    <a:pt x="177" y="21"/>
                    <a:pt x="205" y="12"/>
                    <a:pt x="232" y="0"/>
                  </a:cubicBezTo>
                  <a:cubicBezTo>
                    <a:pt x="232" y="2"/>
                    <a:pt x="232" y="3"/>
                    <a:pt x="231" y="4"/>
                  </a:cubicBezTo>
                  <a:cubicBezTo>
                    <a:pt x="226" y="27"/>
                    <a:pt x="221" y="58"/>
                    <a:pt x="216" y="95"/>
                  </a:cubicBezTo>
                  <a:cubicBezTo>
                    <a:pt x="207" y="100"/>
                    <a:pt x="200" y="105"/>
                    <a:pt x="193" y="112"/>
                  </a:cubicBezTo>
                  <a:cubicBezTo>
                    <a:pt x="168" y="136"/>
                    <a:pt x="128" y="200"/>
                    <a:pt x="151" y="239"/>
                  </a:cubicBezTo>
                  <a:cubicBezTo>
                    <a:pt x="160" y="243"/>
                    <a:pt x="169" y="244"/>
                    <a:pt x="177" y="244"/>
                  </a:cubicBezTo>
                  <a:cubicBezTo>
                    <a:pt x="180" y="244"/>
                    <a:pt x="183" y="244"/>
                    <a:pt x="186" y="244"/>
                  </a:cubicBezTo>
                  <a:cubicBezTo>
                    <a:pt x="189" y="243"/>
                    <a:pt x="192" y="243"/>
                    <a:pt x="194" y="243"/>
                  </a:cubicBezTo>
                  <a:cubicBezTo>
                    <a:pt x="196" y="243"/>
                    <a:pt x="197" y="243"/>
                    <a:pt x="198" y="243"/>
                  </a:cubicBezTo>
                  <a:cubicBezTo>
                    <a:pt x="192" y="315"/>
                    <a:pt x="187" y="397"/>
                    <a:pt x="187" y="482"/>
                  </a:cubicBezTo>
                  <a:cubicBezTo>
                    <a:pt x="152" y="497"/>
                    <a:pt x="125" y="522"/>
                    <a:pt x="104" y="55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864"/>
            <p:cNvSpPr>
              <a:spLocks noEditPoints="1"/>
            </p:cNvSpPr>
            <p:nvPr/>
          </p:nvSpPr>
          <p:spPr bwMode="auto">
            <a:xfrm>
              <a:off x="363536" y="4311651"/>
              <a:ext cx="206375" cy="560388"/>
            </a:xfrm>
            <a:custGeom>
              <a:avLst/>
              <a:gdLst>
                <a:gd name="T0" fmla="*/ 403 w 403"/>
                <a:gd name="T1" fmla="*/ 1094 h 1094"/>
                <a:gd name="T2" fmla="*/ 289 w 403"/>
                <a:gd name="T3" fmla="*/ 1094 h 1094"/>
                <a:gd name="T4" fmla="*/ 286 w 403"/>
                <a:gd name="T5" fmla="*/ 1058 h 1094"/>
                <a:gd name="T6" fmla="*/ 365 w 403"/>
                <a:gd name="T7" fmla="*/ 1058 h 1094"/>
                <a:gd name="T8" fmla="*/ 390 w 403"/>
                <a:gd name="T9" fmla="*/ 1078 h 1094"/>
                <a:gd name="T10" fmla="*/ 403 w 403"/>
                <a:gd name="T11" fmla="*/ 1094 h 1094"/>
                <a:gd name="T12" fmla="*/ 271 w 403"/>
                <a:gd name="T13" fmla="*/ 1094 h 1094"/>
                <a:gd name="T14" fmla="*/ 263 w 403"/>
                <a:gd name="T15" fmla="*/ 1094 h 1094"/>
                <a:gd name="T16" fmla="*/ 262 w 403"/>
                <a:gd name="T17" fmla="*/ 1090 h 1094"/>
                <a:gd name="T18" fmla="*/ 271 w 403"/>
                <a:gd name="T19" fmla="*/ 1094 h 1094"/>
                <a:gd name="T20" fmla="*/ 227 w 403"/>
                <a:gd name="T21" fmla="*/ 1094 h 1094"/>
                <a:gd name="T22" fmla="*/ 48 w 403"/>
                <a:gd name="T23" fmla="*/ 1094 h 1094"/>
                <a:gd name="T24" fmla="*/ 0 w 403"/>
                <a:gd name="T25" fmla="*/ 1094 h 1094"/>
                <a:gd name="T26" fmla="*/ 13 w 403"/>
                <a:gd name="T27" fmla="*/ 1047 h 1094"/>
                <a:gd name="T28" fmla="*/ 94 w 403"/>
                <a:gd name="T29" fmla="*/ 702 h 1094"/>
                <a:gd name="T30" fmla="*/ 132 w 403"/>
                <a:gd name="T31" fmla="*/ 691 h 1094"/>
                <a:gd name="T32" fmla="*/ 48 w 403"/>
                <a:gd name="T33" fmla="*/ 1058 h 1094"/>
                <a:gd name="T34" fmla="*/ 286 w 403"/>
                <a:gd name="T35" fmla="*/ 1058 h 1094"/>
                <a:gd name="T36" fmla="*/ 268 w 403"/>
                <a:gd name="T37" fmla="*/ 1074 h 1094"/>
                <a:gd name="T38" fmla="*/ 256 w 403"/>
                <a:gd name="T39" fmla="*/ 1070 h 1094"/>
                <a:gd name="T40" fmla="*/ 227 w 403"/>
                <a:gd name="T41" fmla="*/ 1094 h 1094"/>
                <a:gd name="T42" fmla="*/ 145 w 403"/>
                <a:gd name="T43" fmla="*/ 606 h 1094"/>
                <a:gd name="T44" fmla="*/ 123 w 403"/>
                <a:gd name="T45" fmla="*/ 562 h 1094"/>
                <a:gd name="T46" fmla="*/ 124 w 403"/>
                <a:gd name="T47" fmla="*/ 561 h 1094"/>
                <a:gd name="T48" fmla="*/ 115 w 403"/>
                <a:gd name="T49" fmla="*/ 554 h 1094"/>
                <a:gd name="T50" fmla="*/ 119 w 403"/>
                <a:gd name="T51" fmla="*/ 474 h 1094"/>
                <a:gd name="T52" fmla="*/ 159 w 403"/>
                <a:gd name="T53" fmla="*/ 0 h 1094"/>
                <a:gd name="T54" fmla="*/ 160 w 403"/>
                <a:gd name="T55" fmla="*/ 0 h 1094"/>
                <a:gd name="T56" fmla="*/ 185 w 403"/>
                <a:gd name="T57" fmla="*/ 2 h 1094"/>
                <a:gd name="T58" fmla="*/ 196 w 403"/>
                <a:gd name="T59" fmla="*/ 2 h 1094"/>
                <a:gd name="T60" fmla="*/ 155 w 403"/>
                <a:gd name="T61" fmla="*/ 474 h 1094"/>
                <a:gd name="T62" fmla="*/ 152 w 403"/>
                <a:gd name="T63" fmla="*/ 537 h 1094"/>
                <a:gd name="T64" fmla="*/ 150 w 403"/>
                <a:gd name="T65" fmla="*/ 541 h 1094"/>
                <a:gd name="T66" fmla="*/ 152 w 403"/>
                <a:gd name="T67" fmla="*/ 540 h 1094"/>
                <a:gd name="T68" fmla="*/ 145 w 403"/>
                <a:gd name="T69" fmla="*/ 606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1094">
                  <a:moveTo>
                    <a:pt x="403" y="1094"/>
                  </a:moveTo>
                  <a:lnTo>
                    <a:pt x="289" y="1094"/>
                  </a:lnTo>
                  <a:cubicBezTo>
                    <a:pt x="288" y="1082"/>
                    <a:pt x="288" y="1069"/>
                    <a:pt x="286" y="1058"/>
                  </a:cubicBezTo>
                  <a:lnTo>
                    <a:pt x="365" y="1058"/>
                  </a:lnTo>
                  <a:cubicBezTo>
                    <a:pt x="374" y="1063"/>
                    <a:pt x="383" y="1070"/>
                    <a:pt x="390" y="1078"/>
                  </a:cubicBezTo>
                  <a:cubicBezTo>
                    <a:pt x="395" y="1083"/>
                    <a:pt x="399" y="1088"/>
                    <a:pt x="403" y="1094"/>
                  </a:cubicBezTo>
                  <a:close/>
                  <a:moveTo>
                    <a:pt x="271" y="1094"/>
                  </a:moveTo>
                  <a:lnTo>
                    <a:pt x="263" y="1094"/>
                  </a:lnTo>
                  <a:cubicBezTo>
                    <a:pt x="263" y="1093"/>
                    <a:pt x="263" y="1092"/>
                    <a:pt x="262" y="1090"/>
                  </a:cubicBezTo>
                  <a:cubicBezTo>
                    <a:pt x="266" y="1091"/>
                    <a:pt x="269" y="1092"/>
                    <a:pt x="271" y="1094"/>
                  </a:cubicBezTo>
                  <a:close/>
                  <a:moveTo>
                    <a:pt x="227" y="1094"/>
                  </a:moveTo>
                  <a:lnTo>
                    <a:pt x="48" y="1094"/>
                  </a:lnTo>
                  <a:lnTo>
                    <a:pt x="0" y="1094"/>
                  </a:lnTo>
                  <a:lnTo>
                    <a:pt x="13" y="1047"/>
                  </a:lnTo>
                  <a:cubicBezTo>
                    <a:pt x="14" y="1045"/>
                    <a:pt x="63" y="875"/>
                    <a:pt x="94" y="702"/>
                  </a:cubicBezTo>
                  <a:cubicBezTo>
                    <a:pt x="106" y="698"/>
                    <a:pt x="119" y="695"/>
                    <a:pt x="132" y="691"/>
                  </a:cubicBezTo>
                  <a:cubicBezTo>
                    <a:pt x="101" y="875"/>
                    <a:pt x="48" y="1058"/>
                    <a:pt x="48" y="1058"/>
                  </a:cubicBezTo>
                  <a:lnTo>
                    <a:pt x="286" y="1058"/>
                  </a:lnTo>
                  <a:cubicBezTo>
                    <a:pt x="280" y="1063"/>
                    <a:pt x="274" y="1069"/>
                    <a:pt x="268" y="1074"/>
                  </a:cubicBezTo>
                  <a:cubicBezTo>
                    <a:pt x="264" y="1071"/>
                    <a:pt x="260" y="1070"/>
                    <a:pt x="256" y="1070"/>
                  </a:cubicBezTo>
                  <a:cubicBezTo>
                    <a:pt x="243" y="1070"/>
                    <a:pt x="229" y="1081"/>
                    <a:pt x="227" y="1094"/>
                  </a:cubicBezTo>
                  <a:moveTo>
                    <a:pt x="145" y="606"/>
                  </a:moveTo>
                  <a:cubicBezTo>
                    <a:pt x="134" y="593"/>
                    <a:pt x="120" y="590"/>
                    <a:pt x="123" y="562"/>
                  </a:cubicBezTo>
                  <a:lnTo>
                    <a:pt x="124" y="561"/>
                  </a:lnTo>
                  <a:cubicBezTo>
                    <a:pt x="122" y="558"/>
                    <a:pt x="118" y="556"/>
                    <a:pt x="115" y="554"/>
                  </a:cubicBezTo>
                  <a:cubicBezTo>
                    <a:pt x="117" y="526"/>
                    <a:pt x="119" y="499"/>
                    <a:pt x="119" y="474"/>
                  </a:cubicBezTo>
                  <a:cubicBezTo>
                    <a:pt x="119" y="271"/>
                    <a:pt x="142" y="91"/>
                    <a:pt x="159" y="0"/>
                  </a:cubicBezTo>
                  <a:cubicBezTo>
                    <a:pt x="159" y="0"/>
                    <a:pt x="160" y="0"/>
                    <a:pt x="160" y="0"/>
                  </a:cubicBezTo>
                  <a:cubicBezTo>
                    <a:pt x="168" y="2"/>
                    <a:pt x="177" y="2"/>
                    <a:pt x="185" y="2"/>
                  </a:cubicBezTo>
                  <a:cubicBezTo>
                    <a:pt x="188" y="2"/>
                    <a:pt x="192" y="2"/>
                    <a:pt x="196" y="2"/>
                  </a:cubicBezTo>
                  <a:cubicBezTo>
                    <a:pt x="178" y="94"/>
                    <a:pt x="155" y="274"/>
                    <a:pt x="155" y="474"/>
                  </a:cubicBezTo>
                  <a:cubicBezTo>
                    <a:pt x="155" y="494"/>
                    <a:pt x="154" y="515"/>
                    <a:pt x="152" y="537"/>
                  </a:cubicBezTo>
                  <a:cubicBezTo>
                    <a:pt x="152" y="539"/>
                    <a:pt x="151" y="540"/>
                    <a:pt x="150" y="541"/>
                  </a:cubicBezTo>
                  <a:cubicBezTo>
                    <a:pt x="151" y="541"/>
                    <a:pt x="151" y="540"/>
                    <a:pt x="152" y="540"/>
                  </a:cubicBezTo>
                  <a:cubicBezTo>
                    <a:pt x="150" y="561"/>
                    <a:pt x="148" y="583"/>
                    <a:pt x="145" y="60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865"/>
            <p:cNvSpPr>
              <a:spLocks noEditPoints="1"/>
            </p:cNvSpPr>
            <p:nvPr/>
          </p:nvSpPr>
          <p:spPr bwMode="auto">
            <a:xfrm>
              <a:off x="428624" y="4265613"/>
              <a:ext cx="223838" cy="568325"/>
            </a:xfrm>
            <a:custGeom>
              <a:avLst/>
              <a:gdLst>
                <a:gd name="T0" fmla="*/ 200 w 438"/>
                <a:gd name="T1" fmla="*/ 1106 h 1106"/>
                <a:gd name="T2" fmla="*/ 0 w 438"/>
                <a:gd name="T3" fmla="*/ 1106 h 1106"/>
                <a:gd name="T4" fmla="*/ 92 w 438"/>
                <a:gd name="T5" fmla="*/ 726 h 1106"/>
                <a:gd name="T6" fmla="*/ 94 w 438"/>
                <a:gd name="T7" fmla="*/ 719 h 1106"/>
                <a:gd name="T8" fmla="*/ 127 w 438"/>
                <a:gd name="T9" fmla="*/ 746 h 1106"/>
                <a:gd name="T10" fmla="*/ 116 w 438"/>
                <a:gd name="T11" fmla="*/ 763 h 1106"/>
                <a:gd name="T12" fmla="*/ 122 w 438"/>
                <a:gd name="T13" fmla="*/ 766 h 1106"/>
                <a:gd name="T14" fmla="*/ 136 w 438"/>
                <a:gd name="T15" fmla="*/ 763 h 1106"/>
                <a:gd name="T16" fmla="*/ 139 w 438"/>
                <a:gd name="T17" fmla="*/ 792 h 1106"/>
                <a:gd name="T18" fmla="*/ 125 w 438"/>
                <a:gd name="T19" fmla="*/ 835 h 1106"/>
                <a:gd name="T20" fmla="*/ 113 w 438"/>
                <a:gd name="T21" fmla="*/ 854 h 1106"/>
                <a:gd name="T22" fmla="*/ 113 w 438"/>
                <a:gd name="T23" fmla="*/ 848 h 1106"/>
                <a:gd name="T24" fmla="*/ 99 w 438"/>
                <a:gd name="T25" fmla="*/ 950 h 1106"/>
                <a:gd name="T26" fmla="*/ 113 w 438"/>
                <a:gd name="T27" fmla="*/ 953 h 1106"/>
                <a:gd name="T28" fmla="*/ 141 w 438"/>
                <a:gd name="T29" fmla="*/ 876 h 1106"/>
                <a:gd name="T30" fmla="*/ 132 w 438"/>
                <a:gd name="T31" fmla="*/ 1016 h 1106"/>
                <a:gd name="T32" fmla="*/ 171 w 438"/>
                <a:gd name="T33" fmla="*/ 1039 h 1106"/>
                <a:gd name="T34" fmla="*/ 231 w 438"/>
                <a:gd name="T35" fmla="*/ 1026 h 1106"/>
                <a:gd name="T36" fmla="*/ 218 w 438"/>
                <a:gd name="T37" fmla="*/ 1054 h 1106"/>
                <a:gd name="T38" fmla="*/ 226 w 438"/>
                <a:gd name="T39" fmla="*/ 1057 h 1106"/>
                <a:gd name="T40" fmla="*/ 242 w 438"/>
                <a:gd name="T41" fmla="*/ 1050 h 1106"/>
                <a:gd name="T42" fmla="*/ 260 w 438"/>
                <a:gd name="T43" fmla="*/ 1043 h 1106"/>
                <a:gd name="T44" fmla="*/ 261 w 438"/>
                <a:gd name="T45" fmla="*/ 1043 h 1106"/>
                <a:gd name="T46" fmla="*/ 200 w 438"/>
                <a:gd name="T47" fmla="*/ 1106 h 1106"/>
                <a:gd name="T48" fmla="*/ 115 w 438"/>
                <a:gd name="T49" fmla="*/ 1078 h 1106"/>
                <a:gd name="T50" fmla="*/ 114 w 438"/>
                <a:gd name="T51" fmla="*/ 1085 h 1106"/>
                <a:gd name="T52" fmla="*/ 119 w 438"/>
                <a:gd name="T53" fmla="*/ 1082 h 1106"/>
                <a:gd name="T54" fmla="*/ 115 w 438"/>
                <a:gd name="T55" fmla="*/ 1078 h 1106"/>
                <a:gd name="T56" fmla="*/ 161 w 438"/>
                <a:gd name="T57" fmla="*/ 1060 h 1106"/>
                <a:gd name="T58" fmla="*/ 147 w 438"/>
                <a:gd name="T59" fmla="*/ 1063 h 1106"/>
                <a:gd name="T60" fmla="*/ 154 w 438"/>
                <a:gd name="T61" fmla="*/ 1072 h 1106"/>
                <a:gd name="T62" fmla="*/ 171 w 438"/>
                <a:gd name="T63" fmla="*/ 1070 h 1106"/>
                <a:gd name="T64" fmla="*/ 161 w 438"/>
                <a:gd name="T65" fmla="*/ 1060 h 1106"/>
                <a:gd name="T66" fmla="*/ 106 w 438"/>
                <a:gd name="T67" fmla="*/ 647 h 1106"/>
                <a:gd name="T68" fmla="*/ 102 w 438"/>
                <a:gd name="T69" fmla="*/ 647 h 1106"/>
                <a:gd name="T70" fmla="*/ 102 w 438"/>
                <a:gd name="T71" fmla="*/ 647 h 1106"/>
                <a:gd name="T72" fmla="*/ 104 w 438"/>
                <a:gd name="T73" fmla="*/ 629 h 1106"/>
                <a:gd name="T74" fmla="*/ 106 w 438"/>
                <a:gd name="T75" fmla="*/ 647 h 1106"/>
                <a:gd name="T76" fmla="*/ 404 w 438"/>
                <a:gd name="T77" fmla="*/ 642 h 1106"/>
                <a:gd name="T78" fmla="*/ 167 w 438"/>
                <a:gd name="T79" fmla="*/ 533 h 1106"/>
                <a:gd name="T80" fmla="*/ 107 w 438"/>
                <a:gd name="T81" fmla="*/ 549 h 1106"/>
                <a:gd name="T82" fmla="*/ 118 w 438"/>
                <a:gd name="T83" fmla="*/ 310 h 1106"/>
                <a:gd name="T84" fmla="*/ 134 w 438"/>
                <a:gd name="T85" fmla="*/ 319 h 1106"/>
                <a:gd name="T86" fmla="*/ 317 w 438"/>
                <a:gd name="T87" fmla="*/ 550 h 1106"/>
                <a:gd name="T88" fmla="*/ 415 w 438"/>
                <a:gd name="T89" fmla="*/ 641 h 1106"/>
                <a:gd name="T90" fmla="*/ 404 w 438"/>
                <a:gd name="T91" fmla="*/ 642 h 1106"/>
                <a:gd name="T92" fmla="*/ 136 w 438"/>
                <a:gd name="T93" fmla="*/ 162 h 1106"/>
                <a:gd name="T94" fmla="*/ 151 w 438"/>
                <a:gd name="T95" fmla="*/ 71 h 1106"/>
                <a:gd name="T96" fmla="*/ 152 w 438"/>
                <a:gd name="T97" fmla="*/ 67 h 1106"/>
                <a:gd name="T98" fmla="*/ 198 w 438"/>
                <a:gd name="T99" fmla="*/ 45 h 1106"/>
                <a:gd name="T100" fmla="*/ 329 w 438"/>
                <a:gd name="T101" fmla="*/ 0 h 1106"/>
                <a:gd name="T102" fmla="*/ 416 w 438"/>
                <a:gd name="T103" fmla="*/ 35 h 1106"/>
                <a:gd name="T104" fmla="*/ 136 w 438"/>
                <a:gd name="T105" fmla="*/ 162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1106">
                  <a:moveTo>
                    <a:pt x="200" y="1106"/>
                  </a:moveTo>
                  <a:lnTo>
                    <a:pt x="0" y="1106"/>
                  </a:lnTo>
                  <a:cubicBezTo>
                    <a:pt x="0" y="1106"/>
                    <a:pt x="62" y="913"/>
                    <a:pt x="92" y="726"/>
                  </a:cubicBezTo>
                  <a:cubicBezTo>
                    <a:pt x="93" y="724"/>
                    <a:pt x="94" y="722"/>
                    <a:pt x="94" y="719"/>
                  </a:cubicBezTo>
                  <a:cubicBezTo>
                    <a:pt x="94" y="746"/>
                    <a:pt x="117" y="735"/>
                    <a:pt x="127" y="746"/>
                  </a:cubicBezTo>
                  <a:cubicBezTo>
                    <a:pt x="127" y="754"/>
                    <a:pt x="109" y="744"/>
                    <a:pt x="116" y="763"/>
                  </a:cubicBezTo>
                  <a:cubicBezTo>
                    <a:pt x="117" y="765"/>
                    <a:pt x="119" y="766"/>
                    <a:pt x="122" y="766"/>
                  </a:cubicBezTo>
                  <a:cubicBezTo>
                    <a:pt x="126" y="766"/>
                    <a:pt x="132" y="764"/>
                    <a:pt x="136" y="763"/>
                  </a:cubicBezTo>
                  <a:cubicBezTo>
                    <a:pt x="129" y="777"/>
                    <a:pt x="132" y="775"/>
                    <a:pt x="139" y="792"/>
                  </a:cubicBezTo>
                  <a:cubicBezTo>
                    <a:pt x="119" y="802"/>
                    <a:pt x="124" y="808"/>
                    <a:pt x="125" y="835"/>
                  </a:cubicBezTo>
                  <a:cubicBezTo>
                    <a:pt x="125" y="847"/>
                    <a:pt x="116" y="854"/>
                    <a:pt x="113" y="854"/>
                  </a:cubicBezTo>
                  <a:cubicBezTo>
                    <a:pt x="110" y="854"/>
                    <a:pt x="110" y="852"/>
                    <a:pt x="113" y="848"/>
                  </a:cubicBezTo>
                  <a:cubicBezTo>
                    <a:pt x="97" y="869"/>
                    <a:pt x="102" y="906"/>
                    <a:pt x="99" y="950"/>
                  </a:cubicBezTo>
                  <a:cubicBezTo>
                    <a:pt x="104" y="952"/>
                    <a:pt x="109" y="953"/>
                    <a:pt x="113" y="953"/>
                  </a:cubicBezTo>
                  <a:cubicBezTo>
                    <a:pt x="141" y="953"/>
                    <a:pt x="140" y="911"/>
                    <a:pt x="141" y="876"/>
                  </a:cubicBezTo>
                  <a:cubicBezTo>
                    <a:pt x="180" y="915"/>
                    <a:pt x="117" y="981"/>
                    <a:pt x="132" y="1016"/>
                  </a:cubicBezTo>
                  <a:cubicBezTo>
                    <a:pt x="139" y="1033"/>
                    <a:pt x="154" y="1039"/>
                    <a:pt x="171" y="1039"/>
                  </a:cubicBezTo>
                  <a:cubicBezTo>
                    <a:pt x="190" y="1039"/>
                    <a:pt x="212" y="1032"/>
                    <a:pt x="231" y="1026"/>
                  </a:cubicBezTo>
                  <a:cubicBezTo>
                    <a:pt x="239" y="1043"/>
                    <a:pt x="225" y="1046"/>
                    <a:pt x="218" y="1054"/>
                  </a:cubicBezTo>
                  <a:cubicBezTo>
                    <a:pt x="221" y="1056"/>
                    <a:pt x="223" y="1057"/>
                    <a:pt x="226" y="1057"/>
                  </a:cubicBezTo>
                  <a:cubicBezTo>
                    <a:pt x="231" y="1057"/>
                    <a:pt x="237" y="1054"/>
                    <a:pt x="242" y="1050"/>
                  </a:cubicBezTo>
                  <a:cubicBezTo>
                    <a:pt x="248" y="1047"/>
                    <a:pt x="253" y="1043"/>
                    <a:pt x="260" y="1043"/>
                  </a:cubicBezTo>
                  <a:cubicBezTo>
                    <a:pt x="260" y="1043"/>
                    <a:pt x="260" y="1043"/>
                    <a:pt x="261" y="1043"/>
                  </a:cubicBezTo>
                  <a:cubicBezTo>
                    <a:pt x="242" y="1065"/>
                    <a:pt x="221" y="1086"/>
                    <a:pt x="200" y="1106"/>
                  </a:cubicBezTo>
                  <a:moveTo>
                    <a:pt x="115" y="1078"/>
                  </a:moveTo>
                  <a:cubicBezTo>
                    <a:pt x="115" y="1080"/>
                    <a:pt x="115" y="1082"/>
                    <a:pt x="114" y="1085"/>
                  </a:cubicBezTo>
                  <a:cubicBezTo>
                    <a:pt x="116" y="1084"/>
                    <a:pt x="118" y="1083"/>
                    <a:pt x="119" y="1082"/>
                  </a:cubicBezTo>
                  <a:lnTo>
                    <a:pt x="115" y="1078"/>
                  </a:lnTo>
                  <a:close/>
                  <a:moveTo>
                    <a:pt x="161" y="1060"/>
                  </a:moveTo>
                  <a:cubicBezTo>
                    <a:pt x="157" y="1060"/>
                    <a:pt x="151" y="1062"/>
                    <a:pt x="147" y="1063"/>
                  </a:cubicBezTo>
                  <a:cubicBezTo>
                    <a:pt x="149" y="1066"/>
                    <a:pt x="151" y="1069"/>
                    <a:pt x="154" y="1072"/>
                  </a:cubicBezTo>
                  <a:cubicBezTo>
                    <a:pt x="159" y="1071"/>
                    <a:pt x="165" y="1071"/>
                    <a:pt x="171" y="1070"/>
                  </a:cubicBezTo>
                  <a:cubicBezTo>
                    <a:pt x="170" y="1062"/>
                    <a:pt x="166" y="1060"/>
                    <a:pt x="161" y="1060"/>
                  </a:cubicBezTo>
                  <a:close/>
                  <a:moveTo>
                    <a:pt x="106" y="647"/>
                  </a:moveTo>
                  <a:cubicBezTo>
                    <a:pt x="105" y="647"/>
                    <a:pt x="103" y="647"/>
                    <a:pt x="102" y="647"/>
                  </a:cubicBezTo>
                  <a:lnTo>
                    <a:pt x="102" y="647"/>
                  </a:lnTo>
                  <a:cubicBezTo>
                    <a:pt x="103" y="641"/>
                    <a:pt x="103" y="635"/>
                    <a:pt x="104" y="629"/>
                  </a:cubicBezTo>
                  <a:cubicBezTo>
                    <a:pt x="105" y="635"/>
                    <a:pt x="105" y="641"/>
                    <a:pt x="106" y="647"/>
                  </a:cubicBezTo>
                  <a:moveTo>
                    <a:pt x="404" y="642"/>
                  </a:moveTo>
                  <a:cubicBezTo>
                    <a:pt x="325" y="642"/>
                    <a:pt x="232" y="571"/>
                    <a:pt x="167" y="533"/>
                  </a:cubicBezTo>
                  <a:cubicBezTo>
                    <a:pt x="145" y="535"/>
                    <a:pt x="125" y="541"/>
                    <a:pt x="107" y="549"/>
                  </a:cubicBezTo>
                  <a:cubicBezTo>
                    <a:pt x="107" y="464"/>
                    <a:pt x="112" y="382"/>
                    <a:pt x="118" y="310"/>
                  </a:cubicBezTo>
                  <a:cubicBezTo>
                    <a:pt x="124" y="311"/>
                    <a:pt x="130" y="313"/>
                    <a:pt x="134" y="319"/>
                  </a:cubicBezTo>
                  <a:cubicBezTo>
                    <a:pt x="94" y="421"/>
                    <a:pt x="216" y="500"/>
                    <a:pt x="317" y="550"/>
                  </a:cubicBezTo>
                  <a:cubicBezTo>
                    <a:pt x="359" y="570"/>
                    <a:pt x="438" y="576"/>
                    <a:pt x="415" y="641"/>
                  </a:cubicBezTo>
                  <a:cubicBezTo>
                    <a:pt x="411" y="642"/>
                    <a:pt x="408" y="642"/>
                    <a:pt x="404" y="642"/>
                  </a:cubicBezTo>
                  <a:close/>
                  <a:moveTo>
                    <a:pt x="136" y="162"/>
                  </a:moveTo>
                  <a:cubicBezTo>
                    <a:pt x="141" y="125"/>
                    <a:pt x="146" y="94"/>
                    <a:pt x="151" y="71"/>
                  </a:cubicBezTo>
                  <a:cubicBezTo>
                    <a:pt x="152" y="70"/>
                    <a:pt x="152" y="69"/>
                    <a:pt x="152" y="67"/>
                  </a:cubicBezTo>
                  <a:cubicBezTo>
                    <a:pt x="168" y="60"/>
                    <a:pt x="183" y="53"/>
                    <a:pt x="198" y="45"/>
                  </a:cubicBezTo>
                  <a:cubicBezTo>
                    <a:pt x="243" y="22"/>
                    <a:pt x="286" y="0"/>
                    <a:pt x="329" y="0"/>
                  </a:cubicBezTo>
                  <a:cubicBezTo>
                    <a:pt x="358" y="0"/>
                    <a:pt x="386" y="9"/>
                    <a:pt x="416" y="35"/>
                  </a:cubicBezTo>
                  <a:cubicBezTo>
                    <a:pt x="409" y="154"/>
                    <a:pt x="231" y="105"/>
                    <a:pt x="136" y="16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891"/>
            <p:cNvSpPr>
              <a:spLocks/>
            </p:cNvSpPr>
            <p:nvPr/>
          </p:nvSpPr>
          <p:spPr bwMode="auto">
            <a:xfrm>
              <a:off x="555624" y="4754563"/>
              <a:ext cx="36513" cy="47625"/>
            </a:xfrm>
            <a:custGeom>
              <a:avLst/>
              <a:gdLst>
                <a:gd name="T0" fmla="*/ 39 w 70"/>
                <a:gd name="T1" fmla="*/ 94 h 94"/>
                <a:gd name="T2" fmla="*/ 19 w 70"/>
                <a:gd name="T3" fmla="*/ 1 h 94"/>
                <a:gd name="T4" fmla="*/ 26 w 70"/>
                <a:gd name="T5" fmla="*/ 0 h 94"/>
                <a:gd name="T6" fmla="*/ 39 w 70"/>
                <a:gd name="T7" fmla="*/ 94 h 94"/>
              </a:gdLst>
              <a:ahLst/>
              <a:cxnLst>
                <a:cxn ang="0">
                  <a:pos x="T0" y="T1"/>
                </a:cxn>
                <a:cxn ang="0">
                  <a:pos x="T2" y="T3"/>
                </a:cxn>
                <a:cxn ang="0">
                  <a:pos x="T4" y="T5"/>
                </a:cxn>
                <a:cxn ang="0">
                  <a:pos x="T6" y="T7"/>
                </a:cxn>
              </a:cxnLst>
              <a:rect l="0" t="0" r="r" b="b"/>
              <a:pathLst>
                <a:path w="70" h="94">
                  <a:moveTo>
                    <a:pt x="39" y="94"/>
                  </a:moveTo>
                  <a:cubicBezTo>
                    <a:pt x="0" y="82"/>
                    <a:pt x="41" y="39"/>
                    <a:pt x="19" y="1"/>
                  </a:cubicBezTo>
                  <a:cubicBezTo>
                    <a:pt x="22" y="0"/>
                    <a:pt x="24" y="0"/>
                    <a:pt x="26" y="0"/>
                  </a:cubicBezTo>
                  <a:cubicBezTo>
                    <a:pt x="70" y="0"/>
                    <a:pt x="29" y="66"/>
                    <a:pt x="39" y="94"/>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893"/>
            <p:cNvSpPr>
              <a:spLocks/>
            </p:cNvSpPr>
            <p:nvPr/>
          </p:nvSpPr>
          <p:spPr bwMode="auto">
            <a:xfrm>
              <a:off x="614361" y="4811713"/>
              <a:ext cx="17463" cy="12700"/>
            </a:xfrm>
            <a:custGeom>
              <a:avLst/>
              <a:gdLst>
                <a:gd name="T0" fmla="*/ 11 w 35"/>
                <a:gd name="T1" fmla="*/ 26 h 26"/>
                <a:gd name="T2" fmla="*/ 2 w 35"/>
                <a:gd name="T3" fmla="*/ 24 h 26"/>
                <a:gd name="T4" fmla="*/ 16 w 35"/>
                <a:gd name="T5" fmla="*/ 0 h 26"/>
                <a:gd name="T6" fmla="*/ 11 w 35"/>
                <a:gd name="T7" fmla="*/ 26 h 26"/>
              </a:gdLst>
              <a:ahLst/>
              <a:cxnLst>
                <a:cxn ang="0">
                  <a:pos x="T0" y="T1"/>
                </a:cxn>
                <a:cxn ang="0">
                  <a:pos x="T2" y="T3"/>
                </a:cxn>
                <a:cxn ang="0">
                  <a:pos x="T4" y="T5"/>
                </a:cxn>
                <a:cxn ang="0">
                  <a:pos x="T6" y="T7"/>
                </a:cxn>
              </a:cxnLst>
              <a:rect l="0" t="0" r="r" b="b"/>
              <a:pathLst>
                <a:path w="35" h="26">
                  <a:moveTo>
                    <a:pt x="11" y="26"/>
                  </a:moveTo>
                  <a:cubicBezTo>
                    <a:pt x="8" y="26"/>
                    <a:pt x="5" y="25"/>
                    <a:pt x="2" y="24"/>
                  </a:cubicBezTo>
                  <a:cubicBezTo>
                    <a:pt x="0" y="12"/>
                    <a:pt x="5" y="4"/>
                    <a:pt x="16" y="0"/>
                  </a:cubicBezTo>
                  <a:cubicBezTo>
                    <a:pt x="35" y="5"/>
                    <a:pt x="26" y="26"/>
                    <a:pt x="11" y="26"/>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6" name="Group 345"/>
          <p:cNvGrpSpPr/>
          <p:nvPr/>
        </p:nvGrpSpPr>
        <p:grpSpPr>
          <a:xfrm>
            <a:off x="1881836" y="698736"/>
            <a:ext cx="365953" cy="449950"/>
            <a:chOff x="654050" y="2276666"/>
            <a:chExt cx="1182688" cy="1454150"/>
          </a:xfrm>
        </p:grpSpPr>
        <p:sp>
          <p:nvSpPr>
            <p:cNvPr id="347" name="Freeform 63"/>
            <p:cNvSpPr>
              <a:spLocks/>
            </p:cNvSpPr>
            <p:nvPr/>
          </p:nvSpPr>
          <p:spPr bwMode="auto">
            <a:xfrm>
              <a:off x="720726" y="2368741"/>
              <a:ext cx="1076325" cy="1347788"/>
            </a:xfrm>
            <a:custGeom>
              <a:avLst/>
              <a:gdLst>
                <a:gd name="T0" fmla="*/ 2104 w 2104"/>
                <a:gd name="T1" fmla="*/ 744 h 2627"/>
                <a:gd name="T2" fmla="*/ 1723 w 2104"/>
                <a:gd name="T3" fmla="*/ 113 h 2627"/>
                <a:gd name="T4" fmla="*/ 1670 w 2104"/>
                <a:gd name="T5" fmla="*/ 99 h 2627"/>
                <a:gd name="T6" fmla="*/ 1402 w 2104"/>
                <a:gd name="T7" fmla="*/ 19 h 2627"/>
                <a:gd name="T8" fmla="*/ 1343 w 2104"/>
                <a:gd name="T9" fmla="*/ 0 h 2627"/>
                <a:gd name="T10" fmla="*/ 1052 w 2104"/>
                <a:gd name="T11" fmla="*/ 234 h 2627"/>
                <a:gd name="T12" fmla="*/ 761 w 2104"/>
                <a:gd name="T13" fmla="*/ 0 h 2627"/>
                <a:gd name="T14" fmla="*/ 702 w 2104"/>
                <a:gd name="T15" fmla="*/ 19 h 2627"/>
                <a:gd name="T16" fmla="*/ 434 w 2104"/>
                <a:gd name="T17" fmla="*/ 99 h 2627"/>
                <a:gd name="T18" fmla="*/ 381 w 2104"/>
                <a:gd name="T19" fmla="*/ 113 h 2627"/>
                <a:gd name="T20" fmla="*/ 0 w 2104"/>
                <a:gd name="T21" fmla="*/ 744 h 2627"/>
                <a:gd name="T22" fmla="*/ 10 w 2104"/>
                <a:gd name="T23" fmla="*/ 804 h 2627"/>
                <a:gd name="T24" fmla="*/ 165 w 2104"/>
                <a:gd name="T25" fmla="*/ 1735 h 2627"/>
                <a:gd name="T26" fmla="*/ 95 w 2104"/>
                <a:gd name="T27" fmla="*/ 2414 h 2627"/>
                <a:gd name="T28" fmla="*/ 83 w 2104"/>
                <a:gd name="T29" fmla="*/ 2469 h 2627"/>
                <a:gd name="T30" fmla="*/ 1052 w 2104"/>
                <a:gd name="T31" fmla="*/ 2627 h 2627"/>
                <a:gd name="T32" fmla="*/ 2021 w 2104"/>
                <a:gd name="T33" fmla="*/ 2469 h 2627"/>
                <a:gd name="T34" fmla="*/ 2009 w 2104"/>
                <a:gd name="T35" fmla="*/ 2414 h 2627"/>
                <a:gd name="T36" fmla="*/ 1939 w 2104"/>
                <a:gd name="T37" fmla="*/ 1735 h 2627"/>
                <a:gd name="T38" fmla="*/ 2094 w 2104"/>
                <a:gd name="T39" fmla="*/ 804 h 2627"/>
                <a:gd name="T40" fmla="*/ 2104 w 2104"/>
                <a:gd name="T41" fmla="*/ 74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4" h="2627">
                  <a:moveTo>
                    <a:pt x="2104" y="744"/>
                  </a:moveTo>
                  <a:cubicBezTo>
                    <a:pt x="1598" y="671"/>
                    <a:pt x="1723" y="113"/>
                    <a:pt x="1723" y="113"/>
                  </a:cubicBezTo>
                  <a:lnTo>
                    <a:pt x="1670" y="99"/>
                  </a:lnTo>
                  <a:lnTo>
                    <a:pt x="1402" y="19"/>
                  </a:lnTo>
                  <a:lnTo>
                    <a:pt x="1343" y="0"/>
                  </a:lnTo>
                  <a:cubicBezTo>
                    <a:pt x="1252" y="260"/>
                    <a:pt x="1052" y="234"/>
                    <a:pt x="1052" y="234"/>
                  </a:cubicBezTo>
                  <a:cubicBezTo>
                    <a:pt x="1052" y="234"/>
                    <a:pt x="852" y="260"/>
                    <a:pt x="761" y="0"/>
                  </a:cubicBezTo>
                  <a:lnTo>
                    <a:pt x="702" y="19"/>
                  </a:lnTo>
                  <a:lnTo>
                    <a:pt x="434" y="99"/>
                  </a:lnTo>
                  <a:lnTo>
                    <a:pt x="381" y="113"/>
                  </a:lnTo>
                  <a:cubicBezTo>
                    <a:pt x="381" y="113"/>
                    <a:pt x="506" y="671"/>
                    <a:pt x="0" y="744"/>
                  </a:cubicBezTo>
                  <a:lnTo>
                    <a:pt x="10" y="804"/>
                  </a:lnTo>
                  <a:lnTo>
                    <a:pt x="165" y="1735"/>
                  </a:lnTo>
                  <a:lnTo>
                    <a:pt x="95" y="2414"/>
                  </a:lnTo>
                  <a:lnTo>
                    <a:pt x="83" y="2469"/>
                  </a:lnTo>
                  <a:cubicBezTo>
                    <a:pt x="83" y="2469"/>
                    <a:pt x="361" y="2627"/>
                    <a:pt x="1052" y="2627"/>
                  </a:cubicBezTo>
                  <a:cubicBezTo>
                    <a:pt x="1743" y="2627"/>
                    <a:pt x="2021" y="2469"/>
                    <a:pt x="2021" y="2469"/>
                  </a:cubicBezTo>
                  <a:lnTo>
                    <a:pt x="2009" y="2414"/>
                  </a:lnTo>
                  <a:lnTo>
                    <a:pt x="1939" y="1735"/>
                  </a:lnTo>
                  <a:lnTo>
                    <a:pt x="2094" y="804"/>
                  </a:lnTo>
                  <a:lnTo>
                    <a:pt x="2104" y="744"/>
                  </a:ln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64"/>
            <p:cNvSpPr>
              <a:spLocks/>
            </p:cNvSpPr>
            <p:nvPr/>
          </p:nvSpPr>
          <p:spPr bwMode="auto">
            <a:xfrm>
              <a:off x="725488" y="2379854"/>
              <a:ext cx="1066800" cy="1304925"/>
            </a:xfrm>
            <a:custGeom>
              <a:avLst/>
              <a:gdLst>
                <a:gd name="T0" fmla="*/ 2084 w 2084"/>
                <a:gd name="T1" fmla="*/ 785 h 2544"/>
                <a:gd name="T2" fmla="*/ 1660 w 2084"/>
                <a:gd name="T3" fmla="*/ 80 h 2544"/>
                <a:gd name="T4" fmla="*/ 1392 w 2084"/>
                <a:gd name="T5" fmla="*/ 0 h 2544"/>
                <a:gd name="T6" fmla="*/ 1042 w 2084"/>
                <a:gd name="T7" fmla="*/ 268 h 2544"/>
                <a:gd name="T8" fmla="*/ 692 w 2084"/>
                <a:gd name="T9" fmla="*/ 0 h 2544"/>
                <a:gd name="T10" fmla="*/ 424 w 2084"/>
                <a:gd name="T11" fmla="*/ 80 h 2544"/>
                <a:gd name="T12" fmla="*/ 0 w 2084"/>
                <a:gd name="T13" fmla="*/ 785 h 2544"/>
                <a:gd name="T14" fmla="*/ 85 w 2084"/>
                <a:gd name="T15" fmla="*/ 2395 h 2544"/>
                <a:gd name="T16" fmla="*/ 1042 w 2084"/>
                <a:gd name="T17" fmla="*/ 2544 h 2544"/>
                <a:gd name="T18" fmla="*/ 1999 w 2084"/>
                <a:gd name="T19" fmla="*/ 2395 h 2544"/>
                <a:gd name="T20" fmla="*/ 2084 w 2084"/>
                <a:gd name="T21" fmla="*/ 785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4" h="2544">
                  <a:moveTo>
                    <a:pt x="2084" y="785"/>
                  </a:moveTo>
                  <a:cubicBezTo>
                    <a:pt x="1510" y="640"/>
                    <a:pt x="1660" y="80"/>
                    <a:pt x="1660" y="80"/>
                  </a:cubicBezTo>
                  <a:lnTo>
                    <a:pt x="1392" y="0"/>
                  </a:lnTo>
                  <a:cubicBezTo>
                    <a:pt x="1274" y="303"/>
                    <a:pt x="1042" y="268"/>
                    <a:pt x="1042" y="268"/>
                  </a:cubicBezTo>
                  <a:cubicBezTo>
                    <a:pt x="1042" y="268"/>
                    <a:pt x="810" y="303"/>
                    <a:pt x="692" y="0"/>
                  </a:cubicBezTo>
                  <a:lnTo>
                    <a:pt x="424" y="80"/>
                  </a:lnTo>
                  <a:cubicBezTo>
                    <a:pt x="424" y="80"/>
                    <a:pt x="574" y="640"/>
                    <a:pt x="0" y="785"/>
                  </a:cubicBezTo>
                  <a:cubicBezTo>
                    <a:pt x="0" y="785"/>
                    <a:pt x="125" y="2079"/>
                    <a:pt x="85" y="2395"/>
                  </a:cubicBezTo>
                  <a:cubicBezTo>
                    <a:pt x="85" y="2395"/>
                    <a:pt x="405" y="2544"/>
                    <a:pt x="1042" y="2544"/>
                  </a:cubicBezTo>
                  <a:cubicBezTo>
                    <a:pt x="1679" y="2544"/>
                    <a:pt x="1999" y="2395"/>
                    <a:pt x="1999" y="2395"/>
                  </a:cubicBezTo>
                  <a:cubicBezTo>
                    <a:pt x="1960" y="2079"/>
                    <a:pt x="2084" y="785"/>
                    <a:pt x="2084" y="7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65"/>
            <p:cNvSpPr>
              <a:spLocks/>
            </p:cNvSpPr>
            <p:nvPr/>
          </p:nvSpPr>
          <p:spPr bwMode="auto">
            <a:xfrm>
              <a:off x="727076" y="2386204"/>
              <a:ext cx="1063625" cy="1262063"/>
            </a:xfrm>
            <a:custGeom>
              <a:avLst/>
              <a:gdLst>
                <a:gd name="T0" fmla="*/ 2075 w 2075"/>
                <a:gd name="T1" fmla="*/ 837 h 2460"/>
                <a:gd name="T2" fmla="*/ 1611 w 2075"/>
                <a:gd name="T3" fmla="*/ 55 h 2460"/>
                <a:gd name="T4" fmla="*/ 1426 w 2075"/>
                <a:gd name="T5" fmla="*/ 0 h 2460"/>
                <a:gd name="T6" fmla="*/ 1037 w 2075"/>
                <a:gd name="T7" fmla="*/ 318 h 2460"/>
                <a:gd name="T8" fmla="*/ 648 w 2075"/>
                <a:gd name="T9" fmla="*/ 0 h 2460"/>
                <a:gd name="T10" fmla="*/ 463 w 2075"/>
                <a:gd name="T11" fmla="*/ 55 h 2460"/>
                <a:gd name="T12" fmla="*/ 0 w 2075"/>
                <a:gd name="T13" fmla="*/ 837 h 2460"/>
                <a:gd name="T14" fmla="*/ 82 w 2075"/>
                <a:gd name="T15" fmla="*/ 2315 h 2460"/>
                <a:gd name="T16" fmla="*/ 1037 w 2075"/>
                <a:gd name="T17" fmla="*/ 2460 h 2460"/>
                <a:gd name="T18" fmla="*/ 1992 w 2075"/>
                <a:gd name="T19" fmla="*/ 2315 h 2460"/>
                <a:gd name="T20" fmla="*/ 2075 w 2075"/>
                <a:gd name="T21" fmla="*/ 837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5" h="2460">
                  <a:moveTo>
                    <a:pt x="2075" y="837"/>
                  </a:moveTo>
                  <a:cubicBezTo>
                    <a:pt x="1438" y="746"/>
                    <a:pt x="1611" y="55"/>
                    <a:pt x="1611" y="55"/>
                  </a:cubicBezTo>
                  <a:lnTo>
                    <a:pt x="1426" y="0"/>
                  </a:lnTo>
                  <a:cubicBezTo>
                    <a:pt x="1328" y="353"/>
                    <a:pt x="1037" y="318"/>
                    <a:pt x="1037" y="318"/>
                  </a:cubicBezTo>
                  <a:cubicBezTo>
                    <a:pt x="1037" y="318"/>
                    <a:pt x="746" y="353"/>
                    <a:pt x="648" y="0"/>
                  </a:cubicBezTo>
                  <a:lnTo>
                    <a:pt x="463" y="55"/>
                  </a:lnTo>
                  <a:cubicBezTo>
                    <a:pt x="463" y="55"/>
                    <a:pt x="636" y="746"/>
                    <a:pt x="0" y="837"/>
                  </a:cubicBezTo>
                  <a:cubicBezTo>
                    <a:pt x="0" y="837"/>
                    <a:pt x="102" y="2177"/>
                    <a:pt x="82" y="2315"/>
                  </a:cubicBezTo>
                  <a:cubicBezTo>
                    <a:pt x="82" y="2315"/>
                    <a:pt x="341" y="2460"/>
                    <a:pt x="1037" y="2460"/>
                  </a:cubicBezTo>
                  <a:cubicBezTo>
                    <a:pt x="1733" y="2460"/>
                    <a:pt x="1992" y="2315"/>
                    <a:pt x="1992" y="2315"/>
                  </a:cubicBezTo>
                  <a:cubicBezTo>
                    <a:pt x="1972" y="2177"/>
                    <a:pt x="2075" y="837"/>
                    <a:pt x="2075" y="837"/>
                  </a:cubicBezTo>
                  <a:close/>
                </a:path>
              </a:pathLst>
            </a:custGeom>
            <a:solidFill>
              <a:srgbClr val="2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66"/>
            <p:cNvSpPr>
              <a:spLocks/>
            </p:cNvSpPr>
            <p:nvPr/>
          </p:nvSpPr>
          <p:spPr bwMode="auto">
            <a:xfrm>
              <a:off x="968376" y="2846579"/>
              <a:ext cx="255588" cy="393700"/>
            </a:xfrm>
            <a:custGeom>
              <a:avLst/>
              <a:gdLst>
                <a:gd name="T0" fmla="*/ 499 w 499"/>
                <a:gd name="T1" fmla="*/ 768 h 768"/>
                <a:gd name="T2" fmla="*/ 0 w 499"/>
                <a:gd name="T3" fmla="*/ 768 h 768"/>
                <a:gd name="T4" fmla="*/ 0 w 499"/>
                <a:gd name="T5" fmla="*/ 678 h 768"/>
                <a:gd name="T6" fmla="*/ 196 w 499"/>
                <a:gd name="T7" fmla="*/ 483 h 768"/>
                <a:gd name="T8" fmla="*/ 274 w 499"/>
                <a:gd name="T9" fmla="*/ 401 h 768"/>
                <a:gd name="T10" fmla="*/ 321 w 499"/>
                <a:gd name="T11" fmla="*/ 337 h 768"/>
                <a:gd name="T12" fmla="*/ 343 w 499"/>
                <a:gd name="T13" fmla="*/ 283 h 768"/>
                <a:gd name="T14" fmla="*/ 349 w 499"/>
                <a:gd name="T15" fmla="*/ 228 h 768"/>
                <a:gd name="T16" fmla="*/ 342 w 499"/>
                <a:gd name="T17" fmla="*/ 175 h 768"/>
                <a:gd name="T18" fmla="*/ 319 w 499"/>
                <a:gd name="T19" fmla="*/ 131 h 768"/>
                <a:gd name="T20" fmla="*/ 278 w 499"/>
                <a:gd name="T21" fmla="*/ 101 h 768"/>
                <a:gd name="T22" fmla="*/ 218 w 499"/>
                <a:gd name="T23" fmla="*/ 90 h 768"/>
                <a:gd name="T24" fmla="*/ 131 w 499"/>
                <a:gd name="T25" fmla="*/ 111 h 768"/>
                <a:gd name="T26" fmla="*/ 58 w 499"/>
                <a:gd name="T27" fmla="*/ 167 h 768"/>
                <a:gd name="T28" fmla="*/ 3 w 499"/>
                <a:gd name="T29" fmla="*/ 100 h 768"/>
                <a:gd name="T30" fmla="*/ 102 w 499"/>
                <a:gd name="T31" fmla="*/ 28 h 768"/>
                <a:gd name="T32" fmla="*/ 232 w 499"/>
                <a:gd name="T33" fmla="*/ 0 h 768"/>
                <a:gd name="T34" fmla="*/ 323 w 499"/>
                <a:gd name="T35" fmla="*/ 15 h 768"/>
                <a:gd name="T36" fmla="*/ 395 w 499"/>
                <a:gd name="T37" fmla="*/ 59 h 768"/>
                <a:gd name="T38" fmla="*/ 442 w 499"/>
                <a:gd name="T39" fmla="*/ 128 h 768"/>
                <a:gd name="T40" fmla="*/ 458 w 499"/>
                <a:gd name="T41" fmla="*/ 221 h 768"/>
                <a:gd name="T42" fmla="*/ 447 w 499"/>
                <a:gd name="T43" fmla="*/ 302 h 768"/>
                <a:gd name="T44" fmla="*/ 412 w 499"/>
                <a:gd name="T45" fmla="*/ 375 h 768"/>
                <a:gd name="T46" fmla="*/ 352 w 499"/>
                <a:gd name="T47" fmla="*/ 452 h 768"/>
                <a:gd name="T48" fmla="*/ 268 w 499"/>
                <a:gd name="T49" fmla="*/ 538 h 768"/>
                <a:gd name="T50" fmla="*/ 131 w 499"/>
                <a:gd name="T51" fmla="*/ 672 h 768"/>
                <a:gd name="T52" fmla="*/ 499 w 499"/>
                <a:gd name="T53" fmla="*/ 672 h 768"/>
                <a:gd name="T54" fmla="*/ 499 w 499"/>
                <a:gd name="T55"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9" h="768">
                  <a:moveTo>
                    <a:pt x="499" y="768"/>
                  </a:moveTo>
                  <a:lnTo>
                    <a:pt x="0" y="768"/>
                  </a:lnTo>
                  <a:lnTo>
                    <a:pt x="0" y="678"/>
                  </a:lnTo>
                  <a:lnTo>
                    <a:pt x="196" y="483"/>
                  </a:lnTo>
                  <a:cubicBezTo>
                    <a:pt x="228" y="451"/>
                    <a:pt x="254" y="424"/>
                    <a:pt x="274" y="401"/>
                  </a:cubicBezTo>
                  <a:cubicBezTo>
                    <a:pt x="294" y="377"/>
                    <a:pt x="310" y="356"/>
                    <a:pt x="321" y="337"/>
                  </a:cubicBezTo>
                  <a:cubicBezTo>
                    <a:pt x="332" y="318"/>
                    <a:pt x="340" y="300"/>
                    <a:pt x="343" y="283"/>
                  </a:cubicBezTo>
                  <a:cubicBezTo>
                    <a:pt x="347" y="266"/>
                    <a:pt x="349" y="248"/>
                    <a:pt x="349" y="228"/>
                  </a:cubicBezTo>
                  <a:cubicBezTo>
                    <a:pt x="349" y="209"/>
                    <a:pt x="347" y="192"/>
                    <a:pt x="342" y="175"/>
                  </a:cubicBezTo>
                  <a:cubicBezTo>
                    <a:pt x="337" y="158"/>
                    <a:pt x="329" y="143"/>
                    <a:pt x="319" y="131"/>
                  </a:cubicBezTo>
                  <a:cubicBezTo>
                    <a:pt x="308" y="118"/>
                    <a:pt x="295" y="108"/>
                    <a:pt x="278" y="101"/>
                  </a:cubicBezTo>
                  <a:cubicBezTo>
                    <a:pt x="261" y="93"/>
                    <a:pt x="241" y="90"/>
                    <a:pt x="218" y="90"/>
                  </a:cubicBezTo>
                  <a:cubicBezTo>
                    <a:pt x="186" y="90"/>
                    <a:pt x="157" y="97"/>
                    <a:pt x="131" y="111"/>
                  </a:cubicBezTo>
                  <a:cubicBezTo>
                    <a:pt x="105" y="125"/>
                    <a:pt x="80" y="144"/>
                    <a:pt x="58" y="167"/>
                  </a:cubicBezTo>
                  <a:lnTo>
                    <a:pt x="3" y="100"/>
                  </a:lnTo>
                  <a:cubicBezTo>
                    <a:pt x="31" y="70"/>
                    <a:pt x="64" y="46"/>
                    <a:pt x="102" y="28"/>
                  </a:cubicBezTo>
                  <a:cubicBezTo>
                    <a:pt x="139" y="9"/>
                    <a:pt x="182" y="0"/>
                    <a:pt x="232" y="0"/>
                  </a:cubicBezTo>
                  <a:cubicBezTo>
                    <a:pt x="265" y="0"/>
                    <a:pt x="296" y="5"/>
                    <a:pt x="323" y="15"/>
                  </a:cubicBezTo>
                  <a:cubicBezTo>
                    <a:pt x="351" y="25"/>
                    <a:pt x="375" y="40"/>
                    <a:pt x="395" y="59"/>
                  </a:cubicBezTo>
                  <a:cubicBezTo>
                    <a:pt x="415" y="78"/>
                    <a:pt x="431" y="101"/>
                    <a:pt x="442" y="128"/>
                  </a:cubicBezTo>
                  <a:cubicBezTo>
                    <a:pt x="453" y="156"/>
                    <a:pt x="458" y="187"/>
                    <a:pt x="458" y="221"/>
                  </a:cubicBezTo>
                  <a:cubicBezTo>
                    <a:pt x="458" y="250"/>
                    <a:pt x="454" y="277"/>
                    <a:pt x="447" y="302"/>
                  </a:cubicBezTo>
                  <a:cubicBezTo>
                    <a:pt x="439" y="326"/>
                    <a:pt x="427" y="351"/>
                    <a:pt x="412" y="375"/>
                  </a:cubicBezTo>
                  <a:cubicBezTo>
                    <a:pt x="396" y="400"/>
                    <a:pt x="376" y="425"/>
                    <a:pt x="352" y="452"/>
                  </a:cubicBezTo>
                  <a:cubicBezTo>
                    <a:pt x="329" y="478"/>
                    <a:pt x="301" y="507"/>
                    <a:pt x="268" y="538"/>
                  </a:cubicBezTo>
                  <a:lnTo>
                    <a:pt x="131" y="672"/>
                  </a:lnTo>
                  <a:lnTo>
                    <a:pt x="499" y="672"/>
                  </a:lnTo>
                  <a:lnTo>
                    <a:pt x="499" y="76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67"/>
            <p:cNvSpPr>
              <a:spLocks noEditPoints="1"/>
            </p:cNvSpPr>
            <p:nvPr/>
          </p:nvSpPr>
          <p:spPr bwMode="auto">
            <a:xfrm>
              <a:off x="1284288" y="2846579"/>
              <a:ext cx="282575" cy="398463"/>
            </a:xfrm>
            <a:custGeom>
              <a:avLst/>
              <a:gdLst>
                <a:gd name="T0" fmla="*/ 449 w 551"/>
                <a:gd name="T1" fmla="*/ 393 h 778"/>
                <a:gd name="T2" fmla="*/ 447 w 551"/>
                <a:gd name="T3" fmla="*/ 354 h 778"/>
                <a:gd name="T4" fmla="*/ 444 w 551"/>
                <a:gd name="T5" fmla="*/ 316 h 778"/>
                <a:gd name="T6" fmla="*/ 124 w 551"/>
                <a:gd name="T7" fmla="*/ 554 h 778"/>
                <a:gd name="T8" fmla="*/ 146 w 551"/>
                <a:gd name="T9" fmla="*/ 610 h 778"/>
                <a:gd name="T10" fmla="*/ 178 w 551"/>
                <a:gd name="T11" fmla="*/ 654 h 778"/>
                <a:gd name="T12" fmla="*/ 221 w 551"/>
                <a:gd name="T13" fmla="*/ 682 h 778"/>
                <a:gd name="T14" fmla="*/ 275 w 551"/>
                <a:gd name="T15" fmla="*/ 692 h 778"/>
                <a:gd name="T16" fmla="*/ 347 w 551"/>
                <a:gd name="T17" fmla="*/ 673 h 778"/>
                <a:gd name="T18" fmla="*/ 402 w 551"/>
                <a:gd name="T19" fmla="*/ 616 h 778"/>
                <a:gd name="T20" fmla="*/ 436 w 551"/>
                <a:gd name="T21" fmla="*/ 523 h 778"/>
                <a:gd name="T22" fmla="*/ 449 w 551"/>
                <a:gd name="T23" fmla="*/ 393 h 778"/>
                <a:gd name="T24" fmla="*/ 102 w 551"/>
                <a:gd name="T25" fmla="*/ 386 h 778"/>
                <a:gd name="T26" fmla="*/ 102 w 551"/>
                <a:gd name="T27" fmla="*/ 422 h 778"/>
                <a:gd name="T28" fmla="*/ 104 w 551"/>
                <a:gd name="T29" fmla="*/ 457 h 778"/>
                <a:gd name="T30" fmla="*/ 425 w 551"/>
                <a:gd name="T31" fmla="*/ 220 h 778"/>
                <a:gd name="T32" fmla="*/ 403 w 551"/>
                <a:gd name="T33" fmla="*/ 166 h 778"/>
                <a:gd name="T34" fmla="*/ 371 w 551"/>
                <a:gd name="T35" fmla="*/ 124 h 778"/>
                <a:gd name="T36" fmla="*/ 329 w 551"/>
                <a:gd name="T37" fmla="*/ 96 h 778"/>
                <a:gd name="T38" fmla="*/ 275 w 551"/>
                <a:gd name="T39" fmla="*/ 87 h 778"/>
                <a:gd name="T40" fmla="*/ 204 w 551"/>
                <a:gd name="T41" fmla="*/ 106 h 778"/>
                <a:gd name="T42" fmla="*/ 149 w 551"/>
                <a:gd name="T43" fmla="*/ 163 h 778"/>
                <a:gd name="T44" fmla="*/ 114 w 551"/>
                <a:gd name="T45" fmla="*/ 257 h 778"/>
                <a:gd name="T46" fmla="*/ 102 w 551"/>
                <a:gd name="T47" fmla="*/ 386 h 778"/>
                <a:gd name="T48" fmla="*/ 551 w 551"/>
                <a:gd name="T49" fmla="*/ 390 h 778"/>
                <a:gd name="T50" fmla="*/ 533 w 551"/>
                <a:gd name="T51" fmla="*/ 548 h 778"/>
                <a:gd name="T52" fmla="*/ 480 w 551"/>
                <a:gd name="T53" fmla="*/ 671 h 778"/>
                <a:gd name="T54" fmla="*/ 393 w 551"/>
                <a:gd name="T55" fmla="*/ 750 h 778"/>
                <a:gd name="T56" fmla="*/ 270 w 551"/>
                <a:gd name="T57" fmla="*/ 778 h 778"/>
                <a:gd name="T58" fmla="*/ 159 w 551"/>
                <a:gd name="T59" fmla="*/ 756 h 778"/>
                <a:gd name="T60" fmla="*/ 74 w 551"/>
                <a:gd name="T61" fmla="*/ 685 h 778"/>
                <a:gd name="T62" fmla="*/ 19 w 551"/>
                <a:gd name="T63" fmla="*/ 564 h 778"/>
                <a:gd name="T64" fmla="*/ 0 w 551"/>
                <a:gd name="T65" fmla="*/ 390 h 778"/>
                <a:gd name="T66" fmla="*/ 18 w 551"/>
                <a:gd name="T67" fmla="*/ 231 h 778"/>
                <a:gd name="T68" fmla="*/ 71 w 551"/>
                <a:gd name="T69" fmla="*/ 108 h 778"/>
                <a:gd name="T70" fmla="*/ 158 w 551"/>
                <a:gd name="T71" fmla="*/ 28 h 778"/>
                <a:gd name="T72" fmla="*/ 281 w 551"/>
                <a:gd name="T73" fmla="*/ 0 h 778"/>
                <a:gd name="T74" fmla="*/ 392 w 551"/>
                <a:gd name="T75" fmla="*/ 23 h 778"/>
                <a:gd name="T76" fmla="*/ 477 w 551"/>
                <a:gd name="T77" fmla="*/ 94 h 778"/>
                <a:gd name="T78" fmla="*/ 531 w 551"/>
                <a:gd name="T79" fmla="*/ 215 h 778"/>
                <a:gd name="T80" fmla="*/ 551 w 551"/>
                <a:gd name="T81" fmla="*/ 39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1" h="778">
                  <a:moveTo>
                    <a:pt x="449" y="393"/>
                  </a:moveTo>
                  <a:cubicBezTo>
                    <a:pt x="449" y="380"/>
                    <a:pt x="448" y="367"/>
                    <a:pt x="447" y="354"/>
                  </a:cubicBezTo>
                  <a:cubicBezTo>
                    <a:pt x="446" y="341"/>
                    <a:pt x="445" y="328"/>
                    <a:pt x="444" y="316"/>
                  </a:cubicBezTo>
                  <a:lnTo>
                    <a:pt x="124" y="554"/>
                  </a:lnTo>
                  <a:cubicBezTo>
                    <a:pt x="129" y="574"/>
                    <a:pt x="137" y="593"/>
                    <a:pt x="146" y="610"/>
                  </a:cubicBezTo>
                  <a:cubicBezTo>
                    <a:pt x="154" y="627"/>
                    <a:pt x="165" y="641"/>
                    <a:pt x="178" y="654"/>
                  </a:cubicBezTo>
                  <a:cubicBezTo>
                    <a:pt x="190" y="666"/>
                    <a:pt x="205" y="675"/>
                    <a:pt x="221" y="682"/>
                  </a:cubicBezTo>
                  <a:cubicBezTo>
                    <a:pt x="237" y="689"/>
                    <a:pt x="255" y="692"/>
                    <a:pt x="275" y="692"/>
                  </a:cubicBezTo>
                  <a:cubicBezTo>
                    <a:pt x="302" y="692"/>
                    <a:pt x="325" y="686"/>
                    <a:pt x="347" y="673"/>
                  </a:cubicBezTo>
                  <a:cubicBezTo>
                    <a:pt x="368" y="660"/>
                    <a:pt x="387" y="641"/>
                    <a:pt x="402" y="616"/>
                  </a:cubicBezTo>
                  <a:cubicBezTo>
                    <a:pt x="417" y="591"/>
                    <a:pt x="428" y="560"/>
                    <a:pt x="436" y="523"/>
                  </a:cubicBezTo>
                  <a:cubicBezTo>
                    <a:pt x="445" y="485"/>
                    <a:pt x="449" y="442"/>
                    <a:pt x="449" y="393"/>
                  </a:cubicBezTo>
                  <a:moveTo>
                    <a:pt x="102" y="386"/>
                  </a:moveTo>
                  <a:cubicBezTo>
                    <a:pt x="102" y="398"/>
                    <a:pt x="102" y="410"/>
                    <a:pt x="102" y="422"/>
                  </a:cubicBezTo>
                  <a:cubicBezTo>
                    <a:pt x="103" y="434"/>
                    <a:pt x="103" y="446"/>
                    <a:pt x="104" y="457"/>
                  </a:cubicBezTo>
                  <a:lnTo>
                    <a:pt x="425" y="220"/>
                  </a:lnTo>
                  <a:cubicBezTo>
                    <a:pt x="419" y="200"/>
                    <a:pt x="412" y="182"/>
                    <a:pt x="403" y="166"/>
                  </a:cubicBezTo>
                  <a:cubicBezTo>
                    <a:pt x="394" y="150"/>
                    <a:pt x="383" y="136"/>
                    <a:pt x="371" y="124"/>
                  </a:cubicBezTo>
                  <a:cubicBezTo>
                    <a:pt x="359" y="112"/>
                    <a:pt x="344" y="103"/>
                    <a:pt x="329" y="96"/>
                  </a:cubicBezTo>
                  <a:cubicBezTo>
                    <a:pt x="313" y="90"/>
                    <a:pt x="295" y="87"/>
                    <a:pt x="275" y="87"/>
                  </a:cubicBezTo>
                  <a:cubicBezTo>
                    <a:pt x="249" y="87"/>
                    <a:pt x="225" y="93"/>
                    <a:pt x="204" y="106"/>
                  </a:cubicBezTo>
                  <a:cubicBezTo>
                    <a:pt x="182" y="118"/>
                    <a:pt x="164" y="138"/>
                    <a:pt x="149" y="163"/>
                  </a:cubicBezTo>
                  <a:cubicBezTo>
                    <a:pt x="134" y="188"/>
                    <a:pt x="122" y="219"/>
                    <a:pt x="114" y="257"/>
                  </a:cubicBezTo>
                  <a:cubicBezTo>
                    <a:pt x="106" y="294"/>
                    <a:pt x="102" y="337"/>
                    <a:pt x="102" y="386"/>
                  </a:cubicBezTo>
                  <a:moveTo>
                    <a:pt x="551" y="390"/>
                  </a:moveTo>
                  <a:cubicBezTo>
                    <a:pt x="551" y="448"/>
                    <a:pt x="545" y="500"/>
                    <a:pt x="533" y="548"/>
                  </a:cubicBezTo>
                  <a:cubicBezTo>
                    <a:pt x="522" y="596"/>
                    <a:pt x="504" y="637"/>
                    <a:pt x="480" y="671"/>
                  </a:cubicBezTo>
                  <a:cubicBezTo>
                    <a:pt x="457" y="705"/>
                    <a:pt x="428" y="732"/>
                    <a:pt x="393" y="750"/>
                  </a:cubicBezTo>
                  <a:cubicBezTo>
                    <a:pt x="358" y="769"/>
                    <a:pt x="317" y="778"/>
                    <a:pt x="270" y="778"/>
                  </a:cubicBezTo>
                  <a:cubicBezTo>
                    <a:pt x="229" y="778"/>
                    <a:pt x="192" y="771"/>
                    <a:pt x="159" y="756"/>
                  </a:cubicBezTo>
                  <a:cubicBezTo>
                    <a:pt x="126" y="740"/>
                    <a:pt x="97" y="717"/>
                    <a:pt x="74" y="685"/>
                  </a:cubicBezTo>
                  <a:cubicBezTo>
                    <a:pt x="50" y="654"/>
                    <a:pt x="32" y="613"/>
                    <a:pt x="19" y="564"/>
                  </a:cubicBezTo>
                  <a:cubicBezTo>
                    <a:pt x="6" y="515"/>
                    <a:pt x="0" y="457"/>
                    <a:pt x="0" y="390"/>
                  </a:cubicBezTo>
                  <a:cubicBezTo>
                    <a:pt x="0" y="332"/>
                    <a:pt x="6" y="279"/>
                    <a:pt x="18" y="231"/>
                  </a:cubicBezTo>
                  <a:cubicBezTo>
                    <a:pt x="30" y="183"/>
                    <a:pt x="47" y="142"/>
                    <a:pt x="71" y="108"/>
                  </a:cubicBezTo>
                  <a:cubicBezTo>
                    <a:pt x="94" y="74"/>
                    <a:pt x="123" y="47"/>
                    <a:pt x="158" y="28"/>
                  </a:cubicBezTo>
                  <a:cubicBezTo>
                    <a:pt x="193" y="10"/>
                    <a:pt x="234" y="0"/>
                    <a:pt x="281" y="0"/>
                  </a:cubicBezTo>
                  <a:cubicBezTo>
                    <a:pt x="322" y="0"/>
                    <a:pt x="359" y="8"/>
                    <a:pt x="392" y="23"/>
                  </a:cubicBezTo>
                  <a:cubicBezTo>
                    <a:pt x="425" y="38"/>
                    <a:pt x="453" y="62"/>
                    <a:pt x="477" y="94"/>
                  </a:cubicBezTo>
                  <a:cubicBezTo>
                    <a:pt x="501" y="126"/>
                    <a:pt x="519" y="166"/>
                    <a:pt x="531" y="215"/>
                  </a:cubicBezTo>
                  <a:cubicBezTo>
                    <a:pt x="544" y="264"/>
                    <a:pt x="551" y="322"/>
                    <a:pt x="551" y="3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67"/>
            <p:cNvSpPr>
              <a:spLocks/>
            </p:cNvSpPr>
            <p:nvPr/>
          </p:nvSpPr>
          <p:spPr bwMode="auto">
            <a:xfrm>
              <a:off x="1709738" y="2676716"/>
              <a:ext cx="25400" cy="34925"/>
            </a:xfrm>
            <a:custGeom>
              <a:avLst/>
              <a:gdLst>
                <a:gd name="T0" fmla="*/ 21 w 52"/>
                <a:gd name="T1" fmla="*/ 66 h 66"/>
                <a:gd name="T2" fmla="*/ 0 w 52"/>
                <a:gd name="T3" fmla="*/ 56 h 66"/>
                <a:gd name="T4" fmla="*/ 39 w 52"/>
                <a:gd name="T5" fmla="*/ 0 h 66"/>
                <a:gd name="T6" fmla="*/ 21 w 52"/>
                <a:gd name="T7" fmla="*/ 66 h 66"/>
              </a:gdLst>
              <a:ahLst/>
              <a:cxnLst>
                <a:cxn ang="0">
                  <a:pos x="T0" y="T1"/>
                </a:cxn>
                <a:cxn ang="0">
                  <a:pos x="T2" y="T3"/>
                </a:cxn>
                <a:cxn ang="0">
                  <a:pos x="T4" y="T5"/>
                </a:cxn>
                <a:cxn ang="0">
                  <a:pos x="T6" y="T7"/>
                </a:cxn>
              </a:cxnLst>
              <a:rect l="0" t="0" r="r" b="b"/>
              <a:pathLst>
                <a:path w="52" h="66">
                  <a:moveTo>
                    <a:pt x="21" y="66"/>
                  </a:moveTo>
                  <a:cubicBezTo>
                    <a:pt x="14" y="66"/>
                    <a:pt x="7" y="63"/>
                    <a:pt x="0" y="56"/>
                  </a:cubicBezTo>
                  <a:cubicBezTo>
                    <a:pt x="3" y="24"/>
                    <a:pt x="17" y="5"/>
                    <a:pt x="39" y="0"/>
                  </a:cubicBezTo>
                  <a:cubicBezTo>
                    <a:pt x="52" y="36"/>
                    <a:pt x="40" y="66"/>
                    <a:pt x="21" y="66"/>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170"/>
            <p:cNvSpPr>
              <a:spLocks/>
            </p:cNvSpPr>
            <p:nvPr/>
          </p:nvSpPr>
          <p:spPr bwMode="auto">
            <a:xfrm>
              <a:off x="1724026" y="2722754"/>
              <a:ext cx="25400" cy="15875"/>
            </a:xfrm>
            <a:custGeom>
              <a:avLst/>
              <a:gdLst>
                <a:gd name="T0" fmla="*/ 46 w 52"/>
                <a:gd name="T1" fmla="*/ 32 h 32"/>
                <a:gd name="T2" fmla="*/ 0 w 52"/>
                <a:gd name="T3" fmla="*/ 15 h 32"/>
                <a:gd name="T4" fmla="*/ 4 w 52"/>
                <a:gd name="T5" fmla="*/ 1 h 32"/>
                <a:gd name="T6" fmla="*/ 20 w 52"/>
                <a:gd name="T7" fmla="*/ 0 h 32"/>
                <a:gd name="T8" fmla="*/ 52 w 52"/>
                <a:gd name="T9" fmla="*/ 11 h 32"/>
                <a:gd name="T10" fmla="*/ 46 w 52"/>
                <a:gd name="T11" fmla="*/ 32 h 32"/>
              </a:gdLst>
              <a:ahLst/>
              <a:cxnLst>
                <a:cxn ang="0">
                  <a:pos x="T0" y="T1"/>
                </a:cxn>
                <a:cxn ang="0">
                  <a:pos x="T2" y="T3"/>
                </a:cxn>
                <a:cxn ang="0">
                  <a:pos x="T4" y="T5"/>
                </a:cxn>
                <a:cxn ang="0">
                  <a:pos x="T6" y="T7"/>
                </a:cxn>
                <a:cxn ang="0">
                  <a:pos x="T8" y="T9"/>
                </a:cxn>
                <a:cxn ang="0">
                  <a:pos x="T10" y="T11"/>
                </a:cxn>
              </a:cxnLst>
              <a:rect l="0" t="0" r="r" b="b"/>
              <a:pathLst>
                <a:path w="52" h="32">
                  <a:moveTo>
                    <a:pt x="46" y="32"/>
                  </a:moveTo>
                  <a:cubicBezTo>
                    <a:pt x="30" y="27"/>
                    <a:pt x="15" y="21"/>
                    <a:pt x="0" y="15"/>
                  </a:cubicBezTo>
                  <a:cubicBezTo>
                    <a:pt x="2" y="10"/>
                    <a:pt x="3" y="6"/>
                    <a:pt x="4" y="1"/>
                  </a:cubicBezTo>
                  <a:cubicBezTo>
                    <a:pt x="9" y="1"/>
                    <a:pt x="15" y="0"/>
                    <a:pt x="20" y="0"/>
                  </a:cubicBezTo>
                  <a:cubicBezTo>
                    <a:pt x="33" y="0"/>
                    <a:pt x="45" y="3"/>
                    <a:pt x="52" y="11"/>
                  </a:cubicBezTo>
                  <a:cubicBezTo>
                    <a:pt x="50" y="19"/>
                    <a:pt x="48" y="26"/>
                    <a:pt x="46" y="3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71"/>
            <p:cNvSpPr>
              <a:spLocks/>
            </p:cNvSpPr>
            <p:nvPr/>
          </p:nvSpPr>
          <p:spPr bwMode="auto">
            <a:xfrm>
              <a:off x="1716088" y="2730691"/>
              <a:ext cx="30163" cy="33338"/>
            </a:xfrm>
            <a:custGeom>
              <a:avLst/>
              <a:gdLst>
                <a:gd name="T0" fmla="*/ 40 w 59"/>
                <a:gd name="T1" fmla="*/ 65 h 65"/>
                <a:gd name="T2" fmla="*/ 0 w 59"/>
                <a:gd name="T3" fmla="*/ 47 h 65"/>
                <a:gd name="T4" fmla="*/ 13 w 59"/>
                <a:gd name="T5" fmla="*/ 0 h 65"/>
                <a:gd name="T6" fmla="*/ 59 w 59"/>
                <a:gd name="T7" fmla="*/ 17 h 65"/>
                <a:gd name="T8" fmla="*/ 40 w 59"/>
                <a:gd name="T9" fmla="*/ 65 h 65"/>
              </a:gdLst>
              <a:ahLst/>
              <a:cxnLst>
                <a:cxn ang="0">
                  <a:pos x="T0" y="T1"/>
                </a:cxn>
                <a:cxn ang="0">
                  <a:pos x="T2" y="T3"/>
                </a:cxn>
                <a:cxn ang="0">
                  <a:pos x="T4" y="T5"/>
                </a:cxn>
                <a:cxn ang="0">
                  <a:pos x="T6" y="T7"/>
                </a:cxn>
                <a:cxn ang="0">
                  <a:pos x="T8" y="T9"/>
                </a:cxn>
              </a:cxnLst>
              <a:rect l="0" t="0" r="r" b="b"/>
              <a:pathLst>
                <a:path w="59" h="65">
                  <a:moveTo>
                    <a:pt x="40" y="65"/>
                  </a:moveTo>
                  <a:cubicBezTo>
                    <a:pt x="26" y="59"/>
                    <a:pt x="13" y="53"/>
                    <a:pt x="0" y="47"/>
                  </a:cubicBezTo>
                  <a:cubicBezTo>
                    <a:pt x="4" y="31"/>
                    <a:pt x="9" y="15"/>
                    <a:pt x="13" y="0"/>
                  </a:cubicBezTo>
                  <a:cubicBezTo>
                    <a:pt x="28" y="6"/>
                    <a:pt x="43" y="12"/>
                    <a:pt x="59" y="17"/>
                  </a:cubicBezTo>
                  <a:cubicBezTo>
                    <a:pt x="52" y="38"/>
                    <a:pt x="45" y="51"/>
                    <a:pt x="40" y="6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72"/>
            <p:cNvSpPr>
              <a:spLocks/>
            </p:cNvSpPr>
            <p:nvPr/>
          </p:nvSpPr>
          <p:spPr bwMode="auto">
            <a:xfrm>
              <a:off x="1711326" y="2754504"/>
              <a:ext cx="25400" cy="49213"/>
            </a:xfrm>
            <a:custGeom>
              <a:avLst/>
              <a:gdLst>
                <a:gd name="T0" fmla="*/ 44 w 52"/>
                <a:gd name="T1" fmla="*/ 94 h 94"/>
                <a:gd name="T2" fmla="*/ 14 w 52"/>
                <a:gd name="T3" fmla="*/ 84 h 94"/>
                <a:gd name="T4" fmla="*/ 12 w 52"/>
                <a:gd name="T5" fmla="*/ 0 h 94"/>
                <a:gd name="T6" fmla="*/ 52 w 52"/>
                <a:gd name="T7" fmla="*/ 18 h 94"/>
                <a:gd name="T8" fmla="*/ 44 w 52"/>
                <a:gd name="T9" fmla="*/ 94 h 94"/>
              </a:gdLst>
              <a:ahLst/>
              <a:cxnLst>
                <a:cxn ang="0">
                  <a:pos x="T0" y="T1"/>
                </a:cxn>
                <a:cxn ang="0">
                  <a:pos x="T2" y="T3"/>
                </a:cxn>
                <a:cxn ang="0">
                  <a:pos x="T4" y="T5"/>
                </a:cxn>
                <a:cxn ang="0">
                  <a:pos x="T6" y="T7"/>
                </a:cxn>
                <a:cxn ang="0">
                  <a:pos x="T8" y="T9"/>
                </a:cxn>
              </a:cxnLst>
              <a:rect l="0" t="0" r="r" b="b"/>
              <a:pathLst>
                <a:path w="52" h="94">
                  <a:moveTo>
                    <a:pt x="44" y="94"/>
                  </a:moveTo>
                  <a:cubicBezTo>
                    <a:pt x="34" y="91"/>
                    <a:pt x="23" y="87"/>
                    <a:pt x="14" y="84"/>
                  </a:cubicBezTo>
                  <a:cubicBezTo>
                    <a:pt x="0" y="62"/>
                    <a:pt x="4" y="32"/>
                    <a:pt x="12" y="0"/>
                  </a:cubicBezTo>
                  <a:cubicBezTo>
                    <a:pt x="25" y="6"/>
                    <a:pt x="38" y="12"/>
                    <a:pt x="52" y="18"/>
                  </a:cubicBezTo>
                  <a:cubicBezTo>
                    <a:pt x="45" y="35"/>
                    <a:pt x="41" y="55"/>
                    <a:pt x="44" y="94"/>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73"/>
            <p:cNvSpPr>
              <a:spLocks/>
            </p:cNvSpPr>
            <p:nvPr/>
          </p:nvSpPr>
          <p:spPr bwMode="auto">
            <a:xfrm>
              <a:off x="1717676" y="2797366"/>
              <a:ext cx="15875" cy="12700"/>
            </a:xfrm>
            <a:custGeom>
              <a:avLst/>
              <a:gdLst>
                <a:gd name="T0" fmla="*/ 31 w 31"/>
                <a:gd name="T1" fmla="*/ 24 h 24"/>
                <a:gd name="T2" fmla="*/ 0 w 31"/>
                <a:gd name="T3" fmla="*/ 0 h 24"/>
                <a:gd name="T4" fmla="*/ 30 w 31"/>
                <a:gd name="T5" fmla="*/ 10 h 24"/>
                <a:gd name="T6" fmla="*/ 31 w 31"/>
                <a:gd name="T7" fmla="*/ 24 h 24"/>
              </a:gdLst>
              <a:ahLst/>
              <a:cxnLst>
                <a:cxn ang="0">
                  <a:pos x="T0" y="T1"/>
                </a:cxn>
                <a:cxn ang="0">
                  <a:pos x="T2" y="T3"/>
                </a:cxn>
                <a:cxn ang="0">
                  <a:pos x="T4" y="T5"/>
                </a:cxn>
                <a:cxn ang="0">
                  <a:pos x="T6" y="T7"/>
                </a:cxn>
              </a:cxnLst>
              <a:rect l="0" t="0" r="r" b="b"/>
              <a:pathLst>
                <a:path w="31" h="24">
                  <a:moveTo>
                    <a:pt x="31" y="24"/>
                  </a:moveTo>
                  <a:cubicBezTo>
                    <a:pt x="16" y="18"/>
                    <a:pt x="6" y="10"/>
                    <a:pt x="0" y="0"/>
                  </a:cubicBezTo>
                  <a:cubicBezTo>
                    <a:pt x="9" y="3"/>
                    <a:pt x="20" y="7"/>
                    <a:pt x="30" y="10"/>
                  </a:cubicBezTo>
                  <a:cubicBezTo>
                    <a:pt x="30" y="14"/>
                    <a:pt x="31" y="19"/>
                    <a:pt x="31" y="24"/>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82"/>
            <p:cNvSpPr>
              <a:spLocks/>
            </p:cNvSpPr>
            <p:nvPr/>
          </p:nvSpPr>
          <p:spPr bwMode="auto">
            <a:xfrm>
              <a:off x="1800226" y="3046604"/>
              <a:ext cx="17463" cy="34925"/>
            </a:xfrm>
            <a:custGeom>
              <a:avLst/>
              <a:gdLst>
                <a:gd name="T0" fmla="*/ 22 w 35"/>
                <a:gd name="T1" fmla="*/ 68 h 68"/>
                <a:gd name="T2" fmla="*/ 14 w 35"/>
                <a:gd name="T3" fmla="*/ 0 h 68"/>
                <a:gd name="T4" fmla="*/ 22 w 35"/>
                <a:gd name="T5" fmla="*/ 68 h 68"/>
                <a:gd name="T6" fmla="*/ 22 w 35"/>
                <a:gd name="T7" fmla="*/ 68 h 68"/>
              </a:gdLst>
              <a:ahLst/>
              <a:cxnLst>
                <a:cxn ang="0">
                  <a:pos x="T0" y="T1"/>
                </a:cxn>
                <a:cxn ang="0">
                  <a:pos x="T2" y="T3"/>
                </a:cxn>
                <a:cxn ang="0">
                  <a:pos x="T4" y="T5"/>
                </a:cxn>
                <a:cxn ang="0">
                  <a:pos x="T6" y="T7"/>
                </a:cxn>
              </a:cxnLst>
              <a:rect l="0" t="0" r="r" b="b"/>
              <a:pathLst>
                <a:path w="35" h="68">
                  <a:moveTo>
                    <a:pt x="22" y="68"/>
                  </a:moveTo>
                  <a:cubicBezTo>
                    <a:pt x="0" y="68"/>
                    <a:pt x="2" y="15"/>
                    <a:pt x="14" y="0"/>
                  </a:cubicBezTo>
                  <a:cubicBezTo>
                    <a:pt x="35" y="0"/>
                    <a:pt x="33" y="53"/>
                    <a:pt x="22" y="68"/>
                  </a:cubicBezTo>
                  <a:lnTo>
                    <a:pt x="22" y="68"/>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99"/>
            <p:cNvSpPr>
              <a:spLocks/>
            </p:cNvSpPr>
            <p:nvPr/>
          </p:nvSpPr>
          <p:spPr bwMode="auto">
            <a:xfrm>
              <a:off x="1811338" y="3272029"/>
              <a:ext cx="25400" cy="28575"/>
            </a:xfrm>
            <a:custGeom>
              <a:avLst/>
              <a:gdLst>
                <a:gd name="T0" fmla="*/ 41 w 48"/>
                <a:gd name="T1" fmla="*/ 56 h 56"/>
                <a:gd name="T2" fmla="*/ 16 w 48"/>
                <a:gd name="T3" fmla="*/ 0 h 56"/>
                <a:gd name="T4" fmla="*/ 48 w 48"/>
                <a:gd name="T5" fmla="*/ 55 h 56"/>
                <a:gd name="T6" fmla="*/ 41 w 48"/>
                <a:gd name="T7" fmla="*/ 56 h 56"/>
              </a:gdLst>
              <a:ahLst/>
              <a:cxnLst>
                <a:cxn ang="0">
                  <a:pos x="T0" y="T1"/>
                </a:cxn>
                <a:cxn ang="0">
                  <a:pos x="T2" y="T3"/>
                </a:cxn>
                <a:cxn ang="0">
                  <a:pos x="T4" y="T5"/>
                </a:cxn>
                <a:cxn ang="0">
                  <a:pos x="T6" y="T7"/>
                </a:cxn>
              </a:cxnLst>
              <a:rect l="0" t="0" r="r" b="b"/>
              <a:pathLst>
                <a:path w="48" h="56">
                  <a:moveTo>
                    <a:pt x="41" y="56"/>
                  </a:moveTo>
                  <a:cubicBezTo>
                    <a:pt x="16" y="56"/>
                    <a:pt x="0" y="23"/>
                    <a:pt x="16" y="0"/>
                  </a:cubicBezTo>
                  <a:cubicBezTo>
                    <a:pt x="37" y="3"/>
                    <a:pt x="43" y="29"/>
                    <a:pt x="48" y="55"/>
                  </a:cubicBezTo>
                  <a:cubicBezTo>
                    <a:pt x="45" y="56"/>
                    <a:pt x="43" y="56"/>
                    <a:pt x="41" y="56"/>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622"/>
            <p:cNvSpPr>
              <a:spLocks/>
            </p:cNvSpPr>
            <p:nvPr/>
          </p:nvSpPr>
          <p:spPr bwMode="auto">
            <a:xfrm>
              <a:off x="744538" y="2914841"/>
              <a:ext cx="31750" cy="14288"/>
            </a:xfrm>
            <a:custGeom>
              <a:avLst/>
              <a:gdLst>
                <a:gd name="T0" fmla="*/ 0 w 62"/>
                <a:gd name="T1" fmla="*/ 29 h 29"/>
                <a:gd name="T2" fmla="*/ 33 w 62"/>
                <a:gd name="T3" fmla="*/ 0 h 29"/>
                <a:gd name="T4" fmla="*/ 62 w 62"/>
                <a:gd name="T5" fmla="*/ 11 h 29"/>
                <a:gd name="T6" fmla="*/ 0 w 62"/>
                <a:gd name="T7" fmla="*/ 29 h 29"/>
              </a:gdLst>
              <a:ahLst/>
              <a:cxnLst>
                <a:cxn ang="0">
                  <a:pos x="T0" y="T1"/>
                </a:cxn>
                <a:cxn ang="0">
                  <a:pos x="T2" y="T3"/>
                </a:cxn>
                <a:cxn ang="0">
                  <a:pos x="T4" y="T5"/>
                </a:cxn>
                <a:cxn ang="0">
                  <a:pos x="T6" y="T7"/>
                </a:cxn>
              </a:cxnLst>
              <a:rect l="0" t="0" r="r" b="b"/>
              <a:pathLst>
                <a:path w="62" h="29">
                  <a:moveTo>
                    <a:pt x="0" y="29"/>
                  </a:moveTo>
                  <a:cubicBezTo>
                    <a:pt x="1" y="9"/>
                    <a:pt x="17" y="0"/>
                    <a:pt x="33" y="0"/>
                  </a:cubicBezTo>
                  <a:cubicBezTo>
                    <a:pt x="44" y="0"/>
                    <a:pt x="55" y="4"/>
                    <a:pt x="62" y="11"/>
                  </a:cubicBezTo>
                  <a:cubicBezTo>
                    <a:pt x="43" y="18"/>
                    <a:pt x="21" y="24"/>
                    <a:pt x="0" y="29"/>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625"/>
            <p:cNvSpPr>
              <a:spLocks/>
            </p:cNvSpPr>
            <p:nvPr/>
          </p:nvSpPr>
          <p:spPr bwMode="auto">
            <a:xfrm>
              <a:off x="777875" y="3426016"/>
              <a:ext cx="28575" cy="30163"/>
            </a:xfrm>
            <a:custGeom>
              <a:avLst/>
              <a:gdLst>
                <a:gd name="T0" fmla="*/ 51 w 56"/>
                <a:gd name="T1" fmla="*/ 57 h 57"/>
                <a:gd name="T2" fmla="*/ 0 w 56"/>
                <a:gd name="T3" fmla="*/ 9 h 57"/>
                <a:gd name="T4" fmla="*/ 0 w 56"/>
                <a:gd name="T5" fmla="*/ 9 h 57"/>
                <a:gd name="T6" fmla="*/ 13 w 56"/>
                <a:gd name="T7" fmla="*/ 2 h 57"/>
                <a:gd name="T8" fmla="*/ 26 w 56"/>
                <a:gd name="T9" fmla="*/ 0 h 57"/>
                <a:gd name="T10" fmla="*/ 48 w 56"/>
                <a:gd name="T11" fmla="*/ 10 h 57"/>
                <a:gd name="T12" fmla="*/ 56 w 56"/>
                <a:gd name="T13" fmla="*/ 50 h 57"/>
                <a:gd name="T14" fmla="*/ 51 w 56"/>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7">
                  <a:moveTo>
                    <a:pt x="51" y="57"/>
                  </a:moveTo>
                  <a:cubicBezTo>
                    <a:pt x="33" y="42"/>
                    <a:pt x="16" y="26"/>
                    <a:pt x="0" y="9"/>
                  </a:cubicBezTo>
                  <a:cubicBezTo>
                    <a:pt x="0" y="9"/>
                    <a:pt x="0" y="9"/>
                    <a:pt x="0" y="9"/>
                  </a:cubicBezTo>
                  <a:cubicBezTo>
                    <a:pt x="5" y="7"/>
                    <a:pt x="10" y="4"/>
                    <a:pt x="13" y="2"/>
                  </a:cubicBezTo>
                  <a:cubicBezTo>
                    <a:pt x="18" y="1"/>
                    <a:pt x="22" y="0"/>
                    <a:pt x="26" y="0"/>
                  </a:cubicBezTo>
                  <a:cubicBezTo>
                    <a:pt x="35" y="0"/>
                    <a:pt x="42" y="3"/>
                    <a:pt x="48" y="10"/>
                  </a:cubicBezTo>
                  <a:cubicBezTo>
                    <a:pt x="49" y="21"/>
                    <a:pt x="52" y="32"/>
                    <a:pt x="56" y="50"/>
                  </a:cubicBezTo>
                  <a:cubicBezTo>
                    <a:pt x="54" y="51"/>
                    <a:pt x="53" y="54"/>
                    <a:pt x="51" y="57"/>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626"/>
            <p:cNvSpPr>
              <a:spLocks/>
            </p:cNvSpPr>
            <p:nvPr/>
          </p:nvSpPr>
          <p:spPr bwMode="auto">
            <a:xfrm>
              <a:off x="847725" y="3487928"/>
              <a:ext cx="25400" cy="34925"/>
            </a:xfrm>
            <a:custGeom>
              <a:avLst/>
              <a:gdLst>
                <a:gd name="T0" fmla="*/ 30 w 49"/>
                <a:gd name="T1" fmla="*/ 68 h 68"/>
                <a:gd name="T2" fmla="*/ 28 w 49"/>
                <a:gd name="T3" fmla="*/ 68 h 68"/>
                <a:gd name="T4" fmla="*/ 0 w 49"/>
                <a:gd name="T5" fmla="*/ 22 h 68"/>
                <a:gd name="T6" fmla="*/ 33 w 49"/>
                <a:gd name="T7" fmla="*/ 0 h 68"/>
                <a:gd name="T8" fmla="*/ 39 w 49"/>
                <a:gd name="T9" fmla="*/ 0 h 68"/>
                <a:gd name="T10" fmla="*/ 32 w 49"/>
                <a:gd name="T11" fmla="*/ 68 h 68"/>
                <a:gd name="T12" fmla="*/ 30 w 49"/>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49" h="68">
                  <a:moveTo>
                    <a:pt x="30" y="68"/>
                  </a:moveTo>
                  <a:cubicBezTo>
                    <a:pt x="29" y="68"/>
                    <a:pt x="29" y="68"/>
                    <a:pt x="28" y="68"/>
                  </a:cubicBezTo>
                  <a:cubicBezTo>
                    <a:pt x="20" y="51"/>
                    <a:pt x="11" y="36"/>
                    <a:pt x="0" y="22"/>
                  </a:cubicBezTo>
                  <a:cubicBezTo>
                    <a:pt x="6" y="9"/>
                    <a:pt x="16" y="0"/>
                    <a:pt x="33" y="0"/>
                  </a:cubicBezTo>
                  <a:cubicBezTo>
                    <a:pt x="35" y="0"/>
                    <a:pt x="37" y="0"/>
                    <a:pt x="39" y="0"/>
                  </a:cubicBezTo>
                  <a:cubicBezTo>
                    <a:pt x="49" y="33"/>
                    <a:pt x="42" y="38"/>
                    <a:pt x="32" y="68"/>
                  </a:cubicBezTo>
                  <a:cubicBezTo>
                    <a:pt x="31" y="68"/>
                    <a:pt x="31" y="68"/>
                    <a:pt x="30" y="68"/>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627"/>
            <p:cNvSpPr>
              <a:spLocks/>
            </p:cNvSpPr>
            <p:nvPr/>
          </p:nvSpPr>
          <p:spPr bwMode="auto">
            <a:xfrm>
              <a:off x="809625" y="2962466"/>
              <a:ext cx="4763" cy="20638"/>
            </a:xfrm>
            <a:custGeom>
              <a:avLst/>
              <a:gdLst>
                <a:gd name="T0" fmla="*/ 0 w 10"/>
                <a:gd name="T1" fmla="*/ 38 h 38"/>
                <a:gd name="T2" fmla="*/ 10 w 10"/>
                <a:gd name="T3" fmla="*/ 0 h 38"/>
                <a:gd name="T4" fmla="*/ 0 w 10"/>
                <a:gd name="T5" fmla="*/ 38 h 38"/>
              </a:gdLst>
              <a:ahLst/>
              <a:cxnLst>
                <a:cxn ang="0">
                  <a:pos x="T0" y="T1"/>
                </a:cxn>
                <a:cxn ang="0">
                  <a:pos x="T2" y="T3"/>
                </a:cxn>
                <a:cxn ang="0">
                  <a:pos x="T4" y="T5"/>
                </a:cxn>
              </a:cxnLst>
              <a:rect l="0" t="0" r="r" b="b"/>
              <a:pathLst>
                <a:path w="10" h="38">
                  <a:moveTo>
                    <a:pt x="0" y="38"/>
                  </a:moveTo>
                  <a:cubicBezTo>
                    <a:pt x="1" y="23"/>
                    <a:pt x="4" y="10"/>
                    <a:pt x="10" y="0"/>
                  </a:cubicBezTo>
                  <a:cubicBezTo>
                    <a:pt x="8" y="13"/>
                    <a:pt x="5" y="26"/>
                    <a:pt x="0" y="38"/>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628"/>
            <p:cNvSpPr>
              <a:spLocks/>
            </p:cNvSpPr>
            <p:nvPr/>
          </p:nvSpPr>
          <p:spPr bwMode="auto">
            <a:xfrm>
              <a:off x="801688" y="2629091"/>
              <a:ext cx="23813" cy="31750"/>
            </a:xfrm>
            <a:custGeom>
              <a:avLst/>
              <a:gdLst>
                <a:gd name="T0" fmla="*/ 24 w 47"/>
                <a:gd name="T1" fmla="*/ 64 h 64"/>
                <a:gd name="T2" fmla="*/ 0 w 47"/>
                <a:gd name="T3" fmla="*/ 8 h 64"/>
                <a:gd name="T4" fmla="*/ 7 w 47"/>
                <a:gd name="T5" fmla="*/ 9 h 64"/>
                <a:gd name="T6" fmla="*/ 21 w 47"/>
                <a:gd name="T7" fmla="*/ 5 h 64"/>
                <a:gd name="T8" fmla="*/ 30 w 47"/>
                <a:gd name="T9" fmla="*/ 0 h 64"/>
                <a:gd name="T10" fmla="*/ 40 w 47"/>
                <a:gd name="T11" fmla="*/ 8 h 64"/>
                <a:gd name="T12" fmla="*/ 24 w 47"/>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7" h="64">
                  <a:moveTo>
                    <a:pt x="24" y="64"/>
                  </a:moveTo>
                  <a:cubicBezTo>
                    <a:pt x="8" y="57"/>
                    <a:pt x="2" y="34"/>
                    <a:pt x="0" y="8"/>
                  </a:cubicBezTo>
                  <a:cubicBezTo>
                    <a:pt x="3" y="9"/>
                    <a:pt x="5" y="9"/>
                    <a:pt x="7" y="9"/>
                  </a:cubicBezTo>
                  <a:cubicBezTo>
                    <a:pt x="13" y="9"/>
                    <a:pt x="18" y="7"/>
                    <a:pt x="21" y="5"/>
                  </a:cubicBezTo>
                  <a:cubicBezTo>
                    <a:pt x="24" y="2"/>
                    <a:pt x="27" y="0"/>
                    <a:pt x="30" y="0"/>
                  </a:cubicBezTo>
                  <a:cubicBezTo>
                    <a:pt x="32" y="0"/>
                    <a:pt x="35" y="2"/>
                    <a:pt x="40" y="8"/>
                  </a:cubicBezTo>
                  <a:cubicBezTo>
                    <a:pt x="47" y="44"/>
                    <a:pt x="27" y="43"/>
                    <a:pt x="24" y="6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629"/>
            <p:cNvSpPr>
              <a:spLocks/>
            </p:cNvSpPr>
            <p:nvPr/>
          </p:nvSpPr>
          <p:spPr bwMode="auto">
            <a:xfrm>
              <a:off x="811213" y="2706878"/>
              <a:ext cx="6350" cy="12700"/>
            </a:xfrm>
            <a:custGeom>
              <a:avLst/>
              <a:gdLst>
                <a:gd name="T0" fmla="*/ 12 w 15"/>
                <a:gd name="T1" fmla="*/ 22 h 22"/>
                <a:gd name="T2" fmla="*/ 0 w 15"/>
                <a:gd name="T3" fmla="*/ 18 h 22"/>
                <a:gd name="T4" fmla="*/ 8 w 15"/>
                <a:gd name="T5" fmla="*/ 3 h 22"/>
                <a:gd name="T6" fmla="*/ 12 w 15"/>
                <a:gd name="T7" fmla="*/ 0 h 22"/>
                <a:gd name="T8" fmla="*/ 15 w 15"/>
                <a:gd name="T9" fmla="*/ 21 h 22"/>
                <a:gd name="T10" fmla="*/ 12 w 15"/>
                <a:gd name="T11" fmla="*/ 22 h 22"/>
              </a:gdLst>
              <a:ahLst/>
              <a:cxnLst>
                <a:cxn ang="0">
                  <a:pos x="T0" y="T1"/>
                </a:cxn>
                <a:cxn ang="0">
                  <a:pos x="T2" y="T3"/>
                </a:cxn>
                <a:cxn ang="0">
                  <a:pos x="T4" y="T5"/>
                </a:cxn>
                <a:cxn ang="0">
                  <a:pos x="T6" y="T7"/>
                </a:cxn>
                <a:cxn ang="0">
                  <a:pos x="T8" y="T9"/>
                </a:cxn>
                <a:cxn ang="0">
                  <a:pos x="T10" y="T11"/>
                </a:cxn>
              </a:cxnLst>
              <a:rect l="0" t="0" r="r" b="b"/>
              <a:pathLst>
                <a:path w="15" h="22">
                  <a:moveTo>
                    <a:pt x="12" y="22"/>
                  </a:moveTo>
                  <a:cubicBezTo>
                    <a:pt x="8" y="21"/>
                    <a:pt x="4" y="20"/>
                    <a:pt x="0" y="18"/>
                  </a:cubicBezTo>
                  <a:cubicBezTo>
                    <a:pt x="2" y="12"/>
                    <a:pt x="5" y="7"/>
                    <a:pt x="8" y="3"/>
                  </a:cubicBezTo>
                  <a:cubicBezTo>
                    <a:pt x="9" y="2"/>
                    <a:pt x="10" y="1"/>
                    <a:pt x="12" y="0"/>
                  </a:cubicBezTo>
                  <a:cubicBezTo>
                    <a:pt x="13" y="6"/>
                    <a:pt x="14" y="13"/>
                    <a:pt x="15" y="21"/>
                  </a:cubicBezTo>
                  <a:cubicBezTo>
                    <a:pt x="14" y="21"/>
                    <a:pt x="13" y="22"/>
                    <a:pt x="12" y="2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630"/>
            <p:cNvSpPr>
              <a:spLocks/>
            </p:cNvSpPr>
            <p:nvPr/>
          </p:nvSpPr>
          <p:spPr bwMode="auto">
            <a:xfrm>
              <a:off x="815975" y="2717991"/>
              <a:ext cx="1588" cy="1588"/>
            </a:xfrm>
            <a:custGeom>
              <a:avLst/>
              <a:gdLst>
                <a:gd name="T0" fmla="*/ 3 w 3"/>
                <a:gd name="T1" fmla="*/ 2 h 2"/>
                <a:gd name="T2" fmla="*/ 0 w 3"/>
                <a:gd name="T3" fmla="*/ 1 h 2"/>
                <a:gd name="T4" fmla="*/ 3 w 3"/>
                <a:gd name="T5" fmla="*/ 0 h 2"/>
                <a:gd name="T6" fmla="*/ 3 w 3"/>
                <a:gd name="T7" fmla="*/ 2 h 2"/>
              </a:gdLst>
              <a:ahLst/>
              <a:cxnLst>
                <a:cxn ang="0">
                  <a:pos x="T0" y="T1"/>
                </a:cxn>
                <a:cxn ang="0">
                  <a:pos x="T2" y="T3"/>
                </a:cxn>
                <a:cxn ang="0">
                  <a:pos x="T4" y="T5"/>
                </a:cxn>
                <a:cxn ang="0">
                  <a:pos x="T6" y="T7"/>
                </a:cxn>
              </a:cxnLst>
              <a:rect l="0" t="0" r="r" b="b"/>
              <a:pathLst>
                <a:path w="3" h="2">
                  <a:moveTo>
                    <a:pt x="3" y="2"/>
                  </a:moveTo>
                  <a:cubicBezTo>
                    <a:pt x="2" y="2"/>
                    <a:pt x="1" y="2"/>
                    <a:pt x="0" y="1"/>
                  </a:cubicBezTo>
                  <a:cubicBezTo>
                    <a:pt x="1" y="1"/>
                    <a:pt x="2" y="0"/>
                    <a:pt x="3" y="0"/>
                  </a:cubicBezTo>
                  <a:cubicBezTo>
                    <a:pt x="3" y="1"/>
                    <a:pt x="3" y="2"/>
                    <a:pt x="3" y="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631"/>
            <p:cNvSpPr>
              <a:spLocks noEditPoints="1"/>
            </p:cNvSpPr>
            <p:nvPr/>
          </p:nvSpPr>
          <p:spPr bwMode="auto">
            <a:xfrm>
              <a:off x="654050" y="2865628"/>
              <a:ext cx="57150" cy="74613"/>
            </a:xfrm>
            <a:custGeom>
              <a:avLst/>
              <a:gdLst>
                <a:gd name="T0" fmla="*/ 0 w 113"/>
                <a:gd name="T1" fmla="*/ 147 h 147"/>
                <a:gd name="T2" fmla="*/ 1 w 113"/>
                <a:gd name="T3" fmla="*/ 142 h 147"/>
                <a:gd name="T4" fmla="*/ 7 w 113"/>
                <a:gd name="T5" fmla="*/ 144 h 147"/>
                <a:gd name="T6" fmla="*/ 0 w 113"/>
                <a:gd name="T7" fmla="*/ 147 h 147"/>
                <a:gd name="T8" fmla="*/ 32 w 113"/>
                <a:gd name="T9" fmla="*/ 135 h 147"/>
                <a:gd name="T10" fmla="*/ 23 w 113"/>
                <a:gd name="T11" fmla="*/ 94 h 147"/>
                <a:gd name="T12" fmla="*/ 109 w 113"/>
                <a:gd name="T13" fmla="*/ 0 h 147"/>
                <a:gd name="T14" fmla="*/ 113 w 113"/>
                <a:gd name="T15" fmla="*/ 21 h 147"/>
                <a:gd name="T16" fmla="*/ 65 w 113"/>
                <a:gd name="T17" fmla="*/ 127 h 147"/>
                <a:gd name="T18" fmla="*/ 32 w 113"/>
                <a:gd name="T19" fmla="*/ 13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47">
                  <a:moveTo>
                    <a:pt x="0" y="147"/>
                  </a:moveTo>
                  <a:cubicBezTo>
                    <a:pt x="0" y="145"/>
                    <a:pt x="1" y="144"/>
                    <a:pt x="1" y="142"/>
                  </a:cubicBezTo>
                  <a:cubicBezTo>
                    <a:pt x="3" y="143"/>
                    <a:pt x="5" y="144"/>
                    <a:pt x="7" y="144"/>
                  </a:cubicBezTo>
                  <a:cubicBezTo>
                    <a:pt x="5" y="145"/>
                    <a:pt x="2" y="146"/>
                    <a:pt x="0" y="147"/>
                  </a:cubicBezTo>
                  <a:close/>
                  <a:moveTo>
                    <a:pt x="32" y="135"/>
                  </a:moveTo>
                  <a:cubicBezTo>
                    <a:pt x="29" y="121"/>
                    <a:pt x="26" y="108"/>
                    <a:pt x="23" y="94"/>
                  </a:cubicBezTo>
                  <a:cubicBezTo>
                    <a:pt x="62" y="72"/>
                    <a:pt x="74" y="25"/>
                    <a:pt x="109" y="0"/>
                  </a:cubicBezTo>
                  <a:cubicBezTo>
                    <a:pt x="111" y="7"/>
                    <a:pt x="112" y="14"/>
                    <a:pt x="113" y="21"/>
                  </a:cubicBezTo>
                  <a:cubicBezTo>
                    <a:pt x="111" y="74"/>
                    <a:pt x="66" y="71"/>
                    <a:pt x="65" y="127"/>
                  </a:cubicBezTo>
                  <a:cubicBezTo>
                    <a:pt x="54" y="129"/>
                    <a:pt x="43" y="132"/>
                    <a:pt x="32" y="135"/>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632"/>
            <p:cNvSpPr>
              <a:spLocks/>
            </p:cNvSpPr>
            <p:nvPr/>
          </p:nvSpPr>
          <p:spPr bwMode="auto">
            <a:xfrm>
              <a:off x="838200" y="3008503"/>
              <a:ext cx="61913" cy="65088"/>
            </a:xfrm>
            <a:custGeom>
              <a:avLst/>
              <a:gdLst>
                <a:gd name="T0" fmla="*/ 89 w 119"/>
                <a:gd name="T1" fmla="*/ 128 h 128"/>
                <a:gd name="T2" fmla="*/ 80 w 119"/>
                <a:gd name="T3" fmla="*/ 127 h 128"/>
                <a:gd name="T4" fmla="*/ 102 w 119"/>
                <a:gd name="T5" fmla="*/ 104 h 128"/>
                <a:gd name="T6" fmla="*/ 101 w 119"/>
                <a:gd name="T7" fmla="*/ 104 h 128"/>
                <a:gd name="T8" fmla="*/ 83 w 119"/>
                <a:gd name="T9" fmla="*/ 111 h 128"/>
                <a:gd name="T10" fmla="*/ 67 w 119"/>
                <a:gd name="T11" fmla="*/ 118 h 128"/>
                <a:gd name="T12" fmla="*/ 59 w 119"/>
                <a:gd name="T13" fmla="*/ 114 h 128"/>
                <a:gd name="T14" fmla="*/ 72 w 119"/>
                <a:gd name="T15" fmla="*/ 86 h 128"/>
                <a:gd name="T16" fmla="*/ 25 w 119"/>
                <a:gd name="T17" fmla="*/ 99 h 128"/>
                <a:gd name="T18" fmla="*/ 0 w 119"/>
                <a:gd name="T19" fmla="*/ 90 h 128"/>
                <a:gd name="T20" fmla="*/ 71 w 119"/>
                <a:gd name="T21" fmla="*/ 0 h 128"/>
                <a:gd name="T22" fmla="*/ 111 w 119"/>
                <a:gd name="T23" fmla="*/ 73 h 128"/>
                <a:gd name="T24" fmla="*/ 119 w 119"/>
                <a:gd name="T25" fmla="*/ 103 h 128"/>
                <a:gd name="T26" fmla="*/ 89 w 119"/>
                <a:gd name="T2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28">
                  <a:moveTo>
                    <a:pt x="89" y="128"/>
                  </a:moveTo>
                  <a:cubicBezTo>
                    <a:pt x="86" y="128"/>
                    <a:pt x="83" y="128"/>
                    <a:pt x="80" y="127"/>
                  </a:cubicBezTo>
                  <a:cubicBezTo>
                    <a:pt x="88" y="119"/>
                    <a:pt x="95" y="112"/>
                    <a:pt x="102" y="104"/>
                  </a:cubicBezTo>
                  <a:lnTo>
                    <a:pt x="101" y="104"/>
                  </a:lnTo>
                  <a:cubicBezTo>
                    <a:pt x="94" y="104"/>
                    <a:pt x="89" y="107"/>
                    <a:pt x="83" y="111"/>
                  </a:cubicBezTo>
                  <a:cubicBezTo>
                    <a:pt x="78" y="114"/>
                    <a:pt x="72" y="118"/>
                    <a:pt x="67" y="118"/>
                  </a:cubicBezTo>
                  <a:cubicBezTo>
                    <a:pt x="64" y="118"/>
                    <a:pt x="62" y="117"/>
                    <a:pt x="59" y="114"/>
                  </a:cubicBezTo>
                  <a:cubicBezTo>
                    <a:pt x="66" y="107"/>
                    <a:pt x="80" y="103"/>
                    <a:pt x="72" y="86"/>
                  </a:cubicBezTo>
                  <a:cubicBezTo>
                    <a:pt x="57" y="91"/>
                    <a:pt x="40" y="96"/>
                    <a:pt x="25" y="99"/>
                  </a:cubicBezTo>
                  <a:cubicBezTo>
                    <a:pt x="16" y="94"/>
                    <a:pt x="8" y="91"/>
                    <a:pt x="0" y="90"/>
                  </a:cubicBezTo>
                  <a:cubicBezTo>
                    <a:pt x="25" y="62"/>
                    <a:pt x="46" y="27"/>
                    <a:pt x="71" y="0"/>
                  </a:cubicBezTo>
                  <a:cubicBezTo>
                    <a:pt x="82" y="28"/>
                    <a:pt x="99" y="47"/>
                    <a:pt x="111" y="73"/>
                  </a:cubicBezTo>
                  <a:cubicBezTo>
                    <a:pt x="109" y="86"/>
                    <a:pt x="109" y="96"/>
                    <a:pt x="119" y="103"/>
                  </a:cubicBezTo>
                  <a:cubicBezTo>
                    <a:pt x="111" y="122"/>
                    <a:pt x="101" y="128"/>
                    <a:pt x="89" y="128"/>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635"/>
            <p:cNvSpPr>
              <a:spLocks/>
            </p:cNvSpPr>
            <p:nvPr/>
          </p:nvSpPr>
          <p:spPr bwMode="auto">
            <a:xfrm>
              <a:off x="1476375" y="2978341"/>
              <a:ext cx="26988" cy="28575"/>
            </a:xfrm>
            <a:custGeom>
              <a:avLst/>
              <a:gdLst>
                <a:gd name="T0" fmla="*/ 3 w 53"/>
                <a:gd name="T1" fmla="*/ 57 h 57"/>
                <a:gd name="T2" fmla="*/ 0 w 53"/>
                <a:gd name="T3" fmla="*/ 56 h 57"/>
                <a:gd name="T4" fmla="*/ 39 w 53"/>
                <a:gd name="T5" fmla="*/ 0 h 57"/>
                <a:gd name="T6" fmla="*/ 3 w 53"/>
                <a:gd name="T7" fmla="*/ 57 h 57"/>
              </a:gdLst>
              <a:ahLst/>
              <a:cxnLst>
                <a:cxn ang="0">
                  <a:pos x="T0" y="T1"/>
                </a:cxn>
                <a:cxn ang="0">
                  <a:pos x="T2" y="T3"/>
                </a:cxn>
                <a:cxn ang="0">
                  <a:pos x="T4" y="T5"/>
                </a:cxn>
                <a:cxn ang="0">
                  <a:pos x="T6" y="T7"/>
                </a:cxn>
              </a:cxnLst>
              <a:rect l="0" t="0" r="r" b="b"/>
              <a:pathLst>
                <a:path w="53" h="57">
                  <a:moveTo>
                    <a:pt x="3" y="57"/>
                  </a:moveTo>
                  <a:cubicBezTo>
                    <a:pt x="2" y="57"/>
                    <a:pt x="1" y="57"/>
                    <a:pt x="0" y="56"/>
                  </a:cubicBezTo>
                  <a:cubicBezTo>
                    <a:pt x="20" y="48"/>
                    <a:pt x="13" y="1"/>
                    <a:pt x="39" y="0"/>
                  </a:cubicBezTo>
                  <a:cubicBezTo>
                    <a:pt x="53" y="23"/>
                    <a:pt x="30" y="57"/>
                    <a:pt x="3" y="5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637"/>
            <p:cNvSpPr>
              <a:spLocks/>
            </p:cNvSpPr>
            <p:nvPr/>
          </p:nvSpPr>
          <p:spPr bwMode="auto">
            <a:xfrm>
              <a:off x="1544638" y="2833878"/>
              <a:ext cx="63500" cy="103188"/>
            </a:xfrm>
            <a:custGeom>
              <a:avLst/>
              <a:gdLst>
                <a:gd name="T0" fmla="*/ 25 w 123"/>
                <a:gd name="T1" fmla="*/ 203 h 203"/>
                <a:gd name="T2" fmla="*/ 111 w 123"/>
                <a:gd name="T3" fmla="*/ 0 h 203"/>
                <a:gd name="T4" fmla="*/ 113 w 123"/>
                <a:gd name="T5" fmla="*/ 0 h 203"/>
                <a:gd name="T6" fmla="*/ 57 w 123"/>
                <a:gd name="T7" fmla="*/ 80 h 203"/>
                <a:gd name="T8" fmla="*/ 65 w 123"/>
                <a:gd name="T9" fmla="*/ 146 h 203"/>
                <a:gd name="T10" fmla="*/ 25 w 123"/>
                <a:gd name="T11" fmla="*/ 203 h 203"/>
              </a:gdLst>
              <a:ahLst/>
              <a:cxnLst>
                <a:cxn ang="0">
                  <a:pos x="T0" y="T1"/>
                </a:cxn>
                <a:cxn ang="0">
                  <a:pos x="T2" y="T3"/>
                </a:cxn>
                <a:cxn ang="0">
                  <a:pos x="T4" y="T5"/>
                </a:cxn>
                <a:cxn ang="0">
                  <a:pos x="T6" y="T7"/>
                </a:cxn>
                <a:cxn ang="0">
                  <a:pos x="T8" y="T9"/>
                </a:cxn>
                <a:cxn ang="0">
                  <a:pos x="T10" y="T11"/>
                </a:cxn>
              </a:cxnLst>
              <a:rect l="0" t="0" r="r" b="b"/>
              <a:pathLst>
                <a:path w="123" h="203">
                  <a:moveTo>
                    <a:pt x="25" y="203"/>
                  </a:moveTo>
                  <a:cubicBezTo>
                    <a:pt x="0" y="144"/>
                    <a:pt x="40" y="0"/>
                    <a:pt x="111" y="0"/>
                  </a:cubicBezTo>
                  <a:cubicBezTo>
                    <a:pt x="111" y="0"/>
                    <a:pt x="112" y="0"/>
                    <a:pt x="113" y="0"/>
                  </a:cubicBezTo>
                  <a:cubicBezTo>
                    <a:pt x="123" y="67"/>
                    <a:pt x="80" y="59"/>
                    <a:pt x="57" y="80"/>
                  </a:cubicBezTo>
                  <a:cubicBezTo>
                    <a:pt x="66" y="93"/>
                    <a:pt x="66" y="119"/>
                    <a:pt x="65" y="146"/>
                  </a:cubicBezTo>
                  <a:cubicBezTo>
                    <a:pt x="44" y="154"/>
                    <a:pt x="36" y="180"/>
                    <a:pt x="25" y="203"/>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638"/>
            <p:cNvSpPr>
              <a:spLocks/>
            </p:cNvSpPr>
            <p:nvPr/>
          </p:nvSpPr>
          <p:spPr bwMode="auto">
            <a:xfrm>
              <a:off x="1417638" y="3294253"/>
              <a:ext cx="30163" cy="30163"/>
            </a:xfrm>
            <a:custGeom>
              <a:avLst/>
              <a:gdLst>
                <a:gd name="T0" fmla="*/ 19 w 59"/>
                <a:gd name="T1" fmla="*/ 59 h 59"/>
                <a:gd name="T2" fmla="*/ 19 w 59"/>
                <a:gd name="T3" fmla="*/ 2 h 59"/>
                <a:gd name="T4" fmla="*/ 28 w 59"/>
                <a:gd name="T5" fmla="*/ 0 h 59"/>
                <a:gd name="T6" fmla="*/ 42 w 59"/>
                <a:gd name="T7" fmla="*/ 7 h 59"/>
                <a:gd name="T8" fmla="*/ 55 w 59"/>
                <a:gd name="T9" fmla="*/ 15 h 59"/>
                <a:gd name="T10" fmla="*/ 59 w 59"/>
                <a:gd name="T11" fmla="*/ 14 h 59"/>
                <a:gd name="T12" fmla="*/ 19 w 59"/>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9" h="59">
                  <a:moveTo>
                    <a:pt x="19" y="59"/>
                  </a:moveTo>
                  <a:cubicBezTo>
                    <a:pt x="0" y="56"/>
                    <a:pt x="14" y="9"/>
                    <a:pt x="19" y="2"/>
                  </a:cubicBezTo>
                  <a:cubicBezTo>
                    <a:pt x="22" y="1"/>
                    <a:pt x="25" y="0"/>
                    <a:pt x="28" y="0"/>
                  </a:cubicBezTo>
                  <a:cubicBezTo>
                    <a:pt x="34" y="0"/>
                    <a:pt x="38" y="4"/>
                    <a:pt x="42" y="7"/>
                  </a:cubicBezTo>
                  <a:cubicBezTo>
                    <a:pt x="45" y="11"/>
                    <a:pt x="49" y="15"/>
                    <a:pt x="55" y="15"/>
                  </a:cubicBezTo>
                  <a:cubicBezTo>
                    <a:pt x="56" y="15"/>
                    <a:pt x="58" y="14"/>
                    <a:pt x="59" y="14"/>
                  </a:cubicBezTo>
                  <a:cubicBezTo>
                    <a:pt x="57" y="44"/>
                    <a:pt x="25" y="34"/>
                    <a:pt x="19" y="59"/>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639"/>
            <p:cNvSpPr>
              <a:spLocks/>
            </p:cNvSpPr>
            <p:nvPr/>
          </p:nvSpPr>
          <p:spPr bwMode="auto">
            <a:xfrm>
              <a:off x="1373188" y="2360803"/>
              <a:ext cx="15875" cy="25400"/>
            </a:xfrm>
            <a:custGeom>
              <a:avLst/>
              <a:gdLst>
                <a:gd name="T0" fmla="*/ 13 w 33"/>
                <a:gd name="T1" fmla="*/ 50 h 50"/>
                <a:gd name="T2" fmla="*/ 10 w 33"/>
                <a:gd name="T3" fmla="*/ 50 h 50"/>
                <a:gd name="T4" fmla="*/ 3 w 33"/>
                <a:gd name="T5" fmla="*/ 0 h 50"/>
                <a:gd name="T6" fmla="*/ 33 w 33"/>
                <a:gd name="T7" fmla="*/ 0 h 50"/>
                <a:gd name="T8" fmla="*/ 13 w 33"/>
                <a:gd name="T9" fmla="*/ 50 h 50"/>
              </a:gdLst>
              <a:ahLst/>
              <a:cxnLst>
                <a:cxn ang="0">
                  <a:pos x="T0" y="T1"/>
                </a:cxn>
                <a:cxn ang="0">
                  <a:pos x="T2" y="T3"/>
                </a:cxn>
                <a:cxn ang="0">
                  <a:pos x="T4" y="T5"/>
                </a:cxn>
                <a:cxn ang="0">
                  <a:pos x="T6" y="T7"/>
                </a:cxn>
                <a:cxn ang="0">
                  <a:pos x="T8" y="T9"/>
                </a:cxn>
              </a:cxnLst>
              <a:rect l="0" t="0" r="r" b="b"/>
              <a:pathLst>
                <a:path w="33" h="50">
                  <a:moveTo>
                    <a:pt x="13" y="50"/>
                  </a:moveTo>
                  <a:cubicBezTo>
                    <a:pt x="12" y="50"/>
                    <a:pt x="11" y="50"/>
                    <a:pt x="10" y="50"/>
                  </a:cubicBezTo>
                  <a:cubicBezTo>
                    <a:pt x="17" y="21"/>
                    <a:pt x="0" y="23"/>
                    <a:pt x="3" y="0"/>
                  </a:cubicBezTo>
                  <a:lnTo>
                    <a:pt x="33" y="0"/>
                  </a:lnTo>
                  <a:cubicBezTo>
                    <a:pt x="26" y="16"/>
                    <a:pt x="33" y="50"/>
                    <a:pt x="13" y="5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640"/>
            <p:cNvSpPr>
              <a:spLocks noEditPoints="1"/>
            </p:cNvSpPr>
            <p:nvPr/>
          </p:nvSpPr>
          <p:spPr bwMode="auto">
            <a:xfrm>
              <a:off x="1385888" y="3186303"/>
              <a:ext cx="28575" cy="63500"/>
            </a:xfrm>
            <a:custGeom>
              <a:avLst/>
              <a:gdLst>
                <a:gd name="T0" fmla="*/ 56 w 56"/>
                <a:gd name="T1" fmla="*/ 125 h 125"/>
                <a:gd name="T2" fmla="*/ 0 w 56"/>
                <a:gd name="T3" fmla="*/ 125 h 125"/>
                <a:gd name="T4" fmla="*/ 1 w 56"/>
                <a:gd name="T5" fmla="*/ 108 h 125"/>
                <a:gd name="T6" fmla="*/ 56 w 56"/>
                <a:gd name="T7" fmla="*/ 116 h 125"/>
                <a:gd name="T8" fmla="*/ 56 w 56"/>
                <a:gd name="T9" fmla="*/ 125 h 125"/>
                <a:gd name="T10" fmla="*/ 47 w 56"/>
                <a:gd name="T11" fmla="*/ 27 h 125"/>
                <a:gd name="T12" fmla="*/ 23 w 56"/>
                <a:gd name="T13" fmla="*/ 20 h 125"/>
                <a:gd name="T14" fmla="*/ 6 w 56"/>
                <a:gd name="T15" fmla="*/ 12 h 125"/>
                <a:gd name="T16" fmla="*/ 8 w 56"/>
                <a:gd name="T17" fmla="*/ 0 h 125"/>
                <a:gd name="T18" fmla="*/ 10 w 56"/>
                <a:gd name="T19" fmla="*/ 0 h 125"/>
                <a:gd name="T20" fmla="*/ 47 w 56"/>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25">
                  <a:moveTo>
                    <a:pt x="56" y="125"/>
                  </a:moveTo>
                  <a:lnTo>
                    <a:pt x="0" y="125"/>
                  </a:lnTo>
                  <a:cubicBezTo>
                    <a:pt x="1" y="120"/>
                    <a:pt x="1" y="114"/>
                    <a:pt x="1" y="108"/>
                  </a:cubicBezTo>
                  <a:cubicBezTo>
                    <a:pt x="19" y="112"/>
                    <a:pt x="37" y="115"/>
                    <a:pt x="56" y="116"/>
                  </a:cubicBezTo>
                  <a:cubicBezTo>
                    <a:pt x="56" y="119"/>
                    <a:pt x="56" y="122"/>
                    <a:pt x="56" y="125"/>
                  </a:cubicBezTo>
                  <a:moveTo>
                    <a:pt x="47" y="27"/>
                  </a:moveTo>
                  <a:cubicBezTo>
                    <a:pt x="38" y="26"/>
                    <a:pt x="30" y="23"/>
                    <a:pt x="23" y="20"/>
                  </a:cubicBezTo>
                  <a:cubicBezTo>
                    <a:pt x="17" y="18"/>
                    <a:pt x="11" y="15"/>
                    <a:pt x="6" y="12"/>
                  </a:cubicBezTo>
                  <a:cubicBezTo>
                    <a:pt x="7" y="8"/>
                    <a:pt x="7" y="4"/>
                    <a:pt x="8" y="0"/>
                  </a:cubicBezTo>
                  <a:cubicBezTo>
                    <a:pt x="9" y="0"/>
                    <a:pt x="9" y="0"/>
                    <a:pt x="10" y="0"/>
                  </a:cubicBezTo>
                  <a:cubicBezTo>
                    <a:pt x="29" y="0"/>
                    <a:pt x="40" y="11"/>
                    <a:pt x="47" y="27"/>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641"/>
            <p:cNvSpPr>
              <a:spLocks/>
            </p:cNvSpPr>
            <p:nvPr/>
          </p:nvSpPr>
          <p:spPr bwMode="auto">
            <a:xfrm>
              <a:off x="1387475" y="3191066"/>
              <a:ext cx="28575" cy="53975"/>
            </a:xfrm>
            <a:custGeom>
              <a:avLst/>
              <a:gdLst>
                <a:gd name="T0" fmla="*/ 55 w 56"/>
                <a:gd name="T1" fmla="*/ 104 h 104"/>
                <a:gd name="T2" fmla="*/ 0 w 56"/>
                <a:gd name="T3" fmla="*/ 96 h 104"/>
                <a:gd name="T4" fmla="*/ 5 w 56"/>
                <a:gd name="T5" fmla="*/ 0 h 104"/>
                <a:gd name="T6" fmla="*/ 22 w 56"/>
                <a:gd name="T7" fmla="*/ 8 h 104"/>
                <a:gd name="T8" fmla="*/ 46 w 56"/>
                <a:gd name="T9" fmla="*/ 15 h 104"/>
                <a:gd name="T10" fmla="*/ 55 w 56"/>
                <a:gd name="T11" fmla="*/ 104 h 104"/>
              </a:gdLst>
              <a:ahLst/>
              <a:cxnLst>
                <a:cxn ang="0">
                  <a:pos x="T0" y="T1"/>
                </a:cxn>
                <a:cxn ang="0">
                  <a:pos x="T2" y="T3"/>
                </a:cxn>
                <a:cxn ang="0">
                  <a:pos x="T4" y="T5"/>
                </a:cxn>
                <a:cxn ang="0">
                  <a:pos x="T6" y="T7"/>
                </a:cxn>
                <a:cxn ang="0">
                  <a:pos x="T8" y="T9"/>
                </a:cxn>
                <a:cxn ang="0">
                  <a:pos x="T10" y="T11"/>
                </a:cxn>
              </a:cxnLst>
              <a:rect l="0" t="0" r="r" b="b"/>
              <a:pathLst>
                <a:path w="56" h="104">
                  <a:moveTo>
                    <a:pt x="55" y="104"/>
                  </a:moveTo>
                  <a:cubicBezTo>
                    <a:pt x="36" y="103"/>
                    <a:pt x="18" y="100"/>
                    <a:pt x="0" y="96"/>
                  </a:cubicBezTo>
                  <a:cubicBezTo>
                    <a:pt x="1" y="70"/>
                    <a:pt x="1" y="34"/>
                    <a:pt x="5" y="0"/>
                  </a:cubicBezTo>
                  <a:cubicBezTo>
                    <a:pt x="10" y="3"/>
                    <a:pt x="16" y="6"/>
                    <a:pt x="22" y="8"/>
                  </a:cubicBezTo>
                  <a:cubicBezTo>
                    <a:pt x="29" y="11"/>
                    <a:pt x="37" y="14"/>
                    <a:pt x="46" y="15"/>
                  </a:cubicBezTo>
                  <a:cubicBezTo>
                    <a:pt x="55" y="37"/>
                    <a:pt x="56" y="69"/>
                    <a:pt x="55" y="104"/>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642"/>
            <p:cNvSpPr>
              <a:spLocks/>
            </p:cNvSpPr>
            <p:nvPr/>
          </p:nvSpPr>
          <p:spPr bwMode="auto">
            <a:xfrm>
              <a:off x="1366838" y="3168841"/>
              <a:ext cx="15875" cy="17463"/>
            </a:xfrm>
            <a:custGeom>
              <a:avLst/>
              <a:gdLst>
                <a:gd name="T0" fmla="*/ 31 w 31"/>
                <a:gd name="T1" fmla="*/ 35 h 35"/>
                <a:gd name="T2" fmla="*/ 19 w 31"/>
                <a:gd name="T3" fmla="*/ 25 h 35"/>
                <a:gd name="T4" fmla="*/ 0 w 31"/>
                <a:gd name="T5" fmla="*/ 3 h 35"/>
                <a:gd name="T6" fmla="*/ 23 w 31"/>
                <a:gd name="T7" fmla="*/ 0 h 35"/>
                <a:gd name="T8" fmla="*/ 23 w 31"/>
                <a:gd name="T9" fmla="*/ 0 h 35"/>
                <a:gd name="T10" fmla="*/ 31 w 31"/>
                <a:gd name="T11" fmla="*/ 35 h 35"/>
              </a:gdLst>
              <a:ahLst/>
              <a:cxnLst>
                <a:cxn ang="0">
                  <a:pos x="T0" y="T1"/>
                </a:cxn>
                <a:cxn ang="0">
                  <a:pos x="T2" y="T3"/>
                </a:cxn>
                <a:cxn ang="0">
                  <a:pos x="T4" y="T5"/>
                </a:cxn>
                <a:cxn ang="0">
                  <a:pos x="T6" y="T7"/>
                </a:cxn>
                <a:cxn ang="0">
                  <a:pos x="T8" y="T9"/>
                </a:cxn>
                <a:cxn ang="0">
                  <a:pos x="T10" y="T11"/>
                </a:cxn>
              </a:cxnLst>
              <a:rect l="0" t="0" r="r" b="b"/>
              <a:pathLst>
                <a:path w="31" h="35">
                  <a:moveTo>
                    <a:pt x="31" y="35"/>
                  </a:moveTo>
                  <a:cubicBezTo>
                    <a:pt x="27" y="32"/>
                    <a:pt x="23" y="28"/>
                    <a:pt x="19" y="25"/>
                  </a:cubicBezTo>
                  <a:cubicBezTo>
                    <a:pt x="12" y="18"/>
                    <a:pt x="6" y="11"/>
                    <a:pt x="0" y="3"/>
                  </a:cubicBezTo>
                  <a:cubicBezTo>
                    <a:pt x="7" y="1"/>
                    <a:pt x="14" y="0"/>
                    <a:pt x="23" y="0"/>
                  </a:cubicBezTo>
                  <a:lnTo>
                    <a:pt x="23" y="0"/>
                  </a:lnTo>
                  <a:cubicBezTo>
                    <a:pt x="22" y="17"/>
                    <a:pt x="29" y="22"/>
                    <a:pt x="31" y="35"/>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643"/>
            <p:cNvSpPr>
              <a:spLocks/>
            </p:cNvSpPr>
            <p:nvPr/>
          </p:nvSpPr>
          <p:spPr bwMode="auto">
            <a:xfrm>
              <a:off x="1349375" y="3170428"/>
              <a:ext cx="33338" cy="44450"/>
            </a:xfrm>
            <a:custGeom>
              <a:avLst/>
              <a:gdLst>
                <a:gd name="T0" fmla="*/ 7 w 63"/>
                <a:gd name="T1" fmla="*/ 87 h 87"/>
                <a:gd name="T2" fmla="*/ 32 w 63"/>
                <a:gd name="T3" fmla="*/ 0 h 87"/>
                <a:gd name="T4" fmla="*/ 51 w 63"/>
                <a:gd name="T5" fmla="*/ 22 h 87"/>
                <a:gd name="T6" fmla="*/ 63 w 63"/>
                <a:gd name="T7" fmla="*/ 32 h 87"/>
                <a:gd name="T8" fmla="*/ 63 w 63"/>
                <a:gd name="T9" fmla="*/ 42 h 87"/>
                <a:gd name="T10" fmla="*/ 7 w 63"/>
                <a:gd name="T11" fmla="*/ 87 h 87"/>
              </a:gdLst>
              <a:ahLst/>
              <a:cxnLst>
                <a:cxn ang="0">
                  <a:pos x="T0" y="T1"/>
                </a:cxn>
                <a:cxn ang="0">
                  <a:pos x="T2" y="T3"/>
                </a:cxn>
                <a:cxn ang="0">
                  <a:pos x="T4" y="T5"/>
                </a:cxn>
                <a:cxn ang="0">
                  <a:pos x="T6" y="T7"/>
                </a:cxn>
                <a:cxn ang="0">
                  <a:pos x="T8" y="T9"/>
                </a:cxn>
                <a:cxn ang="0">
                  <a:pos x="T10" y="T11"/>
                </a:cxn>
              </a:cxnLst>
              <a:rect l="0" t="0" r="r" b="b"/>
              <a:pathLst>
                <a:path w="63" h="87">
                  <a:moveTo>
                    <a:pt x="7" y="87"/>
                  </a:moveTo>
                  <a:cubicBezTo>
                    <a:pt x="0" y="38"/>
                    <a:pt x="3" y="9"/>
                    <a:pt x="32" y="0"/>
                  </a:cubicBezTo>
                  <a:cubicBezTo>
                    <a:pt x="38" y="8"/>
                    <a:pt x="44" y="15"/>
                    <a:pt x="51" y="22"/>
                  </a:cubicBezTo>
                  <a:cubicBezTo>
                    <a:pt x="55" y="25"/>
                    <a:pt x="59" y="29"/>
                    <a:pt x="63" y="32"/>
                  </a:cubicBezTo>
                  <a:cubicBezTo>
                    <a:pt x="63" y="35"/>
                    <a:pt x="63" y="38"/>
                    <a:pt x="63" y="42"/>
                  </a:cubicBezTo>
                  <a:cubicBezTo>
                    <a:pt x="40" y="50"/>
                    <a:pt x="30" y="78"/>
                    <a:pt x="7" y="8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644"/>
            <p:cNvSpPr>
              <a:spLocks/>
            </p:cNvSpPr>
            <p:nvPr/>
          </p:nvSpPr>
          <p:spPr bwMode="auto">
            <a:xfrm>
              <a:off x="1419225" y="3356166"/>
              <a:ext cx="22225" cy="33338"/>
            </a:xfrm>
            <a:custGeom>
              <a:avLst/>
              <a:gdLst>
                <a:gd name="T0" fmla="*/ 3 w 43"/>
                <a:gd name="T1" fmla="*/ 64 h 64"/>
                <a:gd name="T2" fmla="*/ 0 w 43"/>
                <a:gd name="T3" fmla="*/ 63 h 64"/>
                <a:gd name="T4" fmla="*/ 0 w 43"/>
                <a:gd name="T5" fmla="*/ 17 h 64"/>
                <a:gd name="T6" fmla="*/ 25 w 43"/>
                <a:gd name="T7" fmla="*/ 0 h 64"/>
                <a:gd name="T8" fmla="*/ 41 w 43"/>
                <a:gd name="T9" fmla="*/ 32 h 64"/>
                <a:gd name="T10" fmla="*/ 3 w 43"/>
                <a:gd name="T11" fmla="*/ 64 h 64"/>
              </a:gdLst>
              <a:ahLst/>
              <a:cxnLst>
                <a:cxn ang="0">
                  <a:pos x="T0" y="T1"/>
                </a:cxn>
                <a:cxn ang="0">
                  <a:pos x="T2" y="T3"/>
                </a:cxn>
                <a:cxn ang="0">
                  <a:pos x="T4" y="T5"/>
                </a:cxn>
                <a:cxn ang="0">
                  <a:pos x="T6" y="T7"/>
                </a:cxn>
                <a:cxn ang="0">
                  <a:pos x="T8" y="T9"/>
                </a:cxn>
                <a:cxn ang="0">
                  <a:pos x="T10" y="T11"/>
                </a:cxn>
              </a:cxnLst>
              <a:rect l="0" t="0" r="r" b="b"/>
              <a:pathLst>
                <a:path w="43" h="64">
                  <a:moveTo>
                    <a:pt x="3" y="64"/>
                  </a:moveTo>
                  <a:cubicBezTo>
                    <a:pt x="2" y="64"/>
                    <a:pt x="1" y="64"/>
                    <a:pt x="0" y="63"/>
                  </a:cubicBezTo>
                  <a:lnTo>
                    <a:pt x="0" y="17"/>
                  </a:lnTo>
                  <a:cubicBezTo>
                    <a:pt x="10" y="5"/>
                    <a:pt x="18" y="0"/>
                    <a:pt x="25" y="0"/>
                  </a:cubicBezTo>
                  <a:cubicBezTo>
                    <a:pt x="37" y="0"/>
                    <a:pt x="43" y="16"/>
                    <a:pt x="41" y="32"/>
                  </a:cubicBezTo>
                  <a:cubicBezTo>
                    <a:pt x="38" y="48"/>
                    <a:pt x="27" y="64"/>
                    <a:pt x="3" y="64"/>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654"/>
            <p:cNvSpPr>
              <a:spLocks/>
            </p:cNvSpPr>
            <p:nvPr/>
          </p:nvSpPr>
          <p:spPr bwMode="auto">
            <a:xfrm>
              <a:off x="1349375" y="3237103"/>
              <a:ext cx="30163" cy="33338"/>
            </a:xfrm>
            <a:custGeom>
              <a:avLst/>
              <a:gdLst>
                <a:gd name="T0" fmla="*/ 27 w 58"/>
                <a:gd name="T1" fmla="*/ 65 h 65"/>
                <a:gd name="T2" fmla="*/ 0 w 58"/>
                <a:gd name="T3" fmla="*/ 59 h 65"/>
                <a:gd name="T4" fmla="*/ 0 w 58"/>
                <a:gd name="T5" fmla="*/ 2 h 65"/>
                <a:gd name="T6" fmla="*/ 13 w 58"/>
                <a:gd name="T7" fmla="*/ 11 h 65"/>
                <a:gd name="T8" fmla="*/ 27 w 58"/>
                <a:gd name="T9" fmla="*/ 6 h 65"/>
                <a:gd name="T10" fmla="*/ 45 w 58"/>
                <a:gd name="T11" fmla="*/ 0 h 65"/>
                <a:gd name="T12" fmla="*/ 49 w 58"/>
                <a:gd name="T13" fmla="*/ 1 h 65"/>
                <a:gd name="T14" fmla="*/ 55 w 58"/>
                <a:gd name="T15" fmla="*/ 3 h 65"/>
                <a:gd name="T16" fmla="*/ 27 w 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5">
                  <a:moveTo>
                    <a:pt x="27" y="65"/>
                  </a:moveTo>
                  <a:cubicBezTo>
                    <a:pt x="19" y="65"/>
                    <a:pt x="10" y="63"/>
                    <a:pt x="0" y="59"/>
                  </a:cubicBezTo>
                  <a:lnTo>
                    <a:pt x="0" y="2"/>
                  </a:lnTo>
                  <a:cubicBezTo>
                    <a:pt x="5" y="9"/>
                    <a:pt x="9" y="11"/>
                    <a:pt x="13" y="11"/>
                  </a:cubicBezTo>
                  <a:cubicBezTo>
                    <a:pt x="17" y="11"/>
                    <a:pt x="22" y="9"/>
                    <a:pt x="27" y="6"/>
                  </a:cubicBezTo>
                  <a:cubicBezTo>
                    <a:pt x="32" y="3"/>
                    <a:pt x="38" y="0"/>
                    <a:pt x="45" y="0"/>
                  </a:cubicBezTo>
                  <a:cubicBezTo>
                    <a:pt x="46" y="0"/>
                    <a:pt x="48" y="0"/>
                    <a:pt x="49" y="1"/>
                  </a:cubicBezTo>
                  <a:cubicBezTo>
                    <a:pt x="51" y="1"/>
                    <a:pt x="53" y="2"/>
                    <a:pt x="55" y="3"/>
                  </a:cubicBezTo>
                  <a:cubicBezTo>
                    <a:pt x="58" y="49"/>
                    <a:pt x="46" y="65"/>
                    <a:pt x="27" y="65"/>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655"/>
            <p:cNvSpPr>
              <a:spLocks/>
            </p:cNvSpPr>
            <p:nvPr/>
          </p:nvSpPr>
          <p:spPr bwMode="auto">
            <a:xfrm>
              <a:off x="1374775" y="3237103"/>
              <a:ext cx="3175" cy="1588"/>
            </a:xfrm>
            <a:custGeom>
              <a:avLst/>
              <a:gdLst>
                <a:gd name="T0" fmla="*/ 6 w 6"/>
                <a:gd name="T1" fmla="*/ 2 h 2"/>
                <a:gd name="T2" fmla="*/ 0 w 6"/>
                <a:gd name="T3" fmla="*/ 0 h 2"/>
                <a:gd name="T4" fmla="*/ 6 w 6"/>
                <a:gd name="T5" fmla="*/ 1 h 2"/>
                <a:gd name="T6" fmla="*/ 6 w 6"/>
                <a:gd name="T7" fmla="*/ 2 h 2"/>
              </a:gdLst>
              <a:ahLst/>
              <a:cxnLst>
                <a:cxn ang="0">
                  <a:pos x="T0" y="T1"/>
                </a:cxn>
                <a:cxn ang="0">
                  <a:pos x="T2" y="T3"/>
                </a:cxn>
                <a:cxn ang="0">
                  <a:pos x="T4" y="T5"/>
                </a:cxn>
                <a:cxn ang="0">
                  <a:pos x="T6" y="T7"/>
                </a:cxn>
              </a:cxnLst>
              <a:rect l="0" t="0" r="r" b="b"/>
              <a:pathLst>
                <a:path w="6" h="2">
                  <a:moveTo>
                    <a:pt x="6" y="2"/>
                  </a:moveTo>
                  <a:cubicBezTo>
                    <a:pt x="4" y="1"/>
                    <a:pt x="2" y="0"/>
                    <a:pt x="0" y="0"/>
                  </a:cubicBezTo>
                  <a:cubicBezTo>
                    <a:pt x="2" y="0"/>
                    <a:pt x="4" y="0"/>
                    <a:pt x="6" y="1"/>
                  </a:cubicBezTo>
                  <a:cubicBezTo>
                    <a:pt x="6" y="1"/>
                    <a:pt x="6" y="2"/>
                    <a:pt x="6" y="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658"/>
            <p:cNvSpPr>
              <a:spLocks/>
            </p:cNvSpPr>
            <p:nvPr/>
          </p:nvSpPr>
          <p:spPr bwMode="auto">
            <a:xfrm>
              <a:off x="1563688" y="2290953"/>
              <a:ext cx="19050" cy="34925"/>
            </a:xfrm>
            <a:custGeom>
              <a:avLst/>
              <a:gdLst>
                <a:gd name="T0" fmla="*/ 5 w 37"/>
                <a:gd name="T1" fmla="*/ 67 h 67"/>
                <a:gd name="T2" fmla="*/ 37 w 37"/>
                <a:gd name="T3" fmla="*/ 0 h 67"/>
                <a:gd name="T4" fmla="*/ 29 w 37"/>
                <a:gd name="T5" fmla="*/ 67 h 67"/>
                <a:gd name="T6" fmla="*/ 27 w 37"/>
                <a:gd name="T7" fmla="*/ 67 h 67"/>
                <a:gd name="T8" fmla="*/ 16 w 37"/>
                <a:gd name="T9" fmla="*/ 63 h 67"/>
                <a:gd name="T10" fmla="*/ 9 w 37"/>
                <a:gd name="T11" fmla="*/ 59 h 67"/>
                <a:gd name="T12" fmla="*/ 5 w 37"/>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37" h="67">
                  <a:moveTo>
                    <a:pt x="5" y="67"/>
                  </a:moveTo>
                  <a:cubicBezTo>
                    <a:pt x="0" y="45"/>
                    <a:pt x="4" y="8"/>
                    <a:pt x="37" y="0"/>
                  </a:cubicBezTo>
                  <a:cubicBezTo>
                    <a:pt x="37" y="26"/>
                    <a:pt x="23" y="32"/>
                    <a:pt x="29" y="67"/>
                  </a:cubicBezTo>
                  <a:cubicBezTo>
                    <a:pt x="28" y="67"/>
                    <a:pt x="27" y="67"/>
                    <a:pt x="27" y="67"/>
                  </a:cubicBezTo>
                  <a:cubicBezTo>
                    <a:pt x="23" y="67"/>
                    <a:pt x="19" y="65"/>
                    <a:pt x="16" y="63"/>
                  </a:cubicBezTo>
                  <a:cubicBezTo>
                    <a:pt x="13" y="61"/>
                    <a:pt x="11" y="59"/>
                    <a:pt x="9" y="59"/>
                  </a:cubicBezTo>
                  <a:cubicBezTo>
                    <a:pt x="7" y="59"/>
                    <a:pt x="6" y="61"/>
                    <a:pt x="5" y="67"/>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661"/>
            <p:cNvSpPr>
              <a:spLocks/>
            </p:cNvSpPr>
            <p:nvPr/>
          </p:nvSpPr>
          <p:spPr bwMode="auto">
            <a:xfrm>
              <a:off x="1563688" y="2397316"/>
              <a:ext cx="55563" cy="46038"/>
            </a:xfrm>
            <a:custGeom>
              <a:avLst/>
              <a:gdLst>
                <a:gd name="T0" fmla="*/ 71 w 111"/>
                <a:gd name="T1" fmla="*/ 92 h 92"/>
                <a:gd name="T2" fmla="*/ 77 w 111"/>
                <a:gd name="T3" fmla="*/ 60 h 92"/>
                <a:gd name="T4" fmla="*/ 31 w 111"/>
                <a:gd name="T5" fmla="*/ 48 h 92"/>
                <a:gd name="T6" fmla="*/ 29 w 111"/>
                <a:gd name="T7" fmla="*/ 41 h 92"/>
                <a:gd name="T8" fmla="*/ 20 w 111"/>
                <a:gd name="T9" fmla="*/ 45 h 92"/>
                <a:gd name="T10" fmla="*/ 0 w 111"/>
                <a:gd name="T11" fmla="*/ 39 h 92"/>
                <a:gd name="T12" fmla="*/ 75 w 111"/>
                <a:gd name="T13" fmla="*/ 0 h 92"/>
                <a:gd name="T14" fmla="*/ 109 w 111"/>
                <a:gd name="T15" fmla="*/ 7 h 92"/>
                <a:gd name="T16" fmla="*/ 71 w 111"/>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92">
                  <a:moveTo>
                    <a:pt x="71" y="92"/>
                  </a:moveTo>
                  <a:cubicBezTo>
                    <a:pt x="74" y="72"/>
                    <a:pt x="77" y="60"/>
                    <a:pt x="77" y="60"/>
                  </a:cubicBezTo>
                  <a:lnTo>
                    <a:pt x="31" y="48"/>
                  </a:lnTo>
                  <a:cubicBezTo>
                    <a:pt x="30" y="46"/>
                    <a:pt x="29" y="44"/>
                    <a:pt x="29" y="41"/>
                  </a:cubicBezTo>
                  <a:cubicBezTo>
                    <a:pt x="25" y="41"/>
                    <a:pt x="22" y="43"/>
                    <a:pt x="20" y="45"/>
                  </a:cubicBezTo>
                  <a:lnTo>
                    <a:pt x="0" y="39"/>
                  </a:lnTo>
                  <a:cubicBezTo>
                    <a:pt x="21" y="16"/>
                    <a:pt x="45" y="0"/>
                    <a:pt x="75" y="0"/>
                  </a:cubicBezTo>
                  <a:cubicBezTo>
                    <a:pt x="86" y="0"/>
                    <a:pt x="97" y="2"/>
                    <a:pt x="109" y="7"/>
                  </a:cubicBezTo>
                  <a:cubicBezTo>
                    <a:pt x="111" y="56"/>
                    <a:pt x="87" y="68"/>
                    <a:pt x="71" y="9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662"/>
            <p:cNvSpPr>
              <a:spLocks/>
            </p:cNvSpPr>
            <p:nvPr/>
          </p:nvSpPr>
          <p:spPr bwMode="auto">
            <a:xfrm>
              <a:off x="1573213" y="2421128"/>
              <a:ext cx="28575" cy="61913"/>
            </a:xfrm>
            <a:custGeom>
              <a:avLst/>
              <a:gdLst>
                <a:gd name="T0" fmla="*/ 30 w 56"/>
                <a:gd name="T1" fmla="*/ 119 h 119"/>
                <a:gd name="T2" fmla="*/ 0 w 56"/>
                <a:gd name="T3" fmla="*/ 83 h 119"/>
                <a:gd name="T4" fmla="*/ 32 w 56"/>
                <a:gd name="T5" fmla="*/ 15 h 119"/>
                <a:gd name="T6" fmla="*/ 10 w 56"/>
                <a:gd name="T7" fmla="*/ 0 h 119"/>
                <a:gd name="T8" fmla="*/ 56 w 56"/>
                <a:gd name="T9" fmla="*/ 12 h 119"/>
                <a:gd name="T10" fmla="*/ 50 w 56"/>
                <a:gd name="T11" fmla="*/ 44 h 119"/>
                <a:gd name="T12" fmla="*/ 40 w 56"/>
                <a:gd name="T13" fmla="*/ 117 h 119"/>
                <a:gd name="T14" fmla="*/ 30 w 56"/>
                <a:gd name="T15" fmla="*/ 11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19">
                  <a:moveTo>
                    <a:pt x="30" y="119"/>
                  </a:moveTo>
                  <a:cubicBezTo>
                    <a:pt x="12" y="119"/>
                    <a:pt x="19" y="84"/>
                    <a:pt x="0" y="83"/>
                  </a:cubicBezTo>
                  <a:cubicBezTo>
                    <a:pt x="4" y="51"/>
                    <a:pt x="42" y="66"/>
                    <a:pt x="32" y="15"/>
                  </a:cubicBezTo>
                  <a:cubicBezTo>
                    <a:pt x="31" y="2"/>
                    <a:pt x="15" y="8"/>
                    <a:pt x="10" y="0"/>
                  </a:cubicBezTo>
                  <a:lnTo>
                    <a:pt x="56" y="12"/>
                  </a:lnTo>
                  <a:cubicBezTo>
                    <a:pt x="56" y="12"/>
                    <a:pt x="53" y="24"/>
                    <a:pt x="50" y="44"/>
                  </a:cubicBezTo>
                  <a:cubicBezTo>
                    <a:pt x="41" y="59"/>
                    <a:pt x="34" y="79"/>
                    <a:pt x="40" y="117"/>
                  </a:cubicBezTo>
                  <a:cubicBezTo>
                    <a:pt x="36" y="119"/>
                    <a:pt x="32" y="119"/>
                    <a:pt x="30" y="11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663"/>
            <p:cNvSpPr>
              <a:spLocks/>
            </p:cNvSpPr>
            <p:nvPr/>
          </p:nvSpPr>
          <p:spPr bwMode="auto">
            <a:xfrm>
              <a:off x="1549400" y="2416366"/>
              <a:ext cx="23813" cy="36513"/>
            </a:xfrm>
            <a:custGeom>
              <a:avLst/>
              <a:gdLst>
                <a:gd name="T0" fmla="*/ 31 w 46"/>
                <a:gd name="T1" fmla="*/ 70 h 70"/>
                <a:gd name="T2" fmla="*/ 0 w 46"/>
                <a:gd name="T3" fmla="*/ 36 h 70"/>
                <a:gd name="T4" fmla="*/ 26 w 46"/>
                <a:gd name="T5" fmla="*/ 0 h 70"/>
                <a:gd name="T6" fmla="*/ 46 w 46"/>
                <a:gd name="T7" fmla="*/ 6 h 70"/>
                <a:gd name="T8" fmla="*/ 31 w 46"/>
                <a:gd name="T9" fmla="*/ 70 h 70"/>
              </a:gdLst>
              <a:ahLst/>
              <a:cxnLst>
                <a:cxn ang="0">
                  <a:pos x="T0" y="T1"/>
                </a:cxn>
                <a:cxn ang="0">
                  <a:pos x="T2" y="T3"/>
                </a:cxn>
                <a:cxn ang="0">
                  <a:pos x="T4" y="T5"/>
                </a:cxn>
                <a:cxn ang="0">
                  <a:pos x="T6" y="T7"/>
                </a:cxn>
                <a:cxn ang="0">
                  <a:pos x="T8" y="T9"/>
                </a:cxn>
              </a:cxnLst>
              <a:rect l="0" t="0" r="r" b="b"/>
              <a:pathLst>
                <a:path w="46" h="70">
                  <a:moveTo>
                    <a:pt x="31" y="70"/>
                  </a:moveTo>
                  <a:cubicBezTo>
                    <a:pt x="15" y="66"/>
                    <a:pt x="16" y="39"/>
                    <a:pt x="0" y="36"/>
                  </a:cubicBezTo>
                  <a:cubicBezTo>
                    <a:pt x="8" y="23"/>
                    <a:pt x="16" y="11"/>
                    <a:pt x="26" y="0"/>
                  </a:cubicBezTo>
                  <a:lnTo>
                    <a:pt x="46" y="6"/>
                  </a:lnTo>
                  <a:cubicBezTo>
                    <a:pt x="35" y="19"/>
                    <a:pt x="42" y="57"/>
                    <a:pt x="31" y="7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664"/>
            <p:cNvSpPr>
              <a:spLocks/>
            </p:cNvSpPr>
            <p:nvPr/>
          </p:nvSpPr>
          <p:spPr bwMode="auto">
            <a:xfrm>
              <a:off x="1539875" y="3624453"/>
              <a:ext cx="25400" cy="28575"/>
            </a:xfrm>
            <a:custGeom>
              <a:avLst/>
              <a:gdLst>
                <a:gd name="T0" fmla="*/ 11 w 49"/>
                <a:gd name="T1" fmla="*/ 56 h 56"/>
                <a:gd name="T2" fmla="*/ 4 w 49"/>
                <a:gd name="T3" fmla="*/ 8 h 56"/>
                <a:gd name="T4" fmla="*/ 49 w 49"/>
                <a:gd name="T5" fmla="*/ 0 h 56"/>
                <a:gd name="T6" fmla="*/ 11 w 49"/>
                <a:gd name="T7" fmla="*/ 56 h 56"/>
              </a:gdLst>
              <a:ahLst/>
              <a:cxnLst>
                <a:cxn ang="0">
                  <a:pos x="T0" y="T1"/>
                </a:cxn>
                <a:cxn ang="0">
                  <a:pos x="T2" y="T3"/>
                </a:cxn>
                <a:cxn ang="0">
                  <a:pos x="T4" y="T5"/>
                </a:cxn>
                <a:cxn ang="0">
                  <a:pos x="T6" y="T7"/>
                </a:cxn>
              </a:cxnLst>
              <a:rect l="0" t="0" r="r" b="b"/>
              <a:pathLst>
                <a:path w="49" h="56">
                  <a:moveTo>
                    <a:pt x="11" y="56"/>
                  </a:moveTo>
                  <a:cubicBezTo>
                    <a:pt x="2" y="42"/>
                    <a:pt x="0" y="24"/>
                    <a:pt x="4" y="8"/>
                  </a:cubicBezTo>
                  <a:cubicBezTo>
                    <a:pt x="20" y="5"/>
                    <a:pt x="35" y="3"/>
                    <a:pt x="49" y="0"/>
                  </a:cubicBezTo>
                  <a:cubicBezTo>
                    <a:pt x="42" y="26"/>
                    <a:pt x="15" y="25"/>
                    <a:pt x="11" y="5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665"/>
            <p:cNvSpPr>
              <a:spLocks/>
            </p:cNvSpPr>
            <p:nvPr/>
          </p:nvSpPr>
          <p:spPr bwMode="auto">
            <a:xfrm>
              <a:off x="1543050" y="3611753"/>
              <a:ext cx="23813" cy="17463"/>
            </a:xfrm>
            <a:custGeom>
              <a:avLst/>
              <a:gdLst>
                <a:gd name="T0" fmla="*/ 0 w 48"/>
                <a:gd name="T1" fmla="*/ 34 h 34"/>
                <a:gd name="T2" fmla="*/ 34 w 48"/>
                <a:gd name="T3" fmla="*/ 0 h 34"/>
                <a:gd name="T4" fmla="*/ 47 w 48"/>
                <a:gd name="T5" fmla="*/ 3 h 34"/>
                <a:gd name="T6" fmla="*/ 45 w 48"/>
                <a:gd name="T7" fmla="*/ 26 h 34"/>
                <a:gd name="T8" fmla="*/ 0 w 48"/>
                <a:gd name="T9" fmla="*/ 34 h 34"/>
              </a:gdLst>
              <a:ahLst/>
              <a:cxnLst>
                <a:cxn ang="0">
                  <a:pos x="T0" y="T1"/>
                </a:cxn>
                <a:cxn ang="0">
                  <a:pos x="T2" y="T3"/>
                </a:cxn>
                <a:cxn ang="0">
                  <a:pos x="T4" y="T5"/>
                </a:cxn>
                <a:cxn ang="0">
                  <a:pos x="T6" y="T7"/>
                </a:cxn>
                <a:cxn ang="0">
                  <a:pos x="T8" y="T9"/>
                </a:cxn>
              </a:cxnLst>
              <a:rect l="0" t="0" r="r" b="b"/>
              <a:pathLst>
                <a:path w="48" h="34">
                  <a:moveTo>
                    <a:pt x="0" y="34"/>
                  </a:moveTo>
                  <a:cubicBezTo>
                    <a:pt x="5" y="15"/>
                    <a:pt x="17" y="0"/>
                    <a:pt x="34" y="0"/>
                  </a:cubicBezTo>
                  <a:cubicBezTo>
                    <a:pt x="38" y="0"/>
                    <a:pt x="42" y="1"/>
                    <a:pt x="47" y="3"/>
                  </a:cubicBezTo>
                  <a:cubicBezTo>
                    <a:pt x="48" y="13"/>
                    <a:pt x="47" y="20"/>
                    <a:pt x="45" y="26"/>
                  </a:cubicBezTo>
                  <a:cubicBezTo>
                    <a:pt x="31" y="29"/>
                    <a:pt x="16" y="31"/>
                    <a:pt x="0" y="34"/>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666"/>
            <p:cNvSpPr>
              <a:spLocks/>
            </p:cNvSpPr>
            <p:nvPr/>
          </p:nvSpPr>
          <p:spPr bwMode="auto">
            <a:xfrm>
              <a:off x="1555750" y="3370453"/>
              <a:ext cx="22225" cy="34925"/>
            </a:xfrm>
            <a:custGeom>
              <a:avLst/>
              <a:gdLst>
                <a:gd name="T0" fmla="*/ 14 w 43"/>
                <a:gd name="T1" fmla="*/ 69 h 69"/>
                <a:gd name="T2" fmla="*/ 23 w 43"/>
                <a:gd name="T3" fmla="*/ 0 h 69"/>
                <a:gd name="T4" fmla="*/ 29 w 43"/>
                <a:gd name="T5" fmla="*/ 1 h 69"/>
                <a:gd name="T6" fmla="*/ 14 w 43"/>
                <a:gd name="T7" fmla="*/ 69 h 69"/>
              </a:gdLst>
              <a:ahLst/>
              <a:cxnLst>
                <a:cxn ang="0">
                  <a:pos x="T0" y="T1"/>
                </a:cxn>
                <a:cxn ang="0">
                  <a:pos x="T2" y="T3"/>
                </a:cxn>
                <a:cxn ang="0">
                  <a:pos x="T4" y="T5"/>
                </a:cxn>
                <a:cxn ang="0">
                  <a:pos x="T6" y="T7"/>
                </a:cxn>
              </a:cxnLst>
              <a:rect l="0" t="0" r="r" b="b"/>
              <a:pathLst>
                <a:path w="43" h="69">
                  <a:moveTo>
                    <a:pt x="14" y="69"/>
                  </a:moveTo>
                  <a:cubicBezTo>
                    <a:pt x="2" y="53"/>
                    <a:pt x="0" y="0"/>
                    <a:pt x="23" y="0"/>
                  </a:cubicBezTo>
                  <a:cubicBezTo>
                    <a:pt x="25" y="0"/>
                    <a:pt x="27" y="1"/>
                    <a:pt x="29" y="1"/>
                  </a:cubicBezTo>
                  <a:cubicBezTo>
                    <a:pt x="36" y="29"/>
                    <a:pt x="43" y="66"/>
                    <a:pt x="14" y="69"/>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667"/>
            <p:cNvSpPr>
              <a:spLocks/>
            </p:cNvSpPr>
            <p:nvPr/>
          </p:nvSpPr>
          <p:spPr bwMode="auto">
            <a:xfrm>
              <a:off x="1414463" y="3411728"/>
              <a:ext cx="30163" cy="44450"/>
            </a:xfrm>
            <a:custGeom>
              <a:avLst/>
              <a:gdLst>
                <a:gd name="T0" fmla="*/ 39 w 59"/>
                <a:gd name="T1" fmla="*/ 89 h 89"/>
                <a:gd name="T2" fmla="*/ 19 w 59"/>
                <a:gd name="T3" fmla="*/ 0 h 89"/>
                <a:gd name="T4" fmla="*/ 59 w 59"/>
                <a:gd name="T5" fmla="*/ 78 h 89"/>
                <a:gd name="T6" fmla="*/ 39 w 59"/>
                <a:gd name="T7" fmla="*/ 89 h 89"/>
              </a:gdLst>
              <a:ahLst/>
              <a:cxnLst>
                <a:cxn ang="0">
                  <a:pos x="T0" y="T1"/>
                </a:cxn>
                <a:cxn ang="0">
                  <a:pos x="T2" y="T3"/>
                </a:cxn>
                <a:cxn ang="0">
                  <a:pos x="T4" y="T5"/>
                </a:cxn>
                <a:cxn ang="0">
                  <a:pos x="T6" y="T7"/>
                </a:cxn>
              </a:cxnLst>
              <a:rect l="0" t="0" r="r" b="b"/>
              <a:pathLst>
                <a:path w="59" h="89">
                  <a:moveTo>
                    <a:pt x="39" y="89"/>
                  </a:moveTo>
                  <a:cubicBezTo>
                    <a:pt x="14" y="89"/>
                    <a:pt x="0" y="34"/>
                    <a:pt x="19" y="0"/>
                  </a:cubicBezTo>
                  <a:cubicBezTo>
                    <a:pt x="45" y="6"/>
                    <a:pt x="55" y="38"/>
                    <a:pt x="59" y="78"/>
                  </a:cubicBezTo>
                  <a:cubicBezTo>
                    <a:pt x="52" y="86"/>
                    <a:pt x="45" y="89"/>
                    <a:pt x="39" y="89"/>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689"/>
            <p:cNvSpPr>
              <a:spLocks/>
            </p:cNvSpPr>
            <p:nvPr/>
          </p:nvSpPr>
          <p:spPr bwMode="auto">
            <a:xfrm>
              <a:off x="1087438" y="2567178"/>
              <a:ext cx="23813" cy="36513"/>
            </a:xfrm>
            <a:custGeom>
              <a:avLst/>
              <a:gdLst>
                <a:gd name="T0" fmla="*/ 15 w 48"/>
                <a:gd name="T1" fmla="*/ 72 h 72"/>
                <a:gd name="T2" fmla="*/ 2 w 48"/>
                <a:gd name="T3" fmla="*/ 69 h 72"/>
                <a:gd name="T4" fmla="*/ 24 w 48"/>
                <a:gd name="T5" fmla="*/ 0 h 72"/>
                <a:gd name="T6" fmla="*/ 34 w 48"/>
                <a:gd name="T7" fmla="*/ 2 h 72"/>
                <a:gd name="T8" fmla="*/ 15 w 48"/>
                <a:gd name="T9" fmla="*/ 72 h 72"/>
              </a:gdLst>
              <a:ahLst/>
              <a:cxnLst>
                <a:cxn ang="0">
                  <a:pos x="T0" y="T1"/>
                </a:cxn>
                <a:cxn ang="0">
                  <a:pos x="T2" y="T3"/>
                </a:cxn>
                <a:cxn ang="0">
                  <a:pos x="T4" y="T5"/>
                </a:cxn>
                <a:cxn ang="0">
                  <a:pos x="T6" y="T7"/>
                </a:cxn>
                <a:cxn ang="0">
                  <a:pos x="T8" y="T9"/>
                </a:cxn>
              </a:cxnLst>
              <a:rect l="0" t="0" r="r" b="b"/>
              <a:pathLst>
                <a:path w="48" h="72">
                  <a:moveTo>
                    <a:pt x="15" y="72"/>
                  </a:moveTo>
                  <a:cubicBezTo>
                    <a:pt x="11" y="72"/>
                    <a:pt x="7" y="71"/>
                    <a:pt x="2" y="69"/>
                  </a:cubicBezTo>
                  <a:cubicBezTo>
                    <a:pt x="0" y="33"/>
                    <a:pt x="0" y="0"/>
                    <a:pt x="24" y="0"/>
                  </a:cubicBezTo>
                  <a:cubicBezTo>
                    <a:pt x="27" y="0"/>
                    <a:pt x="30" y="1"/>
                    <a:pt x="34" y="2"/>
                  </a:cubicBezTo>
                  <a:cubicBezTo>
                    <a:pt x="48" y="25"/>
                    <a:pt x="42" y="72"/>
                    <a:pt x="15" y="72"/>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694"/>
            <p:cNvSpPr>
              <a:spLocks/>
            </p:cNvSpPr>
            <p:nvPr/>
          </p:nvSpPr>
          <p:spPr bwMode="auto">
            <a:xfrm>
              <a:off x="1104900" y="2711641"/>
              <a:ext cx="25400" cy="36513"/>
            </a:xfrm>
            <a:custGeom>
              <a:avLst/>
              <a:gdLst>
                <a:gd name="T0" fmla="*/ 0 w 51"/>
                <a:gd name="T1" fmla="*/ 70 h 70"/>
                <a:gd name="T2" fmla="*/ 25 w 51"/>
                <a:gd name="T3" fmla="*/ 0 h 70"/>
                <a:gd name="T4" fmla="*/ 33 w 51"/>
                <a:gd name="T5" fmla="*/ 1 h 70"/>
                <a:gd name="T6" fmla="*/ 0 w 51"/>
                <a:gd name="T7" fmla="*/ 70 h 70"/>
              </a:gdLst>
              <a:ahLst/>
              <a:cxnLst>
                <a:cxn ang="0">
                  <a:pos x="T0" y="T1"/>
                </a:cxn>
                <a:cxn ang="0">
                  <a:pos x="T2" y="T3"/>
                </a:cxn>
                <a:cxn ang="0">
                  <a:pos x="T4" y="T5"/>
                </a:cxn>
                <a:cxn ang="0">
                  <a:pos x="T6" y="T7"/>
                </a:cxn>
              </a:cxnLst>
              <a:rect l="0" t="0" r="r" b="b"/>
              <a:pathLst>
                <a:path w="51" h="70">
                  <a:moveTo>
                    <a:pt x="0" y="70"/>
                  </a:moveTo>
                  <a:cubicBezTo>
                    <a:pt x="0" y="34"/>
                    <a:pt x="0" y="0"/>
                    <a:pt x="25" y="0"/>
                  </a:cubicBezTo>
                  <a:cubicBezTo>
                    <a:pt x="27" y="0"/>
                    <a:pt x="30" y="1"/>
                    <a:pt x="33" y="1"/>
                  </a:cubicBezTo>
                  <a:cubicBezTo>
                    <a:pt x="51" y="31"/>
                    <a:pt x="24" y="65"/>
                    <a:pt x="0" y="70"/>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700"/>
            <p:cNvSpPr>
              <a:spLocks/>
            </p:cNvSpPr>
            <p:nvPr/>
          </p:nvSpPr>
          <p:spPr bwMode="auto">
            <a:xfrm>
              <a:off x="1276350" y="3683191"/>
              <a:ext cx="41275" cy="11113"/>
            </a:xfrm>
            <a:custGeom>
              <a:avLst/>
              <a:gdLst>
                <a:gd name="T0" fmla="*/ 0 w 82"/>
                <a:gd name="T1" fmla="*/ 22 h 22"/>
                <a:gd name="T2" fmla="*/ 0 w 82"/>
                <a:gd name="T3" fmla="*/ 22 h 22"/>
                <a:gd name="T4" fmla="*/ 0 w 82"/>
                <a:gd name="T5" fmla="*/ 2 h 22"/>
                <a:gd name="T6" fmla="*/ 82 w 82"/>
                <a:gd name="T7" fmla="*/ 0 h 22"/>
                <a:gd name="T8" fmla="*/ 0 w 82"/>
                <a:gd name="T9" fmla="*/ 22 h 22"/>
              </a:gdLst>
              <a:ahLst/>
              <a:cxnLst>
                <a:cxn ang="0">
                  <a:pos x="T0" y="T1"/>
                </a:cxn>
                <a:cxn ang="0">
                  <a:pos x="T2" y="T3"/>
                </a:cxn>
                <a:cxn ang="0">
                  <a:pos x="T4" y="T5"/>
                </a:cxn>
                <a:cxn ang="0">
                  <a:pos x="T6" y="T7"/>
                </a:cxn>
                <a:cxn ang="0">
                  <a:pos x="T8" y="T9"/>
                </a:cxn>
              </a:cxnLst>
              <a:rect l="0" t="0" r="r" b="b"/>
              <a:pathLst>
                <a:path w="82" h="22">
                  <a:moveTo>
                    <a:pt x="0" y="22"/>
                  </a:moveTo>
                  <a:lnTo>
                    <a:pt x="0" y="22"/>
                  </a:lnTo>
                  <a:lnTo>
                    <a:pt x="0" y="2"/>
                  </a:lnTo>
                  <a:cubicBezTo>
                    <a:pt x="28" y="1"/>
                    <a:pt x="55" y="1"/>
                    <a:pt x="82" y="0"/>
                  </a:cubicBezTo>
                  <a:cubicBezTo>
                    <a:pt x="56" y="10"/>
                    <a:pt x="37" y="22"/>
                    <a:pt x="0" y="2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701"/>
            <p:cNvSpPr>
              <a:spLocks noEditPoints="1"/>
            </p:cNvSpPr>
            <p:nvPr/>
          </p:nvSpPr>
          <p:spPr bwMode="auto">
            <a:xfrm>
              <a:off x="1276350" y="3640328"/>
              <a:ext cx="163513" cy="44450"/>
            </a:xfrm>
            <a:custGeom>
              <a:avLst/>
              <a:gdLst>
                <a:gd name="T0" fmla="*/ 0 w 318"/>
                <a:gd name="T1" fmla="*/ 85 h 85"/>
                <a:gd name="T2" fmla="*/ 0 w 318"/>
                <a:gd name="T3" fmla="*/ 48 h 85"/>
                <a:gd name="T4" fmla="*/ 31 w 318"/>
                <a:gd name="T5" fmla="*/ 52 h 85"/>
                <a:gd name="T6" fmla="*/ 110 w 318"/>
                <a:gd name="T7" fmla="*/ 12 h 85"/>
                <a:gd name="T8" fmla="*/ 162 w 318"/>
                <a:gd name="T9" fmla="*/ 10 h 85"/>
                <a:gd name="T10" fmla="*/ 136 w 318"/>
                <a:gd name="T11" fmla="*/ 71 h 85"/>
                <a:gd name="T12" fmla="*/ 82 w 318"/>
                <a:gd name="T13" fmla="*/ 83 h 85"/>
                <a:gd name="T14" fmla="*/ 0 w 318"/>
                <a:gd name="T15" fmla="*/ 85 h 85"/>
                <a:gd name="T16" fmla="*/ 240 w 318"/>
                <a:gd name="T17" fmla="*/ 47 h 85"/>
                <a:gd name="T18" fmla="*/ 196 w 318"/>
                <a:gd name="T19" fmla="*/ 8 h 85"/>
                <a:gd name="T20" fmla="*/ 318 w 318"/>
                <a:gd name="T21" fmla="*/ 0 h 85"/>
                <a:gd name="T22" fmla="*/ 311 w 318"/>
                <a:gd name="T23" fmla="*/ 26 h 85"/>
                <a:gd name="T24" fmla="*/ 297 w 318"/>
                <a:gd name="T25" fmla="*/ 23 h 85"/>
                <a:gd name="T26" fmla="*/ 240 w 318"/>
                <a:gd name="T27" fmla="*/ 4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8" h="85">
                  <a:moveTo>
                    <a:pt x="0" y="85"/>
                  </a:moveTo>
                  <a:lnTo>
                    <a:pt x="0" y="48"/>
                  </a:lnTo>
                  <a:cubicBezTo>
                    <a:pt x="11" y="50"/>
                    <a:pt x="21" y="52"/>
                    <a:pt x="31" y="52"/>
                  </a:cubicBezTo>
                  <a:cubicBezTo>
                    <a:pt x="67" y="52"/>
                    <a:pt x="91" y="36"/>
                    <a:pt x="110" y="12"/>
                  </a:cubicBezTo>
                  <a:cubicBezTo>
                    <a:pt x="128" y="11"/>
                    <a:pt x="145" y="11"/>
                    <a:pt x="162" y="10"/>
                  </a:cubicBezTo>
                  <a:cubicBezTo>
                    <a:pt x="147" y="22"/>
                    <a:pt x="142" y="47"/>
                    <a:pt x="136" y="71"/>
                  </a:cubicBezTo>
                  <a:cubicBezTo>
                    <a:pt x="113" y="73"/>
                    <a:pt x="96" y="77"/>
                    <a:pt x="82" y="83"/>
                  </a:cubicBezTo>
                  <a:cubicBezTo>
                    <a:pt x="55" y="84"/>
                    <a:pt x="28" y="84"/>
                    <a:pt x="0" y="85"/>
                  </a:cubicBezTo>
                  <a:close/>
                  <a:moveTo>
                    <a:pt x="240" y="47"/>
                  </a:moveTo>
                  <a:cubicBezTo>
                    <a:pt x="217" y="46"/>
                    <a:pt x="212" y="21"/>
                    <a:pt x="196" y="8"/>
                  </a:cubicBezTo>
                  <a:cubicBezTo>
                    <a:pt x="239" y="6"/>
                    <a:pt x="279" y="3"/>
                    <a:pt x="318" y="0"/>
                  </a:cubicBezTo>
                  <a:cubicBezTo>
                    <a:pt x="315" y="10"/>
                    <a:pt x="313" y="18"/>
                    <a:pt x="311" y="26"/>
                  </a:cubicBezTo>
                  <a:cubicBezTo>
                    <a:pt x="306" y="24"/>
                    <a:pt x="301" y="23"/>
                    <a:pt x="297" y="23"/>
                  </a:cubicBezTo>
                  <a:cubicBezTo>
                    <a:pt x="272" y="23"/>
                    <a:pt x="263" y="45"/>
                    <a:pt x="240" y="4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702"/>
            <p:cNvSpPr>
              <a:spLocks/>
            </p:cNvSpPr>
            <p:nvPr/>
          </p:nvSpPr>
          <p:spPr bwMode="auto">
            <a:xfrm>
              <a:off x="1331913" y="3589528"/>
              <a:ext cx="115888" cy="57150"/>
            </a:xfrm>
            <a:custGeom>
              <a:avLst/>
              <a:gdLst>
                <a:gd name="T0" fmla="*/ 0 w 224"/>
                <a:gd name="T1" fmla="*/ 110 h 110"/>
                <a:gd name="T2" fmla="*/ 50 w 224"/>
                <a:gd name="T3" fmla="*/ 0 h 110"/>
                <a:gd name="T4" fmla="*/ 146 w 224"/>
                <a:gd name="T5" fmla="*/ 79 h 110"/>
                <a:gd name="T6" fmla="*/ 209 w 224"/>
                <a:gd name="T7" fmla="*/ 0 h 110"/>
                <a:gd name="T8" fmla="*/ 208 w 224"/>
                <a:gd name="T9" fmla="*/ 98 h 110"/>
                <a:gd name="T10" fmla="*/ 86 w 224"/>
                <a:gd name="T11" fmla="*/ 106 h 110"/>
                <a:gd name="T12" fmla="*/ 74 w 224"/>
                <a:gd name="T13" fmla="*/ 100 h 110"/>
                <a:gd name="T14" fmla="*/ 52 w 224"/>
                <a:gd name="T15" fmla="*/ 108 h 110"/>
                <a:gd name="T16" fmla="*/ 0 w 224"/>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110">
                  <a:moveTo>
                    <a:pt x="0" y="110"/>
                  </a:moveTo>
                  <a:cubicBezTo>
                    <a:pt x="22" y="81"/>
                    <a:pt x="36" y="40"/>
                    <a:pt x="50" y="0"/>
                  </a:cubicBezTo>
                  <a:cubicBezTo>
                    <a:pt x="108" y="32"/>
                    <a:pt x="101" y="60"/>
                    <a:pt x="146" y="79"/>
                  </a:cubicBezTo>
                  <a:cubicBezTo>
                    <a:pt x="177" y="66"/>
                    <a:pt x="175" y="7"/>
                    <a:pt x="209" y="0"/>
                  </a:cubicBezTo>
                  <a:cubicBezTo>
                    <a:pt x="224" y="26"/>
                    <a:pt x="216" y="66"/>
                    <a:pt x="208" y="98"/>
                  </a:cubicBezTo>
                  <a:cubicBezTo>
                    <a:pt x="169" y="101"/>
                    <a:pt x="129" y="104"/>
                    <a:pt x="86" y="106"/>
                  </a:cubicBezTo>
                  <a:cubicBezTo>
                    <a:pt x="83" y="104"/>
                    <a:pt x="79" y="101"/>
                    <a:pt x="74" y="100"/>
                  </a:cubicBezTo>
                  <a:cubicBezTo>
                    <a:pt x="65" y="100"/>
                    <a:pt x="58" y="103"/>
                    <a:pt x="52" y="108"/>
                  </a:cubicBezTo>
                  <a:cubicBezTo>
                    <a:pt x="35" y="109"/>
                    <a:pt x="18" y="109"/>
                    <a:pt x="0" y="110"/>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703"/>
            <p:cNvSpPr>
              <a:spLocks/>
            </p:cNvSpPr>
            <p:nvPr/>
          </p:nvSpPr>
          <p:spPr bwMode="auto">
            <a:xfrm>
              <a:off x="1362075" y="3365691"/>
              <a:ext cx="53975" cy="79375"/>
            </a:xfrm>
            <a:custGeom>
              <a:avLst/>
              <a:gdLst>
                <a:gd name="T0" fmla="*/ 31 w 104"/>
                <a:gd name="T1" fmla="*/ 157 h 157"/>
                <a:gd name="T2" fmla="*/ 0 w 104"/>
                <a:gd name="T3" fmla="*/ 0 h 157"/>
                <a:gd name="T4" fmla="*/ 31 w 104"/>
                <a:gd name="T5" fmla="*/ 157 h 157"/>
              </a:gdLst>
              <a:ahLst/>
              <a:cxnLst>
                <a:cxn ang="0">
                  <a:pos x="T0" y="T1"/>
                </a:cxn>
                <a:cxn ang="0">
                  <a:pos x="T2" y="T3"/>
                </a:cxn>
                <a:cxn ang="0">
                  <a:pos x="T4" y="T5"/>
                </a:cxn>
              </a:cxnLst>
              <a:rect l="0" t="0" r="r" b="b"/>
              <a:pathLst>
                <a:path w="104" h="157">
                  <a:moveTo>
                    <a:pt x="31" y="157"/>
                  </a:moveTo>
                  <a:cubicBezTo>
                    <a:pt x="32" y="89"/>
                    <a:pt x="4" y="62"/>
                    <a:pt x="0" y="0"/>
                  </a:cubicBezTo>
                  <a:cubicBezTo>
                    <a:pt x="20" y="29"/>
                    <a:pt x="104" y="139"/>
                    <a:pt x="31" y="157"/>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712"/>
            <p:cNvSpPr>
              <a:spLocks/>
            </p:cNvSpPr>
            <p:nvPr/>
          </p:nvSpPr>
          <p:spPr bwMode="auto">
            <a:xfrm>
              <a:off x="1247775" y="3140266"/>
              <a:ext cx="60325" cy="34925"/>
            </a:xfrm>
            <a:custGeom>
              <a:avLst/>
              <a:gdLst>
                <a:gd name="T0" fmla="*/ 118 w 118"/>
                <a:gd name="T1" fmla="*/ 64 h 66"/>
                <a:gd name="T2" fmla="*/ 0 w 118"/>
                <a:gd name="T3" fmla="*/ 54 h 66"/>
                <a:gd name="T4" fmla="*/ 91 w 118"/>
                <a:gd name="T5" fmla="*/ 0 h 66"/>
                <a:gd name="T6" fmla="*/ 94 w 118"/>
                <a:gd name="T7" fmla="*/ 0 h 66"/>
                <a:gd name="T8" fmla="*/ 118 w 118"/>
                <a:gd name="T9" fmla="*/ 64 h 66"/>
              </a:gdLst>
              <a:ahLst/>
              <a:cxnLst>
                <a:cxn ang="0">
                  <a:pos x="T0" y="T1"/>
                </a:cxn>
                <a:cxn ang="0">
                  <a:pos x="T2" y="T3"/>
                </a:cxn>
                <a:cxn ang="0">
                  <a:pos x="T4" y="T5"/>
                </a:cxn>
                <a:cxn ang="0">
                  <a:pos x="T6" y="T7"/>
                </a:cxn>
                <a:cxn ang="0">
                  <a:pos x="T8" y="T9"/>
                </a:cxn>
              </a:cxnLst>
              <a:rect l="0" t="0" r="r" b="b"/>
              <a:pathLst>
                <a:path w="118" h="66">
                  <a:moveTo>
                    <a:pt x="118" y="64"/>
                  </a:moveTo>
                  <a:cubicBezTo>
                    <a:pt x="71" y="59"/>
                    <a:pt x="37" y="66"/>
                    <a:pt x="0" y="54"/>
                  </a:cubicBezTo>
                  <a:cubicBezTo>
                    <a:pt x="14" y="23"/>
                    <a:pt x="54" y="0"/>
                    <a:pt x="91" y="0"/>
                  </a:cubicBezTo>
                  <a:cubicBezTo>
                    <a:pt x="92" y="0"/>
                    <a:pt x="93" y="0"/>
                    <a:pt x="94" y="0"/>
                  </a:cubicBezTo>
                  <a:cubicBezTo>
                    <a:pt x="101" y="24"/>
                    <a:pt x="109" y="45"/>
                    <a:pt x="118" y="64"/>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713"/>
            <p:cNvSpPr>
              <a:spLocks/>
            </p:cNvSpPr>
            <p:nvPr/>
          </p:nvSpPr>
          <p:spPr bwMode="auto">
            <a:xfrm>
              <a:off x="1296988" y="3140266"/>
              <a:ext cx="15875" cy="33338"/>
            </a:xfrm>
            <a:custGeom>
              <a:avLst/>
              <a:gdLst>
                <a:gd name="T0" fmla="*/ 32 w 32"/>
                <a:gd name="T1" fmla="*/ 65 h 65"/>
                <a:gd name="T2" fmla="*/ 24 w 32"/>
                <a:gd name="T3" fmla="*/ 64 h 65"/>
                <a:gd name="T4" fmla="*/ 0 w 32"/>
                <a:gd name="T5" fmla="*/ 0 h 65"/>
                <a:gd name="T6" fmla="*/ 32 w 32"/>
                <a:gd name="T7" fmla="*/ 9 h 65"/>
                <a:gd name="T8" fmla="*/ 32 w 32"/>
                <a:gd name="T9" fmla="*/ 65 h 65"/>
              </a:gdLst>
              <a:ahLst/>
              <a:cxnLst>
                <a:cxn ang="0">
                  <a:pos x="T0" y="T1"/>
                </a:cxn>
                <a:cxn ang="0">
                  <a:pos x="T2" y="T3"/>
                </a:cxn>
                <a:cxn ang="0">
                  <a:pos x="T4" y="T5"/>
                </a:cxn>
                <a:cxn ang="0">
                  <a:pos x="T6" y="T7"/>
                </a:cxn>
                <a:cxn ang="0">
                  <a:pos x="T8" y="T9"/>
                </a:cxn>
              </a:cxnLst>
              <a:rect l="0" t="0" r="r" b="b"/>
              <a:pathLst>
                <a:path w="32" h="65">
                  <a:moveTo>
                    <a:pt x="32" y="65"/>
                  </a:moveTo>
                  <a:cubicBezTo>
                    <a:pt x="29" y="65"/>
                    <a:pt x="27" y="65"/>
                    <a:pt x="24" y="64"/>
                  </a:cubicBezTo>
                  <a:cubicBezTo>
                    <a:pt x="15" y="45"/>
                    <a:pt x="7" y="24"/>
                    <a:pt x="0" y="0"/>
                  </a:cubicBezTo>
                  <a:cubicBezTo>
                    <a:pt x="12" y="1"/>
                    <a:pt x="23" y="3"/>
                    <a:pt x="32" y="9"/>
                  </a:cubicBezTo>
                  <a:lnTo>
                    <a:pt x="32" y="65"/>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714"/>
            <p:cNvSpPr>
              <a:spLocks/>
            </p:cNvSpPr>
            <p:nvPr/>
          </p:nvSpPr>
          <p:spPr bwMode="auto">
            <a:xfrm>
              <a:off x="1470025" y="3637153"/>
              <a:ext cx="12700" cy="3175"/>
            </a:xfrm>
            <a:custGeom>
              <a:avLst/>
              <a:gdLst>
                <a:gd name="T0" fmla="*/ 12 w 25"/>
                <a:gd name="T1" fmla="*/ 9 h 9"/>
                <a:gd name="T2" fmla="*/ 0 w 25"/>
                <a:gd name="T3" fmla="*/ 3 h 9"/>
                <a:gd name="T4" fmla="*/ 25 w 25"/>
                <a:gd name="T5" fmla="*/ 0 h 9"/>
                <a:gd name="T6" fmla="*/ 12 w 25"/>
                <a:gd name="T7" fmla="*/ 9 h 9"/>
              </a:gdLst>
              <a:ahLst/>
              <a:cxnLst>
                <a:cxn ang="0">
                  <a:pos x="T0" y="T1"/>
                </a:cxn>
                <a:cxn ang="0">
                  <a:pos x="T2" y="T3"/>
                </a:cxn>
                <a:cxn ang="0">
                  <a:pos x="T4" y="T5"/>
                </a:cxn>
                <a:cxn ang="0">
                  <a:pos x="T6" y="T7"/>
                </a:cxn>
              </a:cxnLst>
              <a:rect l="0" t="0" r="r" b="b"/>
              <a:pathLst>
                <a:path w="25" h="9">
                  <a:moveTo>
                    <a:pt x="12" y="9"/>
                  </a:moveTo>
                  <a:cubicBezTo>
                    <a:pt x="8" y="9"/>
                    <a:pt x="4" y="7"/>
                    <a:pt x="0" y="3"/>
                  </a:cubicBezTo>
                  <a:cubicBezTo>
                    <a:pt x="8" y="2"/>
                    <a:pt x="17" y="1"/>
                    <a:pt x="25" y="0"/>
                  </a:cubicBezTo>
                  <a:cubicBezTo>
                    <a:pt x="21" y="6"/>
                    <a:pt x="17" y="9"/>
                    <a:pt x="12" y="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715"/>
            <p:cNvSpPr>
              <a:spLocks/>
            </p:cNvSpPr>
            <p:nvPr/>
          </p:nvSpPr>
          <p:spPr bwMode="auto">
            <a:xfrm>
              <a:off x="1466850" y="3584766"/>
              <a:ext cx="26988" cy="53975"/>
            </a:xfrm>
            <a:custGeom>
              <a:avLst/>
              <a:gdLst>
                <a:gd name="T0" fmla="*/ 7 w 54"/>
                <a:gd name="T1" fmla="*/ 105 h 105"/>
                <a:gd name="T2" fmla="*/ 4 w 54"/>
                <a:gd name="T3" fmla="*/ 101 h 105"/>
                <a:gd name="T4" fmla="*/ 21 w 54"/>
                <a:gd name="T5" fmla="*/ 0 h 105"/>
                <a:gd name="T6" fmla="*/ 32 w 54"/>
                <a:gd name="T7" fmla="*/ 102 h 105"/>
                <a:gd name="T8" fmla="*/ 7 w 54"/>
                <a:gd name="T9" fmla="*/ 105 h 105"/>
              </a:gdLst>
              <a:ahLst/>
              <a:cxnLst>
                <a:cxn ang="0">
                  <a:pos x="T0" y="T1"/>
                </a:cxn>
                <a:cxn ang="0">
                  <a:pos x="T2" y="T3"/>
                </a:cxn>
                <a:cxn ang="0">
                  <a:pos x="T4" y="T5"/>
                </a:cxn>
                <a:cxn ang="0">
                  <a:pos x="T6" y="T7"/>
                </a:cxn>
                <a:cxn ang="0">
                  <a:pos x="T8" y="T9"/>
                </a:cxn>
              </a:cxnLst>
              <a:rect l="0" t="0" r="r" b="b"/>
              <a:pathLst>
                <a:path w="54" h="105">
                  <a:moveTo>
                    <a:pt x="7" y="105"/>
                  </a:moveTo>
                  <a:cubicBezTo>
                    <a:pt x="6" y="104"/>
                    <a:pt x="5" y="103"/>
                    <a:pt x="4" y="101"/>
                  </a:cubicBezTo>
                  <a:cubicBezTo>
                    <a:pt x="5" y="61"/>
                    <a:pt x="0" y="13"/>
                    <a:pt x="21" y="0"/>
                  </a:cubicBezTo>
                  <a:cubicBezTo>
                    <a:pt x="54" y="0"/>
                    <a:pt x="51" y="75"/>
                    <a:pt x="32" y="102"/>
                  </a:cubicBezTo>
                  <a:cubicBezTo>
                    <a:pt x="24" y="103"/>
                    <a:pt x="15" y="104"/>
                    <a:pt x="7" y="105"/>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716"/>
            <p:cNvSpPr>
              <a:spLocks/>
            </p:cNvSpPr>
            <p:nvPr/>
          </p:nvSpPr>
          <p:spPr bwMode="auto">
            <a:xfrm>
              <a:off x="1470025" y="3422841"/>
              <a:ext cx="39688" cy="46038"/>
            </a:xfrm>
            <a:custGeom>
              <a:avLst/>
              <a:gdLst>
                <a:gd name="T0" fmla="*/ 37 w 77"/>
                <a:gd name="T1" fmla="*/ 90 h 90"/>
                <a:gd name="T2" fmla="*/ 5 w 77"/>
                <a:gd name="T3" fmla="*/ 79 h 90"/>
                <a:gd name="T4" fmla="*/ 22 w 77"/>
                <a:gd name="T5" fmla="*/ 0 h 90"/>
                <a:gd name="T6" fmla="*/ 69 w 77"/>
                <a:gd name="T7" fmla="*/ 90 h 90"/>
                <a:gd name="T8" fmla="*/ 61 w 77"/>
                <a:gd name="T9" fmla="*/ 90 h 90"/>
                <a:gd name="T10" fmla="*/ 49 w 77"/>
                <a:gd name="T11" fmla="*/ 90 h 90"/>
                <a:gd name="T12" fmla="*/ 37 w 77"/>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77" h="90">
                  <a:moveTo>
                    <a:pt x="37" y="90"/>
                  </a:moveTo>
                  <a:cubicBezTo>
                    <a:pt x="24" y="90"/>
                    <a:pt x="12" y="89"/>
                    <a:pt x="5" y="79"/>
                  </a:cubicBezTo>
                  <a:cubicBezTo>
                    <a:pt x="0" y="38"/>
                    <a:pt x="10" y="19"/>
                    <a:pt x="22" y="0"/>
                  </a:cubicBezTo>
                  <a:cubicBezTo>
                    <a:pt x="49" y="13"/>
                    <a:pt x="77" y="26"/>
                    <a:pt x="69" y="90"/>
                  </a:cubicBezTo>
                  <a:cubicBezTo>
                    <a:pt x="66" y="90"/>
                    <a:pt x="63" y="90"/>
                    <a:pt x="61" y="90"/>
                  </a:cubicBezTo>
                  <a:cubicBezTo>
                    <a:pt x="57" y="90"/>
                    <a:pt x="53" y="90"/>
                    <a:pt x="49" y="90"/>
                  </a:cubicBezTo>
                  <a:cubicBezTo>
                    <a:pt x="45" y="90"/>
                    <a:pt x="41" y="90"/>
                    <a:pt x="37" y="90"/>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719"/>
            <p:cNvSpPr>
              <a:spLocks/>
            </p:cNvSpPr>
            <p:nvPr/>
          </p:nvSpPr>
          <p:spPr bwMode="auto">
            <a:xfrm>
              <a:off x="1171575" y="3065653"/>
              <a:ext cx="28575" cy="28575"/>
            </a:xfrm>
            <a:custGeom>
              <a:avLst/>
              <a:gdLst>
                <a:gd name="T0" fmla="*/ 35 w 55"/>
                <a:gd name="T1" fmla="*/ 57 h 57"/>
                <a:gd name="T2" fmla="*/ 5 w 55"/>
                <a:gd name="T3" fmla="*/ 44 h 57"/>
                <a:gd name="T4" fmla="*/ 24 w 55"/>
                <a:gd name="T5" fmla="*/ 0 h 57"/>
                <a:gd name="T6" fmla="*/ 45 w 55"/>
                <a:gd name="T7" fmla="*/ 56 h 57"/>
                <a:gd name="T8" fmla="*/ 35 w 55"/>
                <a:gd name="T9" fmla="*/ 57 h 57"/>
              </a:gdLst>
              <a:ahLst/>
              <a:cxnLst>
                <a:cxn ang="0">
                  <a:pos x="T0" y="T1"/>
                </a:cxn>
                <a:cxn ang="0">
                  <a:pos x="T2" y="T3"/>
                </a:cxn>
                <a:cxn ang="0">
                  <a:pos x="T4" y="T5"/>
                </a:cxn>
                <a:cxn ang="0">
                  <a:pos x="T6" y="T7"/>
                </a:cxn>
                <a:cxn ang="0">
                  <a:pos x="T8" y="T9"/>
                </a:cxn>
              </a:cxnLst>
              <a:rect l="0" t="0" r="r" b="b"/>
              <a:pathLst>
                <a:path w="55" h="57">
                  <a:moveTo>
                    <a:pt x="35" y="57"/>
                  </a:moveTo>
                  <a:cubicBezTo>
                    <a:pt x="22" y="57"/>
                    <a:pt x="13" y="51"/>
                    <a:pt x="5" y="44"/>
                  </a:cubicBezTo>
                  <a:cubicBezTo>
                    <a:pt x="0" y="14"/>
                    <a:pt x="12" y="0"/>
                    <a:pt x="24" y="0"/>
                  </a:cubicBezTo>
                  <a:cubicBezTo>
                    <a:pt x="39" y="0"/>
                    <a:pt x="55" y="20"/>
                    <a:pt x="45" y="56"/>
                  </a:cubicBezTo>
                  <a:cubicBezTo>
                    <a:pt x="42" y="56"/>
                    <a:pt x="38" y="57"/>
                    <a:pt x="35" y="57"/>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720"/>
            <p:cNvSpPr>
              <a:spLocks/>
            </p:cNvSpPr>
            <p:nvPr/>
          </p:nvSpPr>
          <p:spPr bwMode="auto">
            <a:xfrm>
              <a:off x="1236663" y="3214878"/>
              <a:ext cx="23813" cy="28575"/>
            </a:xfrm>
            <a:custGeom>
              <a:avLst/>
              <a:gdLst>
                <a:gd name="T0" fmla="*/ 45 w 46"/>
                <a:gd name="T1" fmla="*/ 55 h 55"/>
                <a:gd name="T2" fmla="*/ 5 w 46"/>
                <a:gd name="T3" fmla="*/ 0 h 55"/>
                <a:gd name="T4" fmla="*/ 45 w 46"/>
                <a:gd name="T5" fmla="*/ 55 h 55"/>
              </a:gdLst>
              <a:ahLst/>
              <a:cxnLst>
                <a:cxn ang="0">
                  <a:pos x="T0" y="T1"/>
                </a:cxn>
                <a:cxn ang="0">
                  <a:pos x="T2" y="T3"/>
                </a:cxn>
                <a:cxn ang="0">
                  <a:pos x="T4" y="T5"/>
                </a:cxn>
              </a:cxnLst>
              <a:rect l="0" t="0" r="r" b="b"/>
              <a:pathLst>
                <a:path w="46" h="55">
                  <a:moveTo>
                    <a:pt x="45" y="55"/>
                  </a:moveTo>
                  <a:cubicBezTo>
                    <a:pt x="23" y="49"/>
                    <a:pt x="0" y="44"/>
                    <a:pt x="5" y="0"/>
                  </a:cubicBezTo>
                  <a:cubicBezTo>
                    <a:pt x="22" y="14"/>
                    <a:pt x="46" y="18"/>
                    <a:pt x="45" y="55"/>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721"/>
            <p:cNvSpPr>
              <a:spLocks/>
            </p:cNvSpPr>
            <p:nvPr/>
          </p:nvSpPr>
          <p:spPr bwMode="auto">
            <a:xfrm>
              <a:off x="1173163" y="3348228"/>
              <a:ext cx="71438" cy="115888"/>
            </a:xfrm>
            <a:custGeom>
              <a:avLst/>
              <a:gdLst>
                <a:gd name="T0" fmla="*/ 35 w 139"/>
                <a:gd name="T1" fmla="*/ 227 h 227"/>
                <a:gd name="T2" fmla="*/ 3 w 139"/>
                <a:gd name="T3" fmla="*/ 192 h 227"/>
                <a:gd name="T4" fmla="*/ 35 w 139"/>
                <a:gd name="T5" fmla="*/ 158 h 227"/>
                <a:gd name="T6" fmla="*/ 10 w 139"/>
                <a:gd name="T7" fmla="*/ 23 h 227"/>
                <a:gd name="T8" fmla="*/ 51 w 139"/>
                <a:gd name="T9" fmla="*/ 0 h 227"/>
                <a:gd name="T10" fmla="*/ 51 w 139"/>
                <a:gd name="T11" fmla="*/ 68 h 227"/>
                <a:gd name="T12" fmla="*/ 83 w 139"/>
                <a:gd name="T13" fmla="*/ 113 h 227"/>
                <a:gd name="T14" fmla="*/ 139 w 139"/>
                <a:gd name="T15" fmla="*/ 46 h 227"/>
                <a:gd name="T16" fmla="*/ 43 w 139"/>
                <a:gd name="T17" fmla="*/ 226 h 227"/>
                <a:gd name="T18" fmla="*/ 35 w 139"/>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227">
                  <a:moveTo>
                    <a:pt x="35" y="227"/>
                  </a:moveTo>
                  <a:cubicBezTo>
                    <a:pt x="16" y="227"/>
                    <a:pt x="9" y="210"/>
                    <a:pt x="3" y="192"/>
                  </a:cubicBezTo>
                  <a:cubicBezTo>
                    <a:pt x="0" y="162"/>
                    <a:pt x="19" y="163"/>
                    <a:pt x="35" y="158"/>
                  </a:cubicBezTo>
                  <a:cubicBezTo>
                    <a:pt x="30" y="108"/>
                    <a:pt x="16" y="72"/>
                    <a:pt x="10" y="23"/>
                  </a:cubicBezTo>
                  <a:cubicBezTo>
                    <a:pt x="25" y="17"/>
                    <a:pt x="44" y="17"/>
                    <a:pt x="51" y="0"/>
                  </a:cubicBezTo>
                  <a:cubicBezTo>
                    <a:pt x="72" y="11"/>
                    <a:pt x="39" y="36"/>
                    <a:pt x="51" y="68"/>
                  </a:cubicBezTo>
                  <a:cubicBezTo>
                    <a:pt x="53" y="95"/>
                    <a:pt x="89" y="75"/>
                    <a:pt x="83" y="113"/>
                  </a:cubicBezTo>
                  <a:cubicBezTo>
                    <a:pt x="96" y="82"/>
                    <a:pt x="105" y="47"/>
                    <a:pt x="139" y="46"/>
                  </a:cubicBezTo>
                  <a:cubicBezTo>
                    <a:pt x="132" y="142"/>
                    <a:pt x="70" y="160"/>
                    <a:pt x="43" y="226"/>
                  </a:cubicBezTo>
                  <a:cubicBezTo>
                    <a:pt x="40" y="226"/>
                    <a:pt x="37" y="227"/>
                    <a:pt x="35" y="227"/>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722"/>
            <p:cNvSpPr>
              <a:spLocks/>
            </p:cNvSpPr>
            <p:nvPr/>
          </p:nvSpPr>
          <p:spPr bwMode="auto">
            <a:xfrm>
              <a:off x="1239838" y="2276666"/>
              <a:ext cx="17463" cy="26988"/>
            </a:xfrm>
            <a:custGeom>
              <a:avLst/>
              <a:gdLst>
                <a:gd name="T0" fmla="*/ 15 w 34"/>
                <a:gd name="T1" fmla="*/ 51 h 51"/>
                <a:gd name="T2" fmla="*/ 10 w 34"/>
                <a:gd name="T3" fmla="*/ 51 h 51"/>
                <a:gd name="T4" fmla="*/ 10 w 34"/>
                <a:gd name="T5" fmla="*/ 0 h 51"/>
                <a:gd name="T6" fmla="*/ 31 w 34"/>
                <a:gd name="T7" fmla="*/ 11 h 51"/>
                <a:gd name="T8" fmla="*/ 32 w 34"/>
                <a:gd name="T9" fmla="*/ 11 h 51"/>
                <a:gd name="T10" fmla="*/ 15 w 34"/>
                <a:gd name="T11" fmla="*/ 51 h 51"/>
              </a:gdLst>
              <a:ahLst/>
              <a:cxnLst>
                <a:cxn ang="0">
                  <a:pos x="T0" y="T1"/>
                </a:cxn>
                <a:cxn ang="0">
                  <a:pos x="T2" y="T3"/>
                </a:cxn>
                <a:cxn ang="0">
                  <a:pos x="T4" y="T5"/>
                </a:cxn>
                <a:cxn ang="0">
                  <a:pos x="T6" y="T7"/>
                </a:cxn>
                <a:cxn ang="0">
                  <a:pos x="T8" y="T9"/>
                </a:cxn>
                <a:cxn ang="0">
                  <a:pos x="T10" y="T11"/>
                </a:cxn>
              </a:cxnLst>
              <a:rect l="0" t="0" r="r" b="b"/>
              <a:pathLst>
                <a:path w="34" h="51">
                  <a:moveTo>
                    <a:pt x="15" y="51"/>
                  </a:moveTo>
                  <a:cubicBezTo>
                    <a:pt x="13" y="51"/>
                    <a:pt x="12" y="51"/>
                    <a:pt x="10" y="51"/>
                  </a:cubicBezTo>
                  <a:cubicBezTo>
                    <a:pt x="0" y="38"/>
                    <a:pt x="0" y="14"/>
                    <a:pt x="10" y="0"/>
                  </a:cubicBezTo>
                  <a:cubicBezTo>
                    <a:pt x="16" y="6"/>
                    <a:pt x="22" y="11"/>
                    <a:pt x="31" y="11"/>
                  </a:cubicBezTo>
                  <a:cubicBezTo>
                    <a:pt x="32" y="11"/>
                    <a:pt x="32" y="11"/>
                    <a:pt x="32" y="11"/>
                  </a:cubicBezTo>
                  <a:cubicBezTo>
                    <a:pt x="34" y="35"/>
                    <a:pt x="30" y="51"/>
                    <a:pt x="15" y="51"/>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728"/>
            <p:cNvSpPr>
              <a:spLocks noEditPoints="1"/>
            </p:cNvSpPr>
            <p:nvPr/>
          </p:nvSpPr>
          <p:spPr bwMode="auto">
            <a:xfrm>
              <a:off x="1120775" y="2871978"/>
              <a:ext cx="130175" cy="169863"/>
            </a:xfrm>
            <a:custGeom>
              <a:avLst/>
              <a:gdLst>
                <a:gd name="T0" fmla="*/ 184 w 255"/>
                <a:gd name="T1" fmla="*/ 331 h 331"/>
                <a:gd name="T2" fmla="*/ 175 w 255"/>
                <a:gd name="T3" fmla="*/ 263 h 331"/>
                <a:gd name="T4" fmla="*/ 166 w 255"/>
                <a:gd name="T5" fmla="*/ 264 h 331"/>
                <a:gd name="T6" fmla="*/ 145 w 255"/>
                <a:gd name="T7" fmla="*/ 261 h 331"/>
                <a:gd name="T8" fmla="*/ 149 w 255"/>
                <a:gd name="T9" fmla="*/ 251 h 331"/>
                <a:gd name="T10" fmla="*/ 160 w 255"/>
                <a:gd name="T11" fmla="*/ 170 h 331"/>
                <a:gd name="T12" fmla="*/ 144 w 255"/>
                <a:gd name="T13" fmla="*/ 77 h 331"/>
                <a:gd name="T14" fmla="*/ 140 w 255"/>
                <a:gd name="T15" fmla="*/ 68 h 331"/>
                <a:gd name="T16" fmla="*/ 182 w 255"/>
                <a:gd name="T17" fmla="*/ 0 h 331"/>
                <a:gd name="T18" fmla="*/ 198 w 255"/>
                <a:gd name="T19" fmla="*/ 5 h 331"/>
                <a:gd name="T20" fmla="*/ 255 w 255"/>
                <a:gd name="T21" fmla="*/ 173 h 331"/>
                <a:gd name="T22" fmla="*/ 184 w 255"/>
                <a:gd name="T23" fmla="*/ 331 h 331"/>
                <a:gd name="T24" fmla="*/ 0 w 255"/>
                <a:gd name="T25" fmla="*/ 208 h 331"/>
                <a:gd name="T26" fmla="*/ 45 w 255"/>
                <a:gd name="T27" fmla="*/ 130 h 331"/>
                <a:gd name="T28" fmla="*/ 51 w 255"/>
                <a:gd name="T29" fmla="*/ 177 h 331"/>
                <a:gd name="T30" fmla="*/ 51 w 255"/>
                <a:gd name="T31" fmla="*/ 195 h 331"/>
                <a:gd name="T32" fmla="*/ 39 w 255"/>
                <a:gd name="T33" fmla="*/ 194 h 331"/>
                <a:gd name="T34" fmla="*/ 0 w 255"/>
                <a:gd name="T35" fmla="*/ 20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 h="331">
                  <a:moveTo>
                    <a:pt x="184" y="331"/>
                  </a:moveTo>
                  <a:cubicBezTo>
                    <a:pt x="184" y="305"/>
                    <a:pt x="170" y="298"/>
                    <a:pt x="175" y="263"/>
                  </a:cubicBezTo>
                  <a:cubicBezTo>
                    <a:pt x="172" y="264"/>
                    <a:pt x="169" y="264"/>
                    <a:pt x="166" y="264"/>
                  </a:cubicBezTo>
                  <a:cubicBezTo>
                    <a:pt x="158" y="264"/>
                    <a:pt x="152" y="263"/>
                    <a:pt x="145" y="261"/>
                  </a:cubicBezTo>
                  <a:cubicBezTo>
                    <a:pt x="146" y="257"/>
                    <a:pt x="148" y="254"/>
                    <a:pt x="149" y="251"/>
                  </a:cubicBezTo>
                  <a:cubicBezTo>
                    <a:pt x="156" y="226"/>
                    <a:pt x="160" y="199"/>
                    <a:pt x="160" y="170"/>
                  </a:cubicBezTo>
                  <a:cubicBezTo>
                    <a:pt x="160" y="136"/>
                    <a:pt x="155" y="105"/>
                    <a:pt x="144" y="77"/>
                  </a:cubicBezTo>
                  <a:cubicBezTo>
                    <a:pt x="142" y="74"/>
                    <a:pt x="141" y="71"/>
                    <a:pt x="140" y="68"/>
                  </a:cubicBezTo>
                  <a:cubicBezTo>
                    <a:pt x="149" y="37"/>
                    <a:pt x="158" y="0"/>
                    <a:pt x="182" y="0"/>
                  </a:cubicBezTo>
                  <a:cubicBezTo>
                    <a:pt x="187" y="0"/>
                    <a:pt x="192" y="1"/>
                    <a:pt x="198" y="5"/>
                  </a:cubicBezTo>
                  <a:cubicBezTo>
                    <a:pt x="157" y="82"/>
                    <a:pt x="228" y="126"/>
                    <a:pt x="255" y="173"/>
                  </a:cubicBezTo>
                  <a:cubicBezTo>
                    <a:pt x="227" y="220"/>
                    <a:pt x="234" y="317"/>
                    <a:pt x="184" y="331"/>
                  </a:cubicBezTo>
                  <a:close/>
                  <a:moveTo>
                    <a:pt x="0" y="208"/>
                  </a:moveTo>
                  <a:cubicBezTo>
                    <a:pt x="12" y="177"/>
                    <a:pt x="27" y="151"/>
                    <a:pt x="45" y="130"/>
                  </a:cubicBezTo>
                  <a:cubicBezTo>
                    <a:pt x="49" y="145"/>
                    <a:pt x="51" y="161"/>
                    <a:pt x="51" y="177"/>
                  </a:cubicBezTo>
                  <a:cubicBezTo>
                    <a:pt x="51" y="183"/>
                    <a:pt x="51" y="189"/>
                    <a:pt x="51" y="195"/>
                  </a:cubicBezTo>
                  <a:cubicBezTo>
                    <a:pt x="47" y="195"/>
                    <a:pt x="43" y="194"/>
                    <a:pt x="39" y="194"/>
                  </a:cubicBezTo>
                  <a:cubicBezTo>
                    <a:pt x="28" y="194"/>
                    <a:pt x="15" y="198"/>
                    <a:pt x="0" y="208"/>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729"/>
            <p:cNvSpPr>
              <a:spLocks/>
            </p:cNvSpPr>
            <p:nvPr/>
          </p:nvSpPr>
          <p:spPr bwMode="auto">
            <a:xfrm>
              <a:off x="1144588" y="2906903"/>
              <a:ext cx="58738" cy="98425"/>
            </a:xfrm>
            <a:custGeom>
              <a:avLst/>
              <a:gdLst>
                <a:gd name="T0" fmla="*/ 100 w 115"/>
                <a:gd name="T1" fmla="*/ 193 h 193"/>
                <a:gd name="T2" fmla="*/ 54 w 115"/>
                <a:gd name="T3" fmla="*/ 161 h 193"/>
                <a:gd name="T4" fmla="*/ 6 w 115"/>
                <a:gd name="T5" fmla="*/ 127 h 193"/>
                <a:gd name="T6" fmla="*/ 6 w 115"/>
                <a:gd name="T7" fmla="*/ 109 h 193"/>
                <a:gd name="T8" fmla="*/ 0 w 115"/>
                <a:gd name="T9" fmla="*/ 62 h 193"/>
                <a:gd name="T10" fmla="*/ 90 w 115"/>
                <a:gd name="T11" fmla="*/ 15 h 193"/>
                <a:gd name="T12" fmla="*/ 95 w 115"/>
                <a:gd name="T13" fmla="*/ 0 h 193"/>
                <a:gd name="T14" fmla="*/ 99 w 115"/>
                <a:gd name="T15" fmla="*/ 9 h 193"/>
                <a:gd name="T16" fmla="*/ 115 w 115"/>
                <a:gd name="T17" fmla="*/ 102 h 193"/>
                <a:gd name="T18" fmla="*/ 104 w 115"/>
                <a:gd name="T19" fmla="*/ 183 h 193"/>
                <a:gd name="T20" fmla="*/ 100 w 115"/>
                <a:gd name="T21"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93">
                  <a:moveTo>
                    <a:pt x="100" y="193"/>
                  </a:moveTo>
                  <a:cubicBezTo>
                    <a:pt x="82" y="187"/>
                    <a:pt x="68" y="174"/>
                    <a:pt x="54" y="161"/>
                  </a:cubicBezTo>
                  <a:cubicBezTo>
                    <a:pt x="39" y="146"/>
                    <a:pt x="24" y="132"/>
                    <a:pt x="6" y="127"/>
                  </a:cubicBezTo>
                  <a:cubicBezTo>
                    <a:pt x="6" y="121"/>
                    <a:pt x="6" y="115"/>
                    <a:pt x="6" y="109"/>
                  </a:cubicBezTo>
                  <a:cubicBezTo>
                    <a:pt x="6" y="93"/>
                    <a:pt x="4" y="77"/>
                    <a:pt x="0" y="62"/>
                  </a:cubicBezTo>
                  <a:cubicBezTo>
                    <a:pt x="23" y="37"/>
                    <a:pt x="52" y="20"/>
                    <a:pt x="90" y="15"/>
                  </a:cubicBezTo>
                  <a:cubicBezTo>
                    <a:pt x="92" y="10"/>
                    <a:pt x="93" y="5"/>
                    <a:pt x="95" y="0"/>
                  </a:cubicBezTo>
                  <a:cubicBezTo>
                    <a:pt x="96" y="3"/>
                    <a:pt x="97" y="6"/>
                    <a:pt x="99" y="9"/>
                  </a:cubicBezTo>
                  <a:cubicBezTo>
                    <a:pt x="110" y="37"/>
                    <a:pt x="115" y="68"/>
                    <a:pt x="115" y="102"/>
                  </a:cubicBezTo>
                  <a:cubicBezTo>
                    <a:pt x="115" y="131"/>
                    <a:pt x="111" y="158"/>
                    <a:pt x="104" y="183"/>
                  </a:cubicBezTo>
                  <a:cubicBezTo>
                    <a:pt x="103" y="186"/>
                    <a:pt x="101" y="189"/>
                    <a:pt x="100" y="19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744"/>
            <p:cNvSpPr>
              <a:spLocks/>
            </p:cNvSpPr>
            <p:nvPr/>
          </p:nvSpPr>
          <p:spPr bwMode="auto">
            <a:xfrm>
              <a:off x="823913" y="2886266"/>
              <a:ext cx="136525" cy="161925"/>
            </a:xfrm>
            <a:custGeom>
              <a:avLst/>
              <a:gdLst>
                <a:gd name="T0" fmla="*/ 5 w 268"/>
                <a:gd name="T1" fmla="*/ 317 h 317"/>
                <a:gd name="T2" fmla="*/ 0 w 268"/>
                <a:gd name="T3" fmla="*/ 298 h 317"/>
                <a:gd name="T4" fmla="*/ 12 w 268"/>
                <a:gd name="T5" fmla="*/ 256 h 317"/>
                <a:gd name="T6" fmla="*/ 45 w 268"/>
                <a:gd name="T7" fmla="*/ 181 h 317"/>
                <a:gd name="T8" fmla="*/ 13 w 268"/>
                <a:gd name="T9" fmla="*/ 80 h 317"/>
                <a:gd name="T10" fmla="*/ 20 w 268"/>
                <a:gd name="T11" fmla="*/ 70 h 317"/>
                <a:gd name="T12" fmla="*/ 49 w 268"/>
                <a:gd name="T13" fmla="*/ 85 h 317"/>
                <a:gd name="T14" fmla="*/ 148 w 268"/>
                <a:gd name="T15" fmla="*/ 0 h 317"/>
                <a:gd name="T16" fmla="*/ 197 w 268"/>
                <a:gd name="T17" fmla="*/ 90 h 317"/>
                <a:gd name="T18" fmla="*/ 173 w 268"/>
                <a:gd name="T19" fmla="*/ 181 h 317"/>
                <a:gd name="T20" fmla="*/ 268 w 268"/>
                <a:gd name="T21" fmla="*/ 90 h 317"/>
                <a:gd name="T22" fmla="*/ 268 w 268"/>
                <a:gd name="T23" fmla="*/ 192 h 317"/>
                <a:gd name="T24" fmla="*/ 197 w 268"/>
                <a:gd name="T25" fmla="*/ 260 h 317"/>
                <a:gd name="T26" fmla="*/ 185 w 268"/>
                <a:gd name="T27" fmla="*/ 264 h 317"/>
                <a:gd name="T28" fmla="*/ 141 w 268"/>
                <a:gd name="T29" fmla="*/ 194 h 317"/>
                <a:gd name="T30" fmla="*/ 109 w 268"/>
                <a:gd name="T31" fmla="*/ 225 h 317"/>
                <a:gd name="T32" fmla="*/ 85 w 268"/>
                <a:gd name="T33" fmla="*/ 204 h 317"/>
                <a:gd name="T34" fmla="*/ 5 w 268"/>
                <a:gd name="T35"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8" h="317">
                  <a:moveTo>
                    <a:pt x="5" y="317"/>
                  </a:moveTo>
                  <a:cubicBezTo>
                    <a:pt x="2" y="310"/>
                    <a:pt x="0" y="304"/>
                    <a:pt x="0" y="298"/>
                  </a:cubicBezTo>
                  <a:cubicBezTo>
                    <a:pt x="1" y="286"/>
                    <a:pt x="6" y="271"/>
                    <a:pt x="12" y="256"/>
                  </a:cubicBezTo>
                  <a:cubicBezTo>
                    <a:pt x="26" y="235"/>
                    <a:pt x="46" y="216"/>
                    <a:pt x="45" y="181"/>
                  </a:cubicBezTo>
                  <a:cubicBezTo>
                    <a:pt x="43" y="136"/>
                    <a:pt x="18" y="122"/>
                    <a:pt x="13" y="80"/>
                  </a:cubicBezTo>
                  <a:cubicBezTo>
                    <a:pt x="15" y="76"/>
                    <a:pt x="18" y="73"/>
                    <a:pt x="20" y="70"/>
                  </a:cubicBezTo>
                  <a:cubicBezTo>
                    <a:pt x="33" y="71"/>
                    <a:pt x="44" y="75"/>
                    <a:pt x="49" y="85"/>
                  </a:cubicBezTo>
                  <a:cubicBezTo>
                    <a:pt x="77" y="52"/>
                    <a:pt x="118" y="31"/>
                    <a:pt x="148" y="0"/>
                  </a:cubicBezTo>
                  <a:cubicBezTo>
                    <a:pt x="171" y="21"/>
                    <a:pt x="188" y="51"/>
                    <a:pt x="197" y="90"/>
                  </a:cubicBezTo>
                  <a:cubicBezTo>
                    <a:pt x="185" y="115"/>
                    <a:pt x="147" y="140"/>
                    <a:pt x="173" y="181"/>
                  </a:cubicBezTo>
                  <a:cubicBezTo>
                    <a:pt x="220" y="173"/>
                    <a:pt x="233" y="116"/>
                    <a:pt x="268" y="90"/>
                  </a:cubicBezTo>
                  <a:lnTo>
                    <a:pt x="268" y="192"/>
                  </a:lnTo>
                  <a:cubicBezTo>
                    <a:pt x="234" y="200"/>
                    <a:pt x="207" y="218"/>
                    <a:pt x="197" y="260"/>
                  </a:cubicBezTo>
                  <a:cubicBezTo>
                    <a:pt x="193" y="263"/>
                    <a:pt x="189" y="264"/>
                    <a:pt x="185" y="264"/>
                  </a:cubicBezTo>
                  <a:cubicBezTo>
                    <a:pt x="160" y="264"/>
                    <a:pt x="134" y="224"/>
                    <a:pt x="141" y="194"/>
                  </a:cubicBezTo>
                  <a:cubicBezTo>
                    <a:pt x="136" y="212"/>
                    <a:pt x="122" y="225"/>
                    <a:pt x="109" y="225"/>
                  </a:cubicBezTo>
                  <a:cubicBezTo>
                    <a:pt x="99" y="225"/>
                    <a:pt x="91" y="219"/>
                    <a:pt x="85" y="204"/>
                  </a:cubicBezTo>
                  <a:cubicBezTo>
                    <a:pt x="39" y="214"/>
                    <a:pt x="38" y="287"/>
                    <a:pt x="5" y="317"/>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757"/>
            <p:cNvSpPr>
              <a:spLocks/>
            </p:cNvSpPr>
            <p:nvPr/>
          </p:nvSpPr>
          <p:spPr bwMode="auto">
            <a:xfrm>
              <a:off x="985838" y="2840228"/>
              <a:ext cx="36513" cy="28575"/>
            </a:xfrm>
            <a:custGeom>
              <a:avLst/>
              <a:gdLst>
                <a:gd name="T0" fmla="*/ 17 w 73"/>
                <a:gd name="T1" fmla="*/ 56 h 56"/>
                <a:gd name="T2" fmla="*/ 33 w 73"/>
                <a:gd name="T3" fmla="*/ 1 h 56"/>
                <a:gd name="T4" fmla="*/ 38 w 73"/>
                <a:gd name="T5" fmla="*/ 0 h 56"/>
                <a:gd name="T6" fmla="*/ 52 w 73"/>
                <a:gd name="T7" fmla="*/ 18 h 56"/>
                <a:gd name="T8" fmla="*/ 65 w 73"/>
                <a:gd name="T9" fmla="*/ 36 h 56"/>
                <a:gd name="T10" fmla="*/ 73 w 73"/>
                <a:gd name="T11" fmla="*/ 34 h 56"/>
                <a:gd name="T12" fmla="*/ 70 w 73"/>
                <a:gd name="T13" fmla="*/ 39 h 56"/>
                <a:gd name="T14" fmla="*/ 69 w 73"/>
                <a:gd name="T15" fmla="*/ 40 h 56"/>
                <a:gd name="T16" fmla="*/ 54 w 73"/>
                <a:gd name="T17" fmla="*/ 47 h 56"/>
                <a:gd name="T18" fmla="*/ 17 w 73"/>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6">
                  <a:moveTo>
                    <a:pt x="17" y="56"/>
                  </a:moveTo>
                  <a:cubicBezTo>
                    <a:pt x="0" y="33"/>
                    <a:pt x="13" y="3"/>
                    <a:pt x="33" y="1"/>
                  </a:cubicBezTo>
                  <a:cubicBezTo>
                    <a:pt x="35" y="0"/>
                    <a:pt x="37" y="0"/>
                    <a:pt x="38" y="0"/>
                  </a:cubicBezTo>
                  <a:cubicBezTo>
                    <a:pt x="47" y="0"/>
                    <a:pt x="49" y="9"/>
                    <a:pt x="52" y="18"/>
                  </a:cubicBezTo>
                  <a:cubicBezTo>
                    <a:pt x="54" y="27"/>
                    <a:pt x="56" y="36"/>
                    <a:pt x="65" y="36"/>
                  </a:cubicBezTo>
                  <a:cubicBezTo>
                    <a:pt x="67" y="36"/>
                    <a:pt x="70" y="36"/>
                    <a:pt x="73" y="34"/>
                  </a:cubicBezTo>
                  <a:cubicBezTo>
                    <a:pt x="72" y="36"/>
                    <a:pt x="71" y="37"/>
                    <a:pt x="70" y="39"/>
                  </a:cubicBezTo>
                  <a:cubicBezTo>
                    <a:pt x="70" y="39"/>
                    <a:pt x="69" y="39"/>
                    <a:pt x="69" y="40"/>
                  </a:cubicBezTo>
                  <a:cubicBezTo>
                    <a:pt x="64" y="42"/>
                    <a:pt x="59" y="44"/>
                    <a:pt x="54" y="47"/>
                  </a:cubicBezTo>
                  <a:cubicBezTo>
                    <a:pt x="41" y="50"/>
                    <a:pt x="26" y="48"/>
                    <a:pt x="17" y="56"/>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758"/>
            <p:cNvSpPr>
              <a:spLocks/>
            </p:cNvSpPr>
            <p:nvPr/>
          </p:nvSpPr>
          <p:spPr bwMode="auto">
            <a:xfrm>
              <a:off x="1012825" y="2859278"/>
              <a:ext cx="7938" cy="4763"/>
            </a:xfrm>
            <a:custGeom>
              <a:avLst/>
              <a:gdLst>
                <a:gd name="T0" fmla="*/ 0 w 16"/>
                <a:gd name="T1" fmla="*/ 8 h 8"/>
                <a:gd name="T2" fmla="*/ 15 w 16"/>
                <a:gd name="T3" fmla="*/ 1 h 8"/>
                <a:gd name="T4" fmla="*/ 16 w 16"/>
                <a:gd name="T5" fmla="*/ 0 h 8"/>
                <a:gd name="T6" fmla="*/ 0 w 16"/>
                <a:gd name="T7" fmla="*/ 8 h 8"/>
              </a:gdLst>
              <a:ahLst/>
              <a:cxnLst>
                <a:cxn ang="0">
                  <a:pos x="T0" y="T1"/>
                </a:cxn>
                <a:cxn ang="0">
                  <a:pos x="T2" y="T3"/>
                </a:cxn>
                <a:cxn ang="0">
                  <a:pos x="T4" y="T5"/>
                </a:cxn>
                <a:cxn ang="0">
                  <a:pos x="T6" y="T7"/>
                </a:cxn>
              </a:cxnLst>
              <a:rect l="0" t="0" r="r" b="b"/>
              <a:pathLst>
                <a:path w="16" h="8">
                  <a:moveTo>
                    <a:pt x="0" y="8"/>
                  </a:moveTo>
                  <a:cubicBezTo>
                    <a:pt x="5" y="5"/>
                    <a:pt x="10" y="3"/>
                    <a:pt x="15" y="1"/>
                  </a:cubicBezTo>
                  <a:cubicBezTo>
                    <a:pt x="15" y="0"/>
                    <a:pt x="16" y="0"/>
                    <a:pt x="16" y="0"/>
                  </a:cubicBezTo>
                  <a:cubicBezTo>
                    <a:pt x="12" y="5"/>
                    <a:pt x="6" y="7"/>
                    <a:pt x="0" y="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759"/>
            <p:cNvSpPr>
              <a:spLocks/>
            </p:cNvSpPr>
            <p:nvPr/>
          </p:nvSpPr>
          <p:spPr bwMode="auto">
            <a:xfrm>
              <a:off x="1066800" y="3673666"/>
              <a:ext cx="17463" cy="15875"/>
            </a:xfrm>
            <a:custGeom>
              <a:avLst/>
              <a:gdLst>
                <a:gd name="T0" fmla="*/ 19 w 34"/>
                <a:gd name="T1" fmla="*/ 28 h 28"/>
                <a:gd name="T2" fmla="*/ 0 w 34"/>
                <a:gd name="T3" fmla="*/ 0 h 28"/>
                <a:gd name="T4" fmla="*/ 34 w 34"/>
                <a:gd name="T5" fmla="*/ 4 h 28"/>
                <a:gd name="T6" fmla="*/ 19 w 34"/>
                <a:gd name="T7" fmla="*/ 28 h 28"/>
              </a:gdLst>
              <a:ahLst/>
              <a:cxnLst>
                <a:cxn ang="0">
                  <a:pos x="T0" y="T1"/>
                </a:cxn>
                <a:cxn ang="0">
                  <a:pos x="T2" y="T3"/>
                </a:cxn>
                <a:cxn ang="0">
                  <a:pos x="T4" y="T5"/>
                </a:cxn>
                <a:cxn ang="0">
                  <a:pos x="T6" y="T7"/>
                </a:cxn>
              </a:cxnLst>
              <a:rect l="0" t="0" r="r" b="b"/>
              <a:pathLst>
                <a:path w="34" h="28">
                  <a:moveTo>
                    <a:pt x="19" y="28"/>
                  </a:moveTo>
                  <a:cubicBezTo>
                    <a:pt x="10" y="22"/>
                    <a:pt x="4" y="12"/>
                    <a:pt x="0" y="0"/>
                  </a:cubicBezTo>
                  <a:cubicBezTo>
                    <a:pt x="11" y="1"/>
                    <a:pt x="22" y="2"/>
                    <a:pt x="34" y="4"/>
                  </a:cubicBezTo>
                  <a:cubicBezTo>
                    <a:pt x="24" y="5"/>
                    <a:pt x="14" y="7"/>
                    <a:pt x="19" y="2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760"/>
            <p:cNvSpPr>
              <a:spLocks/>
            </p:cNvSpPr>
            <p:nvPr/>
          </p:nvSpPr>
          <p:spPr bwMode="auto">
            <a:xfrm>
              <a:off x="1063625" y="3659378"/>
              <a:ext cx="28575" cy="17463"/>
            </a:xfrm>
            <a:custGeom>
              <a:avLst/>
              <a:gdLst>
                <a:gd name="T0" fmla="*/ 39 w 56"/>
                <a:gd name="T1" fmla="*/ 33 h 33"/>
                <a:gd name="T2" fmla="*/ 5 w 56"/>
                <a:gd name="T3" fmla="*/ 29 h 33"/>
                <a:gd name="T4" fmla="*/ 0 w 56"/>
                <a:gd name="T5" fmla="*/ 15 h 33"/>
                <a:gd name="T6" fmla="*/ 51 w 56"/>
                <a:gd name="T7" fmla="*/ 0 h 33"/>
                <a:gd name="T8" fmla="*/ 56 w 56"/>
                <a:gd name="T9" fmla="*/ 23 h 33"/>
                <a:gd name="T10" fmla="*/ 39 w 56"/>
                <a:gd name="T11" fmla="*/ 33 h 33"/>
              </a:gdLst>
              <a:ahLst/>
              <a:cxnLst>
                <a:cxn ang="0">
                  <a:pos x="T0" y="T1"/>
                </a:cxn>
                <a:cxn ang="0">
                  <a:pos x="T2" y="T3"/>
                </a:cxn>
                <a:cxn ang="0">
                  <a:pos x="T4" y="T5"/>
                </a:cxn>
                <a:cxn ang="0">
                  <a:pos x="T6" y="T7"/>
                </a:cxn>
                <a:cxn ang="0">
                  <a:pos x="T8" y="T9"/>
                </a:cxn>
                <a:cxn ang="0">
                  <a:pos x="T10" y="T11"/>
                </a:cxn>
              </a:cxnLst>
              <a:rect l="0" t="0" r="r" b="b"/>
              <a:pathLst>
                <a:path w="56" h="33">
                  <a:moveTo>
                    <a:pt x="39" y="33"/>
                  </a:moveTo>
                  <a:cubicBezTo>
                    <a:pt x="27" y="31"/>
                    <a:pt x="16" y="30"/>
                    <a:pt x="5" y="29"/>
                  </a:cubicBezTo>
                  <a:cubicBezTo>
                    <a:pt x="3" y="25"/>
                    <a:pt x="2" y="20"/>
                    <a:pt x="0" y="15"/>
                  </a:cubicBezTo>
                  <a:cubicBezTo>
                    <a:pt x="17" y="14"/>
                    <a:pt x="34" y="7"/>
                    <a:pt x="51" y="0"/>
                  </a:cubicBezTo>
                  <a:cubicBezTo>
                    <a:pt x="54" y="6"/>
                    <a:pt x="55" y="14"/>
                    <a:pt x="56" y="23"/>
                  </a:cubicBezTo>
                  <a:cubicBezTo>
                    <a:pt x="53" y="31"/>
                    <a:pt x="46" y="31"/>
                    <a:pt x="39" y="3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763"/>
            <p:cNvSpPr>
              <a:spLocks/>
            </p:cNvSpPr>
            <p:nvPr/>
          </p:nvSpPr>
          <p:spPr bwMode="auto">
            <a:xfrm>
              <a:off x="1074738" y="2430653"/>
              <a:ext cx="0" cy="0"/>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764"/>
            <p:cNvSpPr>
              <a:spLocks/>
            </p:cNvSpPr>
            <p:nvPr/>
          </p:nvSpPr>
          <p:spPr bwMode="auto">
            <a:xfrm>
              <a:off x="1050925" y="2430653"/>
              <a:ext cx="25400" cy="52388"/>
            </a:xfrm>
            <a:custGeom>
              <a:avLst/>
              <a:gdLst>
                <a:gd name="T0" fmla="*/ 1 w 49"/>
                <a:gd name="T1" fmla="*/ 102 h 102"/>
                <a:gd name="T2" fmla="*/ 0 w 49"/>
                <a:gd name="T3" fmla="*/ 102 h 102"/>
                <a:gd name="T4" fmla="*/ 48 w 49"/>
                <a:gd name="T5" fmla="*/ 0 h 102"/>
                <a:gd name="T6" fmla="*/ 48 w 49"/>
                <a:gd name="T7" fmla="*/ 1 h 102"/>
                <a:gd name="T8" fmla="*/ 1 w 49"/>
                <a:gd name="T9" fmla="*/ 102 h 102"/>
              </a:gdLst>
              <a:ahLst/>
              <a:cxnLst>
                <a:cxn ang="0">
                  <a:pos x="T0" y="T1"/>
                </a:cxn>
                <a:cxn ang="0">
                  <a:pos x="T2" y="T3"/>
                </a:cxn>
                <a:cxn ang="0">
                  <a:pos x="T4" y="T5"/>
                </a:cxn>
                <a:cxn ang="0">
                  <a:pos x="T6" y="T7"/>
                </a:cxn>
                <a:cxn ang="0">
                  <a:pos x="T8" y="T9"/>
                </a:cxn>
              </a:cxnLst>
              <a:rect l="0" t="0" r="r" b="b"/>
              <a:pathLst>
                <a:path w="49" h="102">
                  <a:moveTo>
                    <a:pt x="1" y="102"/>
                  </a:moveTo>
                  <a:cubicBezTo>
                    <a:pt x="1" y="102"/>
                    <a:pt x="0" y="102"/>
                    <a:pt x="0" y="102"/>
                  </a:cubicBezTo>
                  <a:cubicBezTo>
                    <a:pt x="8" y="58"/>
                    <a:pt x="19" y="16"/>
                    <a:pt x="48" y="0"/>
                  </a:cubicBezTo>
                  <a:cubicBezTo>
                    <a:pt x="48" y="0"/>
                    <a:pt x="48" y="1"/>
                    <a:pt x="48" y="1"/>
                  </a:cubicBezTo>
                  <a:cubicBezTo>
                    <a:pt x="49" y="58"/>
                    <a:pt x="41" y="102"/>
                    <a:pt x="1" y="10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766"/>
            <p:cNvSpPr>
              <a:spLocks/>
            </p:cNvSpPr>
            <p:nvPr/>
          </p:nvSpPr>
          <p:spPr bwMode="auto">
            <a:xfrm>
              <a:off x="1068388" y="3457766"/>
              <a:ext cx="26988" cy="28575"/>
            </a:xfrm>
            <a:custGeom>
              <a:avLst/>
              <a:gdLst>
                <a:gd name="T0" fmla="*/ 32 w 54"/>
                <a:gd name="T1" fmla="*/ 56 h 56"/>
                <a:gd name="T2" fmla="*/ 0 w 54"/>
                <a:gd name="T3" fmla="*/ 46 h 56"/>
                <a:gd name="T4" fmla="*/ 1 w 54"/>
                <a:gd name="T5" fmla="*/ 1 h 56"/>
                <a:gd name="T6" fmla="*/ 17 w 54"/>
                <a:gd name="T7" fmla="*/ 0 h 56"/>
                <a:gd name="T8" fmla="*/ 48 w 54"/>
                <a:gd name="T9" fmla="*/ 46 h 56"/>
                <a:gd name="T10" fmla="*/ 32 w 54"/>
                <a:gd name="T11" fmla="*/ 56 h 56"/>
              </a:gdLst>
              <a:ahLst/>
              <a:cxnLst>
                <a:cxn ang="0">
                  <a:pos x="T0" y="T1"/>
                </a:cxn>
                <a:cxn ang="0">
                  <a:pos x="T2" y="T3"/>
                </a:cxn>
                <a:cxn ang="0">
                  <a:pos x="T4" y="T5"/>
                </a:cxn>
                <a:cxn ang="0">
                  <a:pos x="T6" y="T7"/>
                </a:cxn>
                <a:cxn ang="0">
                  <a:pos x="T8" y="T9"/>
                </a:cxn>
                <a:cxn ang="0">
                  <a:pos x="T10" y="T11"/>
                </a:cxn>
              </a:cxnLst>
              <a:rect l="0" t="0" r="r" b="b"/>
              <a:pathLst>
                <a:path w="54" h="56">
                  <a:moveTo>
                    <a:pt x="32" y="56"/>
                  </a:moveTo>
                  <a:cubicBezTo>
                    <a:pt x="22" y="56"/>
                    <a:pt x="12" y="48"/>
                    <a:pt x="0" y="46"/>
                  </a:cubicBezTo>
                  <a:lnTo>
                    <a:pt x="1" y="1"/>
                  </a:lnTo>
                  <a:cubicBezTo>
                    <a:pt x="6" y="0"/>
                    <a:pt x="12" y="0"/>
                    <a:pt x="17" y="0"/>
                  </a:cubicBezTo>
                  <a:cubicBezTo>
                    <a:pt x="38" y="0"/>
                    <a:pt x="54" y="7"/>
                    <a:pt x="48" y="46"/>
                  </a:cubicBezTo>
                  <a:cubicBezTo>
                    <a:pt x="43" y="54"/>
                    <a:pt x="37" y="56"/>
                    <a:pt x="32" y="56"/>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767"/>
            <p:cNvSpPr>
              <a:spLocks/>
            </p:cNvSpPr>
            <p:nvPr/>
          </p:nvSpPr>
          <p:spPr bwMode="auto">
            <a:xfrm>
              <a:off x="1006475" y="3240278"/>
              <a:ext cx="47625" cy="33338"/>
            </a:xfrm>
            <a:custGeom>
              <a:avLst/>
              <a:gdLst>
                <a:gd name="T0" fmla="*/ 9 w 92"/>
                <a:gd name="T1" fmla="*/ 65 h 65"/>
                <a:gd name="T2" fmla="*/ 18 w 92"/>
                <a:gd name="T3" fmla="*/ 0 h 65"/>
                <a:gd name="T4" fmla="*/ 92 w 92"/>
                <a:gd name="T5" fmla="*/ 0 h 65"/>
                <a:gd name="T6" fmla="*/ 9 w 92"/>
                <a:gd name="T7" fmla="*/ 65 h 65"/>
              </a:gdLst>
              <a:ahLst/>
              <a:cxnLst>
                <a:cxn ang="0">
                  <a:pos x="T0" y="T1"/>
                </a:cxn>
                <a:cxn ang="0">
                  <a:pos x="T2" y="T3"/>
                </a:cxn>
                <a:cxn ang="0">
                  <a:pos x="T4" y="T5"/>
                </a:cxn>
                <a:cxn ang="0">
                  <a:pos x="T6" y="T7"/>
                </a:cxn>
              </a:cxnLst>
              <a:rect l="0" t="0" r="r" b="b"/>
              <a:pathLst>
                <a:path w="92" h="65">
                  <a:moveTo>
                    <a:pt x="9" y="65"/>
                  </a:moveTo>
                  <a:cubicBezTo>
                    <a:pt x="0" y="37"/>
                    <a:pt x="6" y="16"/>
                    <a:pt x="18" y="0"/>
                  </a:cubicBezTo>
                  <a:lnTo>
                    <a:pt x="92" y="0"/>
                  </a:lnTo>
                  <a:cubicBezTo>
                    <a:pt x="66" y="18"/>
                    <a:pt x="34" y="40"/>
                    <a:pt x="9" y="65"/>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768"/>
            <p:cNvSpPr>
              <a:spLocks/>
            </p:cNvSpPr>
            <p:nvPr/>
          </p:nvSpPr>
          <p:spPr bwMode="auto">
            <a:xfrm>
              <a:off x="1016000" y="3222816"/>
              <a:ext cx="55563" cy="17463"/>
            </a:xfrm>
            <a:custGeom>
              <a:avLst/>
              <a:gdLst>
                <a:gd name="T0" fmla="*/ 74 w 110"/>
                <a:gd name="T1" fmla="*/ 33 h 33"/>
                <a:gd name="T2" fmla="*/ 0 w 110"/>
                <a:gd name="T3" fmla="*/ 33 h 33"/>
                <a:gd name="T4" fmla="*/ 78 w 110"/>
                <a:gd name="T5" fmla="*/ 0 h 33"/>
                <a:gd name="T6" fmla="*/ 110 w 110"/>
                <a:gd name="T7" fmla="*/ 7 h 33"/>
                <a:gd name="T8" fmla="*/ 74 w 110"/>
                <a:gd name="T9" fmla="*/ 33 h 33"/>
              </a:gdLst>
              <a:ahLst/>
              <a:cxnLst>
                <a:cxn ang="0">
                  <a:pos x="T0" y="T1"/>
                </a:cxn>
                <a:cxn ang="0">
                  <a:pos x="T2" y="T3"/>
                </a:cxn>
                <a:cxn ang="0">
                  <a:pos x="T4" y="T5"/>
                </a:cxn>
                <a:cxn ang="0">
                  <a:pos x="T6" y="T7"/>
                </a:cxn>
                <a:cxn ang="0">
                  <a:pos x="T8" y="T9"/>
                </a:cxn>
              </a:cxnLst>
              <a:rect l="0" t="0" r="r" b="b"/>
              <a:pathLst>
                <a:path w="110" h="33">
                  <a:moveTo>
                    <a:pt x="74" y="33"/>
                  </a:moveTo>
                  <a:lnTo>
                    <a:pt x="0" y="33"/>
                  </a:lnTo>
                  <a:cubicBezTo>
                    <a:pt x="19" y="10"/>
                    <a:pt x="52" y="0"/>
                    <a:pt x="78" y="0"/>
                  </a:cubicBezTo>
                  <a:cubicBezTo>
                    <a:pt x="91" y="0"/>
                    <a:pt x="103" y="2"/>
                    <a:pt x="110" y="7"/>
                  </a:cubicBezTo>
                  <a:cubicBezTo>
                    <a:pt x="101" y="15"/>
                    <a:pt x="88" y="24"/>
                    <a:pt x="74" y="3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775"/>
            <p:cNvSpPr>
              <a:spLocks/>
            </p:cNvSpPr>
            <p:nvPr/>
          </p:nvSpPr>
          <p:spPr bwMode="auto">
            <a:xfrm>
              <a:off x="941388" y="2886266"/>
              <a:ext cx="12700" cy="30163"/>
            </a:xfrm>
            <a:custGeom>
              <a:avLst/>
              <a:gdLst>
                <a:gd name="T0" fmla="*/ 6 w 24"/>
                <a:gd name="T1" fmla="*/ 58 h 58"/>
                <a:gd name="T2" fmla="*/ 0 w 24"/>
                <a:gd name="T3" fmla="*/ 57 h 58"/>
                <a:gd name="T4" fmla="*/ 0 w 24"/>
                <a:gd name="T5" fmla="*/ 1 h 58"/>
                <a:gd name="T6" fmla="*/ 6 w 24"/>
                <a:gd name="T7" fmla="*/ 0 h 58"/>
                <a:gd name="T8" fmla="*/ 24 w 24"/>
                <a:gd name="T9" fmla="*/ 29 h 58"/>
                <a:gd name="T10" fmla="*/ 6 w 24"/>
                <a:gd name="T11" fmla="*/ 58 h 58"/>
              </a:gdLst>
              <a:ahLst/>
              <a:cxnLst>
                <a:cxn ang="0">
                  <a:pos x="T0" y="T1"/>
                </a:cxn>
                <a:cxn ang="0">
                  <a:pos x="T2" y="T3"/>
                </a:cxn>
                <a:cxn ang="0">
                  <a:pos x="T4" y="T5"/>
                </a:cxn>
                <a:cxn ang="0">
                  <a:pos x="T6" y="T7"/>
                </a:cxn>
                <a:cxn ang="0">
                  <a:pos x="T8" y="T9"/>
                </a:cxn>
                <a:cxn ang="0">
                  <a:pos x="T10" y="T11"/>
                </a:cxn>
              </a:cxnLst>
              <a:rect l="0" t="0" r="r" b="b"/>
              <a:pathLst>
                <a:path w="24" h="58">
                  <a:moveTo>
                    <a:pt x="6" y="58"/>
                  </a:moveTo>
                  <a:cubicBezTo>
                    <a:pt x="4" y="58"/>
                    <a:pt x="2" y="58"/>
                    <a:pt x="0" y="57"/>
                  </a:cubicBezTo>
                  <a:lnTo>
                    <a:pt x="0" y="1"/>
                  </a:lnTo>
                  <a:cubicBezTo>
                    <a:pt x="2" y="0"/>
                    <a:pt x="4" y="0"/>
                    <a:pt x="6" y="0"/>
                  </a:cubicBezTo>
                  <a:cubicBezTo>
                    <a:pt x="18" y="0"/>
                    <a:pt x="24" y="15"/>
                    <a:pt x="24" y="29"/>
                  </a:cubicBezTo>
                  <a:cubicBezTo>
                    <a:pt x="24" y="44"/>
                    <a:pt x="18" y="58"/>
                    <a:pt x="6" y="58"/>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777"/>
            <p:cNvSpPr>
              <a:spLocks/>
            </p:cNvSpPr>
            <p:nvPr/>
          </p:nvSpPr>
          <p:spPr bwMode="auto">
            <a:xfrm>
              <a:off x="1042988" y="2348103"/>
              <a:ext cx="28575" cy="28575"/>
            </a:xfrm>
            <a:custGeom>
              <a:avLst/>
              <a:gdLst>
                <a:gd name="T0" fmla="*/ 19 w 58"/>
                <a:gd name="T1" fmla="*/ 57 h 57"/>
                <a:gd name="T2" fmla="*/ 0 w 58"/>
                <a:gd name="T3" fmla="*/ 48 h 57"/>
                <a:gd name="T4" fmla="*/ 40 w 58"/>
                <a:gd name="T5" fmla="*/ 0 h 57"/>
                <a:gd name="T6" fmla="*/ 56 w 58"/>
                <a:gd name="T7" fmla="*/ 3 h 57"/>
                <a:gd name="T8" fmla="*/ 19 w 58"/>
                <a:gd name="T9" fmla="*/ 57 h 57"/>
              </a:gdLst>
              <a:ahLst/>
              <a:cxnLst>
                <a:cxn ang="0">
                  <a:pos x="T0" y="T1"/>
                </a:cxn>
                <a:cxn ang="0">
                  <a:pos x="T2" y="T3"/>
                </a:cxn>
                <a:cxn ang="0">
                  <a:pos x="T4" y="T5"/>
                </a:cxn>
                <a:cxn ang="0">
                  <a:pos x="T6" y="T7"/>
                </a:cxn>
                <a:cxn ang="0">
                  <a:pos x="T8" y="T9"/>
                </a:cxn>
              </a:cxnLst>
              <a:rect l="0" t="0" r="r" b="b"/>
              <a:pathLst>
                <a:path w="58" h="57">
                  <a:moveTo>
                    <a:pt x="19" y="57"/>
                  </a:moveTo>
                  <a:cubicBezTo>
                    <a:pt x="12" y="57"/>
                    <a:pt x="5" y="54"/>
                    <a:pt x="0" y="48"/>
                  </a:cubicBezTo>
                  <a:cubicBezTo>
                    <a:pt x="5" y="20"/>
                    <a:pt x="16" y="0"/>
                    <a:pt x="40" y="0"/>
                  </a:cubicBezTo>
                  <a:cubicBezTo>
                    <a:pt x="45" y="0"/>
                    <a:pt x="50" y="1"/>
                    <a:pt x="56" y="3"/>
                  </a:cubicBezTo>
                  <a:cubicBezTo>
                    <a:pt x="58" y="35"/>
                    <a:pt x="38" y="57"/>
                    <a:pt x="19" y="57"/>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787"/>
            <p:cNvSpPr>
              <a:spLocks/>
            </p:cNvSpPr>
            <p:nvPr/>
          </p:nvSpPr>
          <p:spPr bwMode="auto">
            <a:xfrm>
              <a:off x="1308100" y="3389503"/>
              <a:ext cx="19050" cy="39688"/>
            </a:xfrm>
            <a:custGeom>
              <a:avLst/>
              <a:gdLst>
                <a:gd name="T0" fmla="*/ 3 w 39"/>
                <a:gd name="T1" fmla="*/ 78 h 78"/>
                <a:gd name="T2" fmla="*/ 26 w 39"/>
                <a:gd name="T3" fmla="*/ 0 h 78"/>
                <a:gd name="T4" fmla="*/ 27 w 39"/>
                <a:gd name="T5" fmla="*/ 0 h 78"/>
                <a:gd name="T6" fmla="*/ 3 w 39"/>
                <a:gd name="T7" fmla="*/ 78 h 78"/>
              </a:gdLst>
              <a:ahLst/>
              <a:cxnLst>
                <a:cxn ang="0">
                  <a:pos x="T0" y="T1"/>
                </a:cxn>
                <a:cxn ang="0">
                  <a:pos x="T2" y="T3"/>
                </a:cxn>
                <a:cxn ang="0">
                  <a:pos x="T4" y="T5"/>
                </a:cxn>
                <a:cxn ang="0">
                  <a:pos x="T6" y="T7"/>
                </a:cxn>
              </a:cxnLst>
              <a:rect l="0" t="0" r="r" b="b"/>
              <a:pathLst>
                <a:path w="39" h="78">
                  <a:moveTo>
                    <a:pt x="3" y="78"/>
                  </a:moveTo>
                  <a:cubicBezTo>
                    <a:pt x="4" y="42"/>
                    <a:pt x="0" y="0"/>
                    <a:pt x="26" y="0"/>
                  </a:cubicBezTo>
                  <a:cubicBezTo>
                    <a:pt x="26" y="0"/>
                    <a:pt x="27" y="0"/>
                    <a:pt x="27" y="0"/>
                  </a:cubicBezTo>
                  <a:cubicBezTo>
                    <a:pt x="18" y="49"/>
                    <a:pt x="39" y="70"/>
                    <a:pt x="3" y="78"/>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788"/>
            <p:cNvSpPr>
              <a:spLocks/>
            </p:cNvSpPr>
            <p:nvPr/>
          </p:nvSpPr>
          <p:spPr bwMode="auto">
            <a:xfrm>
              <a:off x="1276350" y="3311716"/>
              <a:ext cx="61913" cy="49213"/>
            </a:xfrm>
            <a:custGeom>
              <a:avLst/>
              <a:gdLst>
                <a:gd name="T0" fmla="*/ 98 w 119"/>
                <a:gd name="T1" fmla="*/ 94 h 94"/>
                <a:gd name="T2" fmla="*/ 54 w 119"/>
                <a:gd name="T3" fmla="*/ 46 h 94"/>
                <a:gd name="T4" fmla="*/ 15 w 119"/>
                <a:gd name="T5" fmla="*/ 80 h 94"/>
                <a:gd name="T6" fmla="*/ 15 w 119"/>
                <a:gd name="T7" fmla="*/ 2 h 94"/>
                <a:gd name="T8" fmla="*/ 119 w 119"/>
                <a:gd name="T9" fmla="*/ 69 h 94"/>
                <a:gd name="T10" fmla="*/ 111 w 119"/>
                <a:gd name="T11" fmla="*/ 91 h 94"/>
                <a:gd name="T12" fmla="*/ 98 w 119"/>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19" h="94">
                  <a:moveTo>
                    <a:pt x="98" y="94"/>
                  </a:moveTo>
                  <a:cubicBezTo>
                    <a:pt x="72" y="94"/>
                    <a:pt x="76" y="52"/>
                    <a:pt x="54" y="46"/>
                  </a:cubicBezTo>
                  <a:cubicBezTo>
                    <a:pt x="36" y="51"/>
                    <a:pt x="21" y="58"/>
                    <a:pt x="15" y="80"/>
                  </a:cubicBezTo>
                  <a:cubicBezTo>
                    <a:pt x="0" y="54"/>
                    <a:pt x="17" y="47"/>
                    <a:pt x="15" y="2"/>
                  </a:cubicBezTo>
                  <a:cubicBezTo>
                    <a:pt x="74" y="12"/>
                    <a:pt x="101" y="0"/>
                    <a:pt x="119" y="69"/>
                  </a:cubicBezTo>
                  <a:cubicBezTo>
                    <a:pt x="111" y="70"/>
                    <a:pt x="112" y="83"/>
                    <a:pt x="111" y="91"/>
                  </a:cubicBezTo>
                  <a:cubicBezTo>
                    <a:pt x="106" y="93"/>
                    <a:pt x="102" y="94"/>
                    <a:pt x="98" y="94"/>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793"/>
            <p:cNvSpPr>
              <a:spLocks/>
            </p:cNvSpPr>
            <p:nvPr/>
          </p:nvSpPr>
          <p:spPr bwMode="auto">
            <a:xfrm>
              <a:off x="1006475" y="2935478"/>
              <a:ext cx="39688" cy="55563"/>
            </a:xfrm>
            <a:custGeom>
              <a:avLst/>
              <a:gdLst>
                <a:gd name="T0" fmla="*/ 0 w 80"/>
                <a:gd name="T1" fmla="*/ 109 h 109"/>
                <a:gd name="T2" fmla="*/ 17 w 80"/>
                <a:gd name="T3" fmla="*/ 7 h 109"/>
                <a:gd name="T4" fmla="*/ 28 w 80"/>
                <a:gd name="T5" fmla="*/ 0 h 109"/>
                <a:gd name="T6" fmla="*/ 45 w 80"/>
                <a:gd name="T7" fmla="*/ 10 h 109"/>
                <a:gd name="T8" fmla="*/ 69 w 80"/>
                <a:gd name="T9" fmla="*/ 21 h 109"/>
                <a:gd name="T10" fmla="*/ 80 w 80"/>
                <a:gd name="T11" fmla="*/ 19 h 109"/>
                <a:gd name="T12" fmla="*/ 0 w 80"/>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80" h="109">
                  <a:moveTo>
                    <a:pt x="0" y="109"/>
                  </a:moveTo>
                  <a:cubicBezTo>
                    <a:pt x="10" y="63"/>
                    <a:pt x="33" y="64"/>
                    <a:pt x="17" y="7"/>
                  </a:cubicBezTo>
                  <a:cubicBezTo>
                    <a:pt x="21" y="2"/>
                    <a:pt x="25" y="0"/>
                    <a:pt x="28" y="0"/>
                  </a:cubicBezTo>
                  <a:cubicBezTo>
                    <a:pt x="34" y="0"/>
                    <a:pt x="39" y="5"/>
                    <a:pt x="45" y="10"/>
                  </a:cubicBezTo>
                  <a:cubicBezTo>
                    <a:pt x="52" y="16"/>
                    <a:pt x="59" y="21"/>
                    <a:pt x="69" y="21"/>
                  </a:cubicBezTo>
                  <a:cubicBezTo>
                    <a:pt x="73" y="21"/>
                    <a:pt x="76" y="20"/>
                    <a:pt x="80" y="19"/>
                  </a:cubicBezTo>
                  <a:cubicBezTo>
                    <a:pt x="78" y="81"/>
                    <a:pt x="32" y="85"/>
                    <a:pt x="0" y="109"/>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796"/>
            <p:cNvSpPr>
              <a:spLocks/>
            </p:cNvSpPr>
            <p:nvPr/>
          </p:nvSpPr>
          <p:spPr bwMode="auto">
            <a:xfrm>
              <a:off x="1014413" y="3111691"/>
              <a:ext cx="30163" cy="19050"/>
            </a:xfrm>
            <a:custGeom>
              <a:avLst/>
              <a:gdLst>
                <a:gd name="T0" fmla="*/ 31 w 59"/>
                <a:gd name="T1" fmla="*/ 38 h 38"/>
                <a:gd name="T2" fmla="*/ 0 w 59"/>
                <a:gd name="T3" fmla="*/ 33 h 38"/>
                <a:gd name="T4" fmla="*/ 15 w 59"/>
                <a:gd name="T5" fmla="*/ 4 h 38"/>
                <a:gd name="T6" fmla="*/ 28 w 59"/>
                <a:gd name="T7" fmla="*/ 6 h 38"/>
                <a:gd name="T8" fmla="*/ 41 w 59"/>
                <a:gd name="T9" fmla="*/ 9 h 38"/>
                <a:gd name="T10" fmla="*/ 55 w 59"/>
                <a:gd name="T11" fmla="*/ 0 h 38"/>
                <a:gd name="T12" fmla="*/ 59 w 59"/>
                <a:gd name="T13" fmla="*/ 10 h 38"/>
                <a:gd name="T14" fmla="*/ 31 w 5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31" y="38"/>
                  </a:moveTo>
                  <a:cubicBezTo>
                    <a:pt x="21" y="37"/>
                    <a:pt x="10" y="35"/>
                    <a:pt x="0" y="33"/>
                  </a:cubicBezTo>
                  <a:cubicBezTo>
                    <a:pt x="0" y="10"/>
                    <a:pt x="6" y="4"/>
                    <a:pt x="15" y="4"/>
                  </a:cubicBezTo>
                  <a:cubicBezTo>
                    <a:pt x="19" y="4"/>
                    <a:pt x="24" y="5"/>
                    <a:pt x="28" y="6"/>
                  </a:cubicBezTo>
                  <a:cubicBezTo>
                    <a:pt x="33" y="8"/>
                    <a:pt x="37" y="9"/>
                    <a:pt x="41" y="9"/>
                  </a:cubicBezTo>
                  <a:cubicBezTo>
                    <a:pt x="47" y="9"/>
                    <a:pt x="52" y="7"/>
                    <a:pt x="55" y="0"/>
                  </a:cubicBezTo>
                  <a:cubicBezTo>
                    <a:pt x="57" y="4"/>
                    <a:pt x="58" y="7"/>
                    <a:pt x="59" y="10"/>
                  </a:cubicBezTo>
                  <a:lnTo>
                    <a:pt x="31" y="38"/>
                  </a:ln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797"/>
            <p:cNvSpPr>
              <a:spLocks/>
            </p:cNvSpPr>
            <p:nvPr/>
          </p:nvSpPr>
          <p:spPr bwMode="auto">
            <a:xfrm>
              <a:off x="1030288" y="3116453"/>
              <a:ext cx="19050" cy="15875"/>
            </a:xfrm>
            <a:custGeom>
              <a:avLst/>
              <a:gdLst>
                <a:gd name="T0" fmla="*/ 11 w 37"/>
                <a:gd name="T1" fmla="*/ 29 h 29"/>
                <a:gd name="T2" fmla="*/ 0 w 37"/>
                <a:gd name="T3" fmla="*/ 28 h 29"/>
                <a:gd name="T4" fmla="*/ 28 w 37"/>
                <a:gd name="T5" fmla="*/ 0 h 29"/>
                <a:gd name="T6" fmla="*/ 11 w 37"/>
                <a:gd name="T7" fmla="*/ 29 h 29"/>
              </a:gdLst>
              <a:ahLst/>
              <a:cxnLst>
                <a:cxn ang="0">
                  <a:pos x="T0" y="T1"/>
                </a:cxn>
                <a:cxn ang="0">
                  <a:pos x="T2" y="T3"/>
                </a:cxn>
                <a:cxn ang="0">
                  <a:pos x="T4" y="T5"/>
                </a:cxn>
                <a:cxn ang="0">
                  <a:pos x="T6" y="T7"/>
                </a:cxn>
              </a:cxnLst>
              <a:rect l="0" t="0" r="r" b="b"/>
              <a:pathLst>
                <a:path w="37" h="29">
                  <a:moveTo>
                    <a:pt x="11" y="29"/>
                  </a:moveTo>
                  <a:cubicBezTo>
                    <a:pt x="7" y="29"/>
                    <a:pt x="4" y="29"/>
                    <a:pt x="0" y="28"/>
                  </a:cubicBezTo>
                  <a:lnTo>
                    <a:pt x="28" y="0"/>
                  </a:lnTo>
                  <a:cubicBezTo>
                    <a:pt x="37" y="23"/>
                    <a:pt x="27" y="29"/>
                    <a:pt x="11" y="2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799"/>
            <p:cNvSpPr>
              <a:spLocks/>
            </p:cNvSpPr>
            <p:nvPr/>
          </p:nvSpPr>
          <p:spPr bwMode="auto">
            <a:xfrm>
              <a:off x="893763" y="3648266"/>
              <a:ext cx="19050" cy="30163"/>
            </a:xfrm>
            <a:custGeom>
              <a:avLst/>
              <a:gdLst>
                <a:gd name="T0" fmla="*/ 21 w 39"/>
                <a:gd name="T1" fmla="*/ 58 h 58"/>
                <a:gd name="T2" fmla="*/ 15 w 39"/>
                <a:gd name="T3" fmla="*/ 57 h 58"/>
                <a:gd name="T4" fmla="*/ 15 w 39"/>
                <a:gd name="T5" fmla="*/ 0 h 58"/>
                <a:gd name="T6" fmla="*/ 16 w 39"/>
                <a:gd name="T7" fmla="*/ 0 h 58"/>
                <a:gd name="T8" fmla="*/ 30 w 39"/>
                <a:gd name="T9" fmla="*/ 3 h 58"/>
                <a:gd name="T10" fmla="*/ 39 w 39"/>
                <a:gd name="T11" fmla="*/ 29 h 58"/>
                <a:gd name="T12" fmla="*/ 21 w 39"/>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39" h="58">
                  <a:moveTo>
                    <a:pt x="21" y="58"/>
                  </a:moveTo>
                  <a:cubicBezTo>
                    <a:pt x="19" y="58"/>
                    <a:pt x="17" y="58"/>
                    <a:pt x="15" y="57"/>
                  </a:cubicBezTo>
                  <a:cubicBezTo>
                    <a:pt x="0" y="36"/>
                    <a:pt x="14" y="29"/>
                    <a:pt x="15" y="0"/>
                  </a:cubicBezTo>
                  <a:cubicBezTo>
                    <a:pt x="15" y="0"/>
                    <a:pt x="16" y="0"/>
                    <a:pt x="16" y="0"/>
                  </a:cubicBezTo>
                  <a:cubicBezTo>
                    <a:pt x="21" y="1"/>
                    <a:pt x="25" y="2"/>
                    <a:pt x="30" y="3"/>
                  </a:cubicBezTo>
                  <a:cubicBezTo>
                    <a:pt x="36" y="8"/>
                    <a:pt x="39" y="19"/>
                    <a:pt x="39" y="29"/>
                  </a:cubicBezTo>
                  <a:cubicBezTo>
                    <a:pt x="39" y="44"/>
                    <a:pt x="33" y="58"/>
                    <a:pt x="21"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800"/>
            <p:cNvSpPr>
              <a:spLocks/>
            </p:cNvSpPr>
            <p:nvPr/>
          </p:nvSpPr>
          <p:spPr bwMode="auto">
            <a:xfrm>
              <a:off x="901700" y="3648266"/>
              <a:ext cx="6350" cy="1588"/>
            </a:xfrm>
            <a:custGeom>
              <a:avLst/>
              <a:gdLst>
                <a:gd name="T0" fmla="*/ 14 w 14"/>
                <a:gd name="T1" fmla="*/ 4 h 4"/>
                <a:gd name="T2" fmla="*/ 0 w 14"/>
                <a:gd name="T3" fmla="*/ 1 h 4"/>
                <a:gd name="T4" fmla="*/ 4 w 14"/>
                <a:gd name="T5" fmla="*/ 0 h 4"/>
                <a:gd name="T6" fmla="*/ 14 w 14"/>
                <a:gd name="T7" fmla="*/ 4 h 4"/>
              </a:gdLst>
              <a:ahLst/>
              <a:cxnLst>
                <a:cxn ang="0">
                  <a:pos x="T0" y="T1"/>
                </a:cxn>
                <a:cxn ang="0">
                  <a:pos x="T2" y="T3"/>
                </a:cxn>
                <a:cxn ang="0">
                  <a:pos x="T4" y="T5"/>
                </a:cxn>
                <a:cxn ang="0">
                  <a:pos x="T6" y="T7"/>
                </a:cxn>
              </a:cxnLst>
              <a:rect l="0" t="0" r="r" b="b"/>
              <a:pathLst>
                <a:path w="14" h="4">
                  <a:moveTo>
                    <a:pt x="14" y="4"/>
                  </a:moveTo>
                  <a:cubicBezTo>
                    <a:pt x="9" y="3"/>
                    <a:pt x="5" y="2"/>
                    <a:pt x="0" y="1"/>
                  </a:cubicBezTo>
                  <a:cubicBezTo>
                    <a:pt x="2" y="1"/>
                    <a:pt x="3" y="0"/>
                    <a:pt x="4" y="0"/>
                  </a:cubicBezTo>
                  <a:cubicBezTo>
                    <a:pt x="8" y="0"/>
                    <a:pt x="11" y="2"/>
                    <a:pt x="14" y="4"/>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809"/>
            <p:cNvSpPr>
              <a:spLocks/>
            </p:cNvSpPr>
            <p:nvPr/>
          </p:nvSpPr>
          <p:spPr bwMode="auto">
            <a:xfrm>
              <a:off x="1019175" y="2752916"/>
              <a:ext cx="28575" cy="34925"/>
            </a:xfrm>
            <a:custGeom>
              <a:avLst/>
              <a:gdLst>
                <a:gd name="T0" fmla="*/ 15 w 58"/>
                <a:gd name="T1" fmla="*/ 68 h 68"/>
                <a:gd name="T2" fmla="*/ 0 w 58"/>
                <a:gd name="T3" fmla="*/ 23 h 68"/>
                <a:gd name="T4" fmla="*/ 15 w 58"/>
                <a:gd name="T5" fmla="*/ 0 h 68"/>
                <a:gd name="T6" fmla="*/ 21 w 58"/>
                <a:gd name="T7" fmla="*/ 0 h 68"/>
                <a:gd name="T8" fmla="*/ 56 w 58"/>
                <a:gd name="T9" fmla="*/ 68 h 68"/>
                <a:gd name="T10" fmla="*/ 15 w 58"/>
                <a:gd name="T11" fmla="*/ 68 h 68"/>
              </a:gdLst>
              <a:ahLst/>
              <a:cxnLst>
                <a:cxn ang="0">
                  <a:pos x="T0" y="T1"/>
                </a:cxn>
                <a:cxn ang="0">
                  <a:pos x="T2" y="T3"/>
                </a:cxn>
                <a:cxn ang="0">
                  <a:pos x="T4" y="T5"/>
                </a:cxn>
                <a:cxn ang="0">
                  <a:pos x="T6" y="T7"/>
                </a:cxn>
                <a:cxn ang="0">
                  <a:pos x="T8" y="T9"/>
                </a:cxn>
                <a:cxn ang="0">
                  <a:pos x="T10" y="T11"/>
                </a:cxn>
              </a:cxnLst>
              <a:rect l="0" t="0" r="r" b="b"/>
              <a:pathLst>
                <a:path w="58" h="68">
                  <a:moveTo>
                    <a:pt x="15" y="68"/>
                  </a:moveTo>
                  <a:cubicBezTo>
                    <a:pt x="15" y="48"/>
                    <a:pt x="11" y="31"/>
                    <a:pt x="0" y="23"/>
                  </a:cubicBezTo>
                  <a:cubicBezTo>
                    <a:pt x="3" y="13"/>
                    <a:pt x="7" y="3"/>
                    <a:pt x="15" y="0"/>
                  </a:cubicBezTo>
                  <a:cubicBezTo>
                    <a:pt x="17" y="0"/>
                    <a:pt x="19" y="0"/>
                    <a:pt x="21" y="0"/>
                  </a:cubicBezTo>
                  <a:cubicBezTo>
                    <a:pt x="48" y="0"/>
                    <a:pt x="58" y="25"/>
                    <a:pt x="56" y="68"/>
                  </a:cubicBezTo>
                  <a:lnTo>
                    <a:pt x="15" y="68"/>
                  </a:ln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997"/>
            <p:cNvSpPr>
              <a:spLocks/>
            </p:cNvSpPr>
            <p:nvPr/>
          </p:nvSpPr>
          <p:spPr bwMode="auto">
            <a:xfrm>
              <a:off x="1627188" y="2451291"/>
              <a:ext cx="28575" cy="30163"/>
            </a:xfrm>
            <a:custGeom>
              <a:avLst/>
              <a:gdLst>
                <a:gd name="T0" fmla="*/ 25 w 57"/>
                <a:gd name="T1" fmla="*/ 56 h 56"/>
                <a:gd name="T2" fmla="*/ 16 w 57"/>
                <a:gd name="T3" fmla="*/ 1 h 56"/>
                <a:gd name="T4" fmla="*/ 28 w 57"/>
                <a:gd name="T5" fmla="*/ 0 h 56"/>
                <a:gd name="T6" fmla="*/ 57 w 57"/>
                <a:gd name="T7" fmla="*/ 11 h 56"/>
                <a:gd name="T8" fmla="*/ 25 w 57"/>
                <a:gd name="T9" fmla="*/ 56 h 56"/>
              </a:gdLst>
              <a:ahLst/>
              <a:cxnLst>
                <a:cxn ang="0">
                  <a:pos x="T0" y="T1"/>
                </a:cxn>
                <a:cxn ang="0">
                  <a:pos x="T2" y="T3"/>
                </a:cxn>
                <a:cxn ang="0">
                  <a:pos x="T4" y="T5"/>
                </a:cxn>
                <a:cxn ang="0">
                  <a:pos x="T6" y="T7"/>
                </a:cxn>
                <a:cxn ang="0">
                  <a:pos x="T8" y="T9"/>
                </a:cxn>
              </a:cxnLst>
              <a:rect l="0" t="0" r="r" b="b"/>
              <a:pathLst>
                <a:path w="57" h="56">
                  <a:moveTo>
                    <a:pt x="25" y="56"/>
                  </a:moveTo>
                  <a:cubicBezTo>
                    <a:pt x="0" y="49"/>
                    <a:pt x="15" y="27"/>
                    <a:pt x="16" y="1"/>
                  </a:cubicBezTo>
                  <a:cubicBezTo>
                    <a:pt x="21" y="0"/>
                    <a:pt x="24" y="0"/>
                    <a:pt x="28" y="0"/>
                  </a:cubicBezTo>
                  <a:cubicBezTo>
                    <a:pt x="41" y="0"/>
                    <a:pt x="50" y="4"/>
                    <a:pt x="57" y="11"/>
                  </a:cubicBezTo>
                  <a:cubicBezTo>
                    <a:pt x="56" y="40"/>
                    <a:pt x="26" y="27"/>
                    <a:pt x="25" y="56"/>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98"/>
            <p:cNvSpPr>
              <a:spLocks/>
            </p:cNvSpPr>
            <p:nvPr/>
          </p:nvSpPr>
          <p:spPr bwMode="auto">
            <a:xfrm>
              <a:off x="1576388" y="2862453"/>
              <a:ext cx="92075" cy="98425"/>
            </a:xfrm>
            <a:custGeom>
              <a:avLst/>
              <a:gdLst>
                <a:gd name="T0" fmla="*/ 140 w 179"/>
                <a:gd name="T1" fmla="*/ 192 h 192"/>
                <a:gd name="T2" fmla="*/ 57 w 179"/>
                <a:gd name="T3" fmla="*/ 92 h 192"/>
                <a:gd name="T4" fmla="*/ 28 w 179"/>
                <a:gd name="T5" fmla="*/ 113 h 192"/>
                <a:gd name="T6" fmla="*/ 12 w 179"/>
                <a:gd name="T7" fmla="*/ 79 h 192"/>
                <a:gd name="T8" fmla="*/ 67 w 179"/>
                <a:gd name="T9" fmla="*/ 1 h 192"/>
                <a:gd name="T10" fmla="*/ 92 w 179"/>
                <a:gd name="T11" fmla="*/ 0 h 192"/>
                <a:gd name="T12" fmla="*/ 124 w 179"/>
                <a:gd name="T13" fmla="*/ 11 h 192"/>
                <a:gd name="T14" fmla="*/ 179 w 179"/>
                <a:gd name="T15" fmla="*/ 90 h 192"/>
                <a:gd name="T16" fmla="*/ 179 w 179"/>
                <a:gd name="T17" fmla="*/ 124 h 192"/>
                <a:gd name="T18" fmla="*/ 140 w 179"/>
                <a:gd name="T1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92">
                  <a:moveTo>
                    <a:pt x="140" y="192"/>
                  </a:moveTo>
                  <a:cubicBezTo>
                    <a:pt x="110" y="177"/>
                    <a:pt x="89" y="92"/>
                    <a:pt x="57" y="92"/>
                  </a:cubicBezTo>
                  <a:cubicBezTo>
                    <a:pt x="48" y="92"/>
                    <a:pt x="38" y="98"/>
                    <a:pt x="28" y="113"/>
                  </a:cubicBezTo>
                  <a:cubicBezTo>
                    <a:pt x="0" y="110"/>
                    <a:pt x="28" y="83"/>
                    <a:pt x="12" y="79"/>
                  </a:cubicBezTo>
                  <a:cubicBezTo>
                    <a:pt x="36" y="62"/>
                    <a:pt x="81" y="72"/>
                    <a:pt x="67" y="1"/>
                  </a:cubicBezTo>
                  <a:cubicBezTo>
                    <a:pt x="76" y="1"/>
                    <a:pt x="84" y="0"/>
                    <a:pt x="92" y="0"/>
                  </a:cubicBezTo>
                  <a:cubicBezTo>
                    <a:pt x="105" y="0"/>
                    <a:pt x="117" y="2"/>
                    <a:pt x="124" y="11"/>
                  </a:cubicBezTo>
                  <a:cubicBezTo>
                    <a:pt x="105" y="93"/>
                    <a:pt x="144" y="84"/>
                    <a:pt x="179" y="90"/>
                  </a:cubicBezTo>
                  <a:cubicBezTo>
                    <a:pt x="173" y="99"/>
                    <a:pt x="167" y="121"/>
                    <a:pt x="179" y="124"/>
                  </a:cubicBezTo>
                  <a:cubicBezTo>
                    <a:pt x="159" y="136"/>
                    <a:pt x="147" y="161"/>
                    <a:pt x="140" y="192"/>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1003"/>
            <p:cNvSpPr>
              <a:spLocks/>
            </p:cNvSpPr>
            <p:nvPr/>
          </p:nvSpPr>
          <p:spPr bwMode="auto">
            <a:xfrm>
              <a:off x="1671638" y="2878328"/>
              <a:ext cx="25400" cy="30163"/>
            </a:xfrm>
            <a:custGeom>
              <a:avLst/>
              <a:gdLst>
                <a:gd name="T0" fmla="*/ 34 w 50"/>
                <a:gd name="T1" fmla="*/ 57 h 57"/>
                <a:gd name="T2" fmla="*/ 3 w 50"/>
                <a:gd name="T3" fmla="*/ 1 h 57"/>
                <a:gd name="T4" fmla="*/ 10 w 50"/>
                <a:gd name="T5" fmla="*/ 0 h 57"/>
                <a:gd name="T6" fmla="*/ 50 w 50"/>
                <a:gd name="T7" fmla="*/ 23 h 57"/>
                <a:gd name="T8" fmla="*/ 34 w 50"/>
                <a:gd name="T9" fmla="*/ 57 h 57"/>
              </a:gdLst>
              <a:ahLst/>
              <a:cxnLst>
                <a:cxn ang="0">
                  <a:pos x="T0" y="T1"/>
                </a:cxn>
                <a:cxn ang="0">
                  <a:pos x="T2" y="T3"/>
                </a:cxn>
                <a:cxn ang="0">
                  <a:pos x="T4" y="T5"/>
                </a:cxn>
                <a:cxn ang="0">
                  <a:pos x="T6" y="T7"/>
                </a:cxn>
                <a:cxn ang="0">
                  <a:pos x="T8" y="T9"/>
                </a:cxn>
              </a:cxnLst>
              <a:rect l="0" t="0" r="r" b="b"/>
              <a:pathLst>
                <a:path w="50" h="57">
                  <a:moveTo>
                    <a:pt x="34" y="57"/>
                  </a:moveTo>
                  <a:cubicBezTo>
                    <a:pt x="11" y="56"/>
                    <a:pt x="0" y="38"/>
                    <a:pt x="3" y="1"/>
                  </a:cubicBezTo>
                  <a:cubicBezTo>
                    <a:pt x="5" y="1"/>
                    <a:pt x="8" y="0"/>
                    <a:pt x="10" y="0"/>
                  </a:cubicBezTo>
                  <a:cubicBezTo>
                    <a:pt x="29" y="0"/>
                    <a:pt x="35" y="18"/>
                    <a:pt x="50" y="23"/>
                  </a:cubicBezTo>
                  <a:cubicBezTo>
                    <a:pt x="47" y="38"/>
                    <a:pt x="36" y="41"/>
                    <a:pt x="34" y="57"/>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1265"/>
            <p:cNvSpPr>
              <a:spLocks/>
            </p:cNvSpPr>
            <p:nvPr/>
          </p:nvSpPr>
          <p:spPr bwMode="auto">
            <a:xfrm>
              <a:off x="844551" y="3695891"/>
              <a:ext cx="20638" cy="34925"/>
            </a:xfrm>
            <a:custGeom>
              <a:avLst/>
              <a:gdLst>
                <a:gd name="T0" fmla="*/ 21 w 41"/>
                <a:gd name="T1" fmla="*/ 66 h 66"/>
                <a:gd name="T2" fmla="*/ 7 w 41"/>
                <a:gd name="T3" fmla="*/ 59 h 66"/>
                <a:gd name="T4" fmla="*/ 17 w 41"/>
                <a:gd name="T5" fmla="*/ 0 h 66"/>
                <a:gd name="T6" fmla="*/ 39 w 41"/>
                <a:gd name="T7" fmla="*/ 9 h 66"/>
                <a:gd name="T8" fmla="*/ 31 w 41"/>
                <a:gd name="T9" fmla="*/ 65 h 66"/>
                <a:gd name="T10" fmla="*/ 21 w 41"/>
                <a:gd name="T11" fmla="*/ 66 h 66"/>
              </a:gdLst>
              <a:ahLst/>
              <a:cxnLst>
                <a:cxn ang="0">
                  <a:pos x="T0" y="T1"/>
                </a:cxn>
                <a:cxn ang="0">
                  <a:pos x="T2" y="T3"/>
                </a:cxn>
                <a:cxn ang="0">
                  <a:pos x="T4" y="T5"/>
                </a:cxn>
                <a:cxn ang="0">
                  <a:pos x="T6" y="T7"/>
                </a:cxn>
                <a:cxn ang="0">
                  <a:pos x="T8" y="T9"/>
                </a:cxn>
                <a:cxn ang="0">
                  <a:pos x="T10" y="T11"/>
                </a:cxn>
              </a:cxnLst>
              <a:rect l="0" t="0" r="r" b="b"/>
              <a:pathLst>
                <a:path w="41" h="66">
                  <a:moveTo>
                    <a:pt x="21" y="66"/>
                  </a:moveTo>
                  <a:cubicBezTo>
                    <a:pt x="15" y="66"/>
                    <a:pt x="10" y="63"/>
                    <a:pt x="7" y="59"/>
                  </a:cubicBezTo>
                  <a:cubicBezTo>
                    <a:pt x="0" y="37"/>
                    <a:pt x="6" y="18"/>
                    <a:pt x="17" y="0"/>
                  </a:cubicBezTo>
                  <a:cubicBezTo>
                    <a:pt x="24" y="1"/>
                    <a:pt x="32" y="4"/>
                    <a:pt x="39" y="9"/>
                  </a:cubicBezTo>
                  <a:cubicBezTo>
                    <a:pt x="41" y="34"/>
                    <a:pt x="38" y="52"/>
                    <a:pt x="31" y="65"/>
                  </a:cubicBezTo>
                  <a:cubicBezTo>
                    <a:pt x="27" y="66"/>
                    <a:pt x="24" y="66"/>
                    <a:pt x="21" y="6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1266"/>
            <p:cNvSpPr>
              <a:spLocks/>
            </p:cNvSpPr>
            <p:nvPr/>
          </p:nvSpPr>
          <p:spPr bwMode="auto">
            <a:xfrm>
              <a:off x="903288" y="3578416"/>
              <a:ext cx="25400" cy="31750"/>
            </a:xfrm>
            <a:custGeom>
              <a:avLst/>
              <a:gdLst>
                <a:gd name="T0" fmla="*/ 16 w 51"/>
                <a:gd name="T1" fmla="*/ 60 h 60"/>
                <a:gd name="T2" fmla="*/ 3 w 51"/>
                <a:gd name="T3" fmla="*/ 57 h 60"/>
                <a:gd name="T4" fmla="*/ 25 w 51"/>
                <a:gd name="T5" fmla="*/ 0 h 60"/>
                <a:gd name="T6" fmla="*/ 35 w 51"/>
                <a:gd name="T7" fmla="*/ 1 h 60"/>
                <a:gd name="T8" fmla="*/ 16 w 51"/>
                <a:gd name="T9" fmla="*/ 60 h 60"/>
              </a:gdLst>
              <a:ahLst/>
              <a:cxnLst>
                <a:cxn ang="0">
                  <a:pos x="T0" y="T1"/>
                </a:cxn>
                <a:cxn ang="0">
                  <a:pos x="T2" y="T3"/>
                </a:cxn>
                <a:cxn ang="0">
                  <a:pos x="T4" y="T5"/>
                </a:cxn>
                <a:cxn ang="0">
                  <a:pos x="T6" y="T7"/>
                </a:cxn>
                <a:cxn ang="0">
                  <a:pos x="T8" y="T9"/>
                </a:cxn>
              </a:cxnLst>
              <a:rect l="0" t="0" r="r" b="b"/>
              <a:pathLst>
                <a:path w="51" h="60">
                  <a:moveTo>
                    <a:pt x="16" y="60"/>
                  </a:moveTo>
                  <a:cubicBezTo>
                    <a:pt x="12" y="60"/>
                    <a:pt x="8" y="59"/>
                    <a:pt x="3" y="57"/>
                  </a:cubicBezTo>
                  <a:cubicBezTo>
                    <a:pt x="0" y="24"/>
                    <a:pt x="4" y="0"/>
                    <a:pt x="25" y="0"/>
                  </a:cubicBezTo>
                  <a:cubicBezTo>
                    <a:pt x="28" y="0"/>
                    <a:pt x="31" y="0"/>
                    <a:pt x="35" y="1"/>
                  </a:cubicBezTo>
                  <a:cubicBezTo>
                    <a:pt x="51" y="25"/>
                    <a:pt x="42" y="60"/>
                    <a:pt x="16" y="60"/>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1743"/>
            <p:cNvSpPr>
              <a:spLocks/>
            </p:cNvSpPr>
            <p:nvPr/>
          </p:nvSpPr>
          <p:spPr bwMode="auto">
            <a:xfrm>
              <a:off x="1041400" y="3637153"/>
              <a:ext cx="61913" cy="30163"/>
            </a:xfrm>
            <a:custGeom>
              <a:avLst/>
              <a:gdLst>
                <a:gd name="T0" fmla="*/ 40 w 121"/>
                <a:gd name="T1" fmla="*/ 58 h 58"/>
                <a:gd name="T2" fmla="*/ 17 w 121"/>
                <a:gd name="T3" fmla="*/ 54 h 58"/>
                <a:gd name="T4" fmla="*/ 12 w 121"/>
                <a:gd name="T5" fmla="*/ 0 h 58"/>
                <a:gd name="T6" fmla="*/ 95 w 121"/>
                <a:gd name="T7" fmla="*/ 8 h 58"/>
                <a:gd name="T8" fmla="*/ 121 w 121"/>
                <a:gd name="T9" fmla="*/ 33 h 58"/>
                <a:gd name="T10" fmla="*/ 95 w 121"/>
                <a:gd name="T11" fmla="*/ 43 h 58"/>
                <a:gd name="T12" fmla="*/ 44 w 121"/>
                <a:gd name="T13" fmla="*/ 58 h 58"/>
                <a:gd name="T14" fmla="*/ 40 w 121"/>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58">
                  <a:moveTo>
                    <a:pt x="40" y="58"/>
                  </a:moveTo>
                  <a:cubicBezTo>
                    <a:pt x="32" y="58"/>
                    <a:pt x="25" y="57"/>
                    <a:pt x="17" y="54"/>
                  </a:cubicBezTo>
                  <a:cubicBezTo>
                    <a:pt x="1" y="36"/>
                    <a:pt x="0" y="18"/>
                    <a:pt x="12" y="0"/>
                  </a:cubicBezTo>
                  <a:cubicBezTo>
                    <a:pt x="38" y="3"/>
                    <a:pt x="66" y="6"/>
                    <a:pt x="95" y="8"/>
                  </a:cubicBezTo>
                  <a:cubicBezTo>
                    <a:pt x="104" y="14"/>
                    <a:pt x="112" y="22"/>
                    <a:pt x="121" y="33"/>
                  </a:cubicBezTo>
                  <a:cubicBezTo>
                    <a:pt x="112" y="36"/>
                    <a:pt x="104" y="39"/>
                    <a:pt x="95" y="43"/>
                  </a:cubicBezTo>
                  <a:cubicBezTo>
                    <a:pt x="78" y="50"/>
                    <a:pt x="61" y="57"/>
                    <a:pt x="44" y="58"/>
                  </a:cubicBezTo>
                  <a:cubicBezTo>
                    <a:pt x="43" y="58"/>
                    <a:pt x="41" y="58"/>
                    <a:pt x="40" y="5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1744"/>
            <p:cNvSpPr>
              <a:spLocks/>
            </p:cNvSpPr>
            <p:nvPr/>
          </p:nvSpPr>
          <p:spPr bwMode="auto">
            <a:xfrm>
              <a:off x="1047750" y="3626041"/>
              <a:ext cx="42863" cy="15875"/>
            </a:xfrm>
            <a:custGeom>
              <a:avLst/>
              <a:gdLst>
                <a:gd name="T0" fmla="*/ 83 w 83"/>
                <a:gd name="T1" fmla="*/ 30 h 30"/>
                <a:gd name="T2" fmla="*/ 0 w 83"/>
                <a:gd name="T3" fmla="*/ 22 h 30"/>
                <a:gd name="T4" fmla="*/ 23 w 83"/>
                <a:gd name="T5" fmla="*/ 0 h 30"/>
                <a:gd name="T6" fmla="*/ 83 w 83"/>
                <a:gd name="T7" fmla="*/ 30 h 30"/>
              </a:gdLst>
              <a:ahLst/>
              <a:cxnLst>
                <a:cxn ang="0">
                  <a:pos x="T0" y="T1"/>
                </a:cxn>
                <a:cxn ang="0">
                  <a:pos x="T2" y="T3"/>
                </a:cxn>
                <a:cxn ang="0">
                  <a:pos x="T4" y="T5"/>
                </a:cxn>
                <a:cxn ang="0">
                  <a:pos x="T6" y="T7"/>
                </a:cxn>
              </a:cxnLst>
              <a:rect l="0" t="0" r="r" b="b"/>
              <a:pathLst>
                <a:path w="83" h="30">
                  <a:moveTo>
                    <a:pt x="83" y="30"/>
                  </a:moveTo>
                  <a:cubicBezTo>
                    <a:pt x="54" y="28"/>
                    <a:pt x="26" y="25"/>
                    <a:pt x="0" y="22"/>
                  </a:cubicBezTo>
                  <a:cubicBezTo>
                    <a:pt x="5" y="15"/>
                    <a:pt x="13" y="7"/>
                    <a:pt x="23" y="0"/>
                  </a:cubicBezTo>
                  <a:cubicBezTo>
                    <a:pt x="43" y="8"/>
                    <a:pt x="63" y="15"/>
                    <a:pt x="83" y="30"/>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1842"/>
            <p:cNvSpPr>
              <a:spLocks/>
            </p:cNvSpPr>
            <p:nvPr/>
          </p:nvSpPr>
          <p:spPr bwMode="auto">
            <a:xfrm>
              <a:off x="854075" y="2675128"/>
              <a:ext cx="3175" cy="1588"/>
            </a:xfrm>
            <a:custGeom>
              <a:avLst/>
              <a:gdLst>
                <a:gd name="T0" fmla="*/ 8 w 8"/>
                <a:gd name="T1" fmla="*/ 4 h 4"/>
                <a:gd name="T2" fmla="*/ 0 w 8"/>
                <a:gd name="T3" fmla="*/ 0 h 4"/>
                <a:gd name="T4" fmla="*/ 8 w 8"/>
                <a:gd name="T5" fmla="*/ 1 h 4"/>
                <a:gd name="T6" fmla="*/ 8 w 8"/>
                <a:gd name="T7" fmla="*/ 4 h 4"/>
              </a:gdLst>
              <a:ahLst/>
              <a:cxnLst>
                <a:cxn ang="0">
                  <a:pos x="T0" y="T1"/>
                </a:cxn>
                <a:cxn ang="0">
                  <a:pos x="T2" y="T3"/>
                </a:cxn>
                <a:cxn ang="0">
                  <a:pos x="T4" y="T5"/>
                </a:cxn>
                <a:cxn ang="0">
                  <a:pos x="T6" y="T7"/>
                </a:cxn>
              </a:cxnLst>
              <a:rect l="0" t="0" r="r" b="b"/>
              <a:pathLst>
                <a:path w="8" h="4">
                  <a:moveTo>
                    <a:pt x="8" y="4"/>
                  </a:moveTo>
                  <a:cubicBezTo>
                    <a:pt x="4" y="4"/>
                    <a:pt x="2" y="2"/>
                    <a:pt x="0" y="0"/>
                  </a:cubicBezTo>
                  <a:cubicBezTo>
                    <a:pt x="3" y="0"/>
                    <a:pt x="6" y="1"/>
                    <a:pt x="8" y="1"/>
                  </a:cubicBezTo>
                  <a:cubicBezTo>
                    <a:pt x="8" y="2"/>
                    <a:pt x="8" y="3"/>
                    <a:pt x="8" y="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1844"/>
            <p:cNvSpPr>
              <a:spLocks/>
            </p:cNvSpPr>
            <p:nvPr/>
          </p:nvSpPr>
          <p:spPr bwMode="auto">
            <a:xfrm>
              <a:off x="819150" y="2714816"/>
              <a:ext cx="12700" cy="19050"/>
            </a:xfrm>
            <a:custGeom>
              <a:avLst/>
              <a:gdLst>
                <a:gd name="T0" fmla="*/ 9 w 25"/>
                <a:gd name="T1" fmla="*/ 37 h 37"/>
                <a:gd name="T2" fmla="*/ 10 w 25"/>
                <a:gd name="T3" fmla="*/ 4 h 37"/>
                <a:gd name="T4" fmla="*/ 20 w 25"/>
                <a:gd name="T5" fmla="*/ 0 h 37"/>
                <a:gd name="T6" fmla="*/ 25 w 25"/>
                <a:gd name="T7" fmla="*/ 4 h 37"/>
                <a:gd name="T8" fmla="*/ 20 w 25"/>
                <a:gd name="T9" fmla="*/ 33 h 37"/>
                <a:gd name="T10" fmla="*/ 9 w 25"/>
                <a:gd name="T11" fmla="*/ 37 h 37"/>
              </a:gdLst>
              <a:ahLst/>
              <a:cxnLst>
                <a:cxn ang="0">
                  <a:pos x="T0" y="T1"/>
                </a:cxn>
                <a:cxn ang="0">
                  <a:pos x="T2" y="T3"/>
                </a:cxn>
                <a:cxn ang="0">
                  <a:pos x="T4" y="T5"/>
                </a:cxn>
                <a:cxn ang="0">
                  <a:pos x="T6" y="T7"/>
                </a:cxn>
                <a:cxn ang="0">
                  <a:pos x="T8" y="T9"/>
                </a:cxn>
                <a:cxn ang="0">
                  <a:pos x="T10" y="T11"/>
                </a:cxn>
              </a:cxnLst>
              <a:rect l="0" t="0" r="r" b="b"/>
              <a:pathLst>
                <a:path w="25" h="37">
                  <a:moveTo>
                    <a:pt x="9" y="37"/>
                  </a:moveTo>
                  <a:cubicBezTo>
                    <a:pt x="0" y="37"/>
                    <a:pt x="19" y="7"/>
                    <a:pt x="10" y="4"/>
                  </a:cubicBezTo>
                  <a:cubicBezTo>
                    <a:pt x="10" y="0"/>
                    <a:pt x="16" y="1"/>
                    <a:pt x="20" y="0"/>
                  </a:cubicBezTo>
                  <a:cubicBezTo>
                    <a:pt x="19" y="4"/>
                    <a:pt x="22" y="4"/>
                    <a:pt x="25" y="4"/>
                  </a:cubicBezTo>
                  <a:cubicBezTo>
                    <a:pt x="20" y="14"/>
                    <a:pt x="0" y="28"/>
                    <a:pt x="20" y="33"/>
                  </a:cubicBezTo>
                  <a:cubicBezTo>
                    <a:pt x="15" y="36"/>
                    <a:pt x="11" y="37"/>
                    <a:pt x="9" y="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1859"/>
            <p:cNvSpPr>
              <a:spLocks noEditPoints="1"/>
            </p:cNvSpPr>
            <p:nvPr/>
          </p:nvSpPr>
          <p:spPr bwMode="auto">
            <a:xfrm>
              <a:off x="720725" y="2724341"/>
              <a:ext cx="168275" cy="949325"/>
            </a:xfrm>
            <a:custGeom>
              <a:avLst/>
              <a:gdLst>
                <a:gd name="T0" fmla="*/ 293 w 331"/>
                <a:gd name="T1" fmla="*/ 1853 h 1853"/>
                <a:gd name="T2" fmla="*/ 83 w 331"/>
                <a:gd name="T3" fmla="*/ 1778 h 1853"/>
                <a:gd name="T4" fmla="*/ 95 w 331"/>
                <a:gd name="T5" fmla="*/ 1723 h 1853"/>
                <a:gd name="T6" fmla="*/ 98 w 331"/>
                <a:gd name="T7" fmla="*/ 1696 h 1853"/>
                <a:gd name="T8" fmla="*/ 95 w 331"/>
                <a:gd name="T9" fmla="*/ 1723 h 1853"/>
                <a:gd name="T10" fmla="*/ 331 w 331"/>
                <a:gd name="T11" fmla="*/ 1797 h 1853"/>
                <a:gd name="T12" fmla="*/ 293 w 331"/>
                <a:gd name="T13" fmla="*/ 1853 h 1853"/>
                <a:gd name="T14" fmla="*/ 10 w 331"/>
                <a:gd name="T15" fmla="*/ 113 h 1853"/>
                <a:gd name="T16" fmla="*/ 10 w 331"/>
                <a:gd name="T17" fmla="*/ 113 h 1853"/>
                <a:gd name="T18" fmla="*/ 0 w 331"/>
                <a:gd name="T19" fmla="*/ 53 h 1853"/>
                <a:gd name="T20" fmla="*/ 171 w 331"/>
                <a:gd name="T21" fmla="*/ 0 h 1853"/>
                <a:gd name="T22" fmla="*/ 158 w 331"/>
                <a:gd name="T23" fmla="*/ 60 h 1853"/>
                <a:gd name="T24" fmla="*/ 10 w 331"/>
                <a:gd name="T25" fmla="*/ 113 h 1853"/>
                <a:gd name="T26" fmla="*/ 177 w 331"/>
                <a:gd name="T27" fmla="*/ 50 h 1853"/>
                <a:gd name="T28" fmla="*/ 188 w 331"/>
                <a:gd name="T29" fmla="*/ 42 h 1853"/>
                <a:gd name="T30" fmla="*/ 215 w 331"/>
                <a:gd name="T31" fmla="*/ 24 h 1853"/>
                <a:gd name="T32" fmla="*/ 207 w 331"/>
                <a:gd name="T33" fmla="*/ 33 h 1853"/>
                <a:gd name="T34" fmla="*/ 177 w 331"/>
                <a:gd name="T35" fmla="*/ 50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1" h="1853">
                  <a:moveTo>
                    <a:pt x="293" y="1853"/>
                  </a:moveTo>
                  <a:cubicBezTo>
                    <a:pt x="148" y="1815"/>
                    <a:pt x="83" y="1778"/>
                    <a:pt x="83" y="1778"/>
                  </a:cubicBezTo>
                  <a:lnTo>
                    <a:pt x="95" y="1723"/>
                  </a:lnTo>
                  <a:lnTo>
                    <a:pt x="98" y="1696"/>
                  </a:lnTo>
                  <a:cubicBezTo>
                    <a:pt x="97" y="1706"/>
                    <a:pt x="96" y="1715"/>
                    <a:pt x="95" y="1723"/>
                  </a:cubicBezTo>
                  <a:cubicBezTo>
                    <a:pt x="95" y="1723"/>
                    <a:pt x="174" y="1760"/>
                    <a:pt x="331" y="1797"/>
                  </a:cubicBezTo>
                  <a:cubicBezTo>
                    <a:pt x="324" y="1817"/>
                    <a:pt x="309" y="1835"/>
                    <a:pt x="293" y="1853"/>
                  </a:cubicBezTo>
                  <a:close/>
                  <a:moveTo>
                    <a:pt x="10" y="113"/>
                  </a:moveTo>
                  <a:lnTo>
                    <a:pt x="10" y="113"/>
                  </a:lnTo>
                  <a:lnTo>
                    <a:pt x="0" y="53"/>
                  </a:lnTo>
                  <a:cubicBezTo>
                    <a:pt x="68" y="43"/>
                    <a:pt x="124" y="25"/>
                    <a:pt x="171" y="0"/>
                  </a:cubicBezTo>
                  <a:cubicBezTo>
                    <a:pt x="165" y="18"/>
                    <a:pt x="161" y="40"/>
                    <a:pt x="158" y="60"/>
                  </a:cubicBezTo>
                  <a:cubicBezTo>
                    <a:pt x="115" y="81"/>
                    <a:pt x="66" y="99"/>
                    <a:pt x="10" y="113"/>
                  </a:cubicBezTo>
                  <a:moveTo>
                    <a:pt x="177" y="50"/>
                  </a:moveTo>
                  <a:cubicBezTo>
                    <a:pt x="179" y="46"/>
                    <a:pt x="183" y="43"/>
                    <a:pt x="188" y="42"/>
                  </a:cubicBezTo>
                  <a:cubicBezTo>
                    <a:pt x="191" y="33"/>
                    <a:pt x="198" y="27"/>
                    <a:pt x="215" y="24"/>
                  </a:cubicBezTo>
                  <a:cubicBezTo>
                    <a:pt x="212" y="27"/>
                    <a:pt x="209" y="30"/>
                    <a:pt x="207" y="33"/>
                  </a:cubicBezTo>
                  <a:cubicBezTo>
                    <a:pt x="197" y="39"/>
                    <a:pt x="187" y="45"/>
                    <a:pt x="177" y="5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1860"/>
            <p:cNvSpPr>
              <a:spLocks noEditPoints="1"/>
            </p:cNvSpPr>
            <p:nvPr/>
          </p:nvSpPr>
          <p:spPr bwMode="auto">
            <a:xfrm>
              <a:off x="725488" y="2740216"/>
              <a:ext cx="263525" cy="904875"/>
            </a:xfrm>
            <a:custGeom>
              <a:avLst/>
              <a:gdLst>
                <a:gd name="T0" fmla="*/ 321 w 514"/>
                <a:gd name="T1" fmla="*/ 1764 h 1764"/>
                <a:gd name="T2" fmla="*/ 85 w 514"/>
                <a:gd name="T3" fmla="*/ 1690 h 1764"/>
                <a:gd name="T4" fmla="*/ 88 w 514"/>
                <a:gd name="T5" fmla="*/ 1663 h 1764"/>
                <a:gd name="T6" fmla="*/ 91 w 514"/>
                <a:gd name="T7" fmla="*/ 1624 h 1764"/>
                <a:gd name="T8" fmla="*/ 384 w 514"/>
                <a:gd name="T9" fmla="*/ 1713 h 1764"/>
                <a:gd name="T10" fmla="*/ 437 w 514"/>
                <a:gd name="T11" fmla="*/ 1722 h 1764"/>
                <a:gd name="T12" fmla="*/ 514 w 514"/>
                <a:gd name="T13" fmla="*/ 1734 h 1764"/>
                <a:gd name="T14" fmla="*/ 488 w 514"/>
                <a:gd name="T15" fmla="*/ 1742 h 1764"/>
                <a:gd name="T16" fmla="*/ 409 w 514"/>
                <a:gd name="T17" fmla="*/ 1731 h 1764"/>
                <a:gd name="T18" fmla="*/ 331 w 514"/>
                <a:gd name="T19" fmla="*/ 1719 h 1764"/>
                <a:gd name="T20" fmla="*/ 320 w 514"/>
                <a:gd name="T21" fmla="*/ 1720 h 1764"/>
                <a:gd name="T22" fmla="*/ 321 w 514"/>
                <a:gd name="T23" fmla="*/ 1764 h 1764"/>
                <a:gd name="T24" fmla="*/ 6 w 514"/>
                <a:gd name="T25" fmla="*/ 145 h 1764"/>
                <a:gd name="T26" fmla="*/ 0 w 514"/>
                <a:gd name="T27" fmla="*/ 80 h 1764"/>
                <a:gd name="T28" fmla="*/ 0 w 514"/>
                <a:gd name="T29" fmla="*/ 80 h 1764"/>
                <a:gd name="T30" fmla="*/ 148 w 514"/>
                <a:gd name="T31" fmla="*/ 27 h 1764"/>
                <a:gd name="T32" fmla="*/ 146 w 514"/>
                <a:gd name="T33" fmla="*/ 35 h 1764"/>
                <a:gd name="T34" fmla="*/ 153 w 514"/>
                <a:gd name="T35" fmla="*/ 36 h 1764"/>
                <a:gd name="T36" fmla="*/ 167 w 514"/>
                <a:gd name="T37" fmla="*/ 17 h 1764"/>
                <a:gd name="T38" fmla="*/ 197 w 514"/>
                <a:gd name="T39" fmla="*/ 0 h 1764"/>
                <a:gd name="T40" fmla="*/ 191 w 514"/>
                <a:gd name="T41" fmla="*/ 11 h 1764"/>
                <a:gd name="T42" fmla="*/ 279 w 514"/>
                <a:gd name="T43" fmla="*/ 42 h 1764"/>
                <a:gd name="T44" fmla="*/ 6 w 514"/>
                <a:gd name="T45" fmla="*/ 145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4" h="1764">
                  <a:moveTo>
                    <a:pt x="321" y="1764"/>
                  </a:moveTo>
                  <a:cubicBezTo>
                    <a:pt x="164" y="1727"/>
                    <a:pt x="85" y="1690"/>
                    <a:pt x="85" y="1690"/>
                  </a:cubicBezTo>
                  <a:cubicBezTo>
                    <a:pt x="86" y="1682"/>
                    <a:pt x="87" y="1673"/>
                    <a:pt x="88" y="1663"/>
                  </a:cubicBezTo>
                  <a:cubicBezTo>
                    <a:pt x="89" y="1651"/>
                    <a:pt x="90" y="1638"/>
                    <a:pt x="91" y="1624"/>
                  </a:cubicBezTo>
                  <a:cubicBezTo>
                    <a:pt x="109" y="1634"/>
                    <a:pt x="199" y="1676"/>
                    <a:pt x="384" y="1713"/>
                  </a:cubicBezTo>
                  <a:cubicBezTo>
                    <a:pt x="401" y="1718"/>
                    <a:pt x="420" y="1721"/>
                    <a:pt x="437" y="1722"/>
                  </a:cubicBezTo>
                  <a:cubicBezTo>
                    <a:pt x="462" y="1727"/>
                    <a:pt x="487" y="1731"/>
                    <a:pt x="514" y="1734"/>
                  </a:cubicBezTo>
                  <a:cubicBezTo>
                    <a:pt x="510" y="1740"/>
                    <a:pt x="501" y="1742"/>
                    <a:pt x="488" y="1742"/>
                  </a:cubicBezTo>
                  <a:cubicBezTo>
                    <a:pt x="467" y="1742"/>
                    <a:pt x="438" y="1736"/>
                    <a:pt x="409" y="1731"/>
                  </a:cubicBezTo>
                  <a:cubicBezTo>
                    <a:pt x="380" y="1725"/>
                    <a:pt x="351" y="1719"/>
                    <a:pt x="331" y="1719"/>
                  </a:cubicBezTo>
                  <a:cubicBezTo>
                    <a:pt x="327" y="1719"/>
                    <a:pt x="323" y="1719"/>
                    <a:pt x="320" y="1720"/>
                  </a:cubicBezTo>
                  <a:cubicBezTo>
                    <a:pt x="326" y="1736"/>
                    <a:pt x="325" y="1750"/>
                    <a:pt x="321" y="1764"/>
                  </a:cubicBezTo>
                  <a:moveTo>
                    <a:pt x="6" y="145"/>
                  </a:moveTo>
                  <a:cubicBezTo>
                    <a:pt x="3" y="104"/>
                    <a:pt x="0" y="80"/>
                    <a:pt x="0" y="80"/>
                  </a:cubicBezTo>
                  <a:lnTo>
                    <a:pt x="0" y="80"/>
                  </a:lnTo>
                  <a:cubicBezTo>
                    <a:pt x="56" y="66"/>
                    <a:pt x="105" y="48"/>
                    <a:pt x="148" y="27"/>
                  </a:cubicBezTo>
                  <a:cubicBezTo>
                    <a:pt x="147" y="30"/>
                    <a:pt x="147" y="33"/>
                    <a:pt x="146" y="35"/>
                  </a:cubicBezTo>
                  <a:cubicBezTo>
                    <a:pt x="148" y="35"/>
                    <a:pt x="151" y="36"/>
                    <a:pt x="153" y="36"/>
                  </a:cubicBezTo>
                  <a:cubicBezTo>
                    <a:pt x="161" y="33"/>
                    <a:pt x="163" y="24"/>
                    <a:pt x="167" y="17"/>
                  </a:cubicBezTo>
                  <a:cubicBezTo>
                    <a:pt x="177" y="12"/>
                    <a:pt x="187" y="6"/>
                    <a:pt x="197" y="0"/>
                  </a:cubicBezTo>
                  <a:cubicBezTo>
                    <a:pt x="195" y="4"/>
                    <a:pt x="193" y="7"/>
                    <a:pt x="191" y="11"/>
                  </a:cubicBezTo>
                  <a:cubicBezTo>
                    <a:pt x="224" y="18"/>
                    <a:pt x="254" y="28"/>
                    <a:pt x="279" y="42"/>
                  </a:cubicBezTo>
                  <a:cubicBezTo>
                    <a:pt x="211" y="91"/>
                    <a:pt x="122" y="128"/>
                    <a:pt x="6" y="14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861"/>
            <p:cNvSpPr>
              <a:spLocks noEditPoints="1"/>
            </p:cNvSpPr>
            <p:nvPr/>
          </p:nvSpPr>
          <p:spPr bwMode="auto">
            <a:xfrm>
              <a:off x="727075" y="2762441"/>
              <a:ext cx="263525" cy="868363"/>
            </a:xfrm>
            <a:custGeom>
              <a:avLst/>
              <a:gdLst>
                <a:gd name="T0" fmla="*/ 432 w 513"/>
                <a:gd name="T1" fmla="*/ 1680 h 1692"/>
                <a:gd name="T2" fmla="*/ 506 w 513"/>
                <a:gd name="T3" fmla="*/ 1666 h 1692"/>
                <a:gd name="T4" fmla="*/ 379 w 513"/>
                <a:gd name="T5" fmla="*/ 1671 h 1692"/>
                <a:gd name="T6" fmla="*/ 82 w 513"/>
                <a:gd name="T7" fmla="*/ 1581 h 1692"/>
                <a:gd name="T8" fmla="*/ 34 w 513"/>
                <a:gd name="T9" fmla="*/ 326 h 1692"/>
                <a:gd name="T10" fmla="*/ 119 w 513"/>
                <a:gd name="T11" fmla="*/ 297 h 1692"/>
                <a:gd name="T12" fmla="*/ 6 w 513"/>
                <a:gd name="T13" fmla="*/ 185 h 1692"/>
                <a:gd name="T14" fmla="*/ 1 w 513"/>
                <a:gd name="T15" fmla="*/ 103 h 1692"/>
                <a:gd name="T16" fmla="*/ 372 w 513"/>
                <a:gd name="T17" fmla="*/ 114 h 1692"/>
                <a:gd name="T18" fmla="*/ 336 w 513"/>
                <a:gd name="T19" fmla="*/ 241 h 1692"/>
                <a:gd name="T20" fmla="*/ 208 w 513"/>
                <a:gd name="T21" fmla="*/ 311 h 1692"/>
                <a:gd name="T22" fmla="*/ 191 w 513"/>
                <a:gd name="T23" fmla="*/ 311 h 1692"/>
                <a:gd name="T24" fmla="*/ 183 w 513"/>
                <a:gd name="T25" fmla="*/ 374 h 1692"/>
                <a:gd name="T26" fmla="*/ 171 w 513"/>
                <a:gd name="T27" fmla="*/ 387 h 1692"/>
                <a:gd name="T28" fmla="*/ 159 w 513"/>
                <a:gd name="T29" fmla="*/ 429 h 1692"/>
                <a:gd name="T30" fmla="*/ 171 w 513"/>
                <a:gd name="T31" fmla="*/ 492 h 1692"/>
                <a:gd name="T32" fmla="*/ 200 w 513"/>
                <a:gd name="T33" fmla="*/ 497 h 1692"/>
                <a:gd name="T34" fmla="*/ 190 w 513"/>
                <a:gd name="T35" fmla="*/ 555 h 1692"/>
                <a:gd name="T36" fmla="*/ 242 w 513"/>
                <a:gd name="T37" fmla="*/ 578 h 1692"/>
                <a:gd name="T38" fmla="*/ 276 w 513"/>
                <a:gd name="T39" fmla="*/ 593 h 1692"/>
                <a:gd name="T40" fmla="*/ 300 w 513"/>
                <a:gd name="T41" fmla="*/ 590 h 1692"/>
                <a:gd name="T42" fmla="*/ 319 w 513"/>
                <a:gd name="T43" fmla="*/ 583 h 1692"/>
                <a:gd name="T44" fmla="*/ 198 w 513"/>
                <a:gd name="T45" fmla="*/ 702 h 1692"/>
                <a:gd name="T46" fmla="*/ 157 w 513"/>
                <a:gd name="T47" fmla="*/ 721 h 1692"/>
                <a:gd name="T48" fmla="*/ 192 w 513"/>
                <a:gd name="T49" fmla="*/ 718 h 1692"/>
                <a:gd name="T50" fmla="*/ 192 w 513"/>
                <a:gd name="T51" fmla="*/ 757 h 1692"/>
                <a:gd name="T52" fmla="*/ 276 w 513"/>
                <a:gd name="T53" fmla="*/ 751 h 1692"/>
                <a:gd name="T54" fmla="*/ 333 w 513"/>
                <a:gd name="T55" fmla="*/ 763 h 1692"/>
                <a:gd name="T56" fmla="*/ 394 w 513"/>
                <a:gd name="T57" fmla="*/ 773 h 1692"/>
                <a:gd name="T58" fmla="*/ 470 w 513"/>
                <a:gd name="T59" fmla="*/ 931 h 1692"/>
                <a:gd name="T60" fmla="*/ 511 w 513"/>
                <a:gd name="T61" fmla="*/ 1008 h 1692"/>
                <a:gd name="T62" fmla="*/ 471 w 513"/>
                <a:gd name="T63" fmla="*/ 1138 h 1692"/>
                <a:gd name="T64" fmla="*/ 413 w 513"/>
                <a:gd name="T65" fmla="*/ 1176 h 1692"/>
                <a:gd name="T66" fmla="*/ 383 w 513"/>
                <a:gd name="T67" fmla="*/ 1258 h 1692"/>
                <a:gd name="T68" fmla="*/ 312 w 513"/>
                <a:gd name="T69" fmla="*/ 1290 h 1692"/>
                <a:gd name="T70" fmla="*/ 300 w 513"/>
                <a:gd name="T71" fmla="*/ 1226 h 1692"/>
                <a:gd name="T72" fmla="*/ 183 w 513"/>
                <a:gd name="T73" fmla="*/ 1342 h 1692"/>
                <a:gd name="T74" fmla="*/ 234 w 513"/>
                <a:gd name="T75" fmla="*/ 1435 h 1692"/>
                <a:gd name="T76" fmla="*/ 263 w 513"/>
                <a:gd name="T77" fmla="*/ 1484 h 1692"/>
                <a:gd name="T78" fmla="*/ 379 w 513"/>
                <a:gd name="T79" fmla="*/ 1671 h 1692"/>
                <a:gd name="T80" fmla="*/ 149 w 513"/>
                <a:gd name="T81" fmla="*/ 1352 h 1692"/>
                <a:gd name="T82" fmla="*/ 146 w 513"/>
                <a:gd name="T83" fmla="*/ 1305 h 1692"/>
                <a:gd name="T84" fmla="*/ 111 w 513"/>
                <a:gd name="T85" fmla="*/ 1297 h 1692"/>
                <a:gd name="T86" fmla="*/ 98 w 513"/>
                <a:gd name="T87" fmla="*/ 1304 h 1692"/>
                <a:gd name="T88" fmla="*/ 196 w 513"/>
                <a:gd name="T89" fmla="*/ 598 h 1692"/>
                <a:gd name="T90" fmla="*/ 229 w 513"/>
                <a:gd name="T91" fmla="*/ 610 h 1692"/>
                <a:gd name="T92" fmla="*/ 205 w 513"/>
                <a:gd name="T93" fmla="*/ 602 h 1692"/>
                <a:gd name="T94" fmla="*/ 196 w 513"/>
                <a:gd name="T95" fmla="*/ 598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3" h="1692">
                  <a:moveTo>
                    <a:pt x="509" y="1692"/>
                  </a:moveTo>
                  <a:cubicBezTo>
                    <a:pt x="482" y="1689"/>
                    <a:pt x="457" y="1685"/>
                    <a:pt x="432" y="1680"/>
                  </a:cubicBezTo>
                  <a:cubicBezTo>
                    <a:pt x="437" y="1681"/>
                    <a:pt x="441" y="1681"/>
                    <a:pt x="446" y="1681"/>
                  </a:cubicBezTo>
                  <a:cubicBezTo>
                    <a:pt x="469" y="1681"/>
                    <a:pt x="490" y="1676"/>
                    <a:pt x="506" y="1666"/>
                  </a:cubicBezTo>
                  <a:cubicBezTo>
                    <a:pt x="513" y="1679"/>
                    <a:pt x="513" y="1687"/>
                    <a:pt x="509" y="1692"/>
                  </a:cubicBezTo>
                  <a:close/>
                  <a:moveTo>
                    <a:pt x="379" y="1671"/>
                  </a:moveTo>
                  <a:cubicBezTo>
                    <a:pt x="194" y="1634"/>
                    <a:pt x="104" y="1592"/>
                    <a:pt x="86" y="1582"/>
                  </a:cubicBezTo>
                  <a:cubicBezTo>
                    <a:pt x="83" y="1581"/>
                    <a:pt x="82" y="1581"/>
                    <a:pt x="82" y="1581"/>
                  </a:cubicBezTo>
                  <a:cubicBezTo>
                    <a:pt x="97" y="1479"/>
                    <a:pt x="45" y="720"/>
                    <a:pt x="16" y="331"/>
                  </a:cubicBezTo>
                  <a:cubicBezTo>
                    <a:pt x="22" y="330"/>
                    <a:pt x="28" y="328"/>
                    <a:pt x="34" y="326"/>
                  </a:cubicBezTo>
                  <a:cubicBezTo>
                    <a:pt x="55" y="321"/>
                    <a:pt x="77" y="315"/>
                    <a:pt x="96" y="308"/>
                  </a:cubicBezTo>
                  <a:cubicBezTo>
                    <a:pt x="104" y="305"/>
                    <a:pt x="112" y="301"/>
                    <a:pt x="119" y="297"/>
                  </a:cubicBezTo>
                  <a:cubicBezTo>
                    <a:pt x="74" y="271"/>
                    <a:pt x="35" y="239"/>
                    <a:pt x="19" y="185"/>
                  </a:cubicBezTo>
                  <a:cubicBezTo>
                    <a:pt x="14" y="185"/>
                    <a:pt x="10" y="185"/>
                    <a:pt x="6" y="185"/>
                  </a:cubicBezTo>
                  <a:cubicBezTo>
                    <a:pt x="2" y="133"/>
                    <a:pt x="0" y="103"/>
                    <a:pt x="0" y="103"/>
                  </a:cubicBezTo>
                  <a:cubicBezTo>
                    <a:pt x="0" y="103"/>
                    <a:pt x="1" y="103"/>
                    <a:pt x="1" y="103"/>
                  </a:cubicBezTo>
                  <a:cubicBezTo>
                    <a:pt x="117" y="86"/>
                    <a:pt x="206" y="49"/>
                    <a:pt x="274" y="0"/>
                  </a:cubicBezTo>
                  <a:cubicBezTo>
                    <a:pt x="320" y="26"/>
                    <a:pt x="353" y="63"/>
                    <a:pt x="372" y="114"/>
                  </a:cubicBezTo>
                  <a:cubicBezTo>
                    <a:pt x="366" y="143"/>
                    <a:pt x="361" y="172"/>
                    <a:pt x="360" y="206"/>
                  </a:cubicBezTo>
                  <a:cubicBezTo>
                    <a:pt x="354" y="219"/>
                    <a:pt x="346" y="231"/>
                    <a:pt x="336" y="241"/>
                  </a:cubicBezTo>
                  <a:cubicBezTo>
                    <a:pt x="306" y="272"/>
                    <a:pt x="265" y="293"/>
                    <a:pt x="237" y="326"/>
                  </a:cubicBezTo>
                  <a:cubicBezTo>
                    <a:pt x="232" y="316"/>
                    <a:pt x="221" y="312"/>
                    <a:pt x="208" y="311"/>
                  </a:cubicBezTo>
                  <a:cubicBezTo>
                    <a:pt x="206" y="311"/>
                    <a:pt x="205" y="311"/>
                    <a:pt x="203" y="311"/>
                  </a:cubicBezTo>
                  <a:cubicBezTo>
                    <a:pt x="199" y="311"/>
                    <a:pt x="195" y="311"/>
                    <a:pt x="191" y="311"/>
                  </a:cubicBezTo>
                  <a:cubicBezTo>
                    <a:pt x="190" y="317"/>
                    <a:pt x="192" y="319"/>
                    <a:pt x="197" y="331"/>
                  </a:cubicBezTo>
                  <a:cubicBezTo>
                    <a:pt x="177" y="342"/>
                    <a:pt x="182" y="347"/>
                    <a:pt x="183" y="374"/>
                  </a:cubicBezTo>
                  <a:cubicBezTo>
                    <a:pt x="183" y="387"/>
                    <a:pt x="174" y="394"/>
                    <a:pt x="171" y="394"/>
                  </a:cubicBezTo>
                  <a:cubicBezTo>
                    <a:pt x="168" y="394"/>
                    <a:pt x="168" y="392"/>
                    <a:pt x="171" y="387"/>
                  </a:cubicBezTo>
                  <a:cubicBezTo>
                    <a:pt x="170" y="388"/>
                    <a:pt x="169" y="390"/>
                    <a:pt x="169" y="391"/>
                  </a:cubicBezTo>
                  <a:cubicBezTo>
                    <a:pt x="163" y="401"/>
                    <a:pt x="160" y="414"/>
                    <a:pt x="159" y="429"/>
                  </a:cubicBezTo>
                  <a:cubicBezTo>
                    <a:pt x="158" y="447"/>
                    <a:pt x="159" y="467"/>
                    <a:pt x="157" y="489"/>
                  </a:cubicBezTo>
                  <a:cubicBezTo>
                    <a:pt x="162" y="491"/>
                    <a:pt x="167" y="492"/>
                    <a:pt x="171" y="492"/>
                  </a:cubicBezTo>
                  <a:cubicBezTo>
                    <a:pt x="199" y="492"/>
                    <a:pt x="198" y="450"/>
                    <a:pt x="199" y="415"/>
                  </a:cubicBezTo>
                  <a:cubicBezTo>
                    <a:pt x="221" y="437"/>
                    <a:pt x="210" y="468"/>
                    <a:pt x="200" y="497"/>
                  </a:cubicBezTo>
                  <a:cubicBezTo>
                    <a:pt x="194" y="512"/>
                    <a:pt x="189" y="527"/>
                    <a:pt x="188" y="539"/>
                  </a:cubicBezTo>
                  <a:cubicBezTo>
                    <a:pt x="187" y="545"/>
                    <a:pt x="188" y="551"/>
                    <a:pt x="190" y="555"/>
                  </a:cubicBezTo>
                  <a:cubicBezTo>
                    <a:pt x="197" y="573"/>
                    <a:pt x="212" y="579"/>
                    <a:pt x="229" y="579"/>
                  </a:cubicBezTo>
                  <a:cubicBezTo>
                    <a:pt x="233" y="579"/>
                    <a:pt x="237" y="578"/>
                    <a:pt x="242" y="578"/>
                  </a:cubicBezTo>
                  <a:cubicBezTo>
                    <a:pt x="257" y="575"/>
                    <a:pt x="274" y="570"/>
                    <a:pt x="289" y="565"/>
                  </a:cubicBezTo>
                  <a:cubicBezTo>
                    <a:pt x="297" y="582"/>
                    <a:pt x="283" y="586"/>
                    <a:pt x="276" y="593"/>
                  </a:cubicBezTo>
                  <a:cubicBezTo>
                    <a:pt x="279" y="596"/>
                    <a:pt x="281" y="597"/>
                    <a:pt x="284" y="597"/>
                  </a:cubicBezTo>
                  <a:cubicBezTo>
                    <a:pt x="289" y="597"/>
                    <a:pt x="295" y="593"/>
                    <a:pt x="300" y="590"/>
                  </a:cubicBezTo>
                  <a:cubicBezTo>
                    <a:pt x="306" y="586"/>
                    <a:pt x="311" y="583"/>
                    <a:pt x="318" y="583"/>
                  </a:cubicBezTo>
                  <a:lnTo>
                    <a:pt x="319" y="583"/>
                  </a:lnTo>
                  <a:cubicBezTo>
                    <a:pt x="312" y="591"/>
                    <a:pt x="305" y="598"/>
                    <a:pt x="297" y="606"/>
                  </a:cubicBezTo>
                  <a:cubicBezTo>
                    <a:pt x="266" y="639"/>
                    <a:pt x="232" y="670"/>
                    <a:pt x="198" y="702"/>
                  </a:cubicBezTo>
                  <a:cubicBezTo>
                    <a:pt x="194" y="698"/>
                    <a:pt x="190" y="697"/>
                    <a:pt x="186" y="697"/>
                  </a:cubicBezTo>
                  <a:cubicBezTo>
                    <a:pt x="173" y="697"/>
                    <a:pt x="159" y="709"/>
                    <a:pt x="157" y="721"/>
                  </a:cubicBezTo>
                  <a:cubicBezTo>
                    <a:pt x="158" y="743"/>
                    <a:pt x="173" y="740"/>
                    <a:pt x="180" y="750"/>
                  </a:cubicBezTo>
                  <a:cubicBezTo>
                    <a:pt x="190" y="743"/>
                    <a:pt x="201" y="736"/>
                    <a:pt x="192" y="718"/>
                  </a:cubicBezTo>
                  <a:cubicBezTo>
                    <a:pt x="215" y="720"/>
                    <a:pt x="197" y="747"/>
                    <a:pt x="192" y="757"/>
                  </a:cubicBezTo>
                  <a:lnTo>
                    <a:pt x="192" y="757"/>
                  </a:lnTo>
                  <a:cubicBezTo>
                    <a:pt x="217" y="752"/>
                    <a:pt x="229" y="734"/>
                    <a:pt x="248" y="724"/>
                  </a:cubicBezTo>
                  <a:cubicBezTo>
                    <a:pt x="258" y="733"/>
                    <a:pt x="260" y="749"/>
                    <a:pt x="276" y="751"/>
                  </a:cubicBezTo>
                  <a:cubicBezTo>
                    <a:pt x="284" y="748"/>
                    <a:pt x="290" y="747"/>
                    <a:pt x="296" y="747"/>
                  </a:cubicBezTo>
                  <a:cubicBezTo>
                    <a:pt x="311" y="747"/>
                    <a:pt x="322" y="755"/>
                    <a:pt x="333" y="763"/>
                  </a:cubicBezTo>
                  <a:cubicBezTo>
                    <a:pt x="344" y="771"/>
                    <a:pt x="355" y="779"/>
                    <a:pt x="370" y="779"/>
                  </a:cubicBezTo>
                  <a:cubicBezTo>
                    <a:pt x="377" y="779"/>
                    <a:pt x="385" y="777"/>
                    <a:pt x="394" y="773"/>
                  </a:cubicBezTo>
                  <a:cubicBezTo>
                    <a:pt x="406" y="815"/>
                    <a:pt x="432" y="844"/>
                    <a:pt x="470" y="858"/>
                  </a:cubicBezTo>
                  <a:lnTo>
                    <a:pt x="470" y="931"/>
                  </a:lnTo>
                  <a:lnTo>
                    <a:pt x="487" y="931"/>
                  </a:lnTo>
                  <a:cubicBezTo>
                    <a:pt x="486" y="966"/>
                    <a:pt x="507" y="978"/>
                    <a:pt x="511" y="1008"/>
                  </a:cubicBezTo>
                  <a:cubicBezTo>
                    <a:pt x="493" y="1038"/>
                    <a:pt x="479" y="1083"/>
                    <a:pt x="472" y="1138"/>
                  </a:cubicBezTo>
                  <a:cubicBezTo>
                    <a:pt x="472" y="1138"/>
                    <a:pt x="471" y="1138"/>
                    <a:pt x="471" y="1138"/>
                  </a:cubicBezTo>
                  <a:cubicBezTo>
                    <a:pt x="443" y="1138"/>
                    <a:pt x="438" y="1160"/>
                    <a:pt x="427" y="1177"/>
                  </a:cubicBezTo>
                  <a:cubicBezTo>
                    <a:pt x="422" y="1176"/>
                    <a:pt x="417" y="1176"/>
                    <a:pt x="413" y="1176"/>
                  </a:cubicBezTo>
                  <a:cubicBezTo>
                    <a:pt x="391" y="1176"/>
                    <a:pt x="377" y="1183"/>
                    <a:pt x="372" y="1198"/>
                  </a:cubicBezTo>
                  <a:cubicBezTo>
                    <a:pt x="365" y="1228"/>
                    <a:pt x="383" y="1235"/>
                    <a:pt x="383" y="1258"/>
                  </a:cubicBezTo>
                  <a:cubicBezTo>
                    <a:pt x="364" y="1250"/>
                    <a:pt x="349" y="1239"/>
                    <a:pt x="329" y="1232"/>
                  </a:cubicBezTo>
                  <a:cubicBezTo>
                    <a:pt x="321" y="1251"/>
                    <a:pt x="314" y="1271"/>
                    <a:pt x="312" y="1290"/>
                  </a:cubicBezTo>
                  <a:cubicBezTo>
                    <a:pt x="303" y="1270"/>
                    <a:pt x="309" y="1249"/>
                    <a:pt x="318" y="1229"/>
                  </a:cubicBezTo>
                  <a:cubicBezTo>
                    <a:pt x="312" y="1227"/>
                    <a:pt x="306" y="1226"/>
                    <a:pt x="300" y="1226"/>
                  </a:cubicBezTo>
                  <a:cubicBezTo>
                    <a:pt x="299" y="1232"/>
                    <a:pt x="297" y="1239"/>
                    <a:pt x="295" y="1245"/>
                  </a:cubicBezTo>
                  <a:cubicBezTo>
                    <a:pt x="243" y="1276"/>
                    <a:pt x="243" y="1314"/>
                    <a:pt x="183" y="1342"/>
                  </a:cubicBezTo>
                  <a:cubicBezTo>
                    <a:pt x="174" y="1348"/>
                    <a:pt x="173" y="1360"/>
                    <a:pt x="169" y="1370"/>
                  </a:cubicBezTo>
                  <a:cubicBezTo>
                    <a:pt x="192" y="1390"/>
                    <a:pt x="215" y="1410"/>
                    <a:pt x="234" y="1435"/>
                  </a:cubicBezTo>
                  <a:cubicBezTo>
                    <a:pt x="245" y="1449"/>
                    <a:pt x="254" y="1464"/>
                    <a:pt x="262" y="1481"/>
                  </a:cubicBezTo>
                  <a:cubicBezTo>
                    <a:pt x="262" y="1482"/>
                    <a:pt x="263" y="1483"/>
                    <a:pt x="263" y="1484"/>
                  </a:cubicBezTo>
                  <a:cubicBezTo>
                    <a:pt x="285" y="1533"/>
                    <a:pt x="254" y="1581"/>
                    <a:pt x="293" y="1624"/>
                  </a:cubicBezTo>
                  <a:cubicBezTo>
                    <a:pt x="310" y="1643"/>
                    <a:pt x="343" y="1660"/>
                    <a:pt x="379" y="1671"/>
                  </a:cubicBezTo>
                  <a:moveTo>
                    <a:pt x="98" y="1304"/>
                  </a:moveTo>
                  <a:cubicBezTo>
                    <a:pt x="114" y="1321"/>
                    <a:pt x="131" y="1337"/>
                    <a:pt x="149" y="1352"/>
                  </a:cubicBezTo>
                  <a:cubicBezTo>
                    <a:pt x="151" y="1349"/>
                    <a:pt x="152" y="1346"/>
                    <a:pt x="154" y="1345"/>
                  </a:cubicBezTo>
                  <a:cubicBezTo>
                    <a:pt x="150" y="1327"/>
                    <a:pt x="147" y="1316"/>
                    <a:pt x="146" y="1305"/>
                  </a:cubicBezTo>
                  <a:cubicBezTo>
                    <a:pt x="144" y="1293"/>
                    <a:pt x="144" y="1282"/>
                    <a:pt x="147" y="1262"/>
                  </a:cubicBezTo>
                  <a:cubicBezTo>
                    <a:pt x="133" y="1273"/>
                    <a:pt x="126" y="1287"/>
                    <a:pt x="111" y="1297"/>
                  </a:cubicBezTo>
                  <a:cubicBezTo>
                    <a:pt x="108" y="1299"/>
                    <a:pt x="103" y="1302"/>
                    <a:pt x="98" y="1304"/>
                  </a:cubicBezTo>
                  <a:cubicBezTo>
                    <a:pt x="98" y="1304"/>
                    <a:pt x="98" y="1304"/>
                    <a:pt x="98" y="1304"/>
                  </a:cubicBezTo>
                  <a:cubicBezTo>
                    <a:pt x="98" y="1304"/>
                    <a:pt x="98" y="1304"/>
                    <a:pt x="98" y="1304"/>
                  </a:cubicBezTo>
                  <a:close/>
                  <a:moveTo>
                    <a:pt x="196" y="598"/>
                  </a:moveTo>
                  <a:cubicBezTo>
                    <a:pt x="175" y="599"/>
                    <a:pt x="174" y="612"/>
                    <a:pt x="172" y="624"/>
                  </a:cubicBezTo>
                  <a:cubicBezTo>
                    <a:pt x="195" y="614"/>
                    <a:pt x="205" y="612"/>
                    <a:pt x="229" y="610"/>
                  </a:cubicBezTo>
                  <a:cubicBezTo>
                    <a:pt x="228" y="602"/>
                    <a:pt x="224" y="599"/>
                    <a:pt x="219" y="599"/>
                  </a:cubicBezTo>
                  <a:cubicBezTo>
                    <a:pt x="215" y="599"/>
                    <a:pt x="210" y="601"/>
                    <a:pt x="205" y="602"/>
                  </a:cubicBezTo>
                  <a:cubicBezTo>
                    <a:pt x="201" y="604"/>
                    <a:pt x="197" y="606"/>
                    <a:pt x="195" y="606"/>
                  </a:cubicBezTo>
                  <a:cubicBezTo>
                    <a:pt x="193" y="606"/>
                    <a:pt x="193" y="604"/>
                    <a:pt x="196" y="598"/>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862"/>
            <p:cNvSpPr>
              <a:spLocks/>
            </p:cNvSpPr>
            <p:nvPr/>
          </p:nvSpPr>
          <p:spPr bwMode="auto">
            <a:xfrm>
              <a:off x="968375" y="3202178"/>
              <a:ext cx="33338" cy="38100"/>
            </a:xfrm>
            <a:custGeom>
              <a:avLst/>
              <a:gdLst>
                <a:gd name="T0" fmla="*/ 17 w 66"/>
                <a:gd name="T1" fmla="*/ 73 h 73"/>
                <a:gd name="T2" fmla="*/ 0 w 66"/>
                <a:gd name="T3" fmla="*/ 73 h 73"/>
                <a:gd name="T4" fmla="*/ 0 w 66"/>
                <a:gd name="T5" fmla="*/ 0 h 73"/>
                <a:gd name="T6" fmla="*/ 51 w 66"/>
                <a:gd name="T7" fmla="*/ 8 h 73"/>
                <a:gd name="T8" fmla="*/ 64 w 66"/>
                <a:gd name="T9" fmla="*/ 8 h 73"/>
                <a:gd name="T10" fmla="*/ 19 w 66"/>
                <a:gd name="T11" fmla="*/ 57 h 73"/>
                <a:gd name="T12" fmla="*/ 17 w 66"/>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66" h="73">
                  <a:moveTo>
                    <a:pt x="17" y="73"/>
                  </a:moveTo>
                  <a:lnTo>
                    <a:pt x="0" y="73"/>
                  </a:lnTo>
                  <a:lnTo>
                    <a:pt x="0" y="0"/>
                  </a:lnTo>
                  <a:cubicBezTo>
                    <a:pt x="15" y="5"/>
                    <a:pt x="32" y="8"/>
                    <a:pt x="51" y="8"/>
                  </a:cubicBezTo>
                  <a:cubicBezTo>
                    <a:pt x="55" y="8"/>
                    <a:pt x="60" y="8"/>
                    <a:pt x="64" y="8"/>
                  </a:cubicBezTo>
                  <a:cubicBezTo>
                    <a:pt x="66" y="41"/>
                    <a:pt x="26" y="33"/>
                    <a:pt x="19" y="57"/>
                  </a:cubicBezTo>
                  <a:cubicBezTo>
                    <a:pt x="18" y="63"/>
                    <a:pt x="17" y="68"/>
                    <a:pt x="17" y="7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877"/>
            <p:cNvSpPr>
              <a:spLocks/>
            </p:cNvSpPr>
            <p:nvPr/>
          </p:nvSpPr>
          <p:spPr bwMode="auto">
            <a:xfrm>
              <a:off x="866775" y="2644966"/>
              <a:ext cx="42863" cy="34925"/>
            </a:xfrm>
            <a:custGeom>
              <a:avLst/>
              <a:gdLst>
                <a:gd name="T0" fmla="*/ 55 w 83"/>
                <a:gd name="T1" fmla="*/ 69 h 69"/>
                <a:gd name="T2" fmla="*/ 0 w 83"/>
                <a:gd name="T3" fmla="*/ 63 h 69"/>
                <a:gd name="T4" fmla="*/ 42 w 83"/>
                <a:gd name="T5" fmla="*/ 3 h 69"/>
                <a:gd name="T6" fmla="*/ 72 w 83"/>
                <a:gd name="T7" fmla="*/ 0 h 69"/>
                <a:gd name="T8" fmla="*/ 77 w 83"/>
                <a:gd name="T9" fmla="*/ 28 h 69"/>
                <a:gd name="T10" fmla="*/ 83 w 83"/>
                <a:gd name="T11" fmla="*/ 30 h 69"/>
                <a:gd name="T12" fmla="*/ 55 w 83"/>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83" h="69">
                  <a:moveTo>
                    <a:pt x="55" y="69"/>
                  </a:moveTo>
                  <a:cubicBezTo>
                    <a:pt x="38" y="67"/>
                    <a:pt x="20" y="65"/>
                    <a:pt x="0" y="63"/>
                  </a:cubicBezTo>
                  <a:cubicBezTo>
                    <a:pt x="16" y="44"/>
                    <a:pt x="30" y="24"/>
                    <a:pt x="42" y="3"/>
                  </a:cubicBezTo>
                  <a:cubicBezTo>
                    <a:pt x="52" y="3"/>
                    <a:pt x="62" y="2"/>
                    <a:pt x="72" y="0"/>
                  </a:cubicBezTo>
                  <a:cubicBezTo>
                    <a:pt x="82" y="1"/>
                    <a:pt x="63" y="21"/>
                    <a:pt x="77" y="28"/>
                  </a:cubicBezTo>
                  <a:cubicBezTo>
                    <a:pt x="79" y="28"/>
                    <a:pt x="81" y="29"/>
                    <a:pt x="83" y="30"/>
                  </a:cubicBezTo>
                  <a:cubicBezTo>
                    <a:pt x="74" y="43"/>
                    <a:pt x="65" y="56"/>
                    <a:pt x="55"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878"/>
            <p:cNvSpPr>
              <a:spLocks/>
            </p:cNvSpPr>
            <p:nvPr/>
          </p:nvSpPr>
          <p:spPr bwMode="auto">
            <a:xfrm>
              <a:off x="895350" y="2659253"/>
              <a:ext cx="42863" cy="25400"/>
            </a:xfrm>
            <a:custGeom>
              <a:avLst/>
              <a:gdLst>
                <a:gd name="T0" fmla="*/ 82 w 83"/>
                <a:gd name="T1" fmla="*/ 48 h 48"/>
                <a:gd name="T2" fmla="*/ 0 w 83"/>
                <a:gd name="T3" fmla="*/ 39 h 48"/>
                <a:gd name="T4" fmla="*/ 28 w 83"/>
                <a:gd name="T5" fmla="*/ 0 h 48"/>
                <a:gd name="T6" fmla="*/ 67 w 83"/>
                <a:gd name="T7" fmla="*/ 9 h 48"/>
                <a:gd name="T8" fmla="*/ 78 w 83"/>
                <a:gd name="T9" fmla="*/ 47 h 48"/>
                <a:gd name="T10" fmla="*/ 83 w 83"/>
                <a:gd name="T11" fmla="*/ 48 h 48"/>
                <a:gd name="T12" fmla="*/ 82 w 83"/>
                <a:gd name="T13" fmla="*/ 48 h 48"/>
                <a:gd name="T14" fmla="*/ 82 w 83"/>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48">
                  <a:moveTo>
                    <a:pt x="82" y="48"/>
                  </a:moveTo>
                  <a:cubicBezTo>
                    <a:pt x="75" y="48"/>
                    <a:pt x="43" y="45"/>
                    <a:pt x="0" y="39"/>
                  </a:cubicBezTo>
                  <a:cubicBezTo>
                    <a:pt x="10" y="26"/>
                    <a:pt x="19" y="13"/>
                    <a:pt x="28" y="0"/>
                  </a:cubicBezTo>
                  <a:cubicBezTo>
                    <a:pt x="39" y="4"/>
                    <a:pt x="52" y="7"/>
                    <a:pt x="67" y="9"/>
                  </a:cubicBezTo>
                  <a:cubicBezTo>
                    <a:pt x="76" y="16"/>
                    <a:pt x="69" y="39"/>
                    <a:pt x="78" y="47"/>
                  </a:cubicBezTo>
                  <a:cubicBezTo>
                    <a:pt x="81" y="47"/>
                    <a:pt x="82" y="48"/>
                    <a:pt x="83" y="48"/>
                  </a:cubicBezTo>
                  <a:cubicBezTo>
                    <a:pt x="83" y="48"/>
                    <a:pt x="83" y="48"/>
                    <a:pt x="82" y="48"/>
                  </a:cubicBezTo>
                  <a:cubicBezTo>
                    <a:pt x="82" y="48"/>
                    <a:pt x="82" y="48"/>
                    <a:pt x="82" y="4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879"/>
            <p:cNvSpPr>
              <a:spLocks/>
            </p:cNvSpPr>
            <p:nvPr/>
          </p:nvSpPr>
          <p:spPr bwMode="auto">
            <a:xfrm>
              <a:off x="936625" y="2684653"/>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1881"/>
            <p:cNvSpPr>
              <a:spLocks/>
            </p:cNvSpPr>
            <p:nvPr/>
          </p:nvSpPr>
          <p:spPr bwMode="auto">
            <a:xfrm>
              <a:off x="920750" y="2473516"/>
              <a:ext cx="25400" cy="41275"/>
            </a:xfrm>
            <a:custGeom>
              <a:avLst/>
              <a:gdLst>
                <a:gd name="T0" fmla="*/ 2 w 49"/>
                <a:gd name="T1" fmla="*/ 78 h 78"/>
                <a:gd name="T2" fmla="*/ 0 w 49"/>
                <a:gd name="T3" fmla="*/ 0 h 78"/>
                <a:gd name="T4" fmla="*/ 44 w 49"/>
                <a:gd name="T5" fmla="*/ 5 h 78"/>
                <a:gd name="T6" fmla="*/ 2 w 49"/>
                <a:gd name="T7" fmla="*/ 78 h 78"/>
              </a:gdLst>
              <a:ahLst/>
              <a:cxnLst>
                <a:cxn ang="0">
                  <a:pos x="T0" y="T1"/>
                </a:cxn>
                <a:cxn ang="0">
                  <a:pos x="T2" y="T3"/>
                </a:cxn>
                <a:cxn ang="0">
                  <a:pos x="T4" y="T5"/>
                </a:cxn>
                <a:cxn ang="0">
                  <a:pos x="T6" y="T7"/>
                </a:cxn>
              </a:cxnLst>
              <a:rect l="0" t="0" r="r" b="b"/>
              <a:pathLst>
                <a:path w="49" h="78">
                  <a:moveTo>
                    <a:pt x="2" y="78"/>
                  </a:moveTo>
                  <a:cubicBezTo>
                    <a:pt x="2" y="49"/>
                    <a:pt x="2" y="23"/>
                    <a:pt x="0" y="0"/>
                  </a:cubicBezTo>
                  <a:cubicBezTo>
                    <a:pt x="32" y="2"/>
                    <a:pt x="49" y="5"/>
                    <a:pt x="44" y="5"/>
                  </a:cubicBezTo>
                  <a:cubicBezTo>
                    <a:pt x="40" y="40"/>
                    <a:pt x="24" y="62"/>
                    <a:pt x="2" y="7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888"/>
            <p:cNvSpPr>
              <a:spLocks/>
            </p:cNvSpPr>
            <p:nvPr/>
          </p:nvSpPr>
          <p:spPr bwMode="auto">
            <a:xfrm>
              <a:off x="942975" y="3072003"/>
              <a:ext cx="17463" cy="12700"/>
            </a:xfrm>
            <a:custGeom>
              <a:avLst/>
              <a:gdLst>
                <a:gd name="T0" fmla="*/ 11 w 35"/>
                <a:gd name="T1" fmla="*/ 25 h 25"/>
                <a:gd name="T2" fmla="*/ 2 w 35"/>
                <a:gd name="T3" fmla="*/ 23 h 25"/>
                <a:gd name="T4" fmla="*/ 16 w 35"/>
                <a:gd name="T5" fmla="*/ 0 h 25"/>
                <a:gd name="T6" fmla="*/ 11 w 35"/>
                <a:gd name="T7" fmla="*/ 25 h 25"/>
              </a:gdLst>
              <a:ahLst/>
              <a:cxnLst>
                <a:cxn ang="0">
                  <a:pos x="T0" y="T1"/>
                </a:cxn>
                <a:cxn ang="0">
                  <a:pos x="T2" y="T3"/>
                </a:cxn>
                <a:cxn ang="0">
                  <a:pos x="T4" y="T5"/>
                </a:cxn>
                <a:cxn ang="0">
                  <a:pos x="T6" y="T7"/>
                </a:cxn>
              </a:cxnLst>
              <a:rect l="0" t="0" r="r" b="b"/>
              <a:pathLst>
                <a:path w="35" h="25">
                  <a:moveTo>
                    <a:pt x="11" y="25"/>
                  </a:moveTo>
                  <a:cubicBezTo>
                    <a:pt x="8" y="25"/>
                    <a:pt x="5" y="24"/>
                    <a:pt x="2" y="23"/>
                  </a:cubicBezTo>
                  <a:cubicBezTo>
                    <a:pt x="0" y="11"/>
                    <a:pt x="5" y="3"/>
                    <a:pt x="16" y="0"/>
                  </a:cubicBezTo>
                  <a:cubicBezTo>
                    <a:pt x="35" y="5"/>
                    <a:pt x="26" y="25"/>
                    <a:pt x="11" y="25"/>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889"/>
            <p:cNvSpPr>
              <a:spLocks/>
            </p:cNvSpPr>
            <p:nvPr/>
          </p:nvSpPr>
          <p:spPr bwMode="auto">
            <a:xfrm>
              <a:off x="893763" y="3014853"/>
              <a:ext cx="26988" cy="47625"/>
            </a:xfrm>
            <a:custGeom>
              <a:avLst/>
              <a:gdLst>
                <a:gd name="T0" fmla="*/ 20 w 51"/>
                <a:gd name="T1" fmla="*/ 94 h 94"/>
                <a:gd name="T2" fmla="*/ 11 w 51"/>
                <a:gd name="T3" fmla="*/ 90 h 94"/>
                <a:gd name="T4" fmla="*/ 3 w 51"/>
                <a:gd name="T5" fmla="*/ 60 h 94"/>
                <a:gd name="T6" fmla="*/ 0 w 51"/>
                <a:gd name="T7" fmla="*/ 0 h 94"/>
                <a:gd name="T8" fmla="*/ 7 w 51"/>
                <a:gd name="T9" fmla="*/ 0 h 94"/>
                <a:gd name="T10" fmla="*/ 20 w 51"/>
                <a:gd name="T11" fmla="*/ 94 h 94"/>
              </a:gdLst>
              <a:ahLst/>
              <a:cxnLst>
                <a:cxn ang="0">
                  <a:pos x="T0" y="T1"/>
                </a:cxn>
                <a:cxn ang="0">
                  <a:pos x="T2" y="T3"/>
                </a:cxn>
                <a:cxn ang="0">
                  <a:pos x="T4" y="T5"/>
                </a:cxn>
                <a:cxn ang="0">
                  <a:pos x="T6" y="T7"/>
                </a:cxn>
                <a:cxn ang="0">
                  <a:pos x="T8" y="T9"/>
                </a:cxn>
                <a:cxn ang="0">
                  <a:pos x="T10" y="T11"/>
                </a:cxn>
              </a:cxnLst>
              <a:rect l="0" t="0" r="r" b="b"/>
              <a:pathLst>
                <a:path w="51" h="94">
                  <a:moveTo>
                    <a:pt x="20" y="94"/>
                  </a:moveTo>
                  <a:cubicBezTo>
                    <a:pt x="16" y="93"/>
                    <a:pt x="14" y="91"/>
                    <a:pt x="11" y="90"/>
                  </a:cubicBezTo>
                  <a:cubicBezTo>
                    <a:pt x="1" y="83"/>
                    <a:pt x="1" y="73"/>
                    <a:pt x="3" y="60"/>
                  </a:cubicBezTo>
                  <a:cubicBezTo>
                    <a:pt x="6" y="43"/>
                    <a:pt x="12" y="21"/>
                    <a:pt x="0" y="0"/>
                  </a:cubicBezTo>
                  <a:cubicBezTo>
                    <a:pt x="3" y="0"/>
                    <a:pt x="5" y="0"/>
                    <a:pt x="7" y="0"/>
                  </a:cubicBezTo>
                  <a:cubicBezTo>
                    <a:pt x="51" y="0"/>
                    <a:pt x="10" y="66"/>
                    <a:pt x="20" y="94"/>
                  </a:cubicBezTo>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944"/>
            <p:cNvSpPr>
              <a:spLocks/>
            </p:cNvSpPr>
            <p:nvPr/>
          </p:nvSpPr>
          <p:spPr bwMode="auto">
            <a:xfrm>
              <a:off x="1055688" y="3364103"/>
              <a:ext cx="74613" cy="65088"/>
            </a:xfrm>
            <a:custGeom>
              <a:avLst/>
              <a:gdLst>
                <a:gd name="T0" fmla="*/ 78 w 146"/>
                <a:gd name="T1" fmla="*/ 126 h 126"/>
                <a:gd name="T2" fmla="*/ 0 w 146"/>
                <a:gd name="T3" fmla="*/ 24 h 126"/>
                <a:gd name="T4" fmla="*/ 11 w 146"/>
                <a:gd name="T5" fmla="*/ 3 h 126"/>
                <a:gd name="T6" fmla="*/ 21 w 146"/>
                <a:gd name="T7" fmla="*/ 2 h 126"/>
                <a:gd name="T8" fmla="*/ 62 w 146"/>
                <a:gd name="T9" fmla="*/ 19 h 126"/>
                <a:gd name="T10" fmla="*/ 91 w 146"/>
                <a:gd name="T11" fmla="*/ 0 h 126"/>
                <a:gd name="T12" fmla="*/ 140 w 146"/>
                <a:gd name="T13" fmla="*/ 41 h 126"/>
                <a:gd name="T14" fmla="*/ 101 w 146"/>
                <a:gd name="T15" fmla="*/ 122 h 126"/>
                <a:gd name="T16" fmla="*/ 78 w 146"/>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26">
                  <a:moveTo>
                    <a:pt x="78" y="126"/>
                  </a:moveTo>
                  <a:cubicBezTo>
                    <a:pt x="28" y="126"/>
                    <a:pt x="29" y="54"/>
                    <a:pt x="0" y="24"/>
                  </a:cubicBezTo>
                  <a:cubicBezTo>
                    <a:pt x="3" y="16"/>
                    <a:pt x="8" y="11"/>
                    <a:pt x="11" y="3"/>
                  </a:cubicBezTo>
                  <a:cubicBezTo>
                    <a:pt x="15" y="2"/>
                    <a:pt x="18" y="2"/>
                    <a:pt x="21" y="2"/>
                  </a:cubicBezTo>
                  <a:cubicBezTo>
                    <a:pt x="41" y="2"/>
                    <a:pt x="50" y="11"/>
                    <a:pt x="62" y="19"/>
                  </a:cubicBezTo>
                  <a:cubicBezTo>
                    <a:pt x="69" y="5"/>
                    <a:pt x="80" y="0"/>
                    <a:pt x="91" y="0"/>
                  </a:cubicBezTo>
                  <a:cubicBezTo>
                    <a:pt x="113" y="0"/>
                    <a:pt x="137" y="20"/>
                    <a:pt x="140" y="41"/>
                  </a:cubicBezTo>
                  <a:cubicBezTo>
                    <a:pt x="146" y="79"/>
                    <a:pt x="102" y="89"/>
                    <a:pt x="101" y="122"/>
                  </a:cubicBezTo>
                  <a:cubicBezTo>
                    <a:pt x="92" y="125"/>
                    <a:pt x="85" y="126"/>
                    <a:pt x="78" y="126"/>
                  </a:cubicBezTo>
                  <a:close/>
                </a:path>
              </a:pathLst>
            </a:custGeom>
            <a:solidFill>
              <a:srgbClr val="22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4" name="Group 443"/>
          <p:cNvGrpSpPr/>
          <p:nvPr/>
        </p:nvGrpSpPr>
        <p:grpSpPr>
          <a:xfrm>
            <a:off x="4810647" y="709683"/>
            <a:ext cx="843980" cy="461564"/>
            <a:chOff x="3250479" y="1123950"/>
            <a:chExt cx="1608138" cy="879475"/>
          </a:xfrm>
        </p:grpSpPr>
        <p:sp>
          <p:nvSpPr>
            <p:cNvPr id="445" name="Rectangle 49"/>
            <p:cNvSpPr>
              <a:spLocks noChangeArrowheads="1"/>
            </p:cNvSpPr>
            <p:nvPr/>
          </p:nvSpPr>
          <p:spPr bwMode="auto">
            <a:xfrm>
              <a:off x="3283817" y="1154113"/>
              <a:ext cx="1530350" cy="811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50"/>
            <p:cNvSpPr>
              <a:spLocks/>
            </p:cNvSpPr>
            <p:nvPr/>
          </p:nvSpPr>
          <p:spPr bwMode="auto">
            <a:xfrm>
              <a:off x="4280767" y="1446213"/>
              <a:ext cx="168275" cy="231775"/>
            </a:xfrm>
            <a:custGeom>
              <a:avLst/>
              <a:gdLst>
                <a:gd name="T0" fmla="*/ 0 w 328"/>
                <a:gd name="T1" fmla="*/ 451 h 451"/>
                <a:gd name="T2" fmla="*/ 0 w 328"/>
                <a:gd name="T3" fmla="*/ 377 h 451"/>
                <a:gd name="T4" fmla="*/ 61 w 328"/>
                <a:gd name="T5" fmla="*/ 323 h 451"/>
                <a:gd name="T6" fmla="*/ 198 w 328"/>
                <a:gd name="T7" fmla="*/ 154 h 451"/>
                <a:gd name="T8" fmla="*/ 131 w 328"/>
                <a:gd name="T9" fmla="*/ 99 h 451"/>
                <a:gd name="T10" fmla="*/ 37 w 328"/>
                <a:gd name="T11" fmla="*/ 135 h 451"/>
                <a:gd name="T12" fmla="*/ 3 w 328"/>
                <a:gd name="T13" fmla="*/ 47 h 451"/>
                <a:gd name="T14" fmla="*/ 156 w 328"/>
                <a:gd name="T15" fmla="*/ 0 h 451"/>
                <a:gd name="T16" fmla="*/ 320 w 328"/>
                <a:gd name="T17" fmla="*/ 144 h 451"/>
                <a:gd name="T18" fmla="*/ 217 w 328"/>
                <a:gd name="T19" fmla="*/ 315 h 451"/>
                <a:gd name="T20" fmla="*/ 174 w 328"/>
                <a:gd name="T21" fmla="*/ 349 h 451"/>
                <a:gd name="T22" fmla="*/ 174 w 328"/>
                <a:gd name="T23" fmla="*/ 350 h 451"/>
                <a:gd name="T24" fmla="*/ 328 w 328"/>
                <a:gd name="T25" fmla="*/ 350 h 451"/>
                <a:gd name="T26" fmla="*/ 328 w 328"/>
                <a:gd name="T27" fmla="*/ 451 h 451"/>
                <a:gd name="T28" fmla="*/ 0 w 328"/>
                <a:gd name="T29" fmla="*/ 45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451">
                  <a:moveTo>
                    <a:pt x="0" y="451"/>
                  </a:moveTo>
                  <a:lnTo>
                    <a:pt x="0" y="377"/>
                  </a:lnTo>
                  <a:lnTo>
                    <a:pt x="61" y="323"/>
                  </a:lnTo>
                  <a:cubicBezTo>
                    <a:pt x="151" y="245"/>
                    <a:pt x="197" y="199"/>
                    <a:pt x="198" y="154"/>
                  </a:cubicBezTo>
                  <a:cubicBezTo>
                    <a:pt x="198" y="122"/>
                    <a:pt x="176" y="99"/>
                    <a:pt x="131" y="99"/>
                  </a:cubicBezTo>
                  <a:cubicBezTo>
                    <a:pt x="95" y="99"/>
                    <a:pt x="61" y="117"/>
                    <a:pt x="37" y="135"/>
                  </a:cubicBezTo>
                  <a:lnTo>
                    <a:pt x="3" y="47"/>
                  </a:lnTo>
                  <a:cubicBezTo>
                    <a:pt x="37" y="21"/>
                    <a:pt x="93" y="0"/>
                    <a:pt x="156" y="0"/>
                  </a:cubicBezTo>
                  <a:cubicBezTo>
                    <a:pt x="259" y="0"/>
                    <a:pt x="320" y="56"/>
                    <a:pt x="320" y="144"/>
                  </a:cubicBezTo>
                  <a:cubicBezTo>
                    <a:pt x="320" y="215"/>
                    <a:pt x="270" y="272"/>
                    <a:pt x="217" y="315"/>
                  </a:cubicBezTo>
                  <a:lnTo>
                    <a:pt x="174" y="349"/>
                  </a:lnTo>
                  <a:lnTo>
                    <a:pt x="174" y="350"/>
                  </a:lnTo>
                  <a:lnTo>
                    <a:pt x="328" y="350"/>
                  </a:lnTo>
                  <a:lnTo>
                    <a:pt x="328" y="451"/>
                  </a:lnTo>
                  <a:lnTo>
                    <a:pt x="0" y="45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51"/>
            <p:cNvSpPr>
              <a:spLocks noEditPoints="1"/>
            </p:cNvSpPr>
            <p:nvPr/>
          </p:nvSpPr>
          <p:spPr bwMode="auto">
            <a:xfrm>
              <a:off x="4477617" y="1446213"/>
              <a:ext cx="177800" cy="236538"/>
            </a:xfrm>
            <a:custGeom>
              <a:avLst/>
              <a:gdLst>
                <a:gd name="T0" fmla="*/ 122 w 348"/>
                <a:gd name="T1" fmla="*/ 229 h 459"/>
                <a:gd name="T2" fmla="*/ 175 w 348"/>
                <a:gd name="T3" fmla="*/ 367 h 459"/>
                <a:gd name="T4" fmla="*/ 225 w 348"/>
                <a:gd name="T5" fmla="*/ 229 h 459"/>
                <a:gd name="T6" fmla="*/ 174 w 348"/>
                <a:gd name="T7" fmla="*/ 93 h 459"/>
                <a:gd name="T8" fmla="*/ 122 w 348"/>
                <a:gd name="T9" fmla="*/ 229 h 459"/>
                <a:gd name="T10" fmla="*/ 348 w 348"/>
                <a:gd name="T11" fmla="*/ 229 h 459"/>
                <a:gd name="T12" fmla="*/ 173 w 348"/>
                <a:gd name="T13" fmla="*/ 459 h 459"/>
                <a:gd name="T14" fmla="*/ 0 w 348"/>
                <a:gd name="T15" fmla="*/ 230 h 459"/>
                <a:gd name="T16" fmla="*/ 174 w 348"/>
                <a:gd name="T17" fmla="*/ 0 h 459"/>
                <a:gd name="T18" fmla="*/ 348 w 348"/>
                <a:gd name="T19" fmla="*/ 22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459">
                  <a:moveTo>
                    <a:pt x="122" y="229"/>
                  </a:moveTo>
                  <a:cubicBezTo>
                    <a:pt x="122" y="326"/>
                    <a:pt x="142" y="367"/>
                    <a:pt x="175" y="367"/>
                  </a:cubicBezTo>
                  <a:cubicBezTo>
                    <a:pt x="206" y="367"/>
                    <a:pt x="225" y="325"/>
                    <a:pt x="225" y="229"/>
                  </a:cubicBezTo>
                  <a:cubicBezTo>
                    <a:pt x="225" y="136"/>
                    <a:pt x="207" y="93"/>
                    <a:pt x="174" y="93"/>
                  </a:cubicBezTo>
                  <a:cubicBezTo>
                    <a:pt x="143" y="93"/>
                    <a:pt x="122" y="134"/>
                    <a:pt x="122" y="229"/>
                  </a:cubicBezTo>
                  <a:close/>
                  <a:moveTo>
                    <a:pt x="348" y="229"/>
                  </a:moveTo>
                  <a:cubicBezTo>
                    <a:pt x="348" y="360"/>
                    <a:pt x="293" y="459"/>
                    <a:pt x="173" y="459"/>
                  </a:cubicBezTo>
                  <a:cubicBezTo>
                    <a:pt x="47" y="459"/>
                    <a:pt x="0" y="347"/>
                    <a:pt x="0" y="230"/>
                  </a:cubicBezTo>
                  <a:cubicBezTo>
                    <a:pt x="0" y="110"/>
                    <a:pt x="49" y="0"/>
                    <a:pt x="174" y="0"/>
                  </a:cubicBezTo>
                  <a:cubicBezTo>
                    <a:pt x="304" y="0"/>
                    <a:pt x="348" y="116"/>
                    <a:pt x="348" y="229"/>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52"/>
            <p:cNvSpPr>
              <a:spLocks/>
            </p:cNvSpPr>
            <p:nvPr/>
          </p:nvSpPr>
          <p:spPr bwMode="auto">
            <a:xfrm>
              <a:off x="3450504" y="1446213"/>
              <a:ext cx="168275" cy="236538"/>
            </a:xfrm>
            <a:custGeom>
              <a:avLst/>
              <a:gdLst>
                <a:gd name="T0" fmla="*/ 24 w 329"/>
                <a:gd name="T1" fmla="*/ 335 h 459"/>
                <a:gd name="T2" fmla="*/ 129 w 329"/>
                <a:gd name="T3" fmla="*/ 362 h 459"/>
                <a:gd name="T4" fmla="*/ 202 w 329"/>
                <a:gd name="T5" fmla="*/ 315 h 459"/>
                <a:gd name="T6" fmla="*/ 123 w 329"/>
                <a:gd name="T7" fmla="*/ 262 h 459"/>
                <a:gd name="T8" fmla="*/ 78 w 329"/>
                <a:gd name="T9" fmla="*/ 262 h 459"/>
                <a:gd name="T10" fmla="*/ 78 w 329"/>
                <a:gd name="T11" fmla="*/ 174 h 459"/>
                <a:gd name="T12" fmla="*/ 121 w 329"/>
                <a:gd name="T13" fmla="*/ 174 h 459"/>
                <a:gd name="T14" fmla="*/ 191 w 329"/>
                <a:gd name="T15" fmla="*/ 134 h 459"/>
                <a:gd name="T16" fmla="*/ 131 w 329"/>
                <a:gd name="T17" fmla="*/ 96 h 459"/>
                <a:gd name="T18" fmla="*/ 37 w 329"/>
                <a:gd name="T19" fmla="*/ 122 h 459"/>
                <a:gd name="T20" fmla="*/ 13 w 329"/>
                <a:gd name="T21" fmla="*/ 34 h 459"/>
                <a:gd name="T22" fmla="*/ 159 w 329"/>
                <a:gd name="T23" fmla="*/ 0 h 459"/>
                <a:gd name="T24" fmla="*/ 316 w 329"/>
                <a:gd name="T25" fmla="*/ 113 h 459"/>
                <a:gd name="T26" fmla="*/ 234 w 329"/>
                <a:gd name="T27" fmla="*/ 215 h 459"/>
                <a:gd name="T28" fmla="*/ 234 w 329"/>
                <a:gd name="T29" fmla="*/ 217 h 459"/>
                <a:gd name="T30" fmla="*/ 329 w 329"/>
                <a:gd name="T31" fmla="*/ 322 h 459"/>
                <a:gd name="T32" fmla="*/ 140 w 329"/>
                <a:gd name="T33" fmla="*/ 459 h 459"/>
                <a:gd name="T34" fmla="*/ 0 w 329"/>
                <a:gd name="T35" fmla="*/ 427 h 459"/>
                <a:gd name="T36" fmla="*/ 24 w 329"/>
                <a:gd name="T37" fmla="*/ 33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459">
                  <a:moveTo>
                    <a:pt x="24" y="335"/>
                  </a:moveTo>
                  <a:cubicBezTo>
                    <a:pt x="43" y="345"/>
                    <a:pt x="87" y="362"/>
                    <a:pt x="129" y="362"/>
                  </a:cubicBezTo>
                  <a:cubicBezTo>
                    <a:pt x="173" y="362"/>
                    <a:pt x="202" y="346"/>
                    <a:pt x="202" y="315"/>
                  </a:cubicBezTo>
                  <a:cubicBezTo>
                    <a:pt x="202" y="279"/>
                    <a:pt x="164" y="262"/>
                    <a:pt x="123" y="262"/>
                  </a:cubicBezTo>
                  <a:lnTo>
                    <a:pt x="78" y="262"/>
                  </a:lnTo>
                  <a:lnTo>
                    <a:pt x="78" y="174"/>
                  </a:lnTo>
                  <a:lnTo>
                    <a:pt x="121" y="174"/>
                  </a:lnTo>
                  <a:cubicBezTo>
                    <a:pt x="152" y="174"/>
                    <a:pt x="191" y="165"/>
                    <a:pt x="191" y="134"/>
                  </a:cubicBezTo>
                  <a:cubicBezTo>
                    <a:pt x="191" y="112"/>
                    <a:pt x="170" y="96"/>
                    <a:pt x="131" y="96"/>
                  </a:cubicBezTo>
                  <a:cubicBezTo>
                    <a:pt x="94" y="96"/>
                    <a:pt x="54" y="112"/>
                    <a:pt x="37" y="122"/>
                  </a:cubicBezTo>
                  <a:lnTo>
                    <a:pt x="13" y="34"/>
                  </a:lnTo>
                  <a:cubicBezTo>
                    <a:pt x="41" y="17"/>
                    <a:pt x="98" y="0"/>
                    <a:pt x="159" y="0"/>
                  </a:cubicBezTo>
                  <a:cubicBezTo>
                    <a:pt x="258" y="0"/>
                    <a:pt x="316" y="49"/>
                    <a:pt x="316" y="113"/>
                  </a:cubicBezTo>
                  <a:cubicBezTo>
                    <a:pt x="316" y="160"/>
                    <a:pt x="289" y="196"/>
                    <a:pt x="234" y="215"/>
                  </a:cubicBezTo>
                  <a:lnTo>
                    <a:pt x="234" y="217"/>
                  </a:lnTo>
                  <a:cubicBezTo>
                    <a:pt x="287" y="225"/>
                    <a:pt x="329" y="265"/>
                    <a:pt x="329" y="322"/>
                  </a:cubicBezTo>
                  <a:cubicBezTo>
                    <a:pt x="329" y="403"/>
                    <a:pt x="254" y="459"/>
                    <a:pt x="140" y="459"/>
                  </a:cubicBezTo>
                  <a:cubicBezTo>
                    <a:pt x="79" y="459"/>
                    <a:pt x="28" y="444"/>
                    <a:pt x="0" y="427"/>
                  </a:cubicBezTo>
                  <a:lnTo>
                    <a:pt x="24" y="33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53"/>
            <p:cNvSpPr>
              <a:spLocks noEditPoints="1"/>
            </p:cNvSpPr>
            <p:nvPr/>
          </p:nvSpPr>
          <p:spPr bwMode="auto">
            <a:xfrm>
              <a:off x="3648942" y="1446213"/>
              <a:ext cx="177800" cy="236538"/>
            </a:xfrm>
            <a:custGeom>
              <a:avLst/>
              <a:gdLst>
                <a:gd name="T0" fmla="*/ 122 w 348"/>
                <a:gd name="T1" fmla="*/ 229 h 459"/>
                <a:gd name="T2" fmla="*/ 175 w 348"/>
                <a:gd name="T3" fmla="*/ 367 h 459"/>
                <a:gd name="T4" fmla="*/ 225 w 348"/>
                <a:gd name="T5" fmla="*/ 229 h 459"/>
                <a:gd name="T6" fmla="*/ 174 w 348"/>
                <a:gd name="T7" fmla="*/ 93 h 459"/>
                <a:gd name="T8" fmla="*/ 122 w 348"/>
                <a:gd name="T9" fmla="*/ 229 h 459"/>
                <a:gd name="T10" fmla="*/ 348 w 348"/>
                <a:gd name="T11" fmla="*/ 229 h 459"/>
                <a:gd name="T12" fmla="*/ 174 w 348"/>
                <a:gd name="T13" fmla="*/ 459 h 459"/>
                <a:gd name="T14" fmla="*/ 0 w 348"/>
                <a:gd name="T15" fmla="*/ 230 h 459"/>
                <a:gd name="T16" fmla="*/ 174 w 348"/>
                <a:gd name="T17" fmla="*/ 0 h 459"/>
                <a:gd name="T18" fmla="*/ 348 w 348"/>
                <a:gd name="T19" fmla="*/ 22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459">
                  <a:moveTo>
                    <a:pt x="122" y="229"/>
                  </a:moveTo>
                  <a:cubicBezTo>
                    <a:pt x="122" y="326"/>
                    <a:pt x="142" y="367"/>
                    <a:pt x="175" y="367"/>
                  </a:cubicBezTo>
                  <a:cubicBezTo>
                    <a:pt x="206" y="367"/>
                    <a:pt x="225" y="325"/>
                    <a:pt x="225" y="229"/>
                  </a:cubicBezTo>
                  <a:cubicBezTo>
                    <a:pt x="225" y="136"/>
                    <a:pt x="207" y="93"/>
                    <a:pt x="174" y="93"/>
                  </a:cubicBezTo>
                  <a:cubicBezTo>
                    <a:pt x="143" y="93"/>
                    <a:pt x="122" y="134"/>
                    <a:pt x="122" y="229"/>
                  </a:cubicBezTo>
                  <a:close/>
                  <a:moveTo>
                    <a:pt x="348" y="229"/>
                  </a:moveTo>
                  <a:cubicBezTo>
                    <a:pt x="348" y="360"/>
                    <a:pt x="293" y="459"/>
                    <a:pt x="174" y="459"/>
                  </a:cubicBezTo>
                  <a:cubicBezTo>
                    <a:pt x="47" y="459"/>
                    <a:pt x="0" y="347"/>
                    <a:pt x="0" y="230"/>
                  </a:cubicBezTo>
                  <a:cubicBezTo>
                    <a:pt x="0" y="110"/>
                    <a:pt x="49" y="0"/>
                    <a:pt x="174" y="0"/>
                  </a:cubicBezTo>
                  <a:cubicBezTo>
                    <a:pt x="304" y="0"/>
                    <a:pt x="348" y="116"/>
                    <a:pt x="348" y="229"/>
                  </a:cubicBez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54"/>
            <p:cNvSpPr>
              <a:spLocks noEditPoints="1"/>
            </p:cNvSpPr>
            <p:nvPr/>
          </p:nvSpPr>
          <p:spPr bwMode="auto">
            <a:xfrm>
              <a:off x="3250479" y="1123950"/>
              <a:ext cx="1608138" cy="879475"/>
            </a:xfrm>
            <a:custGeom>
              <a:avLst/>
              <a:gdLst>
                <a:gd name="T0" fmla="*/ 2925 w 3140"/>
                <a:gd name="T1" fmla="*/ 1436 h 1712"/>
                <a:gd name="T2" fmla="*/ 1852 w 3140"/>
                <a:gd name="T3" fmla="*/ 1436 h 1712"/>
                <a:gd name="T4" fmla="*/ 1852 w 3140"/>
                <a:gd name="T5" fmla="*/ 292 h 1712"/>
                <a:gd name="T6" fmla="*/ 2925 w 3140"/>
                <a:gd name="T7" fmla="*/ 292 h 1712"/>
                <a:gd name="T8" fmla="*/ 2925 w 3140"/>
                <a:gd name="T9" fmla="*/ 1436 h 1712"/>
                <a:gd name="T10" fmla="*/ 1557 w 3140"/>
                <a:gd name="T11" fmla="*/ 641 h 1712"/>
                <a:gd name="T12" fmla="*/ 1460 w 3140"/>
                <a:gd name="T13" fmla="*/ 544 h 1712"/>
                <a:gd name="T14" fmla="*/ 1557 w 3140"/>
                <a:gd name="T15" fmla="*/ 446 h 1712"/>
                <a:gd name="T16" fmla="*/ 1655 w 3140"/>
                <a:gd name="T17" fmla="*/ 544 h 1712"/>
                <a:gd name="T18" fmla="*/ 1557 w 3140"/>
                <a:gd name="T19" fmla="*/ 641 h 1712"/>
                <a:gd name="T20" fmla="*/ 1557 w 3140"/>
                <a:gd name="T21" fmla="*/ 1274 h 1712"/>
                <a:gd name="T22" fmla="*/ 1460 w 3140"/>
                <a:gd name="T23" fmla="*/ 1176 h 1712"/>
                <a:gd name="T24" fmla="*/ 1557 w 3140"/>
                <a:gd name="T25" fmla="*/ 1079 h 1712"/>
                <a:gd name="T26" fmla="*/ 1655 w 3140"/>
                <a:gd name="T27" fmla="*/ 1176 h 1712"/>
                <a:gd name="T28" fmla="*/ 1557 w 3140"/>
                <a:gd name="T29" fmla="*/ 1274 h 1712"/>
                <a:gd name="T30" fmla="*/ 1287 w 3140"/>
                <a:gd name="T31" fmla="*/ 1436 h 1712"/>
                <a:gd name="T32" fmla="*/ 215 w 3140"/>
                <a:gd name="T33" fmla="*/ 1436 h 1712"/>
                <a:gd name="T34" fmla="*/ 215 w 3140"/>
                <a:gd name="T35" fmla="*/ 292 h 1712"/>
                <a:gd name="T36" fmla="*/ 1287 w 3140"/>
                <a:gd name="T37" fmla="*/ 292 h 1712"/>
                <a:gd name="T38" fmla="*/ 1287 w 3140"/>
                <a:gd name="T39" fmla="*/ 1436 h 1712"/>
                <a:gd name="T40" fmla="*/ 0 w 3140"/>
                <a:gd name="T41" fmla="*/ 0 h 1712"/>
                <a:gd name="T42" fmla="*/ 0 w 3140"/>
                <a:gd name="T43" fmla="*/ 1712 h 1712"/>
                <a:gd name="T44" fmla="*/ 3140 w 3140"/>
                <a:gd name="T45" fmla="*/ 1712 h 1712"/>
                <a:gd name="T46" fmla="*/ 3140 w 3140"/>
                <a:gd name="T47" fmla="*/ 0 h 1712"/>
                <a:gd name="T48" fmla="*/ 0 w 3140"/>
                <a:gd name="T49" fmla="*/ 0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0" h="1712">
                  <a:moveTo>
                    <a:pt x="2925" y="1436"/>
                  </a:moveTo>
                  <a:lnTo>
                    <a:pt x="1852" y="1436"/>
                  </a:lnTo>
                  <a:lnTo>
                    <a:pt x="1852" y="292"/>
                  </a:lnTo>
                  <a:lnTo>
                    <a:pt x="2925" y="292"/>
                  </a:lnTo>
                  <a:lnTo>
                    <a:pt x="2925" y="1436"/>
                  </a:lnTo>
                  <a:moveTo>
                    <a:pt x="1557" y="641"/>
                  </a:moveTo>
                  <a:cubicBezTo>
                    <a:pt x="1503" y="641"/>
                    <a:pt x="1460" y="598"/>
                    <a:pt x="1460" y="544"/>
                  </a:cubicBezTo>
                  <a:cubicBezTo>
                    <a:pt x="1460" y="490"/>
                    <a:pt x="1503" y="446"/>
                    <a:pt x="1557" y="446"/>
                  </a:cubicBezTo>
                  <a:cubicBezTo>
                    <a:pt x="1611" y="446"/>
                    <a:pt x="1655" y="490"/>
                    <a:pt x="1655" y="544"/>
                  </a:cubicBezTo>
                  <a:cubicBezTo>
                    <a:pt x="1655" y="598"/>
                    <a:pt x="1611" y="641"/>
                    <a:pt x="1557" y="641"/>
                  </a:cubicBezTo>
                  <a:close/>
                  <a:moveTo>
                    <a:pt x="1557" y="1274"/>
                  </a:moveTo>
                  <a:cubicBezTo>
                    <a:pt x="1503" y="1274"/>
                    <a:pt x="1460" y="1230"/>
                    <a:pt x="1460" y="1176"/>
                  </a:cubicBezTo>
                  <a:cubicBezTo>
                    <a:pt x="1460" y="1123"/>
                    <a:pt x="1503" y="1079"/>
                    <a:pt x="1557" y="1079"/>
                  </a:cubicBezTo>
                  <a:cubicBezTo>
                    <a:pt x="1611" y="1079"/>
                    <a:pt x="1655" y="1123"/>
                    <a:pt x="1655" y="1176"/>
                  </a:cubicBezTo>
                  <a:cubicBezTo>
                    <a:pt x="1655" y="1230"/>
                    <a:pt x="1611" y="1274"/>
                    <a:pt x="1557" y="1274"/>
                  </a:cubicBezTo>
                  <a:close/>
                  <a:moveTo>
                    <a:pt x="1287" y="1436"/>
                  </a:moveTo>
                  <a:lnTo>
                    <a:pt x="215" y="1436"/>
                  </a:lnTo>
                  <a:lnTo>
                    <a:pt x="215" y="292"/>
                  </a:lnTo>
                  <a:lnTo>
                    <a:pt x="1287" y="292"/>
                  </a:lnTo>
                  <a:lnTo>
                    <a:pt x="1287" y="1436"/>
                  </a:lnTo>
                  <a:close/>
                  <a:moveTo>
                    <a:pt x="0" y="0"/>
                  </a:moveTo>
                  <a:lnTo>
                    <a:pt x="0" y="1712"/>
                  </a:lnTo>
                  <a:lnTo>
                    <a:pt x="3140" y="1712"/>
                  </a:lnTo>
                  <a:lnTo>
                    <a:pt x="314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206"/>
            <p:cNvSpPr>
              <a:spLocks/>
            </p:cNvSpPr>
            <p:nvPr/>
          </p:nvSpPr>
          <p:spPr bwMode="auto">
            <a:xfrm>
              <a:off x="3494954" y="1220788"/>
              <a:ext cx="39688" cy="42863"/>
            </a:xfrm>
            <a:custGeom>
              <a:avLst/>
              <a:gdLst>
                <a:gd name="T0" fmla="*/ 17 w 76"/>
                <a:gd name="T1" fmla="*/ 83 h 83"/>
                <a:gd name="T2" fmla="*/ 25 w 76"/>
                <a:gd name="T3" fmla="*/ 1 h 83"/>
                <a:gd name="T4" fmla="*/ 35 w 76"/>
                <a:gd name="T5" fmla="*/ 0 h 83"/>
                <a:gd name="T6" fmla="*/ 69 w 76"/>
                <a:gd name="T7" fmla="*/ 12 h 83"/>
                <a:gd name="T8" fmla="*/ 17 w 76"/>
                <a:gd name="T9" fmla="*/ 83 h 83"/>
              </a:gdLst>
              <a:ahLst/>
              <a:cxnLst>
                <a:cxn ang="0">
                  <a:pos x="T0" y="T1"/>
                </a:cxn>
                <a:cxn ang="0">
                  <a:pos x="T2" y="T3"/>
                </a:cxn>
                <a:cxn ang="0">
                  <a:pos x="T4" y="T5"/>
                </a:cxn>
                <a:cxn ang="0">
                  <a:pos x="T6" y="T7"/>
                </a:cxn>
                <a:cxn ang="0">
                  <a:pos x="T8" y="T9"/>
                </a:cxn>
              </a:cxnLst>
              <a:rect l="0" t="0" r="r" b="b"/>
              <a:pathLst>
                <a:path w="76" h="83">
                  <a:moveTo>
                    <a:pt x="17" y="83"/>
                  </a:moveTo>
                  <a:cubicBezTo>
                    <a:pt x="0" y="58"/>
                    <a:pt x="16" y="21"/>
                    <a:pt x="25" y="1"/>
                  </a:cubicBezTo>
                  <a:cubicBezTo>
                    <a:pt x="29" y="0"/>
                    <a:pt x="32" y="0"/>
                    <a:pt x="35" y="0"/>
                  </a:cubicBezTo>
                  <a:cubicBezTo>
                    <a:pt x="49" y="0"/>
                    <a:pt x="55" y="12"/>
                    <a:pt x="69" y="12"/>
                  </a:cubicBezTo>
                  <a:cubicBezTo>
                    <a:pt x="76" y="68"/>
                    <a:pt x="45" y="73"/>
                    <a:pt x="17" y="8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219"/>
            <p:cNvSpPr>
              <a:spLocks/>
            </p:cNvSpPr>
            <p:nvPr/>
          </p:nvSpPr>
          <p:spPr bwMode="auto">
            <a:xfrm>
              <a:off x="3845791" y="1368425"/>
              <a:ext cx="28575" cy="58738"/>
            </a:xfrm>
            <a:custGeom>
              <a:avLst/>
              <a:gdLst>
                <a:gd name="T0" fmla="*/ 14 w 54"/>
                <a:gd name="T1" fmla="*/ 112 h 112"/>
                <a:gd name="T2" fmla="*/ 6 w 54"/>
                <a:gd name="T3" fmla="*/ 0 h 112"/>
                <a:gd name="T4" fmla="*/ 54 w 54"/>
                <a:gd name="T5" fmla="*/ 0 h 112"/>
                <a:gd name="T6" fmla="*/ 54 w 54"/>
                <a:gd name="T7" fmla="*/ 78 h 112"/>
                <a:gd name="T8" fmla="*/ 14 w 54"/>
                <a:gd name="T9" fmla="*/ 112 h 112"/>
              </a:gdLst>
              <a:ahLst/>
              <a:cxnLst>
                <a:cxn ang="0">
                  <a:pos x="T0" y="T1"/>
                </a:cxn>
                <a:cxn ang="0">
                  <a:pos x="T2" y="T3"/>
                </a:cxn>
                <a:cxn ang="0">
                  <a:pos x="T4" y="T5"/>
                </a:cxn>
                <a:cxn ang="0">
                  <a:pos x="T6" y="T7"/>
                </a:cxn>
                <a:cxn ang="0">
                  <a:pos x="T8" y="T9"/>
                </a:cxn>
              </a:cxnLst>
              <a:rect l="0" t="0" r="r" b="b"/>
              <a:pathLst>
                <a:path w="54" h="112">
                  <a:moveTo>
                    <a:pt x="14" y="112"/>
                  </a:moveTo>
                  <a:cubicBezTo>
                    <a:pt x="0" y="91"/>
                    <a:pt x="8" y="38"/>
                    <a:pt x="6" y="0"/>
                  </a:cubicBezTo>
                  <a:lnTo>
                    <a:pt x="54" y="0"/>
                  </a:lnTo>
                  <a:cubicBezTo>
                    <a:pt x="47" y="9"/>
                    <a:pt x="37" y="72"/>
                    <a:pt x="54" y="78"/>
                  </a:cubicBezTo>
                  <a:cubicBezTo>
                    <a:pt x="48" y="100"/>
                    <a:pt x="33" y="108"/>
                    <a:pt x="14" y="11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220"/>
            <p:cNvSpPr>
              <a:spLocks/>
            </p:cNvSpPr>
            <p:nvPr/>
          </p:nvSpPr>
          <p:spPr bwMode="auto">
            <a:xfrm>
              <a:off x="3809279" y="1333500"/>
              <a:ext cx="39688" cy="23813"/>
            </a:xfrm>
            <a:custGeom>
              <a:avLst/>
              <a:gdLst>
                <a:gd name="T0" fmla="*/ 0 w 77"/>
                <a:gd name="T1" fmla="*/ 45 h 45"/>
                <a:gd name="T2" fmla="*/ 55 w 77"/>
                <a:gd name="T3" fmla="*/ 0 h 45"/>
                <a:gd name="T4" fmla="*/ 71 w 77"/>
                <a:gd name="T5" fmla="*/ 45 h 45"/>
                <a:gd name="T6" fmla="*/ 35 w 77"/>
                <a:gd name="T7" fmla="*/ 38 h 45"/>
                <a:gd name="T8" fmla="*/ 0 w 77"/>
                <a:gd name="T9" fmla="*/ 45 h 45"/>
              </a:gdLst>
              <a:ahLst/>
              <a:cxnLst>
                <a:cxn ang="0">
                  <a:pos x="T0" y="T1"/>
                </a:cxn>
                <a:cxn ang="0">
                  <a:pos x="T2" y="T3"/>
                </a:cxn>
                <a:cxn ang="0">
                  <a:pos x="T4" y="T5"/>
                </a:cxn>
                <a:cxn ang="0">
                  <a:pos x="T6" y="T7"/>
                </a:cxn>
                <a:cxn ang="0">
                  <a:pos x="T8" y="T9"/>
                </a:cxn>
              </a:cxnLst>
              <a:rect l="0" t="0" r="r" b="b"/>
              <a:pathLst>
                <a:path w="77" h="45">
                  <a:moveTo>
                    <a:pt x="0" y="45"/>
                  </a:moveTo>
                  <a:cubicBezTo>
                    <a:pt x="10" y="19"/>
                    <a:pt x="35" y="13"/>
                    <a:pt x="55" y="0"/>
                  </a:cubicBezTo>
                  <a:cubicBezTo>
                    <a:pt x="55" y="22"/>
                    <a:pt x="77" y="14"/>
                    <a:pt x="71" y="45"/>
                  </a:cubicBezTo>
                  <a:cubicBezTo>
                    <a:pt x="55" y="41"/>
                    <a:pt x="45" y="38"/>
                    <a:pt x="35" y="38"/>
                  </a:cubicBezTo>
                  <a:cubicBezTo>
                    <a:pt x="25" y="38"/>
                    <a:pt x="15" y="41"/>
                    <a:pt x="0" y="4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221"/>
            <p:cNvSpPr>
              <a:spLocks/>
            </p:cNvSpPr>
            <p:nvPr/>
          </p:nvSpPr>
          <p:spPr bwMode="auto">
            <a:xfrm>
              <a:off x="3836266" y="1716088"/>
              <a:ext cx="55563" cy="30163"/>
            </a:xfrm>
            <a:custGeom>
              <a:avLst/>
              <a:gdLst>
                <a:gd name="T0" fmla="*/ 15 w 111"/>
                <a:gd name="T1" fmla="*/ 59 h 59"/>
                <a:gd name="T2" fmla="*/ 0 w 111"/>
                <a:gd name="T3" fmla="*/ 54 h 59"/>
                <a:gd name="T4" fmla="*/ 63 w 111"/>
                <a:gd name="T5" fmla="*/ 0 h 59"/>
                <a:gd name="T6" fmla="*/ 111 w 111"/>
                <a:gd name="T7" fmla="*/ 33 h 59"/>
                <a:gd name="T8" fmla="*/ 82 w 111"/>
                <a:gd name="T9" fmla="*/ 22 h 59"/>
                <a:gd name="T10" fmla="*/ 46 w 111"/>
                <a:gd name="T11" fmla="*/ 41 h 59"/>
                <a:gd name="T12" fmla="*/ 15 w 111"/>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11" h="59">
                  <a:moveTo>
                    <a:pt x="15" y="59"/>
                  </a:moveTo>
                  <a:cubicBezTo>
                    <a:pt x="10" y="59"/>
                    <a:pt x="5" y="57"/>
                    <a:pt x="0" y="54"/>
                  </a:cubicBezTo>
                  <a:cubicBezTo>
                    <a:pt x="4" y="21"/>
                    <a:pt x="35" y="0"/>
                    <a:pt x="63" y="0"/>
                  </a:cubicBezTo>
                  <a:cubicBezTo>
                    <a:pt x="83" y="0"/>
                    <a:pt x="103" y="10"/>
                    <a:pt x="111" y="33"/>
                  </a:cubicBezTo>
                  <a:cubicBezTo>
                    <a:pt x="100" y="26"/>
                    <a:pt x="90" y="22"/>
                    <a:pt x="82" y="22"/>
                  </a:cubicBezTo>
                  <a:cubicBezTo>
                    <a:pt x="67" y="22"/>
                    <a:pt x="56" y="32"/>
                    <a:pt x="46" y="41"/>
                  </a:cubicBezTo>
                  <a:cubicBezTo>
                    <a:pt x="36" y="50"/>
                    <a:pt x="26" y="59"/>
                    <a:pt x="15" y="5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222"/>
            <p:cNvSpPr>
              <a:spLocks/>
            </p:cNvSpPr>
            <p:nvPr/>
          </p:nvSpPr>
          <p:spPr bwMode="auto">
            <a:xfrm>
              <a:off x="3714029" y="1687513"/>
              <a:ext cx="128588" cy="173038"/>
            </a:xfrm>
            <a:custGeom>
              <a:avLst/>
              <a:gdLst>
                <a:gd name="T0" fmla="*/ 232 w 253"/>
                <a:gd name="T1" fmla="*/ 339 h 339"/>
                <a:gd name="T2" fmla="*/ 223 w 253"/>
                <a:gd name="T3" fmla="*/ 339 h 339"/>
                <a:gd name="T4" fmla="*/ 193 w 253"/>
                <a:gd name="T5" fmla="*/ 272 h 339"/>
                <a:gd name="T6" fmla="*/ 59 w 253"/>
                <a:gd name="T7" fmla="*/ 111 h 339"/>
                <a:gd name="T8" fmla="*/ 50 w 253"/>
                <a:gd name="T9" fmla="*/ 109 h 339"/>
                <a:gd name="T10" fmla="*/ 0 w 253"/>
                <a:gd name="T11" fmla="*/ 152 h 339"/>
                <a:gd name="T12" fmla="*/ 59 w 253"/>
                <a:gd name="T13" fmla="*/ 0 h 339"/>
                <a:gd name="T14" fmla="*/ 168 w 253"/>
                <a:gd name="T15" fmla="*/ 95 h 339"/>
                <a:gd name="T16" fmla="*/ 193 w 253"/>
                <a:gd name="T17" fmla="*/ 91 h 339"/>
                <a:gd name="T18" fmla="*/ 238 w 253"/>
                <a:gd name="T19" fmla="*/ 202 h 339"/>
                <a:gd name="T20" fmla="*/ 208 w 253"/>
                <a:gd name="T21" fmla="*/ 272 h 339"/>
                <a:gd name="T22" fmla="*/ 232 w 253"/>
                <a:gd name="T23"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3" h="339">
                  <a:moveTo>
                    <a:pt x="232" y="339"/>
                  </a:moveTo>
                  <a:lnTo>
                    <a:pt x="223" y="339"/>
                  </a:lnTo>
                  <a:cubicBezTo>
                    <a:pt x="203" y="326"/>
                    <a:pt x="212" y="304"/>
                    <a:pt x="193" y="272"/>
                  </a:cubicBezTo>
                  <a:cubicBezTo>
                    <a:pt x="109" y="272"/>
                    <a:pt x="105" y="164"/>
                    <a:pt x="59" y="111"/>
                  </a:cubicBezTo>
                  <a:cubicBezTo>
                    <a:pt x="56" y="110"/>
                    <a:pt x="52" y="109"/>
                    <a:pt x="50" y="109"/>
                  </a:cubicBezTo>
                  <a:cubicBezTo>
                    <a:pt x="23" y="109"/>
                    <a:pt x="26" y="151"/>
                    <a:pt x="0" y="152"/>
                  </a:cubicBezTo>
                  <a:cubicBezTo>
                    <a:pt x="0" y="75"/>
                    <a:pt x="31" y="40"/>
                    <a:pt x="59" y="0"/>
                  </a:cubicBezTo>
                  <a:cubicBezTo>
                    <a:pt x="111" y="10"/>
                    <a:pt x="109" y="95"/>
                    <a:pt x="168" y="95"/>
                  </a:cubicBezTo>
                  <a:cubicBezTo>
                    <a:pt x="175" y="95"/>
                    <a:pt x="183" y="93"/>
                    <a:pt x="193" y="91"/>
                  </a:cubicBezTo>
                  <a:cubicBezTo>
                    <a:pt x="192" y="149"/>
                    <a:pt x="230" y="153"/>
                    <a:pt x="238" y="202"/>
                  </a:cubicBezTo>
                  <a:cubicBezTo>
                    <a:pt x="243" y="246"/>
                    <a:pt x="214" y="243"/>
                    <a:pt x="208" y="272"/>
                  </a:cubicBezTo>
                  <a:cubicBezTo>
                    <a:pt x="204" y="311"/>
                    <a:pt x="253" y="305"/>
                    <a:pt x="232" y="33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223"/>
            <p:cNvSpPr>
              <a:spLocks/>
            </p:cNvSpPr>
            <p:nvPr/>
          </p:nvSpPr>
          <p:spPr bwMode="auto">
            <a:xfrm>
              <a:off x="3828329" y="1860550"/>
              <a:ext cx="4763" cy="3175"/>
            </a:xfrm>
            <a:custGeom>
              <a:avLst/>
              <a:gdLst>
                <a:gd name="T0" fmla="*/ 7 w 9"/>
                <a:gd name="T1" fmla="*/ 4 h 4"/>
                <a:gd name="T2" fmla="*/ 0 w 9"/>
                <a:gd name="T3" fmla="*/ 0 h 4"/>
                <a:gd name="T4" fmla="*/ 9 w 9"/>
                <a:gd name="T5" fmla="*/ 0 h 4"/>
                <a:gd name="T6" fmla="*/ 7 w 9"/>
                <a:gd name="T7" fmla="*/ 4 h 4"/>
              </a:gdLst>
              <a:ahLst/>
              <a:cxnLst>
                <a:cxn ang="0">
                  <a:pos x="T0" y="T1"/>
                </a:cxn>
                <a:cxn ang="0">
                  <a:pos x="T2" y="T3"/>
                </a:cxn>
                <a:cxn ang="0">
                  <a:pos x="T4" y="T5"/>
                </a:cxn>
                <a:cxn ang="0">
                  <a:pos x="T6" y="T7"/>
                </a:cxn>
              </a:cxnLst>
              <a:rect l="0" t="0" r="r" b="b"/>
              <a:pathLst>
                <a:path w="9" h="4">
                  <a:moveTo>
                    <a:pt x="7" y="4"/>
                  </a:moveTo>
                  <a:cubicBezTo>
                    <a:pt x="4" y="3"/>
                    <a:pt x="2" y="2"/>
                    <a:pt x="0" y="0"/>
                  </a:cubicBezTo>
                  <a:lnTo>
                    <a:pt x="9" y="0"/>
                  </a:lnTo>
                  <a:cubicBezTo>
                    <a:pt x="8" y="1"/>
                    <a:pt x="7" y="3"/>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226"/>
            <p:cNvSpPr>
              <a:spLocks noEditPoints="1"/>
            </p:cNvSpPr>
            <p:nvPr/>
          </p:nvSpPr>
          <p:spPr bwMode="auto">
            <a:xfrm>
              <a:off x="3572741" y="1274763"/>
              <a:ext cx="142875" cy="14288"/>
            </a:xfrm>
            <a:custGeom>
              <a:avLst/>
              <a:gdLst>
                <a:gd name="T0" fmla="*/ 99 w 279"/>
                <a:gd name="T1" fmla="*/ 28 h 28"/>
                <a:gd name="T2" fmla="*/ 1 w 279"/>
                <a:gd name="T3" fmla="*/ 9 h 28"/>
                <a:gd name="T4" fmla="*/ 0 w 279"/>
                <a:gd name="T5" fmla="*/ 0 h 28"/>
                <a:gd name="T6" fmla="*/ 141 w 279"/>
                <a:gd name="T7" fmla="*/ 0 h 28"/>
                <a:gd name="T8" fmla="*/ 150 w 279"/>
                <a:gd name="T9" fmla="*/ 8 h 28"/>
                <a:gd name="T10" fmla="*/ 150 w 279"/>
                <a:gd name="T11" fmla="*/ 0 h 28"/>
                <a:gd name="T12" fmla="*/ 206 w 279"/>
                <a:gd name="T13" fmla="*/ 0 h 28"/>
                <a:gd name="T14" fmla="*/ 201 w 279"/>
                <a:gd name="T15" fmla="*/ 8 h 28"/>
                <a:gd name="T16" fmla="*/ 99 w 279"/>
                <a:gd name="T17" fmla="*/ 28 h 28"/>
                <a:gd name="T18" fmla="*/ 253 w 279"/>
                <a:gd name="T19" fmla="*/ 8 h 28"/>
                <a:gd name="T20" fmla="*/ 247 w 279"/>
                <a:gd name="T21" fmla="*/ 0 h 28"/>
                <a:gd name="T22" fmla="*/ 279 w 279"/>
                <a:gd name="T23" fmla="*/ 0 h 28"/>
                <a:gd name="T24" fmla="*/ 253 w 279"/>
                <a:gd name="T2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28">
                  <a:moveTo>
                    <a:pt x="99" y="28"/>
                  </a:moveTo>
                  <a:cubicBezTo>
                    <a:pt x="63" y="28"/>
                    <a:pt x="27" y="22"/>
                    <a:pt x="1" y="9"/>
                  </a:cubicBezTo>
                  <a:cubicBezTo>
                    <a:pt x="1" y="6"/>
                    <a:pt x="0" y="3"/>
                    <a:pt x="0" y="0"/>
                  </a:cubicBezTo>
                  <a:lnTo>
                    <a:pt x="141" y="0"/>
                  </a:lnTo>
                  <a:cubicBezTo>
                    <a:pt x="143" y="3"/>
                    <a:pt x="146" y="6"/>
                    <a:pt x="150" y="8"/>
                  </a:cubicBezTo>
                  <a:cubicBezTo>
                    <a:pt x="150" y="5"/>
                    <a:pt x="150" y="3"/>
                    <a:pt x="150" y="0"/>
                  </a:cubicBezTo>
                  <a:lnTo>
                    <a:pt x="206" y="0"/>
                  </a:lnTo>
                  <a:cubicBezTo>
                    <a:pt x="205" y="4"/>
                    <a:pt x="204" y="7"/>
                    <a:pt x="201" y="8"/>
                  </a:cubicBezTo>
                  <a:cubicBezTo>
                    <a:pt x="173" y="21"/>
                    <a:pt x="136" y="28"/>
                    <a:pt x="99" y="28"/>
                  </a:cubicBezTo>
                  <a:moveTo>
                    <a:pt x="253" y="8"/>
                  </a:moveTo>
                  <a:cubicBezTo>
                    <a:pt x="250" y="6"/>
                    <a:pt x="249" y="3"/>
                    <a:pt x="247" y="0"/>
                  </a:cubicBezTo>
                  <a:lnTo>
                    <a:pt x="279" y="0"/>
                  </a:lnTo>
                  <a:cubicBezTo>
                    <a:pt x="271" y="4"/>
                    <a:pt x="262" y="7"/>
                    <a:pt x="253" y="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227"/>
            <p:cNvSpPr>
              <a:spLocks noEditPoints="1"/>
            </p:cNvSpPr>
            <p:nvPr/>
          </p:nvSpPr>
          <p:spPr bwMode="auto">
            <a:xfrm>
              <a:off x="3572741" y="1211263"/>
              <a:ext cx="184150" cy="63500"/>
            </a:xfrm>
            <a:custGeom>
              <a:avLst/>
              <a:gdLst>
                <a:gd name="T0" fmla="*/ 279 w 360"/>
                <a:gd name="T1" fmla="*/ 124 h 124"/>
                <a:gd name="T2" fmla="*/ 247 w 360"/>
                <a:gd name="T3" fmla="*/ 124 h 124"/>
                <a:gd name="T4" fmla="*/ 218 w 360"/>
                <a:gd name="T5" fmla="*/ 71 h 124"/>
                <a:gd name="T6" fmla="*/ 215 w 360"/>
                <a:gd name="T7" fmla="*/ 71 h 124"/>
                <a:gd name="T8" fmla="*/ 206 w 360"/>
                <a:gd name="T9" fmla="*/ 124 h 124"/>
                <a:gd name="T10" fmla="*/ 150 w 360"/>
                <a:gd name="T11" fmla="*/ 124 h 124"/>
                <a:gd name="T12" fmla="*/ 156 w 360"/>
                <a:gd name="T13" fmla="*/ 0 h 124"/>
                <a:gd name="T14" fmla="*/ 172 w 360"/>
                <a:gd name="T15" fmla="*/ 0 h 124"/>
                <a:gd name="T16" fmla="*/ 312 w 360"/>
                <a:gd name="T17" fmla="*/ 51 h 124"/>
                <a:gd name="T18" fmla="*/ 316 w 360"/>
                <a:gd name="T19" fmla="*/ 52 h 124"/>
                <a:gd name="T20" fmla="*/ 332 w 360"/>
                <a:gd name="T21" fmla="*/ 30 h 124"/>
                <a:gd name="T22" fmla="*/ 347 w 360"/>
                <a:gd name="T23" fmla="*/ 8 h 124"/>
                <a:gd name="T24" fmla="*/ 356 w 360"/>
                <a:gd name="T25" fmla="*/ 10 h 124"/>
                <a:gd name="T26" fmla="*/ 350 w 360"/>
                <a:gd name="T27" fmla="*/ 81 h 124"/>
                <a:gd name="T28" fmla="*/ 279 w 360"/>
                <a:gd name="T29" fmla="*/ 124 h 124"/>
                <a:gd name="T30" fmla="*/ 141 w 360"/>
                <a:gd name="T31" fmla="*/ 124 h 124"/>
                <a:gd name="T32" fmla="*/ 0 w 360"/>
                <a:gd name="T33" fmla="*/ 124 h 124"/>
                <a:gd name="T34" fmla="*/ 8 w 360"/>
                <a:gd name="T35" fmla="*/ 71 h 124"/>
                <a:gd name="T36" fmla="*/ 22 w 360"/>
                <a:gd name="T37" fmla="*/ 70 h 124"/>
                <a:gd name="T38" fmla="*/ 68 w 360"/>
                <a:gd name="T39" fmla="*/ 82 h 124"/>
                <a:gd name="T40" fmla="*/ 97 w 360"/>
                <a:gd name="T41" fmla="*/ 1 h 124"/>
                <a:gd name="T42" fmla="*/ 141 w 360"/>
                <a:gd name="T4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0" h="124">
                  <a:moveTo>
                    <a:pt x="279" y="124"/>
                  </a:moveTo>
                  <a:lnTo>
                    <a:pt x="247" y="124"/>
                  </a:lnTo>
                  <a:cubicBezTo>
                    <a:pt x="238" y="106"/>
                    <a:pt x="241" y="71"/>
                    <a:pt x="218" y="71"/>
                  </a:cubicBezTo>
                  <a:cubicBezTo>
                    <a:pt x="217" y="71"/>
                    <a:pt x="216" y="71"/>
                    <a:pt x="215" y="71"/>
                  </a:cubicBezTo>
                  <a:cubicBezTo>
                    <a:pt x="202" y="75"/>
                    <a:pt x="210" y="108"/>
                    <a:pt x="206" y="124"/>
                  </a:cubicBezTo>
                  <a:lnTo>
                    <a:pt x="150" y="124"/>
                  </a:lnTo>
                  <a:cubicBezTo>
                    <a:pt x="153" y="83"/>
                    <a:pt x="161" y="54"/>
                    <a:pt x="156" y="0"/>
                  </a:cubicBezTo>
                  <a:cubicBezTo>
                    <a:pt x="162" y="0"/>
                    <a:pt x="167" y="0"/>
                    <a:pt x="172" y="0"/>
                  </a:cubicBezTo>
                  <a:cubicBezTo>
                    <a:pt x="226" y="0"/>
                    <a:pt x="260" y="29"/>
                    <a:pt x="312" y="51"/>
                  </a:cubicBezTo>
                  <a:cubicBezTo>
                    <a:pt x="314" y="52"/>
                    <a:pt x="315" y="52"/>
                    <a:pt x="316" y="52"/>
                  </a:cubicBezTo>
                  <a:cubicBezTo>
                    <a:pt x="326" y="52"/>
                    <a:pt x="329" y="41"/>
                    <a:pt x="332" y="30"/>
                  </a:cubicBezTo>
                  <a:cubicBezTo>
                    <a:pt x="334" y="19"/>
                    <a:pt x="337" y="8"/>
                    <a:pt x="347" y="8"/>
                  </a:cubicBezTo>
                  <a:cubicBezTo>
                    <a:pt x="350" y="8"/>
                    <a:pt x="353" y="8"/>
                    <a:pt x="356" y="10"/>
                  </a:cubicBezTo>
                  <a:cubicBezTo>
                    <a:pt x="360" y="42"/>
                    <a:pt x="343" y="46"/>
                    <a:pt x="350" y="81"/>
                  </a:cubicBezTo>
                  <a:cubicBezTo>
                    <a:pt x="322" y="90"/>
                    <a:pt x="304" y="112"/>
                    <a:pt x="279" y="124"/>
                  </a:cubicBezTo>
                  <a:moveTo>
                    <a:pt x="141" y="124"/>
                  </a:moveTo>
                  <a:lnTo>
                    <a:pt x="0" y="124"/>
                  </a:lnTo>
                  <a:cubicBezTo>
                    <a:pt x="0" y="102"/>
                    <a:pt x="1" y="82"/>
                    <a:pt x="8" y="71"/>
                  </a:cubicBezTo>
                  <a:cubicBezTo>
                    <a:pt x="13" y="71"/>
                    <a:pt x="18" y="70"/>
                    <a:pt x="22" y="70"/>
                  </a:cubicBezTo>
                  <a:cubicBezTo>
                    <a:pt x="40" y="70"/>
                    <a:pt x="53" y="77"/>
                    <a:pt x="68" y="82"/>
                  </a:cubicBezTo>
                  <a:cubicBezTo>
                    <a:pt x="104" y="71"/>
                    <a:pt x="72" y="8"/>
                    <a:pt x="97" y="1"/>
                  </a:cubicBezTo>
                  <a:cubicBezTo>
                    <a:pt x="117" y="26"/>
                    <a:pt x="112" y="92"/>
                    <a:pt x="141" y="12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228"/>
            <p:cNvSpPr>
              <a:spLocks/>
            </p:cNvSpPr>
            <p:nvPr/>
          </p:nvSpPr>
          <p:spPr bwMode="auto">
            <a:xfrm>
              <a:off x="3736254" y="1493838"/>
              <a:ext cx="19050" cy="20638"/>
            </a:xfrm>
            <a:custGeom>
              <a:avLst/>
              <a:gdLst>
                <a:gd name="T0" fmla="*/ 30 w 37"/>
                <a:gd name="T1" fmla="*/ 39 h 39"/>
                <a:gd name="T2" fmla="*/ 0 w 37"/>
                <a:gd name="T3" fmla="*/ 0 h 39"/>
                <a:gd name="T4" fmla="*/ 2 w 37"/>
                <a:gd name="T5" fmla="*/ 0 h 39"/>
                <a:gd name="T6" fmla="*/ 36 w 37"/>
                <a:gd name="T7" fmla="*/ 24 h 39"/>
                <a:gd name="T8" fmla="*/ 37 w 37"/>
                <a:gd name="T9" fmla="*/ 38 h 39"/>
                <a:gd name="T10" fmla="*/ 30 w 37"/>
                <a:gd name="T11" fmla="*/ 39 h 39"/>
              </a:gdLst>
              <a:ahLst/>
              <a:cxnLst>
                <a:cxn ang="0">
                  <a:pos x="T0" y="T1"/>
                </a:cxn>
                <a:cxn ang="0">
                  <a:pos x="T2" y="T3"/>
                </a:cxn>
                <a:cxn ang="0">
                  <a:pos x="T4" y="T5"/>
                </a:cxn>
                <a:cxn ang="0">
                  <a:pos x="T6" y="T7"/>
                </a:cxn>
                <a:cxn ang="0">
                  <a:pos x="T8" y="T9"/>
                </a:cxn>
                <a:cxn ang="0">
                  <a:pos x="T10" y="T11"/>
                </a:cxn>
              </a:cxnLst>
              <a:rect l="0" t="0" r="r" b="b"/>
              <a:pathLst>
                <a:path w="37" h="39">
                  <a:moveTo>
                    <a:pt x="30" y="39"/>
                  </a:moveTo>
                  <a:cubicBezTo>
                    <a:pt x="12" y="39"/>
                    <a:pt x="1" y="20"/>
                    <a:pt x="0" y="0"/>
                  </a:cubicBezTo>
                  <a:cubicBezTo>
                    <a:pt x="0" y="0"/>
                    <a:pt x="1" y="0"/>
                    <a:pt x="2" y="0"/>
                  </a:cubicBezTo>
                  <a:cubicBezTo>
                    <a:pt x="16" y="0"/>
                    <a:pt x="28" y="8"/>
                    <a:pt x="36" y="24"/>
                  </a:cubicBezTo>
                  <a:cubicBezTo>
                    <a:pt x="36" y="29"/>
                    <a:pt x="37" y="33"/>
                    <a:pt x="37" y="38"/>
                  </a:cubicBezTo>
                  <a:cubicBezTo>
                    <a:pt x="34" y="38"/>
                    <a:pt x="32" y="39"/>
                    <a:pt x="30" y="3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229"/>
            <p:cNvSpPr>
              <a:spLocks/>
            </p:cNvSpPr>
            <p:nvPr/>
          </p:nvSpPr>
          <p:spPr bwMode="auto">
            <a:xfrm>
              <a:off x="3736254" y="1477963"/>
              <a:ext cx="19050" cy="28575"/>
            </a:xfrm>
            <a:custGeom>
              <a:avLst/>
              <a:gdLst>
                <a:gd name="T0" fmla="*/ 38 w 38"/>
                <a:gd name="T1" fmla="*/ 55 h 55"/>
                <a:gd name="T2" fmla="*/ 4 w 38"/>
                <a:gd name="T3" fmla="*/ 31 h 55"/>
                <a:gd name="T4" fmla="*/ 2 w 38"/>
                <a:gd name="T5" fmla="*/ 31 h 55"/>
                <a:gd name="T6" fmla="*/ 7 w 38"/>
                <a:gd name="T7" fmla="*/ 0 h 55"/>
                <a:gd name="T8" fmla="*/ 38 w 38"/>
                <a:gd name="T9" fmla="*/ 55 h 55"/>
              </a:gdLst>
              <a:ahLst/>
              <a:cxnLst>
                <a:cxn ang="0">
                  <a:pos x="T0" y="T1"/>
                </a:cxn>
                <a:cxn ang="0">
                  <a:pos x="T2" y="T3"/>
                </a:cxn>
                <a:cxn ang="0">
                  <a:pos x="T4" y="T5"/>
                </a:cxn>
                <a:cxn ang="0">
                  <a:pos x="T6" y="T7"/>
                </a:cxn>
                <a:cxn ang="0">
                  <a:pos x="T8" y="T9"/>
                </a:cxn>
              </a:cxnLst>
              <a:rect l="0" t="0" r="r" b="b"/>
              <a:pathLst>
                <a:path w="38" h="55">
                  <a:moveTo>
                    <a:pt x="38" y="55"/>
                  </a:moveTo>
                  <a:cubicBezTo>
                    <a:pt x="30" y="39"/>
                    <a:pt x="18" y="31"/>
                    <a:pt x="4" y="31"/>
                  </a:cubicBezTo>
                  <a:cubicBezTo>
                    <a:pt x="3" y="31"/>
                    <a:pt x="2" y="31"/>
                    <a:pt x="2" y="31"/>
                  </a:cubicBezTo>
                  <a:cubicBezTo>
                    <a:pt x="0" y="20"/>
                    <a:pt x="2" y="9"/>
                    <a:pt x="7" y="0"/>
                  </a:cubicBezTo>
                  <a:cubicBezTo>
                    <a:pt x="30" y="1"/>
                    <a:pt x="36" y="25"/>
                    <a:pt x="38" y="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293"/>
            <p:cNvSpPr>
              <a:spLocks/>
            </p:cNvSpPr>
            <p:nvPr/>
          </p:nvSpPr>
          <p:spPr bwMode="auto">
            <a:xfrm>
              <a:off x="4412529" y="1550988"/>
              <a:ext cx="12700" cy="26988"/>
            </a:xfrm>
            <a:custGeom>
              <a:avLst/>
              <a:gdLst>
                <a:gd name="T0" fmla="*/ 6 w 25"/>
                <a:gd name="T1" fmla="*/ 51 h 51"/>
                <a:gd name="T2" fmla="*/ 1 w 25"/>
                <a:gd name="T3" fmla="*/ 50 h 51"/>
                <a:gd name="T4" fmla="*/ 18 w 25"/>
                <a:gd name="T5" fmla="*/ 0 h 51"/>
                <a:gd name="T6" fmla="*/ 23 w 25"/>
                <a:gd name="T7" fmla="*/ 0 h 51"/>
                <a:gd name="T8" fmla="*/ 6 w 25"/>
                <a:gd name="T9" fmla="*/ 51 h 51"/>
              </a:gdLst>
              <a:ahLst/>
              <a:cxnLst>
                <a:cxn ang="0">
                  <a:pos x="T0" y="T1"/>
                </a:cxn>
                <a:cxn ang="0">
                  <a:pos x="T2" y="T3"/>
                </a:cxn>
                <a:cxn ang="0">
                  <a:pos x="T4" y="T5"/>
                </a:cxn>
                <a:cxn ang="0">
                  <a:pos x="T6" y="T7"/>
                </a:cxn>
                <a:cxn ang="0">
                  <a:pos x="T8" y="T9"/>
                </a:cxn>
              </a:cxnLst>
              <a:rect l="0" t="0" r="r" b="b"/>
              <a:pathLst>
                <a:path w="25" h="51">
                  <a:moveTo>
                    <a:pt x="6" y="51"/>
                  </a:moveTo>
                  <a:cubicBezTo>
                    <a:pt x="5" y="51"/>
                    <a:pt x="3" y="51"/>
                    <a:pt x="1" y="50"/>
                  </a:cubicBezTo>
                  <a:cubicBezTo>
                    <a:pt x="0" y="24"/>
                    <a:pt x="1" y="0"/>
                    <a:pt x="18" y="0"/>
                  </a:cubicBezTo>
                  <a:cubicBezTo>
                    <a:pt x="20" y="0"/>
                    <a:pt x="22" y="0"/>
                    <a:pt x="23" y="0"/>
                  </a:cubicBezTo>
                  <a:cubicBezTo>
                    <a:pt x="25" y="27"/>
                    <a:pt x="24" y="51"/>
                    <a:pt x="6" y="5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294"/>
            <p:cNvSpPr>
              <a:spLocks/>
            </p:cNvSpPr>
            <p:nvPr/>
          </p:nvSpPr>
          <p:spPr bwMode="auto">
            <a:xfrm>
              <a:off x="4431579" y="1274763"/>
              <a:ext cx="22225" cy="22225"/>
            </a:xfrm>
            <a:custGeom>
              <a:avLst/>
              <a:gdLst>
                <a:gd name="T0" fmla="*/ 29 w 43"/>
                <a:gd name="T1" fmla="*/ 43 h 43"/>
                <a:gd name="T2" fmla="*/ 0 w 43"/>
                <a:gd name="T3" fmla="*/ 0 h 43"/>
                <a:gd name="T4" fmla="*/ 29 w 43"/>
                <a:gd name="T5" fmla="*/ 0 h 43"/>
                <a:gd name="T6" fmla="*/ 43 w 43"/>
                <a:gd name="T7" fmla="*/ 35 h 43"/>
                <a:gd name="T8" fmla="*/ 29 w 43"/>
                <a:gd name="T9" fmla="*/ 43 h 43"/>
              </a:gdLst>
              <a:ahLst/>
              <a:cxnLst>
                <a:cxn ang="0">
                  <a:pos x="T0" y="T1"/>
                </a:cxn>
                <a:cxn ang="0">
                  <a:pos x="T2" y="T3"/>
                </a:cxn>
                <a:cxn ang="0">
                  <a:pos x="T4" y="T5"/>
                </a:cxn>
                <a:cxn ang="0">
                  <a:pos x="T6" y="T7"/>
                </a:cxn>
                <a:cxn ang="0">
                  <a:pos x="T8" y="T9"/>
                </a:cxn>
              </a:cxnLst>
              <a:rect l="0" t="0" r="r" b="b"/>
              <a:pathLst>
                <a:path w="43" h="43">
                  <a:moveTo>
                    <a:pt x="29" y="43"/>
                  </a:moveTo>
                  <a:cubicBezTo>
                    <a:pt x="16" y="43"/>
                    <a:pt x="3" y="24"/>
                    <a:pt x="0" y="0"/>
                  </a:cubicBezTo>
                  <a:lnTo>
                    <a:pt x="29" y="0"/>
                  </a:lnTo>
                  <a:cubicBezTo>
                    <a:pt x="37" y="8"/>
                    <a:pt x="42" y="18"/>
                    <a:pt x="43" y="35"/>
                  </a:cubicBezTo>
                  <a:cubicBezTo>
                    <a:pt x="39" y="40"/>
                    <a:pt x="34" y="43"/>
                    <a:pt x="29" y="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295"/>
            <p:cNvSpPr>
              <a:spLocks/>
            </p:cNvSpPr>
            <p:nvPr/>
          </p:nvSpPr>
          <p:spPr bwMode="auto">
            <a:xfrm>
              <a:off x="4431579" y="1266825"/>
              <a:ext cx="15875" cy="7938"/>
            </a:xfrm>
            <a:custGeom>
              <a:avLst/>
              <a:gdLst>
                <a:gd name="T0" fmla="*/ 30 w 30"/>
                <a:gd name="T1" fmla="*/ 15 h 15"/>
                <a:gd name="T2" fmla="*/ 1 w 30"/>
                <a:gd name="T3" fmla="*/ 15 h 15"/>
                <a:gd name="T4" fmla="*/ 0 w 30"/>
                <a:gd name="T5" fmla="*/ 0 h 15"/>
                <a:gd name="T6" fmla="*/ 30 w 30"/>
                <a:gd name="T7" fmla="*/ 15 h 15"/>
              </a:gdLst>
              <a:ahLst/>
              <a:cxnLst>
                <a:cxn ang="0">
                  <a:pos x="T0" y="T1"/>
                </a:cxn>
                <a:cxn ang="0">
                  <a:pos x="T2" y="T3"/>
                </a:cxn>
                <a:cxn ang="0">
                  <a:pos x="T4" y="T5"/>
                </a:cxn>
                <a:cxn ang="0">
                  <a:pos x="T6" y="T7"/>
                </a:cxn>
              </a:cxnLst>
              <a:rect l="0" t="0" r="r" b="b"/>
              <a:pathLst>
                <a:path w="30" h="15">
                  <a:moveTo>
                    <a:pt x="30" y="15"/>
                  </a:moveTo>
                  <a:lnTo>
                    <a:pt x="1" y="15"/>
                  </a:lnTo>
                  <a:cubicBezTo>
                    <a:pt x="0" y="10"/>
                    <a:pt x="0" y="5"/>
                    <a:pt x="0" y="0"/>
                  </a:cubicBezTo>
                  <a:cubicBezTo>
                    <a:pt x="11" y="3"/>
                    <a:pt x="22" y="7"/>
                    <a:pt x="30" y="1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304"/>
            <p:cNvSpPr>
              <a:spLocks/>
            </p:cNvSpPr>
            <p:nvPr/>
          </p:nvSpPr>
          <p:spPr bwMode="auto">
            <a:xfrm>
              <a:off x="4304579" y="1525588"/>
              <a:ext cx="20638" cy="31750"/>
            </a:xfrm>
            <a:custGeom>
              <a:avLst/>
              <a:gdLst>
                <a:gd name="T0" fmla="*/ 9 w 38"/>
                <a:gd name="T1" fmla="*/ 61 h 61"/>
                <a:gd name="T2" fmla="*/ 16 w 38"/>
                <a:gd name="T3" fmla="*/ 0 h 61"/>
                <a:gd name="T4" fmla="*/ 38 w 38"/>
                <a:gd name="T5" fmla="*/ 21 h 61"/>
                <a:gd name="T6" fmla="*/ 9 w 38"/>
                <a:gd name="T7" fmla="*/ 61 h 61"/>
              </a:gdLst>
              <a:ahLst/>
              <a:cxnLst>
                <a:cxn ang="0">
                  <a:pos x="T0" y="T1"/>
                </a:cxn>
                <a:cxn ang="0">
                  <a:pos x="T2" y="T3"/>
                </a:cxn>
                <a:cxn ang="0">
                  <a:pos x="T4" y="T5"/>
                </a:cxn>
                <a:cxn ang="0">
                  <a:pos x="T6" y="T7"/>
                </a:cxn>
              </a:cxnLst>
              <a:rect l="0" t="0" r="r" b="b"/>
              <a:pathLst>
                <a:path w="38" h="61">
                  <a:moveTo>
                    <a:pt x="9" y="61"/>
                  </a:moveTo>
                  <a:cubicBezTo>
                    <a:pt x="0" y="31"/>
                    <a:pt x="7" y="26"/>
                    <a:pt x="16" y="0"/>
                  </a:cubicBezTo>
                  <a:cubicBezTo>
                    <a:pt x="26" y="4"/>
                    <a:pt x="28" y="19"/>
                    <a:pt x="38" y="21"/>
                  </a:cubicBezTo>
                  <a:cubicBezTo>
                    <a:pt x="38" y="46"/>
                    <a:pt x="28" y="59"/>
                    <a:pt x="9" y="6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318"/>
            <p:cNvSpPr>
              <a:spLocks/>
            </p:cNvSpPr>
            <p:nvPr/>
          </p:nvSpPr>
          <p:spPr bwMode="auto">
            <a:xfrm>
              <a:off x="4437929" y="1374775"/>
              <a:ext cx="26988" cy="52388"/>
            </a:xfrm>
            <a:custGeom>
              <a:avLst/>
              <a:gdLst>
                <a:gd name="T0" fmla="*/ 17 w 54"/>
                <a:gd name="T1" fmla="*/ 102 h 102"/>
                <a:gd name="T2" fmla="*/ 9 w 54"/>
                <a:gd name="T3" fmla="*/ 12 h 102"/>
                <a:gd name="T4" fmla="*/ 17 w 54"/>
                <a:gd name="T5" fmla="*/ 13 h 102"/>
                <a:gd name="T6" fmla="*/ 32 w 54"/>
                <a:gd name="T7" fmla="*/ 7 h 102"/>
                <a:gd name="T8" fmla="*/ 47 w 54"/>
                <a:gd name="T9" fmla="*/ 0 h 102"/>
                <a:gd name="T10" fmla="*/ 54 w 54"/>
                <a:gd name="T11" fmla="*/ 2 h 102"/>
                <a:gd name="T12" fmla="*/ 17 w 54"/>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54" h="102">
                  <a:moveTo>
                    <a:pt x="17" y="102"/>
                  </a:moveTo>
                  <a:cubicBezTo>
                    <a:pt x="0" y="92"/>
                    <a:pt x="14" y="39"/>
                    <a:pt x="9" y="12"/>
                  </a:cubicBezTo>
                  <a:cubicBezTo>
                    <a:pt x="12" y="13"/>
                    <a:pt x="15" y="13"/>
                    <a:pt x="17" y="13"/>
                  </a:cubicBezTo>
                  <a:cubicBezTo>
                    <a:pt x="24" y="13"/>
                    <a:pt x="28" y="10"/>
                    <a:pt x="32" y="7"/>
                  </a:cubicBezTo>
                  <a:cubicBezTo>
                    <a:pt x="36" y="4"/>
                    <a:pt x="40" y="0"/>
                    <a:pt x="47" y="0"/>
                  </a:cubicBezTo>
                  <a:cubicBezTo>
                    <a:pt x="49" y="0"/>
                    <a:pt x="51" y="1"/>
                    <a:pt x="54" y="2"/>
                  </a:cubicBezTo>
                  <a:cubicBezTo>
                    <a:pt x="31" y="21"/>
                    <a:pt x="35" y="77"/>
                    <a:pt x="17" y="10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518"/>
            <p:cNvSpPr>
              <a:spLocks/>
            </p:cNvSpPr>
            <p:nvPr/>
          </p:nvSpPr>
          <p:spPr bwMode="auto">
            <a:xfrm>
              <a:off x="4712566" y="1404938"/>
              <a:ext cx="30163" cy="61913"/>
            </a:xfrm>
            <a:custGeom>
              <a:avLst/>
              <a:gdLst>
                <a:gd name="T0" fmla="*/ 0 w 58"/>
                <a:gd name="T1" fmla="*/ 123 h 123"/>
                <a:gd name="T2" fmla="*/ 8 w 58"/>
                <a:gd name="T3" fmla="*/ 13 h 123"/>
                <a:gd name="T4" fmla="*/ 12 w 58"/>
                <a:gd name="T5" fmla="*/ 13 h 123"/>
                <a:gd name="T6" fmla="*/ 24 w 58"/>
                <a:gd name="T7" fmla="*/ 7 h 123"/>
                <a:gd name="T8" fmla="*/ 37 w 58"/>
                <a:gd name="T9" fmla="*/ 0 h 123"/>
                <a:gd name="T10" fmla="*/ 45 w 58"/>
                <a:gd name="T11" fmla="*/ 2 h 123"/>
                <a:gd name="T12" fmla="*/ 47 w 58"/>
                <a:gd name="T13" fmla="*/ 31 h 123"/>
                <a:gd name="T14" fmla="*/ 52 w 58"/>
                <a:gd name="T15" fmla="*/ 23 h 123"/>
                <a:gd name="T16" fmla="*/ 0 w 58"/>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3">
                  <a:moveTo>
                    <a:pt x="0" y="123"/>
                  </a:moveTo>
                  <a:cubicBezTo>
                    <a:pt x="18" y="87"/>
                    <a:pt x="6" y="69"/>
                    <a:pt x="8" y="13"/>
                  </a:cubicBezTo>
                  <a:cubicBezTo>
                    <a:pt x="9" y="13"/>
                    <a:pt x="11" y="13"/>
                    <a:pt x="12" y="13"/>
                  </a:cubicBezTo>
                  <a:cubicBezTo>
                    <a:pt x="18" y="13"/>
                    <a:pt x="21" y="10"/>
                    <a:pt x="24" y="7"/>
                  </a:cubicBezTo>
                  <a:cubicBezTo>
                    <a:pt x="28" y="3"/>
                    <a:pt x="31" y="0"/>
                    <a:pt x="37" y="0"/>
                  </a:cubicBezTo>
                  <a:cubicBezTo>
                    <a:pt x="39" y="0"/>
                    <a:pt x="42" y="1"/>
                    <a:pt x="45" y="2"/>
                  </a:cubicBezTo>
                  <a:cubicBezTo>
                    <a:pt x="34" y="9"/>
                    <a:pt x="41" y="31"/>
                    <a:pt x="47" y="31"/>
                  </a:cubicBezTo>
                  <a:cubicBezTo>
                    <a:pt x="49" y="31"/>
                    <a:pt x="51" y="29"/>
                    <a:pt x="52" y="23"/>
                  </a:cubicBezTo>
                  <a:cubicBezTo>
                    <a:pt x="58" y="47"/>
                    <a:pt x="20" y="101"/>
                    <a:pt x="0" y="12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541"/>
            <p:cNvSpPr>
              <a:spLocks/>
            </p:cNvSpPr>
            <p:nvPr/>
          </p:nvSpPr>
          <p:spPr bwMode="auto">
            <a:xfrm>
              <a:off x="4079154" y="1617663"/>
              <a:ext cx="20638" cy="33338"/>
            </a:xfrm>
            <a:custGeom>
              <a:avLst/>
              <a:gdLst>
                <a:gd name="T0" fmla="*/ 32 w 40"/>
                <a:gd name="T1" fmla="*/ 68 h 68"/>
                <a:gd name="T2" fmla="*/ 7 w 40"/>
                <a:gd name="T3" fmla="*/ 56 h 68"/>
                <a:gd name="T4" fmla="*/ 23 w 40"/>
                <a:gd name="T5" fmla="*/ 0 h 68"/>
                <a:gd name="T6" fmla="*/ 39 w 40"/>
                <a:gd name="T7" fmla="*/ 67 h 68"/>
                <a:gd name="T8" fmla="*/ 32 w 40"/>
                <a:gd name="T9" fmla="*/ 68 h 68"/>
              </a:gdLst>
              <a:ahLst/>
              <a:cxnLst>
                <a:cxn ang="0">
                  <a:pos x="T0" y="T1"/>
                </a:cxn>
                <a:cxn ang="0">
                  <a:pos x="T2" y="T3"/>
                </a:cxn>
                <a:cxn ang="0">
                  <a:pos x="T4" y="T5"/>
                </a:cxn>
                <a:cxn ang="0">
                  <a:pos x="T6" y="T7"/>
                </a:cxn>
                <a:cxn ang="0">
                  <a:pos x="T8" y="T9"/>
                </a:cxn>
              </a:cxnLst>
              <a:rect l="0" t="0" r="r" b="b"/>
              <a:pathLst>
                <a:path w="40" h="68">
                  <a:moveTo>
                    <a:pt x="32" y="68"/>
                  </a:moveTo>
                  <a:cubicBezTo>
                    <a:pt x="21" y="68"/>
                    <a:pt x="16" y="59"/>
                    <a:pt x="7" y="56"/>
                  </a:cubicBezTo>
                  <a:cubicBezTo>
                    <a:pt x="0" y="20"/>
                    <a:pt x="20" y="21"/>
                    <a:pt x="23" y="0"/>
                  </a:cubicBezTo>
                  <a:cubicBezTo>
                    <a:pt x="37" y="10"/>
                    <a:pt x="40" y="35"/>
                    <a:pt x="39" y="67"/>
                  </a:cubicBezTo>
                  <a:cubicBezTo>
                    <a:pt x="36" y="68"/>
                    <a:pt x="34" y="68"/>
                    <a:pt x="32"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542"/>
            <p:cNvSpPr>
              <a:spLocks/>
            </p:cNvSpPr>
            <p:nvPr/>
          </p:nvSpPr>
          <p:spPr bwMode="auto">
            <a:xfrm>
              <a:off x="4096616" y="1557338"/>
              <a:ext cx="20638" cy="25400"/>
            </a:xfrm>
            <a:custGeom>
              <a:avLst/>
              <a:gdLst>
                <a:gd name="T0" fmla="*/ 15 w 41"/>
                <a:gd name="T1" fmla="*/ 50 h 50"/>
                <a:gd name="T2" fmla="*/ 8 w 41"/>
                <a:gd name="T3" fmla="*/ 0 h 50"/>
                <a:gd name="T4" fmla="*/ 38 w 41"/>
                <a:gd name="T5" fmla="*/ 0 h 50"/>
                <a:gd name="T6" fmla="*/ 16 w 41"/>
                <a:gd name="T7" fmla="*/ 50 h 50"/>
                <a:gd name="T8" fmla="*/ 15 w 41"/>
                <a:gd name="T9" fmla="*/ 50 h 50"/>
              </a:gdLst>
              <a:ahLst/>
              <a:cxnLst>
                <a:cxn ang="0">
                  <a:pos x="T0" y="T1"/>
                </a:cxn>
                <a:cxn ang="0">
                  <a:pos x="T2" y="T3"/>
                </a:cxn>
                <a:cxn ang="0">
                  <a:pos x="T4" y="T5"/>
                </a:cxn>
                <a:cxn ang="0">
                  <a:pos x="T6" y="T7"/>
                </a:cxn>
                <a:cxn ang="0">
                  <a:pos x="T8" y="T9"/>
                </a:cxn>
              </a:cxnLst>
              <a:rect l="0" t="0" r="r" b="b"/>
              <a:pathLst>
                <a:path w="41" h="50">
                  <a:moveTo>
                    <a:pt x="15" y="50"/>
                  </a:moveTo>
                  <a:cubicBezTo>
                    <a:pt x="0" y="50"/>
                    <a:pt x="12" y="13"/>
                    <a:pt x="8" y="0"/>
                  </a:cubicBezTo>
                  <a:lnTo>
                    <a:pt x="38" y="0"/>
                  </a:lnTo>
                  <a:cubicBezTo>
                    <a:pt x="41" y="32"/>
                    <a:pt x="18" y="26"/>
                    <a:pt x="16" y="50"/>
                  </a:cubicBezTo>
                  <a:cubicBezTo>
                    <a:pt x="15" y="50"/>
                    <a:pt x="15" y="50"/>
                    <a:pt x="15" y="5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549"/>
            <p:cNvSpPr>
              <a:spLocks/>
            </p:cNvSpPr>
            <p:nvPr/>
          </p:nvSpPr>
          <p:spPr bwMode="auto">
            <a:xfrm>
              <a:off x="3898179" y="1644650"/>
              <a:ext cx="11113" cy="19050"/>
            </a:xfrm>
            <a:custGeom>
              <a:avLst/>
              <a:gdLst>
                <a:gd name="T0" fmla="*/ 8 w 22"/>
                <a:gd name="T1" fmla="*/ 39 h 39"/>
                <a:gd name="T2" fmla="*/ 0 w 22"/>
                <a:gd name="T3" fmla="*/ 38 h 39"/>
                <a:gd name="T4" fmla="*/ 22 w 22"/>
                <a:gd name="T5" fmla="*/ 0 h 39"/>
                <a:gd name="T6" fmla="*/ 22 w 22"/>
                <a:gd name="T7" fmla="*/ 38 h 39"/>
                <a:gd name="T8" fmla="*/ 8 w 22"/>
                <a:gd name="T9" fmla="*/ 39 h 39"/>
              </a:gdLst>
              <a:ahLst/>
              <a:cxnLst>
                <a:cxn ang="0">
                  <a:pos x="T0" y="T1"/>
                </a:cxn>
                <a:cxn ang="0">
                  <a:pos x="T2" y="T3"/>
                </a:cxn>
                <a:cxn ang="0">
                  <a:pos x="T4" y="T5"/>
                </a:cxn>
                <a:cxn ang="0">
                  <a:pos x="T6" y="T7"/>
                </a:cxn>
                <a:cxn ang="0">
                  <a:pos x="T8" y="T9"/>
                </a:cxn>
              </a:cxnLst>
              <a:rect l="0" t="0" r="r" b="b"/>
              <a:pathLst>
                <a:path w="22" h="39">
                  <a:moveTo>
                    <a:pt x="8" y="39"/>
                  </a:moveTo>
                  <a:cubicBezTo>
                    <a:pt x="6" y="39"/>
                    <a:pt x="3" y="38"/>
                    <a:pt x="0" y="38"/>
                  </a:cubicBezTo>
                  <a:cubicBezTo>
                    <a:pt x="3" y="19"/>
                    <a:pt x="11" y="7"/>
                    <a:pt x="22" y="0"/>
                  </a:cubicBezTo>
                  <a:lnTo>
                    <a:pt x="22" y="38"/>
                  </a:lnTo>
                  <a:cubicBezTo>
                    <a:pt x="18" y="38"/>
                    <a:pt x="13" y="39"/>
                    <a:pt x="8" y="3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550"/>
            <p:cNvSpPr>
              <a:spLocks/>
            </p:cNvSpPr>
            <p:nvPr/>
          </p:nvSpPr>
          <p:spPr bwMode="auto">
            <a:xfrm>
              <a:off x="3909291" y="1635125"/>
              <a:ext cx="55563" cy="33338"/>
            </a:xfrm>
            <a:custGeom>
              <a:avLst/>
              <a:gdLst>
                <a:gd name="T0" fmla="*/ 82 w 106"/>
                <a:gd name="T1" fmla="*/ 66 h 66"/>
                <a:gd name="T2" fmla="*/ 36 w 106"/>
                <a:gd name="T3" fmla="*/ 52 h 66"/>
                <a:gd name="T4" fmla="*/ 10 w 106"/>
                <a:gd name="T5" fmla="*/ 54 h 66"/>
                <a:gd name="T6" fmla="*/ 0 w 106"/>
                <a:gd name="T7" fmla="*/ 56 h 66"/>
                <a:gd name="T8" fmla="*/ 0 w 106"/>
                <a:gd name="T9" fmla="*/ 18 h 66"/>
                <a:gd name="T10" fmla="*/ 58 w 106"/>
                <a:gd name="T11" fmla="*/ 0 h 66"/>
                <a:gd name="T12" fmla="*/ 58 w 106"/>
                <a:gd name="T13" fmla="*/ 44 h 66"/>
                <a:gd name="T14" fmla="*/ 65 w 106"/>
                <a:gd name="T15" fmla="*/ 45 h 66"/>
                <a:gd name="T16" fmla="*/ 78 w 106"/>
                <a:gd name="T17" fmla="*/ 33 h 66"/>
                <a:gd name="T18" fmla="*/ 92 w 106"/>
                <a:gd name="T19" fmla="*/ 20 h 66"/>
                <a:gd name="T20" fmla="*/ 98 w 106"/>
                <a:gd name="T21" fmla="*/ 21 h 66"/>
                <a:gd name="T22" fmla="*/ 82 w 106"/>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66">
                  <a:moveTo>
                    <a:pt x="82" y="66"/>
                  </a:moveTo>
                  <a:cubicBezTo>
                    <a:pt x="66" y="55"/>
                    <a:pt x="50" y="52"/>
                    <a:pt x="36" y="52"/>
                  </a:cubicBezTo>
                  <a:cubicBezTo>
                    <a:pt x="27" y="52"/>
                    <a:pt x="18" y="53"/>
                    <a:pt x="10" y="54"/>
                  </a:cubicBezTo>
                  <a:cubicBezTo>
                    <a:pt x="7" y="55"/>
                    <a:pt x="4" y="55"/>
                    <a:pt x="0" y="56"/>
                  </a:cubicBezTo>
                  <a:lnTo>
                    <a:pt x="0" y="18"/>
                  </a:lnTo>
                  <a:cubicBezTo>
                    <a:pt x="16" y="7"/>
                    <a:pt x="38" y="4"/>
                    <a:pt x="58" y="0"/>
                  </a:cubicBezTo>
                  <a:cubicBezTo>
                    <a:pt x="58" y="29"/>
                    <a:pt x="45" y="22"/>
                    <a:pt x="58" y="44"/>
                  </a:cubicBezTo>
                  <a:cubicBezTo>
                    <a:pt x="61" y="45"/>
                    <a:pt x="63" y="45"/>
                    <a:pt x="65" y="45"/>
                  </a:cubicBezTo>
                  <a:cubicBezTo>
                    <a:pt x="72" y="45"/>
                    <a:pt x="75" y="39"/>
                    <a:pt x="78" y="33"/>
                  </a:cubicBezTo>
                  <a:cubicBezTo>
                    <a:pt x="81" y="26"/>
                    <a:pt x="84" y="20"/>
                    <a:pt x="92" y="20"/>
                  </a:cubicBezTo>
                  <a:cubicBezTo>
                    <a:pt x="94" y="20"/>
                    <a:pt x="96" y="21"/>
                    <a:pt x="98" y="21"/>
                  </a:cubicBezTo>
                  <a:cubicBezTo>
                    <a:pt x="106" y="57"/>
                    <a:pt x="85" y="49"/>
                    <a:pt x="82" y="6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554"/>
            <p:cNvSpPr>
              <a:spLocks/>
            </p:cNvSpPr>
            <p:nvPr/>
          </p:nvSpPr>
          <p:spPr bwMode="auto">
            <a:xfrm>
              <a:off x="4336329" y="1285875"/>
              <a:ext cx="26988" cy="26988"/>
            </a:xfrm>
            <a:custGeom>
              <a:avLst/>
              <a:gdLst>
                <a:gd name="T0" fmla="*/ 1 w 53"/>
                <a:gd name="T1" fmla="*/ 52 h 52"/>
                <a:gd name="T2" fmla="*/ 0 w 53"/>
                <a:gd name="T3" fmla="*/ 52 h 52"/>
                <a:gd name="T4" fmla="*/ 33 w 53"/>
                <a:gd name="T5" fmla="*/ 0 h 52"/>
                <a:gd name="T6" fmla="*/ 44 w 53"/>
                <a:gd name="T7" fmla="*/ 1 h 52"/>
                <a:gd name="T8" fmla="*/ 52 w 53"/>
                <a:gd name="T9" fmla="*/ 42 h 52"/>
                <a:gd name="T10" fmla="*/ 39 w 53"/>
                <a:gd name="T11" fmla="*/ 33 h 52"/>
                <a:gd name="T12" fmla="*/ 22 w 53"/>
                <a:gd name="T13" fmla="*/ 43 h 52"/>
                <a:gd name="T14" fmla="*/ 1 w 53"/>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2">
                  <a:moveTo>
                    <a:pt x="1" y="52"/>
                  </a:moveTo>
                  <a:cubicBezTo>
                    <a:pt x="0" y="52"/>
                    <a:pt x="0" y="52"/>
                    <a:pt x="0" y="52"/>
                  </a:cubicBezTo>
                  <a:cubicBezTo>
                    <a:pt x="3" y="23"/>
                    <a:pt x="9" y="0"/>
                    <a:pt x="33" y="0"/>
                  </a:cubicBezTo>
                  <a:cubicBezTo>
                    <a:pt x="37" y="0"/>
                    <a:pt x="40" y="1"/>
                    <a:pt x="44" y="1"/>
                  </a:cubicBezTo>
                  <a:cubicBezTo>
                    <a:pt x="44" y="20"/>
                    <a:pt x="53" y="23"/>
                    <a:pt x="52" y="42"/>
                  </a:cubicBezTo>
                  <a:cubicBezTo>
                    <a:pt x="47" y="35"/>
                    <a:pt x="43" y="33"/>
                    <a:pt x="39" y="33"/>
                  </a:cubicBezTo>
                  <a:cubicBezTo>
                    <a:pt x="33" y="33"/>
                    <a:pt x="28" y="38"/>
                    <a:pt x="22" y="43"/>
                  </a:cubicBezTo>
                  <a:cubicBezTo>
                    <a:pt x="16" y="47"/>
                    <a:pt x="9" y="52"/>
                    <a:pt x="1" y="5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911"/>
            <p:cNvSpPr>
              <a:spLocks/>
            </p:cNvSpPr>
            <p:nvPr/>
          </p:nvSpPr>
          <p:spPr bwMode="auto">
            <a:xfrm>
              <a:off x="4255366" y="1274762"/>
              <a:ext cx="7938" cy="0"/>
            </a:xfrm>
            <a:custGeom>
              <a:avLst/>
              <a:gdLst>
                <a:gd name="T0" fmla="*/ 8 w 16"/>
                <a:gd name="T1" fmla="*/ 1 h 1"/>
                <a:gd name="T2" fmla="*/ 0 w 16"/>
                <a:gd name="T3" fmla="*/ 0 h 1"/>
                <a:gd name="T4" fmla="*/ 16 w 16"/>
                <a:gd name="T5" fmla="*/ 0 h 1"/>
                <a:gd name="T6" fmla="*/ 8 w 16"/>
                <a:gd name="T7" fmla="*/ 1 h 1"/>
              </a:gdLst>
              <a:ahLst/>
              <a:cxnLst>
                <a:cxn ang="0">
                  <a:pos x="T0" y="T1"/>
                </a:cxn>
                <a:cxn ang="0">
                  <a:pos x="T2" y="T3"/>
                </a:cxn>
                <a:cxn ang="0">
                  <a:pos x="T4" y="T5"/>
                </a:cxn>
                <a:cxn ang="0">
                  <a:pos x="T6" y="T7"/>
                </a:cxn>
              </a:cxnLst>
              <a:rect l="0" t="0" r="r" b="b"/>
              <a:pathLst>
                <a:path w="16" h="1">
                  <a:moveTo>
                    <a:pt x="8" y="1"/>
                  </a:moveTo>
                  <a:cubicBezTo>
                    <a:pt x="5" y="1"/>
                    <a:pt x="3" y="1"/>
                    <a:pt x="0" y="0"/>
                  </a:cubicBezTo>
                  <a:lnTo>
                    <a:pt x="16" y="0"/>
                  </a:lnTo>
                  <a:cubicBezTo>
                    <a:pt x="13" y="1"/>
                    <a:pt x="11" y="1"/>
                    <a:pt x="8" y="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912"/>
            <p:cNvSpPr>
              <a:spLocks/>
            </p:cNvSpPr>
            <p:nvPr/>
          </p:nvSpPr>
          <p:spPr bwMode="auto">
            <a:xfrm>
              <a:off x="4249016" y="1230312"/>
              <a:ext cx="49213" cy="44450"/>
            </a:xfrm>
            <a:custGeom>
              <a:avLst/>
              <a:gdLst>
                <a:gd name="T0" fmla="*/ 27 w 96"/>
                <a:gd name="T1" fmla="*/ 87 h 87"/>
                <a:gd name="T2" fmla="*/ 11 w 96"/>
                <a:gd name="T3" fmla="*/ 87 h 87"/>
                <a:gd name="T4" fmla="*/ 0 w 96"/>
                <a:gd name="T5" fmla="*/ 83 h 87"/>
                <a:gd name="T6" fmla="*/ 88 w 96"/>
                <a:gd name="T7" fmla="*/ 0 h 87"/>
                <a:gd name="T8" fmla="*/ 96 w 96"/>
                <a:gd name="T9" fmla="*/ 1 h 87"/>
                <a:gd name="T10" fmla="*/ 27 w 96"/>
                <a:gd name="T11" fmla="*/ 87 h 87"/>
              </a:gdLst>
              <a:ahLst/>
              <a:cxnLst>
                <a:cxn ang="0">
                  <a:pos x="T0" y="T1"/>
                </a:cxn>
                <a:cxn ang="0">
                  <a:pos x="T2" y="T3"/>
                </a:cxn>
                <a:cxn ang="0">
                  <a:pos x="T4" y="T5"/>
                </a:cxn>
                <a:cxn ang="0">
                  <a:pos x="T6" y="T7"/>
                </a:cxn>
                <a:cxn ang="0">
                  <a:pos x="T8" y="T9"/>
                </a:cxn>
                <a:cxn ang="0">
                  <a:pos x="T10" y="T11"/>
                </a:cxn>
              </a:cxnLst>
              <a:rect l="0" t="0" r="r" b="b"/>
              <a:pathLst>
                <a:path w="96" h="87">
                  <a:moveTo>
                    <a:pt x="27" y="87"/>
                  </a:moveTo>
                  <a:lnTo>
                    <a:pt x="11" y="87"/>
                  </a:lnTo>
                  <a:cubicBezTo>
                    <a:pt x="8" y="86"/>
                    <a:pt x="4" y="85"/>
                    <a:pt x="0" y="83"/>
                  </a:cubicBezTo>
                  <a:cubicBezTo>
                    <a:pt x="20" y="49"/>
                    <a:pt x="57" y="0"/>
                    <a:pt x="88" y="0"/>
                  </a:cubicBezTo>
                  <a:cubicBezTo>
                    <a:pt x="91" y="0"/>
                    <a:pt x="94" y="1"/>
                    <a:pt x="96" y="1"/>
                  </a:cubicBezTo>
                  <a:cubicBezTo>
                    <a:pt x="79" y="30"/>
                    <a:pt x="57" y="80"/>
                    <a:pt x="27" y="8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913"/>
            <p:cNvSpPr>
              <a:spLocks/>
            </p:cNvSpPr>
            <p:nvPr/>
          </p:nvSpPr>
          <p:spPr bwMode="auto">
            <a:xfrm>
              <a:off x="4218854" y="1506537"/>
              <a:ext cx="19050" cy="34925"/>
            </a:xfrm>
            <a:custGeom>
              <a:avLst/>
              <a:gdLst>
                <a:gd name="T0" fmla="*/ 20 w 36"/>
                <a:gd name="T1" fmla="*/ 69 h 69"/>
                <a:gd name="T2" fmla="*/ 4 w 36"/>
                <a:gd name="T3" fmla="*/ 1 h 69"/>
                <a:gd name="T4" fmla="*/ 11 w 36"/>
                <a:gd name="T5" fmla="*/ 0 h 69"/>
                <a:gd name="T6" fmla="*/ 22 w 36"/>
                <a:gd name="T7" fmla="*/ 17 h 69"/>
                <a:gd name="T8" fmla="*/ 34 w 36"/>
                <a:gd name="T9" fmla="*/ 35 h 69"/>
                <a:gd name="T10" fmla="*/ 36 w 36"/>
                <a:gd name="T11" fmla="*/ 35 h 69"/>
                <a:gd name="T12" fmla="*/ 20 w 3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36" h="69">
                  <a:moveTo>
                    <a:pt x="20" y="69"/>
                  </a:moveTo>
                  <a:cubicBezTo>
                    <a:pt x="0" y="67"/>
                    <a:pt x="4" y="32"/>
                    <a:pt x="4" y="1"/>
                  </a:cubicBezTo>
                  <a:cubicBezTo>
                    <a:pt x="7" y="0"/>
                    <a:pt x="9" y="0"/>
                    <a:pt x="11" y="0"/>
                  </a:cubicBezTo>
                  <a:cubicBezTo>
                    <a:pt x="19" y="0"/>
                    <a:pt x="20" y="9"/>
                    <a:pt x="22" y="17"/>
                  </a:cubicBezTo>
                  <a:cubicBezTo>
                    <a:pt x="24" y="26"/>
                    <a:pt x="26" y="35"/>
                    <a:pt x="34" y="35"/>
                  </a:cubicBezTo>
                  <a:cubicBezTo>
                    <a:pt x="34" y="35"/>
                    <a:pt x="35" y="35"/>
                    <a:pt x="36" y="35"/>
                  </a:cubicBezTo>
                  <a:cubicBezTo>
                    <a:pt x="33" y="50"/>
                    <a:pt x="22" y="53"/>
                    <a:pt x="20" y="6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914"/>
            <p:cNvSpPr>
              <a:spLocks/>
            </p:cNvSpPr>
            <p:nvPr/>
          </p:nvSpPr>
          <p:spPr bwMode="auto">
            <a:xfrm>
              <a:off x="4276004" y="1862137"/>
              <a:ext cx="20638" cy="46038"/>
            </a:xfrm>
            <a:custGeom>
              <a:avLst/>
              <a:gdLst>
                <a:gd name="T0" fmla="*/ 4 w 39"/>
                <a:gd name="T1" fmla="*/ 92 h 92"/>
                <a:gd name="T2" fmla="*/ 0 w 39"/>
                <a:gd name="T3" fmla="*/ 92 h 92"/>
                <a:gd name="T4" fmla="*/ 7 w 39"/>
                <a:gd name="T5" fmla="*/ 1 h 92"/>
                <a:gd name="T6" fmla="*/ 14 w 39"/>
                <a:gd name="T7" fmla="*/ 0 h 92"/>
                <a:gd name="T8" fmla="*/ 35 w 39"/>
                <a:gd name="T9" fmla="*/ 46 h 92"/>
                <a:gd name="T10" fmla="*/ 4 w 39"/>
                <a:gd name="T11" fmla="*/ 92 h 92"/>
              </a:gdLst>
              <a:ahLst/>
              <a:cxnLst>
                <a:cxn ang="0">
                  <a:pos x="T0" y="T1"/>
                </a:cxn>
                <a:cxn ang="0">
                  <a:pos x="T2" y="T3"/>
                </a:cxn>
                <a:cxn ang="0">
                  <a:pos x="T4" y="T5"/>
                </a:cxn>
                <a:cxn ang="0">
                  <a:pos x="T6" y="T7"/>
                </a:cxn>
                <a:cxn ang="0">
                  <a:pos x="T8" y="T9"/>
                </a:cxn>
                <a:cxn ang="0">
                  <a:pos x="T10" y="T11"/>
                </a:cxn>
              </a:cxnLst>
              <a:rect l="0" t="0" r="r" b="b"/>
              <a:pathLst>
                <a:path w="39" h="92">
                  <a:moveTo>
                    <a:pt x="4" y="92"/>
                  </a:moveTo>
                  <a:cubicBezTo>
                    <a:pt x="3" y="92"/>
                    <a:pt x="2" y="92"/>
                    <a:pt x="0" y="92"/>
                  </a:cubicBezTo>
                  <a:cubicBezTo>
                    <a:pt x="8" y="53"/>
                    <a:pt x="18" y="45"/>
                    <a:pt x="7" y="1"/>
                  </a:cubicBezTo>
                  <a:cubicBezTo>
                    <a:pt x="10" y="1"/>
                    <a:pt x="12" y="0"/>
                    <a:pt x="14" y="0"/>
                  </a:cubicBezTo>
                  <a:cubicBezTo>
                    <a:pt x="34" y="0"/>
                    <a:pt x="39" y="23"/>
                    <a:pt x="35" y="46"/>
                  </a:cubicBezTo>
                  <a:cubicBezTo>
                    <a:pt x="32" y="69"/>
                    <a:pt x="19" y="92"/>
                    <a:pt x="4"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984"/>
            <p:cNvSpPr>
              <a:spLocks/>
            </p:cNvSpPr>
            <p:nvPr/>
          </p:nvSpPr>
          <p:spPr bwMode="auto">
            <a:xfrm>
              <a:off x="4560166" y="1274762"/>
              <a:ext cx="19050" cy="20638"/>
            </a:xfrm>
            <a:custGeom>
              <a:avLst/>
              <a:gdLst>
                <a:gd name="T0" fmla="*/ 18 w 37"/>
                <a:gd name="T1" fmla="*/ 40 h 40"/>
                <a:gd name="T2" fmla="*/ 0 w 37"/>
                <a:gd name="T3" fmla="*/ 25 h 40"/>
                <a:gd name="T4" fmla="*/ 14 w 37"/>
                <a:gd name="T5" fmla="*/ 0 h 40"/>
                <a:gd name="T6" fmla="*/ 31 w 37"/>
                <a:gd name="T7" fmla="*/ 0 h 40"/>
                <a:gd name="T8" fmla="*/ 37 w 37"/>
                <a:gd name="T9" fmla="*/ 25 h 40"/>
                <a:gd name="T10" fmla="*/ 18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18" y="40"/>
                  </a:moveTo>
                  <a:cubicBezTo>
                    <a:pt x="13" y="40"/>
                    <a:pt x="8" y="35"/>
                    <a:pt x="0" y="25"/>
                  </a:cubicBezTo>
                  <a:cubicBezTo>
                    <a:pt x="0" y="11"/>
                    <a:pt x="11" y="10"/>
                    <a:pt x="14" y="0"/>
                  </a:cubicBezTo>
                  <a:lnTo>
                    <a:pt x="31" y="0"/>
                  </a:lnTo>
                  <a:cubicBezTo>
                    <a:pt x="35" y="6"/>
                    <a:pt x="37" y="13"/>
                    <a:pt x="37" y="25"/>
                  </a:cubicBezTo>
                  <a:cubicBezTo>
                    <a:pt x="28" y="35"/>
                    <a:pt x="23" y="40"/>
                    <a:pt x="18" y="4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985"/>
            <p:cNvSpPr>
              <a:spLocks/>
            </p:cNvSpPr>
            <p:nvPr/>
          </p:nvSpPr>
          <p:spPr bwMode="auto">
            <a:xfrm>
              <a:off x="4568104" y="1266825"/>
              <a:ext cx="7938" cy="7938"/>
            </a:xfrm>
            <a:custGeom>
              <a:avLst/>
              <a:gdLst>
                <a:gd name="T0" fmla="*/ 17 w 17"/>
                <a:gd name="T1" fmla="*/ 16 h 16"/>
                <a:gd name="T2" fmla="*/ 0 w 17"/>
                <a:gd name="T3" fmla="*/ 16 h 16"/>
                <a:gd name="T4" fmla="*/ 1 w 17"/>
                <a:gd name="T5" fmla="*/ 0 h 16"/>
                <a:gd name="T6" fmla="*/ 17 w 17"/>
                <a:gd name="T7" fmla="*/ 16 h 16"/>
              </a:gdLst>
              <a:ahLst/>
              <a:cxnLst>
                <a:cxn ang="0">
                  <a:pos x="T0" y="T1"/>
                </a:cxn>
                <a:cxn ang="0">
                  <a:pos x="T2" y="T3"/>
                </a:cxn>
                <a:cxn ang="0">
                  <a:pos x="T4" y="T5"/>
                </a:cxn>
                <a:cxn ang="0">
                  <a:pos x="T6" y="T7"/>
                </a:cxn>
              </a:cxnLst>
              <a:rect l="0" t="0" r="r" b="b"/>
              <a:pathLst>
                <a:path w="17" h="16">
                  <a:moveTo>
                    <a:pt x="17" y="16"/>
                  </a:moveTo>
                  <a:lnTo>
                    <a:pt x="0" y="16"/>
                  </a:lnTo>
                  <a:cubicBezTo>
                    <a:pt x="2" y="13"/>
                    <a:pt x="2" y="8"/>
                    <a:pt x="1" y="0"/>
                  </a:cubicBezTo>
                  <a:cubicBezTo>
                    <a:pt x="6" y="5"/>
                    <a:pt x="13" y="9"/>
                    <a:pt x="17"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1030"/>
            <p:cNvSpPr>
              <a:spLocks/>
            </p:cNvSpPr>
            <p:nvPr/>
          </p:nvSpPr>
          <p:spPr bwMode="auto">
            <a:xfrm>
              <a:off x="3737841" y="1882775"/>
              <a:ext cx="19050" cy="41275"/>
            </a:xfrm>
            <a:custGeom>
              <a:avLst/>
              <a:gdLst>
                <a:gd name="T0" fmla="*/ 14 w 37"/>
                <a:gd name="T1" fmla="*/ 81 h 81"/>
                <a:gd name="T2" fmla="*/ 4 w 37"/>
                <a:gd name="T3" fmla="*/ 79 h 81"/>
                <a:gd name="T4" fmla="*/ 11 w 37"/>
                <a:gd name="T5" fmla="*/ 0 h 81"/>
                <a:gd name="T6" fmla="*/ 13 w 37"/>
                <a:gd name="T7" fmla="*/ 0 h 81"/>
                <a:gd name="T8" fmla="*/ 36 w 37"/>
                <a:gd name="T9" fmla="*/ 40 h 81"/>
                <a:gd name="T10" fmla="*/ 14 w 37"/>
                <a:gd name="T11" fmla="*/ 81 h 81"/>
              </a:gdLst>
              <a:ahLst/>
              <a:cxnLst>
                <a:cxn ang="0">
                  <a:pos x="T0" y="T1"/>
                </a:cxn>
                <a:cxn ang="0">
                  <a:pos x="T2" y="T3"/>
                </a:cxn>
                <a:cxn ang="0">
                  <a:pos x="T4" y="T5"/>
                </a:cxn>
                <a:cxn ang="0">
                  <a:pos x="T6" y="T7"/>
                </a:cxn>
                <a:cxn ang="0">
                  <a:pos x="T8" y="T9"/>
                </a:cxn>
                <a:cxn ang="0">
                  <a:pos x="T10" y="T11"/>
                </a:cxn>
              </a:cxnLst>
              <a:rect l="0" t="0" r="r" b="b"/>
              <a:pathLst>
                <a:path w="37" h="81">
                  <a:moveTo>
                    <a:pt x="14" y="81"/>
                  </a:moveTo>
                  <a:cubicBezTo>
                    <a:pt x="11" y="81"/>
                    <a:pt x="7" y="81"/>
                    <a:pt x="4" y="79"/>
                  </a:cubicBezTo>
                  <a:cubicBezTo>
                    <a:pt x="4" y="49"/>
                    <a:pt x="0" y="14"/>
                    <a:pt x="11" y="0"/>
                  </a:cubicBezTo>
                  <a:cubicBezTo>
                    <a:pt x="11" y="0"/>
                    <a:pt x="12" y="0"/>
                    <a:pt x="13" y="0"/>
                  </a:cubicBezTo>
                  <a:cubicBezTo>
                    <a:pt x="27" y="0"/>
                    <a:pt x="35" y="20"/>
                    <a:pt x="36" y="40"/>
                  </a:cubicBezTo>
                  <a:cubicBezTo>
                    <a:pt x="37" y="61"/>
                    <a:pt x="30" y="81"/>
                    <a:pt x="14"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040"/>
            <p:cNvSpPr>
              <a:spLocks/>
            </p:cNvSpPr>
            <p:nvPr/>
          </p:nvSpPr>
          <p:spPr bwMode="auto">
            <a:xfrm>
              <a:off x="3539404" y="1797050"/>
              <a:ext cx="33338" cy="25400"/>
            </a:xfrm>
            <a:custGeom>
              <a:avLst/>
              <a:gdLst>
                <a:gd name="T0" fmla="*/ 55 w 66"/>
                <a:gd name="T1" fmla="*/ 51 h 51"/>
                <a:gd name="T2" fmla="*/ 0 w 66"/>
                <a:gd name="T3" fmla="*/ 19 h 51"/>
                <a:gd name="T4" fmla="*/ 17 w 66"/>
                <a:gd name="T5" fmla="*/ 0 h 51"/>
                <a:gd name="T6" fmla="*/ 66 w 66"/>
                <a:gd name="T7" fmla="*/ 50 h 51"/>
                <a:gd name="T8" fmla="*/ 55 w 66"/>
                <a:gd name="T9" fmla="*/ 51 h 51"/>
              </a:gdLst>
              <a:ahLst/>
              <a:cxnLst>
                <a:cxn ang="0">
                  <a:pos x="T0" y="T1"/>
                </a:cxn>
                <a:cxn ang="0">
                  <a:pos x="T2" y="T3"/>
                </a:cxn>
                <a:cxn ang="0">
                  <a:pos x="T4" y="T5"/>
                </a:cxn>
                <a:cxn ang="0">
                  <a:pos x="T6" y="T7"/>
                </a:cxn>
                <a:cxn ang="0">
                  <a:pos x="T8" y="T9"/>
                </a:cxn>
              </a:cxnLst>
              <a:rect l="0" t="0" r="r" b="b"/>
              <a:pathLst>
                <a:path w="66" h="51">
                  <a:moveTo>
                    <a:pt x="55" y="51"/>
                  </a:moveTo>
                  <a:cubicBezTo>
                    <a:pt x="29" y="51"/>
                    <a:pt x="24" y="22"/>
                    <a:pt x="0" y="19"/>
                  </a:cubicBezTo>
                  <a:cubicBezTo>
                    <a:pt x="3" y="5"/>
                    <a:pt x="9" y="0"/>
                    <a:pt x="17" y="0"/>
                  </a:cubicBezTo>
                  <a:cubicBezTo>
                    <a:pt x="36" y="0"/>
                    <a:pt x="63" y="32"/>
                    <a:pt x="66" y="50"/>
                  </a:cubicBezTo>
                  <a:cubicBezTo>
                    <a:pt x="62" y="51"/>
                    <a:pt x="58" y="51"/>
                    <a:pt x="55" y="5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1045"/>
            <p:cNvSpPr>
              <a:spLocks/>
            </p:cNvSpPr>
            <p:nvPr/>
          </p:nvSpPr>
          <p:spPr bwMode="auto">
            <a:xfrm>
              <a:off x="3720379" y="1827213"/>
              <a:ext cx="26988" cy="22225"/>
            </a:xfrm>
            <a:custGeom>
              <a:avLst/>
              <a:gdLst>
                <a:gd name="T0" fmla="*/ 34 w 52"/>
                <a:gd name="T1" fmla="*/ 43 h 43"/>
                <a:gd name="T2" fmla="*/ 0 w 52"/>
                <a:gd name="T3" fmla="*/ 21 h 43"/>
                <a:gd name="T4" fmla="*/ 25 w 52"/>
                <a:gd name="T5" fmla="*/ 0 h 43"/>
                <a:gd name="T6" fmla="*/ 52 w 52"/>
                <a:gd name="T7" fmla="*/ 11 h 43"/>
                <a:gd name="T8" fmla="*/ 45 w 52"/>
                <a:gd name="T9" fmla="*/ 41 h 43"/>
                <a:gd name="T10" fmla="*/ 34 w 52"/>
                <a:gd name="T11" fmla="*/ 43 h 43"/>
              </a:gdLst>
              <a:ahLst/>
              <a:cxnLst>
                <a:cxn ang="0">
                  <a:pos x="T0" y="T1"/>
                </a:cxn>
                <a:cxn ang="0">
                  <a:pos x="T2" y="T3"/>
                </a:cxn>
                <a:cxn ang="0">
                  <a:pos x="T4" y="T5"/>
                </a:cxn>
                <a:cxn ang="0">
                  <a:pos x="T6" y="T7"/>
                </a:cxn>
                <a:cxn ang="0">
                  <a:pos x="T8" y="T9"/>
                </a:cxn>
                <a:cxn ang="0">
                  <a:pos x="T10" y="T11"/>
                </a:cxn>
              </a:cxnLst>
              <a:rect l="0" t="0" r="r" b="b"/>
              <a:pathLst>
                <a:path w="52" h="43">
                  <a:moveTo>
                    <a:pt x="34" y="43"/>
                  </a:moveTo>
                  <a:cubicBezTo>
                    <a:pt x="17" y="43"/>
                    <a:pt x="12" y="29"/>
                    <a:pt x="0" y="21"/>
                  </a:cubicBezTo>
                  <a:cubicBezTo>
                    <a:pt x="1" y="5"/>
                    <a:pt x="12" y="0"/>
                    <a:pt x="25" y="0"/>
                  </a:cubicBezTo>
                  <a:cubicBezTo>
                    <a:pt x="36" y="0"/>
                    <a:pt x="48" y="4"/>
                    <a:pt x="52" y="11"/>
                  </a:cubicBezTo>
                  <a:cubicBezTo>
                    <a:pt x="49" y="19"/>
                    <a:pt x="45" y="27"/>
                    <a:pt x="45" y="41"/>
                  </a:cubicBezTo>
                  <a:cubicBezTo>
                    <a:pt x="41" y="43"/>
                    <a:pt x="37" y="43"/>
                    <a:pt x="34" y="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049"/>
            <p:cNvSpPr>
              <a:spLocks/>
            </p:cNvSpPr>
            <p:nvPr/>
          </p:nvSpPr>
          <p:spPr bwMode="auto">
            <a:xfrm>
              <a:off x="3671166" y="1304925"/>
              <a:ext cx="44450" cy="61913"/>
            </a:xfrm>
            <a:custGeom>
              <a:avLst/>
              <a:gdLst>
                <a:gd name="T0" fmla="*/ 52 w 87"/>
                <a:gd name="T1" fmla="*/ 121 h 121"/>
                <a:gd name="T2" fmla="*/ 30 w 87"/>
                <a:gd name="T3" fmla="*/ 94 h 121"/>
                <a:gd name="T4" fmla="*/ 8 w 87"/>
                <a:gd name="T5" fmla="*/ 68 h 121"/>
                <a:gd name="T6" fmla="*/ 2 w 87"/>
                <a:gd name="T7" fmla="*/ 69 h 121"/>
                <a:gd name="T8" fmla="*/ 38 w 87"/>
                <a:gd name="T9" fmla="*/ 18 h 121"/>
                <a:gd name="T10" fmla="*/ 38 w 87"/>
                <a:gd name="T11" fmla="*/ 18 h 121"/>
                <a:gd name="T12" fmla="*/ 66 w 87"/>
                <a:gd name="T13" fmla="*/ 0 h 121"/>
                <a:gd name="T14" fmla="*/ 78 w 87"/>
                <a:gd name="T15" fmla="*/ 1 h 121"/>
                <a:gd name="T16" fmla="*/ 86 w 87"/>
                <a:gd name="T17" fmla="*/ 69 h 121"/>
                <a:gd name="T18" fmla="*/ 53 w 87"/>
                <a:gd name="T19" fmla="*/ 69 h 121"/>
                <a:gd name="T20" fmla="*/ 61 w 87"/>
                <a:gd name="T21" fmla="*/ 119 h 121"/>
                <a:gd name="T22" fmla="*/ 52 w 87"/>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21">
                  <a:moveTo>
                    <a:pt x="52" y="121"/>
                  </a:moveTo>
                  <a:cubicBezTo>
                    <a:pt x="38" y="121"/>
                    <a:pt x="34" y="108"/>
                    <a:pt x="30" y="94"/>
                  </a:cubicBezTo>
                  <a:cubicBezTo>
                    <a:pt x="26" y="81"/>
                    <a:pt x="22" y="68"/>
                    <a:pt x="8" y="68"/>
                  </a:cubicBezTo>
                  <a:cubicBezTo>
                    <a:pt x="6" y="68"/>
                    <a:pt x="4" y="68"/>
                    <a:pt x="2" y="69"/>
                  </a:cubicBezTo>
                  <a:cubicBezTo>
                    <a:pt x="0" y="33"/>
                    <a:pt x="13" y="18"/>
                    <a:pt x="38" y="18"/>
                  </a:cubicBezTo>
                  <a:lnTo>
                    <a:pt x="38" y="18"/>
                  </a:lnTo>
                  <a:cubicBezTo>
                    <a:pt x="44" y="7"/>
                    <a:pt x="52" y="0"/>
                    <a:pt x="66" y="0"/>
                  </a:cubicBezTo>
                  <a:cubicBezTo>
                    <a:pt x="69" y="0"/>
                    <a:pt x="73" y="0"/>
                    <a:pt x="78" y="1"/>
                  </a:cubicBezTo>
                  <a:cubicBezTo>
                    <a:pt x="87" y="14"/>
                    <a:pt x="87" y="41"/>
                    <a:pt x="86" y="69"/>
                  </a:cubicBezTo>
                  <a:cubicBezTo>
                    <a:pt x="76" y="69"/>
                    <a:pt x="64" y="69"/>
                    <a:pt x="53" y="69"/>
                  </a:cubicBezTo>
                  <a:cubicBezTo>
                    <a:pt x="58" y="84"/>
                    <a:pt x="61" y="99"/>
                    <a:pt x="61" y="119"/>
                  </a:cubicBezTo>
                  <a:cubicBezTo>
                    <a:pt x="58" y="120"/>
                    <a:pt x="55" y="121"/>
                    <a:pt x="52" y="12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1050"/>
            <p:cNvSpPr>
              <a:spLocks/>
            </p:cNvSpPr>
            <p:nvPr/>
          </p:nvSpPr>
          <p:spPr bwMode="auto">
            <a:xfrm>
              <a:off x="3614016" y="1584325"/>
              <a:ext cx="61913" cy="139700"/>
            </a:xfrm>
            <a:custGeom>
              <a:avLst/>
              <a:gdLst>
                <a:gd name="T0" fmla="*/ 3 w 122"/>
                <a:gd name="T1" fmla="*/ 271 h 271"/>
                <a:gd name="T2" fmla="*/ 71 w 122"/>
                <a:gd name="T3" fmla="*/ 0 h 271"/>
                <a:gd name="T4" fmla="*/ 103 w 122"/>
                <a:gd name="T5" fmla="*/ 111 h 271"/>
                <a:gd name="T6" fmla="*/ 122 w 122"/>
                <a:gd name="T7" fmla="*/ 160 h 271"/>
                <a:gd name="T8" fmla="*/ 3 w 122"/>
                <a:gd name="T9" fmla="*/ 271 h 271"/>
              </a:gdLst>
              <a:ahLst/>
              <a:cxnLst>
                <a:cxn ang="0">
                  <a:pos x="T0" y="T1"/>
                </a:cxn>
                <a:cxn ang="0">
                  <a:pos x="T2" y="T3"/>
                </a:cxn>
                <a:cxn ang="0">
                  <a:pos x="T4" y="T5"/>
                </a:cxn>
                <a:cxn ang="0">
                  <a:pos x="T6" y="T7"/>
                </a:cxn>
                <a:cxn ang="0">
                  <a:pos x="T8" y="T9"/>
                </a:cxn>
              </a:cxnLst>
              <a:rect l="0" t="0" r="r" b="b"/>
              <a:pathLst>
                <a:path w="122" h="271">
                  <a:moveTo>
                    <a:pt x="3" y="271"/>
                  </a:moveTo>
                  <a:cubicBezTo>
                    <a:pt x="21" y="175"/>
                    <a:pt x="0" y="26"/>
                    <a:pt x="71" y="0"/>
                  </a:cubicBezTo>
                  <a:cubicBezTo>
                    <a:pt x="74" y="41"/>
                    <a:pt x="85" y="80"/>
                    <a:pt x="103" y="111"/>
                  </a:cubicBezTo>
                  <a:cubicBezTo>
                    <a:pt x="104" y="131"/>
                    <a:pt x="109" y="148"/>
                    <a:pt x="122" y="160"/>
                  </a:cubicBezTo>
                  <a:cubicBezTo>
                    <a:pt x="83" y="199"/>
                    <a:pt x="56" y="254"/>
                    <a:pt x="3" y="27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051"/>
            <p:cNvSpPr>
              <a:spLocks/>
            </p:cNvSpPr>
            <p:nvPr/>
          </p:nvSpPr>
          <p:spPr bwMode="auto">
            <a:xfrm>
              <a:off x="3648941" y="1584325"/>
              <a:ext cx="22225" cy="57150"/>
            </a:xfrm>
            <a:custGeom>
              <a:avLst/>
              <a:gdLst>
                <a:gd name="T0" fmla="*/ 32 w 43"/>
                <a:gd name="T1" fmla="*/ 113 h 113"/>
                <a:gd name="T2" fmla="*/ 0 w 43"/>
                <a:gd name="T3" fmla="*/ 2 h 113"/>
                <a:gd name="T4" fmla="*/ 6 w 43"/>
                <a:gd name="T5" fmla="*/ 0 h 113"/>
                <a:gd name="T6" fmla="*/ 32 w 43"/>
                <a:gd name="T7" fmla="*/ 113 h 113"/>
              </a:gdLst>
              <a:ahLst/>
              <a:cxnLst>
                <a:cxn ang="0">
                  <a:pos x="T0" y="T1"/>
                </a:cxn>
                <a:cxn ang="0">
                  <a:pos x="T2" y="T3"/>
                </a:cxn>
                <a:cxn ang="0">
                  <a:pos x="T4" y="T5"/>
                </a:cxn>
                <a:cxn ang="0">
                  <a:pos x="T6" y="T7"/>
                </a:cxn>
              </a:cxnLst>
              <a:rect l="0" t="0" r="r" b="b"/>
              <a:pathLst>
                <a:path w="43" h="113">
                  <a:moveTo>
                    <a:pt x="32" y="113"/>
                  </a:moveTo>
                  <a:cubicBezTo>
                    <a:pt x="14" y="82"/>
                    <a:pt x="3" y="43"/>
                    <a:pt x="0" y="2"/>
                  </a:cubicBezTo>
                  <a:cubicBezTo>
                    <a:pt x="2" y="2"/>
                    <a:pt x="4" y="1"/>
                    <a:pt x="6" y="0"/>
                  </a:cubicBezTo>
                  <a:cubicBezTo>
                    <a:pt x="43" y="15"/>
                    <a:pt x="30" y="69"/>
                    <a:pt x="32" y="11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1052"/>
            <p:cNvSpPr>
              <a:spLocks/>
            </p:cNvSpPr>
            <p:nvPr/>
          </p:nvSpPr>
          <p:spPr bwMode="auto">
            <a:xfrm>
              <a:off x="3577504" y="1774825"/>
              <a:ext cx="25400" cy="15875"/>
            </a:xfrm>
            <a:custGeom>
              <a:avLst/>
              <a:gdLst>
                <a:gd name="T0" fmla="*/ 36 w 52"/>
                <a:gd name="T1" fmla="*/ 32 h 32"/>
                <a:gd name="T2" fmla="*/ 0 w 52"/>
                <a:gd name="T3" fmla="*/ 13 h 32"/>
                <a:gd name="T4" fmla="*/ 19 w 52"/>
                <a:gd name="T5" fmla="*/ 0 h 32"/>
                <a:gd name="T6" fmla="*/ 52 w 52"/>
                <a:gd name="T7" fmla="*/ 12 h 32"/>
                <a:gd name="T8" fmla="*/ 36 w 52"/>
                <a:gd name="T9" fmla="*/ 32 h 32"/>
              </a:gdLst>
              <a:ahLst/>
              <a:cxnLst>
                <a:cxn ang="0">
                  <a:pos x="T0" y="T1"/>
                </a:cxn>
                <a:cxn ang="0">
                  <a:pos x="T2" y="T3"/>
                </a:cxn>
                <a:cxn ang="0">
                  <a:pos x="T4" y="T5"/>
                </a:cxn>
                <a:cxn ang="0">
                  <a:pos x="T6" y="T7"/>
                </a:cxn>
                <a:cxn ang="0">
                  <a:pos x="T8" y="T9"/>
                </a:cxn>
              </a:cxnLst>
              <a:rect l="0" t="0" r="r" b="b"/>
              <a:pathLst>
                <a:path w="52" h="32">
                  <a:moveTo>
                    <a:pt x="36" y="32"/>
                  </a:moveTo>
                  <a:cubicBezTo>
                    <a:pt x="23" y="32"/>
                    <a:pt x="8" y="19"/>
                    <a:pt x="0" y="13"/>
                  </a:cubicBezTo>
                  <a:cubicBezTo>
                    <a:pt x="2" y="3"/>
                    <a:pt x="10" y="0"/>
                    <a:pt x="19" y="0"/>
                  </a:cubicBezTo>
                  <a:cubicBezTo>
                    <a:pt x="33" y="0"/>
                    <a:pt x="48" y="7"/>
                    <a:pt x="52" y="12"/>
                  </a:cubicBezTo>
                  <a:cubicBezTo>
                    <a:pt x="49" y="27"/>
                    <a:pt x="43" y="32"/>
                    <a:pt x="36" y="3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054"/>
            <p:cNvSpPr>
              <a:spLocks/>
            </p:cNvSpPr>
            <p:nvPr/>
          </p:nvSpPr>
          <p:spPr bwMode="auto">
            <a:xfrm>
              <a:off x="3655291" y="1479550"/>
              <a:ext cx="15875" cy="25400"/>
            </a:xfrm>
            <a:custGeom>
              <a:avLst/>
              <a:gdLst>
                <a:gd name="T0" fmla="*/ 6 w 31"/>
                <a:gd name="T1" fmla="*/ 50 h 50"/>
                <a:gd name="T2" fmla="*/ 10 w 31"/>
                <a:gd name="T3" fmla="*/ 1 h 50"/>
                <a:gd name="T4" fmla="*/ 21 w 31"/>
                <a:gd name="T5" fmla="*/ 0 h 50"/>
                <a:gd name="T6" fmla="*/ 31 w 31"/>
                <a:gd name="T7" fmla="*/ 2 h 50"/>
                <a:gd name="T8" fmla="*/ 6 w 31"/>
                <a:gd name="T9" fmla="*/ 50 h 50"/>
              </a:gdLst>
              <a:ahLst/>
              <a:cxnLst>
                <a:cxn ang="0">
                  <a:pos x="T0" y="T1"/>
                </a:cxn>
                <a:cxn ang="0">
                  <a:pos x="T2" y="T3"/>
                </a:cxn>
                <a:cxn ang="0">
                  <a:pos x="T4" y="T5"/>
                </a:cxn>
                <a:cxn ang="0">
                  <a:pos x="T6" y="T7"/>
                </a:cxn>
                <a:cxn ang="0">
                  <a:pos x="T8" y="T9"/>
                </a:cxn>
              </a:cxnLst>
              <a:rect l="0" t="0" r="r" b="b"/>
              <a:pathLst>
                <a:path w="31" h="50">
                  <a:moveTo>
                    <a:pt x="6" y="50"/>
                  </a:moveTo>
                  <a:cubicBezTo>
                    <a:pt x="3" y="33"/>
                    <a:pt x="0" y="15"/>
                    <a:pt x="10" y="1"/>
                  </a:cubicBezTo>
                  <a:cubicBezTo>
                    <a:pt x="14" y="1"/>
                    <a:pt x="17" y="0"/>
                    <a:pt x="21" y="0"/>
                  </a:cubicBezTo>
                  <a:cubicBezTo>
                    <a:pt x="24" y="0"/>
                    <a:pt x="28" y="1"/>
                    <a:pt x="31" y="2"/>
                  </a:cubicBezTo>
                  <a:cubicBezTo>
                    <a:pt x="21" y="16"/>
                    <a:pt x="13" y="33"/>
                    <a:pt x="6" y="50"/>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055"/>
            <p:cNvSpPr>
              <a:spLocks/>
            </p:cNvSpPr>
            <p:nvPr/>
          </p:nvSpPr>
          <p:spPr bwMode="auto">
            <a:xfrm>
              <a:off x="3658466" y="1481138"/>
              <a:ext cx="20638" cy="34925"/>
            </a:xfrm>
            <a:custGeom>
              <a:avLst/>
              <a:gdLst>
                <a:gd name="T0" fmla="*/ 5 w 43"/>
                <a:gd name="T1" fmla="*/ 70 h 70"/>
                <a:gd name="T2" fmla="*/ 0 w 43"/>
                <a:gd name="T3" fmla="*/ 48 h 70"/>
                <a:gd name="T4" fmla="*/ 25 w 43"/>
                <a:gd name="T5" fmla="*/ 0 h 70"/>
                <a:gd name="T6" fmla="*/ 42 w 43"/>
                <a:gd name="T7" fmla="*/ 10 h 70"/>
                <a:gd name="T8" fmla="*/ 5 w 43"/>
                <a:gd name="T9" fmla="*/ 70 h 70"/>
              </a:gdLst>
              <a:ahLst/>
              <a:cxnLst>
                <a:cxn ang="0">
                  <a:pos x="T0" y="T1"/>
                </a:cxn>
                <a:cxn ang="0">
                  <a:pos x="T2" y="T3"/>
                </a:cxn>
                <a:cxn ang="0">
                  <a:pos x="T4" y="T5"/>
                </a:cxn>
                <a:cxn ang="0">
                  <a:pos x="T6" y="T7"/>
                </a:cxn>
                <a:cxn ang="0">
                  <a:pos x="T8" y="T9"/>
                </a:cxn>
              </a:cxnLst>
              <a:rect l="0" t="0" r="r" b="b"/>
              <a:pathLst>
                <a:path w="43" h="70">
                  <a:moveTo>
                    <a:pt x="5" y="70"/>
                  </a:moveTo>
                  <a:cubicBezTo>
                    <a:pt x="4" y="63"/>
                    <a:pt x="2" y="56"/>
                    <a:pt x="0" y="48"/>
                  </a:cubicBezTo>
                  <a:cubicBezTo>
                    <a:pt x="7" y="31"/>
                    <a:pt x="15" y="14"/>
                    <a:pt x="25" y="0"/>
                  </a:cubicBezTo>
                  <a:cubicBezTo>
                    <a:pt x="32" y="2"/>
                    <a:pt x="37" y="5"/>
                    <a:pt x="42" y="10"/>
                  </a:cubicBezTo>
                  <a:cubicBezTo>
                    <a:pt x="43" y="48"/>
                    <a:pt x="27" y="64"/>
                    <a:pt x="5" y="7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1056"/>
            <p:cNvSpPr>
              <a:spLocks/>
            </p:cNvSpPr>
            <p:nvPr/>
          </p:nvSpPr>
          <p:spPr bwMode="auto">
            <a:xfrm>
              <a:off x="4350616" y="1416050"/>
              <a:ext cx="85725" cy="68263"/>
            </a:xfrm>
            <a:custGeom>
              <a:avLst/>
              <a:gdLst>
                <a:gd name="T0" fmla="*/ 167 w 167"/>
                <a:gd name="T1" fmla="*/ 133 h 133"/>
                <a:gd name="T2" fmla="*/ 70 w 167"/>
                <a:gd name="T3" fmla="*/ 64 h 133"/>
                <a:gd name="T4" fmla="*/ 60 w 167"/>
                <a:gd name="T5" fmla="*/ 40 h 133"/>
                <a:gd name="T6" fmla="*/ 37 w 167"/>
                <a:gd name="T7" fmla="*/ 59 h 133"/>
                <a:gd name="T8" fmla="*/ 18 w 167"/>
                <a:gd name="T9" fmla="*/ 58 h 133"/>
                <a:gd name="T10" fmla="*/ 0 w 167"/>
                <a:gd name="T11" fmla="*/ 59 h 133"/>
                <a:gd name="T12" fmla="*/ 1 w 167"/>
                <a:gd name="T13" fmla="*/ 31 h 133"/>
                <a:gd name="T14" fmla="*/ 82 w 167"/>
                <a:gd name="T15" fmla="*/ 0 h 133"/>
                <a:gd name="T16" fmla="*/ 128 w 167"/>
                <a:gd name="T17" fmla="*/ 49 h 133"/>
                <a:gd name="T18" fmla="*/ 164 w 167"/>
                <a:gd name="T19" fmla="*/ 40 h 133"/>
                <a:gd name="T20" fmla="*/ 167 w 167"/>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33">
                  <a:moveTo>
                    <a:pt x="167" y="133"/>
                  </a:moveTo>
                  <a:cubicBezTo>
                    <a:pt x="149" y="98"/>
                    <a:pt x="115" y="74"/>
                    <a:pt x="70" y="64"/>
                  </a:cubicBezTo>
                  <a:cubicBezTo>
                    <a:pt x="66" y="56"/>
                    <a:pt x="63" y="48"/>
                    <a:pt x="60" y="40"/>
                  </a:cubicBezTo>
                  <a:cubicBezTo>
                    <a:pt x="49" y="41"/>
                    <a:pt x="42" y="49"/>
                    <a:pt x="37" y="59"/>
                  </a:cubicBezTo>
                  <a:cubicBezTo>
                    <a:pt x="31" y="59"/>
                    <a:pt x="24" y="58"/>
                    <a:pt x="18" y="58"/>
                  </a:cubicBezTo>
                  <a:cubicBezTo>
                    <a:pt x="12" y="58"/>
                    <a:pt x="6" y="59"/>
                    <a:pt x="0" y="59"/>
                  </a:cubicBezTo>
                  <a:cubicBezTo>
                    <a:pt x="2" y="51"/>
                    <a:pt x="3" y="42"/>
                    <a:pt x="1" y="31"/>
                  </a:cubicBezTo>
                  <a:cubicBezTo>
                    <a:pt x="31" y="30"/>
                    <a:pt x="52" y="22"/>
                    <a:pt x="82" y="0"/>
                  </a:cubicBezTo>
                  <a:cubicBezTo>
                    <a:pt x="86" y="34"/>
                    <a:pt x="105" y="49"/>
                    <a:pt x="128" y="49"/>
                  </a:cubicBezTo>
                  <a:cubicBezTo>
                    <a:pt x="140" y="49"/>
                    <a:pt x="152" y="46"/>
                    <a:pt x="164" y="40"/>
                  </a:cubicBezTo>
                  <a:cubicBezTo>
                    <a:pt x="165" y="75"/>
                    <a:pt x="166" y="106"/>
                    <a:pt x="167" y="13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1057"/>
            <p:cNvSpPr>
              <a:spLocks noEditPoints="1"/>
            </p:cNvSpPr>
            <p:nvPr/>
          </p:nvSpPr>
          <p:spPr bwMode="auto">
            <a:xfrm>
              <a:off x="4339504" y="1446213"/>
              <a:ext cx="96838" cy="100013"/>
            </a:xfrm>
            <a:custGeom>
              <a:avLst/>
              <a:gdLst>
                <a:gd name="T0" fmla="*/ 181 w 191"/>
                <a:gd name="T1" fmla="*/ 195 h 195"/>
                <a:gd name="T2" fmla="*/ 133 w 191"/>
                <a:gd name="T3" fmla="*/ 76 h 195"/>
                <a:gd name="T4" fmla="*/ 129 w 191"/>
                <a:gd name="T5" fmla="*/ 83 h 195"/>
                <a:gd name="T6" fmla="*/ 118 w 191"/>
                <a:gd name="T7" fmla="*/ 50 h 195"/>
                <a:gd name="T8" fmla="*/ 94 w 191"/>
                <a:gd name="T9" fmla="*/ 6 h 195"/>
                <a:gd name="T10" fmla="*/ 191 w 191"/>
                <a:gd name="T11" fmla="*/ 75 h 195"/>
                <a:gd name="T12" fmla="*/ 181 w 191"/>
                <a:gd name="T13" fmla="*/ 195 h 195"/>
                <a:gd name="T14" fmla="*/ 17 w 191"/>
                <a:gd name="T15" fmla="*/ 63 h 195"/>
                <a:gd name="T16" fmla="*/ 24 w 191"/>
                <a:gd name="T17" fmla="*/ 1 h 195"/>
                <a:gd name="T18" fmla="*/ 42 w 191"/>
                <a:gd name="T19" fmla="*/ 0 h 195"/>
                <a:gd name="T20" fmla="*/ 61 w 191"/>
                <a:gd name="T21" fmla="*/ 1 h 195"/>
                <a:gd name="T22" fmla="*/ 17 w 191"/>
                <a:gd name="T23" fmla="*/ 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195">
                  <a:moveTo>
                    <a:pt x="181" y="195"/>
                  </a:moveTo>
                  <a:cubicBezTo>
                    <a:pt x="171" y="146"/>
                    <a:pt x="153" y="111"/>
                    <a:pt x="133" y="76"/>
                  </a:cubicBezTo>
                  <a:cubicBezTo>
                    <a:pt x="131" y="79"/>
                    <a:pt x="130" y="80"/>
                    <a:pt x="129" y="83"/>
                  </a:cubicBezTo>
                  <a:cubicBezTo>
                    <a:pt x="111" y="78"/>
                    <a:pt x="112" y="64"/>
                    <a:pt x="118" y="50"/>
                  </a:cubicBezTo>
                  <a:cubicBezTo>
                    <a:pt x="109" y="36"/>
                    <a:pt x="101" y="22"/>
                    <a:pt x="94" y="6"/>
                  </a:cubicBezTo>
                  <a:cubicBezTo>
                    <a:pt x="139" y="16"/>
                    <a:pt x="173" y="40"/>
                    <a:pt x="191" y="75"/>
                  </a:cubicBezTo>
                  <a:cubicBezTo>
                    <a:pt x="191" y="126"/>
                    <a:pt x="189" y="164"/>
                    <a:pt x="181" y="195"/>
                  </a:cubicBezTo>
                  <a:moveTo>
                    <a:pt x="17" y="63"/>
                  </a:moveTo>
                  <a:cubicBezTo>
                    <a:pt x="0" y="37"/>
                    <a:pt x="18" y="25"/>
                    <a:pt x="24" y="1"/>
                  </a:cubicBezTo>
                  <a:cubicBezTo>
                    <a:pt x="30" y="1"/>
                    <a:pt x="36" y="0"/>
                    <a:pt x="42" y="0"/>
                  </a:cubicBezTo>
                  <a:cubicBezTo>
                    <a:pt x="48" y="0"/>
                    <a:pt x="55" y="1"/>
                    <a:pt x="61" y="1"/>
                  </a:cubicBezTo>
                  <a:cubicBezTo>
                    <a:pt x="49" y="25"/>
                    <a:pt x="46" y="62"/>
                    <a:pt x="17"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1074"/>
            <p:cNvSpPr>
              <a:spLocks/>
            </p:cNvSpPr>
            <p:nvPr/>
          </p:nvSpPr>
          <p:spPr bwMode="auto">
            <a:xfrm>
              <a:off x="4493491" y="1824038"/>
              <a:ext cx="22225" cy="17463"/>
            </a:xfrm>
            <a:custGeom>
              <a:avLst/>
              <a:gdLst>
                <a:gd name="T0" fmla="*/ 29 w 44"/>
                <a:gd name="T1" fmla="*/ 32 h 32"/>
                <a:gd name="T2" fmla="*/ 0 w 44"/>
                <a:gd name="T3" fmla="*/ 12 h 32"/>
                <a:gd name="T4" fmla="*/ 11 w 44"/>
                <a:gd name="T5" fmla="*/ 0 h 32"/>
                <a:gd name="T6" fmla="*/ 27 w 44"/>
                <a:gd name="T7" fmla="*/ 6 h 32"/>
                <a:gd name="T8" fmla="*/ 42 w 44"/>
                <a:gd name="T9" fmla="*/ 12 h 32"/>
                <a:gd name="T10" fmla="*/ 44 w 44"/>
                <a:gd name="T11" fmla="*/ 12 h 32"/>
                <a:gd name="T12" fmla="*/ 29 w 4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44" h="32">
                  <a:moveTo>
                    <a:pt x="29" y="32"/>
                  </a:moveTo>
                  <a:cubicBezTo>
                    <a:pt x="18" y="32"/>
                    <a:pt x="6" y="20"/>
                    <a:pt x="0" y="12"/>
                  </a:cubicBezTo>
                  <a:cubicBezTo>
                    <a:pt x="2" y="3"/>
                    <a:pt x="6" y="0"/>
                    <a:pt x="11" y="0"/>
                  </a:cubicBezTo>
                  <a:cubicBezTo>
                    <a:pt x="15" y="0"/>
                    <a:pt x="21" y="3"/>
                    <a:pt x="27" y="6"/>
                  </a:cubicBezTo>
                  <a:cubicBezTo>
                    <a:pt x="32" y="9"/>
                    <a:pt x="38" y="12"/>
                    <a:pt x="42" y="12"/>
                  </a:cubicBezTo>
                  <a:cubicBezTo>
                    <a:pt x="43" y="12"/>
                    <a:pt x="43" y="12"/>
                    <a:pt x="44" y="12"/>
                  </a:cubicBezTo>
                  <a:cubicBezTo>
                    <a:pt x="42" y="27"/>
                    <a:pt x="36" y="32"/>
                    <a:pt x="29" y="3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075"/>
            <p:cNvSpPr>
              <a:spLocks/>
            </p:cNvSpPr>
            <p:nvPr/>
          </p:nvSpPr>
          <p:spPr bwMode="auto">
            <a:xfrm>
              <a:off x="4517304" y="1274763"/>
              <a:ext cx="9525" cy="12700"/>
            </a:xfrm>
            <a:custGeom>
              <a:avLst/>
              <a:gdLst>
                <a:gd name="T0" fmla="*/ 19 w 21"/>
                <a:gd name="T1" fmla="*/ 25 h 25"/>
                <a:gd name="T2" fmla="*/ 0 w 21"/>
                <a:gd name="T3" fmla="*/ 0 h 25"/>
                <a:gd name="T4" fmla="*/ 20 w 21"/>
                <a:gd name="T5" fmla="*/ 0 h 25"/>
                <a:gd name="T6" fmla="*/ 19 w 21"/>
                <a:gd name="T7" fmla="*/ 25 h 25"/>
              </a:gdLst>
              <a:ahLst/>
              <a:cxnLst>
                <a:cxn ang="0">
                  <a:pos x="T0" y="T1"/>
                </a:cxn>
                <a:cxn ang="0">
                  <a:pos x="T2" y="T3"/>
                </a:cxn>
                <a:cxn ang="0">
                  <a:pos x="T4" y="T5"/>
                </a:cxn>
                <a:cxn ang="0">
                  <a:pos x="T6" y="T7"/>
                </a:cxn>
              </a:cxnLst>
              <a:rect l="0" t="0" r="r" b="b"/>
              <a:pathLst>
                <a:path w="21" h="25">
                  <a:moveTo>
                    <a:pt x="19" y="25"/>
                  </a:moveTo>
                  <a:cubicBezTo>
                    <a:pt x="12" y="17"/>
                    <a:pt x="6" y="9"/>
                    <a:pt x="0" y="0"/>
                  </a:cubicBezTo>
                  <a:lnTo>
                    <a:pt x="20" y="0"/>
                  </a:lnTo>
                  <a:cubicBezTo>
                    <a:pt x="21" y="7"/>
                    <a:pt x="21" y="15"/>
                    <a:pt x="19"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1076"/>
            <p:cNvSpPr>
              <a:spLocks/>
            </p:cNvSpPr>
            <p:nvPr/>
          </p:nvSpPr>
          <p:spPr bwMode="auto">
            <a:xfrm>
              <a:off x="4507779" y="1250950"/>
              <a:ext cx="19050" cy="23813"/>
            </a:xfrm>
            <a:custGeom>
              <a:avLst/>
              <a:gdLst>
                <a:gd name="T0" fmla="*/ 38 w 38"/>
                <a:gd name="T1" fmla="*/ 45 h 45"/>
                <a:gd name="T2" fmla="*/ 18 w 38"/>
                <a:gd name="T3" fmla="*/ 45 h 45"/>
                <a:gd name="T4" fmla="*/ 0 w 38"/>
                <a:gd name="T5" fmla="*/ 0 h 45"/>
                <a:gd name="T6" fmla="*/ 38 w 38"/>
                <a:gd name="T7" fmla="*/ 45 h 45"/>
              </a:gdLst>
              <a:ahLst/>
              <a:cxnLst>
                <a:cxn ang="0">
                  <a:pos x="T0" y="T1"/>
                </a:cxn>
                <a:cxn ang="0">
                  <a:pos x="T2" y="T3"/>
                </a:cxn>
                <a:cxn ang="0">
                  <a:pos x="T4" y="T5"/>
                </a:cxn>
                <a:cxn ang="0">
                  <a:pos x="T6" y="T7"/>
                </a:cxn>
              </a:cxnLst>
              <a:rect l="0" t="0" r="r" b="b"/>
              <a:pathLst>
                <a:path w="38" h="45">
                  <a:moveTo>
                    <a:pt x="38" y="45"/>
                  </a:moveTo>
                  <a:lnTo>
                    <a:pt x="18" y="45"/>
                  </a:lnTo>
                  <a:cubicBezTo>
                    <a:pt x="10" y="32"/>
                    <a:pt x="3" y="18"/>
                    <a:pt x="0" y="0"/>
                  </a:cubicBezTo>
                  <a:cubicBezTo>
                    <a:pt x="12" y="15"/>
                    <a:pt x="34" y="18"/>
                    <a:pt x="38"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1089"/>
            <p:cNvSpPr>
              <a:spLocks/>
            </p:cNvSpPr>
            <p:nvPr/>
          </p:nvSpPr>
          <p:spPr bwMode="auto">
            <a:xfrm>
              <a:off x="4022004" y="1414463"/>
              <a:ext cx="20638" cy="34925"/>
            </a:xfrm>
            <a:custGeom>
              <a:avLst/>
              <a:gdLst>
                <a:gd name="T0" fmla="*/ 39 w 41"/>
                <a:gd name="T1" fmla="*/ 70 h 70"/>
                <a:gd name="T2" fmla="*/ 15 w 41"/>
                <a:gd name="T3" fmla="*/ 70 h 70"/>
                <a:gd name="T4" fmla="*/ 0 w 41"/>
                <a:gd name="T5" fmla="*/ 62 h 70"/>
                <a:gd name="T6" fmla="*/ 7 w 41"/>
                <a:gd name="T7" fmla="*/ 2 h 70"/>
                <a:gd name="T8" fmla="*/ 18 w 41"/>
                <a:gd name="T9" fmla="*/ 0 h 70"/>
                <a:gd name="T10" fmla="*/ 39 w 41"/>
                <a:gd name="T11" fmla="*/ 70 h 70"/>
              </a:gdLst>
              <a:ahLst/>
              <a:cxnLst>
                <a:cxn ang="0">
                  <a:pos x="T0" y="T1"/>
                </a:cxn>
                <a:cxn ang="0">
                  <a:pos x="T2" y="T3"/>
                </a:cxn>
                <a:cxn ang="0">
                  <a:pos x="T4" y="T5"/>
                </a:cxn>
                <a:cxn ang="0">
                  <a:pos x="T6" y="T7"/>
                </a:cxn>
                <a:cxn ang="0">
                  <a:pos x="T8" y="T9"/>
                </a:cxn>
                <a:cxn ang="0">
                  <a:pos x="T10" y="T11"/>
                </a:cxn>
              </a:cxnLst>
              <a:rect l="0" t="0" r="r" b="b"/>
              <a:pathLst>
                <a:path w="41" h="70">
                  <a:moveTo>
                    <a:pt x="39" y="70"/>
                  </a:moveTo>
                  <a:lnTo>
                    <a:pt x="15" y="70"/>
                  </a:lnTo>
                  <a:cubicBezTo>
                    <a:pt x="9" y="67"/>
                    <a:pt x="4" y="65"/>
                    <a:pt x="0" y="62"/>
                  </a:cubicBezTo>
                  <a:cubicBezTo>
                    <a:pt x="2" y="41"/>
                    <a:pt x="12" y="33"/>
                    <a:pt x="7" y="2"/>
                  </a:cubicBezTo>
                  <a:cubicBezTo>
                    <a:pt x="11" y="1"/>
                    <a:pt x="15" y="0"/>
                    <a:pt x="18" y="0"/>
                  </a:cubicBezTo>
                  <a:cubicBezTo>
                    <a:pt x="41" y="0"/>
                    <a:pt x="41" y="34"/>
                    <a:pt x="39" y="7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090"/>
            <p:cNvSpPr>
              <a:spLocks/>
            </p:cNvSpPr>
            <p:nvPr/>
          </p:nvSpPr>
          <p:spPr bwMode="auto">
            <a:xfrm>
              <a:off x="4020416" y="1446213"/>
              <a:ext cx="9525" cy="3175"/>
            </a:xfrm>
            <a:custGeom>
              <a:avLst/>
              <a:gdLst>
                <a:gd name="T0" fmla="*/ 16 w 16"/>
                <a:gd name="T1" fmla="*/ 8 h 8"/>
                <a:gd name="T2" fmla="*/ 0 w 16"/>
                <a:gd name="T3" fmla="*/ 8 h 8"/>
                <a:gd name="T4" fmla="*/ 1 w 16"/>
                <a:gd name="T5" fmla="*/ 0 h 8"/>
                <a:gd name="T6" fmla="*/ 16 w 16"/>
                <a:gd name="T7" fmla="*/ 8 h 8"/>
              </a:gdLst>
              <a:ahLst/>
              <a:cxnLst>
                <a:cxn ang="0">
                  <a:pos x="T0" y="T1"/>
                </a:cxn>
                <a:cxn ang="0">
                  <a:pos x="T2" y="T3"/>
                </a:cxn>
                <a:cxn ang="0">
                  <a:pos x="T4" y="T5"/>
                </a:cxn>
                <a:cxn ang="0">
                  <a:pos x="T6" y="T7"/>
                </a:cxn>
              </a:cxnLst>
              <a:rect l="0" t="0" r="r" b="b"/>
              <a:pathLst>
                <a:path w="16" h="8">
                  <a:moveTo>
                    <a:pt x="16" y="8"/>
                  </a:moveTo>
                  <a:lnTo>
                    <a:pt x="0" y="8"/>
                  </a:lnTo>
                  <a:cubicBezTo>
                    <a:pt x="0" y="5"/>
                    <a:pt x="0" y="2"/>
                    <a:pt x="1" y="0"/>
                  </a:cubicBezTo>
                  <a:cubicBezTo>
                    <a:pt x="5" y="3"/>
                    <a:pt x="10" y="5"/>
                    <a:pt x="16" y="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4" name="Group 493"/>
          <p:cNvGrpSpPr/>
          <p:nvPr/>
        </p:nvGrpSpPr>
        <p:grpSpPr>
          <a:xfrm rot="5400000" flipH="1">
            <a:off x="1840795" y="1393301"/>
            <a:ext cx="372882" cy="579473"/>
            <a:chOff x="1762919" y="4091782"/>
            <a:chExt cx="1630364" cy="2533649"/>
          </a:xfrm>
        </p:grpSpPr>
        <p:sp>
          <p:nvSpPr>
            <p:cNvPr id="495" name="Rectangle 23"/>
            <p:cNvSpPr>
              <a:spLocks noChangeArrowheads="1"/>
            </p:cNvSpPr>
            <p:nvPr/>
          </p:nvSpPr>
          <p:spPr bwMode="auto">
            <a:xfrm>
              <a:off x="1856582" y="4121944"/>
              <a:ext cx="1519238" cy="2493963"/>
            </a:xfrm>
            <a:prstGeom prst="rect">
              <a:avLst/>
            </a:prstGeom>
            <a:solidFill>
              <a:srgbClr val="EF59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24"/>
            <p:cNvSpPr>
              <a:spLocks/>
            </p:cNvSpPr>
            <p:nvPr/>
          </p:nvSpPr>
          <p:spPr bwMode="auto">
            <a:xfrm>
              <a:off x="2737645" y="4502944"/>
              <a:ext cx="31750" cy="30163"/>
            </a:xfrm>
            <a:custGeom>
              <a:avLst/>
              <a:gdLst>
                <a:gd name="T0" fmla="*/ 46 w 63"/>
                <a:gd name="T1" fmla="*/ 59 h 59"/>
                <a:gd name="T2" fmla="*/ 63 w 63"/>
                <a:gd name="T3" fmla="*/ 42 h 59"/>
                <a:gd name="T4" fmla="*/ 14 w 63"/>
                <a:gd name="T5" fmla="*/ 0 h 59"/>
                <a:gd name="T6" fmla="*/ 0 w 63"/>
                <a:gd name="T7" fmla="*/ 20 h 59"/>
                <a:gd name="T8" fmla="*/ 46 w 63"/>
                <a:gd name="T9" fmla="*/ 59 h 59"/>
              </a:gdLst>
              <a:ahLst/>
              <a:cxnLst>
                <a:cxn ang="0">
                  <a:pos x="T0" y="T1"/>
                </a:cxn>
                <a:cxn ang="0">
                  <a:pos x="T2" y="T3"/>
                </a:cxn>
                <a:cxn ang="0">
                  <a:pos x="T4" y="T5"/>
                </a:cxn>
                <a:cxn ang="0">
                  <a:pos x="T6" y="T7"/>
                </a:cxn>
                <a:cxn ang="0">
                  <a:pos x="T8" y="T9"/>
                </a:cxn>
              </a:cxnLst>
              <a:rect l="0" t="0" r="r" b="b"/>
              <a:pathLst>
                <a:path w="63" h="59">
                  <a:moveTo>
                    <a:pt x="46" y="59"/>
                  </a:moveTo>
                  <a:lnTo>
                    <a:pt x="63" y="42"/>
                  </a:lnTo>
                  <a:cubicBezTo>
                    <a:pt x="48" y="26"/>
                    <a:pt x="31" y="12"/>
                    <a:pt x="14" y="0"/>
                  </a:cubicBezTo>
                  <a:lnTo>
                    <a:pt x="0" y="20"/>
                  </a:lnTo>
                  <a:cubicBezTo>
                    <a:pt x="16" y="32"/>
                    <a:pt x="32" y="45"/>
                    <a:pt x="46"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25"/>
            <p:cNvSpPr>
              <a:spLocks/>
            </p:cNvSpPr>
            <p:nvPr/>
          </p:nvSpPr>
          <p:spPr bwMode="auto">
            <a:xfrm>
              <a:off x="2620170" y="4461669"/>
              <a:ext cx="33338" cy="15875"/>
            </a:xfrm>
            <a:custGeom>
              <a:avLst/>
              <a:gdLst>
                <a:gd name="T0" fmla="*/ 60 w 64"/>
                <a:gd name="T1" fmla="*/ 29 h 29"/>
                <a:gd name="T2" fmla="*/ 64 w 64"/>
                <a:gd name="T3" fmla="*/ 5 h 29"/>
                <a:gd name="T4" fmla="*/ 0 w 64"/>
                <a:gd name="T5" fmla="*/ 0 h 29"/>
                <a:gd name="T6" fmla="*/ 0 w 64"/>
                <a:gd name="T7" fmla="*/ 0 h 29"/>
                <a:gd name="T8" fmla="*/ 0 w 64"/>
                <a:gd name="T9" fmla="*/ 25 h 29"/>
                <a:gd name="T10" fmla="*/ 60 w 64"/>
                <a:gd name="T11" fmla="*/ 29 h 29"/>
              </a:gdLst>
              <a:ahLst/>
              <a:cxnLst>
                <a:cxn ang="0">
                  <a:pos x="T0" y="T1"/>
                </a:cxn>
                <a:cxn ang="0">
                  <a:pos x="T2" y="T3"/>
                </a:cxn>
                <a:cxn ang="0">
                  <a:pos x="T4" y="T5"/>
                </a:cxn>
                <a:cxn ang="0">
                  <a:pos x="T6" y="T7"/>
                </a:cxn>
                <a:cxn ang="0">
                  <a:pos x="T8" y="T9"/>
                </a:cxn>
                <a:cxn ang="0">
                  <a:pos x="T10" y="T11"/>
                </a:cxn>
              </a:cxnLst>
              <a:rect l="0" t="0" r="r" b="b"/>
              <a:pathLst>
                <a:path w="64" h="29">
                  <a:moveTo>
                    <a:pt x="60" y="29"/>
                  </a:moveTo>
                  <a:lnTo>
                    <a:pt x="64" y="5"/>
                  </a:lnTo>
                  <a:cubicBezTo>
                    <a:pt x="43" y="2"/>
                    <a:pt x="22" y="0"/>
                    <a:pt x="0" y="0"/>
                  </a:cubicBezTo>
                  <a:lnTo>
                    <a:pt x="0" y="0"/>
                  </a:lnTo>
                  <a:lnTo>
                    <a:pt x="0" y="25"/>
                  </a:lnTo>
                  <a:cubicBezTo>
                    <a:pt x="20" y="25"/>
                    <a:pt x="41" y="26"/>
                    <a:pt x="60"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26"/>
            <p:cNvSpPr>
              <a:spLocks/>
            </p:cNvSpPr>
            <p:nvPr/>
          </p:nvSpPr>
          <p:spPr bwMode="auto">
            <a:xfrm>
              <a:off x="2682082" y="4472782"/>
              <a:ext cx="33338" cy="23813"/>
            </a:xfrm>
            <a:custGeom>
              <a:avLst/>
              <a:gdLst>
                <a:gd name="T0" fmla="*/ 56 w 67"/>
                <a:gd name="T1" fmla="*/ 46 h 46"/>
                <a:gd name="T2" fmla="*/ 67 w 67"/>
                <a:gd name="T3" fmla="*/ 24 h 46"/>
                <a:gd name="T4" fmla="*/ 8 w 67"/>
                <a:gd name="T5" fmla="*/ 0 h 46"/>
                <a:gd name="T6" fmla="*/ 0 w 67"/>
                <a:gd name="T7" fmla="*/ 23 h 46"/>
                <a:gd name="T8" fmla="*/ 56 w 67"/>
                <a:gd name="T9" fmla="*/ 46 h 46"/>
              </a:gdLst>
              <a:ahLst/>
              <a:cxnLst>
                <a:cxn ang="0">
                  <a:pos x="T0" y="T1"/>
                </a:cxn>
                <a:cxn ang="0">
                  <a:pos x="T2" y="T3"/>
                </a:cxn>
                <a:cxn ang="0">
                  <a:pos x="T4" y="T5"/>
                </a:cxn>
                <a:cxn ang="0">
                  <a:pos x="T6" y="T7"/>
                </a:cxn>
                <a:cxn ang="0">
                  <a:pos x="T8" y="T9"/>
                </a:cxn>
              </a:cxnLst>
              <a:rect l="0" t="0" r="r" b="b"/>
              <a:pathLst>
                <a:path w="67" h="46">
                  <a:moveTo>
                    <a:pt x="56" y="46"/>
                  </a:moveTo>
                  <a:lnTo>
                    <a:pt x="67" y="24"/>
                  </a:lnTo>
                  <a:cubicBezTo>
                    <a:pt x="48" y="15"/>
                    <a:pt x="28" y="6"/>
                    <a:pt x="8" y="0"/>
                  </a:cubicBezTo>
                  <a:lnTo>
                    <a:pt x="0" y="23"/>
                  </a:lnTo>
                  <a:cubicBezTo>
                    <a:pt x="19" y="29"/>
                    <a:pt x="38" y="37"/>
                    <a:pt x="56"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27"/>
            <p:cNvSpPr>
              <a:spLocks/>
            </p:cNvSpPr>
            <p:nvPr/>
          </p:nvSpPr>
          <p:spPr bwMode="auto">
            <a:xfrm>
              <a:off x="2450307" y="4523582"/>
              <a:ext cx="30163" cy="33338"/>
            </a:xfrm>
            <a:custGeom>
              <a:avLst/>
              <a:gdLst>
                <a:gd name="T0" fmla="*/ 42 w 59"/>
                <a:gd name="T1" fmla="*/ 0 h 63"/>
                <a:gd name="T2" fmla="*/ 0 w 59"/>
                <a:gd name="T3" fmla="*/ 49 h 63"/>
                <a:gd name="T4" fmla="*/ 20 w 59"/>
                <a:gd name="T5" fmla="*/ 63 h 63"/>
                <a:gd name="T6" fmla="*/ 59 w 59"/>
                <a:gd name="T7" fmla="*/ 17 h 63"/>
                <a:gd name="T8" fmla="*/ 42 w 59"/>
                <a:gd name="T9" fmla="*/ 0 h 63"/>
              </a:gdLst>
              <a:ahLst/>
              <a:cxnLst>
                <a:cxn ang="0">
                  <a:pos x="T0" y="T1"/>
                </a:cxn>
                <a:cxn ang="0">
                  <a:pos x="T2" y="T3"/>
                </a:cxn>
                <a:cxn ang="0">
                  <a:pos x="T4" y="T5"/>
                </a:cxn>
                <a:cxn ang="0">
                  <a:pos x="T6" y="T7"/>
                </a:cxn>
                <a:cxn ang="0">
                  <a:pos x="T8" y="T9"/>
                </a:cxn>
              </a:cxnLst>
              <a:rect l="0" t="0" r="r" b="b"/>
              <a:pathLst>
                <a:path w="59" h="63">
                  <a:moveTo>
                    <a:pt x="42" y="0"/>
                  </a:moveTo>
                  <a:cubicBezTo>
                    <a:pt x="26" y="15"/>
                    <a:pt x="12" y="31"/>
                    <a:pt x="0" y="49"/>
                  </a:cubicBezTo>
                  <a:lnTo>
                    <a:pt x="20" y="63"/>
                  </a:lnTo>
                  <a:cubicBezTo>
                    <a:pt x="32" y="47"/>
                    <a:pt x="45" y="31"/>
                    <a:pt x="59" y="17"/>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28"/>
            <p:cNvSpPr>
              <a:spLocks/>
            </p:cNvSpPr>
            <p:nvPr/>
          </p:nvSpPr>
          <p:spPr bwMode="auto">
            <a:xfrm>
              <a:off x="2780507" y="4548982"/>
              <a:ext cx="26988" cy="33338"/>
            </a:xfrm>
            <a:custGeom>
              <a:avLst/>
              <a:gdLst>
                <a:gd name="T0" fmla="*/ 32 w 54"/>
                <a:gd name="T1" fmla="*/ 66 h 66"/>
                <a:gd name="T2" fmla="*/ 54 w 54"/>
                <a:gd name="T3" fmla="*/ 55 h 66"/>
                <a:gd name="T4" fmla="*/ 20 w 54"/>
                <a:gd name="T5" fmla="*/ 0 h 66"/>
                <a:gd name="T6" fmla="*/ 0 w 54"/>
                <a:gd name="T7" fmla="*/ 15 h 66"/>
                <a:gd name="T8" fmla="*/ 32 w 54"/>
                <a:gd name="T9" fmla="*/ 66 h 66"/>
              </a:gdLst>
              <a:ahLst/>
              <a:cxnLst>
                <a:cxn ang="0">
                  <a:pos x="T0" y="T1"/>
                </a:cxn>
                <a:cxn ang="0">
                  <a:pos x="T2" y="T3"/>
                </a:cxn>
                <a:cxn ang="0">
                  <a:pos x="T4" y="T5"/>
                </a:cxn>
                <a:cxn ang="0">
                  <a:pos x="T6" y="T7"/>
                </a:cxn>
                <a:cxn ang="0">
                  <a:pos x="T8" y="T9"/>
                </a:cxn>
              </a:cxnLst>
              <a:rect l="0" t="0" r="r" b="b"/>
              <a:pathLst>
                <a:path w="54" h="66">
                  <a:moveTo>
                    <a:pt x="32" y="66"/>
                  </a:moveTo>
                  <a:lnTo>
                    <a:pt x="54" y="55"/>
                  </a:lnTo>
                  <a:cubicBezTo>
                    <a:pt x="44" y="36"/>
                    <a:pt x="33" y="18"/>
                    <a:pt x="20" y="0"/>
                  </a:cubicBezTo>
                  <a:lnTo>
                    <a:pt x="0" y="15"/>
                  </a:lnTo>
                  <a:cubicBezTo>
                    <a:pt x="12" y="31"/>
                    <a:pt x="23" y="48"/>
                    <a:pt x="32"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29"/>
            <p:cNvSpPr>
              <a:spLocks/>
            </p:cNvSpPr>
            <p:nvPr/>
          </p:nvSpPr>
          <p:spPr bwMode="auto">
            <a:xfrm>
              <a:off x="2555082" y="4464844"/>
              <a:ext cx="34925" cy="20638"/>
            </a:xfrm>
            <a:custGeom>
              <a:avLst/>
              <a:gdLst>
                <a:gd name="T0" fmla="*/ 62 w 66"/>
                <a:gd name="T1" fmla="*/ 0 h 39"/>
                <a:gd name="T2" fmla="*/ 0 w 66"/>
                <a:gd name="T3" fmla="*/ 15 h 39"/>
                <a:gd name="T4" fmla="*/ 7 w 66"/>
                <a:gd name="T5" fmla="*/ 39 h 39"/>
                <a:gd name="T6" fmla="*/ 66 w 66"/>
                <a:gd name="T7" fmla="*/ 24 h 39"/>
                <a:gd name="T8" fmla="*/ 62 w 66"/>
                <a:gd name="T9" fmla="*/ 0 h 39"/>
              </a:gdLst>
              <a:ahLst/>
              <a:cxnLst>
                <a:cxn ang="0">
                  <a:pos x="T0" y="T1"/>
                </a:cxn>
                <a:cxn ang="0">
                  <a:pos x="T2" y="T3"/>
                </a:cxn>
                <a:cxn ang="0">
                  <a:pos x="T4" y="T5"/>
                </a:cxn>
                <a:cxn ang="0">
                  <a:pos x="T6" y="T7"/>
                </a:cxn>
                <a:cxn ang="0">
                  <a:pos x="T8" y="T9"/>
                </a:cxn>
              </a:cxnLst>
              <a:rect l="0" t="0" r="r" b="b"/>
              <a:pathLst>
                <a:path w="66" h="39">
                  <a:moveTo>
                    <a:pt x="62" y="0"/>
                  </a:moveTo>
                  <a:cubicBezTo>
                    <a:pt x="41" y="4"/>
                    <a:pt x="20" y="9"/>
                    <a:pt x="0" y="15"/>
                  </a:cubicBezTo>
                  <a:lnTo>
                    <a:pt x="7" y="39"/>
                  </a:lnTo>
                  <a:cubicBezTo>
                    <a:pt x="27" y="32"/>
                    <a:pt x="46" y="28"/>
                    <a:pt x="66" y="24"/>
                  </a:cubicBezTo>
                  <a:lnTo>
                    <a:pt x="6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30"/>
            <p:cNvSpPr>
              <a:spLocks/>
            </p:cNvSpPr>
            <p:nvPr/>
          </p:nvSpPr>
          <p:spPr bwMode="auto">
            <a:xfrm>
              <a:off x="2496345" y="4485482"/>
              <a:ext cx="34925" cy="26988"/>
            </a:xfrm>
            <a:custGeom>
              <a:avLst/>
              <a:gdLst>
                <a:gd name="T0" fmla="*/ 54 w 66"/>
                <a:gd name="T1" fmla="*/ 0 h 54"/>
                <a:gd name="T2" fmla="*/ 0 w 66"/>
                <a:gd name="T3" fmla="*/ 34 h 54"/>
                <a:gd name="T4" fmla="*/ 14 w 66"/>
                <a:gd name="T5" fmla="*/ 54 h 54"/>
                <a:gd name="T6" fmla="*/ 66 w 66"/>
                <a:gd name="T7" fmla="*/ 22 h 54"/>
                <a:gd name="T8" fmla="*/ 54 w 66"/>
                <a:gd name="T9" fmla="*/ 0 h 54"/>
              </a:gdLst>
              <a:ahLst/>
              <a:cxnLst>
                <a:cxn ang="0">
                  <a:pos x="T0" y="T1"/>
                </a:cxn>
                <a:cxn ang="0">
                  <a:pos x="T2" y="T3"/>
                </a:cxn>
                <a:cxn ang="0">
                  <a:pos x="T4" y="T5"/>
                </a:cxn>
                <a:cxn ang="0">
                  <a:pos x="T6" y="T7"/>
                </a:cxn>
                <a:cxn ang="0">
                  <a:pos x="T8" y="T9"/>
                </a:cxn>
              </a:cxnLst>
              <a:rect l="0" t="0" r="r" b="b"/>
              <a:pathLst>
                <a:path w="66" h="54">
                  <a:moveTo>
                    <a:pt x="54" y="0"/>
                  </a:moveTo>
                  <a:cubicBezTo>
                    <a:pt x="35" y="10"/>
                    <a:pt x="17" y="21"/>
                    <a:pt x="0" y="34"/>
                  </a:cubicBezTo>
                  <a:lnTo>
                    <a:pt x="14" y="54"/>
                  </a:lnTo>
                  <a:cubicBezTo>
                    <a:pt x="30" y="42"/>
                    <a:pt x="48" y="31"/>
                    <a:pt x="66" y="22"/>
                  </a:cubicBezTo>
                  <a:lnTo>
                    <a:pt x="5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31"/>
            <p:cNvSpPr>
              <a:spLocks noEditPoints="1"/>
            </p:cNvSpPr>
            <p:nvPr/>
          </p:nvSpPr>
          <p:spPr bwMode="auto">
            <a:xfrm>
              <a:off x="1856582" y="4121944"/>
              <a:ext cx="1519238" cy="2493963"/>
            </a:xfrm>
            <a:custGeom>
              <a:avLst/>
              <a:gdLst>
                <a:gd name="T0" fmla="*/ 1526 w 2965"/>
                <a:gd name="T1" fmla="*/ 3377 h 4862"/>
                <a:gd name="T2" fmla="*/ 1457 w 2965"/>
                <a:gd name="T3" fmla="*/ 3377 h 4862"/>
                <a:gd name="T4" fmla="*/ 25 w 2965"/>
                <a:gd name="T5" fmla="*/ 4838 h 4862"/>
                <a:gd name="T6" fmla="*/ 1483 w 2965"/>
                <a:gd name="T7" fmla="*/ 3131 h 4862"/>
                <a:gd name="T8" fmla="*/ 2941 w 2965"/>
                <a:gd name="T9" fmla="*/ 4838 h 4862"/>
                <a:gd name="T10" fmla="*/ 1899 w 2965"/>
                <a:gd name="T11" fmla="*/ 3789 h 4862"/>
                <a:gd name="T12" fmla="*/ 1856 w 2965"/>
                <a:gd name="T13" fmla="*/ 3603 h 4862"/>
                <a:gd name="T14" fmla="*/ 1733 w 2965"/>
                <a:gd name="T15" fmla="*/ 3457 h 4862"/>
                <a:gd name="T16" fmla="*/ 2606 w 2965"/>
                <a:gd name="T17" fmla="*/ 4482 h 4862"/>
                <a:gd name="T18" fmla="*/ 1105 w 2965"/>
                <a:gd name="T19" fmla="*/ 4838 h 4862"/>
                <a:gd name="T20" fmla="*/ 1147 w 2965"/>
                <a:gd name="T21" fmla="*/ 3962 h 4862"/>
                <a:gd name="T22" fmla="*/ 1105 w 2965"/>
                <a:gd name="T23" fmla="*/ 3848 h 4862"/>
                <a:gd name="T24" fmla="*/ 1875 w 2965"/>
                <a:gd name="T25" fmla="*/ 3798 h 4862"/>
                <a:gd name="T26" fmla="*/ 1858 w 2965"/>
                <a:gd name="T27" fmla="*/ 3908 h 4862"/>
                <a:gd name="T28" fmla="*/ 1105 w 2965"/>
                <a:gd name="T29" fmla="*/ 4838 h 4862"/>
                <a:gd name="T30" fmla="*/ 1491 w 2965"/>
                <a:gd name="T31" fmla="*/ 3401 h 4862"/>
                <a:gd name="T32" fmla="*/ 1110 w 2965"/>
                <a:gd name="T33" fmla="*/ 3727 h 4862"/>
                <a:gd name="T34" fmla="*/ 1124 w 2965"/>
                <a:gd name="T35" fmla="*/ 3668 h 4862"/>
                <a:gd name="T36" fmla="*/ 1179 w 2965"/>
                <a:gd name="T37" fmla="*/ 3560 h 4862"/>
                <a:gd name="T38" fmla="*/ 1219 w 2965"/>
                <a:gd name="T39" fmla="*/ 3514 h 4862"/>
                <a:gd name="T40" fmla="*/ 1316 w 2965"/>
                <a:gd name="T41" fmla="*/ 3443 h 4862"/>
                <a:gd name="T42" fmla="*/ 1372 w 2965"/>
                <a:gd name="T43" fmla="*/ 3420 h 4862"/>
                <a:gd name="T44" fmla="*/ 1461 w 2965"/>
                <a:gd name="T45" fmla="*/ 3403 h 4862"/>
                <a:gd name="T46" fmla="*/ 1332 w 2965"/>
                <a:gd name="T47" fmla="*/ 3409 h 4862"/>
                <a:gd name="T48" fmla="*/ 1081 w 2965"/>
                <a:gd name="T49" fmla="*/ 3788 h 4862"/>
                <a:gd name="T50" fmla="*/ 1483 w 2965"/>
                <a:gd name="T51" fmla="*/ 3106 h 4862"/>
                <a:gd name="T52" fmla="*/ 1483 w 2965"/>
                <a:gd name="T53" fmla="*/ 3106 h 4862"/>
                <a:gd name="T54" fmla="*/ 808 w 2965"/>
                <a:gd name="T55" fmla="*/ 2418 h 4862"/>
                <a:gd name="T56" fmla="*/ 352 w 2965"/>
                <a:gd name="T57" fmla="*/ 25 h 4862"/>
                <a:gd name="T58" fmla="*/ 1491 w 2965"/>
                <a:gd name="T59" fmla="*/ 1485 h 4862"/>
                <a:gd name="T60" fmla="*/ 2630 w 2965"/>
                <a:gd name="T61" fmla="*/ 381 h 4862"/>
                <a:gd name="T62" fmla="*/ 2941 w 2965"/>
                <a:gd name="T63" fmla="*/ 2418 h 4862"/>
                <a:gd name="T64" fmla="*/ 783 w 2965"/>
                <a:gd name="T65" fmla="*/ 2418 h 4862"/>
                <a:gd name="T66" fmla="*/ 1081 w 2965"/>
                <a:gd name="T67" fmla="*/ 25 h 4862"/>
                <a:gd name="T68" fmla="*/ 1081 w 2965"/>
                <a:gd name="T69" fmla="*/ 1076 h 4862"/>
                <a:gd name="T70" fmla="*/ 377 w 2965"/>
                <a:gd name="T71" fmla="*/ 25 h 4862"/>
                <a:gd name="T72" fmla="*/ 1875 w 2965"/>
                <a:gd name="T73" fmla="*/ 949 h 4862"/>
                <a:gd name="T74" fmla="*/ 1875 w 2965"/>
                <a:gd name="T75" fmla="*/ 1013 h 4862"/>
                <a:gd name="T76" fmla="*/ 1110 w 2965"/>
                <a:gd name="T77" fmla="*/ 1015 h 4862"/>
                <a:gd name="T78" fmla="*/ 1124 w 2965"/>
                <a:gd name="T79" fmla="*/ 956 h 4862"/>
                <a:gd name="T80" fmla="*/ 1105 w 2965"/>
                <a:gd name="T81" fmla="*/ 935 h 4862"/>
                <a:gd name="T82" fmla="*/ 1431 w 2965"/>
                <a:gd name="T83" fmla="*/ 1456 h 4862"/>
                <a:gd name="T84" fmla="*/ 1316 w 2965"/>
                <a:gd name="T85" fmla="*/ 1419 h 4862"/>
                <a:gd name="T86" fmla="*/ 1265 w 2965"/>
                <a:gd name="T87" fmla="*/ 1387 h 4862"/>
                <a:gd name="T88" fmla="*/ 1179 w 2965"/>
                <a:gd name="T89" fmla="*/ 1302 h 4862"/>
                <a:gd name="T90" fmla="*/ 1147 w 2965"/>
                <a:gd name="T91" fmla="*/ 1250 h 4862"/>
                <a:gd name="T92" fmla="*/ 1110 w 2965"/>
                <a:gd name="T93" fmla="*/ 1135 h 4862"/>
                <a:gd name="T94" fmla="*/ 1874 w 2965"/>
                <a:gd name="T95" fmla="*/ 1088 h 4862"/>
                <a:gd name="T96" fmla="*/ 1461 w 2965"/>
                <a:gd name="T97" fmla="*/ 1460 h 4862"/>
                <a:gd name="T98" fmla="*/ 2606 w 2965"/>
                <a:gd name="T99" fmla="*/ 25 h 4862"/>
                <a:gd name="T100" fmla="*/ 1679 w 2965"/>
                <a:gd name="T101" fmla="*/ 1439 h 4862"/>
                <a:gd name="T102" fmla="*/ 1733 w 2965"/>
                <a:gd name="T103" fmla="*/ 1405 h 4862"/>
                <a:gd name="T104" fmla="*/ 1856 w 2965"/>
                <a:gd name="T105" fmla="*/ 1259 h 4862"/>
                <a:gd name="T106" fmla="*/ 1899 w 2965"/>
                <a:gd name="T107" fmla="*/ 1074 h 4862"/>
                <a:gd name="T108" fmla="*/ 2965 w 2965"/>
                <a:gd name="T109" fmla="*/ 2443 h 4862"/>
                <a:gd name="T110" fmla="*/ 2630 w 2965"/>
                <a:gd name="T111" fmla="*/ 0 h 4862"/>
                <a:gd name="T112" fmla="*/ 1875 w 2965"/>
                <a:gd name="T113" fmla="*/ 0 h 4862"/>
                <a:gd name="T114" fmla="*/ 377 w 2965"/>
                <a:gd name="T115" fmla="*/ 0 h 4862"/>
                <a:gd name="T116" fmla="*/ 0 w 2965"/>
                <a:gd name="T117" fmla="*/ 2419 h 4862"/>
                <a:gd name="T118" fmla="*/ 352 w 2965"/>
                <a:gd name="T119" fmla="*/ 4862 h 4862"/>
                <a:gd name="T120" fmla="*/ 1105 w 2965"/>
                <a:gd name="T121" fmla="*/ 4862 h 4862"/>
                <a:gd name="T122" fmla="*/ 2606 w 2965"/>
                <a:gd name="T123" fmla="*/ 4862 h 4862"/>
                <a:gd name="T124" fmla="*/ 2965 w 2965"/>
                <a:gd name="T125" fmla="*/ 2443 h 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65" h="4862">
                  <a:moveTo>
                    <a:pt x="2630" y="4838"/>
                  </a:moveTo>
                  <a:lnTo>
                    <a:pt x="2630" y="4482"/>
                  </a:lnTo>
                  <a:cubicBezTo>
                    <a:pt x="2630" y="3873"/>
                    <a:pt x="2135" y="3377"/>
                    <a:pt x="1526" y="3377"/>
                  </a:cubicBezTo>
                  <a:lnTo>
                    <a:pt x="1493" y="3377"/>
                  </a:lnTo>
                  <a:lnTo>
                    <a:pt x="1491" y="3377"/>
                  </a:lnTo>
                  <a:lnTo>
                    <a:pt x="1457" y="3377"/>
                  </a:lnTo>
                  <a:cubicBezTo>
                    <a:pt x="848" y="3377"/>
                    <a:pt x="352" y="3873"/>
                    <a:pt x="352" y="4482"/>
                  </a:cubicBezTo>
                  <a:lnTo>
                    <a:pt x="352" y="4838"/>
                  </a:lnTo>
                  <a:lnTo>
                    <a:pt x="25" y="4838"/>
                  </a:lnTo>
                  <a:lnTo>
                    <a:pt x="25" y="2444"/>
                  </a:lnTo>
                  <a:lnTo>
                    <a:pt x="783" y="2444"/>
                  </a:lnTo>
                  <a:cubicBezTo>
                    <a:pt x="790" y="2824"/>
                    <a:pt x="1101" y="3131"/>
                    <a:pt x="1483" y="3131"/>
                  </a:cubicBezTo>
                  <a:cubicBezTo>
                    <a:pt x="1865" y="3131"/>
                    <a:pt x="2176" y="2824"/>
                    <a:pt x="2182" y="2444"/>
                  </a:cubicBezTo>
                  <a:lnTo>
                    <a:pt x="2941" y="2444"/>
                  </a:lnTo>
                  <a:lnTo>
                    <a:pt x="2941" y="4838"/>
                  </a:lnTo>
                  <a:lnTo>
                    <a:pt x="2630" y="4838"/>
                  </a:lnTo>
                  <a:close/>
                  <a:moveTo>
                    <a:pt x="1899" y="4838"/>
                  </a:moveTo>
                  <a:lnTo>
                    <a:pt x="1899" y="3789"/>
                  </a:lnTo>
                  <a:lnTo>
                    <a:pt x="1895" y="3725"/>
                  </a:lnTo>
                  <a:cubicBezTo>
                    <a:pt x="1891" y="3704"/>
                    <a:pt x="1886" y="3683"/>
                    <a:pt x="1880" y="3663"/>
                  </a:cubicBezTo>
                  <a:lnTo>
                    <a:pt x="1856" y="3603"/>
                  </a:lnTo>
                  <a:cubicBezTo>
                    <a:pt x="1846" y="3584"/>
                    <a:pt x="1835" y="3566"/>
                    <a:pt x="1823" y="3549"/>
                  </a:cubicBezTo>
                  <a:lnTo>
                    <a:pt x="1782" y="3499"/>
                  </a:lnTo>
                  <a:cubicBezTo>
                    <a:pt x="1767" y="3484"/>
                    <a:pt x="1750" y="3470"/>
                    <a:pt x="1733" y="3457"/>
                  </a:cubicBezTo>
                  <a:lnTo>
                    <a:pt x="1679" y="3423"/>
                  </a:lnTo>
                  <a:cubicBezTo>
                    <a:pt x="1668" y="3418"/>
                    <a:pt x="1658" y="3413"/>
                    <a:pt x="1647" y="3408"/>
                  </a:cubicBezTo>
                  <a:cubicBezTo>
                    <a:pt x="2186" y="3469"/>
                    <a:pt x="2606" y="3927"/>
                    <a:pt x="2606" y="4482"/>
                  </a:cubicBezTo>
                  <a:lnTo>
                    <a:pt x="2606" y="4838"/>
                  </a:lnTo>
                  <a:lnTo>
                    <a:pt x="1899" y="4838"/>
                  </a:lnTo>
                  <a:moveTo>
                    <a:pt x="1105" y="4838"/>
                  </a:moveTo>
                  <a:lnTo>
                    <a:pt x="1105" y="3927"/>
                  </a:lnTo>
                  <a:cubicBezTo>
                    <a:pt x="1111" y="3943"/>
                    <a:pt x="1118" y="3959"/>
                    <a:pt x="1125" y="3974"/>
                  </a:cubicBezTo>
                  <a:lnTo>
                    <a:pt x="1147" y="3962"/>
                  </a:lnTo>
                  <a:cubicBezTo>
                    <a:pt x="1138" y="3944"/>
                    <a:pt x="1130" y="3926"/>
                    <a:pt x="1124" y="3906"/>
                  </a:cubicBezTo>
                  <a:lnTo>
                    <a:pt x="1105" y="3912"/>
                  </a:lnTo>
                  <a:lnTo>
                    <a:pt x="1105" y="3848"/>
                  </a:lnTo>
                  <a:lnTo>
                    <a:pt x="1110" y="3848"/>
                  </a:lnTo>
                  <a:cubicBezTo>
                    <a:pt x="1107" y="3831"/>
                    <a:pt x="1106" y="3815"/>
                    <a:pt x="1106" y="3798"/>
                  </a:cubicBezTo>
                  <a:lnTo>
                    <a:pt x="1875" y="3798"/>
                  </a:lnTo>
                  <a:lnTo>
                    <a:pt x="1875" y="3849"/>
                  </a:lnTo>
                  <a:lnTo>
                    <a:pt x="1873" y="3849"/>
                  </a:lnTo>
                  <a:cubicBezTo>
                    <a:pt x="1870" y="3869"/>
                    <a:pt x="1865" y="3889"/>
                    <a:pt x="1858" y="3908"/>
                  </a:cubicBezTo>
                  <a:lnTo>
                    <a:pt x="1875" y="3913"/>
                  </a:lnTo>
                  <a:lnTo>
                    <a:pt x="1875" y="4838"/>
                  </a:lnTo>
                  <a:lnTo>
                    <a:pt x="1105" y="4838"/>
                  </a:lnTo>
                  <a:moveTo>
                    <a:pt x="1461" y="3403"/>
                  </a:moveTo>
                  <a:lnTo>
                    <a:pt x="1461" y="3403"/>
                  </a:lnTo>
                  <a:cubicBezTo>
                    <a:pt x="1471" y="3402"/>
                    <a:pt x="1481" y="3401"/>
                    <a:pt x="1491" y="3401"/>
                  </a:cubicBezTo>
                  <a:cubicBezTo>
                    <a:pt x="1698" y="3402"/>
                    <a:pt x="1868" y="3568"/>
                    <a:pt x="1874" y="3774"/>
                  </a:cubicBezTo>
                  <a:lnTo>
                    <a:pt x="1106" y="3774"/>
                  </a:lnTo>
                  <a:cubicBezTo>
                    <a:pt x="1106" y="3758"/>
                    <a:pt x="1108" y="3742"/>
                    <a:pt x="1110" y="3727"/>
                  </a:cubicBezTo>
                  <a:lnTo>
                    <a:pt x="1110" y="3727"/>
                  </a:lnTo>
                  <a:cubicBezTo>
                    <a:pt x="1113" y="3707"/>
                    <a:pt x="1118" y="3687"/>
                    <a:pt x="1124" y="3668"/>
                  </a:cubicBezTo>
                  <a:lnTo>
                    <a:pt x="1124" y="3668"/>
                  </a:lnTo>
                  <a:cubicBezTo>
                    <a:pt x="1130" y="3648"/>
                    <a:pt x="1138" y="3630"/>
                    <a:pt x="1147" y="3612"/>
                  </a:cubicBezTo>
                  <a:lnTo>
                    <a:pt x="1147" y="3612"/>
                  </a:lnTo>
                  <a:cubicBezTo>
                    <a:pt x="1157" y="3594"/>
                    <a:pt x="1167" y="3577"/>
                    <a:pt x="1179" y="3560"/>
                  </a:cubicBezTo>
                  <a:lnTo>
                    <a:pt x="1179" y="3560"/>
                  </a:lnTo>
                  <a:cubicBezTo>
                    <a:pt x="1191" y="3544"/>
                    <a:pt x="1204" y="3528"/>
                    <a:pt x="1218" y="3514"/>
                  </a:cubicBezTo>
                  <a:lnTo>
                    <a:pt x="1219" y="3514"/>
                  </a:lnTo>
                  <a:cubicBezTo>
                    <a:pt x="1233" y="3500"/>
                    <a:pt x="1248" y="3487"/>
                    <a:pt x="1265" y="3475"/>
                  </a:cubicBezTo>
                  <a:lnTo>
                    <a:pt x="1264" y="3475"/>
                  </a:lnTo>
                  <a:cubicBezTo>
                    <a:pt x="1281" y="3463"/>
                    <a:pt x="1298" y="3452"/>
                    <a:pt x="1316" y="3443"/>
                  </a:cubicBezTo>
                  <a:lnTo>
                    <a:pt x="1316" y="3443"/>
                  </a:lnTo>
                  <a:cubicBezTo>
                    <a:pt x="1334" y="3434"/>
                    <a:pt x="1353" y="3426"/>
                    <a:pt x="1372" y="3420"/>
                  </a:cubicBezTo>
                  <a:lnTo>
                    <a:pt x="1372" y="3420"/>
                  </a:lnTo>
                  <a:cubicBezTo>
                    <a:pt x="1391" y="3414"/>
                    <a:pt x="1411" y="3409"/>
                    <a:pt x="1431" y="3406"/>
                  </a:cubicBezTo>
                  <a:lnTo>
                    <a:pt x="1431" y="3406"/>
                  </a:lnTo>
                  <a:cubicBezTo>
                    <a:pt x="1441" y="3405"/>
                    <a:pt x="1451" y="3403"/>
                    <a:pt x="1461" y="3403"/>
                  </a:cubicBezTo>
                  <a:moveTo>
                    <a:pt x="377" y="4838"/>
                  </a:moveTo>
                  <a:lnTo>
                    <a:pt x="377" y="4482"/>
                  </a:lnTo>
                  <a:cubicBezTo>
                    <a:pt x="377" y="3929"/>
                    <a:pt x="795" y="3471"/>
                    <a:pt x="1332" y="3409"/>
                  </a:cubicBezTo>
                  <a:cubicBezTo>
                    <a:pt x="1184" y="3471"/>
                    <a:pt x="1081" y="3617"/>
                    <a:pt x="1081" y="3786"/>
                  </a:cubicBezTo>
                  <a:lnTo>
                    <a:pt x="1081" y="3787"/>
                  </a:lnTo>
                  <a:lnTo>
                    <a:pt x="1081" y="3788"/>
                  </a:lnTo>
                  <a:lnTo>
                    <a:pt x="1081" y="4838"/>
                  </a:lnTo>
                  <a:lnTo>
                    <a:pt x="377" y="4838"/>
                  </a:lnTo>
                  <a:close/>
                  <a:moveTo>
                    <a:pt x="1483" y="3106"/>
                  </a:moveTo>
                  <a:cubicBezTo>
                    <a:pt x="1115" y="3106"/>
                    <a:pt x="815" y="2810"/>
                    <a:pt x="808" y="2444"/>
                  </a:cubicBezTo>
                  <a:lnTo>
                    <a:pt x="2158" y="2444"/>
                  </a:lnTo>
                  <a:cubicBezTo>
                    <a:pt x="2151" y="2810"/>
                    <a:pt x="1851" y="3106"/>
                    <a:pt x="1483" y="3106"/>
                  </a:cubicBezTo>
                  <a:close/>
                  <a:moveTo>
                    <a:pt x="1483" y="1756"/>
                  </a:moveTo>
                  <a:cubicBezTo>
                    <a:pt x="1851" y="1756"/>
                    <a:pt x="2151" y="2052"/>
                    <a:pt x="2158" y="2418"/>
                  </a:cubicBezTo>
                  <a:lnTo>
                    <a:pt x="808" y="2418"/>
                  </a:lnTo>
                  <a:cubicBezTo>
                    <a:pt x="815" y="2052"/>
                    <a:pt x="1115" y="1756"/>
                    <a:pt x="1483" y="1756"/>
                  </a:cubicBezTo>
                  <a:close/>
                  <a:moveTo>
                    <a:pt x="25" y="25"/>
                  </a:moveTo>
                  <a:lnTo>
                    <a:pt x="352" y="25"/>
                  </a:lnTo>
                  <a:lnTo>
                    <a:pt x="352" y="381"/>
                  </a:lnTo>
                  <a:cubicBezTo>
                    <a:pt x="352" y="990"/>
                    <a:pt x="848" y="1485"/>
                    <a:pt x="1457" y="1485"/>
                  </a:cubicBezTo>
                  <a:lnTo>
                    <a:pt x="1491" y="1485"/>
                  </a:lnTo>
                  <a:lnTo>
                    <a:pt x="1493" y="1485"/>
                  </a:lnTo>
                  <a:lnTo>
                    <a:pt x="1526" y="1485"/>
                  </a:lnTo>
                  <a:cubicBezTo>
                    <a:pt x="2135" y="1485"/>
                    <a:pt x="2630" y="990"/>
                    <a:pt x="2630" y="381"/>
                  </a:cubicBezTo>
                  <a:lnTo>
                    <a:pt x="2630" y="25"/>
                  </a:lnTo>
                  <a:lnTo>
                    <a:pt x="2941" y="25"/>
                  </a:lnTo>
                  <a:lnTo>
                    <a:pt x="2941" y="2418"/>
                  </a:lnTo>
                  <a:lnTo>
                    <a:pt x="2182" y="2418"/>
                  </a:lnTo>
                  <a:cubicBezTo>
                    <a:pt x="2176" y="2038"/>
                    <a:pt x="1865" y="1731"/>
                    <a:pt x="1483" y="1731"/>
                  </a:cubicBezTo>
                  <a:cubicBezTo>
                    <a:pt x="1101" y="1731"/>
                    <a:pt x="790" y="2038"/>
                    <a:pt x="783" y="2418"/>
                  </a:cubicBezTo>
                  <a:lnTo>
                    <a:pt x="25" y="2418"/>
                  </a:lnTo>
                  <a:lnTo>
                    <a:pt x="25" y="25"/>
                  </a:lnTo>
                  <a:moveTo>
                    <a:pt x="1081" y="25"/>
                  </a:moveTo>
                  <a:lnTo>
                    <a:pt x="1081" y="1075"/>
                  </a:lnTo>
                  <a:lnTo>
                    <a:pt x="1081" y="1075"/>
                  </a:lnTo>
                  <a:lnTo>
                    <a:pt x="1081" y="1076"/>
                  </a:lnTo>
                  <a:cubicBezTo>
                    <a:pt x="1081" y="1246"/>
                    <a:pt x="1184" y="1391"/>
                    <a:pt x="1332" y="1453"/>
                  </a:cubicBezTo>
                  <a:cubicBezTo>
                    <a:pt x="795" y="1391"/>
                    <a:pt x="377" y="934"/>
                    <a:pt x="377" y="381"/>
                  </a:cubicBezTo>
                  <a:lnTo>
                    <a:pt x="377" y="25"/>
                  </a:lnTo>
                  <a:lnTo>
                    <a:pt x="1081" y="25"/>
                  </a:lnTo>
                  <a:moveTo>
                    <a:pt x="1875" y="25"/>
                  </a:moveTo>
                  <a:lnTo>
                    <a:pt x="1875" y="949"/>
                  </a:lnTo>
                  <a:lnTo>
                    <a:pt x="1858" y="954"/>
                  </a:lnTo>
                  <a:cubicBezTo>
                    <a:pt x="1865" y="973"/>
                    <a:pt x="1870" y="993"/>
                    <a:pt x="1873" y="1013"/>
                  </a:cubicBezTo>
                  <a:lnTo>
                    <a:pt x="1875" y="1013"/>
                  </a:lnTo>
                  <a:lnTo>
                    <a:pt x="1875" y="1064"/>
                  </a:lnTo>
                  <a:lnTo>
                    <a:pt x="1106" y="1064"/>
                  </a:lnTo>
                  <a:cubicBezTo>
                    <a:pt x="1106" y="1047"/>
                    <a:pt x="1107" y="1031"/>
                    <a:pt x="1110" y="1015"/>
                  </a:cubicBezTo>
                  <a:lnTo>
                    <a:pt x="1105" y="1014"/>
                  </a:lnTo>
                  <a:lnTo>
                    <a:pt x="1105" y="950"/>
                  </a:lnTo>
                  <a:lnTo>
                    <a:pt x="1124" y="956"/>
                  </a:lnTo>
                  <a:cubicBezTo>
                    <a:pt x="1130" y="937"/>
                    <a:pt x="1138" y="918"/>
                    <a:pt x="1147" y="900"/>
                  </a:cubicBezTo>
                  <a:lnTo>
                    <a:pt x="1125" y="889"/>
                  </a:lnTo>
                  <a:cubicBezTo>
                    <a:pt x="1118" y="904"/>
                    <a:pt x="1111" y="919"/>
                    <a:pt x="1105" y="935"/>
                  </a:cubicBezTo>
                  <a:lnTo>
                    <a:pt x="1105" y="25"/>
                  </a:lnTo>
                  <a:lnTo>
                    <a:pt x="1875" y="25"/>
                  </a:lnTo>
                  <a:moveTo>
                    <a:pt x="1431" y="1456"/>
                  </a:moveTo>
                  <a:cubicBezTo>
                    <a:pt x="1411" y="1453"/>
                    <a:pt x="1391" y="1448"/>
                    <a:pt x="1372" y="1442"/>
                  </a:cubicBezTo>
                  <a:lnTo>
                    <a:pt x="1372" y="1442"/>
                  </a:lnTo>
                  <a:cubicBezTo>
                    <a:pt x="1353" y="1436"/>
                    <a:pt x="1334" y="1428"/>
                    <a:pt x="1316" y="1419"/>
                  </a:cubicBezTo>
                  <a:lnTo>
                    <a:pt x="1316" y="1419"/>
                  </a:lnTo>
                  <a:cubicBezTo>
                    <a:pt x="1298" y="1410"/>
                    <a:pt x="1281" y="1399"/>
                    <a:pt x="1264" y="1387"/>
                  </a:cubicBezTo>
                  <a:lnTo>
                    <a:pt x="1265" y="1387"/>
                  </a:lnTo>
                  <a:cubicBezTo>
                    <a:pt x="1248" y="1375"/>
                    <a:pt x="1233" y="1362"/>
                    <a:pt x="1219" y="1348"/>
                  </a:cubicBezTo>
                  <a:lnTo>
                    <a:pt x="1218" y="1348"/>
                  </a:lnTo>
                  <a:cubicBezTo>
                    <a:pt x="1204" y="1334"/>
                    <a:pt x="1191" y="1318"/>
                    <a:pt x="1179" y="1302"/>
                  </a:cubicBezTo>
                  <a:lnTo>
                    <a:pt x="1179" y="1302"/>
                  </a:lnTo>
                  <a:cubicBezTo>
                    <a:pt x="1167" y="1286"/>
                    <a:pt x="1157" y="1268"/>
                    <a:pt x="1147" y="1250"/>
                  </a:cubicBezTo>
                  <a:lnTo>
                    <a:pt x="1147" y="1250"/>
                  </a:lnTo>
                  <a:cubicBezTo>
                    <a:pt x="1138" y="1232"/>
                    <a:pt x="1130" y="1214"/>
                    <a:pt x="1124" y="1194"/>
                  </a:cubicBezTo>
                  <a:lnTo>
                    <a:pt x="1124" y="1194"/>
                  </a:lnTo>
                  <a:cubicBezTo>
                    <a:pt x="1118" y="1175"/>
                    <a:pt x="1113" y="1155"/>
                    <a:pt x="1110" y="1135"/>
                  </a:cubicBezTo>
                  <a:lnTo>
                    <a:pt x="1110" y="1135"/>
                  </a:lnTo>
                  <a:cubicBezTo>
                    <a:pt x="1108" y="1120"/>
                    <a:pt x="1106" y="1104"/>
                    <a:pt x="1106" y="1088"/>
                  </a:cubicBezTo>
                  <a:lnTo>
                    <a:pt x="1874" y="1088"/>
                  </a:lnTo>
                  <a:cubicBezTo>
                    <a:pt x="1868" y="1295"/>
                    <a:pt x="1698" y="1460"/>
                    <a:pt x="1491" y="1461"/>
                  </a:cubicBezTo>
                  <a:cubicBezTo>
                    <a:pt x="1481" y="1461"/>
                    <a:pt x="1471" y="1460"/>
                    <a:pt x="1461" y="1460"/>
                  </a:cubicBezTo>
                  <a:lnTo>
                    <a:pt x="1461" y="1460"/>
                  </a:lnTo>
                  <a:cubicBezTo>
                    <a:pt x="1451" y="1459"/>
                    <a:pt x="1441" y="1458"/>
                    <a:pt x="1431" y="1456"/>
                  </a:cubicBezTo>
                  <a:lnTo>
                    <a:pt x="1431" y="1456"/>
                  </a:lnTo>
                  <a:moveTo>
                    <a:pt x="2606" y="25"/>
                  </a:moveTo>
                  <a:lnTo>
                    <a:pt x="2606" y="381"/>
                  </a:lnTo>
                  <a:cubicBezTo>
                    <a:pt x="2606" y="935"/>
                    <a:pt x="2186" y="1393"/>
                    <a:pt x="1647" y="1454"/>
                  </a:cubicBezTo>
                  <a:cubicBezTo>
                    <a:pt x="1658" y="1449"/>
                    <a:pt x="1668" y="1444"/>
                    <a:pt x="1679" y="1439"/>
                  </a:cubicBezTo>
                  <a:lnTo>
                    <a:pt x="1679" y="1440"/>
                  </a:lnTo>
                  <a:cubicBezTo>
                    <a:pt x="1698" y="1430"/>
                    <a:pt x="1717" y="1419"/>
                    <a:pt x="1734" y="1406"/>
                  </a:cubicBezTo>
                  <a:lnTo>
                    <a:pt x="1733" y="1405"/>
                  </a:lnTo>
                  <a:cubicBezTo>
                    <a:pt x="1750" y="1392"/>
                    <a:pt x="1767" y="1378"/>
                    <a:pt x="1782" y="1363"/>
                  </a:cubicBezTo>
                  <a:lnTo>
                    <a:pt x="1823" y="1314"/>
                  </a:lnTo>
                  <a:cubicBezTo>
                    <a:pt x="1835" y="1296"/>
                    <a:pt x="1846" y="1278"/>
                    <a:pt x="1856" y="1259"/>
                  </a:cubicBezTo>
                  <a:lnTo>
                    <a:pt x="1880" y="1200"/>
                  </a:lnTo>
                  <a:cubicBezTo>
                    <a:pt x="1886" y="1179"/>
                    <a:pt x="1891" y="1159"/>
                    <a:pt x="1895" y="1137"/>
                  </a:cubicBezTo>
                  <a:lnTo>
                    <a:pt x="1899" y="1074"/>
                  </a:lnTo>
                  <a:lnTo>
                    <a:pt x="1899" y="25"/>
                  </a:lnTo>
                  <a:lnTo>
                    <a:pt x="2606" y="25"/>
                  </a:lnTo>
                  <a:close/>
                  <a:moveTo>
                    <a:pt x="2965" y="2443"/>
                  </a:moveTo>
                  <a:lnTo>
                    <a:pt x="2965" y="2419"/>
                  </a:lnTo>
                  <a:lnTo>
                    <a:pt x="2965" y="0"/>
                  </a:lnTo>
                  <a:lnTo>
                    <a:pt x="2630" y="0"/>
                  </a:lnTo>
                  <a:lnTo>
                    <a:pt x="2606" y="0"/>
                  </a:lnTo>
                  <a:lnTo>
                    <a:pt x="1899" y="0"/>
                  </a:lnTo>
                  <a:lnTo>
                    <a:pt x="1875" y="0"/>
                  </a:lnTo>
                  <a:lnTo>
                    <a:pt x="1105" y="0"/>
                  </a:lnTo>
                  <a:lnTo>
                    <a:pt x="1081" y="0"/>
                  </a:lnTo>
                  <a:lnTo>
                    <a:pt x="377" y="0"/>
                  </a:lnTo>
                  <a:lnTo>
                    <a:pt x="352" y="0"/>
                  </a:lnTo>
                  <a:lnTo>
                    <a:pt x="0" y="0"/>
                  </a:lnTo>
                  <a:lnTo>
                    <a:pt x="0" y="2419"/>
                  </a:lnTo>
                  <a:lnTo>
                    <a:pt x="0" y="2443"/>
                  </a:lnTo>
                  <a:lnTo>
                    <a:pt x="0" y="4862"/>
                  </a:lnTo>
                  <a:lnTo>
                    <a:pt x="352" y="4862"/>
                  </a:lnTo>
                  <a:lnTo>
                    <a:pt x="377" y="4862"/>
                  </a:lnTo>
                  <a:lnTo>
                    <a:pt x="1081" y="4862"/>
                  </a:lnTo>
                  <a:lnTo>
                    <a:pt x="1105" y="4862"/>
                  </a:lnTo>
                  <a:lnTo>
                    <a:pt x="1875" y="4862"/>
                  </a:lnTo>
                  <a:lnTo>
                    <a:pt x="1899" y="4862"/>
                  </a:lnTo>
                  <a:lnTo>
                    <a:pt x="2606" y="4862"/>
                  </a:lnTo>
                  <a:lnTo>
                    <a:pt x="2630" y="4862"/>
                  </a:lnTo>
                  <a:lnTo>
                    <a:pt x="2965" y="4862"/>
                  </a:lnTo>
                  <a:lnTo>
                    <a:pt x="2965" y="2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32"/>
            <p:cNvSpPr>
              <a:spLocks/>
            </p:cNvSpPr>
            <p:nvPr/>
          </p:nvSpPr>
          <p:spPr bwMode="auto">
            <a:xfrm>
              <a:off x="2737645" y="6204744"/>
              <a:ext cx="31750" cy="30163"/>
            </a:xfrm>
            <a:custGeom>
              <a:avLst/>
              <a:gdLst>
                <a:gd name="T0" fmla="*/ 14 w 63"/>
                <a:gd name="T1" fmla="*/ 59 h 59"/>
                <a:gd name="T2" fmla="*/ 63 w 63"/>
                <a:gd name="T3" fmla="*/ 18 h 59"/>
                <a:gd name="T4" fmla="*/ 46 w 63"/>
                <a:gd name="T5" fmla="*/ 0 h 59"/>
                <a:gd name="T6" fmla="*/ 0 w 63"/>
                <a:gd name="T7" fmla="*/ 40 h 59"/>
                <a:gd name="T8" fmla="*/ 14 w 63"/>
                <a:gd name="T9" fmla="*/ 59 h 59"/>
              </a:gdLst>
              <a:ahLst/>
              <a:cxnLst>
                <a:cxn ang="0">
                  <a:pos x="T0" y="T1"/>
                </a:cxn>
                <a:cxn ang="0">
                  <a:pos x="T2" y="T3"/>
                </a:cxn>
                <a:cxn ang="0">
                  <a:pos x="T4" y="T5"/>
                </a:cxn>
                <a:cxn ang="0">
                  <a:pos x="T6" y="T7"/>
                </a:cxn>
                <a:cxn ang="0">
                  <a:pos x="T8" y="T9"/>
                </a:cxn>
              </a:cxnLst>
              <a:rect l="0" t="0" r="r" b="b"/>
              <a:pathLst>
                <a:path w="63" h="59">
                  <a:moveTo>
                    <a:pt x="14" y="59"/>
                  </a:moveTo>
                  <a:cubicBezTo>
                    <a:pt x="31" y="47"/>
                    <a:pt x="48" y="33"/>
                    <a:pt x="63" y="18"/>
                  </a:cubicBezTo>
                  <a:lnTo>
                    <a:pt x="46" y="0"/>
                  </a:lnTo>
                  <a:cubicBezTo>
                    <a:pt x="32" y="14"/>
                    <a:pt x="16" y="28"/>
                    <a:pt x="0" y="40"/>
                  </a:cubicBezTo>
                  <a:lnTo>
                    <a:pt x="14"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33"/>
            <p:cNvSpPr>
              <a:spLocks/>
            </p:cNvSpPr>
            <p:nvPr/>
          </p:nvSpPr>
          <p:spPr bwMode="auto">
            <a:xfrm>
              <a:off x="2620170" y="6260307"/>
              <a:ext cx="33338" cy="14288"/>
            </a:xfrm>
            <a:custGeom>
              <a:avLst/>
              <a:gdLst>
                <a:gd name="T0" fmla="*/ 0 w 64"/>
                <a:gd name="T1" fmla="*/ 5 h 29"/>
                <a:gd name="T2" fmla="*/ 0 w 64"/>
                <a:gd name="T3" fmla="*/ 29 h 29"/>
                <a:gd name="T4" fmla="*/ 0 w 64"/>
                <a:gd name="T5" fmla="*/ 29 h 29"/>
                <a:gd name="T6" fmla="*/ 64 w 64"/>
                <a:gd name="T7" fmla="*/ 24 h 29"/>
                <a:gd name="T8" fmla="*/ 60 w 64"/>
                <a:gd name="T9" fmla="*/ 0 h 29"/>
                <a:gd name="T10" fmla="*/ 0 w 64"/>
                <a:gd name="T11" fmla="*/ 5 h 29"/>
              </a:gdLst>
              <a:ahLst/>
              <a:cxnLst>
                <a:cxn ang="0">
                  <a:pos x="T0" y="T1"/>
                </a:cxn>
                <a:cxn ang="0">
                  <a:pos x="T2" y="T3"/>
                </a:cxn>
                <a:cxn ang="0">
                  <a:pos x="T4" y="T5"/>
                </a:cxn>
                <a:cxn ang="0">
                  <a:pos x="T6" y="T7"/>
                </a:cxn>
                <a:cxn ang="0">
                  <a:pos x="T8" y="T9"/>
                </a:cxn>
                <a:cxn ang="0">
                  <a:pos x="T10" y="T11"/>
                </a:cxn>
              </a:cxnLst>
              <a:rect l="0" t="0" r="r" b="b"/>
              <a:pathLst>
                <a:path w="64" h="29">
                  <a:moveTo>
                    <a:pt x="0" y="5"/>
                  </a:moveTo>
                  <a:lnTo>
                    <a:pt x="0" y="29"/>
                  </a:lnTo>
                  <a:lnTo>
                    <a:pt x="0" y="29"/>
                  </a:lnTo>
                  <a:cubicBezTo>
                    <a:pt x="22" y="29"/>
                    <a:pt x="43" y="28"/>
                    <a:pt x="64" y="24"/>
                  </a:cubicBezTo>
                  <a:lnTo>
                    <a:pt x="60" y="0"/>
                  </a:lnTo>
                  <a:cubicBezTo>
                    <a:pt x="41" y="3"/>
                    <a:pt x="20"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34"/>
            <p:cNvSpPr>
              <a:spLocks/>
            </p:cNvSpPr>
            <p:nvPr/>
          </p:nvSpPr>
          <p:spPr bwMode="auto">
            <a:xfrm>
              <a:off x="2682082" y="6241257"/>
              <a:ext cx="33338" cy="23813"/>
            </a:xfrm>
            <a:custGeom>
              <a:avLst/>
              <a:gdLst>
                <a:gd name="T0" fmla="*/ 8 w 67"/>
                <a:gd name="T1" fmla="*/ 47 h 47"/>
                <a:gd name="T2" fmla="*/ 67 w 67"/>
                <a:gd name="T3" fmla="*/ 22 h 47"/>
                <a:gd name="T4" fmla="*/ 56 w 67"/>
                <a:gd name="T5" fmla="*/ 0 h 47"/>
                <a:gd name="T6" fmla="*/ 0 w 67"/>
                <a:gd name="T7" fmla="*/ 23 h 47"/>
                <a:gd name="T8" fmla="*/ 8 w 67"/>
                <a:gd name="T9" fmla="*/ 47 h 47"/>
              </a:gdLst>
              <a:ahLst/>
              <a:cxnLst>
                <a:cxn ang="0">
                  <a:pos x="T0" y="T1"/>
                </a:cxn>
                <a:cxn ang="0">
                  <a:pos x="T2" y="T3"/>
                </a:cxn>
                <a:cxn ang="0">
                  <a:pos x="T4" y="T5"/>
                </a:cxn>
                <a:cxn ang="0">
                  <a:pos x="T6" y="T7"/>
                </a:cxn>
                <a:cxn ang="0">
                  <a:pos x="T8" y="T9"/>
                </a:cxn>
              </a:cxnLst>
              <a:rect l="0" t="0" r="r" b="b"/>
              <a:pathLst>
                <a:path w="67" h="47">
                  <a:moveTo>
                    <a:pt x="8" y="47"/>
                  </a:moveTo>
                  <a:cubicBezTo>
                    <a:pt x="28" y="40"/>
                    <a:pt x="48" y="32"/>
                    <a:pt x="67" y="22"/>
                  </a:cubicBezTo>
                  <a:lnTo>
                    <a:pt x="56" y="0"/>
                  </a:lnTo>
                  <a:cubicBezTo>
                    <a:pt x="38" y="9"/>
                    <a:pt x="19" y="17"/>
                    <a:pt x="0" y="23"/>
                  </a:cubicBezTo>
                  <a:lnTo>
                    <a:pt x="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35"/>
            <p:cNvSpPr>
              <a:spLocks/>
            </p:cNvSpPr>
            <p:nvPr/>
          </p:nvSpPr>
          <p:spPr bwMode="auto">
            <a:xfrm>
              <a:off x="2450307" y="6180932"/>
              <a:ext cx="30163" cy="31750"/>
            </a:xfrm>
            <a:custGeom>
              <a:avLst/>
              <a:gdLst>
                <a:gd name="T0" fmla="*/ 0 w 59"/>
                <a:gd name="T1" fmla="*/ 15 h 64"/>
                <a:gd name="T2" fmla="*/ 42 w 59"/>
                <a:gd name="T3" fmla="*/ 64 h 64"/>
                <a:gd name="T4" fmla="*/ 59 w 59"/>
                <a:gd name="T5" fmla="*/ 46 h 64"/>
                <a:gd name="T6" fmla="*/ 20 w 59"/>
                <a:gd name="T7" fmla="*/ 0 h 64"/>
                <a:gd name="T8" fmla="*/ 0 w 59"/>
                <a:gd name="T9" fmla="*/ 15 h 64"/>
              </a:gdLst>
              <a:ahLst/>
              <a:cxnLst>
                <a:cxn ang="0">
                  <a:pos x="T0" y="T1"/>
                </a:cxn>
                <a:cxn ang="0">
                  <a:pos x="T2" y="T3"/>
                </a:cxn>
                <a:cxn ang="0">
                  <a:pos x="T4" y="T5"/>
                </a:cxn>
                <a:cxn ang="0">
                  <a:pos x="T6" y="T7"/>
                </a:cxn>
                <a:cxn ang="0">
                  <a:pos x="T8" y="T9"/>
                </a:cxn>
              </a:cxnLst>
              <a:rect l="0" t="0" r="r" b="b"/>
              <a:pathLst>
                <a:path w="59" h="64">
                  <a:moveTo>
                    <a:pt x="0" y="15"/>
                  </a:moveTo>
                  <a:cubicBezTo>
                    <a:pt x="12" y="32"/>
                    <a:pt x="26" y="48"/>
                    <a:pt x="42" y="64"/>
                  </a:cubicBezTo>
                  <a:lnTo>
                    <a:pt x="59" y="46"/>
                  </a:lnTo>
                  <a:cubicBezTo>
                    <a:pt x="45" y="32"/>
                    <a:pt x="32" y="16"/>
                    <a:pt x="20" y="0"/>
                  </a:cubicBezTo>
                  <a:lnTo>
                    <a:pt x="0" y="15"/>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36"/>
            <p:cNvSpPr>
              <a:spLocks/>
            </p:cNvSpPr>
            <p:nvPr/>
          </p:nvSpPr>
          <p:spPr bwMode="auto">
            <a:xfrm>
              <a:off x="2780507" y="6155532"/>
              <a:ext cx="26988" cy="33338"/>
            </a:xfrm>
            <a:custGeom>
              <a:avLst/>
              <a:gdLst>
                <a:gd name="T0" fmla="*/ 20 w 54"/>
                <a:gd name="T1" fmla="*/ 66 h 66"/>
                <a:gd name="T2" fmla="*/ 54 w 54"/>
                <a:gd name="T3" fmla="*/ 11 h 66"/>
                <a:gd name="T4" fmla="*/ 32 w 54"/>
                <a:gd name="T5" fmla="*/ 0 h 66"/>
                <a:gd name="T6" fmla="*/ 0 w 54"/>
                <a:gd name="T7" fmla="*/ 51 h 66"/>
                <a:gd name="T8" fmla="*/ 20 w 54"/>
                <a:gd name="T9" fmla="*/ 66 h 66"/>
              </a:gdLst>
              <a:ahLst/>
              <a:cxnLst>
                <a:cxn ang="0">
                  <a:pos x="T0" y="T1"/>
                </a:cxn>
                <a:cxn ang="0">
                  <a:pos x="T2" y="T3"/>
                </a:cxn>
                <a:cxn ang="0">
                  <a:pos x="T4" y="T5"/>
                </a:cxn>
                <a:cxn ang="0">
                  <a:pos x="T6" y="T7"/>
                </a:cxn>
                <a:cxn ang="0">
                  <a:pos x="T8" y="T9"/>
                </a:cxn>
              </a:cxnLst>
              <a:rect l="0" t="0" r="r" b="b"/>
              <a:pathLst>
                <a:path w="54" h="66">
                  <a:moveTo>
                    <a:pt x="20" y="66"/>
                  </a:moveTo>
                  <a:cubicBezTo>
                    <a:pt x="33" y="49"/>
                    <a:pt x="44" y="30"/>
                    <a:pt x="54" y="11"/>
                  </a:cubicBezTo>
                  <a:lnTo>
                    <a:pt x="32" y="0"/>
                  </a:lnTo>
                  <a:cubicBezTo>
                    <a:pt x="23" y="18"/>
                    <a:pt x="12" y="35"/>
                    <a:pt x="0" y="51"/>
                  </a:cubicBezTo>
                  <a:lnTo>
                    <a:pt x="20" y="6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37"/>
            <p:cNvSpPr>
              <a:spLocks/>
            </p:cNvSpPr>
            <p:nvPr/>
          </p:nvSpPr>
          <p:spPr bwMode="auto">
            <a:xfrm>
              <a:off x="2555082" y="6252369"/>
              <a:ext cx="34925" cy="20638"/>
            </a:xfrm>
            <a:custGeom>
              <a:avLst/>
              <a:gdLst>
                <a:gd name="T0" fmla="*/ 7 w 66"/>
                <a:gd name="T1" fmla="*/ 0 h 38"/>
                <a:gd name="T2" fmla="*/ 0 w 66"/>
                <a:gd name="T3" fmla="*/ 23 h 38"/>
                <a:gd name="T4" fmla="*/ 62 w 66"/>
                <a:gd name="T5" fmla="*/ 38 h 38"/>
                <a:gd name="T6" fmla="*/ 66 w 66"/>
                <a:gd name="T7" fmla="*/ 14 h 38"/>
                <a:gd name="T8" fmla="*/ 7 w 66"/>
                <a:gd name="T9" fmla="*/ 0 h 38"/>
              </a:gdLst>
              <a:ahLst/>
              <a:cxnLst>
                <a:cxn ang="0">
                  <a:pos x="T0" y="T1"/>
                </a:cxn>
                <a:cxn ang="0">
                  <a:pos x="T2" y="T3"/>
                </a:cxn>
                <a:cxn ang="0">
                  <a:pos x="T4" y="T5"/>
                </a:cxn>
                <a:cxn ang="0">
                  <a:pos x="T6" y="T7"/>
                </a:cxn>
                <a:cxn ang="0">
                  <a:pos x="T8" y="T9"/>
                </a:cxn>
              </a:cxnLst>
              <a:rect l="0" t="0" r="r" b="b"/>
              <a:pathLst>
                <a:path w="66" h="38">
                  <a:moveTo>
                    <a:pt x="7" y="0"/>
                  </a:moveTo>
                  <a:lnTo>
                    <a:pt x="0" y="23"/>
                  </a:lnTo>
                  <a:cubicBezTo>
                    <a:pt x="20" y="30"/>
                    <a:pt x="41" y="35"/>
                    <a:pt x="62" y="38"/>
                  </a:cubicBezTo>
                  <a:lnTo>
                    <a:pt x="66" y="14"/>
                  </a:lnTo>
                  <a:cubicBezTo>
                    <a:pt x="46" y="11"/>
                    <a:pt x="27" y="6"/>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38"/>
            <p:cNvSpPr>
              <a:spLocks/>
            </p:cNvSpPr>
            <p:nvPr/>
          </p:nvSpPr>
          <p:spPr bwMode="auto">
            <a:xfrm>
              <a:off x="2496345" y="6225382"/>
              <a:ext cx="34925" cy="26988"/>
            </a:xfrm>
            <a:custGeom>
              <a:avLst/>
              <a:gdLst>
                <a:gd name="T0" fmla="*/ 0 w 66"/>
                <a:gd name="T1" fmla="*/ 19 h 53"/>
                <a:gd name="T2" fmla="*/ 54 w 66"/>
                <a:gd name="T3" fmla="*/ 53 h 53"/>
                <a:gd name="T4" fmla="*/ 66 w 66"/>
                <a:gd name="T5" fmla="*/ 31 h 53"/>
                <a:gd name="T6" fmla="*/ 14 w 66"/>
                <a:gd name="T7" fmla="*/ 0 h 53"/>
                <a:gd name="T8" fmla="*/ 0 w 66"/>
                <a:gd name="T9" fmla="*/ 19 h 53"/>
              </a:gdLst>
              <a:ahLst/>
              <a:cxnLst>
                <a:cxn ang="0">
                  <a:pos x="T0" y="T1"/>
                </a:cxn>
                <a:cxn ang="0">
                  <a:pos x="T2" y="T3"/>
                </a:cxn>
                <a:cxn ang="0">
                  <a:pos x="T4" y="T5"/>
                </a:cxn>
                <a:cxn ang="0">
                  <a:pos x="T6" y="T7"/>
                </a:cxn>
                <a:cxn ang="0">
                  <a:pos x="T8" y="T9"/>
                </a:cxn>
              </a:cxnLst>
              <a:rect l="0" t="0" r="r" b="b"/>
              <a:pathLst>
                <a:path w="66" h="53">
                  <a:moveTo>
                    <a:pt x="0" y="19"/>
                  </a:moveTo>
                  <a:cubicBezTo>
                    <a:pt x="17" y="32"/>
                    <a:pt x="35" y="43"/>
                    <a:pt x="54" y="53"/>
                  </a:cubicBezTo>
                  <a:lnTo>
                    <a:pt x="66" y="31"/>
                  </a:lnTo>
                  <a:cubicBezTo>
                    <a:pt x="48" y="22"/>
                    <a:pt x="30" y="12"/>
                    <a:pt x="14" y="0"/>
                  </a:cubicBezTo>
                  <a:lnTo>
                    <a:pt x="0" y="1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131"/>
            <p:cNvSpPr>
              <a:spLocks/>
            </p:cNvSpPr>
            <p:nvPr/>
          </p:nvSpPr>
          <p:spPr bwMode="auto">
            <a:xfrm>
              <a:off x="2262982" y="4466432"/>
              <a:ext cx="4763" cy="3175"/>
            </a:xfrm>
            <a:custGeom>
              <a:avLst/>
              <a:gdLst>
                <a:gd name="T0" fmla="*/ 0 w 10"/>
                <a:gd name="T1" fmla="*/ 7 h 7"/>
                <a:gd name="T2" fmla="*/ 3 w 10"/>
                <a:gd name="T3" fmla="*/ 0 h 7"/>
                <a:gd name="T4" fmla="*/ 3 w 10"/>
                <a:gd name="T5" fmla="*/ 0 h 7"/>
                <a:gd name="T6" fmla="*/ 3 w 10"/>
                <a:gd name="T7" fmla="*/ 0 h 7"/>
                <a:gd name="T8" fmla="*/ 4 w 10"/>
                <a:gd name="T9" fmla="*/ 0 h 7"/>
                <a:gd name="T10" fmla="*/ 4 w 10"/>
                <a:gd name="T11" fmla="*/ 0 h 7"/>
                <a:gd name="T12" fmla="*/ 4 w 10"/>
                <a:gd name="T13" fmla="*/ 0 h 7"/>
                <a:gd name="T14" fmla="*/ 9 w 10"/>
                <a:gd name="T15" fmla="*/ 2 h 7"/>
                <a:gd name="T16" fmla="*/ 9 w 10"/>
                <a:gd name="T17" fmla="*/ 2 h 7"/>
                <a:gd name="T18" fmla="*/ 10 w 10"/>
                <a:gd name="T19" fmla="*/ 2 h 7"/>
                <a:gd name="T20" fmla="*/ 10 w 10"/>
                <a:gd name="T21" fmla="*/ 2 h 7"/>
                <a:gd name="T22" fmla="*/ 0 w 10"/>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0" y="7"/>
                  </a:moveTo>
                  <a:cubicBezTo>
                    <a:pt x="1" y="4"/>
                    <a:pt x="2" y="3"/>
                    <a:pt x="3" y="0"/>
                  </a:cubicBezTo>
                  <a:lnTo>
                    <a:pt x="3" y="0"/>
                  </a:lnTo>
                  <a:cubicBezTo>
                    <a:pt x="3" y="0"/>
                    <a:pt x="3" y="0"/>
                    <a:pt x="3" y="0"/>
                  </a:cubicBezTo>
                  <a:lnTo>
                    <a:pt x="4" y="0"/>
                  </a:lnTo>
                  <a:lnTo>
                    <a:pt x="4" y="0"/>
                  </a:lnTo>
                  <a:lnTo>
                    <a:pt x="4" y="0"/>
                  </a:lnTo>
                  <a:cubicBezTo>
                    <a:pt x="6" y="0"/>
                    <a:pt x="8" y="1"/>
                    <a:pt x="9" y="2"/>
                  </a:cubicBezTo>
                  <a:lnTo>
                    <a:pt x="9" y="2"/>
                  </a:lnTo>
                  <a:lnTo>
                    <a:pt x="10" y="2"/>
                  </a:lnTo>
                  <a:cubicBezTo>
                    <a:pt x="10" y="2"/>
                    <a:pt x="10" y="2"/>
                    <a:pt x="10" y="2"/>
                  </a:cubicBezTo>
                  <a:cubicBezTo>
                    <a:pt x="7" y="4"/>
                    <a:pt x="3" y="5"/>
                    <a:pt x="0" y="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32"/>
            <p:cNvSpPr>
              <a:spLocks/>
            </p:cNvSpPr>
            <p:nvPr/>
          </p:nvSpPr>
          <p:spPr bwMode="auto">
            <a:xfrm>
              <a:off x="2239170" y="4425157"/>
              <a:ext cx="22225" cy="12700"/>
            </a:xfrm>
            <a:custGeom>
              <a:avLst/>
              <a:gdLst>
                <a:gd name="T0" fmla="*/ 26 w 42"/>
                <a:gd name="T1" fmla="*/ 23 h 23"/>
                <a:gd name="T2" fmla="*/ 0 w 42"/>
                <a:gd name="T3" fmla="*/ 9 h 23"/>
                <a:gd name="T4" fmla="*/ 42 w 42"/>
                <a:gd name="T5" fmla="*/ 0 h 23"/>
                <a:gd name="T6" fmla="*/ 26 w 42"/>
                <a:gd name="T7" fmla="*/ 23 h 23"/>
              </a:gdLst>
              <a:ahLst/>
              <a:cxnLst>
                <a:cxn ang="0">
                  <a:pos x="T0" y="T1"/>
                </a:cxn>
                <a:cxn ang="0">
                  <a:pos x="T2" y="T3"/>
                </a:cxn>
                <a:cxn ang="0">
                  <a:pos x="T4" y="T5"/>
                </a:cxn>
                <a:cxn ang="0">
                  <a:pos x="T6" y="T7"/>
                </a:cxn>
              </a:cxnLst>
              <a:rect l="0" t="0" r="r" b="b"/>
              <a:pathLst>
                <a:path w="42" h="23">
                  <a:moveTo>
                    <a:pt x="26" y="23"/>
                  </a:moveTo>
                  <a:cubicBezTo>
                    <a:pt x="15" y="21"/>
                    <a:pt x="7" y="16"/>
                    <a:pt x="0" y="9"/>
                  </a:cubicBezTo>
                  <a:cubicBezTo>
                    <a:pt x="14" y="4"/>
                    <a:pt x="28" y="2"/>
                    <a:pt x="42" y="0"/>
                  </a:cubicBezTo>
                  <a:cubicBezTo>
                    <a:pt x="40" y="10"/>
                    <a:pt x="36" y="21"/>
                    <a:pt x="26" y="2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33"/>
            <p:cNvSpPr>
              <a:spLocks/>
            </p:cNvSpPr>
            <p:nvPr/>
          </p:nvSpPr>
          <p:spPr bwMode="auto">
            <a:xfrm>
              <a:off x="2201070" y="4280694"/>
              <a:ext cx="11113" cy="17463"/>
            </a:xfrm>
            <a:custGeom>
              <a:avLst/>
              <a:gdLst>
                <a:gd name="T0" fmla="*/ 4 w 21"/>
                <a:gd name="T1" fmla="*/ 35 h 35"/>
                <a:gd name="T2" fmla="*/ 0 w 21"/>
                <a:gd name="T3" fmla="*/ 10 h 35"/>
                <a:gd name="T4" fmla="*/ 5 w 21"/>
                <a:gd name="T5" fmla="*/ 0 h 35"/>
                <a:gd name="T6" fmla="*/ 21 w 21"/>
                <a:gd name="T7" fmla="*/ 30 h 35"/>
                <a:gd name="T8" fmla="*/ 4 w 21"/>
                <a:gd name="T9" fmla="*/ 35 h 35"/>
              </a:gdLst>
              <a:ahLst/>
              <a:cxnLst>
                <a:cxn ang="0">
                  <a:pos x="T0" y="T1"/>
                </a:cxn>
                <a:cxn ang="0">
                  <a:pos x="T2" y="T3"/>
                </a:cxn>
                <a:cxn ang="0">
                  <a:pos x="T4" y="T5"/>
                </a:cxn>
                <a:cxn ang="0">
                  <a:pos x="T6" y="T7"/>
                </a:cxn>
                <a:cxn ang="0">
                  <a:pos x="T8" y="T9"/>
                </a:cxn>
              </a:cxnLst>
              <a:rect l="0" t="0" r="r" b="b"/>
              <a:pathLst>
                <a:path w="21" h="35">
                  <a:moveTo>
                    <a:pt x="4" y="35"/>
                  </a:moveTo>
                  <a:cubicBezTo>
                    <a:pt x="1" y="21"/>
                    <a:pt x="0" y="14"/>
                    <a:pt x="0" y="10"/>
                  </a:cubicBezTo>
                  <a:cubicBezTo>
                    <a:pt x="0" y="6"/>
                    <a:pt x="1" y="5"/>
                    <a:pt x="5" y="0"/>
                  </a:cubicBezTo>
                  <a:cubicBezTo>
                    <a:pt x="12" y="9"/>
                    <a:pt x="16" y="18"/>
                    <a:pt x="21" y="30"/>
                  </a:cubicBezTo>
                  <a:cubicBezTo>
                    <a:pt x="16" y="33"/>
                    <a:pt x="11" y="35"/>
                    <a:pt x="4" y="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34"/>
            <p:cNvSpPr>
              <a:spLocks/>
            </p:cNvSpPr>
            <p:nvPr/>
          </p:nvSpPr>
          <p:spPr bwMode="auto">
            <a:xfrm>
              <a:off x="2466182" y="5149057"/>
              <a:ext cx="7938" cy="14288"/>
            </a:xfrm>
            <a:custGeom>
              <a:avLst/>
              <a:gdLst>
                <a:gd name="T0" fmla="*/ 0 w 16"/>
                <a:gd name="T1" fmla="*/ 28 h 28"/>
                <a:gd name="T2" fmla="*/ 1 w 16"/>
                <a:gd name="T3" fmla="*/ 0 h 28"/>
                <a:gd name="T4" fmla="*/ 1 w 16"/>
                <a:gd name="T5" fmla="*/ 0 h 28"/>
                <a:gd name="T6" fmla="*/ 1 w 16"/>
                <a:gd name="T7" fmla="*/ 0 h 28"/>
                <a:gd name="T8" fmla="*/ 1 w 16"/>
                <a:gd name="T9" fmla="*/ 0 h 28"/>
                <a:gd name="T10" fmla="*/ 9 w 16"/>
                <a:gd name="T11" fmla="*/ 1 h 28"/>
                <a:gd name="T12" fmla="*/ 9 w 16"/>
                <a:gd name="T13" fmla="*/ 1 h 28"/>
                <a:gd name="T14" fmla="*/ 9 w 16"/>
                <a:gd name="T15" fmla="*/ 1 h 28"/>
                <a:gd name="T16" fmla="*/ 9 w 16"/>
                <a:gd name="T17" fmla="*/ 1 h 28"/>
                <a:gd name="T18" fmla="*/ 9 w 16"/>
                <a:gd name="T19" fmla="*/ 1 h 28"/>
                <a:gd name="T20" fmla="*/ 16 w 16"/>
                <a:gd name="T21" fmla="*/ 0 h 28"/>
                <a:gd name="T22" fmla="*/ 16 w 16"/>
                <a:gd name="T23" fmla="*/ 0 h 28"/>
                <a:gd name="T24" fmla="*/ 16 w 16"/>
                <a:gd name="T25" fmla="*/ 0 h 28"/>
                <a:gd name="T26" fmla="*/ 0 w 16"/>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8">
                  <a:moveTo>
                    <a:pt x="0" y="28"/>
                  </a:moveTo>
                  <a:cubicBezTo>
                    <a:pt x="0" y="21"/>
                    <a:pt x="0" y="11"/>
                    <a:pt x="1" y="0"/>
                  </a:cubicBezTo>
                  <a:lnTo>
                    <a:pt x="1" y="0"/>
                  </a:lnTo>
                  <a:cubicBezTo>
                    <a:pt x="1" y="0"/>
                    <a:pt x="1" y="0"/>
                    <a:pt x="1" y="0"/>
                  </a:cubicBezTo>
                  <a:cubicBezTo>
                    <a:pt x="1" y="0"/>
                    <a:pt x="1" y="0"/>
                    <a:pt x="1" y="0"/>
                  </a:cubicBezTo>
                  <a:cubicBezTo>
                    <a:pt x="4" y="1"/>
                    <a:pt x="6" y="1"/>
                    <a:pt x="9" y="1"/>
                  </a:cubicBezTo>
                  <a:lnTo>
                    <a:pt x="9" y="1"/>
                  </a:lnTo>
                  <a:lnTo>
                    <a:pt x="9" y="1"/>
                  </a:lnTo>
                  <a:lnTo>
                    <a:pt x="9" y="1"/>
                  </a:lnTo>
                  <a:lnTo>
                    <a:pt x="9" y="1"/>
                  </a:lnTo>
                  <a:cubicBezTo>
                    <a:pt x="11" y="1"/>
                    <a:pt x="14" y="1"/>
                    <a:pt x="16" y="0"/>
                  </a:cubicBezTo>
                  <a:cubicBezTo>
                    <a:pt x="16" y="0"/>
                    <a:pt x="16" y="0"/>
                    <a:pt x="16" y="0"/>
                  </a:cubicBezTo>
                  <a:cubicBezTo>
                    <a:pt x="16" y="0"/>
                    <a:pt x="16" y="0"/>
                    <a:pt x="16" y="0"/>
                  </a:cubicBezTo>
                  <a:cubicBezTo>
                    <a:pt x="11" y="9"/>
                    <a:pt x="6" y="19"/>
                    <a:pt x="0" y="2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35"/>
            <p:cNvSpPr>
              <a:spLocks/>
            </p:cNvSpPr>
            <p:nvPr/>
          </p:nvSpPr>
          <p:spPr bwMode="auto">
            <a:xfrm>
              <a:off x="2056607" y="5130007"/>
              <a:ext cx="28575" cy="52388"/>
            </a:xfrm>
            <a:custGeom>
              <a:avLst/>
              <a:gdLst>
                <a:gd name="T0" fmla="*/ 56 w 56"/>
                <a:gd name="T1" fmla="*/ 101 h 101"/>
                <a:gd name="T2" fmla="*/ 0 w 56"/>
                <a:gd name="T3" fmla="*/ 0 h 101"/>
                <a:gd name="T4" fmla="*/ 56 w 56"/>
                <a:gd name="T5" fmla="*/ 101 h 101"/>
              </a:gdLst>
              <a:ahLst/>
              <a:cxnLst>
                <a:cxn ang="0">
                  <a:pos x="T0" y="T1"/>
                </a:cxn>
                <a:cxn ang="0">
                  <a:pos x="T2" y="T3"/>
                </a:cxn>
                <a:cxn ang="0">
                  <a:pos x="T4" y="T5"/>
                </a:cxn>
              </a:cxnLst>
              <a:rect l="0" t="0" r="r" b="b"/>
              <a:pathLst>
                <a:path w="56" h="101">
                  <a:moveTo>
                    <a:pt x="56" y="101"/>
                  </a:moveTo>
                  <a:cubicBezTo>
                    <a:pt x="27" y="66"/>
                    <a:pt x="12" y="68"/>
                    <a:pt x="0" y="0"/>
                  </a:cubicBezTo>
                  <a:cubicBezTo>
                    <a:pt x="37" y="8"/>
                    <a:pt x="47" y="53"/>
                    <a:pt x="56" y="10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37"/>
            <p:cNvSpPr>
              <a:spLocks/>
            </p:cNvSpPr>
            <p:nvPr/>
          </p:nvSpPr>
          <p:spPr bwMode="auto">
            <a:xfrm>
              <a:off x="2209007" y="5758657"/>
              <a:ext cx="15875" cy="36513"/>
            </a:xfrm>
            <a:custGeom>
              <a:avLst/>
              <a:gdLst>
                <a:gd name="T0" fmla="*/ 6 w 33"/>
                <a:gd name="T1" fmla="*/ 69 h 69"/>
                <a:gd name="T2" fmla="*/ 6 w 33"/>
                <a:gd name="T3" fmla="*/ 69 h 69"/>
                <a:gd name="T4" fmla="*/ 1 w 33"/>
                <a:gd name="T5" fmla="*/ 69 h 69"/>
                <a:gd name="T6" fmla="*/ 0 w 33"/>
                <a:gd name="T7" fmla="*/ 56 h 69"/>
                <a:gd name="T8" fmla="*/ 10 w 33"/>
                <a:gd name="T9" fmla="*/ 12 h 69"/>
                <a:gd name="T10" fmla="*/ 9 w 33"/>
                <a:gd name="T11" fmla="*/ 1 h 69"/>
                <a:gd name="T12" fmla="*/ 11 w 33"/>
                <a:gd name="T13" fmla="*/ 0 h 69"/>
                <a:gd name="T14" fmla="*/ 11 w 33"/>
                <a:gd name="T15" fmla="*/ 0 h 69"/>
                <a:gd name="T16" fmla="*/ 11 w 33"/>
                <a:gd name="T17" fmla="*/ 0 h 69"/>
                <a:gd name="T18" fmla="*/ 11 w 33"/>
                <a:gd name="T19" fmla="*/ 0 h 69"/>
                <a:gd name="T20" fmla="*/ 11 w 33"/>
                <a:gd name="T21" fmla="*/ 0 h 69"/>
                <a:gd name="T22" fmla="*/ 11 w 33"/>
                <a:gd name="T23" fmla="*/ 0 h 69"/>
                <a:gd name="T24" fmla="*/ 11 w 33"/>
                <a:gd name="T25" fmla="*/ 0 h 69"/>
                <a:gd name="T26" fmla="*/ 12 w 33"/>
                <a:gd name="T27" fmla="*/ 0 h 69"/>
                <a:gd name="T28" fmla="*/ 32 w 33"/>
                <a:gd name="T29" fmla="*/ 28 h 69"/>
                <a:gd name="T30" fmla="*/ 32 w 33"/>
                <a:gd name="T31" fmla="*/ 35 h 69"/>
                <a:gd name="T32" fmla="*/ 32 w 33"/>
                <a:gd name="T33" fmla="*/ 35 h 69"/>
                <a:gd name="T34" fmla="*/ 32 w 33"/>
                <a:gd name="T35" fmla="*/ 35 h 69"/>
                <a:gd name="T36" fmla="*/ 32 w 33"/>
                <a:gd name="T37" fmla="*/ 36 h 69"/>
                <a:gd name="T38" fmla="*/ 32 w 33"/>
                <a:gd name="T39" fmla="*/ 36 h 69"/>
                <a:gd name="T40" fmla="*/ 6 w 33"/>
                <a:gd name="T41" fmla="*/ 69 h 69"/>
                <a:gd name="T42" fmla="*/ 6 w 33"/>
                <a:gd name="T4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69">
                  <a:moveTo>
                    <a:pt x="6" y="69"/>
                  </a:moveTo>
                  <a:lnTo>
                    <a:pt x="6" y="69"/>
                  </a:lnTo>
                  <a:cubicBezTo>
                    <a:pt x="4" y="69"/>
                    <a:pt x="3" y="69"/>
                    <a:pt x="1" y="69"/>
                  </a:cubicBezTo>
                  <a:cubicBezTo>
                    <a:pt x="0" y="64"/>
                    <a:pt x="0" y="60"/>
                    <a:pt x="0" y="56"/>
                  </a:cubicBezTo>
                  <a:cubicBezTo>
                    <a:pt x="0" y="37"/>
                    <a:pt x="10" y="32"/>
                    <a:pt x="10" y="12"/>
                  </a:cubicBezTo>
                  <a:cubicBezTo>
                    <a:pt x="10" y="9"/>
                    <a:pt x="10" y="5"/>
                    <a:pt x="9" y="1"/>
                  </a:cubicBezTo>
                  <a:cubicBezTo>
                    <a:pt x="10" y="0"/>
                    <a:pt x="10" y="0"/>
                    <a:pt x="11" y="0"/>
                  </a:cubicBezTo>
                  <a:cubicBezTo>
                    <a:pt x="11" y="0"/>
                    <a:pt x="11" y="0"/>
                    <a:pt x="11" y="0"/>
                  </a:cubicBezTo>
                  <a:lnTo>
                    <a:pt x="11" y="0"/>
                  </a:lnTo>
                  <a:lnTo>
                    <a:pt x="11" y="0"/>
                  </a:lnTo>
                  <a:cubicBezTo>
                    <a:pt x="11" y="0"/>
                    <a:pt x="11" y="0"/>
                    <a:pt x="11" y="0"/>
                  </a:cubicBezTo>
                  <a:lnTo>
                    <a:pt x="11" y="0"/>
                  </a:lnTo>
                  <a:lnTo>
                    <a:pt x="11" y="0"/>
                  </a:lnTo>
                  <a:cubicBezTo>
                    <a:pt x="11" y="0"/>
                    <a:pt x="12" y="0"/>
                    <a:pt x="12" y="0"/>
                  </a:cubicBezTo>
                  <a:cubicBezTo>
                    <a:pt x="27" y="0"/>
                    <a:pt x="33" y="14"/>
                    <a:pt x="32" y="28"/>
                  </a:cubicBezTo>
                  <a:cubicBezTo>
                    <a:pt x="32" y="31"/>
                    <a:pt x="32" y="33"/>
                    <a:pt x="32" y="35"/>
                  </a:cubicBezTo>
                  <a:lnTo>
                    <a:pt x="32" y="35"/>
                  </a:lnTo>
                  <a:cubicBezTo>
                    <a:pt x="32" y="35"/>
                    <a:pt x="32" y="35"/>
                    <a:pt x="32" y="35"/>
                  </a:cubicBezTo>
                  <a:cubicBezTo>
                    <a:pt x="32" y="35"/>
                    <a:pt x="32" y="35"/>
                    <a:pt x="32" y="36"/>
                  </a:cubicBezTo>
                  <a:cubicBezTo>
                    <a:pt x="32" y="36"/>
                    <a:pt x="32" y="36"/>
                    <a:pt x="32" y="36"/>
                  </a:cubicBezTo>
                  <a:cubicBezTo>
                    <a:pt x="29" y="53"/>
                    <a:pt x="19" y="69"/>
                    <a:pt x="6" y="69"/>
                  </a:cubicBezTo>
                  <a:lnTo>
                    <a:pt x="6" y="69"/>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57"/>
            <p:cNvSpPr>
              <a:spLocks/>
            </p:cNvSpPr>
            <p:nvPr/>
          </p:nvSpPr>
          <p:spPr bwMode="auto">
            <a:xfrm>
              <a:off x="2348707" y="4325144"/>
              <a:ext cx="61913" cy="82550"/>
            </a:xfrm>
            <a:custGeom>
              <a:avLst/>
              <a:gdLst>
                <a:gd name="T0" fmla="*/ 52 w 122"/>
                <a:gd name="T1" fmla="*/ 162 h 162"/>
                <a:gd name="T2" fmla="*/ 0 w 122"/>
                <a:gd name="T3" fmla="*/ 121 h 162"/>
                <a:gd name="T4" fmla="*/ 74 w 122"/>
                <a:gd name="T5" fmla="*/ 0 h 162"/>
                <a:gd name="T6" fmla="*/ 97 w 122"/>
                <a:gd name="T7" fmla="*/ 12 h 162"/>
                <a:gd name="T8" fmla="*/ 76 w 122"/>
                <a:gd name="T9" fmla="*/ 72 h 162"/>
                <a:gd name="T10" fmla="*/ 77 w 122"/>
                <a:gd name="T11" fmla="*/ 83 h 162"/>
                <a:gd name="T12" fmla="*/ 120 w 122"/>
                <a:gd name="T13" fmla="*/ 35 h 162"/>
                <a:gd name="T14" fmla="*/ 122 w 122"/>
                <a:gd name="T15" fmla="*/ 38 h 162"/>
                <a:gd name="T16" fmla="*/ 122 w 122"/>
                <a:gd name="T17" fmla="*/ 111 h 162"/>
                <a:gd name="T18" fmla="*/ 52 w 122"/>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2">
                  <a:moveTo>
                    <a:pt x="52" y="162"/>
                  </a:moveTo>
                  <a:cubicBezTo>
                    <a:pt x="44" y="135"/>
                    <a:pt x="8" y="148"/>
                    <a:pt x="0" y="121"/>
                  </a:cubicBezTo>
                  <a:cubicBezTo>
                    <a:pt x="37" y="98"/>
                    <a:pt x="40" y="27"/>
                    <a:pt x="74" y="0"/>
                  </a:cubicBezTo>
                  <a:cubicBezTo>
                    <a:pt x="82" y="2"/>
                    <a:pt x="90" y="6"/>
                    <a:pt x="97" y="12"/>
                  </a:cubicBezTo>
                  <a:cubicBezTo>
                    <a:pt x="86" y="27"/>
                    <a:pt x="76" y="42"/>
                    <a:pt x="76" y="72"/>
                  </a:cubicBezTo>
                  <a:cubicBezTo>
                    <a:pt x="76" y="76"/>
                    <a:pt x="77" y="79"/>
                    <a:pt x="77" y="83"/>
                  </a:cubicBezTo>
                  <a:cubicBezTo>
                    <a:pt x="92" y="79"/>
                    <a:pt x="109" y="59"/>
                    <a:pt x="120" y="35"/>
                  </a:cubicBezTo>
                  <a:cubicBezTo>
                    <a:pt x="120" y="36"/>
                    <a:pt x="121" y="37"/>
                    <a:pt x="122" y="38"/>
                  </a:cubicBezTo>
                  <a:lnTo>
                    <a:pt x="122" y="111"/>
                  </a:lnTo>
                  <a:cubicBezTo>
                    <a:pt x="88" y="115"/>
                    <a:pt x="86" y="158"/>
                    <a:pt x="52" y="16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58"/>
            <p:cNvSpPr>
              <a:spLocks/>
            </p:cNvSpPr>
            <p:nvPr/>
          </p:nvSpPr>
          <p:spPr bwMode="auto">
            <a:xfrm>
              <a:off x="2410620" y="4344194"/>
              <a:ext cx="11113" cy="38100"/>
            </a:xfrm>
            <a:custGeom>
              <a:avLst/>
              <a:gdLst>
                <a:gd name="T0" fmla="*/ 0 w 23"/>
                <a:gd name="T1" fmla="*/ 73 h 73"/>
                <a:gd name="T2" fmla="*/ 0 w 23"/>
                <a:gd name="T3" fmla="*/ 0 h 73"/>
                <a:gd name="T4" fmla="*/ 23 w 23"/>
                <a:gd name="T5" fmla="*/ 33 h 73"/>
                <a:gd name="T6" fmla="*/ 2 w 23"/>
                <a:gd name="T7" fmla="*/ 73 h 73"/>
                <a:gd name="T8" fmla="*/ 0 w 23"/>
                <a:gd name="T9" fmla="*/ 73 h 73"/>
              </a:gdLst>
              <a:ahLst/>
              <a:cxnLst>
                <a:cxn ang="0">
                  <a:pos x="T0" y="T1"/>
                </a:cxn>
                <a:cxn ang="0">
                  <a:pos x="T2" y="T3"/>
                </a:cxn>
                <a:cxn ang="0">
                  <a:pos x="T4" y="T5"/>
                </a:cxn>
                <a:cxn ang="0">
                  <a:pos x="T6" y="T7"/>
                </a:cxn>
                <a:cxn ang="0">
                  <a:pos x="T8" y="T9"/>
                </a:cxn>
              </a:cxnLst>
              <a:rect l="0" t="0" r="r" b="b"/>
              <a:pathLst>
                <a:path w="23" h="73">
                  <a:moveTo>
                    <a:pt x="0" y="73"/>
                  </a:moveTo>
                  <a:lnTo>
                    <a:pt x="0" y="0"/>
                  </a:lnTo>
                  <a:cubicBezTo>
                    <a:pt x="7" y="11"/>
                    <a:pt x="15" y="22"/>
                    <a:pt x="23" y="33"/>
                  </a:cubicBezTo>
                  <a:cubicBezTo>
                    <a:pt x="15" y="47"/>
                    <a:pt x="9" y="60"/>
                    <a:pt x="2" y="73"/>
                  </a:cubicBezTo>
                  <a:cubicBezTo>
                    <a:pt x="1" y="73"/>
                    <a:pt x="1" y="73"/>
                    <a:pt x="0" y="7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59"/>
            <p:cNvSpPr>
              <a:spLocks/>
            </p:cNvSpPr>
            <p:nvPr/>
          </p:nvSpPr>
          <p:spPr bwMode="auto">
            <a:xfrm>
              <a:off x="2536032" y="4880769"/>
              <a:ext cx="3175" cy="6350"/>
            </a:xfrm>
            <a:custGeom>
              <a:avLst/>
              <a:gdLst>
                <a:gd name="T0" fmla="*/ 7 w 8"/>
                <a:gd name="T1" fmla="*/ 12 h 12"/>
                <a:gd name="T2" fmla="*/ 0 w 8"/>
                <a:gd name="T3" fmla="*/ 0 h 12"/>
                <a:gd name="T4" fmla="*/ 8 w 8"/>
                <a:gd name="T5" fmla="*/ 8 h 12"/>
                <a:gd name="T6" fmla="*/ 7 w 8"/>
                <a:gd name="T7" fmla="*/ 12 h 12"/>
              </a:gdLst>
              <a:ahLst/>
              <a:cxnLst>
                <a:cxn ang="0">
                  <a:pos x="T0" y="T1"/>
                </a:cxn>
                <a:cxn ang="0">
                  <a:pos x="T2" y="T3"/>
                </a:cxn>
                <a:cxn ang="0">
                  <a:pos x="T4" y="T5"/>
                </a:cxn>
                <a:cxn ang="0">
                  <a:pos x="T6" y="T7"/>
                </a:cxn>
              </a:cxnLst>
              <a:rect l="0" t="0" r="r" b="b"/>
              <a:pathLst>
                <a:path w="8" h="12">
                  <a:moveTo>
                    <a:pt x="7" y="12"/>
                  </a:moveTo>
                  <a:cubicBezTo>
                    <a:pt x="5" y="7"/>
                    <a:pt x="2" y="3"/>
                    <a:pt x="0" y="0"/>
                  </a:cubicBezTo>
                  <a:cubicBezTo>
                    <a:pt x="3" y="3"/>
                    <a:pt x="5" y="5"/>
                    <a:pt x="8" y="8"/>
                  </a:cubicBezTo>
                  <a:lnTo>
                    <a:pt x="7" y="12"/>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60"/>
            <p:cNvSpPr>
              <a:spLocks/>
            </p:cNvSpPr>
            <p:nvPr/>
          </p:nvSpPr>
          <p:spPr bwMode="auto">
            <a:xfrm>
              <a:off x="2561432" y="4728369"/>
              <a:ext cx="22225" cy="31750"/>
            </a:xfrm>
            <a:custGeom>
              <a:avLst/>
              <a:gdLst>
                <a:gd name="T0" fmla="*/ 45 w 45"/>
                <a:gd name="T1" fmla="*/ 61 h 61"/>
                <a:gd name="T2" fmla="*/ 0 w 45"/>
                <a:gd name="T3" fmla="*/ 41 h 61"/>
                <a:gd name="T4" fmla="*/ 0 w 45"/>
                <a:gd name="T5" fmla="*/ 1 h 61"/>
                <a:gd name="T6" fmla="*/ 0 w 45"/>
                <a:gd name="T7" fmla="*/ 1 h 61"/>
                <a:gd name="T8" fmla="*/ 0 w 45"/>
                <a:gd name="T9" fmla="*/ 1 h 61"/>
                <a:gd name="T10" fmla="*/ 7 w 45"/>
                <a:gd name="T11" fmla="*/ 0 h 61"/>
                <a:gd name="T12" fmla="*/ 7 w 45"/>
                <a:gd name="T13" fmla="*/ 0 h 61"/>
                <a:gd name="T14" fmla="*/ 7 w 45"/>
                <a:gd name="T15" fmla="*/ 0 h 61"/>
                <a:gd name="T16" fmla="*/ 45 w 45"/>
                <a:gd name="T17" fmla="*/ 61 h 61"/>
                <a:gd name="T18" fmla="*/ 45 w 45"/>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1">
                  <a:moveTo>
                    <a:pt x="45" y="61"/>
                  </a:moveTo>
                  <a:cubicBezTo>
                    <a:pt x="35" y="47"/>
                    <a:pt x="9" y="55"/>
                    <a:pt x="0" y="41"/>
                  </a:cubicBezTo>
                  <a:lnTo>
                    <a:pt x="0" y="1"/>
                  </a:lnTo>
                  <a:lnTo>
                    <a:pt x="0" y="1"/>
                  </a:lnTo>
                  <a:cubicBezTo>
                    <a:pt x="0" y="1"/>
                    <a:pt x="0" y="1"/>
                    <a:pt x="0" y="1"/>
                  </a:cubicBezTo>
                  <a:cubicBezTo>
                    <a:pt x="3" y="0"/>
                    <a:pt x="5" y="0"/>
                    <a:pt x="7" y="0"/>
                  </a:cubicBezTo>
                  <a:lnTo>
                    <a:pt x="7" y="0"/>
                  </a:lnTo>
                  <a:lnTo>
                    <a:pt x="7" y="0"/>
                  </a:lnTo>
                  <a:cubicBezTo>
                    <a:pt x="35" y="0"/>
                    <a:pt x="41" y="29"/>
                    <a:pt x="45" y="61"/>
                  </a:cubicBezTo>
                  <a:lnTo>
                    <a:pt x="45" y="61"/>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61"/>
            <p:cNvSpPr>
              <a:spLocks/>
            </p:cNvSpPr>
            <p:nvPr/>
          </p:nvSpPr>
          <p:spPr bwMode="auto">
            <a:xfrm>
              <a:off x="2443957" y="4593432"/>
              <a:ext cx="33338" cy="58738"/>
            </a:xfrm>
            <a:custGeom>
              <a:avLst/>
              <a:gdLst>
                <a:gd name="T0" fmla="*/ 34 w 67"/>
                <a:gd name="T1" fmla="*/ 115 h 115"/>
                <a:gd name="T2" fmla="*/ 34 w 67"/>
                <a:gd name="T3" fmla="*/ 115 h 115"/>
                <a:gd name="T4" fmla="*/ 1 w 67"/>
                <a:gd name="T5" fmla="*/ 93 h 115"/>
                <a:gd name="T6" fmla="*/ 1 w 67"/>
                <a:gd name="T7" fmla="*/ 93 h 115"/>
                <a:gd name="T8" fmla="*/ 1 w 67"/>
                <a:gd name="T9" fmla="*/ 93 h 115"/>
                <a:gd name="T10" fmla="*/ 1 w 67"/>
                <a:gd name="T11" fmla="*/ 93 h 115"/>
                <a:gd name="T12" fmla="*/ 0 w 67"/>
                <a:gd name="T13" fmla="*/ 92 h 115"/>
                <a:gd name="T14" fmla="*/ 37 w 67"/>
                <a:gd name="T15" fmla="*/ 1 h 115"/>
                <a:gd name="T16" fmla="*/ 37 w 67"/>
                <a:gd name="T17" fmla="*/ 1 h 115"/>
                <a:gd name="T18" fmla="*/ 37 w 67"/>
                <a:gd name="T19" fmla="*/ 1 h 115"/>
                <a:gd name="T20" fmla="*/ 43 w 67"/>
                <a:gd name="T21" fmla="*/ 0 h 115"/>
                <a:gd name="T22" fmla="*/ 43 w 67"/>
                <a:gd name="T23" fmla="*/ 0 h 115"/>
                <a:gd name="T24" fmla="*/ 43 w 67"/>
                <a:gd name="T25" fmla="*/ 0 h 115"/>
                <a:gd name="T26" fmla="*/ 60 w 67"/>
                <a:gd name="T27" fmla="*/ 19 h 115"/>
                <a:gd name="T28" fmla="*/ 67 w 67"/>
                <a:gd name="T29" fmla="*/ 22 h 115"/>
                <a:gd name="T30" fmla="*/ 44 w 67"/>
                <a:gd name="T31" fmla="*/ 113 h 115"/>
                <a:gd name="T32" fmla="*/ 43 w 67"/>
                <a:gd name="T33" fmla="*/ 113 h 115"/>
                <a:gd name="T34" fmla="*/ 34 w 67"/>
                <a:gd name="T35" fmla="*/ 115 h 115"/>
                <a:gd name="T36" fmla="*/ 34 w 67"/>
                <a:gd name="T3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15">
                  <a:moveTo>
                    <a:pt x="34" y="115"/>
                  </a:moveTo>
                  <a:lnTo>
                    <a:pt x="34" y="115"/>
                  </a:lnTo>
                  <a:cubicBezTo>
                    <a:pt x="17" y="115"/>
                    <a:pt x="11" y="101"/>
                    <a:pt x="1" y="93"/>
                  </a:cubicBezTo>
                  <a:cubicBezTo>
                    <a:pt x="1" y="93"/>
                    <a:pt x="1" y="93"/>
                    <a:pt x="1" y="93"/>
                  </a:cubicBezTo>
                  <a:cubicBezTo>
                    <a:pt x="1" y="93"/>
                    <a:pt x="1" y="93"/>
                    <a:pt x="1" y="93"/>
                  </a:cubicBezTo>
                  <a:lnTo>
                    <a:pt x="1" y="93"/>
                  </a:lnTo>
                  <a:cubicBezTo>
                    <a:pt x="0" y="93"/>
                    <a:pt x="0" y="93"/>
                    <a:pt x="0" y="92"/>
                  </a:cubicBezTo>
                  <a:cubicBezTo>
                    <a:pt x="12" y="63"/>
                    <a:pt x="31" y="42"/>
                    <a:pt x="37" y="1"/>
                  </a:cubicBezTo>
                  <a:lnTo>
                    <a:pt x="37" y="1"/>
                  </a:lnTo>
                  <a:cubicBezTo>
                    <a:pt x="37" y="1"/>
                    <a:pt x="37" y="1"/>
                    <a:pt x="37" y="1"/>
                  </a:cubicBezTo>
                  <a:cubicBezTo>
                    <a:pt x="39" y="1"/>
                    <a:pt x="41" y="0"/>
                    <a:pt x="43" y="0"/>
                  </a:cubicBezTo>
                  <a:lnTo>
                    <a:pt x="43" y="0"/>
                  </a:lnTo>
                  <a:lnTo>
                    <a:pt x="43" y="0"/>
                  </a:lnTo>
                  <a:cubicBezTo>
                    <a:pt x="53" y="0"/>
                    <a:pt x="54" y="13"/>
                    <a:pt x="60" y="19"/>
                  </a:cubicBezTo>
                  <a:cubicBezTo>
                    <a:pt x="62" y="20"/>
                    <a:pt x="64" y="22"/>
                    <a:pt x="67" y="22"/>
                  </a:cubicBezTo>
                  <a:cubicBezTo>
                    <a:pt x="57" y="48"/>
                    <a:pt x="52" y="83"/>
                    <a:pt x="44" y="113"/>
                  </a:cubicBezTo>
                  <a:cubicBezTo>
                    <a:pt x="44" y="113"/>
                    <a:pt x="44" y="113"/>
                    <a:pt x="43" y="113"/>
                  </a:cubicBezTo>
                  <a:cubicBezTo>
                    <a:pt x="40" y="114"/>
                    <a:pt x="37" y="115"/>
                    <a:pt x="34" y="115"/>
                  </a:cubicBezTo>
                  <a:lnTo>
                    <a:pt x="34" y="115"/>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62"/>
            <p:cNvSpPr>
              <a:spLocks/>
            </p:cNvSpPr>
            <p:nvPr/>
          </p:nvSpPr>
          <p:spPr bwMode="auto">
            <a:xfrm>
              <a:off x="2496345" y="4555332"/>
              <a:ext cx="26988" cy="46038"/>
            </a:xfrm>
            <a:custGeom>
              <a:avLst/>
              <a:gdLst>
                <a:gd name="T0" fmla="*/ 14 w 52"/>
                <a:gd name="T1" fmla="*/ 89 h 89"/>
                <a:gd name="T2" fmla="*/ 0 w 52"/>
                <a:gd name="T3" fmla="*/ 29 h 89"/>
                <a:gd name="T4" fmla="*/ 0 w 52"/>
                <a:gd name="T5" fmla="*/ 16 h 89"/>
                <a:gd name="T6" fmla="*/ 26 w 52"/>
                <a:gd name="T7" fmla="*/ 0 h 89"/>
                <a:gd name="T8" fmla="*/ 26 w 52"/>
                <a:gd name="T9" fmla="*/ 0 h 89"/>
                <a:gd name="T10" fmla="*/ 26 w 52"/>
                <a:gd name="T11" fmla="*/ 0 h 89"/>
                <a:gd name="T12" fmla="*/ 52 w 52"/>
                <a:gd name="T13" fmla="*/ 8 h 89"/>
                <a:gd name="T14" fmla="*/ 52 w 52"/>
                <a:gd name="T15" fmla="*/ 8 h 89"/>
                <a:gd name="T16" fmla="*/ 14 w 52"/>
                <a:gd name="T1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14" y="89"/>
                  </a:moveTo>
                  <a:cubicBezTo>
                    <a:pt x="4" y="77"/>
                    <a:pt x="0" y="55"/>
                    <a:pt x="0" y="29"/>
                  </a:cubicBezTo>
                  <a:cubicBezTo>
                    <a:pt x="0" y="25"/>
                    <a:pt x="0" y="21"/>
                    <a:pt x="0" y="16"/>
                  </a:cubicBezTo>
                  <a:cubicBezTo>
                    <a:pt x="9" y="4"/>
                    <a:pt x="17" y="0"/>
                    <a:pt x="26" y="0"/>
                  </a:cubicBezTo>
                  <a:lnTo>
                    <a:pt x="26" y="0"/>
                  </a:lnTo>
                  <a:lnTo>
                    <a:pt x="26" y="0"/>
                  </a:lnTo>
                  <a:cubicBezTo>
                    <a:pt x="34" y="0"/>
                    <a:pt x="43" y="4"/>
                    <a:pt x="52" y="8"/>
                  </a:cubicBezTo>
                  <a:lnTo>
                    <a:pt x="52" y="8"/>
                  </a:lnTo>
                  <a:cubicBezTo>
                    <a:pt x="41" y="38"/>
                    <a:pt x="27" y="63"/>
                    <a:pt x="14" y="8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63"/>
            <p:cNvSpPr>
              <a:spLocks/>
            </p:cNvSpPr>
            <p:nvPr/>
          </p:nvSpPr>
          <p:spPr bwMode="auto">
            <a:xfrm>
              <a:off x="2442370" y="4206082"/>
              <a:ext cx="15875" cy="36513"/>
            </a:xfrm>
            <a:custGeom>
              <a:avLst/>
              <a:gdLst>
                <a:gd name="T0" fmla="*/ 24 w 32"/>
                <a:gd name="T1" fmla="*/ 71 h 71"/>
                <a:gd name="T2" fmla="*/ 24 w 32"/>
                <a:gd name="T3" fmla="*/ 71 h 71"/>
                <a:gd name="T4" fmla="*/ 2 w 32"/>
                <a:gd name="T5" fmla="*/ 1 h 71"/>
                <a:gd name="T6" fmla="*/ 6 w 32"/>
                <a:gd name="T7" fmla="*/ 0 h 71"/>
                <a:gd name="T8" fmla="*/ 6 w 32"/>
                <a:gd name="T9" fmla="*/ 0 h 71"/>
                <a:gd name="T10" fmla="*/ 6 w 32"/>
                <a:gd name="T11" fmla="*/ 0 h 71"/>
                <a:gd name="T12" fmla="*/ 31 w 32"/>
                <a:gd name="T13" fmla="*/ 69 h 71"/>
                <a:gd name="T14" fmla="*/ 31 w 32"/>
                <a:gd name="T15" fmla="*/ 69 h 71"/>
                <a:gd name="T16" fmla="*/ 32 w 32"/>
                <a:gd name="T17" fmla="*/ 70 h 71"/>
                <a:gd name="T18" fmla="*/ 32 w 32"/>
                <a:gd name="T19" fmla="*/ 70 h 71"/>
                <a:gd name="T20" fmla="*/ 32 w 32"/>
                <a:gd name="T21" fmla="*/ 71 h 71"/>
                <a:gd name="T22" fmla="*/ 24 w 32"/>
                <a:gd name="T23" fmla="*/ 71 h 71"/>
                <a:gd name="T24" fmla="*/ 24 w 32"/>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71">
                  <a:moveTo>
                    <a:pt x="24" y="71"/>
                  </a:moveTo>
                  <a:lnTo>
                    <a:pt x="24" y="71"/>
                  </a:lnTo>
                  <a:cubicBezTo>
                    <a:pt x="0" y="71"/>
                    <a:pt x="2" y="34"/>
                    <a:pt x="2" y="1"/>
                  </a:cubicBezTo>
                  <a:cubicBezTo>
                    <a:pt x="3" y="0"/>
                    <a:pt x="5" y="0"/>
                    <a:pt x="6" y="0"/>
                  </a:cubicBezTo>
                  <a:lnTo>
                    <a:pt x="6" y="0"/>
                  </a:lnTo>
                  <a:lnTo>
                    <a:pt x="6" y="0"/>
                  </a:lnTo>
                  <a:cubicBezTo>
                    <a:pt x="32" y="0"/>
                    <a:pt x="23" y="47"/>
                    <a:pt x="31" y="69"/>
                  </a:cubicBezTo>
                  <a:cubicBezTo>
                    <a:pt x="31" y="69"/>
                    <a:pt x="31" y="69"/>
                    <a:pt x="31" y="69"/>
                  </a:cubicBezTo>
                  <a:cubicBezTo>
                    <a:pt x="32" y="70"/>
                    <a:pt x="32" y="70"/>
                    <a:pt x="32" y="70"/>
                  </a:cubicBezTo>
                  <a:cubicBezTo>
                    <a:pt x="32" y="70"/>
                    <a:pt x="32" y="70"/>
                    <a:pt x="32" y="70"/>
                  </a:cubicBezTo>
                  <a:cubicBezTo>
                    <a:pt x="32" y="71"/>
                    <a:pt x="32" y="71"/>
                    <a:pt x="32" y="71"/>
                  </a:cubicBezTo>
                  <a:cubicBezTo>
                    <a:pt x="29" y="71"/>
                    <a:pt x="27" y="71"/>
                    <a:pt x="24" y="71"/>
                  </a:cubicBezTo>
                  <a:lnTo>
                    <a:pt x="24" y="71"/>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64"/>
            <p:cNvSpPr>
              <a:spLocks/>
            </p:cNvSpPr>
            <p:nvPr/>
          </p:nvSpPr>
          <p:spPr bwMode="auto">
            <a:xfrm>
              <a:off x="2493170" y="4620419"/>
              <a:ext cx="26988" cy="41275"/>
            </a:xfrm>
            <a:custGeom>
              <a:avLst/>
              <a:gdLst>
                <a:gd name="T0" fmla="*/ 15 w 52"/>
                <a:gd name="T1" fmla="*/ 80 h 80"/>
                <a:gd name="T2" fmla="*/ 0 w 52"/>
                <a:gd name="T3" fmla="*/ 54 h 80"/>
                <a:gd name="T4" fmla="*/ 1 w 52"/>
                <a:gd name="T5" fmla="*/ 46 h 80"/>
                <a:gd name="T6" fmla="*/ 52 w 52"/>
                <a:gd name="T7" fmla="*/ 0 h 80"/>
                <a:gd name="T8" fmla="*/ 15 w 52"/>
                <a:gd name="T9" fmla="*/ 80 h 80"/>
              </a:gdLst>
              <a:ahLst/>
              <a:cxnLst>
                <a:cxn ang="0">
                  <a:pos x="T0" y="T1"/>
                </a:cxn>
                <a:cxn ang="0">
                  <a:pos x="T2" y="T3"/>
                </a:cxn>
                <a:cxn ang="0">
                  <a:pos x="T4" y="T5"/>
                </a:cxn>
                <a:cxn ang="0">
                  <a:pos x="T6" y="T7"/>
                </a:cxn>
                <a:cxn ang="0">
                  <a:pos x="T8" y="T9"/>
                </a:cxn>
              </a:cxnLst>
              <a:rect l="0" t="0" r="r" b="b"/>
              <a:pathLst>
                <a:path w="52" h="80">
                  <a:moveTo>
                    <a:pt x="15" y="80"/>
                  </a:moveTo>
                  <a:cubicBezTo>
                    <a:pt x="8" y="76"/>
                    <a:pt x="0" y="69"/>
                    <a:pt x="0" y="54"/>
                  </a:cubicBezTo>
                  <a:cubicBezTo>
                    <a:pt x="0" y="52"/>
                    <a:pt x="1" y="49"/>
                    <a:pt x="1" y="46"/>
                  </a:cubicBezTo>
                  <a:cubicBezTo>
                    <a:pt x="5" y="13"/>
                    <a:pt x="24" y="0"/>
                    <a:pt x="52" y="0"/>
                  </a:cubicBezTo>
                  <a:cubicBezTo>
                    <a:pt x="41" y="24"/>
                    <a:pt x="30" y="60"/>
                    <a:pt x="15" y="8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208"/>
            <p:cNvSpPr>
              <a:spLocks noEditPoints="1"/>
            </p:cNvSpPr>
            <p:nvPr/>
          </p:nvSpPr>
          <p:spPr bwMode="auto">
            <a:xfrm>
              <a:off x="2020094" y="4171157"/>
              <a:ext cx="46038" cy="76200"/>
            </a:xfrm>
            <a:custGeom>
              <a:avLst/>
              <a:gdLst>
                <a:gd name="T0" fmla="*/ 77 w 90"/>
                <a:gd name="T1" fmla="*/ 146 h 146"/>
                <a:gd name="T2" fmla="*/ 57 w 90"/>
                <a:gd name="T3" fmla="*/ 129 h 146"/>
                <a:gd name="T4" fmla="*/ 57 w 90"/>
                <a:gd name="T5" fmla="*/ 29 h 146"/>
                <a:gd name="T6" fmla="*/ 58 w 90"/>
                <a:gd name="T7" fmla="*/ 29 h 146"/>
                <a:gd name="T8" fmla="*/ 61 w 90"/>
                <a:gd name="T9" fmla="*/ 0 h 146"/>
                <a:gd name="T10" fmla="*/ 77 w 90"/>
                <a:gd name="T11" fmla="*/ 146 h 146"/>
                <a:gd name="T12" fmla="*/ 32 w 90"/>
                <a:gd name="T13" fmla="*/ 104 h 146"/>
                <a:gd name="T14" fmla="*/ 13 w 90"/>
                <a:gd name="T15" fmla="*/ 10 h 146"/>
                <a:gd name="T16" fmla="*/ 24 w 90"/>
                <a:gd name="T17" fmla="*/ 7 h 146"/>
                <a:gd name="T18" fmla="*/ 32 w 90"/>
                <a:gd name="T19" fmla="*/ 9 h 146"/>
                <a:gd name="T20" fmla="*/ 32 w 90"/>
                <a:gd name="T21"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46">
                  <a:moveTo>
                    <a:pt x="77" y="146"/>
                  </a:moveTo>
                  <a:cubicBezTo>
                    <a:pt x="71" y="141"/>
                    <a:pt x="64" y="135"/>
                    <a:pt x="57" y="129"/>
                  </a:cubicBezTo>
                  <a:lnTo>
                    <a:pt x="57" y="29"/>
                  </a:lnTo>
                  <a:cubicBezTo>
                    <a:pt x="57" y="29"/>
                    <a:pt x="58" y="29"/>
                    <a:pt x="58" y="29"/>
                  </a:cubicBezTo>
                  <a:cubicBezTo>
                    <a:pt x="61" y="29"/>
                    <a:pt x="62" y="22"/>
                    <a:pt x="61" y="0"/>
                  </a:cubicBezTo>
                  <a:cubicBezTo>
                    <a:pt x="74" y="49"/>
                    <a:pt x="90" y="93"/>
                    <a:pt x="77" y="146"/>
                  </a:cubicBezTo>
                  <a:close/>
                  <a:moveTo>
                    <a:pt x="32" y="104"/>
                  </a:moveTo>
                  <a:cubicBezTo>
                    <a:pt x="13" y="80"/>
                    <a:pt x="0" y="49"/>
                    <a:pt x="13" y="10"/>
                  </a:cubicBezTo>
                  <a:cubicBezTo>
                    <a:pt x="17" y="8"/>
                    <a:pt x="21" y="7"/>
                    <a:pt x="24" y="7"/>
                  </a:cubicBezTo>
                  <a:cubicBezTo>
                    <a:pt x="27" y="7"/>
                    <a:pt x="30" y="8"/>
                    <a:pt x="32" y="9"/>
                  </a:cubicBezTo>
                  <a:lnTo>
                    <a:pt x="32" y="104"/>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209"/>
            <p:cNvSpPr>
              <a:spLocks/>
            </p:cNvSpPr>
            <p:nvPr/>
          </p:nvSpPr>
          <p:spPr bwMode="auto">
            <a:xfrm>
              <a:off x="2037557" y="4175919"/>
              <a:ext cx="12700" cy="61913"/>
            </a:xfrm>
            <a:custGeom>
              <a:avLst/>
              <a:gdLst>
                <a:gd name="T0" fmla="*/ 25 w 25"/>
                <a:gd name="T1" fmla="*/ 120 h 120"/>
                <a:gd name="T2" fmla="*/ 0 w 25"/>
                <a:gd name="T3" fmla="*/ 95 h 120"/>
                <a:gd name="T4" fmla="*/ 0 w 25"/>
                <a:gd name="T5" fmla="*/ 0 h 120"/>
                <a:gd name="T6" fmla="*/ 13 w 25"/>
                <a:gd name="T7" fmla="*/ 9 h 120"/>
                <a:gd name="T8" fmla="*/ 25 w 25"/>
                <a:gd name="T9" fmla="*/ 20 h 120"/>
                <a:gd name="T10" fmla="*/ 25 w 25"/>
                <a:gd name="T11" fmla="*/ 120 h 120"/>
              </a:gdLst>
              <a:ahLst/>
              <a:cxnLst>
                <a:cxn ang="0">
                  <a:pos x="T0" y="T1"/>
                </a:cxn>
                <a:cxn ang="0">
                  <a:pos x="T2" y="T3"/>
                </a:cxn>
                <a:cxn ang="0">
                  <a:pos x="T4" y="T5"/>
                </a:cxn>
                <a:cxn ang="0">
                  <a:pos x="T6" y="T7"/>
                </a:cxn>
                <a:cxn ang="0">
                  <a:pos x="T8" y="T9"/>
                </a:cxn>
                <a:cxn ang="0">
                  <a:pos x="T10" y="T11"/>
                </a:cxn>
              </a:cxnLst>
              <a:rect l="0" t="0" r="r" b="b"/>
              <a:pathLst>
                <a:path w="25" h="120">
                  <a:moveTo>
                    <a:pt x="25" y="120"/>
                  </a:moveTo>
                  <a:cubicBezTo>
                    <a:pt x="17" y="113"/>
                    <a:pt x="8" y="105"/>
                    <a:pt x="0" y="95"/>
                  </a:cubicBezTo>
                  <a:lnTo>
                    <a:pt x="0" y="0"/>
                  </a:lnTo>
                  <a:cubicBezTo>
                    <a:pt x="5" y="2"/>
                    <a:pt x="9" y="5"/>
                    <a:pt x="13" y="9"/>
                  </a:cubicBezTo>
                  <a:cubicBezTo>
                    <a:pt x="18" y="14"/>
                    <a:pt x="22" y="19"/>
                    <a:pt x="25" y="20"/>
                  </a:cubicBezTo>
                  <a:lnTo>
                    <a:pt x="25" y="12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213"/>
            <p:cNvSpPr>
              <a:spLocks/>
            </p:cNvSpPr>
            <p:nvPr/>
          </p:nvSpPr>
          <p:spPr bwMode="auto">
            <a:xfrm>
              <a:off x="1955007" y="4134644"/>
              <a:ext cx="41275" cy="60325"/>
            </a:xfrm>
            <a:custGeom>
              <a:avLst/>
              <a:gdLst>
                <a:gd name="T0" fmla="*/ 53 w 78"/>
                <a:gd name="T1" fmla="*/ 118 h 118"/>
                <a:gd name="T2" fmla="*/ 26 w 78"/>
                <a:gd name="T3" fmla="*/ 0 h 118"/>
                <a:gd name="T4" fmla="*/ 70 w 78"/>
                <a:gd name="T5" fmla="*/ 0 h 118"/>
                <a:gd name="T6" fmla="*/ 77 w 78"/>
                <a:gd name="T7" fmla="*/ 28 h 118"/>
                <a:gd name="T8" fmla="*/ 72 w 78"/>
                <a:gd name="T9" fmla="*/ 27 h 118"/>
                <a:gd name="T10" fmla="*/ 53 w 78"/>
                <a:gd name="T11" fmla="*/ 118 h 118"/>
              </a:gdLst>
              <a:ahLst/>
              <a:cxnLst>
                <a:cxn ang="0">
                  <a:pos x="T0" y="T1"/>
                </a:cxn>
                <a:cxn ang="0">
                  <a:pos x="T2" y="T3"/>
                </a:cxn>
                <a:cxn ang="0">
                  <a:pos x="T4" y="T5"/>
                </a:cxn>
                <a:cxn ang="0">
                  <a:pos x="T6" y="T7"/>
                </a:cxn>
                <a:cxn ang="0">
                  <a:pos x="T8" y="T9"/>
                </a:cxn>
                <a:cxn ang="0">
                  <a:pos x="T10" y="T11"/>
                </a:cxn>
              </a:cxnLst>
              <a:rect l="0" t="0" r="r" b="b"/>
              <a:pathLst>
                <a:path w="78" h="118">
                  <a:moveTo>
                    <a:pt x="53" y="118"/>
                  </a:moveTo>
                  <a:cubicBezTo>
                    <a:pt x="0" y="112"/>
                    <a:pt x="0" y="45"/>
                    <a:pt x="26" y="0"/>
                  </a:cubicBezTo>
                  <a:lnTo>
                    <a:pt x="70" y="0"/>
                  </a:lnTo>
                  <a:cubicBezTo>
                    <a:pt x="76" y="4"/>
                    <a:pt x="78" y="13"/>
                    <a:pt x="77" y="28"/>
                  </a:cubicBezTo>
                  <a:cubicBezTo>
                    <a:pt x="75" y="28"/>
                    <a:pt x="74" y="27"/>
                    <a:pt x="72" y="27"/>
                  </a:cubicBezTo>
                  <a:cubicBezTo>
                    <a:pt x="34" y="27"/>
                    <a:pt x="49" y="80"/>
                    <a:pt x="53" y="11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214"/>
            <p:cNvSpPr>
              <a:spLocks/>
            </p:cNvSpPr>
            <p:nvPr/>
          </p:nvSpPr>
          <p:spPr bwMode="auto">
            <a:xfrm>
              <a:off x="1969294" y="4131469"/>
              <a:ext cx="22225" cy="3175"/>
            </a:xfrm>
            <a:custGeom>
              <a:avLst/>
              <a:gdLst>
                <a:gd name="T0" fmla="*/ 44 w 44"/>
                <a:gd name="T1" fmla="*/ 7 h 7"/>
                <a:gd name="T2" fmla="*/ 0 w 44"/>
                <a:gd name="T3" fmla="*/ 7 h 7"/>
                <a:gd name="T4" fmla="*/ 3 w 44"/>
                <a:gd name="T5" fmla="*/ 1 h 7"/>
                <a:gd name="T6" fmla="*/ 23 w 44"/>
                <a:gd name="T7" fmla="*/ 0 h 7"/>
                <a:gd name="T8" fmla="*/ 44 w 44"/>
                <a:gd name="T9" fmla="*/ 7 h 7"/>
              </a:gdLst>
              <a:ahLst/>
              <a:cxnLst>
                <a:cxn ang="0">
                  <a:pos x="T0" y="T1"/>
                </a:cxn>
                <a:cxn ang="0">
                  <a:pos x="T2" y="T3"/>
                </a:cxn>
                <a:cxn ang="0">
                  <a:pos x="T4" y="T5"/>
                </a:cxn>
                <a:cxn ang="0">
                  <a:pos x="T6" y="T7"/>
                </a:cxn>
                <a:cxn ang="0">
                  <a:pos x="T8" y="T9"/>
                </a:cxn>
              </a:cxnLst>
              <a:rect l="0" t="0" r="r" b="b"/>
              <a:pathLst>
                <a:path w="44" h="7">
                  <a:moveTo>
                    <a:pt x="44" y="7"/>
                  </a:moveTo>
                  <a:lnTo>
                    <a:pt x="0" y="7"/>
                  </a:lnTo>
                  <a:cubicBezTo>
                    <a:pt x="1" y="5"/>
                    <a:pt x="2" y="3"/>
                    <a:pt x="3" y="1"/>
                  </a:cubicBezTo>
                  <a:cubicBezTo>
                    <a:pt x="9" y="1"/>
                    <a:pt x="16" y="0"/>
                    <a:pt x="23" y="0"/>
                  </a:cubicBezTo>
                  <a:cubicBezTo>
                    <a:pt x="31" y="0"/>
                    <a:pt x="39" y="2"/>
                    <a:pt x="44" y="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215"/>
            <p:cNvSpPr>
              <a:spLocks/>
            </p:cNvSpPr>
            <p:nvPr/>
          </p:nvSpPr>
          <p:spPr bwMode="auto">
            <a:xfrm>
              <a:off x="1924844" y="4275932"/>
              <a:ext cx="22225" cy="28575"/>
            </a:xfrm>
            <a:custGeom>
              <a:avLst/>
              <a:gdLst>
                <a:gd name="T0" fmla="*/ 22 w 42"/>
                <a:gd name="T1" fmla="*/ 57 h 57"/>
                <a:gd name="T2" fmla="*/ 16 w 42"/>
                <a:gd name="T3" fmla="*/ 57 h 57"/>
                <a:gd name="T4" fmla="*/ 39 w 42"/>
                <a:gd name="T5" fmla="*/ 0 h 57"/>
                <a:gd name="T6" fmla="*/ 40 w 42"/>
                <a:gd name="T7" fmla="*/ 0 h 57"/>
                <a:gd name="T8" fmla="*/ 22 w 42"/>
                <a:gd name="T9" fmla="*/ 57 h 57"/>
              </a:gdLst>
              <a:ahLst/>
              <a:cxnLst>
                <a:cxn ang="0">
                  <a:pos x="T0" y="T1"/>
                </a:cxn>
                <a:cxn ang="0">
                  <a:pos x="T2" y="T3"/>
                </a:cxn>
                <a:cxn ang="0">
                  <a:pos x="T4" y="T5"/>
                </a:cxn>
                <a:cxn ang="0">
                  <a:pos x="T6" y="T7"/>
                </a:cxn>
                <a:cxn ang="0">
                  <a:pos x="T8" y="T9"/>
                </a:cxn>
              </a:cxnLst>
              <a:rect l="0" t="0" r="r" b="b"/>
              <a:pathLst>
                <a:path w="42" h="57">
                  <a:moveTo>
                    <a:pt x="22" y="57"/>
                  </a:moveTo>
                  <a:cubicBezTo>
                    <a:pt x="20" y="57"/>
                    <a:pt x="19" y="57"/>
                    <a:pt x="16" y="57"/>
                  </a:cubicBezTo>
                  <a:cubicBezTo>
                    <a:pt x="0" y="34"/>
                    <a:pt x="16" y="0"/>
                    <a:pt x="39" y="0"/>
                  </a:cubicBezTo>
                  <a:cubicBezTo>
                    <a:pt x="40" y="0"/>
                    <a:pt x="40" y="0"/>
                    <a:pt x="40" y="0"/>
                  </a:cubicBezTo>
                  <a:cubicBezTo>
                    <a:pt x="42" y="31"/>
                    <a:pt x="42" y="57"/>
                    <a:pt x="22" y="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246"/>
            <p:cNvSpPr>
              <a:spLocks/>
            </p:cNvSpPr>
            <p:nvPr/>
          </p:nvSpPr>
          <p:spPr bwMode="auto">
            <a:xfrm>
              <a:off x="1845469" y="4091782"/>
              <a:ext cx="26988" cy="46038"/>
            </a:xfrm>
            <a:custGeom>
              <a:avLst/>
              <a:gdLst>
                <a:gd name="T0" fmla="*/ 22 w 53"/>
                <a:gd name="T1" fmla="*/ 92 h 92"/>
                <a:gd name="T2" fmla="*/ 4 w 53"/>
                <a:gd name="T3" fmla="*/ 90 h 92"/>
                <a:gd name="T4" fmla="*/ 13 w 53"/>
                <a:gd name="T5" fmla="*/ 0 h 92"/>
                <a:gd name="T6" fmla="*/ 53 w 53"/>
                <a:gd name="T7" fmla="*/ 59 h 92"/>
                <a:gd name="T8" fmla="*/ 22 w 53"/>
                <a:gd name="T9" fmla="*/ 59 h 92"/>
                <a:gd name="T10" fmla="*/ 22 w 53"/>
                <a:gd name="T11" fmla="*/ 92 h 92"/>
              </a:gdLst>
              <a:ahLst/>
              <a:cxnLst>
                <a:cxn ang="0">
                  <a:pos x="T0" y="T1"/>
                </a:cxn>
                <a:cxn ang="0">
                  <a:pos x="T2" y="T3"/>
                </a:cxn>
                <a:cxn ang="0">
                  <a:pos x="T4" y="T5"/>
                </a:cxn>
                <a:cxn ang="0">
                  <a:pos x="T6" y="T7"/>
                </a:cxn>
                <a:cxn ang="0">
                  <a:pos x="T8" y="T9"/>
                </a:cxn>
                <a:cxn ang="0">
                  <a:pos x="T10" y="T11"/>
                </a:cxn>
              </a:cxnLst>
              <a:rect l="0" t="0" r="r" b="b"/>
              <a:pathLst>
                <a:path w="53" h="92">
                  <a:moveTo>
                    <a:pt x="22" y="92"/>
                  </a:moveTo>
                  <a:cubicBezTo>
                    <a:pt x="18" y="91"/>
                    <a:pt x="13" y="90"/>
                    <a:pt x="4" y="90"/>
                  </a:cubicBezTo>
                  <a:cubicBezTo>
                    <a:pt x="5" y="57"/>
                    <a:pt x="0" y="16"/>
                    <a:pt x="13" y="0"/>
                  </a:cubicBezTo>
                  <a:cubicBezTo>
                    <a:pt x="39" y="1"/>
                    <a:pt x="51" y="23"/>
                    <a:pt x="53" y="59"/>
                  </a:cubicBezTo>
                  <a:lnTo>
                    <a:pt x="22" y="59"/>
                  </a:lnTo>
                  <a:lnTo>
                    <a:pt x="22" y="92"/>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247"/>
            <p:cNvSpPr>
              <a:spLocks/>
            </p:cNvSpPr>
            <p:nvPr/>
          </p:nvSpPr>
          <p:spPr bwMode="auto">
            <a:xfrm>
              <a:off x="1869282" y="4134644"/>
              <a:ext cx="3175" cy="3175"/>
            </a:xfrm>
            <a:custGeom>
              <a:avLst/>
              <a:gdLst>
                <a:gd name="T0" fmla="*/ 0 w 6"/>
                <a:gd name="T1" fmla="*/ 8 h 8"/>
                <a:gd name="T2" fmla="*/ 0 w 6"/>
                <a:gd name="T3" fmla="*/ 0 h 8"/>
                <a:gd name="T4" fmla="*/ 6 w 6"/>
                <a:gd name="T5" fmla="*/ 0 h 8"/>
                <a:gd name="T6" fmla="*/ 6 w 6"/>
                <a:gd name="T7" fmla="*/ 6 h 8"/>
                <a:gd name="T8" fmla="*/ 0 w 6"/>
                <a:gd name="T9" fmla="*/ 8 h 8"/>
              </a:gdLst>
              <a:ahLst/>
              <a:cxnLst>
                <a:cxn ang="0">
                  <a:pos x="T0" y="T1"/>
                </a:cxn>
                <a:cxn ang="0">
                  <a:pos x="T2" y="T3"/>
                </a:cxn>
                <a:cxn ang="0">
                  <a:pos x="T4" y="T5"/>
                </a:cxn>
                <a:cxn ang="0">
                  <a:pos x="T6" y="T7"/>
                </a:cxn>
                <a:cxn ang="0">
                  <a:pos x="T8" y="T9"/>
                </a:cxn>
              </a:cxnLst>
              <a:rect l="0" t="0" r="r" b="b"/>
              <a:pathLst>
                <a:path w="6" h="8">
                  <a:moveTo>
                    <a:pt x="0" y="8"/>
                  </a:moveTo>
                  <a:lnTo>
                    <a:pt x="0" y="0"/>
                  </a:lnTo>
                  <a:lnTo>
                    <a:pt x="6" y="0"/>
                  </a:lnTo>
                  <a:cubicBezTo>
                    <a:pt x="6" y="2"/>
                    <a:pt x="6" y="4"/>
                    <a:pt x="6" y="6"/>
                  </a:cubicBezTo>
                  <a:cubicBezTo>
                    <a:pt x="4" y="7"/>
                    <a:pt x="2" y="8"/>
                    <a:pt x="0" y="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248"/>
            <p:cNvSpPr>
              <a:spLocks/>
            </p:cNvSpPr>
            <p:nvPr/>
          </p:nvSpPr>
          <p:spPr bwMode="auto">
            <a:xfrm>
              <a:off x="1856582" y="4121944"/>
              <a:ext cx="15875" cy="19050"/>
            </a:xfrm>
            <a:custGeom>
              <a:avLst/>
              <a:gdLst>
                <a:gd name="T0" fmla="*/ 13 w 31"/>
                <a:gd name="T1" fmla="*/ 37 h 37"/>
                <a:gd name="T2" fmla="*/ 0 w 31"/>
                <a:gd name="T3" fmla="*/ 33 h 37"/>
                <a:gd name="T4" fmla="*/ 0 w 31"/>
                <a:gd name="T5" fmla="*/ 0 h 37"/>
                <a:gd name="T6" fmla="*/ 31 w 31"/>
                <a:gd name="T7" fmla="*/ 0 h 37"/>
                <a:gd name="T8" fmla="*/ 31 w 31"/>
                <a:gd name="T9" fmla="*/ 25 h 37"/>
                <a:gd name="T10" fmla="*/ 25 w 31"/>
                <a:gd name="T11" fmla="*/ 25 h 37"/>
                <a:gd name="T12" fmla="*/ 25 w 31"/>
                <a:gd name="T13" fmla="*/ 33 h 37"/>
                <a:gd name="T14" fmla="*/ 13 w 3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7">
                  <a:moveTo>
                    <a:pt x="13" y="37"/>
                  </a:moveTo>
                  <a:cubicBezTo>
                    <a:pt x="9" y="37"/>
                    <a:pt x="6" y="35"/>
                    <a:pt x="0" y="33"/>
                  </a:cubicBezTo>
                  <a:lnTo>
                    <a:pt x="0" y="0"/>
                  </a:lnTo>
                  <a:lnTo>
                    <a:pt x="31" y="0"/>
                  </a:lnTo>
                  <a:cubicBezTo>
                    <a:pt x="31" y="8"/>
                    <a:pt x="31" y="16"/>
                    <a:pt x="31" y="25"/>
                  </a:cubicBezTo>
                  <a:lnTo>
                    <a:pt x="25" y="25"/>
                  </a:lnTo>
                  <a:lnTo>
                    <a:pt x="25" y="33"/>
                  </a:lnTo>
                  <a:cubicBezTo>
                    <a:pt x="20" y="36"/>
                    <a:pt x="16" y="37"/>
                    <a:pt x="13" y="3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256"/>
            <p:cNvSpPr>
              <a:spLocks/>
            </p:cNvSpPr>
            <p:nvPr/>
          </p:nvSpPr>
          <p:spPr bwMode="auto">
            <a:xfrm>
              <a:off x="1904207" y="4310857"/>
              <a:ext cx="128588" cy="155575"/>
            </a:xfrm>
            <a:custGeom>
              <a:avLst/>
              <a:gdLst>
                <a:gd name="T0" fmla="*/ 41 w 250"/>
                <a:gd name="T1" fmla="*/ 304 h 304"/>
                <a:gd name="T2" fmla="*/ 17 w 250"/>
                <a:gd name="T3" fmla="*/ 203 h 304"/>
                <a:gd name="T4" fmla="*/ 46 w 250"/>
                <a:gd name="T5" fmla="*/ 219 h 304"/>
                <a:gd name="T6" fmla="*/ 73 w 250"/>
                <a:gd name="T7" fmla="*/ 214 h 304"/>
                <a:gd name="T8" fmla="*/ 96 w 250"/>
                <a:gd name="T9" fmla="*/ 135 h 304"/>
                <a:gd name="T10" fmla="*/ 88 w 250"/>
                <a:gd name="T11" fmla="*/ 128 h 304"/>
                <a:gd name="T12" fmla="*/ 69 w 250"/>
                <a:gd name="T13" fmla="*/ 149 h 304"/>
                <a:gd name="T14" fmla="*/ 43 w 250"/>
                <a:gd name="T15" fmla="*/ 169 h 304"/>
                <a:gd name="T16" fmla="*/ 41 w 250"/>
                <a:gd name="T17" fmla="*/ 169 h 304"/>
                <a:gd name="T18" fmla="*/ 0 w 250"/>
                <a:gd name="T19" fmla="*/ 34 h 304"/>
                <a:gd name="T20" fmla="*/ 14 w 250"/>
                <a:gd name="T21" fmla="*/ 35 h 304"/>
                <a:gd name="T22" fmla="*/ 32 w 250"/>
                <a:gd name="T23" fmla="*/ 0 h 304"/>
                <a:gd name="T24" fmla="*/ 192 w 250"/>
                <a:gd name="T25" fmla="*/ 89 h 304"/>
                <a:gd name="T26" fmla="*/ 248 w 250"/>
                <a:gd name="T27" fmla="*/ 78 h 304"/>
                <a:gd name="T28" fmla="*/ 192 w 250"/>
                <a:gd name="T29" fmla="*/ 162 h 304"/>
                <a:gd name="T30" fmla="*/ 176 w 250"/>
                <a:gd name="T31" fmla="*/ 157 h 304"/>
                <a:gd name="T32" fmla="*/ 41 w 250"/>
                <a:gd name="T33"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304">
                  <a:moveTo>
                    <a:pt x="41" y="304"/>
                  </a:moveTo>
                  <a:cubicBezTo>
                    <a:pt x="47" y="250"/>
                    <a:pt x="13" y="254"/>
                    <a:pt x="17" y="203"/>
                  </a:cubicBezTo>
                  <a:cubicBezTo>
                    <a:pt x="30" y="215"/>
                    <a:pt x="36" y="219"/>
                    <a:pt x="46" y="219"/>
                  </a:cubicBezTo>
                  <a:cubicBezTo>
                    <a:pt x="52" y="219"/>
                    <a:pt x="60" y="217"/>
                    <a:pt x="73" y="214"/>
                  </a:cubicBezTo>
                  <a:cubicBezTo>
                    <a:pt x="95" y="208"/>
                    <a:pt x="87" y="160"/>
                    <a:pt x="96" y="135"/>
                  </a:cubicBezTo>
                  <a:cubicBezTo>
                    <a:pt x="94" y="130"/>
                    <a:pt x="91" y="128"/>
                    <a:pt x="88" y="128"/>
                  </a:cubicBezTo>
                  <a:cubicBezTo>
                    <a:pt x="82" y="128"/>
                    <a:pt x="76" y="138"/>
                    <a:pt x="69" y="149"/>
                  </a:cubicBezTo>
                  <a:cubicBezTo>
                    <a:pt x="61" y="159"/>
                    <a:pt x="53" y="169"/>
                    <a:pt x="43" y="169"/>
                  </a:cubicBezTo>
                  <a:cubicBezTo>
                    <a:pt x="42" y="169"/>
                    <a:pt x="42" y="169"/>
                    <a:pt x="41" y="169"/>
                  </a:cubicBezTo>
                  <a:cubicBezTo>
                    <a:pt x="25" y="128"/>
                    <a:pt x="0" y="99"/>
                    <a:pt x="0" y="34"/>
                  </a:cubicBezTo>
                  <a:cubicBezTo>
                    <a:pt x="5" y="35"/>
                    <a:pt x="10" y="35"/>
                    <a:pt x="14" y="35"/>
                  </a:cubicBezTo>
                  <a:cubicBezTo>
                    <a:pt x="29" y="35"/>
                    <a:pt x="39" y="29"/>
                    <a:pt x="32" y="0"/>
                  </a:cubicBezTo>
                  <a:cubicBezTo>
                    <a:pt x="75" y="51"/>
                    <a:pt x="131" y="89"/>
                    <a:pt x="192" y="89"/>
                  </a:cubicBezTo>
                  <a:cubicBezTo>
                    <a:pt x="210" y="89"/>
                    <a:pt x="229" y="85"/>
                    <a:pt x="248" y="78"/>
                  </a:cubicBezTo>
                  <a:cubicBezTo>
                    <a:pt x="250" y="127"/>
                    <a:pt x="219" y="162"/>
                    <a:pt x="192" y="162"/>
                  </a:cubicBezTo>
                  <a:cubicBezTo>
                    <a:pt x="186" y="162"/>
                    <a:pt x="181" y="161"/>
                    <a:pt x="176" y="157"/>
                  </a:cubicBezTo>
                  <a:cubicBezTo>
                    <a:pt x="160" y="247"/>
                    <a:pt x="113" y="294"/>
                    <a:pt x="41" y="30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263"/>
            <p:cNvSpPr>
              <a:spLocks noEditPoints="1"/>
            </p:cNvSpPr>
            <p:nvPr/>
          </p:nvSpPr>
          <p:spPr bwMode="auto">
            <a:xfrm>
              <a:off x="1966119" y="5677694"/>
              <a:ext cx="293688" cy="233363"/>
            </a:xfrm>
            <a:custGeom>
              <a:avLst/>
              <a:gdLst>
                <a:gd name="T0" fmla="*/ 34 w 575"/>
                <a:gd name="T1" fmla="*/ 452 h 452"/>
                <a:gd name="T2" fmla="*/ 27 w 575"/>
                <a:gd name="T3" fmla="*/ 451 h 452"/>
                <a:gd name="T4" fmla="*/ 27 w 575"/>
                <a:gd name="T5" fmla="*/ 226 h 452"/>
                <a:gd name="T6" fmla="*/ 171 w 575"/>
                <a:gd name="T7" fmla="*/ 79 h 452"/>
                <a:gd name="T8" fmla="*/ 187 w 575"/>
                <a:gd name="T9" fmla="*/ 169 h 452"/>
                <a:gd name="T10" fmla="*/ 174 w 575"/>
                <a:gd name="T11" fmla="*/ 179 h 452"/>
                <a:gd name="T12" fmla="*/ 165 w 575"/>
                <a:gd name="T13" fmla="*/ 176 h 452"/>
                <a:gd name="T14" fmla="*/ 157 w 575"/>
                <a:gd name="T15" fmla="*/ 174 h 452"/>
                <a:gd name="T16" fmla="*/ 147 w 575"/>
                <a:gd name="T17" fmla="*/ 181 h 452"/>
                <a:gd name="T18" fmla="*/ 139 w 575"/>
                <a:gd name="T19" fmla="*/ 249 h 452"/>
                <a:gd name="T20" fmla="*/ 151 w 575"/>
                <a:gd name="T21" fmla="*/ 249 h 452"/>
                <a:gd name="T22" fmla="*/ 377 w 575"/>
                <a:gd name="T23" fmla="*/ 139 h 452"/>
                <a:gd name="T24" fmla="*/ 377 w 575"/>
                <a:gd name="T25" fmla="*/ 118 h 452"/>
                <a:gd name="T26" fmla="*/ 383 w 575"/>
                <a:gd name="T27" fmla="*/ 117 h 452"/>
                <a:gd name="T28" fmla="*/ 394 w 575"/>
                <a:gd name="T29" fmla="*/ 124 h 452"/>
                <a:gd name="T30" fmla="*/ 401 w 575"/>
                <a:gd name="T31" fmla="*/ 141 h 452"/>
                <a:gd name="T32" fmla="*/ 434 w 575"/>
                <a:gd name="T33" fmla="*/ 203 h 452"/>
                <a:gd name="T34" fmla="*/ 513 w 575"/>
                <a:gd name="T35" fmla="*/ 0 h 452"/>
                <a:gd name="T36" fmla="*/ 522 w 575"/>
                <a:gd name="T37" fmla="*/ 327 h 452"/>
                <a:gd name="T38" fmla="*/ 479 w 575"/>
                <a:gd name="T39" fmla="*/ 314 h 452"/>
                <a:gd name="T40" fmla="*/ 466 w 575"/>
                <a:gd name="T41" fmla="*/ 315 h 452"/>
                <a:gd name="T42" fmla="*/ 450 w 575"/>
                <a:gd name="T43" fmla="*/ 371 h 452"/>
                <a:gd name="T44" fmla="*/ 434 w 575"/>
                <a:gd name="T45" fmla="*/ 368 h 452"/>
                <a:gd name="T46" fmla="*/ 378 w 575"/>
                <a:gd name="T47" fmla="*/ 406 h 452"/>
                <a:gd name="T48" fmla="*/ 386 w 575"/>
                <a:gd name="T49" fmla="*/ 315 h 452"/>
                <a:gd name="T50" fmla="*/ 362 w 575"/>
                <a:gd name="T51" fmla="*/ 281 h 452"/>
                <a:gd name="T52" fmla="*/ 203 w 575"/>
                <a:gd name="T53" fmla="*/ 394 h 452"/>
                <a:gd name="T54" fmla="*/ 171 w 575"/>
                <a:gd name="T55" fmla="*/ 350 h 452"/>
                <a:gd name="T56" fmla="*/ 166 w 575"/>
                <a:gd name="T57" fmla="*/ 349 h 452"/>
                <a:gd name="T58" fmla="*/ 139 w 575"/>
                <a:gd name="T59" fmla="*/ 394 h 452"/>
                <a:gd name="T60" fmla="*/ 107 w 575"/>
                <a:gd name="T61" fmla="*/ 305 h 452"/>
                <a:gd name="T62" fmla="*/ 80 w 575"/>
                <a:gd name="T63" fmla="*/ 366 h 452"/>
                <a:gd name="T64" fmla="*/ 59 w 575"/>
                <a:gd name="T65" fmla="*/ 350 h 452"/>
                <a:gd name="T66" fmla="*/ 83 w 575"/>
                <a:gd name="T67" fmla="*/ 440 h 452"/>
                <a:gd name="T68" fmla="*/ 72 w 575"/>
                <a:gd name="T69" fmla="*/ 438 h 452"/>
                <a:gd name="T70" fmla="*/ 53 w 575"/>
                <a:gd name="T71" fmla="*/ 445 h 452"/>
                <a:gd name="T72" fmla="*/ 34 w 575"/>
                <a:gd name="T73" fmla="*/ 452 h 452"/>
                <a:gd name="T74" fmla="*/ 479 w 575"/>
                <a:gd name="T75" fmla="*/ 226 h 452"/>
                <a:gd name="T76" fmla="*/ 479 w 575"/>
                <a:gd name="T77" fmla="*/ 226 h 452"/>
                <a:gd name="T78" fmla="*/ 479 w 575"/>
                <a:gd name="T79" fmla="*/ 226 h 452"/>
                <a:gd name="T80" fmla="*/ 505 w 575"/>
                <a:gd name="T81" fmla="*/ 193 h 452"/>
                <a:gd name="T82" fmla="*/ 505 w 575"/>
                <a:gd name="T83" fmla="*/ 193 h 452"/>
                <a:gd name="T84" fmla="*/ 505 w 575"/>
                <a:gd name="T85" fmla="*/ 192 h 452"/>
                <a:gd name="T86" fmla="*/ 505 w 575"/>
                <a:gd name="T87" fmla="*/ 192 h 452"/>
                <a:gd name="T88" fmla="*/ 505 w 575"/>
                <a:gd name="T89" fmla="*/ 192 h 452"/>
                <a:gd name="T90" fmla="*/ 505 w 575"/>
                <a:gd name="T91" fmla="*/ 185 h 452"/>
                <a:gd name="T92" fmla="*/ 485 w 575"/>
                <a:gd name="T93" fmla="*/ 157 h 452"/>
                <a:gd name="T94" fmla="*/ 484 w 575"/>
                <a:gd name="T95" fmla="*/ 157 h 452"/>
                <a:gd name="T96" fmla="*/ 484 w 575"/>
                <a:gd name="T97" fmla="*/ 157 h 452"/>
                <a:gd name="T98" fmla="*/ 484 w 575"/>
                <a:gd name="T99" fmla="*/ 157 h 452"/>
                <a:gd name="T100" fmla="*/ 484 w 575"/>
                <a:gd name="T101" fmla="*/ 157 h 452"/>
                <a:gd name="T102" fmla="*/ 484 w 575"/>
                <a:gd name="T103" fmla="*/ 157 h 452"/>
                <a:gd name="T104" fmla="*/ 484 w 575"/>
                <a:gd name="T105" fmla="*/ 157 h 452"/>
                <a:gd name="T106" fmla="*/ 484 w 575"/>
                <a:gd name="T107" fmla="*/ 157 h 452"/>
                <a:gd name="T108" fmla="*/ 482 w 575"/>
                <a:gd name="T109" fmla="*/ 158 h 452"/>
                <a:gd name="T110" fmla="*/ 482 w 575"/>
                <a:gd name="T111" fmla="*/ 158 h 452"/>
                <a:gd name="T112" fmla="*/ 483 w 575"/>
                <a:gd name="T113" fmla="*/ 169 h 452"/>
                <a:gd name="T114" fmla="*/ 473 w 575"/>
                <a:gd name="T115" fmla="*/ 213 h 452"/>
                <a:gd name="T116" fmla="*/ 474 w 575"/>
                <a:gd name="T117" fmla="*/ 226 h 452"/>
                <a:gd name="T118" fmla="*/ 479 w 575"/>
                <a:gd name="T119" fmla="*/ 226 h 452"/>
                <a:gd name="T120" fmla="*/ 479 w 575"/>
                <a:gd name="T121" fmla="*/ 22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5" h="452">
                  <a:moveTo>
                    <a:pt x="34" y="452"/>
                  </a:moveTo>
                  <a:cubicBezTo>
                    <a:pt x="32" y="452"/>
                    <a:pt x="30" y="451"/>
                    <a:pt x="27" y="451"/>
                  </a:cubicBezTo>
                  <a:cubicBezTo>
                    <a:pt x="0" y="403"/>
                    <a:pt x="9" y="277"/>
                    <a:pt x="27" y="226"/>
                  </a:cubicBezTo>
                  <a:cubicBezTo>
                    <a:pt x="104" y="218"/>
                    <a:pt x="110" y="109"/>
                    <a:pt x="171" y="79"/>
                  </a:cubicBezTo>
                  <a:cubicBezTo>
                    <a:pt x="178" y="107"/>
                    <a:pt x="189" y="128"/>
                    <a:pt x="187" y="169"/>
                  </a:cubicBezTo>
                  <a:cubicBezTo>
                    <a:pt x="182" y="176"/>
                    <a:pt x="177" y="179"/>
                    <a:pt x="174" y="179"/>
                  </a:cubicBezTo>
                  <a:cubicBezTo>
                    <a:pt x="171" y="179"/>
                    <a:pt x="168" y="177"/>
                    <a:pt x="165" y="176"/>
                  </a:cubicBezTo>
                  <a:cubicBezTo>
                    <a:pt x="162" y="175"/>
                    <a:pt x="160" y="174"/>
                    <a:pt x="157" y="174"/>
                  </a:cubicBezTo>
                  <a:cubicBezTo>
                    <a:pt x="154" y="174"/>
                    <a:pt x="151" y="175"/>
                    <a:pt x="147" y="181"/>
                  </a:cubicBezTo>
                  <a:cubicBezTo>
                    <a:pt x="148" y="208"/>
                    <a:pt x="148" y="235"/>
                    <a:pt x="139" y="249"/>
                  </a:cubicBezTo>
                  <a:cubicBezTo>
                    <a:pt x="143" y="249"/>
                    <a:pt x="147" y="249"/>
                    <a:pt x="151" y="249"/>
                  </a:cubicBezTo>
                  <a:cubicBezTo>
                    <a:pt x="247" y="249"/>
                    <a:pt x="312" y="202"/>
                    <a:pt x="377" y="139"/>
                  </a:cubicBezTo>
                  <a:cubicBezTo>
                    <a:pt x="376" y="135"/>
                    <a:pt x="375" y="129"/>
                    <a:pt x="377" y="118"/>
                  </a:cubicBezTo>
                  <a:cubicBezTo>
                    <a:pt x="379" y="117"/>
                    <a:pt x="381" y="117"/>
                    <a:pt x="383" y="117"/>
                  </a:cubicBezTo>
                  <a:cubicBezTo>
                    <a:pt x="387" y="117"/>
                    <a:pt x="391" y="120"/>
                    <a:pt x="394" y="124"/>
                  </a:cubicBezTo>
                  <a:cubicBezTo>
                    <a:pt x="397" y="129"/>
                    <a:pt x="400" y="135"/>
                    <a:pt x="401" y="141"/>
                  </a:cubicBezTo>
                  <a:cubicBezTo>
                    <a:pt x="410" y="163"/>
                    <a:pt x="427" y="177"/>
                    <a:pt x="434" y="203"/>
                  </a:cubicBezTo>
                  <a:cubicBezTo>
                    <a:pt x="478" y="153"/>
                    <a:pt x="429" y="9"/>
                    <a:pt x="513" y="0"/>
                  </a:cubicBezTo>
                  <a:cubicBezTo>
                    <a:pt x="464" y="131"/>
                    <a:pt x="575" y="230"/>
                    <a:pt x="522" y="327"/>
                  </a:cubicBezTo>
                  <a:cubicBezTo>
                    <a:pt x="506" y="323"/>
                    <a:pt x="496" y="314"/>
                    <a:pt x="479" y="314"/>
                  </a:cubicBezTo>
                  <a:cubicBezTo>
                    <a:pt x="475" y="314"/>
                    <a:pt x="471" y="314"/>
                    <a:pt x="466" y="315"/>
                  </a:cubicBezTo>
                  <a:cubicBezTo>
                    <a:pt x="450" y="318"/>
                    <a:pt x="464" y="365"/>
                    <a:pt x="450" y="371"/>
                  </a:cubicBezTo>
                  <a:cubicBezTo>
                    <a:pt x="444" y="369"/>
                    <a:pt x="439" y="368"/>
                    <a:pt x="434" y="368"/>
                  </a:cubicBezTo>
                  <a:cubicBezTo>
                    <a:pt x="407" y="368"/>
                    <a:pt x="404" y="403"/>
                    <a:pt x="378" y="406"/>
                  </a:cubicBezTo>
                  <a:cubicBezTo>
                    <a:pt x="361" y="364"/>
                    <a:pt x="394" y="371"/>
                    <a:pt x="386" y="315"/>
                  </a:cubicBezTo>
                  <a:cubicBezTo>
                    <a:pt x="381" y="299"/>
                    <a:pt x="374" y="289"/>
                    <a:pt x="362" y="281"/>
                  </a:cubicBezTo>
                  <a:cubicBezTo>
                    <a:pt x="308" y="317"/>
                    <a:pt x="236" y="330"/>
                    <a:pt x="203" y="394"/>
                  </a:cubicBezTo>
                  <a:cubicBezTo>
                    <a:pt x="183" y="393"/>
                    <a:pt x="172" y="379"/>
                    <a:pt x="171" y="350"/>
                  </a:cubicBezTo>
                  <a:cubicBezTo>
                    <a:pt x="169" y="350"/>
                    <a:pt x="167" y="349"/>
                    <a:pt x="166" y="349"/>
                  </a:cubicBezTo>
                  <a:cubicBezTo>
                    <a:pt x="146" y="349"/>
                    <a:pt x="147" y="379"/>
                    <a:pt x="139" y="394"/>
                  </a:cubicBezTo>
                  <a:cubicBezTo>
                    <a:pt x="101" y="378"/>
                    <a:pt x="136" y="322"/>
                    <a:pt x="107" y="305"/>
                  </a:cubicBezTo>
                  <a:cubicBezTo>
                    <a:pt x="91" y="317"/>
                    <a:pt x="96" y="366"/>
                    <a:pt x="80" y="366"/>
                  </a:cubicBezTo>
                  <a:cubicBezTo>
                    <a:pt x="75" y="366"/>
                    <a:pt x="69" y="362"/>
                    <a:pt x="59" y="350"/>
                  </a:cubicBezTo>
                  <a:cubicBezTo>
                    <a:pt x="47" y="409"/>
                    <a:pt x="93" y="385"/>
                    <a:pt x="83" y="440"/>
                  </a:cubicBezTo>
                  <a:cubicBezTo>
                    <a:pt x="79" y="439"/>
                    <a:pt x="75" y="438"/>
                    <a:pt x="72" y="438"/>
                  </a:cubicBezTo>
                  <a:cubicBezTo>
                    <a:pt x="64" y="438"/>
                    <a:pt x="58" y="441"/>
                    <a:pt x="53" y="445"/>
                  </a:cubicBezTo>
                  <a:cubicBezTo>
                    <a:pt x="48" y="448"/>
                    <a:pt x="42" y="452"/>
                    <a:pt x="34" y="452"/>
                  </a:cubicBezTo>
                  <a:moveTo>
                    <a:pt x="479" y="226"/>
                  </a:moveTo>
                  <a:lnTo>
                    <a:pt x="479" y="226"/>
                  </a:lnTo>
                  <a:lnTo>
                    <a:pt x="479" y="226"/>
                  </a:lnTo>
                  <a:cubicBezTo>
                    <a:pt x="492" y="226"/>
                    <a:pt x="502" y="210"/>
                    <a:pt x="505" y="193"/>
                  </a:cubicBezTo>
                  <a:cubicBezTo>
                    <a:pt x="505" y="193"/>
                    <a:pt x="505" y="193"/>
                    <a:pt x="505" y="193"/>
                  </a:cubicBezTo>
                  <a:cubicBezTo>
                    <a:pt x="505" y="192"/>
                    <a:pt x="505" y="192"/>
                    <a:pt x="505" y="192"/>
                  </a:cubicBezTo>
                  <a:cubicBezTo>
                    <a:pt x="505" y="192"/>
                    <a:pt x="505" y="192"/>
                    <a:pt x="505" y="192"/>
                  </a:cubicBezTo>
                  <a:lnTo>
                    <a:pt x="505" y="192"/>
                  </a:lnTo>
                  <a:cubicBezTo>
                    <a:pt x="505" y="190"/>
                    <a:pt x="505" y="188"/>
                    <a:pt x="505" y="185"/>
                  </a:cubicBezTo>
                  <a:cubicBezTo>
                    <a:pt x="506" y="171"/>
                    <a:pt x="500" y="157"/>
                    <a:pt x="485" y="157"/>
                  </a:cubicBezTo>
                  <a:cubicBezTo>
                    <a:pt x="485" y="157"/>
                    <a:pt x="484" y="157"/>
                    <a:pt x="484" y="157"/>
                  </a:cubicBezTo>
                  <a:lnTo>
                    <a:pt x="484" y="157"/>
                  </a:lnTo>
                  <a:lnTo>
                    <a:pt x="484" y="157"/>
                  </a:lnTo>
                  <a:cubicBezTo>
                    <a:pt x="484" y="157"/>
                    <a:pt x="484" y="157"/>
                    <a:pt x="484" y="157"/>
                  </a:cubicBezTo>
                  <a:lnTo>
                    <a:pt x="484" y="157"/>
                  </a:lnTo>
                  <a:lnTo>
                    <a:pt x="484" y="157"/>
                  </a:lnTo>
                  <a:cubicBezTo>
                    <a:pt x="484" y="157"/>
                    <a:pt x="484" y="157"/>
                    <a:pt x="484" y="157"/>
                  </a:cubicBezTo>
                  <a:cubicBezTo>
                    <a:pt x="483" y="157"/>
                    <a:pt x="483" y="157"/>
                    <a:pt x="482" y="158"/>
                  </a:cubicBezTo>
                  <a:lnTo>
                    <a:pt x="482" y="158"/>
                  </a:lnTo>
                  <a:cubicBezTo>
                    <a:pt x="483" y="162"/>
                    <a:pt x="483" y="166"/>
                    <a:pt x="483" y="169"/>
                  </a:cubicBezTo>
                  <a:cubicBezTo>
                    <a:pt x="483" y="189"/>
                    <a:pt x="473" y="194"/>
                    <a:pt x="473" y="213"/>
                  </a:cubicBezTo>
                  <a:cubicBezTo>
                    <a:pt x="473" y="217"/>
                    <a:pt x="473" y="221"/>
                    <a:pt x="474" y="226"/>
                  </a:cubicBezTo>
                  <a:cubicBezTo>
                    <a:pt x="476" y="226"/>
                    <a:pt x="477" y="226"/>
                    <a:pt x="479" y="226"/>
                  </a:cubicBezTo>
                  <a:lnTo>
                    <a:pt x="479" y="226"/>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264"/>
            <p:cNvSpPr>
              <a:spLocks/>
            </p:cNvSpPr>
            <p:nvPr/>
          </p:nvSpPr>
          <p:spPr bwMode="auto">
            <a:xfrm>
              <a:off x="1831182" y="4790282"/>
              <a:ext cx="25400" cy="61913"/>
            </a:xfrm>
            <a:custGeom>
              <a:avLst/>
              <a:gdLst>
                <a:gd name="T0" fmla="*/ 12 w 49"/>
                <a:gd name="T1" fmla="*/ 120 h 120"/>
                <a:gd name="T2" fmla="*/ 1 w 49"/>
                <a:gd name="T3" fmla="*/ 112 h 120"/>
                <a:gd name="T4" fmla="*/ 49 w 49"/>
                <a:gd name="T5" fmla="*/ 0 h 120"/>
                <a:gd name="T6" fmla="*/ 49 w 49"/>
                <a:gd name="T7" fmla="*/ 111 h 120"/>
                <a:gd name="T8" fmla="*/ 45 w 49"/>
                <a:gd name="T9" fmla="*/ 110 h 120"/>
                <a:gd name="T10" fmla="*/ 26 w 49"/>
                <a:gd name="T11" fmla="*/ 115 h 120"/>
                <a:gd name="T12" fmla="*/ 12 w 49"/>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49" h="120">
                  <a:moveTo>
                    <a:pt x="12" y="120"/>
                  </a:moveTo>
                  <a:cubicBezTo>
                    <a:pt x="8" y="120"/>
                    <a:pt x="4" y="118"/>
                    <a:pt x="1" y="112"/>
                  </a:cubicBezTo>
                  <a:cubicBezTo>
                    <a:pt x="0" y="50"/>
                    <a:pt x="28" y="30"/>
                    <a:pt x="49" y="0"/>
                  </a:cubicBezTo>
                  <a:lnTo>
                    <a:pt x="49" y="111"/>
                  </a:lnTo>
                  <a:cubicBezTo>
                    <a:pt x="48" y="110"/>
                    <a:pt x="46" y="110"/>
                    <a:pt x="45" y="110"/>
                  </a:cubicBezTo>
                  <a:cubicBezTo>
                    <a:pt x="38" y="110"/>
                    <a:pt x="31" y="113"/>
                    <a:pt x="26" y="115"/>
                  </a:cubicBezTo>
                  <a:cubicBezTo>
                    <a:pt x="21" y="117"/>
                    <a:pt x="16" y="120"/>
                    <a:pt x="12" y="12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265"/>
            <p:cNvSpPr>
              <a:spLocks/>
            </p:cNvSpPr>
            <p:nvPr/>
          </p:nvSpPr>
          <p:spPr bwMode="auto">
            <a:xfrm>
              <a:off x="1869282" y="4787107"/>
              <a:ext cx="39688" cy="60325"/>
            </a:xfrm>
            <a:custGeom>
              <a:avLst/>
              <a:gdLst>
                <a:gd name="T0" fmla="*/ 46 w 78"/>
                <a:gd name="T1" fmla="*/ 117 h 117"/>
                <a:gd name="T2" fmla="*/ 1 w 78"/>
                <a:gd name="T3" fmla="*/ 70 h 117"/>
                <a:gd name="T4" fmla="*/ 0 w 78"/>
                <a:gd name="T5" fmla="*/ 70 h 117"/>
                <a:gd name="T6" fmla="*/ 0 w 78"/>
                <a:gd name="T7" fmla="*/ 0 h 117"/>
                <a:gd name="T8" fmla="*/ 70 w 78"/>
                <a:gd name="T9" fmla="*/ 62 h 117"/>
                <a:gd name="T10" fmla="*/ 78 w 78"/>
                <a:gd name="T11" fmla="*/ 61 h 117"/>
                <a:gd name="T12" fmla="*/ 46 w 78"/>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78" h="117">
                  <a:moveTo>
                    <a:pt x="46" y="117"/>
                  </a:moveTo>
                  <a:cubicBezTo>
                    <a:pt x="20" y="117"/>
                    <a:pt x="27" y="70"/>
                    <a:pt x="1" y="70"/>
                  </a:cubicBezTo>
                  <a:cubicBezTo>
                    <a:pt x="1" y="70"/>
                    <a:pt x="0" y="70"/>
                    <a:pt x="0" y="70"/>
                  </a:cubicBezTo>
                  <a:lnTo>
                    <a:pt x="0" y="0"/>
                  </a:lnTo>
                  <a:cubicBezTo>
                    <a:pt x="26" y="18"/>
                    <a:pt x="32" y="62"/>
                    <a:pt x="70" y="62"/>
                  </a:cubicBezTo>
                  <a:cubicBezTo>
                    <a:pt x="73" y="62"/>
                    <a:pt x="75" y="61"/>
                    <a:pt x="78" y="61"/>
                  </a:cubicBezTo>
                  <a:cubicBezTo>
                    <a:pt x="77" y="94"/>
                    <a:pt x="60" y="102"/>
                    <a:pt x="46" y="11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Freeform 266"/>
            <p:cNvSpPr>
              <a:spLocks/>
            </p:cNvSpPr>
            <p:nvPr/>
          </p:nvSpPr>
          <p:spPr bwMode="auto">
            <a:xfrm>
              <a:off x="1856582" y="4783932"/>
              <a:ext cx="12700" cy="63500"/>
            </a:xfrm>
            <a:custGeom>
              <a:avLst/>
              <a:gdLst>
                <a:gd name="T0" fmla="*/ 8 w 25"/>
                <a:gd name="T1" fmla="*/ 124 h 124"/>
                <a:gd name="T2" fmla="*/ 0 w 25"/>
                <a:gd name="T3" fmla="*/ 123 h 124"/>
                <a:gd name="T4" fmla="*/ 0 w 25"/>
                <a:gd name="T5" fmla="*/ 12 h 124"/>
                <a:gd name="T6" fmla="*/ 8 w 25"/>
                <a:gd name="T7" fmla="*/ 0 h 124"/>
                <a:gd name="T8" fmla="*/ 25 w 25"/>
                <a:gd name="T9" fmla="*/ 7 h 124"/>
                <a:gd name="T10" fmla="*/ 25 w 25"/>
                <a:gd name="T11" fmla="*/ 77 h 124"/>
                <a:gd name="T12" fmla="*/ 15 w 25"/>
                <a:gd name="T13" fmla="*/ 79 h 124"/>
                <a:gd name="T14" fmla="*/ 8 w 25"/>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4">
                  <a:moveTo>
                    <a:pt x="8" y="124"/>
                  </a:moveTo>
                  <a:cubicBezTo>
                    <a:pt x="5" y="123"/>
                    <a:pt x="3" y="123"/>
                    <a:pt x="0" y="123"/>
                  </a:cubicBezTo>
                  <a:lnTo>
                    <a:pt x="0" y="12"/>
                  </a:lnTo>
                  <a:cubicBezTo>
                    <a:pt x="3" y="8"/>
                    <a:pt x="5" y="4"/>
                    <a:pt x="8" y="0"/>
                  </a:cubicBezTo>
                  <a:cubicBezTo>
                    <a:pt x="14" y="1"/>
                    <a:pt x="20" y="4"/>
                    <a:pt x="25" y="7"/>
                  </a:cubicBezTo>
                  <a:lnTo>
                    <a:pt x="25" y="77"/>
                  </a:lnTo>
                  <a:cubicBezTo>
                    <a:pt x="22" y="77"/>
                    <a:pt x="19" y="78"/>
                    <a:pt x="15" y="79"/>
                  </a:cubicBezTo>
                  <a:cubicBezTo>
                    <a:pt x="4" y="83"/>
                    <a:pt x="9" y="107"/>
                    <a:pt x="8" y="12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267"/>
            <p:cNvSpPr>
              <a:spLocks/>
            </p:cNvSpPr>
            <p:nvPr/>
          </p:nvSpPr>
          <p:spPr bwMode="auto">
            <a:xfrm>
              <a:off x="2228057" y="6487319"/>
              <a:ext cx="20638" cy="28575"/>
            </a:xfrm>
            <a:custGeom>
              <a:avLst/>
              <a:gdLst>
                <a:gd name="T0" fmla="*/ 12 w 40"/>
                <a:gd name="T1" fmla="*/ 58 h 58"/>
                <a:gd name="T2" fmla="*/ 1 w 40"/>
                <a:gd name="T3" fmla="*/ 56 h 58"/>
                <a:gd name="T4" fmla="*/ 21 w 40"/>
                <a:gd name="T5" fmla="*/ 0 h 58"/>
                <a:gd name="T6" fmla="*/ 26 w 40"/>
                <a:gd name="T7" fmla="*/ 0 h 58"/>
                <a:gd name="T8" fmla="*/ 12 w 40"/>
                <a:gd name="T9" fmla="*/ 58 h 58"/>
              </a:gdLst>
              <a:ahLst/>
              <a:cxnLst>
                <a:cxn ang="0">
                  <a:pos x="T0" y="T1"/>
                </a:cxn>
                <a:cxn ang="0">
                  <a:pos x="T2" y="T3"/>
                </a:cxn>
                <a:cxn ang="0">
                  <a:pos x="T4" y="T5"/>
                </a:cxn>
                <a:cxn ang="0">
                  <a:pos x="T6" y="T7"/>
                </a:cxn>
                <a:cxn ang="0">
                  <a:pos x="T8" y="T9"/>
                </a:cxn>
              </a:cxnLst>
              <a:rect l="0" t="0" r="r" b="b"/>
              <a:pathLst>
                <a:path w="40" h="58">
                  <a:moveTo>
                    <a:pt x="12" y="58"/>
                  </a:moveTo>
                  <a:cubicBezTo>
                    <a:pt x="9" y="58"/>
                    <a:pt x="5" y="58"/>
                    <a:pt x="1" y="56"/>
                  </a:cubicBezTo>
                  <a:cubicBezTo>
                    <a:pt x="0" y="27"/>
                    <a:pt x="1" y="0"/>
                    <a:pt x="21" y="0"/>
                  </a:cubicBezTo>
                  <a:cubicBezTo>
                    <a:pt x="23" y="0"/>
                    <a:pt x="24" y="0"/>
                    <a:pt x="26" y="0"/>
                  </a:cubicBezTo>
                  <a:cubicBezTo>
                    <a:pt x="40" y="19"/>
                    <a:pt x="36" y="58"/>
                    <a:pt x="12"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277"/>
            <p:cNvSpPr>
              <a:spLocks/>
            </p:cNvSpPr>
            <p:nvPr/>
          </p:nvSpPr>
          <p:spPr bwMode="auto">
            <a:xfrm>
              <a:off x="2216944" y="5591969"/>
              <a:ext cx="61913" cy="74613"/>
            </a:xfrm>
            <a:custGeom>
              <a:avLst/>
              <a:gdLst>
                <a:gd name="T0" fmla="*/ 96 w 122"/>
                <a:gd name="T1" fmla="*/ 147 h 147"/>
                <a:gd name="T2" fmla="*/ 88 w 122"/>
                <a:gd name="T3" fmla="*/ 146 h 147"/>
                <a:gd name="T4" fmla="*/ 0 w 122"/>
                <a:gd name="T5" fmla="*/ 0 h 147"/>
                <a:gd name="T6" fmla="*/ 120 w 122"/>
                <a:gd name="T7" fmla="*/ 112 h 147"/>
                <a:gd name="T8" fmla="*/ 96 w 122"/>
                <a:gd name="T9" fmla="*/ 147 h 147"/>
              </a:gdLst>
              <a:ahLst/>
              <a:cxnLst>
                <a:cxn ang="0">
                  <a:pos x="T0" y="T1"/>
                </a:cxn>
                <a:cxn ang="0">
                  <a:pos x="T2" y="T3"/>
                </a:cxn>
                <a:cxn ang="0">
                  <a:pos x="T4" y="T5"/>
                </a:cxn>
                <a:cxn ang="0">
                  <a:pos x="T6" y="T7"/>
                </a:cxn>
                <a:cxn ang="0">
                  <a:pos x="T8" y="T9"/>
                </a:cxn>
              </a:cxnLst>
              <a:rect l="0" t="0" r="r" b="b"/>
              <a:pathLst>
                <a:path w="122" h="147">
                  <a:moveTo>
                    <a:pt x="96" y="147"/>
                  </a:moveTo>
                  <a:cubicBezTo>
                    <a:pt x="94" y="147"/>
                    <a:pt x="91" y="147"/>
                    <a:pt x="88" y="146"/>
                  </a:cubicBezTo>
                  <a:cubicBezTo>
                    <a:pt x="99" y="42"/>
                    <a:pt x="12" y="75"/>
                    <a:pt x="0" y="0"/>
                  </a:cubicBezTo>
                  <a:cubicBezTo>
                    <a:pt x="66" y="1"/>
                    <a:pt x="79" y="77"/>
                    <a:pt x="120" y="112"/>
                  </a:cubicBezTo>
                  <a:cubicBezTo>
                    <a:pt x="122" y="139"/>
                    <a:pt x="113" y="147"/>
                    <a:pt x="96" y="14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279"/>
            <p:cNvSpPr>
              <a:spLocks/>
            </p:cNvSpPr>
            <p:nvPr/>
          </p:nvSpPr>
          <p:spPr bwMode="auto">
            <a:xfrm>
              <a:off x="2004219" y="6099969"/>
              <a:ext cx="111125" cy="87313"/>
            </a:xfrm>
            <a:custGeom>
              <a:avLst/>
              <a:gdLst>
                <a:gd name="T0" fmla="*/ 100 w 215"/>
                <a:gd name="T1" fmla="*/ 170 h 170"/>
                <a:gd name="T2" fmla="*/ 63 w 215"/>
                <a:gd name="T3" fmla="*/ 45 h 170"/>
                <a:gd name="T4" fmla="*/ 0 w 215"/>
                <a:gd name="T5" fmla="*/ 1 h 170"/>
                <a:gd name="T6" fmla="*/ 9 w 215"/>
                <a:gd name="T7" fmla="*/ 0 h 170"/>
                <a:gd name="T8" fmla="*/ 81 w 215"/>
                <a:gd name="T9" fmla="*/ 22 h 170"/>
                <a:gd name="T10" fmla="*/ 148 w 215"/>
                <a:gd name="T11" fmla="*/ 43 h 170"/>
                <a:gd name="T12" fmla="*/ 215 w 215"/>
                <a:gd name="T13" fmla="*/ 12 h 170"/>
                <a:gd name="T14" fmla="*/ 215 w 215"/>
                <a:gd name="T15" fmla="*/ 67 h 170"/>
                <a:gd name="T16" fmla="*/ 203 w 215"/>
                <a:gd name="T17" fmla="*/ 87 h 170"/>
                <a:gd name="T18" fmla="*/ 193 w 215"/>
                <a:gd name="T19" fmla="*/ 86 h 170"/>
                <a:gd name="T20" fmla="*/ 111 w 215"/>
                <a:gd name="T21" fmla="*/ 169 h 170"/>
                <a:gd name="T22" fmla="*/ 100 w 215"/>
                <a:gd name="T2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170">
                  <a:moveTo>
                    <a:pt x="100" y="170"/>
                  </a:moveTo>
                  <a:cubicBezTo>
                    <a:pt x="58" y="170"/>
                    <a:pt x="64" y="103"/>
                    <a:pt x="63" y="45"/>
                  </a:cubicBezTo>
                  <a:cubicBezTo>
                    <a:pt x="45" y="26"/>
                    <a:pt x="22" y="14"/>
                    <a:pt x="0" y="1"/>
                  </a:cubicBezTo>
                  <a:cubicBezTo>
                    <a:pt x="3" y="0"/>
                    <a:pt x="6" y="0"/>
                    <a:pt x="9" y="0"/>
                  </a:cubicBezTo>
                  <a:cubicBezTo>
                    <a:pt x="36" y="0"/>
                    <a:pt x="59" y="11"/>
                    <a:pt x="81" y="22"/>
                  </a:cubicBezTo>
                  <a:cubicBezTo>
                    <a:pt x="103" y="32"/>
                    <a:pt x="124" y="43"/>
                    <a:pt x="148" y="43"/>
                  </a:cubicBezTo>
                  <a:cubicBezTo>
                    <a:pt x="168" y="43"/>
                    <a:pt x="190" y="35"/>
                    <a:pt x="215" y="12"/>
                  </a:cubicBezTo>
                  <a:lnTo>
                    <a:pt x="215" y="67"/>
                  </a:lnTo>
                  <a:cubicBezTo>
                    <a:pt x="211" y="74"/>
                    <a:pt x="207" y="80"/>
                    <a:pt x="203" y="87"/>
                  </a:cubicBezTo>
                  <a:cubicBezTo>
                    <a:pt x="200" y="87"/>
                    <a:pt x="196" y="86"/>
                    <a:pt x="193" y="86"/>
                  </a:cubicBezTo>
                  <a:cubicBezTo>
                    <a:pt x="152" y="86"/>
                    <a:pt x="109" y="124"/>
                    <a:pt x="111" y="169"/>
                  </a:cubicBezTo>
                  <a:cubicBezTo>
                    <a:pt x="107" y="170"/>
                    <a:pt x="103" y="170"/>
                    <a:pt x="100" y="17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280"/>
            <p:cNvSpPr>
              <a:spLocks/>
            </p:cNvSpPr>
            <p:nvPr/>
          </p:nvSpPr>
          <p:spPr bwMode="auto">
            <a:xfrm>
              <a:off x="2108994" y="6134894"/>
              <a:ext cx="6350" cy="11113"/>
            </a:xfrm>
            <a:custGeom>
              <a:avLst/>
              <a:gdLst>
                <a:gd name="T0" fmla="*/ 12 w 12"/>
                <a:gd name="T1" fmla="*/ 23 h 23"/>
                <a:gd name="T2" fmla="*/ 0 w 12"/>
                <a:gd name="T3" fmla="*/ 20 h 23"/>
                <a:gd name="T4" fmla="*/ 12 w 12"/>
                <a:gd name="T5" fmla="*/ 0 h 23"/>
                <a:gd name="T6" fmla="*/ 12 w 12"/>
                <a:gd name="T7" fmla="*/ 23 h 23"/>
              </a:gdLst>
              <a:ahLst/>
              <a:cxnLst>
                <a:cxn ang="0">
                  <a:pos x="T0" y="T1"/>
                </a:cxn>
                <a:cxn ang="0">
                  <a:pos x="T2" y="T3"/>
                </a:cxn>
                <a:cxn ang="0">
                  <a:pos x="T4" y="T5"/>
                </a:cxn>
                <a:cxn ang="0">
                  <a:pos x="T6" y="T7"/>
                </a:cxn>
              </a:cxnLst>
              <a:rect l="0" t="0" r="r" b="b"/>
              <a:pathLst>
                <a:path w="12" h="23">
                  <a:moveTo>
                    <a:pt x="12" y="23"/>
                  </a:moveTo>
                  <a:cubicBezTo>
                    <a:pt x="8" y="22"/>
                    <a:pt x="4" y="21"/>
                    <a:pt x="0" y="20"/>
                  </a:cubicBezTo>
                  <a:cubicBezTo>
                    <a:pt x="4" y="13"/>
                    <a:pt x="8" y="7"/>
                    <a:pt x="12" y="0"/>
                  </a:cubicBezTo>
                  <a:lnTo>
                    <a:pt x="12" y="23"/>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282"/>
            <p:cNvSpPr>
              <a:spLocks/>
            </p:cNvSpPr>
            <p:nvPr/>
          </p:nvSpPr>
          <p:spPr bwMode="auto">
            <a:xfrm>
              <a:off x="2056607" y="6193632"/>
              <a:ext cx="19050" cy="34925"/>
            </a:xfrm>
            <a:custGeom>
              <a:avLst/>
              <a:gdLst>
                <a:gd name="T0" fmla="*/ 18 w 37"/>
                <a:gd name="T1" fmla="*/ 68 h 68"/>
                <a:gd name="T2" fmla="*/ 9 w 37"/>
                <a:gd name="T3" fmla="*/ 67 h 68"/>
                <a:gd name="T4" fmla="*/ 2 w 37"/>
                <a:gd name="T5" fmla="*/ 0 h 68"/>
                <a:gd name="T6" fmla="*/ 37 w 37"/>
                <a:gd name="T7" fmla="*/ 42 h 68"/>
                <a:gd name="T8" fmla="*/ 28 w 37"/>
                <a:gd name="T9" fmla="*/ 66 h 68"/>
                <a:gd name="T10" fmla="*/ 18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18" y="68"/>
                  </a:moveTo>
                  <a:cubicBezTo>
                    <a:pt x="16" y="68"/>
                    <a:pt x="13" y="68"/>
                    <a:pt x="9" y="67"/>
                  </a:cubicBezTo>
                  <a:cubicBezTo>
                    <a:pt x="0" y="53"/>
                    <a:pt x="0" y="27"/>
                    <a:pt x="2" y="0"/>
                  </a:cubicBezTo>
                  <a:cubicBezTo>
                    <a:pt x="18" y="6"/>
                    <a:pt x="22" y="32"/>
                    <a:pt x="37" y="42"/>
                  </a:cubicBezTo>
                  <a:cubicBezTo>
                    <a:pt x="34" y="50"/>
                    <a:pt x="31" y="58"/>
                    <a:pt x="28" y="66"/>
                  </a:cubicBezTo>
                  <a:cubicBezTo>
                    <a:pt x="25" y="67"/>
                    <a:pt x="22" y="68"/>
                    <a:pt x="18"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Freeform 283"/>
            <p:cNvSpPr>
              <a:spLocks/>
            </p:cNvSpPr>
            <p:nvPr/>
          </p:nvSpPr>
          <p:spPr bwMode="auto">
            <a:xfrm>
              <a:off x="2070894" y="6214269"/>
              <a:ext cx="7938" cy="12700"/>
            </a:xfrm>
            <a:custGeom>
              <a:avLst/>
              <a:gdLst>
                <a:gd name="T0" fmla="*/ 0 w 13"/>
                <a:gd name="T1" fmla="*/ 24 h 24"/>
                <a:gd name="T2" fmla="*/ 9 w 13"/>
                <a:gd name="T3" fmla="*/ 0 h 24"/>
                <a:gd name="T4" fmla="*/ 13 w 13"/>
                <a:gd name="T5" fmla="*/ 3 h 24"/>
                <a:gd name="T6" fmla="*/ 0 w 13"/>
                <a:gd name="T7" fmla="*/ 24 h 24"/>
              </a:gdLst>
              <a:ahLst/>
              <a:cxnLst>
                <a:cxn ang="0">
                  <a:pos x="T0" y="T1"/>
                </a:cxn>
                <a:cxn ang="0">
                  <a:pos x="T2" y="T3"/>
                </a:cxn>
                <a:cxn ang="0">
                  <a:pos x="T4" y="T5"/>
                </a:cxn>
                <a:cxn ang="0">
                  <a:pos x="T6" y="T7"/>
                </a:cxn>
              </a:cxnLst>
              <a:rect l="0" t="0" r="r" b="b"/>
              <a:pathLst>
                <a:path w="13" h="24">
                  <a:moveTo>
                    <a:pt x="0" y="24"/>
                  </a:moveTo>
                  <a:cubicBezTo>
                    <a:pt x="3" y="16"/>
                    <a:pt x="6" y="8"/>
                    <a:pt x="9" y="0"/>
                  </a:cubicBezTo>
                  <a:cubicBezTo>
                    <a:pt x="10" y="1"/>
                    <a:pt x="12" y="2"/>
                    <a:pt x="13" y="3"/>
                  </a:cubicBezTo>
                  <a:cubicBezTo>
                    <a:pt x="12" y="14"/>
                    <a:pt x="7" y="21"/>
                    <a:pt x="0" y="24"/>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284"/>
            <p:cNvSpPr>
              <a:spLocks/>
            </p:cNvSpPr>
            <p:nvPr/>
          </p:nvSpPr>
          <p:spPr bwMode="auto">
            <a:xfrm>
              <a:off x="2070894" y="6065044"/>
              <a:ext cx="23813" cy="34925"/>
            </a:xfrm>
            <a:custGeom>
              <a:avLst/>
              <a:gdLst>
                <a:gd name="T0" fmla="*/ 31 w 47"/>
                <a:gd name="T1" fmla="*/ 67 h 67"/>
                <a:gd name="T2" fmla="*/ 15 w 47"/>
                <a:gd name="T3" fmla="*/ 0 h 67"/>
                <a:gd name="T4" fmla="*/ 47 w 47"/>
                <a:gd name="T5" fmla="*/ 45 h 67"/>
                <a:gd name="T6" fmla="*/ 31 w 47"/>
                <a:gd name="T7" fmla="*/ 67 h 67"/>
              </a:gdLst>
              <a:ahLst/>
              <a:cxnLst>
                <a:cxn ang="0">
                  <a:pos x="T0" y="T1"/>
                </a:cxn>
                <a:cxn ang="0">
                  <a:pos x="T2" y="T3"/>
                </a:cxn>
                <a:cxn ang="0">
                  <a:pos x="T4" y="T5"/>
                </a:cxn>
                <a:cxn ang="0">
                  <a:pos x="T6" y="T7"/>
                </a:cxn>
              </a:cxnLst>
              <a:rect l="0" t="0" r="r" b="b"/>
              <a:pathLst>
                <a:path w="47" h="67">
                  <a:moveTo>
                    <a:pt x="31" y="67"/>
                  </a:moveTo>
                  <a:cubicBezTo>
                    <a:pt x="14" y="59"/>
                    <a:pt x="0" y="21"/>
                    <a:pt x="15" y="0"/>
                  </a:cubicBezTo>
                  <a:cubicBezTo>
                    <a:pt x="35" y="1"/>
                    <a:pt x="46" y="17"/>
                    <a:pt x="47" y="45"/>
                  </a:cubicBezTo>
                  <a:cubicBezTo>
                    <a:pt x="40" y="50"/>
                    <a:pt x="33" y="54"/>
                    <a:pt x="31"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285"/>
            <p:cNvSpPr>
              <a:spLocks/>
            </p:cNvSpPr>
            <p:nvPr/>
          </p:nvSpPr>
          <p:spPr bwMode="auto">
            <a:xfrm>
              <a:off x="2008982" y="5887244"/>
              <a:ext cx="85725" cy="85725"/>
            </a:xfrm>
            <a:custGeom>
              <a:avLst/>
              <a:gdLst>
                <a:gd name="T0" fmla="*/ 104 w 168"/>
                <a:gd name="T1" fmla="*/ 168 h 168"/>
                <a:gd name="T2" fmla="*/ 40 w 168"/>
                <a:gd name="T3" fmla="*/ 140 h 168"/>
                <a:gd name="T4" fmla="*/ 8 w 168"/>
                <a:gd name="T5" fmla="*/ 146 h 168"/>
                <a:gd name="T6" fmla="*/ 0 w 168"/>
                <a:gd name="T7" fmla="*/ 101 h 168"/>
                <a:gd name="T8" fmla="*/ 104 w 168"/>
                <a:gd name="T9" fmla="*/ 0 h 168"/>
                <a:gd name="T10" fmla="*/ 168 w 168"/>
                <a:gd name="T11" fmla="*/ 33 h 168"/>
                <a:gd name="T12" fmla="*/ 168 w 168"/>
                <a:gd name="T13" fmla="*/ 101 h 168"/>
                <a:gd name="T14" fmla="*/ 104 w 168"/>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68">
                  <a:moveTo>
                    <a:pt x="104" y="168"/>
                  </a:moveTo>
                  <a:cubicBezTo>
                    <a:pt x="79" y="153"/>
                    <a:pt x="64" y="140"/>
                    <a:pt x="40" y="140"/>
                  </a:cubicBezTo>
                  <a:cubicBezTo>
                    <a:pt x="31" y="140"/>
                    <a:pt x="21" y="142"/>
                    <a:pt x="8" y="146"/>
                  </a:cubicBezTo>
                  <a:cubicBezTo>
                    <a:pt x="8" y="128"/>
                    <a:pt x="12" y="103"/>
                    <a:pt x="0" y="101"/>
                  </a:cubicBezTo>
                  <a:cubicBezTo>
                    <a:pt x="27" y="57"/>
                    <a:pt x="70" y="35"/>
                    <a:pt x="104" y="0"/>
                  </a:cubicBezTo>
                  <a:cubicBezTo>
                    <a:pt x="121" y="17"/>
                    <a:pt x="147" y="23"/>
                    <a:pt x="168" y="33"/>
                  </a:cubicBezTo>
                  <a:lnTo>
                    <a:pt x="168" y="101"/>
                  </a:lnTo>
                  <a:cubicBezTo>
                    <a:pt x="136" y="109"/>
                    <a:pt x="122" y="141"/>
                    <a:pt x="104" y="1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286"/>
            <p:cNvSpPr>
              <a:spLocks/>
            </p:cNvSpPr>
            <p:nvPr/>
          </p:nvSpPr>
          <p:spPr bwMode="auto">
            <a:xfrm>
              <a:off x="1820069" y="4669632"/>
              <a:ext cx="20638" cy="46038"/>
            </a:xfrm>
            <a:custGeom>
              <a:avLst/>
              <a:gdLst>
                <a:gd name="T0" fmla="*/ 5 w 40"/>
                <a:gd name="T1" fmla="*/ 90 h 90"/>
                <a:gd name="T2" fmla="*/ 0 w 40"/>
                <a:gd name="T3" fmla="*/ 89 h 90"/>
                <a:gd name="T4" fmla="*/ 15 w 40"/>
                <a:gd name="T5" fmla="*/ 0 h 90"/>
                <a:gd name="T6" fmla="*/ 18 w 40"/>
                <a:gd name="T7" fmla="*/ 0 h 90"/>
                <a:gd name="T8" fmla="*/ 36 w 40"/>
                <a:gd name="T9" fmla="*/ 45 h 90"/>
                <a:gd name="T10" fmla="*/ 5 w 40"/>
                <a:gd name="T11" fmla="*/ 90 h 90"/>
              </a:gdLst>
              <a:ahLst/>
              <a:cxnLst>
                <a:cxn ang="0">
                  <a:pos x="T0" y="T1"/>
                </a:cxn>
                <a:cxn ang="0">
                  <a:pos x="T2" y="T3"/>
                </a:cxn>
                <a:cxn ang="0">
                  <a:pos x="T4" y="T5"/>
                </a:cxn>
                <a:cxn ang="0">
                  <a:pos x="T6" y="T7"/>
                </a:cxn>
                <a:cxn ang="0">
                  <a:pos x="T8" y="T9"/>
                </a:cxn>
                <a:cxn ang="0">
                  <a:pos x="T10" y="T11"/>
                </a:cxn>
              </a:cxnLst>
              <a:rect l="0" t="0" r="r" b="b"/>
              <a:pathLst>
                <a:path w="40" h="90">
                  <a:moveTo>
                    <a:pt x="5" y="90"/>
                  </a:moveTo>
                  <a:cubicBezTo>
                    <a:pt x="3" y="90"/>
                    <a:pt x="2" y="90"/>
                    <a:pt x="0" y="89"/>
                  </a:cubicBezTo>
                  <a:cubicBezTo>
                    <a:pt x="8" y="54"/>
                    <a:pt x="33" y="42"/>
                    <a:pt x="15" y="0"/>
                  </a:cubicBezTo>
                  <a:cubicBezTo>
                    <a:pt x="16" y="0"/>
                    <a:pt x="17" y="0"/>
                    <a:pt x="18" y="0"/>
                  </a:cubicBezTo>
                  <a:cubicBezTo>
                    <a:pt x="36" y="0"/>
                    <a:pt x="40" y="22"/>
                    <a:pt x="36" y="45"/>
                  </a:cubicBezTo>
                  <a:cubicBezTo>
                    <a:pt x="32" y="67"/>
                    <a:pt x="20" y="90"/>
                    <a:pt x="5" y="9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292"/>
            <p:cNvSpPr>
              <a:spLocks/>
            </p:cNvSpPr>
            <p:nvPr/>
          </p:nvSpPr>
          <p:spPr bwMode="auto">
            <a:xfrm>
              <a:off x="2907507" y="4396582"/>
              <a:ext cx="25400" cy="33338"/>
            </a:xfrm>
            <a:custGeom>
              <a:avLst/>
              <a:gdLst>
                <a:gd name="T0" fmla="*/ 24 w 52"/>
                <a:gd name="T1" fmla="*/ 66 h 66"/>
                <a:gd name="T2" fmla="*/ 0 w 52"/>
                <a:gd name="T3" fmla="*/ 10 h 66"/>
                <a:gd name="T4" fmla="*/ 8 w 52"/>
                <a:gd name="T5" fmla="*/ 11 h 66"/>
                <a:gd name="T6" fmla="*/ 22 w 52"/>
                <a:gd name="T7" fmla="*/ 0 h 66"/>
                <a:gd name="T8" fmla="*/ 29 w 52"/>
                <a:gd name="T9" fmla="*/ 61 h 66"/>
                <a:gd name="T10" fmla="*/ 24 w 52"/>
                <a:gd name="T11" fmla="*/ 66 h 66"/>
              </a:gdLst>
              <a:ahLst/>
              <a:cxnLst>
                <a:cxn ang="0">
                  <a:pos x="T0" y="T1"/>
                </a:cxn>
                <a:cxn ang="0">
                  <a:pos x="T2" y="T3"/>
                </a:cxn>
                <a:cxn ang="0">
                  <a:pos x="T4" y="T5"/>
                </a:cxn>
                <a:cxn ang="0">
                  <a:pos x="T6" y="T7"/>
                </a:cxn>
                <a:cxn ang="0">
                  <a:pos x="T8" y="T9"/>
                </a:cxn>
                <a:cxn ang="0">
                  <a:pos x="T10" y="T11"/>
                </a:cxn>
              </a:cxnLst>
              <a:rect l="0" t="0" r="r" b="b"/>
              <a:pathLst>
                <a:path w="52" h="66">
                  <a:moveTo>
                    <a:pt x="24" y="66"/>
                  </a:moveTo>
                  <a:cubicBezTo>
                    <a:pt x="14" y="66"/>
                    <a:pt x="0" y="30"/>
                    <a:pt x="0" y="10"/>
                  </a:cubicBezTo>
                  <a:cubicBezTo>
                    <a:pt x="3" y="11"/>
                    <a:pt x="6" y="11"/>
                    <a:pt x="8" y="11"/>
                  </a:cubicBezTo>
                  <a:cubicBezTo>
                    <a:pt x="15" y="11"/>
                    <a:pt x="21" y="9"/>
                    <a:pt x="22" y="0"/>
                  </a:cubicBezTo>
                  <a:cubicBezTo>
                    <a:pt x="52" y="14"/>
                    <a:pt x="14" y="51"/>
                    <a:pt x="29" y="61"/>
                  </a:cubicBezTo>
                  <a:cubicBezTo>
                    <a:pt x="28" y="65"/>
                    <a:pt x="26" y="66"/>
                    <a:pt x="24" y="6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296"/>
            <p:cNvSpPr>
              <a:spLocks/>
            </p:cNvSpPr>
            <p:nvPr/>
          </p:nvSpPr>
          <p:spPr bwMode="auto">
            <a:xfrm>
              <a:off x="2950369" y="4134644"/>
              <a:ext cx="26988" cy="17463"/>
            </a:xfrm>
            <a:custGeom>
              <a:avLst/>
              <a:gdLst>
                <a:gd name="T0" fmla="*/ 30 w 50"/>
                <a:gd name="T1" fmla="*/ 35 h 35"/>
                <a:gd name="T2" fmla="*/ 0 w 50"/>
                <a:gd name="T3" fmla="*/ 0 h 35"/>
                <a:gd name="T4" fmla="*/ 49 w 50"/>
                <a:gd name="T5" fmla="*/ 0 h 35"/>
                <a:gd name="T6" fmla="*/ 49 w 50"/>
                <a:gd name="T7" fmla="*/ 25 h 35"/>
                <a:gd name="T8" fmla="*/ 30 w 50"/>
                <a:gd name="T9" fmla="*/ 35 h 35"/>
              </a:gdLst>
              <a:ahLst/>
              <a:cxnLst>
                <a:cxn ang="0">
                  <a:pos x="T0" y="T1"/>
                </a:cxn>
                <a:cxn ang="0">
                  <a:pos x="T2" y="T3"/>
                </a:cxn>
                <a:cxn ang="0">
                  <a:pos x="T4" y="T5"/>
                </a:cxn>
                <a:cxn ang="0">
                  <a:pos x="T6" y="T7"/>
                </a:cxn>
                <a:cxn ang="0">
                  <a:pos x="T8" y="T9"/>
                </a:cxn>
              </a:cxnLst>
              <a:rect l="0" t="0" r="r" b="b"/>
              <a:pathLst>
                <a:path w="50" h="35">
                  <a:moveTo>
                    <a:pt x="30" y="35"/>
                  </a:moveTo>
                  <a:cubicBezTo>
                    <a:pt x="16" y="35"/>
                    <a:pt x="3" y="21"/>
                    <a:pt x="0" y="0"/>
                  </a:cubicBezTo>
                  <a:lnTo>
                    <a:pt x="49" y="0"/>
                  </a:lnTo>
                  <a:cubicBezTo>
                    <a:pt x="50" y="6"/>
                    <a:pt x="50" y="14"/>
                    <a:pt x="49" y="25"/>
                  </a:cubicBezTo>
                  <a:cubicBezTo>
                    <a:pt x="43" y="32"/>
                    <a:pt x="36" y="35"/>
                    <a:pt x="30" y="3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297"/>
            <p:cNvSpPr>
              <a:spLocks/>
            </p:cNvSpPr>
            <p:nvPr/>
          </p:nvSpPr>
          <p:spPr bwMode="auto">
            <a:xfrm>
              <a:off x="2950369" y="4123532"/>
              <a:ext cx="25400" cy="11113"/>
            </a:xfrm>
            <a:custGeom>
              <a:avLst/>
              <a:gdLst>
                <a:gd name="T0" fmla="*/ 49 w 49"/>
                <a:gd name="T1" fmla="*/ 22 h 22"/>
                <a:gd name="T2" fmla="*/ 0 w 49"/>
                <a:gd name="T3" fmla="*/ 22 h 22"/>
                <a:gd name="T4" fmla="*/ 1 w 49"/>
                <a:gd name="T5" fmla="*/ 2 h 22"/>
                <a:gd name="T6" fmla="*/ 18 w 49"/>
                <a:gd name="T7" fmla="*/ 0 h 22"/>
                <a:gd name="T8" fmla="*/ 49 w 49"/>
                <a:gd name="T9" fmla="*/ 22 h 22"/>
              </a:gdLst>
              <a:ahLst/>
              <a:cxnLst>
                <a:cxn ang="0">
                  <a:pos x="T0" y="T1"/>
                </a:cxn>
                <a:cxn ang="0">
                  <a:pos x="T2" y="T3"/>
                </a:cxn>
                <a:cxn ang="0">
                  <a:pos x="T4" y="T5"/>
                </a:cxn>
                <a:cxn ang="0">
                  <a:pos x="T6" y="T7"/>
                </a:cxn>
                <a:cxn ang="0">
                  <a:pos x="T8" y="T9"/>
                </a:cxn>
              </a:cxnLst>
              <a:rect l="0" t="0" r="r" b="b"/>
              <a:pathLst>
                <a:path w="49" h="22">
                  <a:moveTo>
                    <a:pt x="49" y="22"/>
                  </a:moveTo>
                  <a:lnTo>
                    <a:pt x="0" y="22"/>
                  </a:lnTo>
                  <a:cubicBezTo>
                    <a:pt x="0" y="15"/>
                    <a:pt x="0" y="9"/>
                    <a:pt x="1" y="2"/>
                  </a:cubicBezTo>
                  <a:cubicBezTo>
                    <a:pt x="6" y="1"/>
                    <a:pt x="12" y="0"/>
                    <a:pt x="18" y="0"/>
                  </a:cubicBezTo>
                  <a:cubicBezTo>
                    <a:pt x="33" y="0"/>
                    <a:pt x="45" y="5"/>
                    <a:pt x="49" y="2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298"/>
            <p:cNvSpPr>
              <a:spLocks/>
            </p:cNvSpPr>
            <p:nvPr/>
          </p:nvSpPr>
          <p:spPr bwMode="auto">
            <a:xfrm>
              <a:off x="2948782" y="4307682"/>
              <a:ext cx="42863" cy="41275"/>
            </a:xfrm>
            <a:custGeom>
              <a:avLst/>
              <a:gdLst>
                <a:gd name="T0" fmla="*/ 13 w 83"/>
                <a:gd name="T1" fmla="*/ 79 h 79"/>
                <a:gd name="T2" fmla="*/ 76 w 83"/>
                <a:gd name="T3" fmla="*/ 0 h 79"/>
                <a:gd name="T4" fmla="*/ 68 w 83"/>
                <a:gd name="T5" fmla="*/ 67 h 79"/>
                <a:gd name="T6" fmla="*/ 39 w 83"/>
                <a:gd name="T7" fmla="*/ 59 h 79"/>
                <a:gd name="T8" fmla="*/ 13 w 83"/>
                <a:gd name="T9" fmla="*/ 79 h 79"/>
              </a:gdLst>
              <a:ahLst/>
              <a:cxnLst>
                <a:cxn ang="0">
                  <a:pos x="T0" y="T1"/>
                </a:cxn>
                <a:cxn ang="0">
                  <a:pos x="T2" y="T3"/>
                </a:cxn>
                <a:cxn ang="0">
                  <a:pos x="T4" y="T5"/>
                </a:cxn>
                <a:cxn ang="0">
                  <a:pos x="T6" y="T7"/>
                </a:cxn>
                <a:cxn ang="0">
                  <a:pos x="T8" y="T9"/>
                </a:cxn>
              </a:cxnLst>
              <a:rect l="0" t="0" r="r" b="b"/>
              <a:pathLst>
                <a:path w="83" h="79">
                  <a:moveTo>
                    <a:pt x="13" y="79"/>
                  </a:moveTo>
                  <a:cubicBezTo>
                    <a:pt x="0" y="50"/>
                    <a:pt x="49" y="10"/>
                    <a:pt x="76" y="0"/>
                  </a:cubicBezTo>
                  <a:cubicBezTo>
                    <a:pt x="83" y="35"/>
                    <a:pt x="69" y="41"/>
                    <a:pt x="68" y="67"/>
                  </a:cubicBezTo>
                  <a:cubicBezTo>
                    <a:pt x="59" y="63"/>
                    <a:pt x="49" y="59"/>
                    <a:pt x="39" y="59"/>
                  </a:cubicBezTo>
                  <a:cubicBezTo>
                    <a:pt x="28" y="59"/>
                    <a:pt x="19" y="64"/>
                    <a:pt x="13" y="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299"/>
            <p:cNvSpPr>
              <a:spLocks/>
            </p:cNvSpPr>
            <p:nvPr/>
          </p:nvSpPr>
          <p:spPr bwMode="auto">
            <a:xfrm>
              <a:off x="2882107" y="4488657"/>
              <a:ext cx="44450" cy="131763"/>
            </a:xfrm>
            <a:custGeom>
              <a:avLst/>
              <a:gdLst>
                <a:gd name="T0" fmla="*/ 42 w 88"/>
                <a:gd name="T1" fmla="*/ 259 h 259"/>
                <a:gd name="T2" fmla="*/ 26 w 88"/>
                <a:gd name="T3" fmla="*/ 241 h 259"/>
                <a:gd name="T4" fmla="*/ 11 w 88"/>
                <a:gd name="T5" fmla="*/ 222 h 259"/>
                <a:gd name="T6" fmla="*/ 0 w 88"/>
                <a:gd name="T7" fmla="*/ 225 h 259"/>
                <a:gd name="T8" fmla="*/ 64 w 88"/>
                <a:gd name="T9" fmla="*/ 0 h 259"/>
                <a:gd name="T10" fmla="*/ 88 w 88"/>
                <a:gd name="T11" fmla="*/ 146 h 259"/>
                <a:gd name="T12" fmla="*/ 41 w 88"/>
                <a:gd name="T13" fmla="*/ 169 h 259"/>
                <a:gd name="T14" fmla="*/ 48 w 88"/>
                <a:gd name="T15" fmla="*/ 258 h 259"/>
                <a:gd name="T16" fmla="*/ 42 w 88"/>
                <a:gd name="T1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59">
                  <a:moveTo>
                    <a:pt x="42" y="259"/>
                  </a:moveTo>
                  <a:cubicBezTo>
                    <a:pt x="32" y="259"/>
                    <a:pt x="29" y="250"/>
                    <a:pt x="26" y="241"/>
                  </a:cubicBezTo>
                  <a:cubicBezTo>
                    <a:pt x="23" y="232"/>
                    <a:pt x="20" y="222"/>
                    <a:pt x="11" y="222"/>
                  </a:cubicBezTo>
                  <a:cubicBezTo>
                    <a:pt x="8" y="222"/>
                    <a:pt x="4" y="223"/>
                    <a:pt x="0" y="225"/>
                  </a:cubicBezTo>
                  <a:cubicBezTo>
                    <a:pt x="36" y="144"/>
                    <a:pt x="33" y="76"/>
                    <a:pt x="64" y="0"/>
                  </a:cubicBezTo>
                  <a:cubicBezTo>
                    <a:pt x="79" y="39"/>
                    <a:pt x="69" y="112"/>
                    <a:pt x="88" y="146"/>
                  </a:cubicBezTo>
                  <a:cubicBezTo>
                    <a:pt x="78" y="162"/>
                    <a:pt x="51" y="153"/>
                    <a:pt x="41" y="169"/>
                  </a:cubicBezTo>
                  <a:cubicBezTo>
                    <a:pt x="34" y="211"/>
                    <a:pt x="50" y="222"/>
                    <a:pt x="48" y="258"/>
                  </a:cubicBezTo>
                  <a:cubicBezTo>
                    <a:pt x="46" y="259"/>
                    <a:pt x="44" y="259"/>
                    <a:pt x="42" y="25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300"/>
            <p:cNvSpPr>
              <a:spLocks noEditPoints="1"/>
            </p:cNvSpPr>
            <p:nvPr/>
          </p:nvSpPr>
          <p:spPr bwMode="auto">
            <a:xfrm>
              <a:off x="2964657" y="4712494"/>
              <a:ext cx="38100" cy="66675"/>
            </a:xfrm>
            <a:custGeom>
              <a:avLst/>
              <a:gdLst>
                <a:gd name="T0" fmla="*/ 74 w 74"/>
                <a:gd name="T1" fmla="*/ 130 h 130"/>
                <a:gd name="T2" fmla="*/ 47 w 74"/>
                <a:gd name="T3" fmla="*/ 95 h 130"/>
                <a:gd name="T4" fmla="*/ 63 w 74"/>
                <a:gd name="T5" fmla="*/ 82 h 130"/>
                <a:gd name="T6" fmla="*/ 74 w 74"/>
                <a:gd name="T7" fmla="*/ 130 h 130"/>
                <a:gd name="T8" fmla="*/ 37 w 74"/>
                <a:gd name="T9" fmla="*/ 71 h 130"/>
                <a:gd name="T10" fmla="*/ 9 w 74"/>
                <a:gd name="T11" fmla="*/ 50 h 130"/>
                <a:gd name="T12" fmla="*/ 7 w 74"/>
                <a:gd name="T13" fmla="*/ 50 h 130"/>
                <a:gd name="T14" fmla="*/ 0 w 74"/>
                <a:gd name="T15" fmla="*/ 9 h 130"/>
                <a:gd name="T16" fmla="*/ 14 w 74"/>
                <a:gd name="T17" fmla="*/ 0 h 130"/>
                <a:gd name="T18" fmla="*/ 55 w 74"/>
                <a:gd name="T19" fmla="*/ 57 h 130"/>
                <a:gd name="T20" fmla="*/ 37 w 74"/>
                <a:gd name="T21"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30">
                  <a:moveTo>
                    <a:pt x="74" y="130"/>
                  </a:moveTo>
                  <a:cubicBezTo>
                    <a:pt x="59" y="126"/>
                    <a:pt x="53" y="111"/>
                    <a:pt x="47" y="95"/>
                  </a:cubicBezTo>
                  <a:cubicBezTo>
                    <a:pt x="52" y="91"/>
                    <a:pt x="58" y="86"/>
                    <a:pt x="63" y="82"/>
                  </a:cubicBezTo>
                  <a:cubicBezTo>
                    <a:pt x="68" y="99"/>
                    <a:pt x="72" y="116"/>
                    <a:pt x="74" y="130"/>
                  </a:cubicBezTo>
                  <a:close/>
                  <a:moveTo>
                    <a:pt x="37" y="71"/>
                  </a:moveTo>
                  <a:cubicBezTo>
                    <a:pt x="31" y="59"/>
                    <a:pt x="23" y="50"/>
                    <a:pt x="9" y="50"/>
                  </a:cubicBezTo>
                  <a:cubicBezTo>
                    <a:pt x="8" y="50"/>
                    <a:pt x="8" y="50"/>
                    <a:pt x="7" y="50"/>
                  </a:cubicBezTo>
                  <a:cubicBezTo>
                    <a:pt x="6" y="34"/>
                    <a:pt x="10" y="11"/>
                    <a:pt x="0" y="9"/>
                  </a:cubicBezTo>
                  <a:cubicBezTo>
                    <a:pt x="4" y="2"/>
                    <a:pt x="9" y="0"/>
                    <a:pt x="14" y="0"/>
                  </a:cubicBezTo>
                  <a:cubicBezTo>
                    <a:pt x="29" y="0"/>
                    <a:pt x="44" y="26"/>
                    <a:pt x="55" y="57"/>
                  </a:cubicBezTo>
                  <a:cubicBezTo>
                    <a:pt x="49" y="62"/>
                    <a:pt x="43" y="67"/>
                    <a:pt x="37"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301"/>
            <p:cNvSpPr>
              <a:spLocks/>
            </p:cNvSpPr>
            <p:nvPr/>
          </p:nvSpPr>
          <p:spPr bwMode="auto">
            <a:xfrm>
              <a:off x="2983707" y="4742657"/>
              <a:ext cx="12700" cy="19050"/>
            </a:xfrm>
            <a:custGeom>
              <a:avLst/>
              <a:gdLst>
                <a:gd name="T0" fmla="*/ 10 w 26"/>
                <a:gd name="T1" fmla="*/ 38 h 38"/>
                <a:gd name="T2" fmla="*/ 0 w 26"/>
                <a:gd name="T3" fmla="*/ 14 h 38"/>
                <a:gd name="T4" fmla="*/ 18 w 26"/>
                <a:gd name="T5" fmla="*/ 0 h 38"/>
                <a:gd name="T6" fmla="*/ 26 w 26"/>
                <a:gd name="T7" fmla="*/ 25 h 38"/>
                <a:gd name="T8" fmla="*/ 10 w 26"/>
                <a:gd name="T9" fmla="*/ 38 h 38"/>
              </a:gdLst>
              <a:ahLst/>
              <a:cxnLst>
                <a:cxn ang="0">
                  <a:pos x="T0" y="T1"/>
                </a:cxn>
                <a:cxn ang="0">
                  <a:pos x="T2" y="T3"/>
                </a:cxn>
                <a:cxn ang="0">
                  <a:pos x="T4" y="T5"/>
                </a:cxn>
                <a:cxn ang="0">
                  <a:pos x="T6" y="T7"/>
                </a:cxn>
                <a:cxn ang="0">
                  <a:pos x="T8" y="T9"/>
                </a:cxn>
              </a:cxnLst>
              <a:rect l="0" t="0" r="r" b="b"/>
              <a:pathLst>
                <a:path w="26" h="38">
                  <a:moveTo>
                    <a:pt x="10" y="38"/>
                  </a:moveTo>
                  <a:cubicBezTo>
                    <a:pt x="7" y="30"/>
                    <a:pt x="4" y="22"/>
                    <a:pt x="0" y="14"/>
                  </a:cubicBezTo>
                  <a:cubicBezTo>
                    <a:pt x="6" y="10"/>
                    <a:pt x="12" y="5"/>
                    <a:pt x="18" y="0"/>
                  </a:cubicBezTo>
                  <a:cubicBezTo>
                    <a:pt x="21" y="8"/>
                    <a:pt x="24" y="16"/>
                    <a:pt x="26" y="25"/>
                  </a:cubicBezTo>
                  <a:cubicBezTo>
                    <a:pt x="21" y="29"/>
                    <a:pt x="15" y="34"/>
                    <a:pt x="10" y="3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302"/>
            <p:cNvSpPr>
              <a:spLocks/>
            </p:cNvSpPr>
            <p:nvPr/>
          </p:nvSpPr>
          <p:spPr bwMode="auto">
            <a:xfrm>
              <a:off x="2931319" y="4493419"/>
              <a:ext cx="63500" cy="90488"/>
            </a:xfrm>
            <a:custGeom>
              <a:avLst/>
              <a:gdLst>
                <a:gd name="T0" fmla="*/ 116 w 125"/>
                <a:gd name="T1" fmla="*/ 176 h 176"/>
                <a:gd name="T2" fmla="*/ 77 w 125"/>
                <a:gd name="T3" fmla="*/ 147 h 176"/>
                <a:gd name="T4" fmla="*/ 24 w 125"/>
                <a:gd name="T5" fmla="*/ 167 h 176"/>
                <a:gd name="T6" fmla="*/ 0 w 125"/>
                <a:gd name="T7" fmla="*/ 147 h 176"/>
                <a:gd name="T8" fmla="*/ 34 w 125"/>
                <a:gd name="T9" fmla="*/ 62 h 176"/>
                <a:gd name="T10" fmla="*/ 27 w 125"/>
                <a:gd name="T11" fmla="*/ 44 h 176"/>
                <a:gd name="T12" fmla="*/ 41 w 125"/>
                <a:gd name="T13" fmla="*/ 37 h 176"/>
                <a:gd name="T14" fmla="*/ 48 w 125"/>
                <a:gd name="T15" fmla="*/ 0 h 176"/>
                <a:gd name="T16" fmla="*/ 78 w 125"/>
                <a:gd name="T17" fmla="*/ 54 h 176"/>
                <a:gd name="T18" fmla="*/ 116 w 125"/>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76">
                  <a:moveTo>
                    <a:pt x="116" y="176"/>
                  </a:moveTo>
                  <a:cubicBezTo>
                    <a:pt x="100" y="170"/>
                    <a:pt x="88" y="160"/>
                    <a:pt x="77" y="147"/>
                  </a:cubicBezTo>
                  <a:cubicBezTo>
                    <a:pt x="56" y="150"/>
                    <a:pt x="39" y="167"/>
                    <a:pt x="24" y="167"/>
                  </a:cubicBezTo>
                  <a:cubicBezTo>
                    <a:pt x="16" y="167"/>
                    <a:pt x="8" y="162"/>
                    <a:pt x="0" y="147"/>
                  </a:cubicBezTo>
                  <a:cubicBezTo>
                    <a:pt x="13" y="120"/>
                    <a:pt x="25" y="92"/>
                    <a:pt x="34" y="62"/>
                  </a:cubicBezTo>
                  <a:cubicBezTo>
                    <a:pt x="32" y="56"/>
                    <a:pt x="29" y="50"/>
                    <a:pt x="27" y="44"/>
                  </a:cubicBezTo>
                  <a:cubicBezTo>
                    <a:pt x="31" y="40"/>
                    <a:pt x="36" y="39"/>
                    <a:pt x="41" y="37"/>
                  </a:cubicBezTo>
                  <a:cubicBezTo>
                    <a:pt x="44" y="26"/>
                    <a:pt x="46" y="14"/>
                    <a:pt x="48" y="0"/>
                  </a:cubicBezTo>
                  <a:cubicBezTo>
                    <a:pt x="70" y="12"/>
                    <a:pt x="77" y="29"/>
                    <a:pt x="78" y="54"/>
                  </a:cubicBezTo>
                  <a:cubicBezTo>
                    <a:pt x="104" y="80"/>
                    <a:pt x="125" y="130"/>
                    <a:pt x="116" y="17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303"/>
            <p:cNvSpPr>
              <a:spLocks/>
            </p:cNvSpPr>
            <p:nvPr/>
          </p:nvSpPr>
          <p:spPr bwMode="auto">
            <a:xfrm>
              <a:off x="2909094" y="4634707"/>
              <a:ext cx="39688" cy="55563"/>
            </a:xfrm>
            <a:custGeom>
              <a:avLst/>
              <a:gdLst>
                <a:gd name="T0" fmla="*/ 40 w 78"/>
                <a:gd name="T1" fmla="*/ 109 h 109"/>
                <a:gd name="T2" fmla="*/ 33 w 78"/>
                <a:gd name="T3" fmla="*/ 19 h 109"/>
                <a:gd name="T4" fmla="*/ 26 w 78"/>
                <a:gd name="T5" fmla="*/ 0 h 109"/>
                <a:gd name="T6" fmla="*/ 78 w 78"/>
                <a:gd name="T7" fmla="*/ 82 h 109"/>
                <a:gd name="T8" fmla="*/ 51 w 78"/>
                <a:gd name="T9" fmla="*/ 53 h 109"/>
                <a:gd name="T10" fmla="*/ 51 w 78"/>
                <a:gd name="T11" fmla="*/ 107 h 109"/>
                <a:gd name="T12" fmla="*/ 40 w 78"/>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78" h="109">
                  <a:moveTo>
                    <a:pt x="40" y="109"/>
                  </a:moveTo>
                  <a:cubicBezTo>
                    <a:pt x="0" y="109"/>
                    <a:pt x="12" y="40"/>
                    <a:pt x="33" y="19"/>
                  </a:cubicBezTo>
                  <a:cubicBezTo>
                    <a:pt x="30" y="13"/>
                    <a:pt x="28" y="8"/>
                    <a:pt x="26" y="0"/>
                  </a:cubicBezTo>
                  <a:cubicBezTo>
                    <a:pt x="54" y="13"/>
                    <a:pt x="63" y="50"/>
                    <a:pt x="78" y="82"/>
                  </a:cubicBezTo>
                  <a:cubicBezTo>
                    <a:pt x="68" y="73"/>
                    <a:pt x="59" y="64"/>
                    <a:pt x="51" y="53"/>
                  </a:cubicBezTo>
                  <a:cubicBezTo>
                    <a:pt x="52" y="71"/>
                    <a:pt x="50" y="91"/>
                    <a:pt x="51" y="107"/>
                  </a:cubicBezTo>
                  <a:cubicBezTo>
                    <a:pt x="47" y="109"/>
                    <a:pt x="43" y="109"/>
                    <a:pt x="40" y="10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306"/>
            <p:cNvSpPr>
              <a:spLocks/>
            </p:cNvSpPr>
            <p:nvPr/>
          </p:nvSpPr>
          <p:spPr bwMode="auto">
            <a:xfrm>
              <a:off x="2921794" y="4377532"/>
              <a:ext cx="66675" cy="76200"/>
            </a:xfrm>
            <a:custGeom>
              <a:avLst/>
              <a:gdLst>
                <a:gd name="T0" fmla="*/ 76 w 130"/>
                <a:gd name="T1" fmla="*/ 149 h 149"/>
                <a:gd name="T2" fmla="*/ 44 w 130"/>
                <a:gd name="T3" fmla="*/ 137 h 149"/>
                <a:gd name="T4" fmla="*/ 13 w 130"/>
                <a:gd name="T5" fmla="*/ 124 h 149"/>
                <a:gd name="T6" fmla="*/ 3 w 130"/>
                <a:gd name="T7" fmla="*/ 125 h 149"/>
                <a:gd name="T8" fmla="*/ 67 w 130"/>
                <a:gd name="T9" fmla="*/ 0 h 149"/>
                <a:gd name="T10" fmla="*/ 91 w 130"/>
                <a:gd name="T11" fmla="*/ 147 h 149"/>
                <a:gd name="T12" fmla="*/ 76 w 130"/>
                <a:gd name="T13" fmla="*/ 149 h 149"/>
              </a:gdLst>
              <a:ahLst/>
              <a:cxnLst>
                <a:cxn ang="0">
                  <a:pos x="T0" y="T1"/>
                </a:cxn>
                <a:cxn ang="0">
                  <a:pos x="T2" y="T3"/>
                </a:cxn>
                <a:cxn ang="0">
                  <a:pos x="T4" y="T5"/>
                </a:cxn>
                <a:cxn ang="0">
                  <a:pos x="T6" y="T7"/>
                </a:cxn>
                <a:cxn ang="0">
                  <a:pos x="T8" y="T9"/>
                </a:cxn>
                <a:cxn ang="0">
                  <a:pos x="T10" y="T11"/>
                </a:cxn>
                <a:cxn ang="0">
                  <a:pos x="T12" y="T13"/>
                </a:cxn>
              </a:cxnLst>
              <a:rect l="0" t="0" r="r" b="b"/>
              <a:pathLst>
                <a:path w="130" h="149">
                  <a:moveTo>
                    <a:pt x="76" y="149"/>
                  </a:moveTo>
                  <a:cubicBezTo>
                    <a:pt x="63" y="149"/>
                    <a:pt x="54" y="143"/>
                    <a:pt x="44" y="137"/>
                  </a:cubicBezTo>
                  <a:cubicBezTo>
                    <a:pt x="35" y="130"/>
                    <a:pt x="26" y="124"/>
                    <a:pt x="13" y="124"/>
                  </a:cubicBezTo>
                  <a:cubicBezTo>
                    <a:pt x="10" y="124"/>
                    <a:pt x="6" y="124"/>
                    <a:pt x="3" y="125"/>
                  </a:cubicBezTo>
                  <a:cubicBezTo>
                    <a:pt x="0" y="49"/>
                    <a:pt x="64" y="68"/>
                    <a:pt x="67" y="0"/>
                  </a:cubicBezTo>
                  <a:cubicBezTo>
                    <a:pt x="111" y="11"/>
                    <a:pt x="130" y="113"/>
                    <a:pt x="91" y="147"/>
                  </a:cubicBezTo>
                  <a:cubicBezTo>
                    <a:pt x="85" y="149"/>
                    <a:pt x="81" y="149"/>
                    <a:pt x="76" y="1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307"/>
            <p:cNvSpPr>
              <a:spLocks noEditPoints="1"/>
            </p:cNvSpPr>
            <p:nvPr/>
          </p:nvSpPr>
          <p:spPr bwMode="auto">
            <a:xfrm>
              <a:off x="2809082" y="4388644"/>
              <a:ext cx="139700" cy="339725"/>
            </a:xfrm>
            <a:custGeom>
              <a:avLst/>
              <a:gdLst>
                <a:gd name="T0" fmla="*/ 257 w 272"/>
                <a:gd name="T1" fmla="*/ 661 h 661"/>
                <a:gd name="T2" fmla="*/ 80 w 272"/>
                <a:gd name="T3" fmla="*/ 459 h 661"/>
                <a:gd name="T4" fmla="*/ 36 w 272"/>
                <a:gd name="T5" fmla="*/ 651 h 661"/>
                <a:gd name="T6" fmla="*/ 31 w 272"/>
                <a:gd name="T7" fmla="*/ 638 h 661"/>
                <a:gd name="T8" fmla="*/ 36 w 272"/>
                <a:gd name="T9" fmla="*/ 615 h 661"/>
                <a:gd name="T10" fmla="*/ 40 w 272"/>
                <a:gd name="T11" fmla="*/ 552 h 661"/>
                <a:gd name="T12" fmla="*/ 40 w 272"/>
                <a:gd name="T13" fmla="*/ 430 h 661"/>
                <a:gd name="T14" fmla="*/ 42 w 272"/>
                <a:gd name="T15" fmla="*/ 428 h 661"/>
                <a:gd name="T16" fmla="*/ 42 w 272"/>
                <a:gd name="T17" fmla="*/ 368 h 661"/>
                <a:gd name="T18" fmla="*/ 87 w 272"/>
                <a:gd name="T19" fmla="*/ 348 h 661"/>
                <a:gd name="T20" fmla="*/ 42 w 272"/>
                <a:gd name="T21" fmla="*/ 186 h 661"/>
                <a:gd name="T22" fmla="*/ 50 w 272"/>
                <a:gd name="T23" fmla="*/ 187 h 661"/>
                <a:gd name="T24" fmla="*/ 85 w 272"/>
                <a:gd name="T25" fmla="*/ 164 h 661"/>
                <a:gd name="T26" fmla="*/ 95 w 272"/>
                <a:gd name="T27" fmla="*/ 68 h 661"/>
                <a:gd name="T28" fmla="*/ 99 w 272"/>
                <a:gd name="T29" fmla="*/ 68 h 661"/>
                <a:gd name="T30" fmla="*/ 174 w 272"/>
                <a:gd name="T31" fmla="*/ 0 h 661"/>
                <a:gd name="T32" fmla="*/ 151 w 272"/>
                <a:gd name="T33" fmla="*/ 170 h 661"/>
                <a:gd name="T34" fmla="*/ 107 w 272"/>
                <a:gd name="T35" fmla="*/ 201 h 661"/>
                <a:gd name="T36" fmla="*/ 153 w 272"/>
                <a:gd name="T37" fmla="*/ 307 h 661"/>
                <a:gd name="T38" fmla="*/ 124 w 272"/>
                <a:gd name="T39" fmla="*/ 408 h 661"/>
                <a:gd name="T40" fmla="*/ 199 w 272"/>
                <a:gd name="T41" fmla="*/ 519 h 661"/>
                <a:gd name="T42" fmla="*/ 199 w 272"/>
                <a:gd name="T43" fmla="*/ 590 h 661"/>
                <a:gd name="T44" fmla="*/ 265 w 272"/>
                <a:gd name="T45" fmla="*/ 660 h 661"/>
                <a:gd name="T46" fmla="*/ 257 w 272"/>
                <a:gd name="T47" fmla="*/ 661 h 661"/>
                <a:gd name="T48" fmla="*/ 14 w 272"/>
                <a:gd name="T49" fmla="*/ 586 h 661"/>
                <a:gd name="T50" fmla="*/ 9 w 272"/>
                <a:gd name="T51" fmla="*/ 566 h 661"/>
                <a:gd name="T52" fmla="*/ 15 w 272"/>
                <a:gd name="T53" fmla="*/ 566 h 661"/>
                <a:gd name="T54" fmla="*/ 14 w 272"/>
                <a:gd name="T55" fmla="*/ 586 h 661"/>
                <a:gd name="T56" fmla="*/ 16 w 272"/>
                <a:gd name="T57" fmla="*/ 542 h 661"/>
                <a:gd name="T58" fmla="*/ 4 w 272"/>
                <a:gd name="T59" fmla="*/ 542 h 661"/>
                <a:gd name="T60" fmla="*/ 9 w 272"/>
                <a:gd name="T61" fmla="*/ 468 h 661"/>
                <a:gd name="T62" fmla="*/ 14 w 272"/>
                <a:gd name="T63" fmla="*/ 491 h 661"/>
                <a:gd name="T64" fmla="*/ 16 w 272"/>
                <a:gd name="T65" fmla="*/ 491 h 661"/>
                <a:gd name="T66" fmla="*/ 16 w 272"/>
                <a:gd name="T67" fmla="*/ 54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661">
                  <a:moveTo>
                    <a:pt x="257" y="661"/>
                  </a:moveTo>
                  <a:cubicBezTo>
                    <a:pt x="174" y="661"/>
                    <a:pt x="168" y="479"/>
                    <a:pt x="80" y="459"/>
                  </a:cubicBezTo>
                  <a:cubicBezTo>
                    <a:pt x="48" y="507"/>
                    <a:pt x="36" y="619"/>
                    <a:pt x="36" y="651"/>
                  </a:cubicBezTo>
                  <a:cubicBezTo>
                    <a:pt x="34" y="647"/>
                    <a:pt x="33" y="643"/>
                    <a:pt x="31" y="638"/>
                  </a:cubicBezTo>
                  <a:cubicBezTo>
                    <a:pt x="33" y="631"/>
                    <a:pt x="34" y="623"/>
                    <a:pt x="36" y="615"/>
                  </a:cubicBezTo>
                  <a:lnTo>
                    <a:pt x="40" y="552"/>
                  </a:lnTo>
                  <a:lnTo>
                    <a:pt x="40" y="430"/>
                  </a:lnTo>
                  <a:cubicBezTo>
                    <a:pt x="41" y="429"/>
                    <a:pt x="42" y="429"/>
                    <a:pt x="42" y="428"/>
                  </a:cubicBezTo>
                  <a:lnTo>
                    <a:pt x="42" y="368"/>
                  </a:lnTo>
                  <a:cubicBezTo>
                    <a:pt x="52" y="354"/>
                    <a:pt x="78" y="362"/>
                    <a:pt x="87" y="348"/>
                  </a:cubicBezTo>
                  <a:cubicBezTo>
                    <a:pt x="32" y="315"/>
                    <a:pt x="75" y="245"/>
                    <a:pt x="42" y="186"/>
                  </a:cubicBezTo>
                  <a:cubicBezTo>
                    <a:pt x="45" y="187"/>
                    <a:pt x="47" y="187"/>
                    <a:pt x="50" y="187"/>
                  </a:cubicBezTo>
                  <a:cubicBezTo>
                    <a:pt x="67" y="187"/>
                    <a:pt x="70" y="168"/>
                    <a:pt x="85" y="164"/>
                  </a:cubicBezTo>
                  <a:cubicBezTo>
                    <a:pt x="97" y="134"/>
                    <a:pt x="109" y="107"/>
                    <a:pt x="95" y="68"/>
                  </a:cubicBezTo>
                  <a:cubicBezTo>
                    <a:pt x="96" y="68"/>
                    <a:pt x="97" y="68"/>
                    <a:pt x="99" y="68"/>
                  </a:cubicBezTo>
                  <a:cubicBezTo>
                    <a:pt x="140" y="68"/>
                    <a:pt x="146" y="19"/>
                    <a:pt x="174" y="0"/>
                  </a:cubicBezTo>
                  <a:cubicBezTo>
                    <a:pt x="170" y="62"/>
                    <a:pt x="140" y="86"/>
                    <a:pt x="151" y="170"/>
                  </a:cubicBezTo>
                  <a:cubicBezTo>
                    <a:pt x="135" y="178"/>
                    <a:pt x="121" y="190"/>
                    <a:pt x="107" y="201"/>
                  </a:cubicBezTo>
                  <a:cubicBezTo>
                    <a:pt x="113" y="254"/>
                    <a:pt x="110" y="293"/>
                    <a:pt x="153" y="307"/>
                  </a:cubicBezTo>
                  <a:cubicBezTo>
                    <a:pt x="156" y="357"/>
                    <a:pt x="129" y="368"/>
                    <a:pt x="124" y="408"/>
                  </a:cubicBezTo>
                  <a:cubicBezTo>
                    <a:pt x="136" y="464"/>
                    <a:pt x="161" y="499"/>
                    <a:pt x="199" y="519"/>
                  </a:cubicBezTo>
                  <a:lnTo>
                    <a:pt x="199" y="590"/>
                  </a:lnTo>
                  <a:cubicBezTo>
                    <a:pt x="209" y="630"/>
                    <a:pt x="272" y="597"/>
                    <a:pt x="265" y="660"/>
                  </a:cubicBezTo>
                  <a:cubicBezTo>
                    <a:pt x="263" y="661"/>
                    <a:pt x="260" y="661"/>
                    <a:pt x="257" y="661"/>
                  </a:cubicBezTo>
                  <a:moveTo>
                    <a:pt x="14" y="586"/>
                  </a:moveTo>
                  <a:cubicBezTo>
                    <a:pt x="12" y="579"/>
                    <a:pt x="11" y="573"/>
                    <a:pt x="9" y="566"/>
                  </a:cubicBezTo>
                  <a:lnTo>
                    <a:pt x="15" y="566"/>
                  </a:lnTo>
                  <a:cubicBezTo>
                    <a:pt x="15" y="573"/>
                    <a:pt x="15" y="579"/>
                    <a:pt x="14" y="586"/>
                  </a:cubicBezTo>
                  <a:close/>
                  <a:moveTo>
                    <a:pt x="16" y="542"/>
                  </a:moveTo>
                  <a:lnTo>
                    <a:pt x="4" y="542"/>
                  </a:lnTo>
                  <a:cubicBezTo>
                    <a:pt x="0" y="516"/>
                    <a:pt x="0" y="490"/>
                    <a:pt x="9" y="468"/>
                  </a:cubicBezTo>
                  <a:cubicBezTo>
                    <a:pt x="11" y="476"/>
                    <a:pt x="12" y="483"/>
                    <a:pt x="14" y="491"/>
                  </a:cubicBezTo>
                  <a:lnTo>
                    <a:pt x="16" y="491"/>
                  </a:lnTo>
                  <a:lnTo>
                    <a:pt x="16" y="542"/>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308"/>
            <p:cNvSpPr>
              <a:spLocks/>
            </p:cNvSpPr>
            <p:nvPr/>
          </p:nvSpPr>
          <p:spPr bwMode="auto">
            <a:xfrm>
              <a:off x="2810669" y="4609307"/>
              <a:ext cx="19050" cy="107950"/>
            </a:xfrm>
            <a:custGeom>
              <a:avLst/>
              <a:gdLst>
                <a:gd name="T0" fmla="*/ 27 w 36"/>
                <a:gd name="T1" fmla="*/ 208 h 208"/>
                <a:gd name="T2" fmla="*/ 10 w 36"/>
                <a:gd name="T3" fmla="*/ 156 h 208"/>
                <a:gd name="T4" fmla="*/ 11 w 36"/>
                <a:gd name="T5" fmla="*/ 136 h 208"/>
                <a:gd name="T6" fmla="*/ 5 w 36"/>
                <a:gd name="T7" fmla="*/ 136 h 208"/>
                <a:gd name="T8" fmla="*/ 0 w 36"/>
                <a:gd name="T9" fmla="*/ 112 h 208"/>
                <a:gd name="T10" fmla="*/ 12 w 36"/>
                <a:gd name="T11" fmla="*/ 112 h 208"/>
                <a:gd name="T12" fmla="*/ 12 w 36"/>
                <a:gd name="T13" fmla="*/ 61 h 208"/>
                <a:gd name="T14" fmla="*/ 10 w 36"/>
                <a:gd name="T15" fmla="*/ 61 h 208"/>
                <a:gd name="T16" fmla="*/ 5 w 36"/>
                <a:gd name="T17" fmla="*/ 38 h 208"/>
                <a:gd name="T18" fmla="*/ 36 w 36"/>
                <a:gd name="T19" fmla="*/ 0 h 208"/>
                <a:gd name="T20" fmla="*/ 36 w 36"/>
                <a:gd name="T21" fmla="*/ 122 h 208"/>
                <a:gd name="T22" fmla="*/ 32 w 36"/>
                <a:gd name="T23" fmla="*/ 185 h 208"/>
                <a:gd name="T24" fmla="*/ 27 w 36"/>
                <a:gd name="T2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08">
                  <a:moveTo>
                    <a:pt x="27" y="208"/>
                  </a:moveTo>
                  <a:cubicBezTo>
                    <a:pt x="22" y="192"/>
                    <a:pt x="16" y="174"/>
                    <a:pt x="10" y="156"/>
                  </a:cubicBezTo>
                  <a:cubicBezTo>
                    <a:pt x="11" y="149"/>
                    <a:pt x="11" y="143"/>
                    <a:pt x="11" y="136"/>
                  </a:cubicBezTo>
                  <a:lnTo>
                    <a:pt x="5" y="136"/>
                  </a:lnTo>
                  <a:cubicBezTo>
                    <a:pt x="3" y="128"/>
                    <a:pt x="1" y="120"/>
                    <a:pt x="0" y="112"/>
                  </a:cubicBezTo>
                  <a:lnTo>
                    <a:pt x="12" y="112"/>
                  </a:lnTo>
                  <a:lnTo>
                    <a:pt x="12" y="61"/>
                  </a:lnTo>
                  <a:lnTo>
                    <a:pt x="10" y="61"/>
                  </a:lnTo>
                  <a:cubicBezTo>
                    <a:pt x="8" y="53"/>
                    <a:pt x="7" y="46"/>
                    <a:pt x="5" y="38"/>
                  </a:cubicBezTo>
                  <a:cubicBezTo>
                    <a:pt x="11" y="23"/>
                    <a:pt x="21" y="10"/>
                    <a:pt x="36" y="0"/>
                  </a:cubicBezTo>
                  <a:lnTo>
                    <a:pt x="36" y="122"/>
                  </a:lnTo>
                  <a:lnTo>
                    <a:pt x="32" y="185"/>
                  </a:lnTo>
                  <a:cubicBezTo>
                    <a:pt x="30" y="193"/>
                    <a:pt x="29" y="201"/>
                    <a:pt x="27" y="20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309"/>
            <p:cNvSpPr>
              <a:spLocks/>
            </p:cNvSpPr>
            <p:nvPr/>
          </p:nvSpPr>
          <p:spPr bwMode="auto">
            <a:xfrm>
              <a:off x="2978944" y="5995194"/>
              <a:ext cx="20638" cy="20638"/>
            </a:xfrm>
            <a:custGeom>
              <a:avLst/>
              <a:gdLst>
                <a:gd name="T0" fmla="*/ 14 w 39"/>
                <a:gd name="T1" fmla="*/ 41 h 41"/>
                <a:gd name="T2" fmla="*/ 3 w 39"/>
                <a:gd name="T3" fmla="*/ 34 h 41"/>
                <a:gd name="T4" fmla="*/ 24 w 39"/>
                <a:gd name="T5" fmla="*/ 0 h 41"/>
                <a:gd name="T6" fmla="*/ 39 w 39"/>
                <a:gd name="T7" fmla="*/ 13 h 41"/>
                <a:gd name="T8" fmla="*/ 14 w 39"/>
                <a:gd name="T9" fmla="*/ 41 h 41"/>
              </a:gdLst>
              <a:ahLst/>
              <a:cxnLst>
                <a:cxn ang="0">
                  <a:pos x="T0" y="T1"/>
                </a:cxn>
                <a:cxn ang="0">
                  <a:pos x="T2" y="T3"/>
                </a:cxn>
                <a:cxn ang="0">
                  <a:pos x="T4" y="T5"/>
                </a:cxn>
                <a:cxn ang="0">
                  <a:pos x="T6" y="T7"/>
                </a:cxn>
                <a:cxn ang="0">
                  <a:pos x="T8" y="T9"/>
                </a:cxn>
              </a:cxnLst>
              <a:rect l="0" t="0" r="r" b="b"/>
              <a:pathLst>
                <a:path w="39" h="41">
                  <a:moveTo>
                    <a:pt x="14" y="41"/>
                  </a:moveTo>
                  <a:cubicBezTo>
                    <a:pt x="10" y="41"/>
                    <a:pt x="7" y="39"/>
                    <a:pt x="3" y="34"/>
                  </a:cubicBezTo>
                  <a:cubicBezTo>
                    <a:pt x="0" y="9"/>
                    <a:pt x="10" y="2"/>
                    <a:pt x="24" y="0"/>
                  </a:cubicBezTo>
                  <a:cubicBezTo>
                    <a:pt x="29" y="4"/>
                    <a:pt x="34" y="9"/>
                    <a:pt x="39" y="13"/>
                  </a:cubicBezTo>
                  <a:cubicBezTo>
                    <a:pt x="30" y="26"/>
                    <a:pt x="22" y="41"/>
                    <a:pt x="14" y="4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310"/>
            <p:cNvSpPr>
              <a:spLocks/>
            </p:cNvSpPr>
            <p:nvPr/>
          </p:nvSpPr>
          <p:spPr bwMode="auto">
            <a:xfrm>
              <a:off x="2991644" y="5995194"/>
              <a:ext cx="14288" cy="6350"/>
            </a:xfrm>
            <a:custGeom>
              <a:avLst/>
              <a:gdLst>
                <a:gd name="T0" fmla="*/ 15 w 27"/>
                <a:gd name="T1" fmla="*/ 13 h 13"/>
                <a:gd name="T2" fmla="*/ 0 w 27"/>
                <a:gd name="T3" fmla="*/ 0 h 13"/>
                <a:gd name="T4" fmla="*/ 8 w 27"/>
                <a:gd name="T5" fmla="*/ 0 h 13"/>
                <a:gd name="T6" fmla="*/ 27 w 27"/>
                <a:gd name="T7" fmla="*/ 0 h 13"/>
                <a:gd name="T8" fmla="*/ 15 w 27"/>
                <a:gd name="T9" fmla="*/ 13 h 13"/>
              </a:gdLst>
              <a:ahLst/>
              <a:cxnLst>
                <a:cxn ang="0">
                  <a:pos x="T0" y="T1"/>
                </a:cxn>
                <a:cxn ang="0">
                  <a:pos x="T2" y="T3"/>
                </a:cxn>
                <a:cxn ang="0">
                  <a:pos x="T4" y="T5"/>
                </a:cxn>
                <a:cxn ang="0">
                  <a:pos x="T6" y="T7"/>
                </a:cxn>
                <a:cxn ang="0">
                  <a:pos x="T8" y="T9"/>
                </a:cxn>
              </a:cxnLst>
              <a:rect l="0" t="0" r="r" b="b"/>
              <a:pathLst>
                <a:path w="27" h="13">
                  <a:moveTo>
                    <a:pt x="15" y="13"/>
                  </a:moveTo>
                  <a:cubicBezTo>
                    <a:pt x="10" y="9"/>
                    <a:pt x="5" y="4"/>
                    <a:pt x="0" y="0"/>
                  </a:cubicBezTo>
                  <a:cubicBezTo>
                    <a:pt x="2" y="0"/>
                    <a:pt x="5" y="0"/>
                    <a:pt x="8" y="0"/>
                  </a:cubicBezTo>
                  <a:cubicBezTo>
                    <a:pt x="14" y="0"/>
                    <a:pt x="21" y="0"/>
                    <a:pt x="27" y="0"/>
                  </a:cubicBezTo>
                  <a:cubicBezTo>
                    <a:pt x="23" y="3"/>
                    <a:pt x="19" y="8"/>
                    <a:pt x="15" y="1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311"/>
            <p:cNvSpPr>
              <a:spLocks noEditPoints="1"/>
            </p:cNvSpPr>
            <p:nvPr/>
          </p:nvSpPr>
          <p:spPr bwMode="auto">
            <a:xfrm>
              <a:off x="2801144" y="6341269"/>
              <a:ext cx="30163" cy="52388"/>
            </a:xfrm>
            <a:custGeom>
              <a:avLst/>
              <a:gdLst>
                <a:gd name="T0" fmla="*/ 56 w 57"/>
                <a:gd name="T1" fmla="*/ 102 h 102"/>
                <a:gd name="T2" fmla="*/ 55 w 57"/>
                <a:gd name="T3" fmla="*/ 102 h 102"/>
                <a:gd name="T4" fmla="*/ 55 w 57"/>
                <a:gd name="T5" fmla="*/ 74 h 102"/>
                <a:gd name="T6" fmla="*/ 56 w 57"/>
                <a:gd name="T7" fmla="*/ 102 h 102"/>
                <a:gd name="T8" fmla="*/ 31 w 57"/>
                <a:gd name="T9" fmla="*/ 93 h 102"/>
                <a:gd name="T10" fmla="*/ 0 w 57"/>
                <a:gd name="T11" fmla="*/ 68 h 102"/>
                <a:gd name="T12" fmla="*/ 0 w 57"/>
                <a:gd name="T13" fmla="*/ 12 h 102"/>
                <a:gd name="T14" fmla="*/ 4 w 57"/>
                <a:gd name="T15" fmla="*/ 12 h 102"/>
                <a:gd name="T16" fmla="*/ 16 w 57"/>
                <a:gd name="T17" fmla="*/ 0 h 102"/>
                <a:gd name="T18" fmla="*/ 31 w 57"/>
                <a:gd name="T19" fmla="*/ 21 h 102"/>
                <a:gd name="T20" fmla="*/ 31 w 57"/>
                <a:gd name="T21"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02">
                  <a:moveTo>
                    <a:pt x="56" y="102"/>
                  </a:moveTo>
                  <a:cubicBezTo>
                    <a:pt x="56" y="102"/>
                    <a:pt x="55" y="102"/>
                    <a:pt x="55" y="102"/>
                  </a:cubicBezTo>
                  <a:lnTo>
                    <a:pt x="55" y="74"/>
                  </a:lnTo>
                  <a:cubicBezTo>
                    <a:pt x="56" y="82"/>
                    <a:pt x="57" y="92"/>
                    <a:pt x="56" y="102"/>
                  </a:cubicBezTo>
                  <a:close/>
                  <a:moveTo>
                    <a:pt x="31" y="93"/>
                  </a:moveTo>
                  <a:cubicBezTo>
                    <a:pt x="19" y="86"/>
                    <a:pt x="9" y="78"/>
                    <a:pt x="0" y="68"/>
                  </a:cubicBezTo>
                  <a:cubicBezTo>
                    <a:pt x="15" y="46"/>
                    <a:pt x="1" y="40"/>
                    <a:pt x="0" y="12"/>
                  </a:cubicBezTo>
                  <a:cubicBezTo>
                    <a:pt x="2" y="12"/>
                    <a:pt x="3" y="12"/>
                    <a:pt x="4" y="12"/>
                  </a:cubicBezTo>
                  <a:cubicBezTo>
                    <a:pt x="11" y="12"/>
                    <a:pt x="15" y="8"/>
                    <a:pt x="16" y="0"/>
                  </a:cubicBezTo>
                  <a:cubicBezTo>
                    <a:pt x="21" y="8"/>
                    <a:pt x="26" y="14"/>
                    <a:pt x="31" y="21"/>
                  </a:cubicBezTo>
                  <a:lnTo>
                    <a:pt x="31" y="93"/>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312"/>
            <p:cNvSpPr>
              <a:spLocks/>
            </p:cNvSpPr>
            <p:nvPr/>
          </p:nvSpPr>
          <p:spPr bwMode="auto">
            <a:xfrm>
              <a:off x="2817019" y="6352382"/>
              <a:ext cx="12700" cy="41275"/>
            </a:xfrm>
            <a:custGeom>
              <a:avLst/>
              <a:gdLst>
                <a:gd name="T0" fmla="*/ 24 w 24"/>
                <a:gd name="T1" fmla="*/ 81 h 81"/>
                <a:gd name="T2" fmla="*/ 0 w 24"/>
                <a:gd name="T3" fmla="*/ 72 h 81"/>
                <a:gd name="T4" fmla="*/ 0 w 24"/>
                <a:gd name="T5" fmla="*/ 0 h 81"/>
                <a:gd name="T6" fmla="*/ 24 w 24"/>
                <a:gd name="T7" fmla="*/ 53 h 81"/>
                <a:gd name="T8" fmla="*/ 24 w 24"/>
                <a:gd name="T9" fmla="*/ 81 h 81"/>
              </a:gdLst>
              <a:ahLst/>
              <a:cxnLst>
                <a:cxn ang="0">
                  <a:pos x="T0" y="T1"/>
                </a:cxn>
                <a:cxn ang="0">
                  <a:pos x="T2" y="T3"/>
                </a:cxn>
                <a:cxn ang="0">
                  <a:pos x="T4" y="T5"/>
                </a:cxn>
                <a:cxn ang="0">
                  <a:pos x="T6" y="T7"/>
                </a:cxn>
                <a:cxn ang="0">
                  <a:pos x="T8" y="T9"/>
                </a:cxn>
              </a:cxnLst>
              <a:rect l="0" t="0" r="r" b="b"/>
              <a:pathLst>
                <a:path w="24" h="81">
                  <a:moveTo>
                    <a:pt x="24" y="81"/>
                  </a:moveTo>
                  <a:cubicBezTo>
                    <a:pt x="15" y="79"/>
                    <a:pt x="7" y="76"/>
                    <a:pt x="0" y="72"/>
                  </a:cubicBezTo>
                  <a:lnTo>
                    <a:pt x="0" y="0"/>
                  </a:lnTo>
                  <a:cubicBezTo>
                    <a:pt x="10" y="14"/>
                    <a:pt x="21" y="29"/>
                    <a:pt x="24" y="53"/>
                  </a:cubicBezTo>
                  <a:lnTo>
                    <a:pt x="24" y="81"/>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317"/>
            <p:cNvSpPr>
              <a:spLocks/>
            </p:cNvSpPr>
            <p:nvPr/>
          </p:nvSpPr>
          <p:spPr bwMode="auto">
            <a:xfrm>
              <a:off x="2717007" y="5442744"/>
              <a:ext cx="68263" cy="119063"/>
            </a:xfrm>
            <a:custGeom>
              <a:avLst/>
              <a:gdLst>
                <a:gd name="T0" fmla="*/ 0 w 132"/>
                <a:gd name="T1" fmla="*/ 232 h 232"/>
                <a:gd name="T2" fmla="*/ 67 w 132"/>
                <a:gd name="T3" fmla="*/ 0 h 232"/>
                <a:gd name="T4" fmla="*/ 120 w 132"/>
                <a:gd name="T5" fmla="*/ 51 h 232"/>
                <a:gd name="T6" fmla="*/ 126 w 132"/>
                <a:gd name="T7" fmla="*/ 50 h 232"/>
                <a:gd name="T8" fmla="*/ 89 w 132"/>
                <a:gd name="T9" fmla="*/ 171 h 232"/>
                <a:gd name="T10" fmla="*/ 83 w 132"/>
                <a:gd name="T11" fmla="*/ 172 h 232"/>
                <a:gd name="T12" fmla="*/ 59 w 132"/>
                <a:gd name="T13" fmla="*/ 150 h 232"/>
                <a:gd name="T14" fmla="*/ 59 w 132"/>
                <a:gd name="T15" fmla="*/ 201 h 232"/>
                <a:gd name="T16" fmla="*/ 0 w 132"/>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232">
                  <a:moveTo>
                    <a:pt x="0" y="232"/>
                  </a:moveTo>
                  <a:cubicBezTo>
                    <a:pt x="23" y="155"/>
                    <a:pt x="56" y="92"/>
                    <a:pt x="67" y="0"/>
                  </a:cubicBezTo>
                  <a:cubicBezTo>
                    <a:pt x="96" y="0"/>
                    <a:pt x="90" y="51"/>
                    <a:pt x="120" y="51"/>
                  </a:cubicBezTo>
                  <a:cubicBezTo>
                    <a:pt x="122" y="51"/>
                    <a:pt x="124" y="50"/>
                    <a:pt x="126" y="50"/>
                  </a:cubicBezTo>
                  <a:cubicBezTo>
                    <a:pt x="132" y="115"/>
                    <a:pt x="109" y="139"/>
                    <a:pt x="89" y="171"/>
                  </a:cubicBezTo>
                  <a:cubicBezTo>
                    <a:pt x="87" y="172"/>
                    <a:pt x="85" y="172"/>
                    <a:pt x="83" y="172"/>
                  </a:cubicBezTo>
                  <a:cubicBezTo>
                    <a:pt x="70" y="172"/>
                    <a:pt x="72" y="151"/>
                    <a:pt x="59" y="150"/>
                  </a:cubicBezTo>
                  <a:cubicBezTo>
                    <a:pt x="38" y="159"/>
                    <a:pt x="69" y="176"/>
                    <a:pt x="59" y="201"/>
                  </a:cubicBezTo>
                  <a:cubicBezTo>
                    <a:pt x="46" y="220"/>
                    <a:pt x="22" y="224"/>
                    <a:pt x="0" y="23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320"/>
            <p:cNvSpPr>
              <a:spLocks/>
            </p:cNvSpPr>
            <p:nvPr/>
          </p:nvSpPr>
          <p:spPr bwMode="auto">
            <a:xfrm>
              <a:off x="2947194" y="4810919"/>
              <a:ext cx="34925" cy="38100"/>
            </a:xfrm>
            <a:custGeom>
              <a:avLst/>
              <a:gdLst>
                <a:gd name="T0" fmla="*/ 60 w 70"/>
                <a:gd name="T1" fmla="*/ 74 h 74"/>
                <a:gd name="T2" fmla="*/ 19 w 70"/>
                <a:gd name="T3" fmla="*/ 0 h 74"/>
                <a:gd name="T4" fmla="*/ 70 w 70"/>
                <a:gd name="T5" fmla="*/ 70 h 74"/>
                <a:gd name="T6" fmla="*/ 60 w 70"/>
                <a:gd name="T7" fmla="*/ 74 h 74"/>
              </a:gdLst>
              <a:ahLst/>
              <a:cxnLst>
                <a:cxn ang="0">
                  <a:pos x="T0" y="T1"/>
                </a:cxn>
                <a:cxn ang="0">
                  <a:pos x="T2" y="T3"/>
                </a:cxn>
                <a:cxn ang="0">
                  <a:pos x="T4" y="T5"/>
                </a:cxn>
                <a:cxn ang="0">
                  <a:pos x="T6" y="T7"/>
                </a:cxn>
              </a:cxnLst>
              <a:rect l="0" t="0" r="r" b="b"/>
              <a:pathLst>
                <a:path w="70" h="74">
                  <a:moveTo>
                    <a:pt x="60" y="74"/>
                  </a:moveTo>
                  <a:cubicBezTo>
                    <a:pt x="37" y="74"/>
                    <a:pt x="0" y="32"/>
                    <a:pt x="19" y="0"/>
                  </a:cubicBezTo>
                  <a:cubicBezTo>
                    <a:pt x="45" y="11"/>
                    <a:pt x="62" y="34"/>
                    <a:pt x="70" y="70"/>
                  </a:cubicBezTo>
                  <a:cubicBezTo>
                    <a:pt x="67" y="73"/>
                    <a:pt x="64" y="74"/>
                    <a:pt x="60" y="7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321"/>
            <p:cNvSpPr>
              <a:spLocks/>
            </p:cNvSpPr>
            <p:nvPr/>
          </p:nvSpPr>
          <p:spPr bwMode="auto">
            <a:xfrm>
              <a:off x="2983707" y="5826919"/>
              <a:ext cx="15875" cy="28575"/>
            </a:xfrm>
            <a:custGeom>
              <a:avLst/>
              <a:gdLst>
                <a:gd name="T0" fmla="*/ 20 w 32"/>
                <a:gd name="T1" fmla="*/ 56 h 56"/>
                <a:gd name="T2" fmla="*/ 11 w 32"/>
                <a:gd name="T3" fmla="*/ 0 h 56"/>
                <a:gd name="T4" fmla="*/ 20 w 32"/>
                <a:gd name="T5" fmla="*/ 56 h 56"/>
              </a:gdLst>
              <a:ahLst/>
              <a:cxnLst>
                <a:cxn ang="0">
                  <a:pos x="T0" y="T1"/>
                </a:cxn>
                <a:cxn ang="0">
                  <a:pos x="T2" y="T3"/>
                </a:cxn>
                <a:cxn ang="0">
                  <a:pos x="T4" y="T5"/>
                </a:cxn>
              </a:cxnLst>
              <a:rect l="0" t="0" r="r" b="b"/>
              <a:pathLst>
                <a:path w="32" h="56">
                  <a:moveTo>
                    <a:pt x="20" y="56"/>
                  </a:moveTo>
                  <a:cubicBezTo>
                    <a:pt x="0" y="55"/>
                    <a:pt x="1" y="14"/>
                    <a:pt x="11" y="0"/>
                  </a:cubicBezTo>
                  <a:cubicBezTo>
                    <a:pt x="32" y="1"/>
                    <a:pt x="31" y="42"/>
                    <a:pt x="20"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322"/>
            <p:cNvSpPr>
              <a:spLocks noEditPoints="1"/>
            </p:cNvSpPr>
            <p:nvPr/>
          </p:nvSpPr>
          <p:spPr bwMode="auto">
            <a:xfrm>
              <a:off x="2883694" y="4782344"/>
              <a:ext cx="23813" cy="34925"/>
            </a:xfrm>
            <a:custGeom>
              <a:avLst/>
              <a:gdLst>
                <a:gd name="T0" fmla="*/ 39 w 44"/>
                <a:gd name="T1" fmla="*/ 67 h 67"/>
                <a:gd name="T2" fmla="*/ 44 w 44"/>
                <a:gd name="T3" fmla="*/ 65 h 67"/>
                <a:gd name="T4" fmla="*/ 44 w 44"/>
                <a:gd name="T5" fmla="*/ 67 h 67"/>
                <a:gd name="T6" fmla="*/ 39 w 44"/>
                <a:gd name="T7" fmla="*/ 67 h 67"/>
                <a:gd name="T8" fmla="*/ 7 w 44"/>
                <a:gd name="T9" fmla="*/ 57 h 67"/>
                <a:gd name="T10" fmla="*/ 20 w 44"/>
                <a:gd name="T11" fmla="*/ 0 h 67"/>
                <a:gd name="T12" fmla="*/ 21 w 44"/>
                <a:gd name="T13" fmla="*/ 0 h 67"/>
                <a:gd name="T14" fmla="*/ 43 w 44"/>
                <a:gd name="T15" fmla="*/ 37 h 67"/>
                <a:gd name="T16" fmla="*/ 7 w 44"/>
                <a:gd name="T1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7">
                  <a:moveTo>
                    <a:pt x="39" y="67"/>
                  </a:moveTo>
                  <a:cubicBezTo>
                    <a:pt x="41" y="67"/>
                    <a:pt x="42" y="66"/>
                    <a:pt x="44" y="65"/>
                  </a:cubicBezTo>
                  <a:cubicBezTo>
                    <a:pt x="44" y="66"/>
                    <a:pt x="44" y="67"/>
                    <a:pt x="44" y="67"/>
                  </a:cubicBezTo>
                  <a:lnTo>
                    <a:pt x="39" y="67"/>
                  </a:lnTo>
                  <a:moveTo>
                    <a:pt x="7" y="57"/>
                  </a:moveTo>
                  <a:cubicBezTo>
                    <a:pt x="0" y="36"/>
                    <a:pt x="1" y="0"/>
                    <a:pt x="20" y="0"/>
                  </a:cubicBezTo>
                  <a:cubicBezTo>
                    <a:pt x="20" y="0"/>
                    <a:pt x="20" y="0"/>
                    <a:pt x="21" y="0"/>
                  </a:cubicBezTo>
                  <a:cubicBezTo>
                    <a:pt x="37" y="0"/>
                    <a:pt x="42" y="16"/>
                    <a:pt x="43" y="37"/>
                  </a:cubicBezTo>
                  <a:cubicBezTo>
                    <a:pt x="31" y="44"/>
                    <a:pt x="19" y="50"/>
                    <a:pt x="7" y="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323"/>
            <p:cNvSpPr>
              <a:spLocks/>
            </p:cNvSpPr>
            <p:nvPr/>
          </p:nvSpPr>
          <p:spPr bwMode="auto">
            <a:xfrm>
              <a:off x="2888457" y="4801394"/>
              <a:ext cx="19050" cy="15875"/>
            </a:xfrm>
            <a:custGeom>
              <a:avLst/>
              <a:gdLst>
                <a:gd name="T0" fmla="*/ 5 w 37"/>
                <a:gd name="T1" fmla="*/ 31 h 31"/>
                <a:gd name="T2" fmla="*/ 0 w 37"/>
                <a:gd name="T3" fmla="*/ 20 h 31"/>
                <a:gd name="T4" fmla="*/ 36 w 37"/>
                <a:gd name="T5" fmla="*/ 0 h 31"/>
                <a:gd name="T6" fmla="*/ 37 w 37"/>
                <a:gd name="T7" fmla="*/ 28 h 31"/>
                <a:gd name="T8" fmla="*/ 32 w 37"/>
                <a:gd name="T9" fmla="*/ 30 h 31"/>
                <a:gd name="T10" fmla="*/ 5 w 37"/>
                <a:gd name="T11" fmla="*/ 31 h 31"/>
              </a:gdLst>
              <a:ahLst/>
              <a:cxnLst>
                <a:cxn ang="0">
                  <a:pos x="T0" y="T1"/>
                </a:cxn>
                <a:cxn ang="0">
                  <a:pos x="T2" y="T3"/>
                </a:cxn>
                <a:cxn ang="0">
                  <a:pos x="T4" y="T5"/>
                </a:cxn>
                <a:cxn ang="0">
                  <a:pos x="T6" y="T7"/>
                </a:cxn>
                <a:cxn ang="0">
                  <a:pos x="T8" y="T9"/>
                </a:cxn>
                <a:cxn ang="0">
                  <a:pos x="T10" y="T11"/>
                </a:cxn>
              </a:cxnLst>
              <a:rect l="0" t="0" r="r" b="b"/>
              <a:pathLst>
                <a:path w="37" h="31">
                  <a:moveTo>
                    <a:pt x="5" y="31"/>
                  </a:moveTo>
                  <a:cubicBezTo>
                    <a:pt x="3" y="28"/>
                    <a:pt x="1" y="24"/>
                    <a:pt x="0" y="20"/>
                  </a:cubicBezTo>
                  <a:cubicBezTo>
                    <a:pt x="12" y="13"/>
                    <a:pt x="24" y="7"/>
                    <a:pt x="36" y="0"/>
                  </a:cubicBezTo>
                  <a:cubicBezTo>
                    <a:pt x="37" y="9"/>
                    <a:pt x="37" y="18"/>
                    <a:pt x="37" y="28"/>
                  </a:cubicBezTo>
                  <a:cubicBezTo>
                    <a:pt x="35" y="29"/>
                    <a:pt x="34" y="30"/>
                    <a:pt x="32" y="30"/>
                  </a:cubicBezTo>
                  <a:lnTo>
                    <a:pt x="5" y="31"/>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324"/>
            <p:cNvSpPr>
              <a:spLocks/>
            </p:cNvSpPr>
            <p:nvPr/>
          </p:nvSpPr>
          <p:spPr bwMode="auto">
            <a:xfrm>
              <a:off x="2885282" y="4723607"/>
              <a:ext cx="42863" cy="26988"/>
            </a:xfrm>
            <a:custGeom>
              <a:avLst/>
              <a:gdLst>
                <a:gd name="T0" fmla="*/ 62 w 82"/>
                <a:gd name="T1" fmla="*/ 52 h 52"/>
                <a:gd name="T2" fmla="*/ 2 w 82"/>
                <a:gd name="T3" fmla="*/ 25 h 52"/>
                <a:gd name="T4" fmla="*/ 22 w 82"/>
                <a:gd name="T5" fmla="*/ 0 h 52"/>
                <a:gd name="T6" fmla="*/ 42 w 82"/>
                <a:gd name="T7" fmla="*/ 2 h 52"/>
                <a:gd name="T8" fmla="*/ 62 w 82"/>
                <a:gd name="T9" fmla="*/ 4 h 52"/>
                <a:gd name="T10" fmla="*/ 73 w 82"/>
                <a:gd name="T11" fmla="*/ 2 h 52"/>
                <a:gd name="T12" fmla="*/ 82 w 82"/>
                <a:gd name="T13" fmla="*/ 25 h 52"/>
                <a:gd name="T14" fmla="*/ 62 w 8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62" y="52"/>
                  </a:moveTo>
                  <a:cubicBezTo>
                    <a:pt x="46" y="52"/>
                    <a:pt x="25" y="26"/>
                    <a:pt x="2" y="25"/>
                  </a:cubicBezTo>
                  <a:cubicBezTo>
                    <a:pt x="0" y="5"/>
                    <a:pt x="10" y="0"/>
                    <a:pt x="22" y="0"/>
                  </a:cubicBezTo>
                  <a:cubicBezTo>
                    <a:pt x="28" y="0"/>
                    <a:pt x="35" y="1"/>
                    <a:pt x="42" y="2"/>
                  </a:cubicBezTo>
                  <a:cubicBezTo>
                    <a:pt x="49" y="3"/>
                    <a:pt x="56" y="4"/>
                    <a:pt x="62" y="4"/>
                  </a:cubicBezTo>
                  <a:cubicBezTo>
                    <a:pt x="66" y="4"/>
                    <a:pt x="70" y="4"/>
                    <a:pt x="73" y="2"/>
                  </a:cubicBezTo>
                  <a:cubicBezTo>
                    <a:pt x="72" y="15"/>
                    <a:pt x="76" y="22"/>
                    <a:pt x="82" y="25"/>
                  </a:cubicBezTo>
                  <a:cubicBezTo>
                    <a:pt x="77" y="45"/>
                    <a:pt x="70" y="52"/>
                    <a:pt x="62" y="5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325"/>
            <p:cNvSpPr>
              <a:spLocks noEditPoints="1"/>
            </p:cNvSpPr>
            <p:nvPr/>
          </p:nvSpPr>
          <p:spPr bwMode="auto">
            <a:xfrm>
              <a:off x="2905919" y="5168107"/>
              <a:ext cx="50800" cy="39688"/>
            </a:xfrm>
            <a:custGeom>
              <a:avLst/>
              <a:gdLst>
                <a:gd name="T0" fmla="*/ 31 w 97"/>
                <a:gd name="T1" fmla="*/ 79 h 79"/>
                <a:gd name="T2" fmla="*/ 1 w 97"/>
                <a:gd name="T3" fmla="*/ 70 h 79"/>
                <a:gd name="T4" fmla="*/ 3 w 97"/>
                <a:gd name="T5" fmla="*/ 30 h 79"/>
                <a:gd name="T6" fmla="*/ 32 w 97"/>
                <a:gd name="T7" fmla="*/ 79 h 79"/>
                <a:gd name="T8" fmla="*/ 31 w 97"/>
                <a:gd name="T9" fmla="*/ 79 h 79"/>
                <a:gd name="T10" fmla="*/ 56 w 97"/>
                <a:gd name="T11" fmla="*/ 72 h 79"/>
                <a:gd name="T12" fmla="*/ 29 w 97"/>
                <a:gd name="T13" fmla="*/ 24 h 79"/>
                <a:gd name="T14" fmla="*/ 36 w 97"/>
                <a:gd name="T15" fmla="*/ 24 h 79"/>
                <a:gd name="T16" fmla="*/ 66 w 97"/>
                <a:gd name="T17" fmla="*/ 12 h 79"/>
                <a:gd name="T18" fmla="*/ 90 w 97"/>
                <a:gd name="T19" fmla="*/ 0 h 79"/>
                <a:gd name="T20" fmla="*/ 97 w 97"/>
                <a:gd name="T21" fmla="*/ 2 h 79"/>
                <a:gd name="T22" fmla="*/ 56 w 97"/>
                <a:gd name="T2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79">
                  <a:moveTo>
                    <a:pt x="31" y="79"/>
                  </a:moveTo>
                  <a:cubicBezTo>
                    <a:pt x="21" y="79"/>
                    <a:pt x="11" y="76"/>
                    <a:pt x="1" y="70"/>
                  </a:cubicBezTo>
                  <a:cubicBezTo>
                    <a:pt x="0" y="53"/>
                    <a:pt x="1" y="40"/>
                    <a:pt x="3" y="30"/>
                  </a:cubicBezTo>
                  <a:cubicBezTo>
                    <a:pt x="13" y="45"/>
                    <a:pt x="23" y="62"/>
                    <a:pt x="32" y="79"/>
                  </a:cubicBezTo>
                  <a:cubicBezTo>
                    <a:pt x="31" y="79"/>
                    <a:pt x="31" y="79"/>
                    <a:pt x="31" y="79"/>
                  </a:cubicBezTo>
                  <a:close/>
                  <a:moveTo>
                    <a:pt x="56" y="72"/>
                  </a:moveTo>
                  <a:cubicBezTo>
                    <a:pt x="48" y="55"/>
                    <a:pt x="39" y="39"/>
                    <a:pt x="29" y="24"/>
                  </a:cubicBezTo>
                  <a:cubicBezTo>
                    <a:pt x="32" y="24"/>
                    <a:pt x="34" y="24"/>
                    <a:pt x="36" y="24"/>
                  </a:cubicBezTo>
                  <a:cubicBezTo>
                    <a:pt x="47" y="24"/>
                    <a:pt x="57" y="18"/>
                    <a:pt x="66" y="12"/>
                  </a:cubicBezTo>
                  <a:cubicBezTo>
                    <a:pt x="75" y="6"/>
                    <a:pt x="82" y="0"/>
                    <a:pt x="90" y="0"/>
                  </a:cubicBezTo>
                  <a:cubicBezTo>
                    <a:pt x="92" y="0"/>
                    <a:pt x="95" y="1"/>
                    <a:pt x="97" y="2"/>
                  </a:cubicBezTo>
                  <a:cubicBezTo>
                    <a:pt x="93" y="34"/>
                    <a:pt x="77" y="60"/>
                    <a:pt x="56" y="7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326"/>
            <p:cNvSpPr>
              <a:spLocks/>
            </p:cNvSpPr>
            <p:nvPr/>
          </p:nvSpPr>
          <p:spPr bwMode="auto">
            <a:xfrm>
              <a:off x="2907507" y="5174457"/>
              <a:ext cx="26988" cy="33338"/>
            </a:xfrm>
            <a:custGeom>
              <a:avLst/>
              <a:gdLst>
                <a:gd name="T0" fmla="*/ 29 w 53"/>
                <a:gd name="T1" fmla="*/ 66 h 66"/>
                <a:gd name="T2" fmla="*/ 0 w 53"/>
                <a:gd name="T3" fmla="*/ 17 h 66"/>
                <a:gd name="T4" fmla="*/ 7 w 53"/>
                <a:gd name="T5" fmla="*/ 0 h 66"/>
                <a:gd name="T6" fmla="*/ 26 w 53"/>
                <a:gd name="T7" fmla="*/ 11 h 66"/>
                <a:gd name="T8" fmla="*/ 53 w 53"/>
                <a:gd name="T9" fmla="*/ 59 h 66"/>
                <a:gd name="T10" fmla="*/ 29 w 53"/>
                <a:gd name="T11" fmla="*/ 66 h 66"/>
              </a:gdLst>
              <a:ahLst/>
              <a:cxnLst>
                <a:cxn ang="0">
                  <a:pos x="T0" y="T1"/>
                </a:cxn>
                <a:cxn ang="0">
                  <a:pos x="T2" y="T3"/>
                </a:cxn>
                <a:cxn ang="0">
                  <a:pos x="T4" y="T5"/>
                </a:cxn>
                <a:cxn ang="0">
                  <a:pos x="T6" y="T7"/>
                </a:cxn>
                <a:cxn ang="0">
                  <a:pos x="T8" y="T9"/>
                </a:cxn>
                <a:cxn ang="0">
                  <a:pos x="T10" y="T11"/>
                </a:cxn>
              </a:cxnLst>
              <a:rect l="0" t="0" r="r" b="b"/>
              <a:pathLst>
                <a:path w="53" h="66">
                  <a:moveTo>
                    <a:pt x="29" y="66"/>
                  </a:moveTo>
                  <a:cubicBezTo>
                    <a:pt x="20" y="49"/>
                    <a:pt x="10" y="32"/>
                    <a:pt x="0" y="17"/>
                  </a:cubicBezTo>
                  <a:cubicBezTo>
                    <a:pt x="2" y="10"/>
                    <a:pt x="4" y="5"/>
                    <a:pt x="7" y="0"/>
                  </a:cubicBezTo>
                  <a:cubicBezTo>
                    <a:pt x="14" y="6"/>
                    <a:pt x="20" y="9"/>
                    <a:pt x="26" y="11"/>
                  </a:cubicBezTo>
                  <a:cubicBezTo>
                    <a:pt x="36" y="26"/>
                    <a:pt x="45" y="42"/>
                    <a:pt x="53" y="59"/>
                  </a:cubicBezTo>
                  <a:cubicBezTo>
                    <a:pt x="46" y="63"/>
                    <a:pt x="37" y="65"/>
                    <a:pt x="29" y="6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336"/>
            <p:cNvSpPr>
              <a:spLocks/>
            </p:cNvSpPr>
            <p:nvPr/>
          </p:nvSpPr>
          <p:spPr bwMode="auto">
            <a:xfrm>
              <a:off x="1774032" y="4304507"/>
              <a:ext cx="82550" cy="122238"/>
            </a:xfrm>
            <a:custGeom>
              <a:avLst/>
              <a:gdLst>
                <a:gd name="T0" fmla="*/ 146 w 163"/>
                <a:gd name="T1" fmla="*/ 238 h 238"/>
                <a:gd name="T2" fmla="*/ 130 w 163"/>
                <a:gd name="T3" fmla="*/ 236 h 238"/>
                <a:gd name="T4" fmla="*/ 130 w 163"/>
                <a:gd name="T5" fmla="*/ 169 h 238"/>
                <a:gd name="T6" fmla="*/ 98 w 163"/>
                <a:gd name="T7" fmla="*/ 214 h 238"/>
                <a:gd name="T8" fmla="*/ 90 w 163"/>
                <a:gd name="T9" fmla="*/ 215 h 238"/>
                <a:gd name="T10" fmla="*/ 67 w 163"/>
                <a:gd name="T11" fmla="*/ 203 h 238"/>
                <a:gd name="T12" fmla="*/ 44 w 163"/>
                <a:gd name="T13" fmla="*/ 191 h 238"/>
                <a:gd name="T14" fmla="*/ 42 w 163"/>
                <a:gd name="T15" fmla="*/ 191 h 238"/>
                <a:gd name="T16" fmla="*/ 58 w 163"/>
                <a:gd name="T17" fmla="*/ 0 h 238"/>
                <a:gd name="T18" fmla="*/ 90 w 163"/>
                <a:gd name="T19" fmla="*/ 158 h 238"/>
                <a:gd name="T20" fmla="*/ 143 w 163"/>
                <a:gd name="T21" fmla="*/ 131 h 238"/>
                <a:gd name="T22" fmla="*/ 163 w 163"/>
                <a:gd name="T23" fmla="*/ 133 h 238"/>
                <a:gd name="T24" fmla="*/ 163 w 163"/>
                <a:gd name="T25" fmla="*/ 236 h 238"/>
                <a:gd name="T26" fmla="*/ 146 w 163"/>
                <a:gd name="T27"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238">
                  <a:moveTo>
                    <a:pt x="146" y="238"/>
                  </a:moveTo>
                  <a:cubicBezTo>
                    <a:pt x="141" y="238"/>
                    <a:pt x="136" y="238"/>
                    <a:pt x="130" y="236"/>
                  </a:cubicBezTo>
                  <a:cubicBezTo>
                    <a:pt x="139" y="200"/>
                    <a:pt x="131" y="210"/>
                    <a:pt x="130" y="169"/>
                  </a:cubicBezTo>
                  <a:cubicBezTo>
                    <a:pt x="109" y="171"/>
                    <a:pt x="119" y="213"/>
                    <a:pt x="98" y="214"/>
                  </a:cubicBezTo>
                  <a:cubicBezTo>
                    <a:pt x="95" y="215"/>
                    <a:pt x="92" y="215"/>
                    <a:pt x="90" y="215"/>
                  </a:cubicBezTo>
                  <a:cubicBezTo>
                    <a:pt x="79" y="215"/>
                    <a:pt x="73" y="209"/>
                    <a:pt x="67" y="203"/>
                  </a:cubicBezTo>
                  <a:cubicBezTo>
                    <a:pt x="61" y="197"/>
                    <a:pt x="55" y="191"/>
                    <a:pt x="44" y="191"/>
                  </a:cubicBezTo>
                  <a:cubicBezTo>
                    <a:pt x="43" y="191"/>
                    <a:pt x="43" y="191"/>
                    <a:pt x="42" y="191"/>
                  </a:cubicBezTo>
                  <a:cubicBezTo>
                    <a:pt x="64" y="136"/>
                    <a:pt x="0" y="32"/>
                    <a:pt x="58" y="0"/>
                  </a:cubicBezTo>
                  <a:cubicBezTo>
                    <a:pt x="76" y="60"/>
                    <a:pt x="47" y="127"/>
                    <a:pt x="90" y="158"/>
                  </a:cubicBezTo>
                  <a:cubicBezTo>
                    <a:pt x="115" y="139"/>
                    <a:pt x="122" y="131"/>
                    <a:pt x="143" y="131"/>
                  </a:cubicBezTo>
                  <a:cubicBezTo>
                    <a:pt x="149" y="131"/>
                    <a:pt x="155" y="132"/>
                    <a:pt x="163" y="133"/>
                  </a:cubicBezTo>
                  <a:lnTo>
                    <a:pt x="163" y="236"/>
                  </a:lnTo>
                  <a:cubicBezTo>
                    <a:pt x="158" y="237"/>
                    <a:pt x="152" y="238"/>
                    <a:pt x="146" y="23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337"/>
            <p:cNvSpPr>
              <a:spLocks/>
            </p:cNvSpPr>
            <p:nvPr/>
          </p:nvSpPr>
          <p:spPr bwMode="auto">
            <a:xfrm>
              <a:off x="1869282" y="4396582"/>
              <a:ext cx="6350" cy="23813"/>
            </a:xfrm>
            <a:custGeom>
              <a:avLst/>
              <a:gdLst>
                <a:gd name="T0" fmla="*/ 0 w 11"/>
                <a:gd name="T1" fmla="*/ 48 h 48"/>
                <a:gd name="T2" fmla="*/ 0 w 11"/>
                <a:gd name="T3" fmla="*/ 0 h 48"/>
                <a:gd name="T4" fmla="*/ 6 w 11"/>
                <a:gd name="T5" fmla="*/ 46 h 48"/>
                <a:gd name="T6" fmla="*/ 0 w 11"/>
                <a:gd name="T7" fmla="*/ 48 h 48"/>
              </a:gdLst>
              <a:ahLst/>
              <a:cxnLst>
                <a:cxn ang="0">
                  <a:pos x="T0" y="T1"/>
                </a:cxn>
                <a:cxn ang="0">
                  <a:pos x="T2" y="T3"/>
                </a:cxn>
                <a:cxn ang="0">
                  <a:pos x="T4" y="T5"/>
                </a:cxn>
                <a:cxn ang="0">
                  <a:pos x="T6" y="T7"/>
                </a:cxn>
              </a:cxnLst>
              <a:rect l="0" t="0" r="r" b="b"/>
              <a:pathLst>
                <a:path w="11" h="48">
                  <a:moveTo>
                    <a:pt x="0" y="48"/>
                  </a:moveTo>
                  <a:lnTo>
                    <a:pt x="0" y="0"/>
                  </a:lnTo>
                  <a:cubicBezTo>
                    <a:pt x="6" y="10"/>
                    <a:pt x="11" y="21"/>
                    <a:pt x="6" y="46"/>
                  </a:cubicBezTo>
                  <a:cubicBezTo>
                    <a:pt x="4" y="47"/>
                    <a:pt x="2" y="48"/>
                    <a:pt x="0" y="4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338"/>
            <p:cNvSpPr>
              <a:spLocks/>
            </p:cNvSpPr>
            <p:nvPr/>
          </p:nvSpPr>
          <p:spPr bwMode="auto">
            <a:xfrm>
              <a:off x="1856582" y="4372769"/>
              <a:ext cx="12700" cy="52388"/>
            </a:xfrm>
            <a:custGeom>
              <a:avLst/>
              <a:gdLst>
                <a:gd name="T0" fmla="*/ 0 w 25"/>
                <a:gd name="T1" fmla="*/ 103 h 103"/>
                <a:gd name="T2" fmla="*/ 0 w 25"/>
                <a:gd name="T3" fmla="*/ 0 h 103"/>
                <a:gd name="T4" fmla="*/ 15 w 25"/>
                <a:gd name="T5" fmla="*/ 2 h 103"/>
                <a:gd name="T6" fmla="*/ 25 w 25"/>
                <a:gd name="T7" fmla="*/ 46 h 103"/>
                <a:gd name="T8" fmla="*/ 25 w 25"/>
                <a:gd name="T9" fmla="*/ 94 h 103"/>
                <a:gd name="T10" fmla="*/ 0 w 25"/>
                <a:gd name="T11" fmla="*/ 103 h 103"/>
              </a:gdLst>
              <a:ahLst/>
              <a:cxnLst>
                <a:cxn ang="0">
                  <a:pos x="T0" y="T1"/>
                </a:cxn>
                <a:cxn ang="0">
                  <a:pos x="T2" y="T3"/>
                </a:cxn>
                <a:cxn ang="0">
                  <a:pos x="T4" y="T5"/>
                </a:cxn>
                <a:cxn ang="0">
                  <a:pos x="T6" y="T7"/>
                </a:cxn>
                <a:cxn ang="0">
                  <a:pos x="T8" y="T9"/>
                </a:cxn>
                <a:cxn ang="0">
                  <a:pos x="T10" y="T11"/>
                </a:cxn>
              </a:cxnLst>
              <a:rect l="0" t="0" r="r" b="b"/>
              <a:pathLst>
                <a:path w="25" h="103">
                  <a:moveTo>
                    <a:pt x="0" y="103"/>
                  </a:moveTo>
                  <a:lnTo>
                    <a:pt x="0" y="0"/>
                  </a:lnTo>
                  <a:cubicBezTo>
                    <a:pt x="5" y="1"/>
                    <a:pt x="9" y="1"/>
                    <a:pt x="15" y="2"/>
                  </a:cubicBezTo>
                  <a:cubicBezTo>
                    <a:pt x="12" y="26"/>
                    <a:pt x="19" y="35"/>
                    <a:pt x="25" y="46"/>
                  </a:cubicBezTo>
                  <a:lnTo>
                    <a:pt x="25" y="94"/>
                  </a:lnTo>
                  <a:cubicBezTo>
                    <a:pt x="17" y="98"/>
                    <a:pt x="9" y="101"/>
                    <a:pt x="0" y="10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356"/>
            <p:cNvSpPr>
              <a:spLocks/>
            </p:cNvSpPr>
            <p:nvPr/>
          </p:nvSpPr>
          <p:spPr bwMode="auto">
            <a:xfrm>
              <a:off x="1786732" y="5384007"/>
              <a:ext cx="33338" cy="39688"/>
            </a:xfrm>
            <a:custGeom>
              <a:avLst/>
              <a:gdLst>
                <a:gd name="T0" fmla="*/ 22 w 63"/>
                <a:gd name="T1" fmla="*/ 77 h 77"/>
                <a:gd name="T2" fmla="*/ 0 w 63"/>
                <a:gd name="T3" fmla="*/ 57 h 77"/>
                <a:gd name="T4" fmla="*/ 25 w 63"/>
                <a:gd name="T5" fmla="*/ 0 h 77"/>
                <a:gd name="T6" fmla="*/ 22 w 63"/>
                <a:gd name="T7" fmla="*/ 77 h 77"/>
              </a:gdLst>
              <a:ahLst/>
              <a:cxnLst>
                <a:cxn ang="0">
                  <a:pos x="T0" y="T1"/>
                </a:cxn>
                <a:cxn ang="0">
                  <a:pos x="T2" y="T3"/>
                </a:cxn>
                <a:cxn ang="0">
                  <a:pos x="T4" y="T5"/>
                </a:cxn>
                <a:cxn ang="0">
                  <a:pos x="T6" y="T7"/>
                </a:cxn>
              </a:cxnLst>
              <a:rect l="0" t="0" r="r" b="b"/>
              <a:pathLst>
                <a:path w="63" h="77">
                  <a:moveTo>
                    <a:pt x="22" y="77"/>
                  </a:moveTo>
                  <a:cubicBezTo>
                    <a:pt x="15" y="77"/>
                    <a:pt x="7" y="71"/>
                    <a:pt x="0" y="57"/>
                  </a:cubicBezTo>
                  <a:cubicBezTo>
                    <a:pt x="3" y="30"/>
                    <a:pt x="29" y="36"/>
                    <a:pt x="25" y="0"/>
                  </a:cubicBezTo>
                  <a:cubicBezTo>
                    <a:pt x="63" y="13"/>
                    <a:pt x="45" y="77"/>
                    <a:pt x="22" y="77"/>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358"/>
            <p:cNvSpPr>
              <a:spLocks/>
            </p:cNvSpPr>
            <p:nvPr/>
          </p:nvSpPr>
          <p:spPr bwMode="auto">
            <a:xfrm>
              <a:off x="1762919" y="5344319"/>
              <a:ext cx="23813" cy="34925"/>
            </a:xfrm>
            <a:custGeom>
              <a:avLst/>
              <a:gdLst>
                <a:gd name="T0" fmla="*/ 19 w 48"/>
                <a:gd name="T1" fmla="*/ 68 h 68"/>
                <a:gd name="T2" fmla="*/ 9 w 48"/>
                <a:gd name="T3" fmla="*/ 67 h 68"/>
                <a:gd name="T4" fmla="*/ 1 w 48"/>
                <a:gd name="T5" fmla="*/ 0 h 68"/>
                <a:gd name="T6" fmla="*/ 15 w 48"/>
                <a:gd name="T7" fmla="*/ 11 h 68"/>
                <a:gd name="T8" fmla="*/ 27 w 48"/>
                <a:gd name="T9" fmla="*/ 7 h 68"/>
                <a:gd name="T10" fmla="*/ 38 w 48"/>
                <a:gd name="T11" fmla="*/ 4 h 68"/>
                <a:gd name="T12" fmla="*/ 48 w 48"/>
                <a:gd name="T13" fmla="*/ 11 h 68"/>
                <a:gd name="T14" fmla="*/ 48 w 48"/>
                <a:gd name="T15" fmla="*/ 56 h 68"/>
                <a:gd name="T16" fmla="*/ 19 w 4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8">
                  <a:moveTo>
                    <a:pt x="19" y="68"/>
                  </a:moveTo>
                  <a:cubicBezTo>
                    <a:pt x="16" y="68"/>
                    <a:pt x="12" y="68"/>
                    <a:pt x="9" y="67"/>
                  </a:cubicBezTo>
                  <a:cubicBezTo>
                    <a:pt x="0" y="54"/>
                    <a:pt x="0" y="28"/>
                    <a:pt x="1" y="0"/>
                  </a:cubicBezTo>
                  <a:cubicBezTo>
                    <a:pt x="6" y="8"/>
                    <a:pt x="11" y="11"/>
                    <a:pt x="15" y="11"/>
                  </a:cubicBezTo>
                  <a:cubicBezTo>
                    <a:pt x="19" y="11"/>
                    <a:pt x="23" y="9"/>
                    <a:pt x="27" y="7"/>
                  </a:cubicBezTo>
                  <a:cubicBezTo>
                    <a:pt x="31" y="6"/>
                    <a:pt x="35" y="4"/>
                    <a:pt x="38" y="4"/>
                  </a:cubicBezTo>
                  <a:cubicBezTo>
                    <a:pt x="42" y="4"/>
                    <a:pt x="45" y="6"/>
                    <a:pt x="48" y="11"/>
                  </a:cubicBezTo>
                  <a:lnTo>
                    <a:pt x="48" y="56"/>
                  </a:lnTo>
                  <a:cubicBezTo>
                    <a:pt x="41" y="64"/>
                    <a:pt x="32" y="68"/>
                    <a:pt x="19" y="6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362"/>
            <p:cNvSpPr>
              <a:spLocks/>
            </p:cNvSpPr>
            <p:nvPr/>
          </p:nvSpPr>
          <p:spPr bwMode="auto">
            <a:xfrm>
              <a:off x="2082007" y="6311107"/>
              <a:ext cx="96838" cy="71438"/>
            </a:xfrm>
            <a:custGeom>
              <a:avLst/>
              <a:gdLst>
                <a:gd name="T0" fmla="*/ 168 w 189"/>
                <a:gd name="T1" fmla="*/ 142 h 142"/>
                <a:gd name="T2" fmla="*/ 119 w 189"/>
                <a:gd name="T3" fmla="*/ 132 h 142"/>
                <a:gd name="T4" fmla="*/ 94 w 189"/>
                <a:gd name="T5" fmla="*/ 133 h 142"/>
                <a:gd name="T6" fmla="*/ 71 w 189"/>
                <a:gd name="T7" fmla="*/ 135 h 142"/>
                <a:gd name="T8" fmla="*/ 25 w 189"/>
                <a:gd name="T9" fmla="*/ 108 h 142"/>
                <a:gd name="T10" fmla="*/ 0 w 189"/>
                <a:gd name="T11" fmla="*/ 6 h 142"/>
                <a:gd name="T12" fmla="*/ 21 w 189"/>
                <a:gd name="T13" fmla="*/ 0 h 142"/>
                <a:gd name="T14" fmla="*/ 81 w 189"/>
                <a:gd name="T15" fmla="*/ 52 h 142"/>
                <a:gd name="T16" fmla="*/ 118 w 189"/>
                <a:gd name="T17" fmla="*/ 20 h 142"/>
                <a:gd name="T18" fmla="*/ 168 w 189"/>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42">
                  <a:moveTo>
                    <a:pt x="168" y="142"/>
                  </a:moveTo>
                  <a:cubicBezTo>
                    <a:pt x="150" y="134"/>
                    <a:pt x="134" y="132"/>
                    <a:pt x="119" y="132"/>
                  </a:cubicBezTo>
                  <a:cubicBezTo>
                    <a:pt x="110" y="132"/>
                    <a:pt x="102" y="133"/>
                    <a:pt x="94" y="133"/>
                  </a:cubicBezTo>
                  <a:cubicBezTo>
                    <a:pt x="86" y="134"/>
                    <a:pt x="78" y="135"/>
                    <a:pt x="71" y="135"/>
                  </a:cubicBezTo>
                  <a:cubicBezTo>
                    <a:pt x="53" y="135"/>
                    <a:pt x="37" y="130"/>
                    <a:pt x="25" y="108"/>
                  </a:cubicBezTo>
                  <a:cubicBezTo>
                    <a:pt x="15" y="92"/>
                    <a:pt x="10" y="50"/>
                    <a:pt x="0" y="6"/>
                  </a:cubicBezTo>
                  <a:cubicBezTo>
                    <a:pt x="7" y="2"/>
                    <a:pt x="14" y="0"/>
                    <a:pt x="21" y="0"/>
                  </a:cubicBezTo>
                  <a:cubicBezTo>
                    <a:pt x="45" y="0"/>
                    <a:pt x="67" y="27"/>
                    <a:pt x="81" y="52"/>
                  </a:cubicBezTo>
                  <a:cubicBezTo>
                    <a:pt x="91" y="30"/>
                    <a:pt x="105" y="20"/>
                    <a:pt x="118" y="20"/>
                  </a:cubicBezTo>
                  <a:cubicBezTo>
                    <a:pt x="154" y="20"/>
                    <a:pt x="189" y="85"/>
                    <a:pt x="168" y="14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363"/>
            <p:cNvSpPr>
              <a:spLocks/>
            </p:cNvSpPr>
            <p:nvPr/>
          </p:nvSpPr>
          <p:spPr bwMode="auto">
            <a:xfrm>
              <a:off x="1856582" y="5268119"/>
              <a:ext cx="0" cy="6350"/>
            </a:xfrm>
            <a:custGeom>
              <a:avLst/>
              <a:gdLst>
                <a:gd name="T0" fmla="*/ 13 h 13"/>
                <a:gd name="T1" fmla="*/ 13 h 13"/>
                <a:gd name="T2" fmla="*/ 0 h 13"/>
                <a:gd name="T3" fmla="*/ 13 h 13"/>
              </a:gdLst>
              <a:ahLst/>
              <a:cxnLst>
                <a:cxn ang="0">
                  <a:pos x="0" y="T0"/>
                </a:cxn>
                <a:cxn ang="0">
                  <a:pos x="0" y="T1"/>
                </a:cxn>
                <a:cxn ang="0">
                  <a:pos x="0" y="T2"/>
                </a:cxn>
                <a:cxn ang="0">
                  <a:pos x="0" y="T3"/>
                </a:cxn>
              </a:cxnLst>
              <a:rect l="0" t="0" r="r" b="b"/>
              <a:pathLst>
                <a:path h="13">
                  <a:moveTo>
                    <a:pt x="0" y="13"/>
                  </a:moveTo>
                  <a:cubicBezTo>
                    <a:pt x="0" y="13"/>
                    <a:pt x="0" y="13"/>
                    <a:pt x="0" y="13"/>
                  </a:cubicBezTo>
                  <a:cubicBezTo>
                    <a:pt x="0" y="9"/>
                    <a:pt x="0" y="5"/>
                    <a:pt x="0" y="0"/>
                  </a:cubicBezTo>
                  <a:lnTo>
                    <a:pt x="0" y="13"/>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364"/>
            <p:cNvSpPr>
              <a:spLocks/>
            </p:cNvSpPr>
            <p:nvPr/>
          </p:nvSpPr>
          <p:spPr bwMode="auto">
            <a:xfrm>
              <a:off x="1869282" y="5199857"/>
              <a:ext cx="15875" cy="69850"/>
            </a:xfrm>
            <a:custGeom>
              <a:avLst/>
              <a:gdLst>
                <a:gd name="T0" fmla="*/ 0 w 31"/>
                <a:gd name="T1" fmla="*/ 137 h 137"/>
                <a:gd name="T2" fmla="*/ 0 w 31"/>
                <a:gd name="T3" fmla="*/ 58 h 137"/>
                <a:gd name="T4" fmla="*/ 23 w 31"/>
                <a:gd name="T5" fmla="*/ 0 h 137"/>
                <a:gd name="T6" fmla="*/ 0 w 31"/>
                <a:gd name="T7" fmla="*/ 137 h 137"/>
              </a:gdLst>
              <a:ahLst/>
              <a:cxnLst>
                <a:cxn ang="0">
                  <a:pos x="T0" y="T1"/>
                </a:cxn>
                <a:cxn ang="0">
                  <a:pos x="T2" y="T3"/>
                </a:cxn>
                <a:cxn ang="0">
                  <a:pos x="T4" y="T5"/>
                </a:cxn>
                <a:cxn ang="0">
                  <a:pos x="T6" y="T7"/>
                </a:cxn>
              </a:cxnLst>
              <a:rect l="0" t="0" r="r" b="b"/>
              <a:pathLst>
                <a:path w="31" h="137">
                  <a:moveTo>
                    <a:pt x="0" y="137"/>
                  </a:moveTo>
                  <a:lnTo>
                    <a:pt x="0" y="58"/>
                  </a:lnTo>
                  <a:cubicBezTo>
                    <a:pt x="9" y="41"/>
                    <a:pt x="19" y="24"/>
                    <a:pt x="23" y="0"/>
                  </a:cubicBezTo>
                  <a:cubicBezTo>
                    <a:pt x="31" y="32"/>
                    <a:pt x="27" y="110"/>
                    <a:pt x="0" y="1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365"/>
            <p:cNvSpPr>
              <a:spLocks/>
            </p:cNvSpPr>
            <p:nvPr/>
          </p:nvSpPr>
          <p:spPr bwMode="auto">
            <a:xfrm>
              <a:off x="1856582" y="5230019"/>
              <a:ext cx="12700" cy="44450"/>
            </a:xfrm>
            <a:custGeom>
              <a:avLst/>
              <a:gdLst>
                <a:gd name="T0" fmla="*/ 4 w 25"/>
                <a:gd name="T1" fmla="*/ 89 h 89"/>
                <a:gd name="T2" fmla="*/ 0 w 25"/>
                <a:gd name="T3" fmla="*/ 88 h 89"/>
                <a:gd name="T4" fmla="*/ 0 w 25"/>
                <a:gd name="T5" fmla="*/ 75 h 89"/>
                <a:gd name="T6" fmla="*/ 25 w 25"/>
                <a:gd name="T7" fmla="*/ 0 h 89"/>
                <a:gd name="T8" fmla="*/ 25 w 25"/>
                <a:gd name="T9" fmla="*/ 79 h 89"/>
                <a:gd name="T10" fmla="*/ 4 w 25"/>
                <a:gd name="T11" fmla="*/ 89 h 89"/>
              </a:gdLst>
              <a:ahLst/>
              <a:cxnLst>
                <a:cxn ang="0">
                  <a:pos x="T0" y="T1"/>
                </a:cxn>
                <a:cxn ang="0">
                  <a:pos x="T2" y="T3"/>
                </a:cxn>
                <a:cxn ang="0">
                  <a:pos x="T4" y="T5"/>
                </a:cxn>
                <a:cxn ang="0">
                  <a:pos x="T6" y="T7"/>
                </a:cxn>
                <a:cxn ang="0">
                  <a:pos x="T8" y="T9"/>
                </a:cxn>
                <a:cxn ang="0">
                  <a:pos x="T10" y="T11"/>
                </a:cxn>
              </a:cxnLst>
              <a:rect l="0" t="0" r="r" b="b"/>
              <a:pathLst>
                <a:path w="25" h="89">
                  <a:moveTo>
                    <a:pt x="4" y="89"/>
                  </a:moveTo>
                  <a:cubicBezTo>
                    <a:pt x="3" y="89"/>
                    <a:pt x="2" y="89"/>
                    <a:pt x="0" y="88"/>
                  </a:cubicBezTo>
                  <a:lnTo>
                    <a:pt x="0" y="75"/>
                  </a:lnTo>
                  <a:cubicBezTo>
                    <a:pt x="2" y="41"/>
                    <a:pt x="14" y="21"/>
                    <a:pt x="25" y="0"/>
                  </a:cubicBezTo>
                  <a:lnTo>
                    <a:pt x="25" y="79"/>
                  </a:lnTo>
                  <a:cubicBezTo>
                    <a:pt x="19" y="85"/>
                    <a:pt x="12" y="89"/>
                    <a:pt x="4" y="8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366"/>
            <p:cNvSpPr>
              <a:spLocks/>
            </p:cNvSpPr>
            <p:nvPr/>
          </p:nvSpPr>
          <p:spPr bwMode="auto">
            <a:xfrm>
              <a:off x="1839119" y="5696744"/>
              <a:ext cx="17463" cy="28575"/>
            </a:xfrm>
            <a:custGeom>
              <a:avLst/>
              <a:gdLst>
                <a:gd name="T0" fmla="*/ 35 w 35"/>
                <a:gd name="T1" fmla="*/ 56 h 56"/>
                <a:gd name="T2" fmla="*/ 8 w 35"/>
                <a:gd name="T3" fmla="*/ 45 h 56"/>
                <a:gd name="T4" fmla="*/ 4 w 35"/>
                <a:gd name="T5" fmla="*/ 45 h 56"/>
                <a:gd name="T6" fmla="*/ 11 w 35"/>
                <a:gd name="T7" fmla="*/ 0 h 56"/>
                <a:gd name="T8" fmla="*/ 35 w 35"/>
                <a:gd name="T9" fmla="*/ 25 h 56"/>
                <a:gd name="T10" fmla="*/ 35 w 35"/>
                <a:gd name="T11" fmla="*/ 56 h 56"/>
              </a:gdLst>
              <a:ahLst/>
              <a:cxnLst>
                <a:cxn ang="0">
                  <a:pos x="T0" y="T1"/>
                </a:cxn>
                <a:cxn ang="0">
                  <a:pos x="T2" y="T3"/>
                </a:cxn>
                <a:cxn ang="0">
                  <a:pos x="T4" y="T5"/>
                </a:cxn>
                <a:cxn ang="0">
                  <a:pos x="T6" y="T7"/>
                </a:cxn>
                <a:cxn ang="0">
                  <a:pos x="T8" y="T9"/>
                </a:cxn>
                <a:cxn ang="0">
                  <a:pos x="T10" y="T11"/>
                </a:cxn>
              </a:cxnLst>
              <a:rect l="0" t="0" r="r" b="b"/>
              <a:pathLst>
                <a:path w="35" h="56">
                  <a:moveTo>
                    <a:pt x="35" y="56"/>
                  </a:moveTo>
                  <a:cubicBezTo>
                    <a:pt x="29" y="49"/>
                    <a:pt x="20" y="45"/>
                    <a:pt x="8" y="45"/>
                  </a:cubicBezTo>
                  <a:cubicBezTo>
                    <a:pt x="7" y="45"/>
                    <a:pt x="5" y="45"/>
                    <a:pt x="4" y="45"/>
                  </a:cubicBezTo>
                  <a:cubicBezTo>
                    <a:pt x="0" y="21"/>
                    <a:pt x="10" y="15"/>
                    <a:pt x="11" y="0"/>
                  </a:cubicBezTo>
                  <a:cubicBezTo>
                    <a:pt x="22" y="5"/>
                    <a:pt x="32" y="11"/>
                    <a:pt x="35" y="25"/>
                  </a:cubicBezTo>
                  <a:lnTo>
                    <a:pt x="35" y="56"/>
                  </a:ln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367"/>
            <p:cNvSpPr>
              <a:spLocks/>
            </p:cNvSpPr>
            <p:nvPr/>
          </p:nvSpPr>
          <p:spPr bwMode="auto">
            <a:xfrm>
              <a:off x="1856582" y="5709444"/>
              <a:ext cx="1588" cy="15875"/>
            </a:xfrm>
            <a:custGeom>
              <a:avLst/>
              <a:gdLst>
                <a:gd name="T0" fmla="*/ 1 w 3"/>
                <a:gd name="T1" fmla="*/ 32 h 32"/>
                <a:gd name="T2" fmla="*/ 0 w 3"/>
                <a:gd name="T3" fmla="*/ 31 h 32"/>
                <a:gd name="T4" fmla="*/ 0 w 3"/>
                <a:gd name="T5" fmla="*/ 0 h 32"/>
                <a:gd name="T6" fmla="*/ 1 w 3"/>
                <a:gd name="T7" fmla="*/ 32 h 32"/>
              </a:gdLst>
              <a:ahLst/>
              <a:cxnLst>
                <a:cxn ang="0">
                  <a:pos x="T0" y="T1"/>
                </a:cxn>
                <a:cxn ang="0">
                  <a:pos x="T2" y="T3"/>
                </a:cxn>
                <a:cxn ang="0">
                  <a:pos x="T4" y="T5"/>
                </a:cxn>
                <a:cxn ang="0">
                  <a:pos x="T6" y="T7"/>
                </a:cxn>
              </a:cxnLst>
              <a:rect l="0" t="0" r="r" b="b"/>
              <a:pathLst>
                <a:path w="3" h="32">
                  <a:moveTo>
                    <a:pt x="1" y="32"/>
                  </a:moveTo>
                  <a:cubicBezTo>
                    <a:pt x="1" y="31"/>
                    <a:pt x="1" y="31"/>
                    <a:pt x="0" y="31"/>
                  </a:cubicBezTo>
                  <a:lnTo>
                    <a:pt x="0" y="0"/>
                  </a:lnTo>
                  <a:cubicBezTo>
                    <a:pt x="3" y="8"/>
                    <a:pt x="3" y="18"/>
                    <a:pt x="1" y="3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368"/>
            <p:cNvSpPr>
              <a:spLocks/>
            </p:cNvSpPr>
            <p:nvPr/>
          </p:nvSpPr>
          <p:spPr bwMode="auto">
            <a:xfrm>
              <a:off x="1869282" y="5482432"/>
              <a:ext cx="46038" cy="66675"/>
            </a:xfrm>
            <a:custGeom>
              <a:avLst/>
              <a:gdLst>
                <a:gd name="T0" fmla="*/ 40 w 88"/>
                <a:gd name="T1" fmla="*/ 129 h 129"/>
                <a:gd name="T2" fmla="*/ 23 w 88"/>
                <a:gd name="T3" fmla="*/ 124 h 129"/>
                <a:gd name="T4" fmla="*/ 32 w 88"/>
                <a:gd name="T5" fmla="*/ 0 h 129"/>
                <a:gd name="T6" fmla="*/ 88 w 88"/>
                <a:gd name="T7" fmla="*/ 124 h 129"/>
                <a:gd name="T8" fmla="*/ 76 w 88"/>
                <a:gd name="T9" fmla="*/ 123 h 129"/>
                <a:gd name="T10" fmla="*/ 55 w 88"/>
                <a:gd name="T11" fmla="*/ 126 h 129"/>
                <a:gd name="T12" fmla="*/ 40 w 88"/>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88" h="129">
                  <a:moveTo>
                    <a:pt x="40" y="129"/>
                  </a:moveTo>
                  <a:cubicBezTo>
                    <a:pt x="35" y="129"/>
                    <a:pt x="30" y="128"/>
                    <a:pt x="23" y="124"/>
                  </a:cubicBezTo>
                  <a:cubicBezTo>
                    <a:pt x="0" y="80"/>
                    <a:pt x="11" y="36"/>
                    <a:pt x="32" y="0"/>
                  </a:cubicBezTo>
                  <a:cubicBezTo>
                    <a:pt x="52" y="37"/>
                    <a:pt x="81" y="65"/>
                    <a:pt x="88" y="124"/>
                  </a:cubicBezTo>
                  <a:cubicBezTo>
                    <a:pt x="83" y="123"/>
                    <a:pt x="79" y="123"/>
                    <a:pt x="76" y="123"/>
                  </a:cubicBezTo>
                  <a:cubicBezTo>
                    <a:pt x="67" y="123"/>
                    <a:pt x="61" y="124"/>
                    <a:pt x="55" y="126"/>
                  </a:cubicBezTo>
                  <a:cubicBezTo>
                    <a:pt x="50" y="128"/>
                    <a:pt x="45" y="129"/>
                    <a:pt x="40" y="12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369"/>
            <p:cNvSpPr>
              <a:spLocks/>
            </p:cNvSpPr>
            <p:nvPr/>
          </p:nvSpPr>
          <p:spPr bwMode="auto">
            <a:xfrm>
              <a:off x="1853407" y="5890419"/>
              <a:ext cx="3175" cy="12700"/>
            </a:xfrm>
            <a:custGeom>
              <a:avLst/>
              <a:gdLst>
                <a:gd name="T0" fmla="*/ 7 w 7"/>
                <a:gd name="T1" fmla="*/ 26 h 26"/>
                <a:gd name="T2" fmla="*/ 0 w 7"/>
                <a:gd name="T3" fmla="*/ 17 h 26"/>
                <a:gd name="T4" fmla="*/ 7 w 7"/>
                <a:gd name="T5" fmla="*/ 0 h 26"/>
                <a:gd name="T6" fmla="*/ 7 w 7"/>
                <a:gd name="T7" fmla="*/ 26 h 26"/>
              </a:gdLst>
              <a:ahLst/>
              <a:cxnLst>
                <a:cxn ang="0">
                  <a:pos x="T0" y="T1"/>
                </a:cxn>
                <a:cxn ang="0">
                  <a:pos x="T2" y="T3"/>
                </a:cxn>
                <a:cxn ang="0">
                  <a:pos x="T4" y="T5"/>
                </a:cxn>
                <a:cxn ang="0">
                  <a:pos x="T6" y="T7"/>
                </a:cxn>
              </a:cxnLst>
              <a:rect l="0" t="0" r="r" b="b"/>
              <a:pathLst>
                <a:path w="7" h="26">
                  <a:moveTo>
                    <a:pt x="7" y="26"/>
                  </a:moveTo>
                  <a:cubicBezTo>
                    <a:pt x="6" y="22"/>
                    <a:pt x="4" y="19"/>
                    <a:pt x="0" y="17"/>
                  </a:cubicBezTo>
                  <a:cubicBezTo>
                    <a:pt x="2" y="8"/>
                    <a:pt x="4" y="3"/>
                    <a:pt x="7" y="0"/>
                  </a:cubicBezTo>
                  <a:lnTo>
                    <a:pt x="7" y="26"/>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370"/>
            <p:cNvSpPr>
              <a:spLocks/>
            </p:cNvSpPr>
            <p:nvPr/>
          </p:nvSpPr>
          <p:spPr bwMode="auto">
            <a:xfrm>
              <a:off x="1869282" y="5892007"/>
              <a:ext cx="12700" cy="19050"/>
            </a:xfrm>
            <a:custGeom>
              <a:avLst/>
              <a:gdLst>
                <a:gd name="T0" fmla="*/ 0 w 24"/>
                <a:gd name="T1" fmla="*/ 37 h 37"/>
                <a:gd name="T2" fmla="*/ 0 w 24"/>
                <a:gd name="T3" fmla="*/ 0 h 37"/>
                <a:gd name="T4" fmla="*/ 24 w 24"/>
                <a:gd name="T5" fmla="*/ 14 h 37"/>
                <a:gd name="T6" fmla="*/ 0 w 24"/>
                <a:gd name="T7" fmla="*/ 37 h 37"/>
              </a:gdLst>
              <a:ahLst/>
              <a:cxnLst>
                <a:cxn ang="0">
                  <a:pos x="T0" y="T1"/>
                </a:cxn>
                <a:cxn ang="0">
                  <a:pos x="T2" y="T3"/>
                </a:cxn>
                <a:cxn ang="0">
                  <a:pos x="T4" y="T5"/>
                </a:cxn>
                <a:cxn ang="0">
                  <a:pos x="T6" y="T7"/>
                </a:cxn>
              </a:cxnLst>
              <a:rect l="0" t="0" r="r" b="b"/>
              <a:pathLst>
                <a:path w="24" h="37">
                  <a:moveTo>
                    <a:pt x="0" y="37"/>
                  </a:moveTo>
                  <a:lnTo>
                    <a:pt x="0" y="0"/>
                  </a:lnTo>
                  <a:cubicBezTo>
                    <a:pt x="9" y="5"/>
                    <a:pt x="17" y="11"/>
                    <a:pt x="24" y="14"/>
                  </a:cubicBezTo>
                  <a:cubicBezTo>
                    <a:pt x="24" y="32"/>
                    <a:pt x="13" y="36"/>
                    <a:pt x="0" y="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371"/>
            <p:cNvSpPr>
              <a:spLocks/>
            </p:cNvSpPr>
            <p:nvPr/>
          </p:nvSpPr>
          <p:spPr bwMode="auto">
            <a:xfrm>
              <a:off x="1856582" y="5888832"/>
              <a:ext cx="12700" cy="22225"/>
            </a:xfrm>
            <a:custGeom>
              <a:avLst/>
              <a:gdLst>
                <a:gd name="T0" fmla="*/ 22 w 25"/>
                <a:gd name="T1" fmla="*/ 43 h 43"/>
                <a:gd name="T2" fmla="*/ 1 w 25"/>
                <a:gd name="T3" fmla="*/ 42 h 43"/>
                <a:gd name="T4" fmla="*/ 0 w 25"/>
                <a:gd name="T5" fmla="*/ 29 h 43"/>
                <a:gd name="T6" fmla="*/ 0 w 25"/>
                <a:gd name="T7" fmla="*/ 3 h 43"/>
                <a:gd name="T8" fmla="*/ 8 w 25"/>
                <a:gd name="T9" fmla="*/ 0 h 43"/>
                <a:gd name="T10" fmla="*/ 25 w 25"/>
                <a:gd name="T11" fmla="*/ 6 h 43"/>
                <a:gd name="T12" fmla="*/ 25 w 25"/>
                <a:gd name="T13" fmla="*/ 43 h 43"/>
                <a:gd name="T14" fmla="*/ 22 w 25"/>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22" y="43"/>
                  </a:moveTo>
                  <a:cubicBezTo>
                    <a:pt x="15" y="43"/>
                    <a:pt x="8" y="42"/>
                    <a:pt x="1" y="42"/>
                  </a:cubicBezTo>
                  <a:cubicBezTo>
                    <a:pt x="2" y="37"/>
                    <a:pt x="1" y="33"/>
                    <a:pt x="0" y="29"/>
                  </a:cubicBezTo>
                  <a:lnTo>
                    <a:pt x="0" y="3"/>
                  </a:lnTo>
                  <a:cubicBezTo>
                    <a:pt x="3" y="1"/>
                    <a:pt x="5" y="0"/>
                    <a:pt x="8" y="0"/>
                  </a:cubicBezTo>
                  <a:cubicBezTo>
                    <a:pt x="13" y="0"/>
                    <a:pt x="19" y="2"/>
                    <a:pt x="25" y="6"/>
                  </a:cubicBezTo>
                  <a:lnTo>
                    <a:pt x="25" y="43"/>
                  </a:lnTo>
                  <a:cubicBezTo>
                    <a:pt x="24" y="43"/>
                    <a:pt x="23" y="43"/>
                    <a:pt x="22" y="4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392"/>
            <p:cNvSpPr>
              <a:spLocks/>
            </p:cNvSpPr>
            <p:nvPr/>
          </p:nvSpPr>
          <p:spPr bwMode="auto">
            <a:xfrm>
              <a:off x="1967707" y="4663282"/>
              <a:ext cx="61913" cy="120650"/>
            </a:xfrm>
            <a:custGeom>
              <a:avLst/>
              <a:gdLst>
                <a:gd name="T0" fmla="*/ 40 w 121"/>
                <a:gd name="T1" fmla="*/ 236 h 236"/>
                <a:gd name="T2" fmla="*/ 0 w 121"/>
                <a:gd name="T3" fmla="*/ 0 h 236"/>
                <a:gd name="T4" fmla="*/ 59 w 121"/>
                <a:gd name="T5" fmla="*/ 59 h 236"/>
                <a:gd name="T6" fmla="*/ 73 w 121"/>
                <a:gd name="T7" fmla="*/ 52 h 236"/>
                <a:gd name="T8" fmla="*/ 40 w 121"/>
                <a:gd name="T9" fmla="*/ 236 h 236"/>
              </a:gdLst>
              <a:ahLst/>
              <a:cxnLst>
                <a:cxn ang="0">
                  <a:pos x="T0" y="T1"/>
                </a:cxn>
                <a:cxn ang="0">
                  <a:pos x="T2" y="T3"/>
                </a:cxn>
                <a:cxn ang="0">
                  <a:pos x="T4" y="T5"/>
                </a:cxn>
                <a:cxn ang="0">
                  <a:pos x="T6" y="T7"/>
                </a:cxn>
                <a:cxn ang="0">
                  <a:pos x="T8" y="T9"/>
                </a:cxn>
              </a:cxnLst>
              <a:rect l="0" t="0" r="r" b="b"/>
              <a:pathLst>
                <a:path w="121" h="236">
                  <a:moveTo>
                    <a:pt x="40" y="236"/>
                  </a:moveTo>
                  <a:cubicBezTo>
                    <a:pt x="27" y="140"/>
                    <a:pt x="7" y="80"/>
                    <a:pt x="0" y="0"/>
                  </a:cubicBezTo>
                  <a:cubicBezTo>
                    <a:pt x="19" y="19"/>
                    <a:pt x="39" y="59"/>
                    <a:pt x="59" y="59"/>
                  </a:cubicBezTo>
                  <a:cubicBezTo>
                    <a:pt x="64" y="59"/>
                    <a:pt x="68" y="57"/>
                    <a:pt x="73" y="52"/>
                  </a:cubicBezTo>
                  <a:cubicBezTo>
                    <a:pt x="30" y="111"/>
                    <a:pt x="121" y="214"/>
                    <a:pt x="40" y="23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393"/>
            <p:cNvSpPr>
              <a:spLocks/>
            </p:cNvSpPr>
            <p:nvPr/>
          </p:nvSpPr>
          <p:spPr bwMode="auto">
            <a:xfrm>
              <a:off x="1921669" y="5068094"/>
              <a:ext cx="25400" cy="33338"/>
            </a:xfrm>
            <a:custGeom>
              <a:avLst/>
              <a:gdLst>
                <a:gd name="T0" fmla="*/ 9 w 48"/>
                <a:gd name="T1" fmla="*/ 65 h 65"/>
                <a:gd name="T2" fmla="*/ 0 w 48"/>
                <a:gd name="T3" fmla="*/ 32 h 65"/>
                <a:gd name="T4" fmla="*/ 33 w 48"/>
                <a:gd name="T5" fmla="*/ 0 h 65"/>
                <a:gd name="T6" fmla="*/ 48 w 48"/>
                <a:gd name="T7" fmla="*/ 9 h 65"/>
                <a:gd name="T8" fmla="*/ 9 w 48"/>
                <a:gd name="T9" fmla="*/ 65 h 65"/>
              </a:gdLst>
              <a:ahLst/>
              <a:cxnLst>
                <a:cxn ang="0">
                  <a:pos x="T0" y="T1"/>
                </a:cxn>
                <a:cxn ang="0">
                  <a:pos x="T2" y="T3"/>
                </a:cxn>
                <a:cxn ang="0">
                  <a:pos x="T4" y="T5"/>
                </a:cxn>
                <a:cxn ang="0">
                  <a:pos x="T6" y="T7"/>
                </a:cxn>
                <a:cxn ang="0">
                  <a:pos x="T8" y="T9"/>
                </a:cxn>
              </a:cxnLst>
              <a:rect l="0" t="0" r="r" b="b"/>
              <a:pathLst>
                <a:path w="48" h="65">
                  <a:moveTo>
                    <a:pt x="9" y="65"/>
                  </a:moveTo>
                  <a:cubicBezTo>
                    <a:pt x="10" y="49"/>
                    <a:pt x="10" y="34"/>
                    <a:pt x="0" y="32"/>
                  </a:cubicBezTo>
                  <a:cubicBezTo>
                    <a:pt x="5" y="15"/>
                    <a:pt x="19" y="0"/>
                    <a:pt x="33" y="0"/>
                  </a:cubicBezTo>
                  <a:cubicBezTo>
                    <a:pt x="38" y="0"/>
                    <a:pt x="44" y="3"/>
                    <a:pt x="48" y="9"/>
                  </a:cubicBezTo>
                  <a:cubicBezTo>
                    <a:pt x="42" y="37"/>
                    <a:pt x="28" y="55"/>
                    <a:pt x="9" y="6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394"/>
            <p:cNvSpPr>
              <a:spLocks/>
            </p:cNvSpPr>
            <p:nvPr/>
          </p:nvSpPr>
          <p:spPr bwMode="auto">
            <a:xfrm>
              <a:off x="1912144" y="4506119"/>
              <a:ext cx="55563" cy="104775"/>
            </a:xfrm>
            <a:custGeom>
              <a:avLst/>
              <a:gdLst>
                <a:gd name="T0" fmla="*/ 75 w 107"/>
                <a:gd name="T1" fmla="*/ 202 h 202"/>
                <a:gd name="T2" fmla="*/ 75 w 107"/>
                <a:gd name="T3" fmla="*/ 0 h 202"/>
                <a:gd name="T4" fmla="*/ 107 w 107"/>
                <a:gd name="T5" fmla="*/ 157 h 202"/>
                <a:gd name="T6" fmla="*/ 97 w 107"/>
                <a:gd name="T7" fmla="*/ 160 h 202"/>
                <a:gd name="T8" fmla="*/ 87 w 107"/>
                <a:gd name="T9" fmla="*/ 159 h 202"/>
                <a:gd name="T10" fmla="*/ 77 w 107"/>
                <a:gd name="T11" fmla="*/ 157 h 202"/>
                <a:gd name="T12" fmla="*/ 75 w 107"/>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107" h="202">
                  <a:moveTo>
                    <a:pt x="75" y="202"/>
                  </a:moveTo>
                  <a:cubicBezTo>
                    <a:pt x="0" y="194"/>
                    <a:pt x="48" y="51"/>
                    <a:pt x="75" y="0"/>
                  </a:cubicBezTo>
                  <a:cubicBezTo>
                    <a:pt x="104" y="26"/>
                    <a:pt x="73" y="136"/>
                    <a:pt x="107" y="157"/>
                  </a:cubicBezTo>
                  <a:cubicBezTo>
                    <a:pt x="104" y="159"/>
                    <a:pt x="101" y="160"/>
                    <a:pt x="97" y="160"/>
                  </a:cubicBezTo>
                  <a:cubicBezTo>
                    <a:pt x="94" y="160"/>
                    <a:pt x="90" y="159"/>
                    <a:pt x="87" y="159"/>
                  </a:cubicBezTo>
                  <a:cubicBezTo>
                    <a:pt x="83" y="158"/>
                    <a:pt x="80" y="157"/>
                    <a:pt x="77" y="157"/>
                  </a:cubicBezTo>
                  <a:cubicBezTo>
                    <a:pt x="68" y="157"/>
                    <a:pt x="64" y="164"/>
                    <a:pt x="75" y="20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395"/>
            <p:cNvSpPr>
              <a:spLocks/>
            </p:cNvSpPr>
            <p:nvPr/>
          </p:nvSpPr>
          <p:spPr bwMode="auto">
            <a:xfrm>
              <a:off x="2143919" y="6088857"/>
              <a:ext cx="63500" cy="57150"/>
            </a:xfrm>
            <a:custGeom>
              <a:avLst/>
              <a:gdLst>
                <a:gd name="T0" fmla="*/ 89 w 126"/>
                <a:gd name="T1" fmla="*/ 113 h 113"/>
                <a:gd name="T2" fmla="*/ 48 w 126"/>
                <a:gd name="T3" fmla="*/ 113 h 113"/>
                <a:gd name="T4" fmla="*/ 40 w 126"/>
                <a:gd name="T5" fmla="*/ 0 h 113"/>
                <a:gd name="T6" fmla="*/ 45 w 126"/>
                <a:gd name="T7" fmla="*/ 0 h 113"/>
                <a:gd name="T8" fmla="*/ 65 w 126"/>
                <a:gd name="T9" fmla="*/ 45 h 113"/>
                <a:gd name="T10" fmla="*/ 94 w 126"/>
                <a:gd name="T11" fmla="*/ 14 h 113"/>
                <a:gd name="T12" fmla="*/ 104 w 126"/>
                <a:gd name="T13" fmla="*/ 23 h 113"/>
                <a:gd name="T14" fmla="*/ 89 w 126"/>
                <a:gd name="T15" fmla="*/ 113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13">
                  <a:moveTo>
                    <a:pt x="89" y="113"/>
                  </a:moveTo>
                  <a:lnTo>
                    <a:pt x="48" y="113"/>
                  </a:lnTo>
                  <a:cubicBezTo>
                    <a:pt x="59" y="52"/>
                    <a:pt x="0" y="40"/>
                    <a:pt x="40" y="0"/>
                  </a:cubicBezTo>
                  <a:cubicBezTo>
                    <a:pt x="42" y="0"/>
                    <a:pt x="43" y="0"/>
                    <a:pt x="45" y="0"/>
                  </a:cubicBezTo>
                  <a:cubicBezTo>
                    <a:pt x="62" y="0"/>
                    <a:pt x="67" y="18"/>
                    <a:pt x="65" y="45"/>
                  </a:cubicBezTo>
                  <a:cubicBezTo>
                    <a:pt x="79" y="41"/>
                    <a:pt x="84" y="14"/>
                    <a:pt x="94" y="14"/>
                  </a:cubicBezTo>
                  <a:cubicBezTo>
                    <a:pt x="97" y="14"/>
                    <a:pt x="100" y="17"/>
                    <a:pt x="104" y="23"/>
                  </a:cubicBezTo>
                  <a:cubicBezTo>
                    <a:pt x="126" y="56"/>
                    <a:pt x="75" y="56"/>
                    <a:pt x="89" y="11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396"/>
            <p:cNvSpPr>
              <a:spLocks/>
            </p:cNvSpPr>
            <p:nvPr/>
          </p:nvSpPr>
          <p:spPr bwMode="auto">
            <a:xfrm>
              <a:off x="1904207" y="4755357"/>
              <a:ext cx="28575" cy="46038"/>
            </a:xfrm>
            <a:custGeom>
              <a:avLst/>
              <a:gdLst>
                <a:gd name="T0" fmla="*/ 34 w 56"/>
                <a:gd name="T1" fmla="*/ 90 h 90"/>
                <a:gd name="T2" fmla="*/ 2 w 56"/>
                <a:gd name="T3" fmla="*/ 0 h 90"/>
                <a:gd name="T4" fmla="*/ 3 w 56"/>
                <a:gd name="T5" fmla="*/ 0 h 90"/>
                <a:gd name="T6" fmla="*/ 34 w 56"/>
                <a:gd name="T7" fmla="*/ 90 h 90"/>
              </a:gdLst>
              <a:ahLst/>
              <a:cxnLst>
                <a:cxn ang="0">
                  <a:pos x="T0" y="T1"/>
                </a:cxn>
                <a:cxn ang="0">
                  <a:pos x="T2" y="T3"/>
                </a:cxn>
                <a:cxn ang="0">
                  <a:pos x="T4" y="T5"/>
                </a:cxn>
                <a:cxn ang="0">
                  <a:pos x="T6" y="T7"/>
                </a:cxn>
              </a:cxnLst>
              <a:rect l="0" t="0" r="r" b="b"/>
              <a:pathLst>
                <a:path w="56" h="90">
                  <a:moveTo>
                    <a:pt x="34" y="90"/>
                  </a:moveTo>
                  <a:cubicBezTo>
                    <a:pt x="13" y="74"/>
                    <a:pt x="0" y="49"/>
                    <a:pt x="2" y="0"/>
                  </a:cubicBezTo>
                  <a:cubicBezTo>
                    <a:pt x="2" y="0"/>
                    <a:pt x="2" y="0"/>
                    <a:pt x="3" y="0"/>
                  </a:cubicBezTo>
                  <a:cubicBezTo>
                    <a:pt x="34" y="0"/>
                    <a:pt x="56" y="51"/>
                    <a:pt x="34" y="9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522"/>
            <p:cNvSpPr>
              <a:spLocks/>
            </p:cNvSpPr>
            <p:nvPr/>
          </p:nvSpPr>
          <p:spPr bwMode="auto">
            <a:xfrm>
              <a:off x="3223419" y="4174332"/>
              <a:ext cx="25400" cy="30163"/>
            </a:xfrm>
            <a:custGeom>
              <a:avLst/>
              <a:gdLst>
                <a:gd name="T0" fmla="*/ 17 w 48"/>
                <a:gd name="T1" fmla="*/ 59 h 59"/>
                <a:gd name="T2" fmla="*/ 3 w 48"/>
                <a:gd name="T3" fmla="*/ 57 h 59"/>
                <a:gd name="T4" fmla="*/ 43 w 48"/>
                <a:gd name="T5" fmla="*/ 0 h 59"/>
                <a:gd name="T6" fmla="*/ 17 w 48"/>
                <a:gd name="T7" fmla="*/ 59 h 59"/>
              </a:gdLst>
              <a:ahLst/>
              <a:cxnLst>
                <a:cxn ang="0">
                  <a:pos x="T0" y="T1"/>
                </a:cxn>
                <a:cxn ang="0">
                  <a:pos x="T2" y="T3"/>
                </a:cxn>
                <a:cxn ang="0">
                  <a:pos x="T4" y="T5"/>
                </a:cxn>
                <a:cxn ang="0">
                  <a:pos x="T6" y="T7"/>
                </a:cxn>
              </a:cxnLst>
              <a:rect l="0" t="0" r="r" b="b"/>
              <a:pathLst>
                <a:path w="48" h="59">
                  <a:moveTo>
                    <a:pt x="17" y="59"/>
                  </a:moveTo>
                  <a:cubicBezTo>
                    <a:pt x="13" y="59"/>
                    <a:pt x="8" y="58"/>
                    <a:pt x="3" y="57"/>
                  </a:cubicBezTo>
                  <a:cubicBezTo>
                    <a:pt x="0" y="15"/>
                    <a:pt x="23" y="10"/>
                    <a:pt x="43" y="0"/>
                  </a:cubicBezTo>
                  <a:cubicBezTo>
                    <a:pt x="48" y="39"/>
                    <a:pt x="39" y="59"/>
                    <a:pt x="17" y="5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544"/>
            <p:cNvSpPr>
              <a:spLocks/>
            </p:cNvSpPr>
            <p:nvPr/>
          </p:nvSpPr>
          <p:spPr bwMode="auto">
            <a:xfrm>
              <a:off x="2496344" y="4815682"/>
              <a:ext cx="20638" cy="23813"/>
            </a:xfrm>
            <a:custGeom>
              <a:avLst/>
              <a:gdLst>
                <a:gd name="T0" fmla="*/ 33 w 40"/>
                <a:gd name="T1" fmla="*/ 45 h 45"/>
                <a:gd name="T2" fmla="*/ 15 w 40"/>
                <a:gd name="T3" fmla="*/ 33 h 45"/>
                <a:gd name="T4" fmla="*/ 16 w 40"/>
                <a:gd name="T5" fmla="*/ 33 h 45"/>
                <a:gd name="T6" fmla="*/ 0 w 40"/>
                <a:gd name="T7" fmla="*/ 21 h 45"/>
                <a:gd name="T8" fmla="*/ 0 w 40"/>
                <a:gd name="T9" fmla="*/ 1 h 45"/>
                <a:gd name="T10" fmla="*/ 11 w 40"/>
                <a:gd name="T11" fmla="*/ 0 h 45"/>
                <a:gd name="T12" fmla="*/ 40 w 40"/>
                <a:gd name="T13" fmla="*/ 27 h 45"/>
                <a:gd name="T14" fmla="*/ 33 w 40"/>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5">
                  <a:moveTo>
                    <a:pt x="33" y="45"/>
                  </a:moveTo>
                  <a:cubicBezTo>
                    <a:pt x="27" y="42"/>
                    <a:pt x="21" y="38"/>
                    <a:pt x="15" y="33"/>
                  </a:cubicBezTo>
                  <a:lnTo>
                    <a:pt x="16" y="33"/>
                  </a:lnTo>
                  <a:cubicBezTo>
                    <a:pt x="10" y="29"/>
                    <a:pt x="5" y="25"/>
                    <a:pt x="0" y="21"/>
                  </a:cubicBezTo>
                  <a:cubicBezTo>
                    <a:pt x="0" y="15"/>
                    <a:pt x="0" y="8"/>
                    <a:pt x="0" y="1"/>
                  </a:cubicBezTo>
                  <a:cubicBezTo>
                    <a:pt x="4" y="0"/>
                    <a:pt x="8" y="0"/>
                    <a:pt x="11" y="0"/>
                  </a:cubicBezTo>
                  <a:cubicBezTo>
                    <a:pt x="31" y="0"/>
                    <a:pt x="40" y="13"/>
                    <a:pt x="40" y="27"/>
                  </a:cubicBezTo>
                  <a:cubicBezTo>
                    <a:pt x="40" y="33"/>
                    <a:pt x="38" y="40"/>
                    <a:pt x="33" y="4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545"/>
            <p:cNvSpPr>
              <a:spLocks/>
            </p:cNvSpPr>
            <p:nvPr/>
          </p:nvSpPr>
          <p:spPr bwMode="auto">
            <a:xfrm>
              <a:off x="2496344" y="4826794"/>
              <a:ext cx="17463" cy="15875"/>
            </a:xfrm>
            <a:custGeom>
              <a:avLst/>
              <a:gdLst>
                <a:gd name="T0" fmla="*/ 12 w 33"/>
                <a:gd name="T1" fmla="*/ 32 h 32"/>
                <a:gd name="T2" fmla="*/ 0 w 33"/>
                <a:gd name="T3" fmla="*/ 31 h 32"/>
                <a:gd name="T4" fmla="*/ 0 w 33"/>
                <a:gd name="T5" fmla="*/ 0 h 32"/>
                <a:gd name="T6" fmla="*/ 16 w 33"/>
                <a:gd name="T7" fmla="*/ 12 h 32"/>
                <a:gd name="T8" fmla="*/ 15 w 33"/>
                <a:gd name="T9" fmla="*/ 12 h 32"/>
                <a:gd name="T10" fmla="*/ 33 w 33"/>
                <a:gd name="T11" fmla="*/ 24 h 32"/>
                <a:gd name="T12" fmla="*/ 12 w 3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12" y="32"/>
                  </a:moveTo>
                  <a:cubicBezTo>
                    <a:pt x="8" y="32"/>
                    <a:pt x="4" y="32"/>
                    <a:pt x="0" y="31"/>
                  </a:cubicBezTo>
                  <a:cubicBezTo>
                    <a:pt x="0" y="21"/>
                    <a:pt x="0" y="11"/>
                    <a:pt x="0" y="0"/>
                  </a:cubicBezTo>
                  <a:cubicBezTo>
                    <a:pt x="5" y="4"/>
                    <a:pt x="10" y="8"/>
                    <a:pt x="16" y="12"/>
                  </a:cubicBezTo>
                  <a:lnTo>
                    <a:pt x="15" y="12"/>
                  </a:lnTo>
                  <a:cubicBezTo>
                    <a:pt x="21" y="17"/>
                    <a:pt x="27" y="21"/>
                    <a:pt x="33" y="24"/>
                  </a:cubicBezTo>
                  <a:cubicBezTo>
                    <a:pt x="28" y="29"/>
                    <a:pt x="21" y="32"/>
                    <a:pt x="12" y="3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610"/>
            <p:cNvSpPr>
              <a:spLocks noEditPoints="1"/>
            </p:cNvSpPr>
            <p:nvPr/>
          </p:nvSpPr>
          <p:spPr bwMode="auto">
            <a:xfrm>
              <a:off x="2302669" y="4134644"/>
              <a:ext cx="319088" cy="804863"/>
            </a:xfrm>
            <a:custGeom>
              <a:avLst/>
              <a:gdLst>
                <a:gd name="T0" fmla="*/ 358 w 624"/>
                <a:gd name="T1" fmla="*/ 1444 h 1569"/>
                <a:gd name="T2" fmla="*/ 557 w 624"/>
                <a:gd name="T3" fmla="*/ 1461 h 1569"/>
                <a:gd name="T4" fmla="*/ 455 w 624"/>
                <a:gd name="T5" fmla="*/ 1454 h 1569"/>
                <a:gd name="T6" fmla="*/ 455 w 624"/>
                <a:gd name="T7" fmla="*/ 1454 h 1569"/>
                <a:gd name="T8" fmla="*/ 377 w 624"/>
                <a:gd name="T9" fmla="*/ 1228 h 1569"/>
                <a:gd name="T10" fmla="*/ 298 w 624"/>
                <a:gd name="T11" fmla="*/ 1139 h 1569"/>
                <a:gd name="T12" fmla="*/ 240 w 624"/>
                <a:gd name="T13" fmla="*/ 1110 h 1569"/>
                <a:gd name="T14" fmla="*/ 498 w 624"/>
                <a:gd name="T15" fmla="*/ 1129 h 1569"/>
                <a:gd name="T16" fmla="*/ 513 w 624"/>
                <a:gd name="T17" fmla="*/ 1290 h 1569"/>
                <a:gd name="T18" fmla="*/ 505 w 624"/>
                <a:gd name="T19" fmla="*/ 1199 h 1569"/>
                <a:gd name="T20" fmla="*/ 512 w 624"/>
                <a:gd name="T21" fmla="*/ 1158 h 1569"/>
                <a:gd name="T22" fmla="*/ 505 w 624"/>
                <a:gd name="T23" fmla="*/ 1159 h 1569"/>
                <a:gd name="T24" fmla="*/ 453 w 624"/>
                <a:gd name="T25" fmla="*/ 1425 h 1569"/>
                <a:gd name="T26" fmla="*/ 119 w 624"/>
                <a:gd name="T27" fmla="*/ 1159 h 1569"/>
                <a:gd name="T28" fmla="*/ 120 w 624"/>
                <a:gd name="T29" fmla="*/ 1058 h 1569"/>
                <a:gd name="T30" fmla="*/ 158 w 624"/>
                <a:gd name="T31" fmla="*/ 995 h 1569"/>
                <a:gd name="T32" fmla="*/ 113 w 624"/>
                <a:gd name="T33" fmla="*/ 861 h 1569"/>
                <a:gd name="T34" fmla="*/ 51 w 624"/>
                <a:gd name="T35" fmla="*/ 745 h 1569"/>
                <a:gd name="T36" fmla="*/ 211 w 624"/>
                <a:gd name="T37" fmla="*/ 1050 h 1569"/>
                <a:gd name="T38" fmla="*/ 407 w 624"/>
                <a:gd name="T39" fmla="*/ 1039 h 1569"/>
                <a:gd name="T40" fmla="*/ 254 w 624"/>
                <a:gd name="T41" fmla="*/ 931 h 1569"/>
                <a:gd name="T42" fmla="*/ 240 w 624"/>
                <a:gd name="T43" fmla="*/ 644 h 1569"/>
                <a:gd name="T44" fmla="*/ 238 w 624"/>
                <a:gd name="T45" fmla="*/ 402 h 1569"/>
                <a:gd name="T46" fmla="*/ 329 w 624"/>
                <a:gd name="T47" fmla="*/ 240 h 1569"/>
                <a:gd name="T48" fmla="*/ 235 w 624"/>
                <a:gd name="T49" fmla="*/ 240 h 1569"/>
                <a:gd name="T50" fmla="*/ 267 w 624"/>
                <a:gd name="T51" fmla="*/ 139 h 1569"/>
                <a:gd name="T52" fmla="*/ 393 w 624"/>
                <a:gd name="T53" fmla="*/ 69 h 1569"/>
                <a:gd name="T54" fmla="*/ 397 w 624"/>
                <a:gd name="T55" fmla="*/ 288 h 1569"/>
                <a:gd name="T56" fmla="*/ 419 w 624"/>
                <a:gd name="T57" fmla="*/ 358 h 1569"/>
                <a:gd name="T58" fmla="*/ 251 w 624"/>
                <a:gd name="T59" fmla="*/ 568 h 1569"/>
                <a:gd name="T60" fmla="*/ 271 w 624"/>
                <a:gd name="T61" fmla="*/ 732 h 1569"/>
                <a:gd name="T62" fmla="*/ 395 w 624"/>
                <a:gd name="T63" fmla="*/ 737 h 1569"/>
                <a:gd name="T64" fmla="*/ 468 w 624"/>
                <a:gd name="T65" fmla="*/ 714 h 1569"/>
                <a:gd name="T66" fmla="*/ 466 w 624"/>
                <a:gd name="T67" fmla="*/ 836 h 1569"/>
                <a:gd name="T68" fmla="*/ 490 w 624"/>
                <a:gd name="T69" fmla="*/ 987 h 1569"/>
                <a:gd name="T70" fmla="*/ 425 w 624"/>
                <a:gd name="T71" fmla="*/ 948 h 1569"/>
                <a:gd name="T72" fmla="*/ 309 w 624"/>
                <a:gd name="T73" fmla="*/ 1010 h 1569"/>
                <a:gd name="T74" fmla="*/ 342 w 624"/>
                <a:gd name="T75" fmla="*/ 917 h 1569"/>
                <a:gd name="T76" fmla="*/ 318 w 624"/>
                <a:gd name="T77" fmla="*/ 895 h 1569"/>
                <a:gd name="T78" fmla="*/ 275 w 624"/>
                <a:gd name="T79" fmla="*/ 987 h 1569"/>
                <a:gd name="T80" fmla="*/ 309 w 624"/>
                <a:gd name="T81" fmla="*/ 1010 h 1569"/>
                <a:gd name="T82" fmla="*/ 431 w 624"/>
                <a:gd name="T83" fmla="*/ 828 h 1569"/>
                <a:gd name="T84" fmla="*/ 405 w 624"/>
                <a:gd name="T85" fmla="*/ 820 h 1569"/>
                <a:gd name="T86" fmla="*/ 309 w 624"/>
                <a:gd name="T87" fmla="*/ 823 h 1569"/>
                <a:gd name="T88" fmla="*/ 296 w 624"/>
                <a:gd name="T89" fmla="*/ 210 h 1569"/>
                <a:gd name="T90" fmla="*/ 303 w 624"/>
                <a:gd name="T91" fmla="*/ 208 h 1569"/>
                <a:gd name="T92" fmla="*/ 278 w 624"/>
                <a:gd name="T93" fmla="*/ 139 h 1569"/>
                <a:gd name="T94" fmla="*/ 211 w 624"/>
                <a:gd name="T95" fmla="*/ 606 h 1569"/>
                <a:gd name="T96" fmla="*/ 80 w 624"/>
                <a:gd name="T97" fmla="*/ 524 h 1569"/>
                <a:gd name="T98" fmla="*/ 95 w 624"/>
                <a:gd name="T99" fmla="*/ 373 h 1569"/>
                <a:gd name="T100" fmla="*/ 209 w 624"/>
                <a:gd name="T101" fmla="*/ 407 h 1569"/>
                <a:gd name="T102" fmla="*/ 163 w 624"/>
                <a:gd name="T103" fmla="*/ 372 h 1569"/>
                <a:gd name="T104" fmla="*/ 211 w 624"/>
                <a:gd name="T105" fmla="*/ 606 h 1569"/>
                <a:gd name="T106" fmla="*/ 241 w 624"/>
                <a:gd name="T107" fmla="*/ 322 h 1569"/>
                <a:gd name="T108" fmla="*/ 211 w 624"/>
                <a:gd name="T109" fmla="*/ 241 h 1569"/>
                <a:gd name="T110" fmla="*/ 211 w 624"/>
                <a:gd name="T111" fmla="*/ 83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4" h="1569">
                  <a:moveTo>
                    <a:pt x="468" y="1569"/>
                  </a:moveTo>
                  <a:cubicBezTo>
                    <a:pt x="445" y="1569"/>
                    <a:pt x="433" y="1549"/>
                    <a:pt x="423" y="1529"/>
                  </a:cubicBezTo>
                  <a:cubicBezTo>
                    <a:pt x="412" y="1509"/>
                    <a:pt x="403" y="1489"/>
                    <a:pt x="385" y="1489"/>
                  </a:cubicBezTo>
                  <a:cubicBezTo>
                    <a:pt x="378" y="1489"/>
                    <a:pt x="369" y="1492"/>
                    <a:pt x="358" y="1501"/>
                  </a:cubicBezTo>
                  <a:lnTo>
                    <a:pt x="358" y="1444"/>
                  </a:lnTo>
                  <a:cubicBezTo>
                    <a:pt x="365" y="1443"/>
                    <a:pt x="371" y="1442"/>
                    <a:pt x="376" y="1442"/>
                  </a:cubicBezTo>
                  <a:cubicBezTo>
                    <a:pt x="400" y="1442"/>
                    <a:pt x="414" y="1455"/>
                    <a:pt x="422" y="1477"/>
                  </a:cubicBezTo>
                  <a:cubicBezTo>
                    <a:pt x="425" y="1465"/>
                    <a:pt x="430" y="1455"/>
                    <a:pt x="436" y="1450"/>
                  </a:cubicBezTo>
                  <a:cubicBezTo>
                    <a:pt x="476" y="1455"/>
                    <a:pt x="516" y="1459"/>
                    <a:pt x="557" y="1460"/>
                  </a:cubicBezTo>
                  <a:cubicBezTo>
                    <a:pt x="557" y="1460"/>
                    <a:pt x="557" y="1461"/>
                    <a:pt x="557" y="1461"/>
                  </a:cubicBezTo>
                  <a:cubicBezTo>
                    <a:pt x="542" y="1478"/>
                    <a:pt x="526" y="1486"/>
                    <a:pt x="510" y="1486"/>
                  </a:cubicBezTo>
                  <a:cubicBezTo>
                    <a:pt x="502" y="1486"/>
                    <a:pt x="494" y="1484"/>
                    <a:pt x="486" y="1479"/>
                  </a:cubicBezTo>
                  <a:cubicBezTo>
                    <a:pt x="477" y="1500"/>
                    <a:pt x="473" y="1528"/>
                    <a:pt x="478" y="1568"/>
                  </a:cubicBezTo>
                  <a:cubicBezTo>
                    <a:pt x="474" y="1569"/>
                    <a:pt x="471" y="1569"/>
                    <a:pt x="468" y="1569"/>
                  </a:cubicBezTo>
                  <a:moveTo>
                    <a:pt x="455" y="1454"/>
                  </a:moveTo>
                  <a:cubicBezTo>
                    <a:pt x="457" y="1457"/>
                    <a:pt x="460" y="1461"/>
                    <a:pt x="462" y="1466"/>
                  </a:cubicBezTo>
                  <a:lnTo>
                    <a:pt x="463" y="1462"/>
                  </a:lnTo>
                  <a:lnTo>
                    <a:pt x="463" y="1462"/>
                  </a:lnTo>
                  <a:cubicBezTo>
                    <a:pt x="460" y="1459"/>
                    <a:pt x="458" y="1457"/>
                    <a:pt x="455" y="1454"/>
                  </a:cubicBezTo>
                  <a:lnTo>
                    <a:pt x="455" y="1454"/>
                  </a:lnTo>
                  <a:close/>
                  <a:moveTo>
                    <a:pt x="558" y="1431"/>
                  </a:moveTo>
                  <a:cubicBezTo>
                    <a:pt x="539" y="1428"/>
                    <a:pt x="520" y="1423"/>
                    <a:pt x="502" y="1417"/>
                  </a:cubicBezTo>
                  <a:lnTo>
                    <a:pt x="502" y="1417"/>
                  </a:lnTo>
                  <a:cubicBezTo>
                    <a:pt x="485" y="1412"/>
                    <a:pt x="468" y="1405"/>
                    <a:pt x="452" y="1397"/>
                  </a:cubicBezTo>
                  <a:cubicBezTo>
                    <a:pt x="451" y="1309"/>
                    <a:pt x="443" y="1228"/>
                    <a:pt x="377" y="1228"/>
                  </a:cubicBezTo>
                  <a:cubicBezTo>
                    <a:pt x="371" y="1228"/>
                    <a:pt x="364" y="1228"/>
                    <a:pt x="356" y="1230"/>
                  </a:cubicBezTo>
                  <a:cubicBezTo>
                    <a:pt x="362" y="1177"/>
                    <a:pt x="402" y="1119"/>
                    <a:pt x="342" y="1109"/>
                  </a:cubicBezTo>
                  <a:cubicBezTo>
                    <a:pt x="319" y="1121"/>
                    <a:pt x="352" y="1146"/>
                    <a:pt x="335" y="1159"/>
                  </a:cubicBezTo>
                  <a:cubicBezTo>
                    <a:pt x="331" y="1159"/>
                    <a:pt x="327" y="1159"/>
                    <a:pt x="323" y="1159"/>
                  </a:cubicBezTo>
                  <a:cubicBezTo>
                    <a:pt x="309" y="1159"/>
                    <a:pt x="298" y="1156"/>
                    <a:pt x="298" y="1139"/>
                  </a:cubicBezTo>
                  <a:cubicBezTo>
                    <a:pt x="276" y="1143"/>
                    <a:pt x="280" y="1181"/>
                    <a:pt x="261" y="1189"/>
                  </a:cubicBezTo>
                  <a:cubicBezTo>
                    <a:pt x="259" y="1183"/>
                    <a:pt x="256" y="1176"/>
                    <a:pt x="254" y="1169"/>
                  </a:cubicBezTo>
                  <a:lnTo>
                    <a:pt x="254" y="1169"/>
                  </a:lnTo>
                  <a:cubicBezTo>
                    <a:pt x="248" y="1150"/>
                    <a:pt x="243" y="1130"/>
                    <a:pt x="240" y="1110"/>
                  </a:cubicBezTo>
                  <a:lnTo>
                    <a:pt x="240" y="1110"/>
                  </a:lnTo>
                  <a:cubicBezTo>
                    <a:pt x="238" y="1095"/>
                    <a:pt x="236" y="1079"/>
                    <a:pt x="236" y="1063"/>
                  </a:cubicBezTo>
                  <a:lnTo>
                    <a:pt x="410" y="1063"/>
                  </a:lnTo>
                  <a:cubicBezTo>
                    <a:pt x="408" y="1070"/>
                    <a:pt x="405" y="1075"/>
                    <a:pt x="401" y="1079"/>
                  </a:cubicBezTo>
                  <a:cubicBezTo>
                    <a:pt x="406" y="1121"/>
                    <a:pt x="426" y="1135"/>
                    <a:pt x="456" y="1135"/>
                  </a:cubicBezTo>
                  <a:cubicBezTo>
                    <a:pt x="468" y="1135"/>
                    <a:pt x="482" y="1133"/>
                    <a:pt x="498" y="1129"/>
                  </a:cubicBezTo>
                  <a:cubicBezTo>
                    <a:pt x="517" y="1127"/>
                    <a:pt x="512" y="1095"/>
                    <a:pt x="513" y="1068"/>
                  </a:cubicBezTo>
                  <a:cubicBezTo>
                    <a:pt x="554" y="1088"/>
                    <a:pt x="600" y="1104"/>
                    <a:pt x="624" y="1149"/>
                  </a:cubicBezTo>
                  <a:cubicBezTo>
                    <a:pt x="589" y="1175"/>
                    <a:pt x="601" y="1285"/>
                    <a:pt x="609" y="1340"/>
                  </a:cubicBezTo>
                  <a:cubicBezTo>
                    <a:pt x="607" y="1341"/>
                    <a:pt x="605" y="1341"/>
                    <a:pt x="602" y="1341"/>
                  </a:cubicBezTo>
                  <a:cubicBezTo>
                    <a:pt x="577" y="1341"/>
                    <a:pt x="521" y="1330"/>
                    <a:pt x="513" y="1290"/>
                  </a:cubicBezTo>
                  <a:cubicBezTo>
                    <a:pt x="497" y="1308"/>
                    <a:pt x="462" y="1302"/>
                    <a:pt x="468" y="1351"/>
                  </a:cubicBezTo>
                  <a:cubicBezTo>
                    <a:pt x="472" y="1363"/>
                    <a:pt x="481" y="1369"/>
                    <a:pt x="490" y="1369"/>
                  </a:cubicBezTo>
                  <a:cubicBezTo>
                    <a:pt x="499" y="1369"/>
                    <a:pt x="509" y="1362"/>
                    <a:pt x="512" y="1350"/>
                  </a:cubicBezTo>
                  <a:cubicBezTo>
                    <a:pt x="539" y="1362"/>
                    <a:pt x="556" y="1386"/>
                    <a:pt x="558" y="1431"/>
                  </a:cubicBezTo>
                  <a:moveTo>
                    <a:pt x="505" y="1199"/>
                  </a:moveTo>
                  <a:lnTo>
                    <a:pt x="505" y="1199"/>
                  </a:lnTo>
                  <a:cubicBezTo>
                    <a:pt x="514" y="1213"/>
                    <a:pt x="540" y="1205"/>
                    <a:pt x="550" y="1219"/>
                  </a:cubicBezTo>
                  <a:lnTo>
                    <a:pt x="550" y="1219"/>
                  </a:lnTo>
                  <a:lnTo>
                    <a:pt x="550" y="1219"/>
                  </a:lnTo>
                  <a:cubicBezTo>
                    <a:pt x="546" y="1187"/>
                    <a:pt x="540" y="1158"/>
                    <a:pt x="512" y="1158"/>
                  </a:cubicBezTo>
                  <a:lnTo>
                    <a:pt x="512" y="1158"/>
                  </a:lnTo>
                  <a:lnTo>
                    <a:pt x="512" y="1158"/>
                  </a:lnTo>
                  <a:lnTo>
                    <a:pt x="512" y="1158"/>
                  </a:lnTo>
                  <a:cubicBezTo>
                    <a:pt x="510" y="1158"/>
                    <a:pt x="508" y="1158"/>
                    <a:pt x="505" y="1159"/>
                  </a:cubicBezTo>
                  <a:cubicBezTo>
                    <a:pt x="505" y="1159"/>
                    <a:pt x="505" y="1159"/>
                    <a:pt x="505" y="1159"/>
                  </a:cubicBezTo>
                  <a:lnTo>
                    <a:pt x="505" y="1159"/>
                  </a:lnTo>
                  <a:lnTo>
                    <a:pt x="505" y="1199"/>
                  </a:lnTo>
                  <a:moveTo>
                    <a:pt x="462" y="1428"/>
                  </a:moveTo>
                  <a:cubicBezTo>
                    <a:pt x="459" y="1428"/>
                    <a:pt x="456" y="1428"/>
                    <a:pt x="453" y="1427"/>
                  </a:cubicBezTo>
                  <a:cubicBezTo>
                    <a:pt x="453" y="1426"/>
                    <a:pt x="453" y="1425"/>
                    <a:pt x="453" y="1425"/>
                  </a:cubicBezTo>
                  <a:cubicBezTo>
                    <a:pt x="456" y="1426"/>
                    <a:pt x="459" y="1427"/>
                    <a:pt x="462" y="1428"/>
                  </a:cubicBezTo>
                  <a:moveTo>
                    <a:pt x="230" y="1197"/>
                  </a:moveTo>
                  <a:cubicBezTo>
                    <a:pt x="219" y="1189"/>
                    <a:pt x="210" y="1178"/>
                    <a:pt x="205" y="1161"/>
                  </a:cubicBezTo>
                  <a:cubicBezTo>
                    <a:pt x="191" y="1155"/>
                    <a:pt x="178" y="1151"/>
                    <a:pt x="162" y="1151"/>
                  </a:cubicBezTo>
                  <a:cubicBezTo>
                    <a:pt x="149" y="1151"/>
                    <a:pt x="136" y="1154"/>
                    <a:pt x="119" y="1159"/>
                  </a:cubicBezTo>
                  <a:lnTo>
                    <a:pt x="119" y="1120"/>
                  </a:lnTo>
                  <a:cubicBezTo>
                    <a:pt x="125" y="1118"/>
                    <a:pt x="131" y="1118"/>
                    <a:pt x="136" y="1118"/>
                  </a:cubicBezTo>
                  <a:cubicBezTo>
                    <a:pt x="155" y="1118"/>
                    <a:pt x="169" y="1125"/>
                    <a:pt x="178" y="1139"/>
                  </a:cubicBezTo>
                  <a:cubicBezTo>
                    <a:pt x="190" y="1104"/>
                    <a:pt x="191" y="1071"/>
                    <a:pt x="187" y="1040"/>
                  </a:cubicBezTo>
                  <a:cubicBezTo>
                    <a:pt x="167" y="1050"/>
                    <a:pt x="141" y="1058"/>
                    <a:pt x="120" y="1058"/>
                  </a:cubicBezTo>
                  <a:cubicBezTo>
                    <a:pt x="85" y="1058"/>
                    <a:pt x="63" y="1037"/>
                    <a:pt x="102" y="972"/>
                  </a:cubicBezTo>
                  <a:cubicBezTo>
                    <a:pt x="106" y="971"/>
                    <a:pt x="109" y="970"/>
                    <a:pt x="112" y="970"/>
                  </a:cubicBezTo>
                  <a:cubicBezTo>
                    <a:pt x="122" y="970"/>
                    <a:pt x="128" y="978"/>
                    <a:pt x="133" y="987"/>
                  </a:cubicBezTo>
                  <a:cubicBezTo>
                    <a:pt x="138" y="995"/>
                    <a:pt x="142" y="1003"/>
                    <a:pt x="148" y="1003"/>
                  </a:cubicBezTo>
                  <a:cubicBezTo>
                    <a:pt x="151" y="1003"/>
                    <a:pt x="154" y="1001"/>
                    <a:pt x="158" y="995"/>
                  </a:cubicBezTo>
                  <a:cubicBezTo>
                    <a:pt x="167" y="992"/>
                    <a:pt x="166" y="975"/>
                    <a:pt x="166" y="961"/>
                  </a:cubicBezTo>
                  <a:cubicBezTo>
                    <a:pt x="163" y="954"/>
                    <a:pt x="160" y="946"/>
                    <a:pt x="157" y="940"/>
                  </a:cubicBezTo>
                  <a:cubicBezTo>
                    <a:pt x="150" y="942"/>
                    <a:pt x="140" y="953"/>
                    <a:pt x="129" y="953"/>
                  </a:cubicBezTo>
                  <a:cubicBezTo>
                    <a:pt x="126" y="953"/>
                    <a:pt x="122" y="952"/>
                    <a:pt x="119" y="949"/>
                  </a:cubicBezTo>
                  <a:cubicBezTo>
                    <a:pt x="98" y="918"/>
                    <a:pt x="104" y="889"/>
                    <a:pt x="113" y="861"/>
                  </a:cubicBezTo>
                  <a:cubicBezTo>
                    <a:pt x="110" y="856"/>
                    <a:pt x="107" y="851"/>
                    <a:pt x="104" y="846"/>
                  </a:cubicBezTo>
                  <a:cubicBezTo>
                    <a:pt x="113" y="822"/>
                    <a:pt x="123" y="798"/>
                    <a:pt x="126" y="765"/>
                  </a:cubicBezTo>
                  <a:cubicBezTo>
                    <a:pt x="128" y="722"/>
                    <a:pt x="93" y="730"/>
                    <a:pt x="82" y="705"/>
                  </a:cubicBezTo>
                  <a:cubicBezTo>
                    <a:pt x="63" y="706"/>
                    <a:pt x="72" y="744"/>
                    <a:pt x="52" y="745"/>
                  </a:cubicBezTo>
                  <a:cubicBezTo>
                    <a:pt x="51" y="745"/>
                    <a:pt x="51" y="745"/>
                    <a:pt x="51" y="745"/>
                  </a:cubicBezTo>
                  <a:cubicBezTo>
                    <a:pt x="23" y="745"/>
                    <a:pt x="2" y="700"/>
                    <a:pt x="23" y="665"/>
                  </a:cubicBezTo>
                  <a:cubicBezTo>
                    <a:pt x="41" y="682"/>
                    <a:pt x="58" y="689"/>
                    <a:pt x="74" y="689"/>
                  </a:cubicBezTo>
                  <a:cubicBezTo>
                    <a:pt x="104" y="689"/>
                    <a:pt x="130" y="663"/>
                    <a:pt x="148" y="625"/>
                  </a:cubicBezTo>
                  <a:cubicBezTo>
                    <a:pt x="172" y="637"/>
                    <a:pt x="185" y="662"/>
                    <a:pt x="211" y="671"/>
                  </a:cubicBezTo>
                  <a:lnTo>
                    <a:pt x="211" y="1050"/>
                  </a:lnTo>
                  <a:lnTo>
                    <a:pt x="211" y="1050"/>
                  </a:lnTo>
                  <a:lnTo>
                    <a:pt x="211" y="1051"/>
                  </a:lnTo>
                  <a:cubicBezTo>
                    <a:pt x="211" y="1099"/>
                    <a:pt x="219" y="1145"/>
                    <a:pt x="234" y="1187"/>
                  </a:cubicBezTo>
                  <a:cubicBezTo>
                    <a:pt x="232" y="1189"/>
                    <a:pt x="230" y="1192"/>
                    <a:pt x="230" y="1197"/>
                  </a:cubicBezTo>
                  <a:moveTo>
                    <a:pt x="407" y="1039"/>
                  </a:moveTo>
                  <a:lnTo>
                    <a:pt x="236" y="1039"/>
                  </a:lnTo>
                  <a:cubicBezTo>
                    <a:pt x="236" y="1022"/>
                    <a:pt x="237" y="1006"/>
                    <a:pt x="240" y="990"/>
                  </a:cubicBezTo>
                  <a:lnTo>
                    <a:pt x="235" y="989"/>
                  </a:lnTo>
                  <a:lnTo>
                    <a:pt x="235" y="925"/>
                  </a:lnTo>
                  <a:lnTo>
                    <a:pt x="254" y="931"/>
                  </a:lnTo>
                  <a:cubicBezTo>
                    <a:pt x="260" y="912"/>
                    <a:pt x="268" y="893"/>
                    <a:pt x="277" y="875"/>
                  </a:cubicBezTo>
                  <a:lnTo>
                    <a:pt x="255" y="864"/>
                  </a:lnTo>
                  <a:cubicBezTo>
                    <a:pt x="248" y="879"/>
                    <a:pt x="241" y="894"/>
                    <a:pt x="235" y="910"/>
                  </a:cubicBezTo>
                  <a:lnTo>
                    <a:pt x="235" y="650"/>
                  </a:lnTo>
                  <a:cubicBezTo>
                    <a:pt x="237" y="648"/>
                    <a:pt x="238" y="646"/>
                    <a:pt x="240" y="644"/>
                  </a:cubicBezTo>
                  <a:cubicBezTo>
                    <a:pt x="241" y="636"/>
                    <a:pt x="240" y="627"/>
                    <a:pt x="238" y="618"/>
                  </a:cubicBezTo>
                  <a:cubicBezTo>
                    <a:pt x="238" y="619"/>
                    <a:pt x="238" y="622"/>
                    <a:pt x="238" y="623"/>
                  </a:cubicBezTo>
                  <a:cubicBezTo>
                    <a:pt x="237" y="622"/>
                    <a:pt x="236" y="621"/>
                    <a:pt x="235" y="620"/>
                  </a:cubicBezTo>
                  <a:lnTo>
                    <a:pt x="235" y="401"/>
                  </a:lnTo>
                  <a:cubicBezTo>
                    <a:pt x="236" y="401"/>
                    <a:pt x="237" y="402"/>
                    <a:pt x="238" y="402"/>
                  </a:cubicBezTo>
                  <a:cubicBezTo>
                    <a:pt x="265" y="402"/>
                    <a:pt x="270" y="373"/>
                    <a:pt x="267" y="331"/>
                  </a:cubicBezTo>
                  <a:cubicBezTo>
                    <a:pt x="274" y="333"/>
                    <a:pt x="280" y="334"/>
                    <a:pt x="286" y="334"/>
                  </a:cubicBezTo>
                  <a:cubicBezTo>
                    <a:pt x="322" y="334"/>
                    <a:pt x="324" y="287"/>
                    <a:pt x="341" y="260"/>
                  </a:cubicBezTo>
                  <a:cubicBezTo>
                    <a:pt x="339" y="253"/>
                    <a:pt x="333" y="250"/>
                    <a:pt x="334" y="240"/>
                  </a:cubicBezTo>
                  <a:cubicBezTo>
                    <a:pt x="332" y="240"/>
                    <a:pt x="330" y="240"/>
                    <a:pt x="329" y="240"/>
                  </a:cubicBezTo>
                  <a:cubicBezTo>
                    <a:pt x="314" y="240"/>
                    <a:pt x="306" y="250"/>
                    <a:pt x="299" y="260"/>
                  </a:cubicBezTo>
                  <a:cubicBezTo>
                    <a:pt x="292" y="270"/>
                    <a:pt x="285" y="280"/>
                    <a:pt x="270" y="280"/>
                  </a:cubicBezTo>
                  <a:cubicBezTo>
                    <a:pt x="269" y="280"/>
                    <a:pt x="268" y="280"/>
                    <a:pt x="267" y="280"/>
                  </a:cubicBezTo>
                  <a:cubicBezTo>
                    <a:pt x="275" y="246"/>
                    <a:pt x="262" y="239"/>
                    <a:pt x="245" y="239"/>
                  </a:cubicBezTo>
                  <a:cubicBezTo>
                    <a:pt x="242" y="239"/>
                    <a:pt x="239" y="239"/>
                    <a:pt x="235" y="240"/>
                  </a:cubicBezTo>
                  <a:lnTo>
                    <a:pt x="235" y="159"/>
                  </a:lnTo>
                  <a:cubicBezTo>
                    <a:pt x="237" y="159"/>
                    <a:pt x="240" y="159"/>
                    <a:pt x="242" y="159"/>
                  </a:cubicBezTo>
                  <a:cubicBezTo>
                    <a:pt x="245" y="159"/>
                    <a:pt x="249" y="160"/>
                    <a:pt x="252" y="160"/>
                  </a:cubicBezTo>
                  <a:cubicBezTo>
                    <a:pt x="255" y="160"/>
                    <a:pt x="257" y="160"/>
                    <a:pt x="260" y="159"/>
                  </a:cubicBezTo>
                  <a:cubicBezTo>
                    <a:pt x="259" y="148"/>
                    <a:pt x="261" y="142"/>
                    <a:pt x="267" y="139"/>
                  </a:cubicBezTo>
                  <a:cubicBezTo>
                    <a:pt x="262" y="117"/>
                    <a:pt x="250" y="102"/>
                    <a:pt x="235" y="93"/>
                  </a:cubicBezTo>
                  <a:lnTo>
                    <a:pt x="235" y="0"/>
                  </a:lnTo>
                  <a:lnTo>
                    <a:pt x="463" y="0"/>
                  </a:lnTo>
                  <a:cubicBezTo>
                    <a:pt x="464" y="5"/>
                    <a:pt x="465" y="11"/>
                    <a:pt x="467" y="18"/>
                  </a:cubicBezTo>
                  <a:cubicBezTo>
                    <a:pt x="453" y="49"/>
                    <a:pt x="414" y="46"/>
                    <a:pt x="393" y="69"/>
                  </a:cubicBezTo>
                  <a:cubicBezTo>
                    <a:pt x="383" y="59"/>
                    <a:pt x="378" y="42"/>
                    <a:pt x="371" y="28"/>
                  </a:cubicBezTo>
                  <a:cubicBezTo>
                    <a:pt x="361" y="32"/>
                    <a:pt x="359" y="46"/>
                    <a:pt x="348" y="49"/>
                  </a:cubicBezTo>
                  <a:cubicBezTo>
                    <a:pt x="342" y="114"/>
                    <a:pt x="395" y="100"/>
                    <a:pt x="422" y="120"/>
                  </a:cubicBezTo>
                  <a:cubicBezTo>
                    <a:pt x="424" y="188"/>
                    <a:pt x="390" y="208"/>
                    <a:pt x="393" y="280"/>
                  </a:cubicBezTo>
                  <a:cubicBezTo>
                    <a:pt x="394" y="286"/>
                    <a:pt x="395" y="288"/>
                    <a:pt x="397" y="288"/>
                  </a:cubicBezTo>
                  <a:cubicBezTo>
                    <a:pt x="399" y="288"/>
                    <a:pt x="402" y="286"/>
                    <a:pt x="405" y="285"/>
                  </a:cubicBezTo>
                  <a:cubicBezTo>
                    <a:pt x="407" y="283"/>
                    <a:pt x="410" y="281"/>
                    <a:pt x="413" y="281"/>
                  </a:cubicBezTo>
                  <a:cubicBezTo>
                    <a:pt x="417" y="281"/>
                    <a:pt x="420" y="284"/>
                    <a:pt x="422" y="290"/>
                  </a:cubicBezTo>
                  <a:cubicBezTo>
                    <a:pt x="432" y="311"/>
                    <a:pt x="419" y="320"/>
                    <a:pt x="430" y="351"/>
                  </a:cubicBezTo>
                  <a:cubicBezTo>
                    <a:pt x="427" y="356"/>
                    <a:pt x="423" y="358"/>
                    <a:pt x="419" y="358"/>
                  </a:cubicBezTo>
                  <a:cubicBezTo>
                    <a:pt x="408" y="358"/>
                    <a:pt x="398" y="337"/>
                    <a:pt x="386" y="331"/>
                  </a:cubicBezTo>
                  <a:cubicBezTo>
                    <a:pt x="354" y="365"/>
                    <a:pt x="346" y="432"/>
                    <a:pt x="334" y="493"/>
                  </a:cubicBezTo>
                  <a:cubicBezTo>
                    <a:pt x="324" y="497"/>
                    <a:pt x="314" y="500"/>
                    <a:pt x="305" y="500"/>
                  </a:cubicBezTo>
                  <a:cubicBezTo>
                    <a:pt x="287" y="500"/>
                    <a:pt x="273" y="491"/>
                    <a:pt x="261" y="479"/>
                  </a:cubicBezTo>
                  <a:cubicBezTo>
                    <a:pt x="264" y="511"/>
                    <a:pt x="258" y="540"/>
                    <a:pt x="251" y="568"/>
                  </a:cubicBezTo>
                  <a:cubicBezTo>
                    <a:pt x="257" y="575"/>
                    <a:pt x="265" y="581"/>
                    <a:pt x="274" y="584"/>
                  </a:cubicBezTo>
                  <a:cubicBezTo>
                    <a:pt x="274" y="591"/>
                    <a:pt x="273" y="601"/>
                    <a:pt x="272" y="610"/>
                  </a:cubicBezTo>
                  <a:cubicBezTo>
                    <a:pt x="281" y="603"/>
                    <a:pt x="292" y="598"/>
                    <a:pt x="304" y="598"/>
                  </a:cubicBezTo>
                  <a:cubicBezTo>
                    <a:pt x="315" y="598"/>
                    <a:pt x="327" y="602"/>
                    <a:pt x="341" y="611"/>
                  </a:cubicBezTo>
                  <a:cubicBezTo>
                    <a:pt x="335" y="675"/>
                    <a:pt x="305" y="706"/>
                    <a:pt x="271" y="732"/>
                  </a:cubicBezTo>
                  <a:cubicBezTo>
                    <a:pt x="272" y="746"/>
                    <a:pt x="273" y="762"/>
                    <a:pt x="275" y="776"/>
                  </a:cubicBezTo>
                  <a:cubicBezTo>
                    <a:pt x="299" y="758"/>
                    <a:pt x="312" y="725"/>
                    <a:pt x="326" y="695"/>
                  </a:cubicBezTo>
                  <a:cubicBezTo>
                    <a:pt x="359" y="700"/>
                    <a:pt x="374" y="718"/>
                    <a:pt x="391" y="734"/>
                  </a:cubicBezTo>
                  <a:lnTo>
                    <a:pt x="394" y="738"/>
                  </a:lnTo>
                  <a:lnTo>
                    <a:pt x="395" y="737"/>
                  </a:lnTo>
                  <a:cubicBezTo>
                    <a:pt x="408" y="749"/>
                    <a:pt x="424" y="760"/>
                    <a:pt x="450" y="764"/>
                  </a:cubicBezTo>
                  <a:cubicBezTo>
                    <a:pt x="451" y="758"/>
                    <a:pt x="452" y="752"/>
                    <a:pt x="453" y="745"/>
                  </a:cubicBezTo>
                  <a:cubicBezTo>
                    <a:pt x="457" y="752"/>
                    <a:pt x="459" y="759"/>
                    <a:pt x="461" y="765"/>
                  </a:cubicBezTo>
                  <a:cubicBezTo>
                    <a:pt x="476" y="765"/>
                    <a:pt x="464" y="729"/>
                    <a:pt x="467" y="714"/>
                  </a:cubicBezTo>
                  <a:cubicBezTo>
                    <a:pt x="468" y="714"/>
                    <a:pt x="468" y="714"/>
                    <a:pt x="468" y="714"/>
                  </a:cubicBezTo>
                  <a:cubicBezTo>
                    <a:pt x="476" y="714"/>
                    <a:pt x="482" y="712"/>
                    <a:pt x="487" y="710"/>
                  </a:cubicBezTo>
                  <a:cubicBezTo>
                    <a:pt x="493" y="708"/>
                    <a:pt x="497" y="705"/>
                    <a:pt x="502" y="705"/>
                  </a:cubicBezTo>
                  <a:cubicBezTo>
                    <a:pt x="507" y="705"/>
                    <a:pt x="513" y="707"/>
                    <a:pt x="520" y="714"/>
                  </a:cubicBezTo>
                  <a:cubicBezTo>
                    <a:pt x="503" y="756"/>
                    <a:pt x="464" y="767"/>
                    <a:pt x="467" y="836"/>
                  </a:cubicBezTo>
                  <a:cubicBezTo>
                    <a:pt x="467" y="836"/>
                    <a:pt x="467" y="836"/>
                    <a:pt x="466" y="836"/>
                  </a:cubicBezTo>
                  <a:cubicBezTo>
                    <a:pt x="462" y="836"/>
                    <a:pt x="459" y="835"/>
                    <a:pt x="456" y="834"/>
                  </a:cubicBezTo>
                  <a:cubicBezTo>
                    <a:pt x="445" y="864"/>
                    <a:pt x="433" y="896"/>
                    <a:pt x="445" y="948"/>
                  </a:cubicBezTo>
                  <a:cubicBezTo>
                    <a:pt x="445" y="948"/>
                    <a:pt x="445" y="948"/>
                    <a:pt x="444" y="948"/>
                  </a:cubicBezTo>
                  <a:cubicBezTo>
                    <a:pt x="443" y="948"/>
                    <a:pt x="442" y="949"/>
                    <a:pt x="441" y="949"/>
                  </a:cubicBezTo>
                  <a:cubicBezTo>
                    <a:pt x="456" y="964"/>
                    <a:pt x="474" y="975"/>
                    <a:pt x="490" y="987"/>
                  </a:cubicBezTo>
                  <a:cubicBezTo>
                    <a:pt x="492" y="1045"/>
                    <a:pt x="430" y="1016"/>
                    <a:pt x="404" y="1036"/>
                  </a:cubicBezTo>
                  <a:cubicBezTo>
                    <a:pt x="405" y="1037"/>
                    <a:pt x="406" y="1038"/>
                    <a:pt x="407" y="1039"/>
                  </a:cubicBezTo>
                  <a:moveTo>
                    <a:pt x="373" y="1002"/>
                  </a:moveTo>
                  <a:cubicBezTo>
                    <a:pt x="373" y="1017"/>
                    <a:pt x="381" y="1024"/>
                    <a:pt x="388" y="1028"/>
                  </a:cubicBezTo>
                  <a:cubicBezTo>
                    <a:pt x="403" y="1008"/>
                    <a:pt x="414" y="972"/>
                    <a:pt x="425" y="948"/>
                  </a:cubicBezTo>
                  <a:lnTo>
                    <a:pt x="425" y="948"/>
                  </a:lnTo>
                  <a:cubicBezTo>
                    <a:pt x="397" y="948"/>
                    <a:pt x="378" y="961"/>
                    <a:pt x="374" y="994"/>
                  </a:cubicBezTo>
                  <a:cubicBezTo>
                    <a:pt x="374" y="997"/>
                    <a:pt x="373" y="1000"/>
                    <a:pt x="373" y="1002"/>
                  </a:cubicBezTo>
                  <a:close/>
                  <a:moveTo>
                    <a:pt x="309" y="1010"/>
                  </a:moveTo>
                  <a:lnTo>
                    <a:pt x="309" y="1010"/>
                  </a:lnTo>
                  <a:lnTo>
                    <a:pt x="309" y="1010"/>
                  </a:lnTo>
                  <a:cubicBezTo>
                    <a:pt x="312" y="1010"/>
                    <a:pt x="315" y="1009"/>
                    <a:pt x="318" y="1008"/>
                  </a:cubicBezTo>
                  <a:cubicBezTo>
                    <a:pt x="319" y="1008"/>
                    <a:pt x="319" y="1008"/>
                    <a:pt x="319" y="1008"/>
                  </a:cubicBezTo>
                  <a:cubicBezTo>
                    <a:pt x="327" y="978"/>
                    <a:pt x="332" y="943"/>
                    <a:pt x="342" y="917"/>
                  </a:cubicBezTo>
                  <a:lnTo>
                    <a:pt x="342" y="917"/>
                  </a:lnTo>
                  <a:cubicBezTo>
                    <a:pt x="339" y="917"/>
                    <a:pt x="337" y="915"/>
                    <a:pt x="335" y="914"/>
                  </a:cubicBezTo>
                  <a:cubicBezTo>
                    <a:pt x="329" y="908"/>
                    <a:pt x="328" y="895"/>
                    <a:pt x="318" y="895"/>
                  </a:cubicBezTo>
                  <a:lnTo>
                    <a:pt x="318" y="895"/>
                  </a:lnTo>
                  <a:lnTo>
                    <a:pt x="318" y="895"/>
                  </a:lnTo>
                  <a:lnTo>
                    <a:pt x="318" y="895"/>
                  </a:lnTo>
                  <a:cubicBezTo>
                    <a:pt x="316" y="895"/>
                    <a:pt x="314" y="896"/>
                    <a:pt x="312" y="896"/>
                  </a:cubicBezTo>
                  <a:cubicBezTo>
                    <a:pt x="312" y="896"/>
                    <a:pt x="312" y="896"/>
                    <a:pt x="312" y="896"/>
                  </a:cubicBezTo>
                  <a:lnTo>
                    <a:pt x="312" y="896"/>
                  </a:lnTo>
                  <a:cubicBezTo>
                    <a:pt x="306" y="937"/>
                    <a:pt x="287" y="958"/>
                    <a:pt x="275" y="987"/>
                  </a:cubicBezTo>
                  <a:lnTo>
                    <a:pt x="275" y="987"/>
                  </a:lnTo>
                  <a:cubicBezTo>
                    <a:pt x="275" y="988"/>
                    <a:pt x="275" y="988"/>
                    <a:pt x="276" y="988"/>
                  </a:cubicBezTo>
                  <a:lnTo>
                    <a:pt x="276" y="988"/>
                  </a:lnTo>
                  <a:cubicBezTo>
                    <a:pt x="276" y="988"/>
                    <a:pt x="276" y="988"/>
                    <a:pt x="276" y="988"/>
                  </a:cubicBezTo>
                  <a:cubicBezTo>
                    <a:pt x="276" y="988"/>
                    <a:pt x="276" y="988"/>
                    <a:pt x="276" y="988"/>
                  </a:cubicBezTo>
                  <a:cubicBezTo>
                    <a:pt x="286" y="996"/>
                    <a:pt x="292" y="1010"/>
                    <a:pt x="309" y="1010"/>
                  </a:cubicBezTo>
                  <a:lnTo>
                    <a:pt x="309" y="1010"/>
                  </a:lnTo>
                  <a:moveTo>
                    <a:pt x="379" y="849"/>
                  </a:moveTo>
                  <a:cubicBezTo>
                    <a:pt x="379" y="875"/>
                    <a:pt x="383" y="897"/>
                    <a:pt x="393" y="909"/>
                  </a:cubicBezTo>
                  <a:cubicBezTo>
                    <a:pt x="406" y="883"/>
                    <a:pt x="420" y="858"/>
                    <a:pt x="431" y="828"/>
                  </a:cubicBezTo>
                  <a:lnTo>
                    <a:pt x="431" y="828"/>
                  </a:lnTo>
                  <a:lnTo>
                    <a:pt x="431" y="828"/>
                  </a:lnTo>
                  <a:cubicBezTo>
                    <a:pt x="422" y="824"/>
                    <a:pt x="413" y="820"/>
                    <a:pt x="405" y="820"/>
                  </a:cubicBezTo>
                  <a:lnTo>
                    <a:pt x="405" y="820"/>
                  </a:lnTo>
                  <a:lnTo>
                    <a:pt x="405" y="820"/>
                  </a:lnTo>
                  <a:lnTo>
                    <a:pt x="405" y="820"/>
                  </a:lnTo>
                  <a:cubicBezTo>
                    <a:pt x="396" y="820"/>
                    <a:pt x="388" y="824"/>
                    <a:pt x="379" y="836"/>
                  </a:cubicBezTo>
                  <a:cubicBezTo>
                    <a:pt x="379" y="841"/>
                    <a:pt x="379" y="845"/>
                    <a:pt x="379" y="849"/>
                  </a:cubicBezTo>
                  <a:close/>
                  <a:moveTo>
                    <a:pt x="331" y="760"/>
                  </a:moveTo>
                  <a:cubicBezTo>
                    <a:pt x="315" y="775"/>
                    <a:pt x="301" y="791"/>
                    <a:pt x="289" y="809"/>
                  </a:cubicBezTo>
                  <a:lnTo>
                    <a:pt x="309" y="823"/>
                  </a:lnTo>
                  <a:cubicBezTo>
                    <a:pt x="321" y="807"/>
                    <a:pt x="334" y="791"/>
                    <a:pt x="348" y="777"/>
                  </a:cubicBezTo>
                  <a:lnTo>
                    <a:pt x="331" y="760"/>
                  </a:lnTo>
                  <a:close/>
                  <a:moveTo>
                    <a:pt x="296" y="210"/>
                  </a:moveTo>
                  <a:lnTo>
                    <a:pt x="296" y="210"/>
                  </a:lnTo>
                  <a:lnTo>
                    <a:pt x="296" y="210"/>
                  </a:lnTo>
                  <a:cubicBezTo>
                    <a:pt x="299" y="210"/>
                    <a:pt x="301" y="210"/>
                    <a:pt x="304" y="210"/>
                  </a:cubicBezTo>
                  <a:cubicBezTo>
                    <a:pt x="304" y="210"/>
                    <a:pt x="304" y="210"/>
                    <a:pt x="304" y="209"/>
                  </a:cubicBezTo>
                  <a:lnTo>
                    <a:pt x="304" y="209"/>
                  </a:lnTo>
                  <a:cubicBezTo>
                    <a:pt x="304" y="209"/>
                    <a:pt x="304" y="209"/>
                    <a:pt x="304" y="209"/>
                  </a:cubicBezTo>
                  <a:cubicBezTo>
                    <a:pt x="304" y="209"/>
                    <a:pt x="304" y="209"/>
                    <a:pt x="303" y="208"/>
                  </a:cubicBezTo>
                  <a:cubicBezTo>
                    <a:pt x="303" y="208"/>
                    <a:pt x="303" y="208"/>
                    <a:pt x="303" y="208"/>
                  </a:cubicBezTo>
                  <a:cubicBezTo>
                    <a:pt x="295" y="186"/>
                    <a:pt x="304" y="139"/>
                    <a:pt x="278" y="139"/>
                  </a:cubicBezTo>
                  <a:lnTo>
                    <a:pt x="278" y="139"/>
                  </a:lnTo>
                  <a:lnTo>
                    <a:pt x="278" y="139"/>
                  </a:lnTo>
                  <a:lnTo>
                    <a:pt x="278" y="139"/>
                  </a:lnTo>
                  <a:cubicBezTo>
                    <a:pt x="277" y="139"/>
                    <a:pt x="275" y="139"/>
                    <a:pt x="274" y="140"/>
                  </a:cubicBezTo>
                  <a:lnTo>
                    <a:pt x="274" y="140"/>
                  </a:lnTo>
                  <a:cubicBezTo>
                    <a:pt x="274" y="173"/>
                    <a:pt x="272" y="210"/>
                    <a:pt x="296" y="210"/>
                  </a:cubicBezTo>
                  <a:lnTo>
                    <a:pt x="296" y="210"/>
                  </a:lnTo>
                  <a:moveTo>
                    <a:pt x="211" y="606"/>
                  </a:moveTo>
                  <a:cubicBezTo>
                    <a:pt x="194" y="599"/>
                    <a:pt x="176" y="594"/>
                    <a:pt x="166" y="578"/>
                  </a:cubicBezTo>
                  <a:cubicBezTo>
                    <a:pt x="167" y="576"/>
                    <a:pt x="167" y="574"/>
                    <a:pt x="168" y="573"/>
                  </a:cubicBezTo>
                  <a:cubicBezTo>
                    <a:pt x="145" y="573"/>
                    <a:pt x="128" y="573"/>
                    <a:pt x="97" y="594"/>
                  </a:cubicBezTo>
                  <a:cubicBezTo>
                    <a:pt x="80" y="590"/>
                    <a:pt x="94" y="544"/>
                    <a:pt x="89" y="523"/>
                  </a:cubicBezTo>
                  <a:cubicBezTo>
                    <a:pt x="86" y="524"/>
                    <a:pt x="83" y="524"/>
                    <a:pt x="80" y="524"/>
                  </a:cubicBezTo>
                  <a:cubicBezTo>
                    <a:pt x="55" y="524"/>
                    <a:pt x="25" y="512"/>
                    <a:pt x="0" y="494"/>
                  </a:cubicBezTo>
                  <a:cubicBezTo>
                    <a:pt x="4" y="467"/>
                    <a:pt x="16" y="458"/>
                    <a:pt x="29" y="458"/>
                  </a:cubicBezTo>
                  <a:cubicBezTo>
                    <a:pt x="44" y="458"/>
                    <a:pt x="62" y="470"/>
                    <a:pt x="74" y="483"/>
                  </a:cubicBezTo>
                  <a:cubicBezTo>
                    <a:pt x="99" y="454"/>
                    <a:pt x="77" y="425"/>
                    <a:pt x="82" y="372"/>
                  </a:cubicBezTo>
                  <a:cubicBezTo>
                    <a:pt x="87" y="373"/>
                    <a:pt x="91" y="373"/>
                    <a:pt x="95" y="373"/>
                  </a:cubicBezTo>
                  <a:cubicBezTo>
                    <a:pt x="130" y="373"/>
                    <a:pt x="142" y="341"/>
                    <a:pt x="141" y="290"/>
                  </a:cubicBezTo>
                  <a:cubicBezTo>
                    <a:pt x="162" y="302"/>
                    <a:pt x="184" y="305"/>
                    <a:pt x="204" y="305"/>
                  </a:cubicBezTo>
                  <a:cubicBezTo>
                    <a:pt x="206" y="305"/>
                    <a:pt x="209" y="305"/>
                    <a:pt x="211" y="305"/>
                  </a:cubicBezTo>
                  <a:lnTo>
                    <a:pt x="211" y="410"/>
                  </a:lnTo>
                  <a:cubicBezTo>
                    <a:pt x="210" y="409"/>
                    <a:pt x="209" y="408"/>
                    <a:pt x="209" y="407"/>
                  </a:cubicBezTo>
                  <a:cubicBezTo>
                    <a:pt x="198" y="431"/>
                    <a:pt x="181" y="451"/>
                    <a:pt x="166" y="455"/>
                  </a:cubicBezTo>
                  <a:cubicBezTo>
                    <a:pt x="166" y="451"/>
                    <a:pt x="165" y="448"/>
                    <a:pt x="165" y="444"/>
                  </a:cubicBezTo>
                  <a:cubicBezTo>
                    <a:pt x="165" y="414"/>
                    <a:pt x="175" y="399"/>
                    <a:pt x="186" y="384"/>
                  </a:cubicBezTo>
                  <a:lnTo>
                    <a:pt x="186" y="384"/>
                  </a:lnTo>
                  <a:cubicBezTo>
                    <a:pt x="179" y="378"/>
                    <a:pt x="171" y="374"/>
                    <a:pt x="163" y="372"/>
                  </a:cubicBezTo>
                  <a:cubicBezTo>
                    <a:pt x="129" y="399"/>
                    <a:pt x="126" y="470"/>
                    <a:pt x="89" y="493"/>
                  </a:cubicBezTo>
                  <a:lnTo>
                    <a:pt x="89" y="493"/>
                  </a:lnTo>
                  <a:cubicBezTo>
                    <a:pt x="97" y="520"/>
                    <a:pt x="133" y="507"/>
                    <a:pt x="141" y="534"/>
                  </a:cubicBezTo>
                  <a:cubicBezTo>
                    <a:pt x="175" y="530"/>
                    <a:pt x="177" y="487"/>
                    <a:pt x="211" y="483"/>
                  </a:cubicBezTo>
                  <a:lnTo>
                    <a:pt x="211" y="606"/>
                  </a:lnTo>
                  <a:moveTo>
                    <a:pt x="241" y="322"/>
                  </a:moveTo>
                  <a:cubicBezTo>
                    <a:pt x="239" y="322"/>
                    <a:pt x="237" y="322"/>
                    <a:pt x="235" y="322"/>
                  </a:cubicBezTo>
                  <a:lnTo>
                    <a:pt x="235" y="303"/>
                  </a:lnTo>
                  <a:cubicBezTo>
                    <a:pt x="241" y="302"/>
                    <a:pt x="247" y="301"/>
                    <a:pt x="252" y="301"/>
                  </a:cubicBezTo>
                  <a:cubicBezTo>
                    <a:pt x="256" y="319"/>
                    <a:pt x="250" y="322"/>
                    <a:pt x="241" y="322"/>
                  </a:cubicBezTo>
                  <a:close/>
                  <a:moveTo>
                    <a:pt x="211" y="241"/>
                  </a:moveTo>
                  <a:cubicBezTo>
                    <a:pt x="210" y="241"/>
                    <a:pt x="209" y="241"/>
                    <a:pt x="208" y="241"/>
                  </a:cubicBezTo>
                  <a:cubicBezTo>
                    <a:pt x="203" y="207"/>
                    <a:pt x="185" y="206"/>
                    <a:pt x="200" y="170"/>
                  </a:cubicBezTo>
                  <a:cubicBezTo>
                    <a:pt x="203" y="166"/>
                    <a:pt x="206" y="163"/>
                    <a:pt x="211" y="162"/>
                  </a:cubicBezTo>
                  <a:lnTo>
                    <a:pt x="211" y="241"/>
                  </a:lnTo>
                  <a:moveTo>
                    <a:pt x="141" y="160"/>
                  </a:moveTo>
                  <a:cubicBezTo>
                    <a:pt x="123" y="140"/>
                    <a:pt x="130" y="136"/>
                    <a:pt x="125" y="89"/>
                  </a:cubicBezTo>
                  <a:cubicBezTo>
                    <a:pt x="177" y="84"/>
                    <a:pt x="187" y="54"/>
                    <a:pt x="188" y="0"/>
                  </a:cubicBezTo>
                  <a:lnTo>
                    <a:pt x="211" y="0"/>
                  </a:lnTo>
                  <a:lnTo>
                    <a:pt x="211" y="83"/>
                  </a:lnTo>
                  <a:cubicBezTo>
                    <a:pt x="203" y="81"/>
                    <a:pt x="194" y="80"/>
                    <a:pt x="186" y="79"/>
                  </a:cubicBezTo>
                  <a:cubicBezTo>
                    <a:pt x="166" y="80"/>
                    <a:pt x="171" y="113"/>
                    <a:pt x="170" y="140"/>
                  </a:cubicBezTo>
                  <a:cubicBezTo>
                    <a:pt x="163" y="139"/>
                    <a:pt x="158" y="138"/>
                    <a:pt x="154" y="138"/>
                  </a:cubicBezTo>
                  <a:cubicBezTo>
                    <a:pt x="131" y="138"/>
                    <a:pt x="168" y="159"/>
                    <a:pt x="141" y="1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611"/>
            <p:cNvSpPr>
              <a:spLocks/>
            </p:cNvSpPr>
            <p:nvPr/>
          </p:nvSpPr>
          <p:spPr bwMode="auto">
            <a:xfrm>
              <a:off x="2450307" y="4523581"/>
              <a:ext cx="30163" cy="33338"/>
            </a:xfrm>
            <a:custGeom>
              <a:avLst/>
              <a:gdLst>
                <a:gd name="T0" fmla="*/ 20 w 59"/>
                <a:gd name="T1" fmla="*/ 63 h 63"/>
                <a:gd name="T2" fmla="*/ 0 w 59"/>
                <a:gd name="T3" fmla="*/ 49 h 63"/>
                <a:gd name="T4" fmla="*/ 42 w 59"/>
                <a:gd name="T5" fmla="*/ 0 h 63"/>
                <a:gd name="T6" fmla="*/ 59 w 59"/>
                <a:gd name="T7" fmla="*/ 17 h 63"/>
                <a:gd name="T8" fmla="*/ 20 w 59"/>
                <a:gd name="T9" fmla="*/ 63 h 63"/>
              </a:gdLst>
              <a:ahLst/>
              <a:cxnLst>
                <a:cxn ang="0">
                  <a:pos x="T0" y="T1"/>
                </a:cxn>
                <a:cxn ang="0">
                  <a:pos x="T2" y="T3"/>
                </a:cxn>
                <a:cxn ang="0">
                  <a:pos x="T4" y="T5"/>
                </a:cxn>
                <a:cxn ang="0">
                  <a:pos x="T6" y="T7"/>
                </a:cxn>
                <a:cxn ang="0">
                  <a:pos x="T8" y="T9"/>
                </a:cxn>
              </a:cxnLst>
              <a:rect l="0" t="0" r="r" b="b"/>
              <a:pathLst>
                <a:path w="59" h="63">
                  <a:moveTo>
                    <a:pt x="20" y="63"/>
                  </a:moveTo>
                  <a:lnTo>
                    <a:pt x="0" y="49"/>
                  </a:lnTo>
                  <a:cubicBezTo>
                    <a:pt x="12" y="31"/>
                    <a:pt x="26" y="15"/>
                    <a:pt x="42" y="0"/>
                  </a:cubicBezTo>
                  <a:lnTo>
                    <a:pt x="59" y="17"/>
                  </a:lnTo>
                  <a:cubicBezTo>
                    <a:pt x="45" y="31"/>
                    <a:pt x="32" y="47"/>
                    <a:pt x="20" y="6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612"/>
            <p:cNvSpPr>
              <a:spLocks/>
            </p:cNvSpPr>
            <p:nvPr/>
          </p:nvSpPr>
          <p:spPr bwMode="auto">
            <a:xfrm>
              <a:off x="2502694" y="4510881"/>
              <a:ext cx="1588" cy="1588"/>
            </a:xfrm>
            <a:custGeom>
              <a:avLst/>
              <a:gdLst>
                <a:gd name="T0" fmla="*/ 3 w 4"/>
                <a:gd name="T1" fmla="*/ 4 h 4"/>
                <a:gd name="T2" fmla="*/ 0 w 4"/>
                <a:gd name="T3" fmla="*/ 0 h 4"/>
                <a:gd name="T4" fmla="*/ 4 w 4"/>
                <a:gd name="T5" fmla="*/ 3 h 4"/>
                <a:gd name="T6" fmla="*/ 3 w 4"/>
                <a:gd name="T7" fmla="*/ 4 h 4"/>
              </a:gdLst>
              <a:ahLst/>
              <a:cxnLst>
                <a:cxn ang="0">
                  <a:pos x="T0" y="T1"/>
                </a:cxn>
                <a:cxn ang="0">
                  <a:pos x="T2" y="T3"/>
                </a:cxn>
                <a:cxn ang="0">
                  <a:pos x="T4" y="T5"/>
                </a:cxn>
                <a:cxn ang="0">
                  <a:pos x="T6" y="T7"/>
                </a:cxn>
              </a:cxnLst>
              <a:rect l="0" t="0" r="r" b="b"/>
              <a:pathLst>
                <a:path w="4" h="4">
                  <a:moveTo>
                    <a:pt x="3" y="4"/>
                  </a:moveTo>
                  <a:lnTo>
                    <a:pt x="0" y="0"/>
                  </a:lnTo>
                  <a:cubicBezTo>
                    <a:pt x="1" y="1"/>
                    <a:pt x="3" y="2"/>
                    <a:pt x="4" y="3"/>
                  </a:cubicBezTo>
                  <a:lnTo>
                    <a:pt x="3" y="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613"/>
            <p:cNvSpPr>
              <a:spLocks noEditPoints="1"/>
            </p:cNvSpPr>
            <p:nvPr/>
          </p:nvSpPr>
          <p:spPr bwMode="auto">
            <a:xfrm>
              <a:off x="2397919" y="4121944"/>
              <a:ext cx="190500" cy="762000"/>
            </a:xfrm>
            <a:custGeom>
              <a:avLst/>
              <a:gdLst>
                <a:gd name="T0" fmla="*/ 249 w 371"/>
                <a:gd name="T1" fmla="*/ 1475 h 1485"/>
                <a:gd name="T2" fmla="*/ 266 w 371"/>
                <a:gd name="T3" fmla="*/ 1477 h 1485"/>
                <a:gd name="T4" fmla="*/ 275 w 371"/>
                <a:gd name="T5" fmla="*/ 1453 h 1485"/>
                <a:gd name="T6" fmla="*/ 265 w 371"/>
                <a:gd name="T7" fmla="*/ 1422 h 1485"/>
                <a:gd name="T8" fmla="*/ 315 w 371"/>
                <a:gd name="T9" fmla="*/ 1442 h 1485"/>
                <a:gd name="T10" fmla="*/ 370 w 371"/>
                <a:gd name="T11" fmla="*/ 1485 h 1485"/>
                <a:gd name="T12" fmla="*/ 60 w 371"/>
                <a:gd name="T13" fmla="*/ 1208 h 1485"/>
                <a:gd name="T14" fmla="*/ 24 w 371"/>
                <a:gd name="T15" fmla="*/ 1076 h 1485"/>
                <a:gd name="T16" fmla="*/ 24 w 371"/>
                <a:gd name="T17" fmla="*/ 1075 h 1485"/>
                <a:gd name="T18" fmla="*/ 30 w 371"/>
                <a:gd name="T19" fmla="*/ 698 h 1485"/>
                <a:gd name="T20" fmla="*/ 48 w 371"/>
                <a:gd name="T21" fmla="*/ 935 h 1485"/>
                <a:gd name="T22" fmla="*/ 90 w 371"/>
                <a:gd name="T23" fmla="*/ 900 h 1485"/>
                <a:gd name="T24" fmla="*/ 48 w 371"/>
                <a:gd name="T25" fmla="*/ 950 h 1485"/>
                <a:gd name="T26" fmla="*/ 53 w 371"/>
                <a:gd name="T27" fmla="*/ 1015 h 1485"/>
                <a:gd name="T28" fmla="*/ 220 w 371"/>
                <a:gd name="T29" fmla="*/ 1064 h 1485"/>
                <a:gd name="T30" fmla="*/ 223 w 371"/>
                <a:gd name="T31" fmla="*/ 1088 h 1485"/>
                <a:gd name="T32" fmla="*/ 53 w 371"/>
                <a:gd name="T33" fmla="*/ 1135 h 1485"/>
                <a:gd name="T34" fmla="*/ 67 w 371"/>
                <a:gd name="T35" fmla="*/ 1194 h 1485"/>
                <a:gd name="T36" fmla="*/ 74 w 371"/>
                <a:gd name="T37" fmla="*/ 1214 h 1485"/>
                <a:gd name="T38" fmla="*/ 48 w 371"/>
                <a:gd name="T39" fmla="*/ 645 h 1485"/>
                <a:gd name="T40" fmla="*/ 24 w 371"/>
                <a:gd name="T41" fmla="*/ 508 h 1485"/>
                <a:gd name="T42" fmla="*/ 47 w 371"/>
                <a:gd name="T43" fmla="*/ 468 h 1485"/>
                <a:gd name="T44" fmla="*/ 24 w 371"/>
                <a:gd name="T45" fmla="*/ 435 h 1485"/>
                <a:gd name="T46" fmla="*/ 48 w 371"/>
                <a:gd name="T47" fmla="*/ 328 h 1485"/>
                <a:gd name="T48" fmla="*/ 44 w 371"/>
                <a:gd name="T49" fmla="*/ 347 h 1485"/>
                <a:gd name="T50" fmla="*/ 28 w 371"/>
                <a:gd name="T51" fmla="*/ 346 h 1485"/>
                <a:gd name="T52" fmla="*/ 31 w 371"/>
                <a:gd name="T53" fmla="*/ 396 h 1485"/>
                <a:gd name="T54" fmla="*/ 48 w 371"/>
                <a:gd name="T55" fmla="*/ 645 h 1485"/>
                <a:gd name="T56" fmla="*/ 24 w 371"/>
                <a:gd name="T57" fmla="*/ 266 h 1485"/>
                <a:gd name="T58" fmla="*/ 44 w 371"/>
                <a:gd name="T59" fmla="*/ 184 h 1485"/>
                <a:gd name="T60" fmla="*/ 48 w 371"/>
                <a:gd name="T61" fmla="*/ 265 h 1485"/>
                <a:gd name="T62" fmla="*/ 26 w 371"/>
                <a:gd name="T63" fmla="*/ 266 h 1485"/>
                <a:gd name="T64" fmla="*/ 24 w 371"/>
                <a:gd name="T65" fmla="*/ 108 h 1485"/>
                <a:gd name="T66" fmla="*/ 1 w 371"/>
                <a:gd name="T67" fmla="*/ 25 h 1485"/>
                <a:gd name="T68" fmla="*/ 24 w 371"/>
                <a:gd name="T69" fmla="*/ 0 h 1485"/>
                <a:gd name="T70" fmla="*/ 274 w 371"/>
                <a:gd name="T71" fmla="*/ 0 h 1485"/>
                <a:gd name="T72" fmla="*/ 48 w 371"/>
                <a:gd name="T73" fmla="*/ 25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485">
                  <a:moveTo>
                    <a:pt x="370" y="1485"/>
                  </a:moveTo>
                  <a:cubicBezTo>
                    <a:pt x="329" y="1484"/>
                    <a:pt x="289" y="1480"/>
                    <a:pt x="249" y="1475"/>
                  </a:cubicBezTo>
                  <a:cubicBezTo>
                    <a:pt x="251" y="1473"/>
                    <a:pt x="254" y="1472"/>
                    <a:pt x="256" y="1472"/>
                  </a:cubicBezTo>
                  <a:cubicBezTo>
                    <a:pt x="260" y="1472"/>
                    <a:pt x="263" y="1473"/>
                    <a:pt x="266" y="1477"/>
                  </a:cubicBezTo>
                  <a:cubicBezTo>
                    <a:pt x="266" y="1469"/>
                    <a:pt x="266" y="1460"/>
                    <a:pt x="266" y="1452"/>
                  </a:cubicBezTo>
                  <a:cubicBezTo>
                    <a:pt x="269" y="1453"/>
                    <a:pt x="272" y="1453"/>
                    <a:pt x="275" y="1453"/>
                  </a:cubicBezTo>
                  <a:cubicBezTo>
                    <a:pt x="272" y="1452"/>
                    <a:pt x="269" y="1451"/>
                    <a:pt x="266" y="1450"/>
                  </a:cubicBezTo>
                  <a:cubicBezTo>
                    <a:pt x="266" y="1440"/>
                    <a:pt x="265" y="1431"/>
                    <a:pt x="265" y="1422"/>
                  </a:cubicBezTo>
                  <a:cubicBezTo>
                    <a:pt x="281" y="1430"/>
                    <a:pt x="298" y="1437"/>
                    <a:pt x="315" y="1442"/>
                  </a:cubicBezTo>
                  <a:lnTo>
                    <a:pt x="315" y="1442"/>
                  </a:lnTo>
                  <a:cubicBezTo>
                    <a:pt x="333" y="1448"/>
                    <a:pt x="352" y="1453"/>
                    <a:pt x="371" y="1456"/>
                  </a:cubicBezTo>
                  <a:cubicBezTo>
                    <a:pt x="371" y="1465"/>
                    <a:pt x="371" y="1474"/>
                    <a:pt x="370" y="1485"/>
                  </a:cubicBezTo>
                  <a:moveTo>
                    <a:pt x="73" y="1215"/>
                  </a:moveTo>
                  <a:cubicBezTo>
                    <a:pt x="69" y="1212"/>
                    <a:pt x="65" y="1210"/>
                    <a:pt x="60" y="1208"/>
                  </a:cubicBezTo>
                  <a:cubicBezTo>
                    <a:pt x="56" y="1210"/>
                    <a:pt x="51" y="1210"/>
                    <a:pt x="47" y="1212"/>
                  </a:cubicBezTo>
                  <a:cubicBezTo>
                    <a:pt x="32" y="1170"/>
                    <a:pt x="24" y="1124"/>
                    <a:pt x="24" y="1076"/>
                  </a:cubicBezTo>
                  <a:lnTo>
                    <a:pt x="24" y="1075"/>
                  </a:lnTo>
                  <a:lnTo>
                    <a:pt x="24" y="1075"/>
                  </a:lnTo>
                  <a:lnTo>
                    <a:pt x="24" y="696"/>
                  </a:lnTo>
                  <a:cubicBezTo>
                    <a:pt x="26" y="697"/>
                    <a:pt x="28" y="698"/>
                    <a:pt x="30" y="698"/>
                  </a:cubicBezTo>
                  <a:cubicBezTo>
                    <a:pt x="36" y="691"/>
                    <a:pt x="43" y="683"/>
                    <a:pt x="48" y="675"/>
                  </a:cubicBezTo>
                  <a:lnTo>
                    <a:pt x="48" y="935"/>
                  </a:lnTo>
                  <a:cubicBezTo>
                    <a:pt x="54" y="919"/>
                    <a:pt x="61" y="904"/>
                    <a:pt x="68" y="889"/>
                  </a:cubicBezTo>
                  <a:lnTo>
                    <a:pt x="90" y="900"/>
                  </a:lnTo>
                  <a:cubicBezTo>
                    <a:pt x="81" y="918"/>
                    <a:pt x="73" y="937"/>
                    <a:pt x="67" y="956"/>
                  </a:cubicBezTo>
                  <a:lnTo>
                    <a:pt x="48" y="950"/>
                  </a:lnTo>
                  <a:lnTo>
                    <a:pt x="48" y="1014"/>
                  </a:lnTo>
                  <a:lnTo>
                    <a:pt x="53" y="1015"/>
                  </a:lnTo>
                  <a:cubicBezTo>
                    <a:pt x="50" y="1031"/>
                    <a:pt x="49" y="1047"/>
                    <a:pt x="49" y="1064"/>
                  </a:cubicBezTo>
                  <a:lnTo>
                    <a:pt x="220" y="1064"/>
                  </a:lnTo>
                  <a:cubicBezTo>
                    <a:pt x="223" y="1067"/>
                    <a:pt x="225" y="1070"/>
                    <a:pt x="226" y="1075"/>
                  </a:cubicBezTo>
                  <a:cubicBezTo>
                    <a:pt x="226" y="1080"/>
                    <a:pt x="225" y="1084"/>
                    <a:pt x="223" y="1088"/>
                  </a:cubicBezTo>
                  <a:lnTo>
                    <a:pt x="49" y="1088"/>
                  </a:lnTo>
                  <a:cubicBezTo>
                    <a:pt x="49" y="1104"/>
                    <a:pt x="51" y="1120"/>
                    <a:pt x="53" y="1135"/>
                  </a:cubicBezTo>
                  <a:lnTo>
                    <a:pt x="53" y="1135"/>
                  </a:lnTo>
                  <a:cubicBezTo>
                    <a:pt x="56" y="1155"/>
                    <a:pt x="61" y="1175"/>
                    <a:pt x="67" y="1194"/>
                  </a:cubicBezTo>
                  <a:lnTo>
                    <a:pt x="67" y="1194"/>
                  </a:lnTo>
                  <a:cubicBezTo>
                    <a:pt x="69" y="1201"/>
                    <a:pt x="72" y="1208"/>
                    <a:pt x="74" y="1214"/>
                  </a:cubicBezTo>
                  <a:cubicBezTo>
                    <a:pt x="74" y="1215"/>
                    <a:pt x="74" y="1215"/>
                    <a:pt x="73" y="1215"/>
                  </a:cubicBezTo>
                  <a:moveTo>
                    <a:pt x="48" y="645"/>
                  </a:moveTo>
                  <a:cubicBezTo>
                    <a:pt x="41" y="639"/>
                    <a:pt x="33" y="634"/>
                    <a:pt x="24" y="631"/>
                  </a:cubicBezTo>
                  <a:lnTo>
                    <a:pt x="24" y="508"/>
                  </a:lnTo>
                  <a:cubicBezTo>
                    <a:pt x="25" y="508"/>
                    <a:pt x="25" y="508"/>
                    <a:pt x="26" y="508"/>
                  </a:cubicBezTo>
                  <a:cubicBezTo>
                    <a:pt x="33" y="495"/>
                    <a:pt x="39" y="482"/>
                    <a:pt x="47" y="468"/>
                  </a:cubicBezTo>
                  <a:lnTo>
                    <a:pt x="47" y="468"/>
                  </a:lnTo>
                  <a:cubicBezTo>
                    <a:pt x="39" y="457"/>
                    <a:pt x="31" y="446"/>
                    <a:pt x="24" y="435"/>
                  </a:cubicBezTo>
                  <a:lnTo>
                    <a:pt x="24" y="330"/>
                  </a:lnTo>
                  <a:cubicBezTo>
                    <a:pt x="33" y="330"/>
                    <a:pt x="41" y="329"/>
                    <a:pt x="48" y="328"/>
                  </a:cubicBezTo>
                  <a:lnTo>
                    <a:pt x="48" y="347"/>
                  </a:lnTo>
                  <a:cubicBezTo>
                    <a:pt x="47" y="347"/>
                    <a:pt x="45" y="347"/>
                    <a:pt x="44" y="347"/>
                  </a:cubicBezTo>
                  <a:cubicBezTo>
                    <a:pt x="40" y="346"/>
                    <a:pt x="37" y="346"/>
                    <a:pt x="34" y="346"/>
                  </a:cubicBezTo>
                  <a:cubicBezTo>
                    <a:pt x="32" y="346"/>
                    <a:pt x="30" y="346"/>
                    <a:pt x="28" y="346"/>
                  </a:cubicBezTo>
                  <a:cubicBezTo>
                    <a:pt x="28" y="354"/>
                    <a:pt x="28" y="361"/>
                    <a:pt x="28" y="368"/>
                  </a:cubicBezTo>
                  <a:cubicBezTo>
                    <a:pt x="31" y="376"/>
                    <a:pt x="32" y="387"/>
                    <a:pt x="31" y="396"/>
                  </a:cubicBezTo>
                  <a:cubicBezTo>
                    <a:pt x="34" y="410"/>
                    <a:pt x="40" y="420"/>
                    <a:pt x="48" y="426"/>
                  </a:cubicBezTo>
                  <a:lnTo>
                    <a:pt x="48" y="645"/>
                  </a:lnTo>
                  <a:moveTo>
                    <a:pt x="26" y="266"/>
                  </a:moveTo>
                  <a:cubicBezTo>
                    <a:pt x="25" y="266"/>
                    <a:pt x="25" y="266"/>
                    <a:pt x="24" y="266"/>
                  </a:cubicBezTo>
                  <a:lnTo>
                    <a:pt x="24" y="187"/>
                  </a:lnTo>
                  <a:cubicBezTo>
                    <a:pt x="30" y="185"/>
                    <a:pt x="37" y="184"/>
                    <a:pt x="44" y="184"/>
                  </a:cubicBezTo>
                  <a:cubicBezTo>
                    <a:pt x="46" y="184"/>
                    <a:pt x="47" y="184"/>
                    <a:pt x="48" y="184"/>
                  </a:cubicBezTo>
                  <a:lnTo>
                    <a:pt x="48" y="265"/>
                  </a:lnTo>
                  <a:cubicBezTo>
                    <a:pt x="46" y="265"/>
                    <a:pt x="44" y="265"/>
                    <a:pt x="42" y="265"/>
                  </a:cubicBezTo>
                  <a:cubicBezTo>
                    <a:pt x="37" y="266"/>
                    <a:pt x="31" y="266"/>
                    <a:pt x="26" y="266"/>
                  </a:cubicBezTo>
                  <a:moveTo>
                    <a:pt x="48" y="118"/>
                  </a:moveTo>
                  <a:cubicBezTo>
                    <a:pt x="41" y="114"/>
                    <a:pt x="33" y="111"/>
                    <a:pt x="24" y="108"/>
                  </a:cubicBezTo>
                  <a:lnTo>
                    <a:pt x="24" y="25"/>
                  </a:lnTo>
                  <a:lnTo>
                    <a:pt x="1" y="25"/>
                  </a:lnTo>
                  <a:cubicBezTo>
                    <a:pt x="1" y="17"/>
                    <a:pt x="0" y="9"/>
                    <a:pt x="0" y="0"/>
                  </a:cubicBezTo>
                  <a:lnTo>
                    <a:pt x="24" y="0"/>
                  </a:lnTo>
                  <a:lnTo>
                    <a:pt x="48" y="0"/>
                  </a:lnTo>
                  <a:lnTo>
                    <a:pt x="274" y="0"/>
                  </a:lnTo>
                  <a:cubicBezTo>
                    <a:pt x="274" y="8"/>
                    <a:pt x="275" y="16"/>
                    <a:pt x="276" y="25"/>
                  </a:cubicBezTo>
                  <a:lnTo>
                    <a:pt x="48" y="25"/>
                  </a:lnTo>
                  <a:lnTo>
                    <a:pt x="48" y="118"/>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811"/>
            <p:cNvSpPr>
              <a:spLocks/>
            </p:cNvSpPr>
            <p:nvPr/>
          </p:nvSpPr>
          <p:spPr bwMode="auto">
            <a:xfrm>
              <a:off x="2663032" y="5314156"/>
              <a:ext cx="15875" cy="25400"/>
            </a:xfrm>
            <a:custGeom>
              <a:avLst/>
              <a:gdLst>
                <a:gd name="T0" fmla="*/ 10 w 32"/>
                <a:gd name="T1" fmla="*/ 51 h 51"/>
                <a:gd name="T2" fmla="*/ 2 w 32"/>
                <a:gd name="T3" fmla="*/ 51 h 51"/>
                <a:gd name="T4" fmla="*/ 10 w 32"/>
                <a:gd name="T5" fmla="*/ 0 h 51"/>
                <a:gd name="T6" fmla="*/ 29 w 32"/>
                <a:gd name="T7" fmla="*/ 10 h 51"/>
                <a:gd name="T8" fmla="*/ 32 w 32"/>
                <a:gd name="T9" fmla="*/ 10 h 51"/>
                <a:gd name="T10" fmla="*/ 32 w 32"/>
                <a:gd name="T11" fmla="*/ 31 h 51"/>
                <a:gd name="T12" fmla="*/ 10 w 32"/>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32" h="51">
                  <a:moveTo>
                    <a:pt x="10" y="51"/>
                  </a:moveTo>
                  <a:cubicBezTo>
                    <a:pt x="8" y="51"/>
                    <a:pt x="5" y="51"/>
                    <a:pt x="2" y="51"/>
                  </a:cubicBezTo>
                  <a:cubicBezTo>
                    <a:pt x="10" y="19"/>
                    <a:pt x="0" y="25"/>
                    <a:pt x="10" y="0"/>
                  </a:cubicBezTo>
                  <a:cubicBezTo>
                    <a:pt x="15" y="5"/>
                    <a:pt x="21" y="10"/>
                    <a:pt x="29" y="10"/>
                  </a:cubicBezTo>
                  <a:cubicBezTo>
                    <a:pt x="30" y="10"/>
                    <a:pt x="31" y="10"/>
                    <a:pt x="32" y="10"/>
                  </a:cubicBezTo>
                  <a:cubicBezTo>
                    <a:pt x="27" y="19"/>
                    <a:pt x="23" y="28"/>
                    <a:pt x="32" y="31"/>
                  </a:cubicBezTo>
                  <a:cubicBezTo>
                    <a:pt x="30" y="45"/>
                    <a:pt x="23" y="51"/>
                    <a:pt x="10" y="5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813"/>
            <p:cNvSpPr>
              <a:spLocks/>
            </p:cNvSpPr>
            <p:nvPr/>
          </p:nvSpPr>
          <p:spPr bwMode="auto">
            <a:xfrm>
              <a:off x="2815432" y="5191919"/>
              <a:ext cx="46038" cy="53975"/>
            </a:xfrm>
            <a:custGeom>
              <a:avLst/>
              <a:gdLst>
                <a:gd name="T0" fmla="*/ 38 w 90"/>
                <a:gd name="T1" fmla="*/ 104 h 104"/>
                <a:gd name="T2" fmla="*/ 26 w 90"/>
                <a:gd name="T3" fmla="*/ 0 h 104"/>
                <a:gd name="T4" fmla="*/ 54 w 90"/>
                <a:gd name="T5" fmla="*/ 16 h 104"/>
                <a:gd name="T6" fmla="*/ 90 w 90"/>
                <a:gd name="T7" fmla="*/ 11 h 104"/>
                <a:gd name="T8" fmla="*/ 51 w 90"/>
                <a:gd name="T9" fmla="*/ 101 h 104"/>
                <a:gd name="T10" fmla="*/ 38 w 90"/>
                <a:gd name="T11" fmla="*/ 104 h 104"/>
              </a:gdLst>
              <a:ahLst/>
              <a:cxnLst>
                <a:cxn ang="0">
                  <a:pos x="T0" y="T1"/>
                </a:cxn>
                <a:cxn ang="0">
                  <a:pos x="T2" y="T3"/>
                </a:cxn>
                <a:cxn ang="0">
                  <a:pos x="T4" y="T5"/>
                </a:cxn>
                <a:cxn ang="0">
                  <a:pos x="T6" y="T7"/>
                </a:cxn>
                <a:cxn ang="0">
                  <a:pos x="T8" y="T9"/>
                </a:cxn>
                <a:cxn ang="0">
                  <a:pos x="T10" y="T11"/>
                </a:cxn>
              </a:cxnLst>
              <a:rect l="0" t="0" r="r" b="b"/>
              <a:pathLst>
                <a:path w="90" h="104">
                  <a:moveTo>
                    <a:pt x="38" y="104"/>
                  </a:moveTo>
                  <a:cubicBezTo>
                    <a:pt x="0" y="104"/>
                    <a:pt x="6" y="19"/>
                    <a:pt x="26" y="0"/>
                  </a:cubicBezTo>
                  <a:cubicBezTo>
                    <a:pt x="38" y="13"/>
                    <a:pt x="45" y="16"/>
                    <a:pt x="54" y="16"/>
                  </a:cubicBezTo>
                  <a:cubicBezTo>
                    <a:pt x="62" y="16"/>
                    <a:pt x="72" y="12"/>
                    <a:pt x="90" y="11"/>
                  </a:cubicBezTo>
                  <a:cubicBezTo>
                    <a:pt x="72" y="35"/>
                    <a:pt x="42" y="41"/>
                    <a:pt x="51" y="101"/>
                  </a:cubicBezTo>
                  <a:cubicBezTo>
                    <a:pt x="46" y="103"/>
                    <a:pt x="42" y="104"/>
                    <a:pt x="38" y="10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814"/>
            <p:cNvSpPr>
              <a:spLocks/>
            </p:cNvSpPr>
            <p:nvPr/>
          </p:nvSpPr>
          <p:spPr bwMode="auto">
            <a:xfrm>
              <a:off x="2675732" y="4929981"/>
              <a:ext cx="136525" cy="79375"/>
            </a:xfrm>
            <a:custGeom>
              <a:avLst/>
              <a:gdLst>
                <a:gd name="T0" fmla="*/ 192 w 266"/>
                <a:gd name="T1" fmla="*/ 155 h 155"/>
                <a:gd name="T2" fmla="*/ 88 w 266"/>
                <a:gd name="T3" fmla="*/ 90 h 155"/>
                <a:gd name="T4" fmla="*/ 82 w 266"/>
                <a:gd name="T5" fmla="*/ 89 h 155"/>
                <a:gd name="T6" fmla="*/ 65 w 266"/>
                <a:gd name="T7" fmla="*/ 131 h 155"/>
                <a:gd name="T8" fmla="*/ 0 w 266"/>
                <a:gd name="T9" fmla="*/ 81 h 155"/>
                <a:gd name="T10" fmla="*/ 73 w 266"/>
                <a:gd name="T11" fmla="*/ 0 h 155"/>
                <a:gd name="T12" fmla="*/ 117 w 266"/>
                <a:gd name="T13" fmla="*/ 26 h 155"/>
                <a:gd name="T14" fmla="*/ 150 w 266"/>
                <a:gd name="T15" fmla="*/ 18 h 155"/>
                <a:gd name="T16" fmla="*/ 172 w 266"/>
                <a:gd name="T17" fmla="*/ 49 h 155"/>
                <a:gd name="T18" fmla="*/ 161 w 266"/>
                <a:gd name="T19" fmla="*/ 47 h 155"/>
                <a:gd name="T20" fmla="*/ 159 w 266"/>
                <a:gd name="T21" fmla="*/ 47 h 155"/>
                <a:gd name="T22" fmla="*/ 192 w 266"/>
                <a:gd name="T23" fmla="*/ 111 h 155"/>
                <a:gd name="T24" fmla="*/ 193 w 266"/>
                <a:gd name="T25" fmla="*/ 111 h 155"/>
                <a:gd name="T26" fmla="*/ 243 w 266"/>
                <a:gd name="T27" fmla="*/ 70 h 155"/>
                <a:gd name="T28" fmla="*/ 192 w 266"/>
                <a:gd name="T2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 h="155">
                  <a:moveTo>
                    <a:pt x="192" y="155"/>
                  </a:moveTo>
                  <a:cubicBezTo>
                    <a:pt x="151" y="155"/>
                    <a:pt x="100" y="130"/>
                    <a:pt x="88" y="90"/>
                  </a:cubicBezTo>
                  <a:cubicBezTo>
                    <a:pt x="85" y="89"/>
                    <a:pt x="84" y="89"/>
                    <a:pt x="82" y="89"/>
                  </a:cubicBezTo>
                  <a:cubicBezTo>
                    <a:pt x="66" y="89"/>
                    <a:pt x="76" y="124"/>
                    <a:pt x="65" y="131"/>
                  </a:cubicBezTo>
                  <a:cubicBezTo>
                    <a:pt x="39" y="120"/>
                    <a:pt x="17" y="104"/>
                    <a:pt x="0" y="81"/>
                  </a:cubicBezTo>
                  <a:cubicBezTo>
                    <a:pt x="24" y="54"/>
                    <a:pt x="65" y="50"/>
                    <a:pt x="73" y="0"/>
                  </a:cubicBezTo>
                  <a:cubicBezTo>
                    <a:pt x="87" y="13"/>
                    <a:pt x="102" y="20"/>
                    <a:pt x="117" y="26"/>
                  </a:cubicBezTo>
                  <a:cubicBezTo>
                    <a:pt x="128" y="22"/>
                    <a:pt x="140" y="18"/>
                    <a:pt x="150" y="18"/>
                  </a:cubicBezTo>
                  <a:cubicBezTo>
                    <a:pt x="163" y="18"/>
                    <a:pt x="173" y="25"/>
                    <a:pt x="172" y="49"/>
                  </a:cubicBezTo>
                  <a:cubicBezTo>
                    <a:pt x="168" y="48"/>
                    <a:pt x="165" y="47"/>
                    <a:pt x="161" y="47"/>
                  </a:cubicBezTo>
                  <a:cubicBezTo>
                    <a:pt x="161" y="47"/>
                    <a:pt x="160" y="47"/>
                    <a:pt x="159" y="47"/>
                  </a:cubicBezTo>
                  <a:cubicBezTo>
                    <a:pt x="174" y="59"/>
                    <a:pt x="186" y="77"/>
                    <a:pt x="192" y="111"/>
                  </a:cubicBezTo>
                  <a:lnTo>
                    <a:pt x="193" y="111"/>
                  </a:lnTo>
                  <a:cubicBezTo>
                    <a:pt x="220" y="111"/>
                    <a:pt x="235" y="94"/>
                    <a:pt x="243" y="70"/>
                  </a:cubicBezTo>
                  <a:cubicBezTo>
                    <a:pt x="266" y="130"/>
                    <a:pt x="234" y="155"/>
                    <a:pt x="192" y="1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818"/>
            <p:cNvSpPr>
              <a:spLocks/>
            </p:cNvSpPr>
            <p:nvPr/>
          </p:nvSpPr>
          <p:spPr bwMode="auto">
            <a:xfrm>
              <a:off x="2736057" y="5410994"/>
              <a:ext cx="15875" cy="33338"/>
            </a:xfrm>
            <a:custGeom>
              <a:avLst/>
              <a:gdLst>
                <a:gd name="T0" fmla="*/ 7 w 29"/>
                <a:gd name="T1" fmla="*/ 63 h 63"/>
                <a:gd name="T2" fmla="*/ 0 w 29"/>
                <a:gd name="T3" fmla="*/ 61 h 63"/>
                <a:gd name="T4" fmla="*/ 15 w 29"/>
                <a:gd name="T5" fmla="*/ 0 h 63"/>
                <a:gd name="T6" fmla="*/ 7 w 29"/>
                <a:gd name="T7" fmla="*/ 63 h 63"/>
              </a:gdLst>
              <a:ahLst/>
              <a:cxnLst>
                <a:cxn ang="0">
                  <a:pos x="T0" y="T1"/>
                </a:cxn>
                <a:cxn ang="0">
                  <a:pos x="T2" y="T3"/>
                </a:cxn>
                <a:cxn ang="0">
                  <a:pos x="T4" y="T5"/>
                </a:cxn>
                <a:cxn ang="0">
                  <a:pos x="T6" y="T7"/>
                </a:cxn>
              </a:cxnLst>
              <a:rect l="0" t="0" r="r" b="b"/>
              <a:pathLst>
                <a:path w="29" h="63">
                  <a:moveTo>
                    <a:pt x="7" y="63"/>
                  </a:moveTo>
                  <a:cubicBezTo>
                    <a:pt x="5" y="63"/>
                    <a:pt x="3" y="63"/>
                    <a:pt x="0" y="61"/>
                  </a:cubicBezTo>
                  <a:cubicBezTo>
                    <a:pt x="3" y="38"/>
                    <a:pt x="9" y="20"/>
                    <a:pt x="15" y="0"/>
                  </a:cubicBezTo>
                  <a:cubicBezTo>
                    <a:pt x="29" y="9"/>
                    <a:pt x="26" y="63"/>
                    <a:pt x="7"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820"/>
            <p:cNvSpPr>
              <a:spLocks/>
            </p:cNvSpPr>
            <p:nvPr/>
          </p:nvSpPr>
          <p:spPr bwMode="auto">
            <a:xfrm>
              <a:off x="2791619" y="5566569"/>
              <a:ext cx="25400" cy="31750"/>
            </a:xfrm>
            <a:custGeom>
              <a:avLst/>
              <a:gdLst>
                <a:gd name="T0" fmla="*/ 4 w 48"/>
                <a:gd name="T1" fmla="*/ 62 h 62"/>
                <a:gd name="T2" fmla="*/ 38 w 48"/>
                <a:gd name="T3" fmla="*/ 0 h 62"/>
                <a:gd name="T4" fmla="*/ 48 w 48"/>
                <a:gd name="T5" fmla="*/ 1 h 62"/>
                <a:gd name="T6" fmla="*/ 4 w 48"/>
                <a:gd name="T7" fmla="*/ 62 h 62"/>
              </a:gdLst>
              <a:ahLst/>
              <a:cxnLst>
                <a:cxn ang="0">
                  <a:pos x="T0" y="T1"/>
                </a:cxn>
                <a:cxn ang="0">
                  <a:pos x="T2" y="T3"/>
                </a:cxn>
                <a:cxn ang="0">
                  <a:pos x="T4" y="T5"/>
                </a:cxn>
                <a:cxn ang="0">
                  <a:pos x="T6" y="T7"/>
                </a:cxn>
              </a:cxnLst>
              <a:rect l="0" t="0" r="r" b="b"/>
              <a:pathLst>
                <a:path w="48" h="62">
                  <a:moveTo>
                    <a:pt x="4" y="62"/>
                  </a:moveTo>
                  <a:cubicBezTo>
                    <a:pt x="0" y="21"/>
                    <a:pt x="12" y="0"/>
                    <a:pt x="38" y="0"/>
                  </a:cubicBezTo>
                  <a:cubicBezTo>
                    <a:pt x="41" y="0"/>
                    <a:pt x="45" y="1"/>
                    <a:pt x="48" y="1"/>
                  </a:cubicBezTo>
                  <a:cubicBezTo>
                    <a:pt x="48" y="41"/>
                    <a:pt x="33" y="62"/>
                    <a:pt x="4" y="6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821"/>
            <p:cNvSpPr>
              <a:spLocks noEditPoints="1"/>
            </p:cNvSpPr>
            <p:nvPr/>
          </p:nvSpPr>
          <p:spPr bwMode="auto">
            <a:xfrm>
              <a:off x="2751932" y="5358606"/>
              <a:ext cx="76200" cy="68263"/>
            </a:xfrm>
            <a:custGeom>
              <a:avLst/>
              <a:gdLst>
                <a:gd name="T0" fmla="*/ 53 w 148"/>
                <a:gd name="T1" fmla="*/ 135 h 135"/>
                <a:gd name="T2" fmla="*/ 44 w 148"/>
                <a:gd name="T3" fmla="*/ 134 h 135"/>
                <a:gd name="T4" fmla="*/ 19 w 148"/>
                <a:gd name="T5" fmla="*/ 61 h 135"/>
                <a:gd name="T6" fmla="*/ 0 w 148"/>
                <a:gd name="T7" fmla="*/ 65 h 135"/>
                <a:gd name="T8" fmla="*/ 20 w 148"/>
                <a:gd name="T9" fmla="*/ 33 h 135"/>
                <a:gd name="T10" fmla="*/ 38 w 148"/>
                <a:gd name="T11" fmla="*/ 33 h 135"/>
                <a:gd name="T12" fmla="*/ 49 w 148"/>
                <a:gd name="T13" fmla="*/ 54 h 135"/>
                <a:gd name="T14" fmla="*/ 51 w 148"/>
                <a:gd name="T15" fmla="*/ 54 h 135"/>
                <a:gd name="T16" fmla="*/ 77 w 148"/>
                <a:gd name="T17" fmla="*/ 33 h 135"/>
                <a:gd name="T18" fmla="*/ 141 w 148"/>
                <a:gd name="T19" fmla="*/ 33 h 135"/>
                <a:gd name="T20" fmla="*/ 141 w 148"/>
                <a:gd name="T21" fmla="*/ 65 h 135"/>
                <a:gd name="T22" fmla="*/ 113 w 148"/>
                <a:gd name="T23" fmla="*/ 49 h 135"/>
                <a:gd name="T24" fmla="*/ 91 w 148"/>
                <a:gd name="T25" fmla="*/ 92 h 135"/>
                <a:gd name="T26" fmla="*/ 53 w 148"/>
                <a:gd name="T27" fmla="*/ 135 h 135"/>
                <a:gd name="T28" fmla="*/ 146 w 148"/>
                <a:gd name="T29" fmla="*/ 7 h 135"/>
                <a:gd name="T30" fmla="*/ 101 w 148"/>
                <a:gd name="T31" fmla="*/ 7 h 135"/>
                <a:gd name="T32" fmla="*/ 126 w 148"/>
                <a:gd name="T33" fmla="*/ 0 h 135"/>
                <a:gd name="T34" fmla="*/ 148 w 148"/>
                <a:gd name="T35" fmla="*/ 4 h 135"/>
                <a:gd name="T36" fmla="*/ 146 w 148"/>
                <a:gd name="T37"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8" h="135">
                  <a:moveTo>
                    <a:pt x="53" y="135"/>
                  </a:moveTo>
                  <a:cubicBezTo>
                    <a:pt x="50" y="135"/>
                    <a:pt x="47" y="135"/>
                    <a:pt x="44" y="134"/>
                  </a:cubicBezTo>
                  <a:cubicBezTo>
                    <a:pt x="49" y="91"/>
                    <a:pt x="45" y="61"/>
                    <a:pt x="19" y="61"/>
                  </a:cubicBezTo>
                  <a:cubicBezTo>
                    <a:pt x="14" y="61"/>
                    <a:pt x="7" y="62"/>
                    <a:pt x="0" y="65"/>
                  </a:cubicBezTo>
                  <a:cubicBezTo>
                    <a:pt x="3" y="49"/>
                    <a:pt x="12" y="42"/>
                    <a:pt x="20" y="33"/>
                  </a:cubicBezTo>
                  <a:lnTo>
                    <a:pt x="38" y="33"/>
                  </a:lnTo>
                  <a:cubicBezTo>
                    <a:pt x="39" y="43"/>
                    <a:pt x="40" y="54"/>
                    <a:pt x="49" y="54"/>
                  </a:cubicBezTo>
                  <a:cubicBezTo>
                    <a:pt x="49" y="54"/>
                    <a:pt x="50" y="54"/>
                    <a:pt x="51" y="54"/>
                  </a:cubicBezTo>
                  <a:cubicBezTo>
                    <a:pt x="62" y="50"/>
                    <a:pt x="69" y="42"/>
                    <a:pt x="77" y="33"/>
                  </a:cubicBezTo>
                  <a:lnTo>
                    <a:pt x="141" y="33"/>
                  </a:lnTo>
                  <a:cubicBezTo>
                    <a:pt x="140" y="43"/>
                    <a:pt x="141" y="53"/>
                    <a:pt x="141" y="65"/>
                  </a:cubicBezTo>
                  <a:cubicBezTo>
                    <a:pt x="129" y="53"/>
                    <a:pt x="120" y="49"/>
                    <a:pt x="113" y="49"/>
                  </a:cubicBezTo>
                  <a:cubicBezTo>
                    <a:pt x="99" y="49"/>
                    <a:pt x="97" y="70"/>
                    <a:pt x="91" y="92"/>
                  </a:cubicBezTo>
                  <a:cubicBezTo>
                    <a:pt x="86" y="113"/>
                    <a:pt x="78" y="135"/>
                    <a:pt x="53" y="135"/>
                  </a:cubicBezTo>
                  <a:moveTo>
                    <a:pt x="146" y="7"/>
                  </a:moveTo>
                  <a:lnTo>
                    <a:pt x="101" y="7"/>
                  </a:lnTo>
                  <a:cubicBezTo>
                    <a:pt x="108" y="3"/>
                    <a:pt x="116" y="0"/>
                    <a:pt x="126" y="0"/>
                  </a:cubicBezTo>
                  <a:cubicBezTo>
                    <a:pt x="132" y="0"/>
                    <a:pt x="140" y="1"/>
                    <a:pt x="148" y="4"/>
                  </a:cubicBezTo>
                  <a:cubicBezTo>
                    <a:pt x="148" y="5"/>
                    <a:pt x="147" y="6"/>
                    <a:pt x="146" y="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822"/>
            <p:cNvSpPr>
              <a:spLocks noEditPoints="1"/>
            </p:cNvSpPr>
            <p:nvPr/>
          </p:nvSpPr>
          <p:spPr bwMode="auto">
            <a:xfrm>
              <a:off x="2761457" y="5361781"/>
              <a:ext cx="65088" cy="14288"/>
            </a:xfrm>
            <a:custGeom>
              <a:avLst/>
              <a:gdLst>
                <a:gd name="T0" fmla="*/ 121 w 126"/>
                <a:gd name="T1" fmla="*/ 26 h 26"/>
                <a:gd name="T2" fmla="*/ 57 w 126"/>
                <a:gd name="T3" fmla="*/ 26 h 26"/>
                <a:gd name="T4" fmla="*/ 81 w 126"/>
                <a:gd name="T5" fmla="*/ 0 h 26"/>
                <a:gd name="T6" fmla="*/ 126 w 126"/>
                <a:gd name="T7" fmla="*/ 0 h 26"/>
                <a:gd name="T8" fmla="*/ 121 w 126"/>
                <a:gd name="T9" fmla="*/ 26 h 26"/>
                <a:gd name="T10" fmla="*/ 18 w 126"/>
                <a:gd name="T11" fmla="*/ 26 h 26"/>
                <a:gd name="T12" fmla="*/ 0 w 126"/>
                <a:gd name="T13" fmla="*/ 26 h 26"/>
                <a:gd name="T14" fmla="*/ 9 w 126"/>
                <a:gd name="T15" fmla="*/ 7 h 26"/>
                <a:gd name="T16" fmla="*/ 18 w 126"/>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6">
                  <a:moveTo>
                    <a:pt x="121" y="26"/>
                  </a:moveTo>
                  <a:lnTo>
                    <a:pt x="57" y="26"/>
                  </a:lnTo>
                  <a:cubicBezTo>
                    <a:pt x="64" y="17"/>
                    <a:pt x="71" y="7"/>
                    <a:pt x="81" y="0"/>
                  </a:cubicBezTo>
                  <a:lnTo>
                    <a:pt x="126" y="0"/>
                  </a:lnTo>
                  <a:cubicBezTo>
                    <a:pt x="123" y="7"/>
                    <a:pt x="121" y="16"/>
                    <a:pt x="121" y="26"/>
                  </a:cubicBezTo>
                  <a:close/>
                  <a:moveTo>
                    <a:pt x="18" y="26"/>
                  </a:moveTo>
                  <a:lnTo>
                    <a:pt x="0" y="26"/>
                  </a:lnTo>
                  <a:cubicBezTo>
                    <a:pt x="4" y="21"/>
                    <a:pt x="7" y="15"/>
                    <a:pt x="9" y="7"/>
                  </a:cubicBezTo>
                  <a:cubicBezTo>
                    <a:pt x="16" y="8"/>
                    <a:pt x="17" y="17"/>
                    <a:pt x="18" y="2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825"/>
            <p:cNvSpPr>
              <a:spLocks/>
            </p:cNvSpPr>
            <p:nvPr/>
          </p:nvSpPr>
          <p:spPr bwMode="auto">
            <a:xfrm>
              <a:off x="2272507" y="4480719"/>
              <a:ext cx="30163" cy="28575"/>
            </a:xfrm>
            <a:custGeom>
              <a:avLst/>
              <a:gdLst>
                <a:gd name="T0" fmla="*/ 40 w 59"/>
                <a:gd name="T1" fmla="*/ 55 h 55"/>
                <a:gd name="T2" fmla="*/ 0 w 59"/>
                <a:gd name="T3" fmla="*/ 39 h 55"/>
                <a:gd name="T4" fmla="*/ 7 w 59"/>
                <a:gd name="T5" fmla="*/ 0 h 55"/>
                <a:gd name="T6" fmla="*/ 59 w 59"/>
                <a:gd name="T7" fmla="*/ 49 h 55"/>
                <a:gd name="T8" fmla="*/ 40 w 59"/>
                <a:gd name="T9" fmla="*/ 55 h 55"/>
              </a:gdLst>
              <a:ahLst/>
              <a:cxnLst>
                <a:cxn ang="0">
                  <a:pos x="T0" y="T1"/>
                </a:cxn>
                <a:cxn ang="0">
                  <a:pos x="T2" y="T3"/>
                </a:cxn>
                <a:cxn ang="0">
                  <a:pos x="T4" y="T5"/>
                </a:cxn>
                <a:cxn ang="0">
                  <a:pos x="T6" y="T7"/>
                </a:cxn>
                <a:cxn ang="0">
                  <a:pos x="T8" y="T9"/>
                </a:cxn>
              </a:cxnLst>
              <a:rect l="0" t="0" r="r" b="b"/>
              <a:pathLst>
                <a:path w="59" h="55">
                  <a:moveTo>
                    <a:pt x="40" y="55"/>
                  </a:moveTo>
                  <a:cubicBezTo>
                    <a:pt x="27" y="55"/>
                    <a:pt x="26" y="41"/>
                    <a:pt x="0" y="39"/>
                  </a:cubicBezTo>
                  <a:cubicBezTo>
                    <a:pt x="6" y="31"/>
                    <a:pt x="8" y="17"/>
                    <a:pt x="7" y="0"/>
                  </a:cubicBezTo>
                  <a:cubicBezTo>
                    <a:pt x="23" y="18"/>
                    <a:pt x="58" y="12"/>
                    <a:pt x="59" y="49"/>
                  </a:cubicBezTo>
                  <a:cubicBezTo>
                    <a:pt x="50" y="53"/>
                    <a:pt x="45" y="55"/>
                    <a:pt x="40" y="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833"/>
            <p:cNvSpPr>
              <a:spLocks/>
            </p:cNvSpPr>
            <p:nvPr/>
          </p:nvSpPr>
          <p:spPr bwMode="auto">
            <a:xfrm>
              <a:off x="2624932" y="5776119"/>
              <a:ext cx="38100" cy="41275"/>
            </a:xfrm>
            <a:custGeom>
              <a:avLst/>
              <a:gdLst>
                <a:gd name="T0" fmla="*/ 49 w 74"/>
                <a:gd name="T1" fmla="*/ 80 h 80"/>
                <a:gd name="T2" fmla="*/ 33 w 74"/>
                <a:gd name="T3" fmla="*/ 73 h 80"/>
                <a:gd name="T4" fmla="*/ 18 w 74"/>
                <a:gd name="T5" fmla="*/ 66 h 80"/>
                <a:gd name="T6" fmla="*/ 10 w 74"/>
                <a:gd name="T7" fmla="*/ 68 h 80"/>
                <a:gd name="T8" fmla="*/ 50 w 74"/>
                <a:gd name="T9" fmla="*/ 0 h 80"/>
                <a:gd name="T10" fmla="*/ 57 w 74"/>
                <a:gd name="T11" fmla="*/ 79 h 80"/>
                <a:gd name="T12" fmla="*/ 49 w 74"/>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4" h="80">
                  <a:moveTo>
                    <a:pt x="49" y="80"/>
                  </a:moveTo>
                  <a:cubicBezTo>
                    <a:pt x="42" y="80"/>
                    <a:pt x="38" y="77"/>
                    <a:pt x="33" y="73"/>
                  </a:cubicBezTo>
                  <a:cubicBezTo>
                    <a:pt x="29" y="70"/>
                    <a:pt x="25" y="66"/>
                    <a:pt x="18" y="66"/>
                  </a:cubicBezTo>
                  <a:cubicBezTo>
                    <a:pt x="16" y="66"/>
                    <a:pt x="13" y="67"/>
                    <a:pt x="10" y="68"/>
                  </a:cubicBezTo>
                  <a:cubicBezTo>
                    <a:pt x="0" y="14"/>
                    <a:pt x="40" y="28"/>
                    <a:pt x="50" y="0"/>
                  </a:cubicBezTo>
                  <a:cubicBezTo>
                    <a:pt x="74" y="20"/>
                    <a:pt x="54" y="35"/>
                    <a:pt x="57" y="79"/>
                  </a:cubicBezTo>
                  <a:cubicBezTo>
                    <a:pt x="54" y="80"/>
                    <a:pt x="51" y="80"/>
                    <a:pt x="49" y="8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834"/>
            <p:cNvSpPr>
              <a:spLocks/>
            </p:cNvSpPr>
            <p:nvPr/>
          </p:nvSpPr>
          <p:spPr bwMode="auto">
            <a:xfrm>
              <a:off x="2836069" y="5018881"/>
              <a:ext cx="46038" cy="66675"/>
            </a:xfrm>
            <a:custGeom>
              <a:avLst/>
              <a:gdLst>
                <a:gd name="T0" fmla="*/ 23 w 92"/>
                <a:gd name="T1" fmla="*/ 130 h 130"/>
                <a:gd name="T2" fmla="*/ 4 w 92"/>
                <a:gd name="T3" fmla="*/ 124 h 130"/>
                <a:gd name="T4" fmla="*/ 12 w 92"/>
                <a:gd name="T5" fmla="*/ 45 h 130"/>
                <a:gd name="T6" fmla="*/ 75 w 92"/>
                <a:gd name="T7" fmla="*/ 0 h 130"/>
                <a:gd name="T8" fmla="*/ 44 w 92"/>
                <a:gd name="T9" fmla="*/ 124 h 130"/>
                <a:gd name="T10" fmla="*/ 23 w 92"/>
                <a:gd name="T11" fmla="*/ 130 h 130"/>
              </a:gdLst>
              <a:ahLst/>
              <a:cxnLst>
                <a:cxn ang="0">
                  <a:pos x="T0" y="T1"/>
                </a:cxn>
                <a:cxn ang="0">
                  <a:pos x="T2" y="T3"/>
                </a:cxn>
                <a:cxn ang="0">
                  <a:pos x="T4" y="T5"/>
                </a:cxn>
                <a:cxn ang="0">
                  <a:pos x="T6" y="T7"/>
                </a:cxn>
                <a:cxn ang="0">
                  <a:pos x="T8" y="T9"/>
                </a:cxn>
                <a:cxn ang="0">
                  <a:pos x="T10" y="T11"/>
                </a:cxn>
              </a:cxnLst>
              <a:rect l="0" t="0" r="r" b="b"/>
              <a:pathLst>
                <a:path w="92" h="130">
                  <a:moveTo>
                    <a:pt x="23" y="130"/>
                  </a:moveTo>
                  <a:cubicBezTo>
                    <a:pt x="19" y="130"/>
                    <a:pt x="16" y="128"/>
                    <a:pt x="4" y="124"/>
                  </a:cubicBezTo>
                  <a:cubicBezTo>
                    <a:pt x="0" y="89"/>
                    <a:pt x="18" y="84"/>
                    <a:pt x="12" y="45"/>
                  </a:cubicBezTo>
                  <a:cubicBezTo>
                    <a:pt x="33" y="44"/>
                    <a:pt x="51" y="26"/>
                    <a:pt x="75" y="0"/>
                  </a:cubicBezTo>
                  <a:cubicBezTo>
                    <a:pt x="92" y="36"/>
                    <a:pt x="27" y="52"/>
                    <a:pt x="44" y="124"/>
                  </a:cubicBezTo>
                  <a:cubicBezTo>
                    <a:pt x="31" y="128"/>
                    <a:pt x="27" y="130"/>
                    <a:pt x="23" y="13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836"/>
            <p:cNvSpPr>
              <a:spLocks/>
            </p:cNvSpPr>
            <p:nvPr/>
          </p:nvSpPr>
          <p:spPr bwMode="auto">
            <a:xfrm>
              <a:off x="2829719" y="4421981"/>
              <a:ext cx="19050" cy="47625"/>
            </a:xfrm>
            <a:custGeom>
              <a:avLst/>
              <a:gdLst>
                <a:gd name="T0" fmla="*/ 2 w 37"/>
                <a:gd name="T1" fmla="*/ 91 h 91"/>
                <a:gd name="T2" fmla="*/ 0 w 37"/>
                <a:gd name="T3" fmla="*/ 89 h 91"/>
                <a:gd name="T4" fmla="*/ 0 w 37"/>
                <a:gd name="T5" fmla="*/ 2 h 91"/>
                <a:gd name="T6" fmla="*/ 2 w 37"/>
                <a:gd name="T7" fmla="*/ 0 h 91"/>
                <a:gd name="T8" fmla="*/ 32 w 37"/>
                <a:gd name="T9" fmla="*/ 21 h 91"/>
                <a:gd name="T10" fmla="*/ 2 w 37"/>
                <a:gd name="T11" fmla="*/ 91 h 91"/>
              </a:gdLst>
              <a:ahLst/>
              <a:cxnLst>
                <a:cxn ang="0">
                  <a:pos x="T0" y="T1"/>
                </a:cxn>
                <a:cxn ang="0">
                  <a:pos x="T2" y="T3"/>
                </a:cxn>
                <a:cxn ang="0">
                  <a:pos x="T4" y="T5"/>
                </a:cxn>
                <a:cxn ang="0">
                  <a:pos x="T6" y="T7"/>
                </a:cxn>
                <a:cxn ang="0">
                  <a:pos x="T8" y="T9"/>
                </a:cxn>
                <a:cxn ang="0">
                  <a:pos x="T10" y="T11"/>
                </a:cxn>
              </a:cxnLst>
              <a:rect l="0" t="0" r="r" b="b"/>
              <a:pathLst>
                <a:path w="37" h="91">
                  <a:moveTo>
                    <a:pt x="2" y="91"/>
                  </a:moveTo>
                  <a:cubicBezTo>
                    <a:pt x="1" y="90"/>
                    <a:pt x="1" y="90"/>
                    <a:pt x="0" y="89"/>
                  </a:cubicBezTo>
                  <a:lnTo>
                    <a:pt x="0" y="2"/>
                  </a:lnTo>
                  <a:cubicBezTo>
                    <a:pt x="1" y="1"/>
                    <a:pt x="1" y="1"/>
                    <a:pt x="2" y="0"/>
                  </a:cubicBezTo>
                  <a:cubicBezTo>
                    <a:pt x="13" y="6"/>
                    <a:pt x="21" y="15"/>
                    <a:pt x="32" y="21"/>
                  </a:cubicBezTo>
                  <a:cubicBezTo>
                    <a:pt x="37" y="64"/>
                    <a:pt x="1" y="52"/>
                    <a:pt x="2" y="9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837"/>
            <p:cNvSpPr>
              <a:spLocks/>
            </p:cNvSpPr>
            <p:nvPr/>
          </p:nvSpPr>
          <p:spPr bwMode="auto">
            <a:xfrm>
              <a:off x="2820194" y="4423569"/>
              <a:ext cx="9525" cy="44450"/>
            </a:xfrm>
            <a:custGeom>
              <a:avLst/>
              <a:gdLst>
                <a:gd name="T0" fmla="*/ 19 w 19"/>
                <a:gd name="T1" fmla="*/ 87 h 87"/>
                <a:gd name="T2" fmla="*/ 19 w 19"/>
                <a:gd name="T3" fmla="*/ 0 h 87"/>
                <a:gd name="T4" fmla="*/ 19 w 19"/>
                <a:gd name="T5" fmla="*/ 87 h 87"/>
              </a:gdLst>
              <a:ahLst/>
              <a:cxnLst>
                <a:cxn ang="0">
                  <a:pos x="T0" y="T1"/>
                </a:cxn>
                <a:cxn ang="0">
                  <a:pos x="T2" y="T3"/>
                </a:cxn>
                <a:cxn ang="0">
                  <a:pos x="T4" y="T5"/>
                </a:cxn>
              </a:cxnLst>
              <a:rect l="0" t="0" r="r" b="b"/>
              <a:pathLst>
                <a:path w="19" h="87">
                  <a:moveTo>
                    <a:pt x="19" y="87"/>
                  </a:moveTo>
                  <a:cubicBezTo>
                    <a:pt x="0" y="72"/>
                    <a:pt x="4" y="17"/>
                    <a:pt x="19" y="0"/>
                  </a:cubicBezTo>
                  <a:lnTo>
                    <a:pt x="19" y="8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838"/>
            <p:cNvSpPr>
              <a:spLocks/>
            </p:cNvSpPr>
            <p:nvPr/>
          </p:nvSpPr>
          <p:spPr bwMode="auto">
            <a:xfrm>
              <a:off x="2629694" y="4750594"/>
              <a:ext cx="38100" cy="50800"/>
            </a:xfrm>
            <a:custGeom>
              <a:avLst/>
              <a:gdLst>
                <a:gd name="T0" fmla="*/ 0 w 74"/>
                <a:gd name="T1" fmla="*/ 99 h 99"/>
                <a:gd name="T2" fmla="*/ 56 w 74"/>
                <a:gd name="T3" fmla="*/ 0 h 99"/>
                <a:gd name="T4" fmla="*/ 74 w 74"/>
                <a:gd name="T5" fmla="*/ 8 h 99"/>
                <a:gd name="T6" fmla="*/ 0 w 74"/>
                <a:gd name="T7" fmla="*/ 99 h 99"/>
              </a:gdLst>
              <a:ahLst/>
              <a:cxnLst>
                <a:cxn ang="0">
                  <a:pos x="T0" y="T1"/>
                </a:cxn>
                <a:cxn ang="0">
                  <a:pos x="T2" y="T3"/>
                </a:cxn>
                <a:cxn ang="0">
                  <a:pos x="T4" y="T5"/>
                </a:cxn>
                <a:cxn ang="0">
                  <a:pos x="T6" y="T7"/>
                </a:cxn>
              </a:cxnLst>
              <a:rect l="0" t="0" r="r" b="b"/>
              <a:pathLst>
                <a:path w="74" h="99">
                  <a:moveTo>
                    <a:pt x="0" y="99"/>
                  </a:moveTo>
                  <a:cubicBezTo>
                    <a:pt x="25" y="83"/>
                    <a:pt x="26" y="0"/>
                    <a:pt x="56" y="0"/>
                  </a:cubicBezTo>
                  <a:cubicBezTo>
                    <a:pt x="61" y="0"/>
                    <a:pt x="67" y="2"/>
                    <a:pt x="74" y="8"/>
                  </a:cubicBezTo>
                  <a:cubicBezTo>
                    <a:pt x="49" y="38"/>
                    <a:pt x="46" y="98"/>
                    <a:pt x="0" y="9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840"/>
            <p:cNvSpPr>
              <a:spLocks/>
            </p:cNvSpPr>
            <p:nvPr/>
          </p:nvSpPr>
          <p:spPr bwMode="auto">
            <a:xfrm>
              <a:off x="2770982" y="4620419"/>
              <a:ext cx="33338" cy="23813"/>
            </a:xfrm>
            <a:custGeom>
              <a:avLst/>
              <a:gdLst>
                <a:gd name="T0" fmla="*/ 35 w 64"/>
                <a:gd name="T1" fmla="*/ 46 h 46"/>
                <a:gd name="T2" fmla="*/ 1 w 64"/>
                <a:gd name="T3" fmla="*/ 35 h 46"/>
                <a:gd name="T4" fmla="*/ 0 w 64"/>
                <a:gd name="T5" fmla="*/ 1 h 46"/>
                <a:gd name="T6" fmla="*/ 10 w 64"/>
                <a:gd name="T7" fmla="*/ 1 h 46"/>
                <a:gd name="T8" fmla="*/ 21 w 64"/>
                <a:gd name="T9" fmla="*/ 1 h 46"/>
                <a:gd name="T10" fmla="*/ 32 w 64"/>
                <a:gd name="T11" fmla="*/ 0 h 46"/>
                <a:gd name="T12" fmla="*/ 64 w 64"/>
                <a:gd name="T13" fmla="*/ 12 h 46"/>
                <a:gd name="T14" fmla="*/ 35 w 64"/>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6">
                  <a:moveTo>
                    <a:pt x="35" y="46"/>
                  </a:moveTo>
                  <a:cubicBezTo>
                    <a:pt x="23" y="46"/>
                    <a:pt x="10" y="41"/>
                    <a:pt x="1" y="35"/>
                  </a:cubicBezTo>
                  <a:lnTo>
                    <a:pt x="0" y="1"/>
                  </a:lnTo>
                  <a:cubicBezTo>
                    <a:pt x="4" y="1"/>
                    <a:pt x="7" y="1"/>
                    <a:pt x="10" y="1"/>
                  </a:cubicBezTo>
                  <a:cubicBezTo>
                    <a:pt x="14" y="1"/>
                    <a:pt x="18" y="1"/>
                    <a:pt x="21" y="1"/>
                  </a:cubicBezTo>
                  <a:cubicBezTo>
                    <a:pt x="25" y="1"/>
                    <a:pt x="29" y="0"/>
                    <a:pt x="32" y="0"/>
                  </a:cubicBezTo>
                  <a:cubicBezTo>
                    <a:pt x="46" y="0"/>
                    <a:pt x="58" y="2"/>
                    <a:pt x="64" y="12"/>
                  </a:cubicBezTo>
                  <a:cubicBezTo>
                    <a:pt x="63" y="38"/>
                    <a:pt x="50" y="46"/>
                    <a:pt x="35" y="4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841"/>
            <p:cNvSpPr>
              <a:spLocks/>
            </p:cNvSpPr>
            <p:nvPr/>
          </p:nvSpPr>
          <p:spPr bwMode="auto">
            <a:xfrm>
              <a:off x="2774157" y="4490244"/>
              <a:ext cx="23813" cy="25400"/>
            </a:xfrm>
            <a:custGeom>
              <a:avLst/>
              <a:gdLst>
                <a:gd name="T0" fmla="*/ 18 w 46"/>
                <a:gd name="T1" fmla="*/ 50 h 50"/>
                <a:gd name="T2" fmla="*/ 0 w 46"/>
                <a:gd name="T3" fmla="*/ 41 h 50"/>
                <a:gd name="T4" fmla="*/ 28 w 46"/>
                <a:gd name="T5" fmla="*/ 0 h 50"/>
                <a:gd name="T6" fmla="*/ 45 w 46"/>
                <a:gd name="T7" fmla="*/ 10 h 50"/>
                <a:gd name="T8" fmla="*/ 18 w 46"/>
                <a:gd name="T9" fmla="*/ 50 h 50"/>
              </a:gdLst>
              <a:ahLst/>
              <a:cxnLst>
                <a:cxn ang="0">
                  <a:pos x="T0" y="T1"/>
                </a:cxn>
                <a:cxn ang="0">
                  <a:pos x="T2" y="T3"/>
                </a:cxn>
                <a:cxn ang="0">
                  <a:pos x="T4" y="T5"/>
                </a:cxn>
                <a:cxn ang="0">
                  <a:pos x="T6" y="T7"/>
                </a:cxn>
                <a:cxn ang="0">
                  <a:pos x="T8" y="T9"/>
                </a:cxn>
              </a:cxnLst>
              <a:rect l="0" t="0" r="r" b="b"/>
              <a:pathLst>
                <a:path w="46" h="50">
                  <a:moveTo>
                    <a:pt x="18" y="50"/>
                  </a:moveTo>
                  <a:cubicBezTo>
                    <a:pt x="12" y="50"/>
                    <a:pt x="5" y="47"/>
                    <a:pt x="0" y="41"/>
                  </a:cubicBezTo>
                  <a:cubicBezTo>
                    <a:pt x="3" y="21"/>
                    <a:pt x="14" y="0"/>
                    <a:pt x="28" y="0"/>
                  </a:cubicBezTo>
                  <a:cubicBezTo>
                    <a:pt x="33" y="0"/>
                    <a:pt x="39" y="3"/>
                    <a:pt x="45" y="10"/>
                  </a:cubicBezTo>
                  <a:cubicBezTo>
                    <a:pt x="46" y="34"/>
                    <a:pt x="32" y="50"/>
                    <a:pt x="18" y="5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842"/>
            <p:cNvSpPr>
              <a:spLocks noEditPoints="1"/>
            </p:cNvSpPr>
            <p:nvPr/>
          </p:nvSpPr>
          <p:spPr bwMode="auto">
            <a:xfrm>
              <a:off x="2628107" y="4393406"/>
              <a:ext cx="141288" cy="171450"/>
            </a:xfrm>
            <a:custGeom>
              <a:avLst/>
              <a:gdLst>
                <a:gd name="T0" fmla="*/ 215 w 275"/>
                <a:gd name="T1" fmla="*/ 335 h 335"/>
                <a:gd name="T2" fmla="*/ 129 w 275"/>
                <a:gd name="T3" fmla="*/ 230 h 335"/>
                <a:gd name="T4" fmla="*/ 59 w 275"/>
                <a:gd name="T5" fmla="*/ 190 h 335"/>
                <a:gd name="T6" fmla="*/ 41 w 275"/>
                <a:gd name="T7" fmla="*/ 197 h 335"/>
                <a:gd name="T8" fmla="*/ 8 w 275"/>
                <a:gd name="T9" fmla="*/ 160 h 335"/>
                <a:gd name="T10" fmla="*/ 45 w 275"/>
                <a:gd name="T11" fmla="*/ 164 h 335"/>
                <a:gd name="T12" fmla="*/ 48 w 275"/>
                <a:gd name="T13" fmla="*/ 148 h 335"/>
                <a:gd name="T14" fmla="*/ 51 w 275"/>
                <a:gd name="T15" fmla="*/ 154 h 335"/>
                <a:gd name="T16" fmla="*/ 62 w 275"/>
                <a:gd name="T17" fmla="*/ 166 h 335"/>
                <a:gd name="T18" fmla="*/ 69 w 275"/>
                <a:gd name="T19" fmla="*/ 170 h 335"/>
                <a:gd name="T20" fmla="*/ 112 w 275"/>
                <a:gd name="T21" fmla="*/ 132 h 335"/>
                <a:gd name="T22" fmla="*/ 136 w 275"/>
                <a:gd name="T23" fmla="*/ 139 h 335"/>
                <a:gd name="T24" fmla="*/ 99 w 275"/>
                <a:gd name="T25" fmla="*/ 50 h 335"/>
                <a:gd name="T26" fmla="*/ 48 w 275"/>
                <a:gd name="T27" fmla="*/ 84 h 335"/>
                <a:gd name="T28" fmla="*/ 78 w 275"/>
                <a:gd name="T29" fmla="*/ 0 h 335"/>
                <a:gd name="T30" fmla="*/ 112 w 275"/>
                <a:gd name="T31" fmla="*/ 28 h 335"/>
                <a:gd name="T32" fmla="*/ 112 w 275"/>
                <a:gd name="T33" fmla="*/ 29 h 335"/>
                <a:gd name="T34" fmla="*/ 129 w 275"/>
                <a:gd name="T35" fmla="*/ 28 h 335"/>
                <a:gd name="T36" fmla="*/ 142 w 275"/>
                <a:gd name="T37" fmla="*/ 28 h 335"/>
                <a:gd name="T38" fmla="*/ 156 w 275"/>
                <a:gd name="T39" fmla="*/ 28 h 335"/>
                <a:gd name="T40" fmla="*/ 165 w 275"/>
                <a:gd name="T41" fmla="*/ 28 h 335"/>
                <a:gd name="T42" fmla="*/ 173 w 275"/>
                <a:gd name="T43" fmla="*/ 79 h 335"/>
                <a:gd name="T44" fmla="*/ 131 w 275"/>
                <a:gd name="T45" fmla="*/ 161 h 335"/>
                <a:gd name="T46" fmla="*/ 112 w 275"/>
                <a:gd name="T47" fmla="*/ 155 h 335"/>
                <a:gd name="T48" fmla="*/ 104 w 275"/>
                <a:gd name="T49" fmla="*/ 178 h 335"/>
                <a:gd name="T50" fmla="*/ 128 w 275"/>
                <a:gd name="T51" fmla="*/ 187 h 335"/>
                <a:gd name="T52" fmla="*/ 129 w 275"/>
                <a:gd name="T53" fmla="*/ 200 h 335"/>
                <a:gd name="T54" fmla="*/ 136 w 275"/>
                <a:gd name="T55" fmla="*/ 220 h 335"/>
                <a:gd name="T56" fmla="*/ 146 w 275"/>
                <a:gd name="T57" fmla="*/ 222 h 335"/>
                <a:gd name="T58" fmla="*/ 164 w 275"/>
                <a:gd name="T59" fmla="*/ 215 h 335"/>
                <a:gd name="T60" fmla="*/ 182 w 275"/>
                <a:gd name="T61" fmla="*/ 209 h 335"/>
                <a:gd name="T62" fmla="*/ 188 w 275"/>
                <a:gd name="T63" fmla="*/ 209 h 335"/>
                <a:gd name="T64" fmla="*/ 268 w 275"/>
                <a:gd name="T65" fmla="*/ 110 h 335"/>
                <a:gd name="T66" fmla="*/ 271 w 275"/>
                <a:gd name="T67" fmla="*/ 251 h 335"/>
                <a:gd name="T68" fmla="*/ 226 w 275"/>
                <a:gd name="T69" fmla="*/ 213 h 335"/>
                <a:gd name="T70" fmla="*/ 212 w 275"/>
                <a:gd name="T71" fmla="*/ 233 h 335"/>
                <a:gd name="T72" fmla="*/ 258 w 275"/>
                <a:gd name="T73" fmla="*/ 272 h 335"/>
                <a:gd name="T74" fmla="*/ 272 w 275"/>
                <a:gd name="T75" fmla="*/ 257 h 335"/>
                <a:gd name="T76" fmla="*/ 269 w 275"/>
                <a:gd name="T77" fmla="*/ 331 h 335"/>
                <a:gd name="T78" fmla="*/ 215 w 275"/>
                <a:gd name="T79" fmla="*/ 335 h 335"/>
                <a:gd name="T80" fmla="*/ 42 w 275"/>
                <a:gd name="T81" fmla="*/ 139 h 335"/>
                <a:gd name="T82" fmla="*/ 1 w 275"/>
                <a:gd name="T83" fmla="*/ 135 h 335"/>
                <a:gd name="T84" fmla="*/ 2 w 275"/>
                <a:gd name="T85" fmla="*/ 109 h 335"/>
                <a:gd name="T86" fmla="*/ 42 w 275"/>
                <a:gd name="T87" fmla="*/ 1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 h="335">
                  <a:moveTo>
                    <a:pt x="215" y="335"/>
                  </a:moveTo>
                  <a:cubicBezTo>
                    <a:pt x="163" y="335"/>
                    <a:pt x="111" y="319"/>
                    <a:pt x="129" y="230"/>
                  </a:cubicBezTo>
                  <a:cubicBezTo>
                    <a:pt x="104" y="218"/>
                    <a:pt x="72" y="217"/>
                    <a:pt x="59" y="190"/>
                  </a:cubicBezTo>
                  <a:cubicBezTo>
                    <a:pt x="54" y="195"/>
                    <a:pt x="47" y="197"/>
                    <a:pt x="41" y="197"/>
                  </a:cubicBezTo>
                  <a:cubicBezTo>
                    <a:pt x="26" y="197"/>
                    <a:pt x="11" y="184"/>
                    <a:pt x="8" y="160"/>
                  </a:cubicBezTo>
                  <a:cubicBezTo>
                    <a:pt x="21" y="161"/>
                    <a:pt x="33" y="162"/>
                    <a:pt x="45" y="164"/>
                  </a:cubicBezTo>
                  <a:lnTo>
                    <a:pt x="48" y="148"/>
                  </a:lnTo>
                  <a:cubicBezTo>
                    <a:pt x="49" y="150"/>
                    <a:pt x="50" y="152"/>
                    <a:pt x="51" y="154"/>
                  </a:cubicBezTo>
                  <a:cubicBezTo>
                    <a:pt x="55" y="156"/>
                    <a:pt x="60" y="159"/>
                    <a:pt x="62" y="166"/>
                  </a:cubicBezTo>
                  <a:cubicBezTo>
                    <a:pt x="64" y="167"/>
                    <a:pt x="66" y="169"/>
                    <a:pt x="69" y="170"/>
                  </a:cubicBezTo>
                  <a:cubicBezTo>
                    <a:pt x="94" y="158"/>
                    <a:pt x="91" y="132"/>
                    <a:pt x="112" y="132"/>
                  </a:cubicBezTo>
                  <a:cubicBezTo>
                    <a:pt x="118" y="132"/>
                    <a:pt x="125" y="134"/>
                    <a:pt x="136" y="139"/>
                  </a:cubicBezTo>
                  <a:cubicBezTo>
                    <a:pt x="133" y="96"/>
                    <a:pt x="103" y="91"/>
                    <a:pt x="99" y="50"/>
                  </a:cubicBezTo>
                  <a:cubicBezTo>
                    <a:pt x="79" y="56"/>
                    <a:pt x="43" y="41"/>
                    <a:pt x="48" y="84"/>
                  </a:cubicBezTo>
                  <a:cubicBezTo>
                    <a:pt x="13" y="45"/>
                    <a:pt x="46" y="0"/>
                    <a:pt x="78" y="0"/>
                  </a:cubicBezTo>
                  <a:cubicBezTo>
                    <a:pt x="92" y="0"/>
                    <a:pt x="105" y="8"/>
                    <a:pt x="112" y="28"/>
                  </a:cubicBezTo>
                  <a:lnTo>
                    <a:pt x="112" y="29"/>
                  </a:lnTo>
                  <a:cubicBezTo>
                    <a:pt x="117" y="28"/>
                    <a:pt x="123" y="28"/>
                    <a:pt x="129" y="28"/>
                  </a:cubicBezTo>
                  <a:cubicBezTo>
                    <a:pt x="133" y="28"/>
                    <a:pt x="138" y="28"/>
                    <a:pt x="142" y="28"/>
                  </a:cubicBezTo>
                  <a:cubicBezTo>
                    <a:pt x="147" y="28"/>
                    <a:pt x="151" y="28"/>
                    <a:pt x="156" y="28"/>
                  </a:cubicBezTo>
                  <a:cubicBezTo>
                    <a:pt x="159" y="28"/>
                    <a:pt x="162" y="28"/>
                    <a:pt x="165" y="28"/>
                  </a:cubicBezTo>
                  <a:cubicBezTo>
                    <a:pt x="159" y="57"/>
                    <a:pt x="175" y="55"/>
                    <a:pt x="173" y="79"/>
                  </a:cubicBezTo>
                  <a:cubicBezTo>
                    <a:pt x="168" y="119"/>
                    <a:pt x="139" y="127"/>
                    <a:pt x="131" y="161"/>
                  </a:cubicBezTo>
                  <a:cubicBezTo>
                    <a:pt x="124" y="159"/>
                    <a:pt x="118" y="157"/>
                    <a:pt x="112" y="155"/>
                  </a:cubicBezTo>
                  <a:lnTo>
                    <a:pt x="104" y="178"/>
                  </a:lnTo>
                  <a:cubicBezTo>
                    <a:pt x="112" y="181"/>
                    <a:pt x="120" y="184"/>
                    <a:pt x="128" y="187"/>
                  </a:cubicBezTo>
                  <a:cubicBezTo>
                    <a:pt x="128" y="191"/>
                    <a:pt x="128" y="195"/>
                    <a:pt x="129" y="200"/>
                  </a:cubicBezTo>
                  <a:cubicBezTo>
                    <a:pt x="130" y="208"/>
                    <a:pt x="136" y="210"/>
                    <a:pt x="136" y="220"/>
                  </a:cubicBezTo>
                  <a:cubicBezTo>
                    <a:pt x="140" y="221"/>
                    <a:pt x="143" y="222"/>
                    <a:pt x="146" y="222"/>
                  </a:cubicBezTo>
                  <a:cubicBezTo>
                    <a:pt x="154" y="222"/>
                    <a:pt x="159" y="219"/>
                    <a:pt x="164" y="215"/>
                  </a:cubicBezTo>
                  <a:cubicBezTo>
                    <a:pt x="169" y="212"/>
                    <a:pt x="174" y="209"/>
                    <a:pt x="182" y="209"/>
                  </a:cubicBezTo>
                  <a:cubicBezTo>
                    <a:pt x="184" y="209"/>
                    <a:pt x="186" y="209"/>
                    <a:pt x="188" y="209"/>
                  </a:cubicBezTo>
                  <a:cubicBezTo>
                    <a:pt x="209" y="168"/>
                    <a:pt x="223" y="117"/>
                    <a:pt x="268" y="110"/>
                  </a:cubicBezTo>
                  <a:cubicBezTo>
                    <a:pt x="246" y="169"/>
                    <a:pt x="264" y="204"/>
                    <a:pt x="271" y="251"/>
                  </a:cubicBezTo>
                  <a:cubicBezTo>
                    <a:pt x="257" y="237"/>
                    <a:pt x="242" y="224"/>
                    <a:pt x="226" y="213"/>
                  </a:cubicBezTo>
                  <a:lnTo>
                    <a:pt x="212" y="233"/>
                  </a:lnTo>
                  <a:cubicBezTo>
                    <a:pt x="228" y="245"/>
                    <a:pt x="244" y="258"/>
                    <a:pt x="258" y="272"/>
                  </a:cubicBezTo>
                  <a:lnTo>
                    <a:pt x="272" y="257"/>
                  </a:lnTo>
                  <a:cubicBezTo>
                    <a:pt x="275" y="278"/>
                    <a:pt x="275" y="302"/>
                    <a:pt x="269" y="331"/>
                  </a:cubicBezTo>
                  <a:cubicBezTo>
                    <a:pt x="253" y="333"/>
                    <a:pt x="234" y="335"/>
                    <a:pt x="215" y="335"/>
                  </a:cubicBezTo>
                  <a:moveTo>
                    <a:pt x="42" y="139"/>
                  </a:moveTo>
                  <a:cubicBezTo>
                    <a:pt x="28" y="137"/>
                    <a:pt x="15" y="136"/>
                    <a:pt x="1" y="135"/>
                  </a:cubicBezTo>
                  <a:cubicBezTo>
                    <a:pt x="0" y="127"/>
                    <a:pt x="1" y="119"/>
                    <a:pt x="2" y="109"/>
                  </a:cubicBezTo>
                  <a:cubicBezTo>
                    <a:pt x="22" y="110"/>
                    <a:pt x="32" y="124"/>
                    <a:pt x="42" y="13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843"/>
            <p:cNvSpPr>
              <a:spLocks/>
            </p:cNvSpPr>
            <p:nvPr/>
          </p:nvSpPr>
          <p:spPr bwMode="auto">
            <a:xfrm>
              <a:off x="2737644" y="4502944"/>
              <a:ext cx="30163" cy="30163"/>
            </a:xfrm>
            <a:custGeom>
              <a:avLst/>
              <a:gdLst>
                <a:gd name="T0" fmla="*/ 46 w 60"/>
                <a:gd name="T1" fmla="*/ 59 h 59"/>
                <a:gd name="T2" fmla="*/ 0 w 60"/>
                <a:gd name="T3" fmla="*/ 20 h 59"/>
                <a:gd name="T4" fmla="*/ 14 w 60"/>
                <a:gd name="T5" fmla="*/ 0 h 59"/>
                <a:gd name="T6" fmla="*/ 59 w 60"/>
                <a:gd name="T7" fmla="*/ 38 h 59"/>
                <a:gd name="T8" fmla="*/ 60 w 60"/>
                <a:gd name="T9" fmla="*/ 44 h 59"/>
                <a:gd name="T10" fmla="*/ 46 w 60"/>
                <a:gd name="T11" fmla="*/ 59 h 59"/>
              </a:gdLst>
              <a:ahLst/>
              <a:cxnLst>
                <a:cxn ang="0">
                  <a:pos x="T0" y="T1"/>
                </a:cxn>
                <a:cxn ang="0">
                  <a:pos x="T2" y="T3"/>
                </a:cxn>
                <a:cxn ang="0">
                  <a:pos x="T4" y="T5"/>
                </a:cxn>
                <a:cxn ang="0">
                  <a:pos x="T6" y="T7"/>
                </a:cxn>
                <a:cxn ang="0">
                  <a:pos x="T8" y="T9"/>
                </a:cxn>
                <a:cxn ang="0">
                  <a:pos x="T10" y="T11"/>
                </a:cxn>
              </a:cxnLst>
              <a:rect l="0" t="0" r="r" b="b"/>
              <a:pathLst>
                <a:path w="60" h="59">
                  <a:moveTo>
                    <a:pt x="46" y="59"/>
                  </a:moveTo>
                  <a:cubicBezTo>
                    <a:pt x="32" y="45"/>
                    <a:pt x="16" y="32"/>
                    <a:pt x="0" y="20"/>
                  </a:cubicBezTo>
                  <a:lnTo>
                    <a:pt x="14" y="0"/>
                  </a:lnTo>
                  <a:cubicBezTo>
                    <a:pt x="30" y="11"/>
                    <a:pt x="45" y="24"/>
                    <a:pt x="59" y="38"/>
                  </a:cubicBezTo>
                  <a:cubicBezTo>
                    <a:pt x="60" y="40"/>
                    <a:pt x="60" y="42"/>
                    <a:pt x="60" y="44"/>
                  </a:cubicBezTo>
                  <a:lnTo>
                    <a:pt x="46" y="59"/>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844"/>
            <p:cNvSpPr>
              <a:spLocks/>
            </p:cNvSpPr>
            <p:nvPr/>
          </p:nvSpPr>
          <p:spPr bwMode="auto">
            <a:xfrm>
              <a:off x="2628107" y="4461669"/>
              <a:ext cx="25400" cy="15875"/>
            </a:xfrm>
            <a:custGeom>
              <a:avLst/>
              <a:gdLst>
                <a:gd name="T0" fmla="*/ 44 w 47"/>
                <a:gd name="T1" fmla="*/ 29 h 29"/>
                <a:gd name="T2" fmla="*/ 7 w 47"/>
                <a:gd name="T3" fmla="*/ 25 h 29"/>
                <a:gd name="T4" fmla="*/ 7 w 47"/>
                <a:gd name="T5" fmla="*/ 24 h 29"/>
                <a:gd name="T6" fmla="*/ 0 w 47"/>
                <a:gd name="T7" fmla="*/ 0 h 29"/>
                <a:gd name="T8" fmla="*/ 41 w 47"/>
                <a:gd name="T9" fmla="*/ 4 h 29"/>
                <a:gd name="T10" fmla="*/ 47 w 47"/>
                <a:gd name="T11" fmla="*/ 13 h 29"/>
                <a:gd name="T12" fmla="*/ 44 w 47"/>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47" h="29">
                  <a:moveTo>
                    <a:pt x="44" y="29"/>
                  </a:moveTo>
                  <a:cubicBezTo>
                    <a:pt x="32" y="27"/>
                    <a:pt x="20" y="26"/>
                    <a:pt x="7" y="25"/>
                  </a:cubicBezTo>
                  <a:cubicBezTo>
                    <a:pt x="7" y="25"/>
                    <a:pt x="7" y="25"/>
                    <a:pt x="7" y="24"/>
                  </a:cubicBezTo>
                  <a:cubicBezTo>
                    <a:pt x="4" y="18"/>
                    <a:pt x="1" y="10"/>
                    <a:pt x="0" y="0"/>
                  </a:cubicBezTo>
                  <a:cubicBezTo>
                    <a:pt x="14" y="1"/>
                    <a:pt x="27" y="2"/>
                    <a:pt x="41" y="4"/>
                  </a:cubicBezTo>
                  <a:cubicBezTo>
                    <a:pt x="43" y="7"/>
                    <a:pt x="45" y="10"/>
                    <a:pt x="47" y="13"/>
                  </a:cubicBezTo>
                  <a:lnTo>
                    <a:pt x="44" y="29"/>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845"/>
            <p:cNvSpPr>
              <a:spLocks/>
            </p:cNvSpPr>
            <p:nvPr/>
          </p:nvSpPr>
          <p:spPr bwMode="auto">
            <a:xfrm>
              <a:off x="2682082" y="4472781"/>
              <a:ext cx="12700" cy="15875"/>
            </a:xfrm>
            <a:custGeom>
              <a:avLst/>
              <a:gdLst>
                <a:gd name="T0" fmla="*/ 24 w 27"/>
                <a:gd name="T1" fmla="*/ 32 h 32"/>
                <a:gd name="T2" fmla="*/ 0 w 27"/>
                <a:gd name="T3" fmla="*/ 23 h 32"/>
                <a:gd name="T4" fmla="*/ 8 w 27"/>
                <a:gd name="T5" fmla="*/ 0 h 32"/>
                <a:gd name="T6" fmla="*/ 27 w 27"/>
                <a:gd name="T7" fmla="*/ 6 h 32"/>
                <a:gd name="T8" fmla="*/ 24 w 27"/>
                <a:gd name="T9" fmla="*/ 32 h 32"/>
              </a:gdLst>
              <a:ahLst/>
              <a:cxnLst>
                <a:cxn ang="0">
                  <a:pos x="T0" y="T1"/>
                </a:cxn>
                <a:cxn ang="0">
                  <a:pos x="T2" y="T3"/>
                </a:cxn>
                <a:cxn ang="0">
                  <a:pos x="T4" y="T5"/>
                </a:cxn>
                <a:cxn ang="0">
                  <a:pos x="T6" y="T7"/>
                </a:cxn>
                <a:cxn ang="0">
                  <a:pos x="T8" y="T9"/>
                </a:cxn>
              </a:cxnLst>
              <a:rect l="0" t="0" r="r" b="b"/>
              <a:pathLst>
                <a:path w="27" h="32">
                  <a:moveTo>
                    <a:pt x="24" y="32"/>
                  </a:moveTo>
                  <a:cubicBezTo>
                    <a:pt x="16" y="29"/>
                    <a:pt x="8" y="26"/>
                    <a:pt x="0" y="23"/>
                  </a:cubicBezTo>
                  <a:lnTo>
                    <a:pt x="8" y="0"/>
                  </a:lnTo>
                  <a:cubicBezTo>
                    <a:pt x="14" y="2"/>
                    <a:pt x="20" y="4"/>
                    <a:pt x="27" y="6"/>
                  </a:cubicBezTo>
                  <a:cubicBezTo>
                    <a:pt x="25" y="13"/>
                    <a:pt x="24" y="22"/>
                    <a:pt x="24" y="32"/>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846"/>
            <p:cNvSpPr>
              <a:spLocks/>
            </p:cNvSpPr>
            <p:nvPr/>
          </p:nvSpPr>
          <p:spPr bwMode="auto">
            <a:xfrm>
              <a:off x="2624932" y="4396581"/>
              <a:ext cx="23813" cy="26988"/>
            </a:xfrm>
            <a:custGeom>
              <a:avLst/>
              <a:gdLst>
                <a:gd name="T0" fmla="*/ 24 w 45"/>
                <a:gd name="T1" fmla="*/ 53 h 53"/>
                <a:gd name="T2" fmla="*/ 0 w 45"/>
                <a:gd name="T3" fmla="*/ 31 h 53"/>
                <a:gd name="T4" fmla="*/ 29 w 45"/>
                <a:gd name="T5" fmla="*/ 0 h 53"/>
                <a:gd name="T6" fmla="*/ 30 w 45"/>
                <a:gd name="T7" fmla="*/ 0 h 53"/>
                <a:gd name="T8" fmla="*/ 37 w 45"/>
                <a:gd name="T9" fmla="*/ 50 h 53"/>
                <a:gd name="T10" fmla="*/ 24 w 45"/>
                <a:gd name="T11" fmla="*/ 53 h 53"/>
              </a:gdLst>
              <a:ahLst/>
              <a:cxnLst>
                <a:cxn ang="0">
                  <a:pos x="T0" y="T1"/>
                </a:cxn>
                <a:cxn ang="0">
                  <a:pos x="T2" y="T3"/>
                </a:cxn>
                <a:cxn ang="0">
                  <a:pos x="T4" y="T5"/>
                </a:cxn>
                <a:cxn ang="0">
                  <a:pos x="T6" y="T7"/>
                </a:cxn>
                <a:cxn ang="0">
                  <a:pos x="T8" y="T9"/>
                </a:cxn>
                <a:cxn ang="0">
                  <a:pos x="T10" y="T11"/>
                </a:cxn>
              </a:cxnLst>
              <a:rect l="0" t="0" r="r" b="b"/>
              <a:pathLst>
                <a:path w="45" h="53">
                  <a:moveTo>
                    <a:pt x="24" y="53"/>
                  </a:moveTo>
                  <a:cubicBezTo>
                    <a:pt x="11" y="53"/>
                    <a:pt x="7" y="40"/>
                    <a:pt x="0" y="31"/>
                  </a:cubicBezTo>
                  <a:cubicBezTo>
                    <a:pt x="1" y="10"/>
                    <a:pt x="27" y="21"/>
                    <a:pt x="29" y="0"/>
                  </a:cubicBezTo>
                  <a:cubicBezTo>
                    <a:pt x="29" y="0"/>
                    <a:pt x="29" y="0"/>
                    <a:pt x="30" y="0"/>
                  </a:cubicBezTo>
                  <a:cubicBezTo>
                    <a:pt x="45" y="0"/>
                    <a:pt x="33" y="36"/>
                    <a:pt x="37" y="50"/>
                  </a:cubicBezTo>
                  <a:cubicBezTo>
                    <a:pt x="32" y="52"/>
                    <a:pt x="28" y="53"/>
                    <a:pt x="24" y="5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847"/>
            <p:cNvSpPr>
              <a:spLocks/>
            </p:cNvSpPr>
            <p:nvPr/>
          </p:nvSpPr>
          <p:spPr bwMode="auto">
            <a:xfrm>
              <a:off x="2734469" y="4339431"/>
              <a:ext cx="26988" cy="38100"/>
            </a:xfrm>
            <a:custGeom>
              <a:avLst/>
              <a:gdLst>
                <a:gd name="T0" fmla="*/ 32 w 55"/>
                <a:gd name="T1" fmla="*/ 73 h 73"/>
                <a:gd name="T2" fmla="*/ 20 w 55"/>
                <a:gd name="T3" fmla="*/ 67 h 73"/>
                <a:gd name="T4" fmla="*/ 9 w 55"/>
                <a:gd name="T5" fmla="*/ 61 h 73"/>
                <a:gd name="T6" fmla="*/ 4 w 55"/>
                <a:gd name="T7" fmla="*/ 62 h 73"/>
                <a:gd name="T8" fmla="*/ 4 w 55"/>
                <a:gd name="T9" fmla="*/ 1 h 73"/>
                <a:gd name="T10" fmla="*/ 10 w 55"/>
                <a:gd name="T11" fmla="*/ 0 h 73"/>
                <a:gd name="T12" fmla="*/ 55 w 55"/>
                <a:gd name="T13" fmla="*/ 31 h 73"/>
                <a:gd name="T14" fmla="*/ 40 w 55"/>
                <a:gd name="T15" fmla="*/ 71 h 73"/>
                <a:gd name="T16" fmla="*/ 32 w 55"/>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73">
                  <a:moveTo>
                    <a:pt x="32" y="73"/>
                  </a:moveTo>
                  <a:cubicBezTo>
                    <a:pt x="26" y="73"/>
                    <a:pt x="23" y="70"/>
                    <a:pt x="20" y="67"/>
                  </a:cubicBezTo>
                  <a:cubicBezTo>
                    <a:pt x="17" y="64"/>
                    <a:pt x="14" y="61"/>
                    <a:pt x="9" y="61"/>
                  </a:cubicBezTo>
                  <a:cubicBezTo>
                    <a:pt x="7" y="61"/>
                    <a:pt x="6" y="62"/>
                    <a:pt x="4" y="62"/>
                  </a:cubicBezTo>
                  <a:cubicBezTo>
                    <a:pt x="20" y="40"/>
                    <a:pt x="0" y="33"/>
                    <a:pt x="4" y="1"/>
                  </a:cubicBezTo>
                  <a:cubicBezTo>
                    <a:pt x="6" y="1"/>
                    <a:pt x="8" y="0"/>
                    <a:pt x="10" y="0"/>
                  </a:cubicBezTo>
                  <a:cubicBezTo>
                    <a:pt x="33" y="0"/>
                    <a:pt x="36" y="27"/>
                    <a:pt x="55" y="31"/>
                  </a:cubicBezTo>
                  <a:cubicBezTo>
                    <a:pt x="52" y="46"/>
                    <a:pt x="44" y="56"/>
                    <a:pt x="40" y="71"/>
                  </a:cubicBezTo>
                  <a:cubicBezTo>
                    <a:pt x="37" y="73"/>
                    <a:pt x="34" y="73"/>
                    <a:pt x="32" y="7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848"/>
            <p:cNvSpPr>
              <a:spLocks noEditPoints="1"/>
            </p:cNvSpPr>
            <p:nvPr/>
          </p:nvSpPr>
          <p:spPr bwMode="auto">
            <a:xfrm>
              <a:off x="2028032" y="4956969"/>
              <a:ext cx="257175" cy="282575"/>
            </a:xfrm>
            <a:custGeom>
              <a:avLst/>
              <a:gdLst>
                <a:gd name="T0" fmla="*/ 167 w 502"/>
                <a:gd name="T1" fmla="*/ 552 h 552"/>
                <a:gd name="T2" fmla="*/ 0 w 502"/>
                <a:gd name="T3" fmla="*/ 361 h 552"/>
                <a:gd name="T4" fmla="*/ 128 w 502"/>
                <a:gd name="T5" fmla="*/ 181 h 552"/>
                <a:gd name="T6" fmla="*/ 142 w 502"/>
                <a:gd name="T7" fmla="*/ 183 h 552"/>
                <a:gd name="T8" fmla="*/ 196 w 502"/>
                <a:gd name="T9" fmla="*/ 141 h 552"/>
                <a:gd name="T10" fmla="*/ 264 w 502"/>
                <a:gd name="T11" fmla="*/ 99 h 552"/>
                <a:gd name="T12" fmla="*/ 279 w 502"/>
                <a:gd name="T13" fmla="*/ 101 h 552"/>
                <a:gd name="T14" fmla="*/ 271 w 502"/>
                <a:gd name="T15" fmla="*/ 293 h 552"/>
                <a:gd name="T16" fmla="*/ 309 w 502"/>
                <a:gd name="T17" fmla="*/ 307 h 552"/>
                <a:gd name="T18" fmla="*/ 390 w 502"/>
                <a:gd name="T19" fmla="*/ 158 h 552"/>
                <a:gd name="T20" fmla="*/ 383 w 502"/>
                <a:gd name="T21" fmla="*/ 0 h 552"/>
                <a:gd name="T22" fmla="*/ 390 w 502"/>
                <a:gd name="T23" fmla="*/ 68 h 552"/>
                <a:gd name="T24" fmla="*/ 415 w 502"/>
                <a:gd name="T25" fmla="*/ 60 h 552"/>
                <a:gd name="T26" fmla="*/ 439 w 502"/>
                <a:gd name="T27" fmla="*/ 68 h 552"/>
                <a:gd name="T28" fmla="*/ 439 w 502"/>
                <a:gd name="T29" fmla="*/ 303 h 552"/>
                <a:gd name="T30" fmla="*/ 494 w 502"/>
                <a:gd name="T31" fmla="*/ 326 h 552"/>
                <a:gd name="T32" fmla="*/ 446 w 502"/>
                <a:gd name="T33" fmla="*/ 405 h 552"/>
                <a:gd name="T34" fmla="*/ 390 w 502"/>
                <a:gd name="T35" fmla="*/ 371 h 552"/>
                <a:gd name="T36" fmla="*/ 263 w 502"/>
                <a:gd name="T37" fmla="*/ 485 h 552"/>
                <a:gd name="T38" fmla="*/ 224 w 502"/>
                <a:gd name="T39" fmla="*/ 450 h 552"/>
                <a:gd name="T40" fmla="*/ 167 w 502"/>
                <a:gd name="T41" fmla="*/ 552 h 552"/>
                <a:gd name="T42" fmla="*/ 56 w 502"/>
                <a:gd name="T43" fmla="*/ 338 h 552"/>
                <a:gd name="T44" fmla="*/ 112 w 502"/>
                <a:gd name="T45" fmla="*/ 439 h 552"/>
                <a:gd name="T46" fmla="*/ 112 w 502"/>
                <a:gd name="T47" fmla="*/ 439 h 552"/>
                <a:gd name="T48" fmla="*/ 56 w 502"/>
                <a:gd name="T49" fmla="*/ 338 h 552"/>
                <a:gd name="T50" fmla="*/ 56 w 502"/>
                <a:gd name="T51" fmla="*/ 33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2" h="552">
                  <a:moveTo>
                    <a:pt x="167" y="552"/>
                  </a:moveTo>
                  <a:cubicBezTo>
                    <a:pt x="90" y="519"/>
                    <a:pt x="76" y="397"/>
                    <a:pt x="0" y="361"/>
                  </a:cubicBezTo>
                  <a:cubicBezTo>
                    <a:pt x="22" y="268"/>
                    <a:pt x="127" y="323"/>
                    <a:pt x="128" y="181"/>
                  </a:cubicBezTo>
                  <a:cubicBezTo>
                    <a:pt x="133" y="182"/>
                    <a:pt x="138" y="183"/>
                    <a:pt x="142" y="183"/>
                  </a:cubicBezTo>
                  <a:cubicBezTo>
                    <a:pt x="164" y="183"/>
                    <a:pt x="179" y="162"/>
                    <a:pt x="196" y="141"/>
                  </a:cubicBezTo>
                  <a:cubicBezTo>
                    <a:pt x="214" y="120"/>
                    <a:pt x="233" y="99"/>
                    <a:pt x="264" y="99"/>
                  </a:cubicBezTo>
                  <a:cubicBezTo>
                    <a:pt x="269" y="99"/>
                    <a:pt x="274" y="100"/>
                    <a:pt x="279" y="101"/>
                  </a:cubicBezTo>
                  <a:cubicBezTo>
                    <a:pt x="237" y="163"/>
                    <a:pt x="309" y="228"/>
                    <a:pt x="271" y="293"/>
                  </a:cubicBezTo>
                  <a:cubicBezTo>
                    <a:pt x="285" y="303"/>
                    <a:pt x="298" y="307"/>
                    <a:pt x="309" y="307"/>
                  </a:cubicBezTo>
                  <a:cubicBezTo>
                    <a:pt x="359" y="307"/>
                    <a:pt x="377" y="216"/>
                    <a:pt x="390" y="158"/>
                  </a:cubicBezTo>
                  <a:cubicBezTo>
                    <a:pt x="356" y="127"/>
                    <a:pt x="354" y="49"/>
                    <a:pt x="383" y="0"/>
                  </a:cubicBezTo>
                  <a:cubicBezTo>
                    <a:pt x="404" y="0"/>
                    <a:pt x="402" y="53"/>
                    <a:pt x="390" y="68"/>
                  </a:cubicBezTo>
                  <a:cubicBezTo>
                    <a:pt x="402" y="62"/>
                    <a:pt x="408" y="60"/>
                    <a:pt x="415" y="60"/>
                  </a:cubicBezTo>
                  <a:cubicBezTo>
                    <a:pt x="421" y="60"/>
                    <a:pt x="427" y="62"/>
                    <a:pt x="439" y="68"/>
                  </a:cubicBezTo>
                  <a:cubicBezTo>
                    <a:pt x="432" y="157"/>
                    <a:pt x="440" y="202"/>
                    <a:pt x="439" y="303"/>
                  </a:cubicBezTo>
                  <a:cubicBezTo>
                    <a:pt x="451" y="321"/>
                    <a:pt x="474" y="322"/>
                    <a:pt x="494" y="326"/>
                  </a:cubicBezTo>
                  <a:cubicBezTo>
                    <a:pt x="502" y="384"/>
                    <a:pt x="461" y="376"/>
                    <a:pt x="446" y="405"/>
                  </a:cubicBezTo>
                  <a:cubicBezTo>
                    <a:pt x="426" y="396"/>
                    <a:pt x="402" y="394"/>
                    <a:pt x="390" y="371"/>
                  </a:cubicBezTo>
                  <a:cubicBezTo>
                    <a:pt x="378" y="436"/>
                    <a:pt x="286" y="406"/>
                    <a:pt x="263" y="485"/>
                  </a:cubicBezTo>
                  <a:cubicBezTo>
                    <a:pt x="243" y="483"/>
                    <a:pt x="235" y="463"/>
                    <a:pt x="224" y="450"/>
                  </a:cubicBezTo>
                  <a:cubicBezTo>
                    <a:pt x="216" y="502"/>
                    <a:pt x="147" y="494"/>
                    <a:pt x="167" y="552"/>
                  </a:cubicBezTo>
                  <a:moveTo>
                    <a:pt x="56" y="338"/>
                  </a:moveTo>
                  <a:cubicBezTo>
                    <a:pt x="68" y="406"/>
                    <a:pt x="83" y="404"/>
                    <a:pt x="112" y="439"/>
                  </a:cubicBezTo>
                  <a:lnTo>
                    <a:pt x="112" y="439"/>
                  </a:lnTo>
                  <a:cubicBezTo>
                    <a:pt x="103" y="391"/>
                    <a:pt x="93" y="346"/>
                    <a:pt x="56" y="338"/>
                  </a:cubicBezTo>
                  <a:lnTo>
                    <a:pt x="56" y="338"/>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849"/>
            <p:cNvSpPr>
              <a:spLocks/>
            </p:cNvSpPr>
            <p:nvPr/>
          </p:nvSpPr>
          <p:spPr bwMode="auto">
            <a:xfrm>
              <a:off x="2204244" y="4480719"/>
              <a:ext cx="25400" cy="36513"/>
            </a:xfrm>
            <a:custGeom>
              <a:avLst/>
              <a:gdLst>
                <a:gd name="T0" fmla="*/ 30 w 50"/>
                <a:gd name="T1" fmla="*/ 71 h 71"/>
                <a:gd name="T2" fmla="*/ 0 w 50"/>
                <a:gd name="T3" fmla="*/ 21 h 71"/>
                <a:gd name="T4" fmla="*/ 37 w 50"/>
                <a:gd name="T5" fmla="*/ 0 h 71"/>
                <a:gd name="T6" fmla="*/ 44 w 50"/>
                <a:gd name="T7" fmla="*/ 0 h 71"/>
                <a:gd name="T8" fmla="*/ 30 w 50"/>
                <a:gd name="T9" fmla="*/ 71 h 71"/>
              </a:gdLst>
              <a:ahLst/>
              <a:cxnLst>
                <a:cxn ang="0">
                  <a:pos x="T0" y="T1"/>
                </a:cxn>
                <a:cxn ang="0">
                  <a:pos x="T2" y="T3"/>
                </a:cxn>
                <a:cxn ang="0">
                  <a:pos x="T4" y="T5"/>
                </a:cxn>
                <a:cxn ang="0">
                  <a:pos x="T6" y="T7"/>
                </a:cxn>
                <a:cxn ang="0">
                  <a:pos x="T8" y="T9"/>
                </a:cxn>
              </a:cxnLst>
              <a:rect l="0" t="0" r="r" b="b"/>
              <a:pathLst>
                <a:path w="50" h="71">
                  <a:moveTo>
                    <a:pt x="30" y="71"/>
                  </a:moveTo>
                  <a:cubicBezTo>
                    <a:pt x="10" y="68"/>
                    <a:pt x="5" y="45"/>
                    <a:pt x="0" y="21"/>
                  </a:cubicBezTo>
                  <a:cubicBezTo>
                    <a:pt x="14" y="15"/>
                    <a:pt x="20" y="0"/>
                    <a:pt x="37" y="0"/>
                  </a:cubicBezTo>
                  <a:cubicBezTo>
                    <a:pt x="40" y="0"/>
                    <a:pt x="42" y="0"/>
                    <a:pt x="44" y="0"/>
                  </a:cubicBezTo>
                  <a:cubicBezTo>
                    <a:pt x="50" y="37"/>
                    <a:pt x="29" y="39"/>
                    <a:pt x="30"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850"/>
            <p:cNvSpPr>
              <a:spLocks/>
            </p:cNvSpPr>
            <p:nvPr/>
          </p:nvSpPr>
          <p:spPr bwMode="auto">
            <a:xfrm>
              <a:off x="2272507" y="6615906"/>
              <a:ext cx="14288" cy="9525"/>
            </a:xfrm>
            <a:custGeom>
              <a:avLst/>
              <a:gdLst>
                <a:gd name="T0" fmla="*/ 19 w 26"/>
                <a:gd name="T1" fmla="*/ 20 h 20"/>
                <a:gd name="T2" fmla="*/ 0 w 26"/>
                <a:gd name="T3" fmla="*/ 0 h 20"/>
                <a:gd name="T4" fmla="*/ 26 w 26"/>
                <a:gd name="T5" fmla="*/ 0 h 20"/>
                <a:gd name="T6" fmla="*/ 19 w 26"/>
                <a:gd name="T7" fmla="*/ 20 h 20"/>
              </a:gdLst>
              <a:ahLst/>
              <a:cxnLst>
                <a:cxn ang="0">
                  <a:pos x="T0" y="T1"/>
                </a:cxn>
                <a:cxn ang="0">
                  <a:pos x="T2" y="T3"/>
                </a:cxn>
                <a:cxn ang="0">
                  <a:pos x="T4" y="T5"/>
                </a:cxn>
                <a:cxn ang="0">
                  <a:pos x="T6" y="T7"/>
                </a:cxn>
              </a:cxnLst>
              <a:rect l="0" t="0" r="r" b="b"/>
              <a:pathLst>
                <a:path w="26" h="20">
                  <a:moveTo>
                    <a:pt x="19" y="20"/>
                  </a:moveTo>
                  <a:cubicBezTo>
                    <a:pt x="12" y="16"/>
                    <a:pt x="4" y="9"/>
                    <a:pt x="0" y="0"/>
                  </a:cubicBezTo>
                  <a:lnTo>
                    <a:pt x="26" y="0"/>
                  </a:lnTo>
                  <a:cubicBezTo>
                    <a:pt x="24" y="8"/>
                    <a:pt x="22" y="15"/>
                    <a:pt x="19" y="2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851"/>
            <p:cNvSpPr>
              <a:spLocks/>
            </p:cNvSpPr>
            <p:nvPr/>
          </p:nvSpPr>
          <p:spPr bwMode="auto">
            <a:xfrm>
              <a:off x="2272507" y="6596856"/>
              <a:ext cx="12700" cy="6350"/>
            </a:xfrm>
            <a:custGeom>
              <a:avLst/>
              <a:gdLst>
                <a:gd name="T0" fmla="*/ 27 w 27"/>
                <a:gd name="T1" fmla="*/ 14 h 14"/>
                <a:gd name="T2" fmla="*/ 0 w 27"/>
                <a:gd name="T3" fmla="*/ 14 h 14"/>
                <a:gd name="T4" fmla="*/ 6 w 27"/>
                <a:gd name="T5" fmla="*/ 1 h 14"/>
                <a:gd name="T6" fmla="*/ 12 w 27"/>
                <a:gd name="T7" fmla="*/ 0 h 14"/>
                <a:gd name="T8" fmla="*/ 27 w 27"/>
                <a:gd name="T9" fmla="*/ 14 h 14"/>
              </a:gdLst>
              <a:ahLst/>
              <a:cxnLst>
                <a:cxn ang="0">
                  <a:pos x="T0" y="T1"/>
                </a:cxn>
                <a:cxn ang="0">
                  <a:pos x="T2" y="T3"/>
                </a:cxn>
                <a:cxn ang="0">
                  <a:pos x="T4" y="T5"/>
                </a:cxn>
                <a:cxn ang="0">
                  <a:pos x="T6" y="T7"/>
                </a:cxn>
                <a:cxn ang="0">
                  <a:pos x="T8" y="T9"/>
                </a:cxn>
              </a:cxnLst>
              <a:rect l="0" t="0" r="r" b="b"/>
              <a:pathLst>
                <a:path w="27" h="14">
                  <a:moveTo>
                    <a:pt x="27" y="14"/>
                  </a:moveTo>
                  <a:lnTo>
                    <a:pt x="0" y="14"/>
                  </a:lnTo>
                  <a:cubicBezTo>
                    <a:pt x="1" y="10"/>
                    <a:pt x="3" y="5"/>
                    <a:pt x="6" y="1"/>
                  </a:cubicBezTo>
                  <a:cubicBezTo>
                    <a:pt x="8" y="0"/>
                    <a:pt x="10" y="0"/>
                    <a:pt x="12" y="0"/>
                  </a:cubicBezTo>
                  <a:cubicBezTo>
                    <a:pt x="20" y="0"/>
                    <a:pt x="25" y="6"/>
                    <a:pt x="27" y="1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852"/>
            <p:cNvSpPr>
              <a:spLocks/>
            </p:cNvSpPr>
            <p:nvPr/>
          </p:nvSpPr>
          <p:spPr bwMode="auto">
            <a:xfrm>
              <a:off x="2270919" y="6603206"/>
              <a:ext cx="15875" cy="12700"/>
            </a:xfrm>
            <a:custGeom>
              <a:avLst/>
              <a:gdLst>
                <a:gd name="T0" fmla="*/ 32 w 33"/>
                <a:gd name="T1" fmla="*/ 24 h 24"/>
                <a:gd name="T2" fmla="*/ 6 w 33"/>
                <a:gd name="T3" fmla="*/ 24 h 24"/>
                <a:gd name="T4" fmla="*/ 3 w 33"/>
                <a:gd name="T5" fmla="*/ 0 h 24"/>
                <a:gd name="T6" fmla="*/ 30 w 33"/>
                <a:gd name="T7" fmla="*/ 0 h 24"/>
                <a:gd name="T8" fmla="*/ 32 w 33"/>
                <a:gd name="T9" fmla="*/ 24 h 24"/>
              </a:gdLst>
              <a:ahLst/>
              <a:cxnLst>
                <a:cxn ang="0">
                  <a:pos x="T0" y="T1"/>
                </a:cxn>
                <a:cxn ang="0">
                  <a:pos x="T2" y="T3"/>
                </a:cxn>
                <a:cxn ang="0">
                  <a:pos x="T4" y="T5"/>
                </a:cxn>
                <a:cxn ang="0">
                  <a:pos x="T6" y="T7"/>
                </a:cxn>
                <a:cxn ang="0">
                  <a:pos x="T8" y="T9"/>
                </a:cxn>
              </a:cxnLst>
              <a:rect l="0" t="0" r="r" b="b"/>
              <a:pathLst>
                <a:path w="33" h="24">
                  <a:moveTo>
                    <a:pt x="32" y="24"/>
                  </a:moveTo>
                  <a:lnTo>
                    <a:pt x="6" y="24"/>
                  </a:lnTo>
                  <a:cubicBezTo>
                    <a:pt x="2" y="17"/>
                    <a:pt x="0" y="8"/>
                    <a:pt x="3" y="0"/>
                  </a:cubicBezTo>
                  <a:lnTo>
                    <a:pt x="30" y="0"/>
                  </a:lnTo>
                  <a:cubicBezTo>
                    <a:pt x="33" y="7"/>
                    <a:pt x="33" y="16"/>
                    <a:pt x="32" y="24"/>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853"/>
            <p:cNvSpPr>
              <a:spLocks/>
            </p:cNvSpPr>
            <p:nvPr/>
          </p:nvSpPr>
          <p:spPr bwMode="auto">
            <a:xfrm>
              <a:off x="2213769" y="4585494"/>
              <a:ext cx="36513" cy="19050"/>
            </a:xfrm>
            <a:custGeom>
              <a:avLst/>
              <a:gdLst>
                <a:gd name="T0" fmla="*/ 49 w 70"/>
                <a:gd name="T1" fmla="*/ 40 h 40"/>
                <a:gd name="T2" fmla="*/ 26 w 70"/>
                <a:gd name="T3" fmla="*/ 35 h 40"/>
                <a:gd name="T4" fmla="*/ 4 w 70"/>
                <a:gd name="T5" fmla="*/ 30 h 40"/>
                <a:gd name="T6" fmla="*/ 3 w 70"/>
                <a:gd name="T7" fmla="*/ 30 h 40"/>
                <a:gd name="T8" fmla="*/ 10 w 70"/>
                <a:gd name="T9" fmla="*/ 0 h 40"/>
                <a:gd name="T10" fmla="*/ 70 w 70"/>
                <a:gd name="T11" fmla="*/ 19 h 40"/>
                <a:gd name="T12" fmla="*/ 49 w 7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0" h="40">
                  <a:moveTo>
                    <a:pt x="49" y="40"/>
                  </a:moveTo>
                  <a:cubicBezTo>
                    <a:pt x="42" y="40"/>
                    <a:pt x="34" y="38"/>
                    <a:pt x="26" y="35"/>
                  </a:cubicBezTo>
                  <a:cubicBezTo>
                    <a:pt x="18" y="32"/>
                    <a:pt x="10" y="30"/>
                    <a:pt x="4" y="30"/>
                  </a:cubicBezTo>
                  <a:cubicBezTo>
                    <a:pt x="3" y="30"/>
                    <a:pt x="3" y="30"/>
                    <a:pt x="3" y="30"/>
                  </a:cubicBezTo>
                  <a:cubicBezTo>
                    <a:pt x="0" y="13"/>
                    <a:pt x="9" y="12"/>
                    <a:pt x="10" y="0"/>
                  </a:cubicBezTo>
                  <a:cubicBezTo>
                    <a:pt x="27" y="9"/>
                    <a:pt x="55" y="6"/>
                    <a:pt x="70" y="19"/>
                  </a:cubicBezTo>
                  <a:cubicBezTo>
                    <a:pt x="66" y="35"/>
                    <a:pt x="59" y="40"/>
                    <a:pt x="49" y="4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854"/>
            <p:cNvSpPr>
              <a:spLocks/>
            </p:cNvSpPr>
            <p:nvPr/>
          </p:nvSpPr>
          <p:spPr bwMode="auto">
            <a:xfrm>
              <a:off x="2286794" y="5753894"/>
              <a:ext cx="39688" cy="52388"/>
            </a:xfrm>
            <a:custGeom>
              <a:avLst/>
              <a:gdLst>
                <a:gd name="T0" fmla="*/ 0 w 79"/>
                <a:gd name="T1" fmla="*/ 102 h 102"/>
                <a:gd name="T2" fmla="*/ 39 w 79"/>
                <a:gd name="T3" fmla="*/ 0 h 102"/>
                <a:gd name="T4" fmla="*/ 0 w 79"/>
                <a:gd name="T5" fmla="*/ 102 h 102"/>
              </a:gdLst>
              <a:ahLst/>
              <a:cxnLst>
                <a:cxn ang="0">
                  <a:pos x="T0" y="T1"/>
                </a:cxn>
                <a:cxn ang="0">
                  <a:pos x="T2" y="T3"/>
                </a:cxn>
                <a:cxn ang="0">
                  <a:pos x="T4" y="T5"/>
                </a:cxn>
              </a:cxnLst>
              <a:rect l="0" t="0" r="r" b="b"/>
              <a:pathLst>
                <a:path w="79" h="102">
                  <a:moveTo>
                    <a:pt x="0" y="102"/>
                  </a:moveTo>
                  <a:cubicBezTo>
                    <a:pt x="1" y="52"/>
                    <a:pt x="25" y="34"/>
                    <a:pt x="39" y="0"/>
                  </a:cubicBezTo>
                  <a:cubicBezTo>
                    <a:pt x="79" y="33"/>
                    <a:pt x="21" y="85"/>
                    <a:pt x="0" y="10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855"/>
            <p:cNvSpPr>
              <a:spLocks/>
            </p:cNvSpPr>
            <p:nvPr/>
          </p:nvSpPr>
          <p:spPr bwMode="auto">
            <a:xfrm>
              <a:off x="2137569" y="4096544"/>
              <a:ext cx="17463" cy="25400"/>
            </a:xfrm>
            <a:custGeom>
              <a:avLst/>
              <a:gdLst>
                <a:gd name="T0" fmla="*/ 33 w 33"/>
                <a:gd name="T1" fmla="*/ 50 h 50"/>
                <a:gd name="T2" fmla="*/ 5 w 33"/>
                <a:gd name="T3" fmla="*/ 50 h 50"/>
                <a:gd name="T4" fmla="*/ 1 w 33"/>
                <a:gd name="T5" fmla="*/ 0 h 50"/>
                <a:gd name="T6" fmla="*/ 33 w 33"/>
                <a:gd name="T7" fmla="*/ 50 h 50"/>
              </a:gdLst>
              <a:ahLst/>
              <a:cxnLst>
                <a:cxn ang="0">
                  <a:pos x="T0" y="T1"/>
                </a:cxn>
                <a:cxn ang="0">
                  <a:pos x="T2" y="T3"/>
                </a:cxn>
                <a:cxn ang="0">
                  <a:pos x="T4" y="T5"/>
                </a:cxn>
                <a:cxn ang="0">
                  <a:pos x="T6" y="T7"/>
                </a:cxn>
              </a:cxnLst>
              <a:rect l="0" t="0" r="r" b="b"/>
              <a:pathLst>
                <a:path w="33" h="50">
                  <a:moveTo>
                    <a:pt x="33" y="50"/>
                  </a:moveTo>
                  <a:lnTo>
                    <a:pt x="5" y="50"/>
                  </a:lnTo>
                  <a:cubicBezTo>
                    <a:pt x="3" y="35"/>
                    <a:pt x="0" y="21"/>
                    <a:pt x="1" y="0"/>
                  </a:cubicBezTo>
                  <a:cubicBezTo>
                    <a:pt x="16" y="10"/>
                    <a:pt x="26" y="29"/>
                    <a:pt x="33" y="5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856"/>
            <p:cNvSpPr>
              <a:spLocks/>
            </p:cNvSpPr>
            <p:nvPr/>
          </p:nvSpPr>
          <p:spPr bwMode="auto">
            <a:xfrm>
              <a:off x="2142332" y="4134644"/>
              <a:ext cx="20638" cy="20638"/>
            </a:xfrm>
            <a:custGeom>
              <a:avLst/>
              <a:gdLst>
                <a:gd name="T0" fmla="*/ 11 w 40"/>
                <a:gd name="T1" fmla="*/ 40 h 40"/>
                <a:gd name="T2" fmla="*/ 0 w 40"/>
                <a:gd name="T3" fmla="*/ 38 h 40"/>
                <a:gd name="T4" fmla="*/ 1 w 40"/>
                <a:gd name="T5" fmla="*/ 0 h 40"/>
                <a:gd name="T6" fmla="*/ 32 w 40"/>
                <a:gd name="T7" fmla="*/ 0 h 40"/>
                <a:gd name="T8" fmla="*/ 40 w 40"/>
                <a:gd name="T9" fmla="*/ 27 h 40"/>
                <a:gd name="T10" fmla="*/ 11 w 40"/>
                <a:gd name="T11" fmla="*/ 40 h 40"/>
              </a:gdLst>
              <a:ahLst/>
              <a:cxnLst>
                <a:cxn ang="0">
                  <a:pos x="T0" y="T1"/>
                </a:cxn>
                <a:cxn ang="0">
                  <a:pos x="T2" y="T3"/>
                </a:cxn>
                <a:cxn ang="0">
                  <a:pos x="T4" y="T5"/>
                </a:cxn>
                <a:cxn ang="0">
                  <a:pos x="T6" y="T7"/>
                </a:cxn>
                <a:cxn ang="0">
                  <a:pos x="T8" y="T9"/>
                </a:cxn>
                <a:cxn ang="0">
                  <a:pos x="T10" y="T11"/>
                </a:cxn>
              </a:cxnLst>
              <a:rect l="0" t="0" r="r" b="b"/>
              <a:pathLst>
                <a:path w="40" h="40">
                  <a:moveTo>
                    <a:pt x="11" y="40"/>
                  </a:moveTo>
                  <a:cubicBezTo>
                    <a:pt x="8" y="40"/>
                    <a:pt x="4" y="39"/>
                    <a:pt x="0" y="38"/>
                  </a:cubicBezTo>
                  <a:cubicBezTo>
                    <a:pt x="2" y="23"/>
                    <a:pt x="2" y="11"/>
                    <a:pt x="1" y="0"/>
                  </a:cubicBezTo>
                  <a:lnTo>
                    <a:pt x="32" y="0"/>
                  </a:lnTo>
                  <a:cubicBezTo>
                    <a:pt x="34" y="9"/>
                    <a:pt x="37" y="18"/>
                    <a:pt x="40" y="27"/>
                  </a:cubicBezTo>
                  <a:cubicBezTo>
                    <a:pt x="32" y="35"/>
                    <a:pt x="23" y="40"/>
                    <a:pt x="11" y="4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857"/>
            <p:cNvSpPr>
              <a:spLocks/>
            </p:cNvSpPr>
            <p:nvPr/>
          </p:nvSpPr>
          <p:spPr bwMode="auto">
            <a:xfrm>
              <a:off x="2140744" y="4121944"/>
              <a:ext cx="17463" cy="12700"/>
            </a:xfrm>
            <a:custGeom>
              <a:avLst/>
              <a:gdLst>
                <a:gd name="T0" fmla="*/ 36 w 36"/>
                <a:gd name="T1" fmla="*/ 25 h 25"/>
                <a:gd name="T2" fmla="*/ 5 w 36"/>
                <a:gd name="T3" fmla="*/ 25 h 25"/>
                <a:gd name="T4" fmla="*/ 0 w 36"/>
                <a:gd name="T5" fmla="*/ 0 h 25"/>
                <a:gd name="T6" fmla="*/ 28 w 36"/>
                <a:gd name="T7" fmla="*/ 0 h 25"/>
                <a:gd name="T8" fmla="*/ 36 w 36"/>
                <a:gd name="T9" fmla="*/ 25 h 25"/>
              </a:gdLst>
              <a:ahLst/>
              <a:cxnLst>
                <a:cxn ang="0">
                  <a:pos x="T0" y="T1"/>
                </a:cxn>
                <a:cxn ang="0">
                  <a:pos x="T2" y="T3"/>
                </a:cxn>
                <a:cxn ang="0">
                  <a:pos x="T4" y="T5"/>
                </a:cxn>
                <a:cxn ang="0">
                  <a:pos x="T6" y="T7"/>
                </a:cxn>
                <a:cxn ang="0">
                  <a:pos x="T8" y="T9"/>
                </a:cxn>
              </a:cxnLst>
              <a:rect l="0" t="0" r="r" b="b"/>
              <a:pathLst>
                <a:path w="36" h="25">
                  <a:moveTo>
                    <a:pt x="36" y="25"/>
                  </a:moveTo>
                  <a:lnTo>
                    <a:pt x="5" y="25"/>
                  </a:lnTo>
                  <a:cubicBezTo>
                    <a:pt x="4" y="16"/>
                    <a:pt x="2" y="8"/>
                    <a:pt x="0" y="0"/>
                  </a:cubicBezTo>
                  <a:lnTo>
                    <a:pt x="28" y="0"/>
                  </a:lnTo>
                  <a:cubicBezTo>
                    <a:pt x="31" y="8"/>
                    <a:pt x="33" y="16"/>
                    <a:pt x="36"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858"/>
            <p:cNvSpPr>
              <a:spLocks/>
            </p:cNvSpPr>
            <p:nvPr/>
          </p:nvSpPr>
          <p:spPr bwMode="auto">
            <a:xfrm>
              <a:off x="2188369" y="5025231"/>
              <a:ext cx="20638" cy="30163"/>
            </a:xfrm>
            <a:custGeom>
              <a:avLst/>
              <a:gdLst>
                <a:gd name="T0" fmla="*/ 1 w 40"/>
                <a:gd name="T1" fmla="*/ 56 h 56"/>
                <a:gd name="T2" fmla="*/ 0 w 40"/>
                <a:gd name="T3" fmla="*/ 56 h 56"/>
                <a:gd name="T4" fmla="*/ 22 w 40"/>
                <a:gd name="T5" fmla="*/ 0 h 56"/>
                <a:gd name="T6" fmla="*/ 24 w 40"/>
                <a:gd name="T7" fmla="*/ 0 h 56"/>
                <a:gd name="T8" fmla="*/ 1 w 40"/>
                <a:gd name="T9" fmla="*/ 56 h 56"/>
              </a:gdLst>
              <a:ahLst/>
              <a:cxnLst>
                <a:cxn ang="0">
                  <a:pos x="T0" y="T1"/>
                </a:cxn>
                <a:cxn ang="0">
                  <a:pos x="T2" y="T3"/>
                </a:cxn>
                <a:cxn ang="0">
                  <a:pos x="T4" y="T5"/>
                </a:cxn>
                <a:cxn ang="0">
                  <a:pos x="T6" y="T7"/>
                </a:cxn>
                <a:cxn ang="0">
                  <a:pos x="T8" y="T9"/>
                </a:cxn>
              </a:cxnLst>
              <a:rect l="0" t="0" r="r" b="b"/>
              <a:pathLst>
                <a:path w="40" h="56">
                  <a:moveTo>
                    <a:pt x="1" y="56"/>
                  </a:moveTo>
                  <a:cubicBezTo>
                    <a:pt x="1" y="56"/>
                    <a:pt x="1" y="56"/>
                    <a:pt x="0" y="56"/>
                  </a:cubicBezTo>
                  <a:cubicBezTo>
                    <a:pt x="0" y="29"/>
                    <a:pt x="2" y="0"/>
                    <a:pt x="22" y="0"/>
                  </a:cubicBezTo>
                  <a:cubicBezTo>
                    <a:pt x="23" y="0"/>
                    <a:pt x="23" y="0"/>
                    <a:pt x="24" y="0"/>
                  </a:cubicBezTo>
                  <a:cubicBezTo>
                    <a:pt x="40" y="23"/>
                    <a:pt x="24" y="56"/>
                    <a:pt x="1"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860"/>
            <p:cNvSpPr>
              <a:spLocks noEditPoints="1"/>
            </p:cNvSpPr>
            <p:nvPr/>
          </p:nvSpPr>
          <p:spPr bwMode="auto">
            <a:xfrm>
              <a:off x="2224882" y="4755356"/>
              <a:ext cx="60325" cy="103188"/>
            </a:xfrm>
            <a:custGeom>
              <a:avLst/>
              <a:gdLst>
                <a:gd name="T0" fmla="*/ 33 w 118"/>
                <a:gd name="T1" fmla="*/ 203 h 203"/>
                <a:gd name="T2" fmla="*/ 0 w 118"/>
                <a:gd name="T3" fmla="*/ 78 h 203"/>
                <a:gd name="T4" fmla="*/ 66 w 118"/>
                <a:gd name="T5" fmla="*/ 21 h 203"/>
                <a:gd name="T6" fmla="*/ 118 w 118"/>
                <a:gd name="T7" fmla="*/ 59 h 203"/>
                <a:gd name="T8" fmla="*/ 33 w 118"/>
                <a:gd name="T9" fmla="*/ 203 h 203"/>
                <a:gd name="T10" fmla="*/ 117 w 118"/>
                <a:gd name="T11" fmla="*/ 28 h 203"/>
                <a:gd name="T12" fmla="*/ 89 w 118"/>
                <a:gd name="T13" fmla="*/ 8 h 203"/>
                <a:gd name="T14" fmla="*/ 112 w 118"/>
                <a:gd name="T15" fmla="*/ 0 h 203"/>
                <a:gd name="T16" fmla="*/ 117 w 118"/>
                <a:gd name="T17" fmla="*/ 2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203">
                  <a:moveTo>
                    <a:pt x="33" y="203"/>
                  </a:moveTo>
                  <a:cubicBezTo>
                    <a:pt x="12" y="177"/>
                    <a:pt x="38" y="119"/>
                    <a:pt x="0" y="78"/>
                  </a:cubicBezTo>
                  <a:cubicBezTo>
                    <a:pt x="20" y="56"/>
                    <a:pt x="41" y="36"/>
                    <a:pt x="66" y="21"/>
                  </a:cubicBezTo>
                  <a:cubicBezTo>
                    <a:pt x="83" y="34"/>
                    <a:pt x="100" y="47"/>
                    <a:pt x="118" y="59"/>
                  </a:cubicBezTo>
                  <a:cubicBezTo>
                    <a:pt x="114" y="130"/>
                    <a:pt x="70" y="170"/>
                    <a:pt x="33" y="203"/>
                  </a:cubicBezTo>
                  <a:close/>
                  <a:moveTo>
                    <a:pt x="117" y="28"/>
                  </a:moveTo>
                  <a:cubicBezTo>
                    <a:pt x="107" y="22"/>
                    <a:pt x="98" y="15"/>
                    <a:pt x="89" y="8"/>
                  </a:cubicBezTo>
                  <a:cubicBezTo>
                    <a:pt x="97" y="5"/>
                    <a:pt x="104" y="2"/>
                    <a:pt x="112" y="0"/>
                  </a:cubicBezTo>
                  <a:cubicBezTo>
                    <a:pt x="114" y="10"/>
                    <a:pt x="116" y="19"/>
                    <a:pt x="117" y="2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861"/>
            <p:cNvSpPr>
              <a:spLocks/>
            </p:cNvSpPr>
            <p:nvPr/>
          </p:nvSpPr>
          <p:spPr bwMode="auto">
            <a:xfrm>
              <a:off x="2258219" y="4758531"/>
              <a:ext cx="26988" cy="26988"/>
            </a:xfrm>
            <a:custGeom>
              <a:avLst/>
              <a:gdLst>
                <a:gd name="T0" fmla="*/ 52 w 52"/>
                <a:gd name="T1" fmla="*/ 51 h 51"/>
                <a:gd name="T2" fmla="*/ 0 w 52"/>
                <a:gd name="T3" fmla="*/ 13 h 51"/>
                <a:gd name="T4" fmla="*/ 23 w 52"/>
                <a:gd name="T5" fmla="*/ 0 h 51"/>
                <a:gd name="T6" fmla="*/ 51 w 52"/>
                <a:gd name="T7" fmla="*/ 20 h 51"/>
                <a:gd name="T8" fmla="*/ 52 w 52"/>
                <a:gd name="T9" fmla="*/ 51 h 51"/>
              </a:gdLst>
              <a:ahLst/>
              <a:cxnLst>
                <a:cxn ang="0">
                  <a:pos x="T0" y="T1"/>
                </a:cxn>
                <a:cxn ang="0">
                  <a:pos x="T2" y="T3"/>
                </a:cxn>
                <a:cxn ang="0">
                  <a:pos x="T4" y="T5"/>
                </a:cxn>
                <a:cxn ang="0">
                  <a:pos x="T6" y="T7"/>
                </a:cxn>
                <a:cxn ang="0">
                  <a:pos x="T8" y="T9"/>
                </a:cxn>
              </a:cxnLst>
              <a:rect l="0" t="0" r="r" b="b"/>
              <a:pathLst>
                <a:path w="52" h="51">
                  <a:moveTo>
                    <a:pt x="52" y="51"/>
                  </a:moveTo>
                  <a:cubicBezTo>
                    <a:pt x="34" y="39"/>
                    <a:pt x="17" y="26"/>
                    <a:pt x="0" y="13"/>
                  </a:cubicBezTo>
                  <a:cubicBezTo>
                    <a:pt x="7" y="8"/>
                    <a:pt x="15" y="4"/>
                    <a:pt x="23" y="0"/>
                  </a:cubicBezTo>
                  <a:cubicBezTo>
                    <a:pt x="32" y="7"/>
                    <a:pt x="41" y="14"/>
                    <a:pt x="51" y="20"/>
                  </a:cubicBezTo>
                  <a:cubicBezTo>
                    <a:pt x="52" y="31"/>
                    <a:pt x="52" y="41"/>
                    <a:pt x="52" y="5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862"/>
            <p:cNvSpPr>
              <a:spLocks/>
            </p:cNvSpPr>
            <p:nvPr/>
          </p:nvSpPr>
          <p:spPr bwMode="auto">
            <a:xfrm>
              <a:off x="2018507" y="5499894"/>
              <a:ext cx="25400" cy="28575"/>
            </a:xfrm>
            <a:custGeom>
              <a:avLst/>
              <a:gdLst>
                <a:gd name="T0" fmla="*/ 36 w 51"/>
                <a:gd name="T1" fmla="*/ 57 h 57"/>
                <a:gd name="T2" fmla="*/ 33 w 51"/>
                <a:gd name="T3" fmla="*/ 0 h 57"/>
                <a:gd name="T4" fmla="*/ 36 w 51"/>
                <a:gd name="T5" fmla="*/ 1 h 57"/>
                <a:gd name="T6" fmla="*/ 36 w 51"/>
                <a:gd name="T7" fmla="*/ 57 h 57"/>
              </a:gdLst>
              <a:ahLst/>
              <a:cxnLst>
                <a:cxn ang="0">
                  <a:pos x="T0" y="T1"/>
                </a:cxn>
                <a:cxn ang="0">
                  <a:pos x="T2" y="T3"/>
                </a:cxn>
                <a:cxn ang="0">
                  <a:pos x="T4" y="T5"/>
                </a:cxn>
                <a:cxn ang="0">
                  <a:pos x="T6" y="T7"/>
                </a:cxn>
              </a:cxnLst>
              <a:rect l="0" t="0" r="r" b="b"/>
              <a:pathLst>
                <a:path w="51" h="57">
                  <a:moveTo>
                    <a:pt x="36" y="57"/>
                  </a:moveTo>
                  <a:cubicBezTo>
                    <a:pt x="16" y="53"/>
                    <a:pt x="0" y="0"/>
                    <a:pt x="33" y="0"/>
                  </a:cubicBezTo>
                  <a:cubicBezTo>
                    <a:pt x="34" y="0"/>
                    <a:pt x="35" y="0"/>
                    <a:pt x="36" y="1"/>
                  </a:cubicBezTo>
                  <a:cubicBezTo>
                    <a:pt x="51" y="21"/>
                    <a:pt x="37" y="30"/>
                    <a:pt x="36" y="5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863"/>
            <p:cNvSpPr>
              <a:spLocks/>
            </p:cNvSpPr>
            <p:nvPr/>
          </p:nvSpPr>
          <p:spPr bwMode="auto">
            <a:xfrm>
              <a:off x="2736057" y="4679156"/>
              <a:ext cx="68263" cy="38100"/>
            </a:xfrm>
            <a:custGeom>
              <a:avLst/>
              <a:gdLst>
                <a:gd name="T0" fmla="*/ 134 w 134"/>
                <a:gd name="T1" fmla="*/ 74 h 74"/>
                <a:gd name="T2" fmla="*/ 91 w 134"/>
                <a:gd name="T3" fmla="*/ 60 h 74"/>
                <a:gd name="T4" fmla="*/ 61 w 134"/>
                <a:gd name="T5" fmla="*/ 63 h 74"/>
                <a:gd name="T6" fmla="*/ 33 w 134"/>
                <a:gd name="T7" fmla="*/ 67 h 74"/>
                <a:gd name="T8" fmla="*/ 0 w 134"/>
                <a:gd name="T9" fmla="*/ 55 h 74"/>
                <a:gd name="T10" fmla="*/ 15 w 134"/>
                <a:gd name="T11" fmla="*/ 15 h 74"/>
                <a:gd name="T12" fmla="*/ 36 w 134"/>
                <a:gd name="T13" fmla="*/ 16 h 74"/>
                <a:gd name="T14" fmla="*/ 95 w 134"/>
                <a:gd name="T15" fmla="*/ 0 h 74"/>
                <a:gd name="T16" fmla="*/ 104 w 134"/>
                <a:gd name="T17" fmla="*/ 0 h 74"/>
                <a:gd name="T18" fmla="*/ 134 w 134"/>
                <a:gd name="T1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74">
                  <a:moveTo>
                    <a:pt x="134" y="74"/>
                  </a:moveTo>
                  <a:cubicBezTo>
                    <a:pt x="119" y="63"/>
                    <a:pt x="104" y="60"/>
                    <a:pt x="91" y="60"/>
                  </a:cubicBezTo>
                  <a:cubicBezTo>
                    <a:pt x="80" y="60"/>
                    <a:pt x="71" y="62"/>
                    <a:pt x="61" y="63"/>
                  </a:cubicBezTo>
                  <a:cubicBezTo>
                    <a:pt x="52" y="65"/>
                    <a:pt x="42" y="67"/>
                    <a:pt x="33" y="67"/>
                  </a:cubicBezTo>
                  <a:cubicBezTo>
                    <a:pt x="22" y="67"/>
                    <a:pt x="11" y="64"/>
                    <a:pt x="0" y="55"/>
                  </a:cubicBezTo>
                  <a:cubicBezTo>
                    <a:pt x="4" y="39"/>
                    <a:pt x="11" y="29"/>
                    <a:pt x="15" y="15"/>
                  </a:cubicBezTo>
                  <a:cubicBezTo>
                    <a:pt x="22" y="16"/>
                    <a:pt x="29" y="16"/>
                    <a:pt x="36" y="16"/>
                  </a:cubicBezTo>
                  <a:cubicBezTo>
                    <a:pt x="59" y="16"/>
                    <a:pt x="79" y="10"/>
                    <a:pt x="95" y="0"/>
                  </a:cubicBezTo>
                  <a:lnTo>
                    <a:pt x="104" y="0"/>
                  </a:lnTo>
                  <a:cubicBezTo>
                    <a:pt x="106" y="37"/>
                    <a:pt x="126" y="46"/>
                    <a:pt x="134" y="7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864"/>
            <p:cNvSpPr>
              <a:spLocks/>
            </p:cNvSpPr>
            <p:nvPr/>
          </p:nvSpPr>
          <p:spPr bwMode="auto">
            <a:xfrm>
              <a:off x="2785269" y="4675981"/>
              <a:ext cx="3175" cy="3175"/>
            </a:xfrm>
            <a:custGeom>
              <a:avLst/>
              <a:gdLst>
                <a:gd name="T0" fmla="*/ 9 w 9"/>
                <a:gd name="T1" fmla="*/ 6 h 6"/>
                <a:gd name="T2" fmla="*/ 0 w 9"/>
                <a:gd name="T3" fmla="*/ 6 h 6"/>
                <a:gd name="T4" fmla="*/ 9 w 9"/>
                <a:gd name="T5" fmla="*/ 0 h 6"/>
                <a:gd name="T6" fmla="*/ 9 w 9"/>
                <a:gd name="T7" fmla="*/ 6 h 6"/>
              </a:gdLst>
              <a:ahLst/>
              <a:cxnLst>
                <a:cxn ang="0">
                  <a:pos x="T0" y="T1"/>
                </a:cxn>
                <a:cxn ang="0">
                  <a:pos x="T2" y="T3"/>
                </a:cxn>
                <a:cxn ang="0">
                  <a:pos x="T4" y="T5"/>
                </a:cxn>
                <a:cxn ang="0">
                  <a:pos x="T6" y="T7"/>
                </a:cxn>
              </a:cxnLst>
              <a:rect l="0" t="0" r="r" b="b"/>
              <a:pathLst>
                <a:path w="9" h="6">
                  <a:moveTo>
                    <a:pt x="9" y="6"/>
                  </a:moveTo>
                  <a:lnTo>
                    <a:pt x="0" y="6"/>
                  </a:lnTo>
                  <a:cubicBezTo>
                    <a:pt x="3" y="5"/>
                    <a:pt x="6" y="3"/>
                    <a:pt x="9" y="0"/>
                  </a:cubicBezTo>
                  <a:cubicBezTo>
                    <a:pt x="9" y="2"/>
                    <a:pt x="9" y="5"/>
                    <a:pt x="9"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868"/>
            <p:cNvSpPr>
              <a:spLocks/>
            </p:cNvSpPr>
            <p:nvPr/>
          </p:nvSpPr>
          <p:spPr bwMode="auto">
            <a:xfrm>
              <a:off x="2182019" y="5591969"/>
              <a:ext cx="26988" cy="39688"/>
            </a:xfrm>
            <a:custGeom>
              <a:avLst/>
              <a:gdLst>
                <a:gd name="T0" fmla="*/ 21 w 55"/>
                <a:gd name="T1" fmla="*/ 78 h 78"/>
                <a:gd name="T2" fmla="*/ 5 w 55"/>
                <a:gd name="T3" fmla="*/ 10 h 78"/>
                <a:gd name="T4" fmla="*/ 10 w 55"/>
                <a:gd name="T5" fmla="*/ 11 h 78"/>
                <a:gd name="T6" fmla="*/ 21 w 55"/>
                <a:gd name="T7" fmla="*/ 0 h 78"/>
                <a:gd name="T8" fmla="*/ 21 w 55"/>
                <a:gd name="T9" fmla="*/ 78 h 78"/>
              </a:gdLst>
              <a:ahLst/>
              <a:cxnLst>
                <a:cxn ang="0">
                  <a:pos x="T0" y="T1"/>
                </a:cxn>
                <a:cxn ang="0">
                  <a:pos x="T2" y="T3"/>
                </a:cxn>
                <a:cxn ang="0">
                  <a:pos x="T4" y="T5"/>
                </a:cxn>
                <a:cxn ang="0">
                  <a:pos x="T6" y="T7"/>
                </a:cxn>
                <a:cxn ang="0">
                  <a:pos x="T8" y="T9"/>
                </a:cxn>
              </a:cxnLst>
              <a:rect l="0" t="0" r="r" b="b"/>
              <a:pathLst>
                <a:path w="55" h="78">
                  <a:moveTo>
                    <a:pt x="21" y="78"/>
                  </a:moveTo>
                  <a:cubicBezTo>
                    <a:pt x="0" y="77"/>
                    <a:pt x="5" y="40"/>
                    <a:pt x="5" y="10"/>
                  </a:cubicBezTo>
                  <a:cubicBezTo>
                    <a:pt x="7" y="11"/>
                    <a:pt x="8" y="11"/>
                    <a:pt x="10" y="11"/>
                  </a:cubicBezTo>
                  <a:cubicBezTo>
                    <a:pt x="16" y="11"/>
                    <a:pt x="19" y="7"/>
                    <a:pt x="21" y="0"/>
                  </a:cubicBezTo>
                  <a:cubicBezTo>
                    <a:pt x="55" y="14"/>
                    <a:pt x="23" y="50"/>
                    <a:pt x="21" y="7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869"/>
            <p:cNvSpPr>
              <a:spLocks/>
            </p:cNvSpPr>
            <p:nvPr/>
          </p:nvSpPr>
          <p:spPr bwMode="auto">
            <a:xfrm>
              <a:off x="2115344" y="4806156"/>
              <a:ext cx="25400" cy="17463"/>
            </a:xfrm>
            <a:custGeom>
              <a:avLst/>
              <a:gdLst>
                <a:gd name="T0" fmla="*/ 21 w 51"/>
                <a:gd name="T1" fmla="*/ 31 h 31"/>
                <a:gd name="T2" fmla="*/ 3 w 51"/>
                <a:gd name="T3" fmla="*/ 31 h 31"/>
                <a:gd name="T4" fmla="*/ 29 w 51"/>
                <a:gd name="T5" fmla="*/ 0 h 31"/>
                <a:gd name="T6" fmla="*/ 48 w 51"/>
                <a:gd name="T7" fmla="*/ 1 h 31"/>
                <a:gd name="T8" fmla="*/ 21 w 51"/>
                <a:gd name="T9" fmla="*/ 31 h 31"/>
              </a:gdLst>
              <a:ahLst/>
              <a:cxnLst>
                <a:cxn ang="0">
                  <a:pos x="T0" y="T1"/>
                </a:cxn>
                <a:cxn ang="0">
                  <a:pos x="T2" y="T3"/>
                </a:cxn>
                <a:cxn ang="0">
                  <a:pos x="T4" y="T5"/>
                </a:cxn>
                <a:cxn ang="0">
                  <a:pos x="T6" y="T7"/>
                </a:cxn>
                <a:cxn ang="0">
                  <a:pos x="T8" y="T9"/>
                </a:cxn>
              </a:cxnLst>
              <a:rect l="0" t="0" r="r" b="b"/>
              <a:pathLst>
                <a:path w="51" h="31">
                  <a:moveTo>
                    <a:pt x="21" y="31"/>
                  </a:moveTo>
                  <a:cubicBezTo>
                    <a:pt x="15" y="31"/>
                    <a:pt x="9" y="31"/>
                    <a:pt x="3" y="31"/>
                  </a:cubicBezTo>
                  <a:cubicBezTo>
                    <a:pt x="0" y="5"/>
                    <a:pt x="13" y="0"/>
                    <a:pt x="29" y="0"/>
                  </a:cubicBezTo>
                  <a:cubicBezTo>
                    <a:pt x="35" y="0"/>
                    <a:pt x="42" y="1"/>
                    <a:pt x="48" y="1"/>
                  </a:cubicBezTo>
                  <a:cubicBezTo>
                    <a:pt x="51" y="27"/>
                    <a:pt x="38" y="31"/>
                    <a:pt x="21" y="3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870"/>
            <p:cNvSpPr>
              <a:spLocks/>
            </p:cNvSpPr>
            <p:nvPr/>
          </p:nvSpPr>
          <p:spPr bwMode="auto">
            <a:xfrm>
              <a:off x="2121694" y="4118769"/>
              <a:ext cx="6350" cy="3175"/>
            </a:xfrm>
            <a:custGeom>
              <a:avLst/>
              <a:gdLst>
                <a:gd name="T0" fmla="*/ 11 w 11"/>
                <a:gd name="T1" fmla="*/ 6 h 6"/>
                <a:gd name="T2" fmla="*/ 0 w 11"/>
                <a:gd name="T3" fmla="*/ 6 h 6"/>
                <a:gd name="T4" fmla="*/ 4 w 11"/>
                <a:gd name="T5" fmla="*/ 0 h 6"/>
                <a:gd name="T6" fmla="*/ 11 w 11"/>
                <a:gd name="T7" fmla="*/ 6 h 6"/>
              </a:gdLst>
              <a:ahLst/>
              <a:cxnLst>
                <a:cxn ang="0">
                  <a:pos x="T0" y="T1"/>
                </a:cxn>
                <a:cxn ang="0">
                  <a:pos x="T2" y="T3"/>
                </a:cxn>
                <a:cxn ang="0">
                  <a:pos x="T4" y="T5"/>
                </a:cxn>
                <a:cxn ang="0">
                  <a:pos x="T6" y="T7"/>
                </a:cxn>
              </a:cxnLst>
              <a:rect l="0" t="0" r="r" b="b"/>
              <a:pathLst>
                <a:path w="11" h="6">
                  <a:moveTo>
                    <a:pt x="11" y="6"/>
                  </a:moveTo>
                  <a:lnTo>
                    <a:pt x="0" y="6"/>
                  </a:lnTo>
                  <a:cubicBezTo>
                    <a:pt x="1" y="4"/>
                    <a:pt x="3" y="2"/>
                    <a:pt x="4" y="0"/>
                  </a:cubicBezTo>
                  <a:cubicBezTo>
                    <a:pt x="7" y="2"/>
                    <a:pt x="9" y="4"/>
                    <a:pt x="11" y="6"/>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871"/>
            <p:cNvSpPr>
              <a:spLocks/>
            </p:cNvSpPr>
            <p:nvPr/>
          </p:nvSpPr>
          <p:spPr bwMode="auto">
            <a:xfrm>
              <a:off x="2104232" y="4134644"/>
              <a:ext cx="36513" cy="20638"/>
            </a:xfrm>
            <a:custGeom>
              <a:avLst/>
              <a:gdLst>
                <a:gd name="T0" fmla="*/ 62 w 69"/>
                <a:gd name="T1" fmla="*/ 40 h 40"/>
                <a:gd name="T2" fmla="*/ 52 w 69"/>
                <a:gd name="T3" fmla="*/ 19 h 40"/>
                <a:gd name="T4" fmla="*/ 20 w 69"/>
                <a:gd name="T5" fmla="*/ 37 h 40"/>
                <a:gd name="T6" fmla="*/ 0 w 69"/>
                <a:gd name="T7" fmla="*/ 30 h 40"/>
                <a:gd name="T8" fmla="*/ 12 w 69"/>
                <a:gd name="T9" fmla="*/ 0 h 40"/>
                <a:gd name="T10" fmla="*/ 63 w 69"/>
                <a:gd name="T11" fmla="*/ 0 h 40"/>
                <a:gd name="T12" fmla="*/ 67 w 69"/>
                <a:gd name="T13" fmla="*/ 39 h 40"/>
                <a:gd name="T14" fmla="*/ 62 w 69"/>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0">
                  <a:moveTo>
                    <a:pt x="62" y="40"/>
                  </a:moveTo>
                  <a:cubicBezTo>
                    <a:pt x="54" y="40"/>
                    <a:pt x="53" y="30"/>
                    <a:pt x="52" y="19"/>
                  </a:cubicBezTo>
                  <a:cubicBezTo>
                    <a:pt x="40" y="29"/>
                    <a:pt x="31" y="37"/>
                    <a:pt x="20" y="37"/>
                  </a:cubicBezTo>
                  <a:cubicBezTo>
                    <a:pt x="14" y="37"/>
                    <a:pt x="8" y="35"/>
                    <a:pt x="0" y="30"/>
                  </a:cubicBezTo>
                  <a:cubicBezTo>
                    <a:pt x="2" y="17"/>
                    <a:pt x="7" y="7"/>
                    <a:pt x="12" y="0"/>
                  </a:cubicBezTo>
                  <a:lnTo>
                    <a:pt x="63" y="0"/>
                  </a:lnTo>
                  <a:cubicBezTo>
                    <a:pt x="67" y="9"/>
                    <a:pt x="69" y="22"/>
                    <a:pt x="67" y="39"/>
                  </a:cubicBezTo>
                  <a:cubicBezTo>
                    <a:pt x="65" y="40"/>
                    <a:pt x="63" y="40"/>
                    <a:pt x="62" y="4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872"/>
            <p:cNvSpPr>
              <a:spLocks/>
            </p:cNvSpPr>
            <p:nvPr/>
          </p:nvSpPr>
          <p:spPr bwMode="auto">
            <a:xfrm>
              <a:off x="2110582" y="4121944"/>
              <a:ext cx="26988" cy="12700"/>
            </a:xfrm>
            <a:custGeom>
              <a:avLst/>
              <a:gdLst>
                <a:gd name="T0" fmla="*/ 51 w 51"/>
                <a:gd name="T1" fmla="*/ 25 h 25"/>
                <a:gd name="T2" fmla="*/ 0 w 51"/>
                <a:gd name="T3" fmla="*/ 25 h 25"/>
                <a:gd name="T4" fmla="*/ 21 w 51"/>
                <a:gd name="T5" fmla="*/ 0 h 25"/>
                <a:gd name="T6" fmla="*/ 32 w 51"/>
                <a:gd name="T7" fmla="*/ 0 h 25"/>
                <a:gd name="T8" fmla="*/ 51 w 51"/>
                <a:gd name="T9" fmla="*/ 25 h 25"/>
              </a:gdLst>
              <a:ahLst/>
              <a:cxnLst>
                <a:cxn ang="0">
                  <a:pos x="T0" y="T1"/>
                </a:cxn>
                <a:cxn ang="0">
                  <a:pos x="T2" y="T3"/>
                </a:cxn>
                <a:cxn ang="0">
                  <a:pos x="T4" y="T5"/>
                </a:cxn>
                <a:cxn ang="0">
                  <a:pos x="T6" y="T7"/>
                </a:cxn>
                <a:cxn ang="0">
                  <a:pos x="T8" y="T9"/>
                </a:cxn>
              </a:cxnLst>
              <a:rect l="0" t="0" r="r" b="b"/>
              <a:pathLst>
                <a:path w="51" h="25">
                  <a:moveTo>
                    <a:pt x="51" y="25"/>
                  </a:moveTo>
                  <a:lnTo>
                    <a:pt x="0" y="25"/>
                  </a:lnTo>
                  <a:cubicBezTo>
                    <a:pt x="7" y="16"/>
                    <a:pt x="14" y="9"/>
                    <a:pt x="21" y="0"/>
                  </a:cubicBezTo>
                  <a:lnTo>
                    <a:pt x="32" y="0"/>
                  </a:lnTo>
                  <a:cubicBezTo>
                    <a:pt x="40" y="7"/>
                    <a:pt x="47" y="14"/>
                    <a:pt x="51"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873"/>
            <p:cNvSpPr>
              <a:spLocks/>
            </p:cNvSpPr>
            <p:nvPr/>
          </p:nvSpPr>
          <p:spPr bwMode="auto">
            <a:xfrm>
              <a:off x="2048669" y="4110831"/>
              <a:ext cx="28575" cy="11113"/>
            </a:xfrm>
            <a:custGeom>
              <a:avLst/>
              <a:gdLst>
                <a:gd name="T0" fmla="*/ 57 w 57"/>
                <a:gd name="T1" fmla="*/ 22 h 22"/>
                <a:gd name="T2" fmla="*/ 0 w 57"/>
                <a:gd name="T3" fmla="*/ 22 h 22"/>
                <a:gd name="T4" fmla="*/ 0 w 57"/>
                <a:gd name="T5" fmla="*/ 7 h 22"/>
                <a:gd name="T6" fmla="*/ 15 w 57"/>
                <a:gd name="T7" fmla="*/ 15 h 22"/>
                <a:gd name="T8" fmla="*/ 30 w 57"/>
                <a:gd name="T9" fmla="*/ 8 h 22"/>
                <a:gd name="T10" fmla="*/ 44 w 57"/>
                <a:gd name="T11" fmla="*/ 0 h 22"/>
                <a:gd name="T12" fmla="*/ 56 w 57"/>
                <a:gd name="T13" fmla="*/ 7 h 22"/>
                <a:gd name="T14" fmla="*/ 57 w 5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2">
                  <a:moveTo>
                    <a:pt x="57" y="22"/>
                  </a:moveTo>
                  <a:lnTo>
                    <a:pt x="0" y="22"/>
                  </a:lnTo>
                  <a:lnTo>
                    <a:pt x="0" y="7"/>
                  </a:lnTo>
                  <a:cubicBezTo>
                    <a:pt x="5" y="13"/>
                    <a:pt x="10" y="15"/>
                    <a:pt x="15" y="15"/>
                  </a:cubicBezTo>
                  <a:cubicBezTo>
                    <a:pt x="20" y="15"/>
                    <a:pt x="25" y="11"/>
                    <a:pt x="30" y="8"/>
                  </a:cubicBezTo>
                  <a:cubicBezTo>
                    <a:pt x="35" y="4"/>
                    <a:pt x="39" y="0"/>
                    <a:pt x="44" y="0"/>
                  </a:cubicBezTo>
                  <a:cubicBezTo>
                    <a:pt x="48" y="0"/>
                    <a:pt x="51" y="2"/>
                    <a:pt x="56" y="7"/>
                  </a:cubicBezTo>
                  <a:cubicBezTo>
                    <a:pt x="56" y="13"/>
                    <a:pt x="57" y="18"/>
                    <a:pt x="57" y="2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874"/>
            <p:cNvSpPr>
              <a:spLocks/>
            </p:cNvSpPr>
            <p:nvPr/>
          </p:nvSpPr>
          <p:spPr bwMode="auto">
            <a:xfrm>
              <a:off x="2050257" y="4134644"/>
              <a:ext cx="22225" cy="3175"/>
            </a:xfrm>
            <a:custGeom>
              <a:avLst/>
              <a:gdLst>
                <a:gd name="T0" fmla="*/ 18 w 44"/>
                <a:gd name="T1" fmla="*/ 6 h 6"/>
                <a:gd name="T2" fmla="*/ 0 w 44"/>
                <a:gd name="T3" fmla="*/ 5 h 6"/>
                <a:gd name="T4" fmla="*/ 0 w 44"/>
                <a:gd name="T5" fmla="*/ 0 h 6"/>
                <a:gd name="T6" fmla="*/ 44 w 44"/>
                <a:gd name="T7" fmla="*/ 0 h 6"/>
                <a:gd name="T8" fmla="*/ 18 w 44"/>
                <a:gd name="T9" fmla="*/ 6 h 6"/>
              </a:gdLst>
              <a:ahLst/>
              <a:cxnLst>
                <a:cxn ang="0">
                  <a:pos x="T0" y="T1"/>
                </a:cxn>
                <a:cxn ang="0">
                  <a:pos x="T2" y="T3"/>
                </a:cxn>
                <a:cxn ang="0">
                  <a:pos x="T4" y="T5"/>
                </a:cxn>
                <a:cxn ang="0">
                  <a:pos x="T6" y="T7"/>
                </a:cxn>
                <a:cxn ang="0">
                  <a:pos x="T8" y="T9"/>
                </a:cxn>
              </a:cxnLst>
              <a:rect l="0" t="0" r="r" b="b"/>
              <a:pathLst>
                <a:path w="44" h="6">
                  <a:moveTo>
                    <a:pt x="18" y="6"/>
                  </a:moveTo>
                  <a:cubicBezTo>
                    <a:pt x="12" y="6"/>
                    <a:pt x="6" y="5"/>
                    <a:pt x="0" y="5"/>
                  </a:cubicBezTo>
                  <a:lnTo>
                    <a:pt x="0" y="0"/>
                  </a:lnTo>
                  <a:lnTo>
                    <a:pt x="44" y="0"/>
                  </a:lnTo>
                  <a:cubicBezTo>
                    <a:pt x="38" y="5"/>
                    <a:pt x="28" y="6"/>
                    <a:pt x="18" y="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875"/>
            <p:cNvSpPr>
              <a:spLocks/>
            </p:cNvSpPr>
            <p:nvPr/>
          </p:nvSpPr>
          <p:spPr bwMode="auto">
            <a:xfrm>
              <a:off x="2048669" y="4121944"/>
              <a:ext cx="28575" cy="14288"/>
            </a:xfrm>
            <a:custGeom>
              <a:avLst/>
              <a:gdLst>
                <a:gd name="T0" fmla="*/ 3 w 57"/>
                <a:gd name="T1" fmla="*/ 30 h 30"/>
                <a:gd name="T2" fmla="*/ 0 w 57"/>
                <a:gd name="T3" fmla="*/ 30 h 30"/>
                <a:gd name="T4" fmla="*/ 0 w 57"/>
                <a:gd name="T5" fmla="*/ 0 h 30"/>
                <a:gd name="T6" fmla="*/ 3 w 57"/>
                <a:gd name="T7" fmla="*/ 0 h 30"/>
                <a:gd name="T8" fmla="*/ 57 w 57"/>
                <a:gd name="T9" fmla="*/ 0 h 30"/>
                <a:gd name="T10" fmla="*/ 47 w 57"/>
                <a:gd name="T11" fmla="*/ 25 h 30"/>
                <a:gd name="T12" fmla="*/ 3 w 57"/>
                <a:gd name="T13" fmla="*/ 25 h 30"/>
                <a:gd name="T14" fmla="*/ 3 w 57"/>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0">
                  <a:moveTo>
                    <a:pt x="3" y="30"/>
                  </a:moveTo>
                  <a:cubicBezTo>
                    <a:pt x="2" y="30"/>
                    <a:pt x="1" y="30"/>
                    <a:pt x="0" y="30"/>
                  </a:cubicBezTo>
                  <a:lnTo>
                    <a:pt x="0" y="0"/>
                  </a:lnTo>
                  <a:lnTo>
                    <a:pt x="3" y="0"/>
                  </a:lnTo>
                  <a:lnTo>
                    <a:pt x="57" y="0"/>
                  </a:lnTo>
                  <a:cubicBezTo>
                    <a:pt x="57" y="12"/>
                    <a:pt x="53" y="20"/>
                    <a:pt x="47" y="25"/>
                  </a:cubicBezTo>
                  <a:lnTo>
                    <a:pt x="3" y="25"/>
                  </a:lnTo>
                  <a:lnTo>
                    <a:pt x="3" y="3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876"/>
            <p:cNvSpPr>
              <a:spLocks/>
            </p:cNvSpPr>
            <p:nvPr/>
          </p:nvSpPr>
          <p:spPr bwMode="auto">
            <a:xfrm>
              <a:off x="2155032" y="4666456"/>
              <a:ext cx="19050" cy="26988"/>
            </a:xfrm>
            <a:custGeom>
              <a:avLst/>
              <a:gdLst>
                <a:gd name="T0" fmla="*/ 30 w 37"/>
                <a:gd name="T1" fmla="*/ 52 h 52"/>
                <a:gd name="T2" fmla="*/ 0 w 37"/>
                <a:gd name="T3" fmla="*/ 2 h 52"/>
                <a:gd name="T4" fmla="*/ 7 w 37"/>
                <a:gd name="T5" fmla="*/ 0 h 52"/>
                <a:gd name="T6" fmla="*/ 37 w 37"/>
                <a:gd name="T7" fmla="*/ 36 h 52"/>
                <a:gd name="T8" fmla="*/ 30 w 37"/>
                <a:gd name="T9" fmla="*/ 52 h 52"/>
              </a:gdLst>
              <a:ahLst/>
              <a:cxnLst>
                <a:cxn ang="0">
                  <a:pos x="T0" y="T1"/>
                </a:cxn>
                <a:cxn ang="0">
                  <a:pos x="T2" y="T3"/>
                </a:cxn>
                <a:cxn ang="0">
                  <a:pos x="T4" y="T5"/>
                </a:cxn>
                <a:cxn ang="0">
                  <a:pos x="T6" y="T7"/>
                </a:cxn>
                <a:cxn ang="0">
                  <a:pos x="T8" y="T9"/>
                </a:cxn>
              </a:cxnLst>
              <a:rect l="0" t="0" r="r" b="b"/>
              <a:pathLst>
                <a:path w="37" h="52">
                  <a:moveTo>
                    <a:pt x="30" y="52"/>
                  </a:moveTo>
                  <a:cubicBezTo>
                    <a:pt x="14" y="44"/>
                    <a:pt x="0" y="32"/>
                    <a:pt x="0" y="2"/>
                  </a:cubicBezTo>
                  <a:cubicBezTo>
                    <a:pt x="2" y="1"/>
                    <a:pt x="5" y="0"/>
                    <a:pt x="7" y="0"/>
                  </a:cubicBezTo>
                  <a:cubicBezTo>
                    <a:pt x="17" y="12"/>
                    <a:pt x="27" y="24"/>
                    <a:pt x="37" y="36"/>
                  </a:cubicBezTo>
                  <a:cubicBezTo>
                    <a:pt x="36" y="42"/>
                    <a:pt x="34" y="47"/>
                    <a:pt x="30" y="5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877"/>
            <p:cNvSpPr>
              <a:spLocks/>
            </p:cNvSpPr>
            <p:nvPr/>
          </p:nvSpPr>
          <p:spPr bwMode="auto">
            <a:xfrm>
              <a:off x="2158207" y="4666456"/>
              <a:ext cx="17463" cy="19050"/>
            </a:xfrm>
            <a:custGeom>
              <a:avLst/>
              <a:gdLst>
                <a:gd name="T0" fmla="*/ 30 w 33"/>
                <a:gd name="T1" fmla="*/ 37 h 37"/>
                <a:gd name="T2" fmla="*/ 0 w 33"/>
                <a:gd name="T3" fmla="*/ 1 h 37"/>
                <a:gd name="T4" fmla="*/ 5 w 33"/>
                <a:gd name="T5" fmla="*/ 0 h 37"/>
                <a:gd name="T6" fmla="*/ 30 w 33"/>
                <a:gd name="T7" fmla="*/ 37 h 37"/>
              </a:gdLst>
              <a:ahLst/>
              <a:cxnLst>
                <a:cxn ang="0">
                  <a:pos x="T0" y="T1"/>
                </a:cxn>
                <a:cxn ang="0">
                  <a:pos x="T2" y="T3"/>
                </a:cxn>
                <a:cxn ang="0">
                  <a:pos x="T4" y="T5"/>
                </a:cxn>
                <a:cxn ang="0">
                  <a:pos x="T6" y="T7"/>
                </a:cxn>
              </a:cxnLst>
              <a:rect l="0" t="0" r="r" b="b"/>
              <a:pathLst>
                <a:path w="33" h="37">
                  <a:moveTo>
                    <a:pt x="30" y="37"/>
                  </a:moveTo>
                  <a:cubicBezTo>
                    <a:pt x="20" y="25"/>
                    <a:pt x="10" y="13"/>
                    <a:pt x="0" y="1"/>
                  </a:cubicBezTo>
                  <a:cubicBezTo>
                    <a:pt x="2" y="0"/>
                    <a:pt x="4" y="0"/>
                    <a:pt x="5" y="0"/>
                  </a:cubicBezTo>
                  <a:cubicBezTo>
                    <a:pt x="24" y="0"/>
                    <a:pt x="33" y="19"/>
                    <a:pt x="30" y="3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879"/>
            <p:cNvSpPr>
              <a:spLocks noEditPoints="1"/>
            </p:cNvSpPr>
            <p:nvPr/>
          </p:nvSpPr>
          <p:spPr bwMode="auto">
            <a:xfrm>
              <a:off x="2186782" y="4102894"/>
              <a:ext cx="47625" cy="19050"/>
            </a:xfrm>
            <a:custGeom>
              <a:avLst/>
              <a:gdLst>
                <a:gd name="T0" fmla="*/ 92 w 92"/>
                <a:gd name="T1" fmla="*/ 38 h 38"/>
                <a:gd name="T2" fmla="*/ 61 w 92"/>
                <a:gd name="T3" fmla="*/ 38 h 38"/>
                <a:gd name="T4" fmla="*/ 76 w 92"/>
                <a:gd name="T5" fmla="*/ 34 h 38"/>
                <a:gd name="T6" fmla="*/ 92 w 92"/>
                <a:gd name="T7" fmla="*/ 38 h 38"/>
                <a:gd name="T8" fmla="*/ 28 w 92"/>
                <a:gd name="T9" fmla="*/ 38 h 38"/>
                <a:gd name="T10" fmla="*/ 0 w 92"/>
                <a:gd name="T11" fmla="*/ 38 h 38"/>
                <a:gd name="T12" fmla="*/ 22 w 92"/>
                <a:gd name="T13" fmla="*/ 0 h 38"/>
                <a:gd name="T14" fmla="*/ 24 w 92"/>
                <a:gd name="T15" fmla="*/ 0 h 38"/>
                <a:gd name="T16" fmla="*/ 28 w 92"/>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38">
                  <a:moveTo>
                    <a:pt x="92" y="38"/>
                  </a:moveTo>
                  <a:lnTo>
                    <a:pt x="61" y="38"/>
                  </a:lnTo>
                  <a:cubicBezTo>
                    <a:pt x="66" y="35"/>
                    <a:pt x="71" y="34"/>
                    <a:pt x="76" y="34"/>
                  </a:cubicBezTo>
                  <a:cubicBezTo>
                    <a:pt x="81" y="34"/>
                    <a:pt x="87" y="35"/>
                    <a:pt x="92" y="38"/>
                  </a:cubicBezTo>
                  <a:close/>
                  <a:moveTo>
                    <a:pt x="28" y="38"/>
                  </a:moveTo>
                  <a:lnTo>
                    <a:pt x="0" y="38"/>
                  </a:lnTo>
                  <a:cubicBezTo>
                    <a:pt x="2" y="17"/>
                    <a:pt x="6" y="0"/>
                    <a:pt x="22" y="0"/>
                  </a:cubicBezTo>
                  <a:cubicBezTo>
                    <a:pt x="22" y="0"/>
                    <a:pt x="23" y="0"/>
                    <a:pt x="24" y="0"/>
                  </a:cubicBezTo>
                  <a:cubicBezTo>
                    <a:pt x="32" y="14"/>
                    <a:pt x="30" y="26"/>
                    <a:pt x="28" y="3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880"/>
            <p:cNvSpPr>
              <a:spLocks/>
            </p:cNvSpPr>
            <p:nvPr/>
          </p:nvSpPr>
          <p:spPr bwMode="auto">
            <a:xfrm>
              <a:off x="2186782" y="4134644"/>
              <a:ext cx="53975" cy="46038"/>
            </a:xfrm>
            <a:custGeom>
              <a:avLst/>
              <a:gdLst>
                <a:gd name="T0" fmla="*/ 84 w 106"/>
                <a:gd name="T1" fmla="*/ 89 h 89"/>
                <a:gd name="T2" fmla="*/ 31 w 106"/>
                <a:gd name="T3" fmla="*/ 39 h 89"/>
                <a:gd name="T4" fmla="*/ 10 w 106"/>
                <a:gd name="T5" fmla="*/ 50 h 89"/>
                <a:gd name="T6" fmla="*/ 26 w 106"/>
                <a:gd name="T7" fmla="*/ 17 h 89"/>
                <a:gd name="T8" fmla="*/ 26 w 106"/>
                <a:gd name="T9" fmla="*/ 17 h 89"/>
                <a:gd name="T10" fmla="*/ 0 w 106"/>
                <a:gd name="T11" fmla="*/ 5 h 89"/>
                <a:gd name="T12" fmla="*/ 0 w 106"/>
                <a:gd name="T13" fmla="*/ 0 h 89"/>
                <a:gd name="T14" fmla="*/ 35 w 106"/>
                <a:gd name="T15" fmla="*/ 0 h 89"/>
                <a:gd name="T16" fmla="*/ 36 w 106"/>
                <a:gd name="T17" fmla="*/ 1 h 89"/>
                <a:gd name="T18" fmla="*/ 38 w 106"/>
                <a:gd name="T19" fmla="*/ 0 h 89"/>
                <a:gd name="T20" fmla="*/ 85 w 106"/>
                <a:gd name="T21" fmla="*/ 0 h 89"/>
                <a:gd name="T22" fmla="*/ 84 w 106"/>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89">
                  <a:moveTo>
                    <a:pt x="84" y="89"/>
                  </a:moveTo>
                  <a:cubicBezTo>
                    <a:pt x="59" y="84"/>
                    <a:pt x="54" y="39"/>
                    <a:pt x="31" y="39"/>
                  </a:cubicBezTo>
                  <a:cubicBezTo>
                    <a:pt x="26" y="39"/>
                    <a:pt x="19" y="42"/>
                    <a:pt x="10" y="50"/>
                  </a:cubicBezTo>
                  <a:cubicBezTo>
                    <a:pt x="15" y="40"/>
                    <a:pt x="20" y="29"/>
                    <a:pt x="26" y="17"/>
                  </a:cubicBezTo>
                  <a:lnTo>
                    <a:pt x="26" y="17"/>
                  </a:lnTo>
                  <a:cubicBezTo>
                    <a:pt x="16" y="17"/>
                    <a:pt x="3" y="8"/>
                    <a:pt x="0" y="5"/>
                  </a:cubicBezTo>
                  <a:cubicBezTo>
                    <a:pt x="0" y="3"/>
                    <a:pt x="0" y="1"/>
                    <a:pt x="0" y="0"/>
                  </a:cubicBezTo>
                  <a:lnTo>
                    <a:pt x="35" y="0"/>
                  </a:lnTo>
                  <a:cubicBezTo>
                    <a:pt x="35" y="0"/>
                    <a:pt x="36" y="1"/>
                    <a:pt x="36" y="1"/>
                  </a:cubicBezTo>
                  <a:cubicBezTo>
                    <a:pt x="37" y="1"/>
                    <a:pt x="37" y="0"/>
                    <a:pt x="38" y="0"/>
                  </a:cubicBezTo>
                  <a:lnTo>
                    <a:pt x="85" y="0"/>
                  </a:lnTo>
                  <a:cubicBezTo>
                    <a:pt x="71" y="33"/>
                    <a:pt x="106" y="59"/>
                    <a:pt x="84" y="8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881"/>
            <p:cNvSpPr>
              <a:spLocks noEditPoints="1"/>
            </p:cNvSpPr>
            <p:nvPr/>
          </p:nvSpPr>
          <p:spPr bwMode="auto">
            <a:xfrm>
              <a:off x="2186782" y="4121944"/>
              <a:ext cx="50800" cy="12700"/>
            </a:xfrm>
            <a:custGeom>
              <a:avLst/>
              <a:gdLst>
                <a:gd name="T0" fmla="*/ 85 w 99"/>
                <a:gd name="T1" fmla="*/ 25 h 25"/>
                <a:gd name="T2" fmla="*/ 38 w 99"/>
                <a:gd name="T3" fmla="*/ 25 h 25"/>
                <a:gd name="T4" fmla="*/ 61 w 99"/>
                <a:gd name="T5" fmla="*/ 0 h 25"/>
                <a:gd name="T6" fmla="*/ 92 w 99"/>
                <a:gd name="T7" fmla="*/ 0 h 25"/>
                <a:gd name="T8" fmla="*/ 99 w 99"/>
                <a:gd name="T9" fmla="*/ 4 h 25"/>
                <a:gd name="T10" fmla="*/ 85 w 99"/>
                <a:gd name="T11" fmla="*/ 25 h 25"/>
                <a:gd name="T12" fmla="*/ 35 w 99"/>
                <a:gd name="T13" fmla="*/ 25 h 25"/>
                <a:gd name="T14" fmla="*/ 0 w 99"/>
                <a:gd name="T15" fmla="*/ 25 h 25"/>
                <a:gd name="T16" fmla="*/ 0 w 99"/>
                <a:gd name="T17" fmla="*/ 0 h 25"/>
                <a:gd name="T18" fmla="*/ 28 w 99"/>
                <a:gd name="T19" fmla="*/ 0 h 25"/>
                <a:gd name="T20" fmla="*/ 35 w 99"/>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25">
                  <a:moveTo>
                    <a:pt x="85" y="25"/>
                  </a:moveTo>
                  <a:lnTo>
                    <a:pt x="38" y="25"/>
                  </a:lnTo>
                  <a:cubicBezTo>
                    <a:pt x="44" y="14"/>
                    <a:pt x="52" y="5"/>
                    <a:pt x="61" y="0"/>
                  </a:cubicBezTo>
                  <a:lnTo>
                    <a:pt x="92" y="0"/>
                  </a:lnTo>
                  <a:cubicBezTo>
                    <a:pt x="94" y="1"/>
                    <a:pt x="97" y="2"/>
                    <a:pt x="99" y="4"/>
                  </a:cubicBezTo>
                  <a:cubicBezTo>
                    <a:pt x="92" y="11"/>
                    <a:pt x="87" y="18"/>
                    <a:pt x="85" y="25"/>
                  </a:cubicBezTo>
                  <a:moveTo>
                    <a:pt x="35" y="25"/>
                  </a:moveTo>
                  <a:lnTo>
                    <a:pt x="0" y="25"/>
                  </a:lnTo>
                  <a:cubicBezTo>
                    <a:pt x="0" y="16"/>
                    <a:pt x="0" y="8"/>
                    <a:pt x="0" y="0"/>
                  </a:cubicBezTo>
                  <a:lnTo>
                    <a:pt x="28" y="0"/>
                  </a:lnTo>
                  <a:cubicBezTo>
                    <a:pt x="27" y="9"/>
                    <a:pt x="28" y="17"/>
                    <a:pt x="35" y="2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882"/>
            <p:cNvSpPr>
              <a:spLocks/>
            </p:cNvSpPr>
            <p:nvPr/>
          </p:nvSpPr>
          <p:spPr bwMode="auto">
            <a:xfrm>
              <a:off x="2142332" y="4385469"/>
              <a:ext cx="49213" cy="44450"/>
            </a:xfrm>
            <a:custGeom>
              <a:avLst/>
              <a:gdLst>
                <a:gd name="T0" fmla="*/ 72 w 95"/>
                <a:gd name="T1" fmla="*/ 87 h 87"/>
                <a:gd name="T2" fmla="*/ 0 w 95"/>
                <a:gd name="T3" fmla="*/ 45 h 87"/>
                <a:gd name="T4" fmla="*/ 0 w 95"/>
                <a:gd name="T5" fmla="*/ 12 h 87"/>
                <a:gd name="T6" fmla="*/ 31 w 95"/>
                <a:gd name="T7" fmla="*/ 0 h 87"/>
                <a:gd name="T8" fmla="*/ 95 w 95"/>
                <a:gd name="T9" fmla="*/ 79 h 87"/>
                <a:gd name="T10" fmla="*/ 72 w 95"/>
                <a:gd name="T11" fmla="*/ 87 h 87"/>
              </a:gdLst>
              <a:ahLst/>
              <a:cxnLst>
                <a:cxn ang="0">
                  <a:pos x="T0" y="T1"/>
                </a:cxn>
                <a:cxn ang="0">
                  <a:pos x="T2" y="T3"/>
                </a:cxn>
                <a:cxn ang="0">
                  <a:pos x="T4" y="T5"/>
                </a:cxn>
                <a:cxn ang="0">
                  <a:pos x="T6" y="T7"/>
                </a:cxn>
                <a:cxn ang="0">
                  <a:pos x="T8" y="T9"/>
                </a:cxn>
                <a:cxn ang="0">
                  <a:pos x="T10" y="T11"/>
                </a:cxn>
              </a:cxnLst>
              <a:rect l="0" t="0" r="r" b="b"/>
              <a:pathLst>
                <a:path w="95" h="87">
                  <a:moveTo>
                    <a:pt x="72" y="87"/>
                  </a:moveTo>
                  <a:cubicBezTo>
                    <a:pt x="46" y="87"/>
                    <a:pt x="22" y="60"/>
                    <a:pt x="0" y="45"/>
                  </a:cubicBezTo>
                  <a:lnTo>
                    <a:pt x="0" y="12"/>
                  </a:lnTo>
                  <a:cubicBezTo>
                    <a:pt x="11" y="3"/>
                    <a:pt x="21" y="0"/>
                    <a:pt x="31" y="0"/>
                  </a:cubicBezTo>
                  <a:cubicBezTo>
                    <a:pt x="63" y="0"/>
                    <a:pt x="83" y="43"/>
                    <a:pt x="95" y="79"/>
                  </a:cubicBezTo>
                  <a:cubicBezTo>
                    <a:pt x="88" y="85"/>
                    <a:pt x="80" y="87"/>
                    <a:pt x="72" y="8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884"/>
            <p:cNvSpPr>
              <a:spLocks/>
            </p:cNvSpPr>
            <p:nvPr/>
          </p:nvSpPr>
          <p:spPr bwMode="auto">
            <a:xfrm>
              <a:off x="2074069" y="4887119"/>
              <a:ext cx="19050" cy="41275"/>
            </a:xfrm>
            <a:custGeom>
              <a:avLst/>
              <a:gdLst>
                <a:gd name="T0" fmla="*/ 24 w 38"/>
                <a:gd name="T1" fmla="*/ 79 h 79"/>
                <a:gd name="T2" fmla="*/ 15 w 38"/>
                <a:gd name="T3" fmla="*/ 0 h 79"/>
                <a:gd name="T4" fmla="*/ 24 w 38"/>
                <a:gd name="T5" fmla="*/ 79 h 79"/>
              </a:gdLst>
              <a:ahLst/>
              <a:cxnLst>
                <a:cxn ang="0">
                  <a:pos x="T0" y="T1"/>
                </a:cxn>
                <a:cxn ang="0">
                  <a:pos x="T2" y="T3"/>
                </a:cxn>
                <a:cxn ang="0">
                  <a:pos x="T4" y="T5"/>
                </a:cxn>
              </a:cxnLst>
              <a:rect l="0" t="0" r="r" b="b"/>
              <a:pathLst>
                <a:path w="38" h="79">
                  <a:moveTo>
                    <a:pt x="24" y="79"/>
                  </a:moveTo>
                  <a:cubicBezTo>
                    <a:pt x="0" y="78"/>
                    <a:pt x="4" y="15"/>
                    <a:pt x="15" y="0"/>
                  </a:cubicBezTo>
                  <a:cubicBezTo>
                    <a:pt x="38" y="0"/>
                    <a:pt x="34" y="64"/>
                    <a:pt x="24" y="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886"/>
            <p:cNvSpPr>
              <a:spLocks/>
            </p:cNvSpPr>
            <p:nvPr/>
          </p:nvSpPr>
          <p:spPr bwMode="auto">
            <a:xfrm>
              <a:off x="2143919" y="4895056"/>
              <a:ext cx="17463" cy="36513"/>
            </a:xfrm>
            <a:custGeom>
              <a:avLst/>
              <a:gdLst>
                <a:gd name="T0" fmla="*/ 37 w 37"/>
                <a:gd name="T1" fmla="*/ 71 h 71"/>
                <a:gd name="T2" fmla="*/ 0 w 37"/>
                <a:gd name="T3" fmla="*/ 0 h 71"/>
                <a:gd name="T4" fmla="*/ 37 w 37"/>
                <a:gd name="T5" fmla="*/ 71 h 71"/>
              </a:gdLst>
              <a:ahLst/>
              <a:cxnLst>
                <a:cxn ang="0">
                  <a:pos x="T0" y="T1"/>
                </a:cxn>
                <a:cxn ang="0">
                  <a:pos x="T2" y="T3"/>
                </a:cxn>
                <a:cxn ang="0">
                  <a:pos x="T4" y="T5"/>
                </a:cxn>
              </a:cxnLst>
              <a:rect l="0" t="0" r="r" b="b"/>
              <a:pathLst>
                <a:path w="37" h="71">
                  <a:moveTo>
                    <a:pt x="37" y="71"/>
                  </a:moveTo>
                  <a:cubicBezTo>
                    <a:pt x="17" y="59"/>
                    <a:pt x="1" y="39"/>
                    <a:pt x="0" y="0"/>
                  </a:cubicBezTo>
                  <a:cubicBezTo>
                    <a:pt x="20" y="13"/>
                    <a:pt x="28" y="43"/>
                    <a:pt x="37" y="7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887"/>
            <p:cNvSpPr>
              <a:spLocks/>
            </p:cNvSpPr>
            <p:nvPr/>
          </p:nvSpPr>
          <p:spPr bwMode="auto">
            <a:xfrm>
              <a:off x="2085182" y="4164806"/>
              <a:ext cx="42863" cy="31750"/>
            </a:xfrm>
            <a:custGeom>
              <a:avLst/>
              <a:gdLst>
                <a:gd name="T0" fmla="*/ 2 w 85"/>
                <a:gd name="T1" fmla="*/ 61 h 61"/>
                <a:gd name="T2" fmla="*/ 9 w 85"/>
                <a:gd name="T3" fmla="*/ 29 h 61"/>
                <a:gd name="T4" fmla="*/ 11 w 85"/>
                <a:gd name="T5" fmla="*/ 29 h 61"/>
                <a:gd name="T6" fmla="*/ 21 w 85"/>
                <a:gd name="T7" fmla="*/ 33 h 61"/>
                <a:gd name="T8" fmla="*/ 28 w 85"/>
                <a:gd name="T9" fmla="*/ 37 h 61"/>
                <a:gd name="T10" fmla="*/ 32 w 85"/>
                <a:gd name="T11" fmla="*/ 30 h 61"/>
                <a:gd name="T12" fmla="*/ 32 w 85"/>
                <a:gd name="T13" fmla="*/ 31 h 61"/>
                <a:gd name="T14" fmla="*/ 40 w 85"/>
                <a:gd name="T15" fmla="*/ 1 h 61"/>
                <a:gd name="T16" fmla="*/ 53 w 85"/>
                <a:gd name="T17" fmla="*/ 0 h 61"/>
                <a:gd name="T18" fmla="*/ 80 w 85"/>
                <a:gd name="T19" fmla="*/ 46 h 61"/>
                <a:gd name="T20" fmla="*/ 70 w 85"/>
                <a:gd name="T21" fmla="*/ 44 h 61"/>
                <a:gd name="T22" fmla="*/ 51 w 85"/>
                <a:gd name="T23" fmla="*/ 50 h 61"/>
                <a:gd name="T24" fmla="*/ 33 w 85"/>
                <a:gd name="T25" fmla="*/ 57 h 61"/>
                <a:gd name="T26" fmla="*/ 32 w 85"/>
                <a:gd name="T27" fmla="*/ 57 h 61"/>
                <a:gd name="T28" fmla="*/ 32 w 85"/>
                <a:gd name="T29" fmla="*/ 50 h 61"/>
                <a:gd name="T30" fmla="*/ 2 w 85"/>
                <a:gd name="T3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61">
                  <a:moveTo>
                    <a:pt x="2" y="61"/>
                  </a:moveTo>
                  <a:cubicBezTo>
                    <a:pt x="0" y="45"/>
                    <a:pt x="9" y="44"/>
                    <a:pt x="9" y="29"/>
                  </a:cubicBezTo>
                  <a:cubicBezTo>
                    <a:pt x="10" y="29"/>
                    <a:pt x="10" y="29"/>
                    <a:pt x="11" y="29"/>
                  </a:cubicBezTo>
                  <a:cubicBezTo>
                    <a:pt x="15" y="29"/>
                    <a:pt x="18" y="31"/>
                    <a:pt x="21" y="33"/>
                  </a:cubicBezTo>
                  <a:cubicBezTo>
                    <a:pt x="24" y="35"/>
                    <a:pt x="26" y="37"/>
                    <a:pt x="28" y="37"/>
                  </a:cubicBezTo>
                  <a:cubicBezTo>
                    <a:pt x="30" y="37"/>
                    <a:pt x="31" y="35"/>
                    <a:pt x="32" y="30"/>
                  </a:cubicBezTo>
                  <a:lnTo>
                    <a:pt x="32" y="31"/>
                  </a:lnTo>
                  <a:cubicBezTo>
                    <a:pt x="34" y="19"/>
                    <a:pt x="36" y="9"/>
                    <a:pt x="40" y="1"/>
                  </a:cubicBezTo>
                  <a:cubicBezTo>
                    <a:pt x="45" y="0"/>
                    <a:pt x="49" y="0"/>
                    <a:pt x="53" y="0"/>
                  </a:cubicBezTo>
                  <a:cubicBezTo>
                    <a:pt x="73" y="0"/>
                    <a:pt x="85" y="11"/>
                    <a:pt x="80" y="46"/>
                  </a:cubicBezTo>
                  <a:cubicBezTo>
                    <a:pt x="76" y="44"/>
                    <a:pt x="73" y="44"/>
                    <a:pt x="70" y="44"/>
                  </a:cubicBezTo>
                  <a:cubicBezTo>
                    <a:pt x="62" y="44"/>
                    <a:pt x="57" y="47"/>
                    <a:pt x="51" y="50"/>
                  </a:cubicBezTo>
                  <a:cubicBezTo>
                    <a:pt x="46" y="54"/>
                    <a:pt x="41" y="57"/>
                    <a:pt x="33" y="57"/>
                  </a:cubicBezTo>
                  <a:cubicBezTo>
                    <a:pt x="33" y="57"/>
                    <a:pt x="33" y="57"/>
                    <a:pt x="32" y="57"/>
                  </a:cubicBezTo>
                  <a:cubicBezTo>
                    <a:pt x="32" y="55"/>
                    <a:pt x="32" y="52"/>
                    <a:pt x="32" y="50"/>
                  </a:cubicBezTo>
                  <a:cubicBezTo>
                    <a:pt x="23" y="55"/>
                    <a:pt x="8" y="59"/>
                    <a:pt x="2" y="6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888"/>
            <p:cNvSpPr>
              <a:spLocks/>
            </p:cNvSpPr>
            <p:nvPr/>
          </p:nvSpPr>
          <p:spPr bwMode="auto">
            <a:xfrm>
              <a:off x="2126457" y="4431506"/>
              <a:ext cx="20638" cy="30163"/>
            </a:xfrm>
            <a:custGeom>
              <a:avLst/>
              <a:gdLst>
                <a:gd name="T0" fmla="*/ 25 w 42"/>
                <a:gd name="T1" fmla="*/ 58 h 58"/>
                <a:gd name="T2" fmla="*/ 12 w 42"/>
                <a:gd name="T3" fmla="*/ 45 h 58"/>
                <a:gd name="T4" fmla="*/ 0 w 42"/>
                <a:gd name="T5" fmla="*/ 33 h 58"/>
                <a:gd name="T6" fmla="*/ 0 w 42"/>
                <a:gd name="T7" fmla="*/ 33 h 58"/>
                <a:gd name="T8" fmla="*/ 40 w 42"/>
                <a:gd name="T9" fmla="*/ 0 h 58"/>
                <a:gd name="T10" fmla="*/ 32 w 42"/>
                <a:gd name="T11" fmla="*/ 56 h 58"/>
                <a:gd name="T12" fmla="*/ 25 w 42"/>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2" h="58">
                  <a:moveTo>
                    <a:pt x="25" y="58"/>
                  </a:moveTo>
                  <a:cubicBezTo>
                    <a:pt x="18" y="58"/>
                    <a:pt x="15" y="52"/>
                    <a:pt x="12" y="45"/>
                  </a:cubicBezTo>
                  <a:cubicBezTo>
                    <a:pt x="10" y="39"/>
                    <a:pt x="7" y="33"/>
                    <a:pt x="0" y="33"/>
                  </a:cubicBezTo>
                  <a:lnTo>
                    <a:pt x="0" y="33"/>
                  </a:lnTo>
                  <a:cubicBezTo>
                    <a:pt x="5" y="11"/>
                    <a:pt x="21" y="4"/>
                    <a:pt x="40" y="0"/>
                  </a:cubicBezTo>
                  <a:cubicBezTo>
                    <a:pt x="42" y="25"/>
                    <a:pt x="38" y="42"/>
                    <a:pt x="32" y="56"/>
                  </a:cubicBezTo>
                  <a:cubicBezTo>
                    <a:pt x="29" y="57"/>
                    <a:pt x="27" y="58"/>
                    <a:pt x="25"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889"/>
            <p:cNvSpPr>
              <a:spLocks/>
            </p:cNvSpPr>
            <p:nvPr/>
          </p:nvSpPr>
          <p:spPr bwMode="auto">
            <a:xfrm>
              <a:off x="2120107" y="4336256"/>
              <a:ext cx="15875" cy="31750"/>
            </a:xfrm>
            <a:custGeom>
              <a:avLst/>
              <a:gdLst>
                <a:gd name="T0" fmla="*/ 21 w 33"/>
                <a:gd name="T1" fmla="*/ 62 h 62"/>
                <a:gd name="T2" fmla="*/ 15 w 33"/>
                <a:gd name="T3" fmla="*/ 61 h 62"/>
                <a:gd name="T4" fmla="*/ 23 w 33"/>
                <a:gd name="T5" fmla="*/ 0 h 62"/>
                <a:gd name="T6" fmla="*/ 23 w 33"/>
                <a:gd name="T7" fmla="*/ 0 h 62"/>
                <a:gd name="T8" fmla="*/ 32 w 33"/>
                <a:gd name="T9" fmla="*/ 31 h 62"/>
                <a:gd name="T10" fmla="*/ 21 w 33"/>
                <a:gd name="T11" fmla="*/ 62 h 62"/>
              </a:gdLst>
              <a:ahLst/>
              <a:cxnLst>
                <a:cxn ang="0">
                  <a:pos x="T0" y="T1"/>
                </a:cxn>
                <a:cxn ang="0">
                  <a:pos x="T2" y="T3"/>
                </a:cxn>
                <a:cxn ang="0">
                  <a:pos x="T4" y="T5"/>
                </a:cxn>
                <a:cxn ang="0">
                  <a:pos x="T6" y="T7"/>
                </a:cxn>
                <a:cxn ang="0">
                  <a:pos x="T8" y="T9"/>
                </a:cxn>
                <a:cxn ang="0">
                  <a:pos x="T10" y="T11"/>
                </a:cxn>
              </a:cxnLst>
              <a:rect l="0" t="0" r="r" b="b"/>
              <a:pathLst>
                <a:path w="33" h="62">
                  <a:moveTo>
                    <a:pt x="21" y="62"/>
                  </a:moveTo>
                  <a:cubicBezTo>
                    <a:pt x="19" y="62"/>
                    <a:pt x="17" y="62"/>
                    <a:pt x="15" y="61"/>
                  </a:cubicBezTo>
                  <a:cubicBezTo>
                    <a:pt x="0" y="39"/>
                    <a:pt x="14" y="16"/>
                    <a:pt x="23" y="0"/>
                  </a:cubicBezTo>
                  <a:lnTo>
                    <a:pt x="23" y="0"/>
                  </a:lnTo>
                  <a:cubicBezTo>
                    <a:pt x="28" y="0"/>
                    <a:pt x="32" y="15"/>
                    <a:pt x="32" y="31"/>
                  </a:cubicBezTo>
                  <a:cubicBezTo>
                    <a:pt x="33" y="47"/>
                    <a:pt x="30" y="62"/>
                    <a:pt x="21" y="6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893"/>
            <p:cNvSpPr>
              <a:spLocks noEditPoints="1"/>
            </p:cNvSpPr>
            <p:nvPr/>
          </p:nvSpPr>
          <p:spPr bwMode="auto">
            <a:xfrm>
              <a:off x="2504282" y="5012531"/>
              <a:ext cx="30163" cy="30163"/>
            </a:xfrm>
            <a:custGeom>
              <a:avLst/>
              <a:gdLst>
                <a:gd name="T0" fmla="*/ 18 w 58"/>
                <a:gd name="T1" fmla="*/ 59 h 59"/>
                <a:gd name="T2" fmla="*/ 2 w 58"/>
                <a:gd name="T3" fmla="*/ 54 h 59"/>
                <a:gd name="T4" fmla="*/ 58 w 58"/>
                <a:gd name="T5" fmla="*/ 37 h 59"/>
                <a:gd name="T6" fmla="*/ 58 w 58"/>
                <a:gd name="T7" fmla="*/ 41 h 59"/>
                <a:gd name="T8" fmla="*/ 18 w 58"/>
                <a:gd name="T9" fmla="*/ 59 h 59"/>
                <a:gd name="T10" fmla="*/ 0 w 58"/>
                <a:gd name="T11" fmla="*/ 28 h 59"/>
                <a:gd name="T12" fmla="*/ 38 w 58"/>
                <a:gd name="T13" fmla="*/ 0 h 59"/>
                <a:gd name="T14" fmla="*/ 51 w 58"/>
                <a:gd name="T15" fmla="*/ 1 h 59"/>
                <a:gd name="T16" fmla="*/ 52 w 58"/>
                <a:gd name="T17" fmla="*/ 13 h 59"/>
                <a:gd name="T18" fmla="*/ 0 w 58"/>
                <a:gd name="T19"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9">
                  <a:moveTo>
                    <a:pt x="18" y="59"/>
                  </a:moveTo>
                  <a:cubicBezTo>
                    <a:pt x="12" y="59"/>
                    <a:pt x="7" y="58"/>
                    <a:pt x="2" y="54"/>
                  </a:cubicBezTo>
                  <a:cubicBezTo>
                    <a:pt x="20" y="48"/>
                    <a:pt x="39" y="42"/>
                    <a:pt x="58" y="37"/>
                  </a:cubicBezTo>
                  <a:cubicBezTo>
                    <a:pt x="58" y="39"/>
                    <a:pt x="58" y="40"/>
                    <a:pt x="58" y="41"/>
                  </a:cubicBezTo>
                  <a:cubicBezTo>
                    <a:pt x="46" y="50"/>
                    <a:pt x="31" y="59"/>
                    <a:pt x="18" y="59"/>
                  </a:cubicBezTo>
                  <a:close/>
                  <a:moveTo>
                    <a:pt x="0" y="28"/>
                  </a:moveTo>
                  <a:cubicBezTo>
                    <a:pt x="9" y="13"/>
                    <a:pt x="19" y="0"/>
                    <a:pt x="38" y="0"/>
                  </a:cubicBezTo>
                  <a:cubicBezTo>
                    <a:pt x="42" y="0"/>
                    <a:pt x="47" y="0"/>
                    <a:pt x="51" y="1"/>
                  </a:cubicBezTo>
                  <a:cubicBezTo>
                    <a:pt x="51" y="6"/>
                    <a:pt x="51" y="10"/>
                    <a:pt x="52" y="13"/>
                  </a:cubicBezTo>
                  <a:cubicBezTo>
                    <a:pt x="35" y="17"/>
                    <a:pt x="17" y="22"/>
                    <a:pt x="0" y="2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894"/>
            <p:cNvSpPr>
              <a:spLocks/>
            </p:cNvSpPr>
            <p:nvPr/>
          </p:nvSpPr>
          <p:spPr bwMode="auto">
            <a:xfrm>
              <a:off x="2501107" y="5020469"/>
              <a:ext cx="33338" cy="20638"/>
            </a:xfrm>
            <a:custGeom>
              <a:avLst/>
              <a:gdLst>
                <a:gd name="T0" fmla="*/ 10 w 67"/>
                <a:gd name="T1" fmla="*/ 41 h 41"/>
                <a:gd name="T2" fmla="*/ 0 w 67"/>
                <a:gd name="T3" fmla="*/ 28 h 41"/>
                <a:gd name="T4" fmla="*/ 8 w 67"/>
                <a:gd name="T5" fmla="*/ 15 h 41"/>
                <a:gd name="T6" fmla="*/ 60 w 67"/>
                <a:gd name="T7" fmla="*/ 0 h 41"/>
                <a:gd name="T8" fmla="*/ 66 w 67"/>
                <a:gd name="T9" fmla="*/ 24 h 41"/>
                <a:gd name="T10" fmla="*/ 10 w 67"/>
                <a:gd name="T11" fmla="*/ 41 h 41"/>
              </a:gdLst>
              <a:ahLst/>
              <a:cxnLst>
                <a:cxn ang="0">
                  <a:pos x="T0" y="T1"/>
                </a:cxn>
                <a:cxn ang="0">
                  <a:pos x="T2" y="T3"/>
                </a:cxn>
                <a:cxn ang="0">
                  <a:pos x="T4" y="T5"/>
                </a:cxn>
                <a:cxn ang="0">
                  <a:pos x="T6" y="T7"/>
                </a:cxn>
                <a:cxn ang="0">
                  <a:pos x="T8" y="T9"/>
                </a:cxn>
                <a:cxn ang="0">
                  <a:pos x="T10" y="T11"/>
                </a:cxn>
              </a:cxnLst>
              <a:rect l="0" t="0" r="r" b="b"/>
              <a:pathLst>
                <a:path w="67" h="41">
                  <a:moveTo>
                    <a:pt x="10" y="41"/>
                  </a:moveTo>
                  <a:cubicBezTo>
                    <a:pt x="6" y="38"/>
                    <a:pt x="3" y="34"/>
                    <a:pt x="0" y="28"/>
                  </a:cubicBezTo>
                  <a:cubicBezTo>
                    <a:pt x="3" y="24"/>
                    <a:pt x="5" y="19"/>
                    <a:pt x="8" y="15"/>
                  </a:cubicBezTo>
                  <a:cubicBezTo>
                    <a:pt x="25" y="9"/>
                    <a:pt x="43" y="4"/>
                    <a:pt x="60" y="0"/>
                  </a:cubicBezTo>
                  <a:cubicBezTo>
                    <a:pt x="62" y="8"/>
                    <a:pt x="67" y="13"/>
                    <a:pt x="66" y="24"/>
                  </a:cubicBezTo>
                  <a:cubicBezTo>
                    <a:pt x="47" y="29"/>
                    <a:pt x="28" y="35"/>
                    <a:pt x="10" y="4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899"/>
            <p:cNvSpPr>
              <a:spLocks noEditPoints="1"/>
            </p:cNvSpPr>
            <p:nvPr/>
          </p:nvSpPr>
          <p:spPr bwMode="auto">
            <a:xfrm>
              <a:off x="2607469" y="4847431"/>
              <a:ext cx="44450" cy="68263"/>
            </a:xfrm>
            <a:custGeom>
              <a:avLst/>
              <a:gdLst>
                <a:gd name="T0" fmla="*/ 59 w 87"/>
                <a:gd name="T1" fmla="*/ 132 h 132"/>
                <a:gd name="T2" fmla="*/ 16 w 87"/>
                <a:gd name="T3" fmla="*/ 70 h 132"/>
                <a:gd name="T4" fmla="*/ 26 w 87"/>
                <a:gd name="T5" fmla="*/ 70 h 132"/>
                <a:gd name="T6" fmla="*/ 28 w 87"/>
                <a:gd name="T7" fmla="*/ 70 h 132"/>
                <a:gd name="T8" fmla="*/ 61 w 87"/>
                <a:gd name="T9" fmla="*/ 70 h 132"/>
                <a:gd name="T10" fmla="*/ 81 w 87"/>
                <a:gd name="T11" fmla="*/ 70 h 132"/>
                <a:gd name="T12" fmla="*/ 74 w 87"/>
                <a:gd name="T13" fmla="*/ 122 h 132"/>
                <a:gd name="T14" fmla="*/ 69 w 87"/>
                <a:gd name="T15" fmla="*/ 121 h 132"/>
                <a:gd name="T16" fmla="*/ 59 w 87"/>
                <a:gd name="T17" fmla="*/ 132 h 132"/>
                <a:gd name="T18" fmla="*/ 26 w 87"/>
                <a:gd name="T19" fmla="*/ 46 h 132"/>
                <a:gd name="T20" fmla="*/ 7 w 87"/>
                <a:gd name="T21" fmla="*/ 45 h 132"/>
                <a:gd name="T22" fmla="*/ 0 w 87"/>
                <a:gd name="T23" fmla="*/ 0 h 132"/>
                <a:gd name="T24" fmla="*/ 32 w 87"/>
                <a:gd name="T25" fmla="*/ 10 h 132"/>
                <a:gd name="T26" fmla="*/ 81 w 87"/>
                <a:gd name="T27" fmla="*/ 0 h 132"/>
                <a:gd name="T28" fmla="*/ 87 w 87"/>
                <a:gd name="T29" fmla="*/ 41 h 132"/>
                <a:gd name="T30" fmla="*/ 26 w 87"/>
                <a:gd name="T31" fmla="*/ 4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132">
                  <a:moveTo>
                    <a:pt x="59" y="132"/>
                  </a:moveTo>
                  <a:cubicBezTo>
                    <a:pt x="43" y="113"/>
                    <a:pt x="28" y="95"/>
                    <a:pt x="16" y="70"/>
                  </a:cubicBezTo>
                  <a:lnTo>
                    <a:pt x="26" y="70"/>
                  </a:lnTo>
                  <a:lnTo>
                    <a:pt x="28" y="70"/>
                  </a:lnTo>
                  <a:lnTo>
                    <a:pt x="61" y="70"/>
                  </a:lnTo>
                  <a:cubicBezTo>
                    <a:pt x="68" y="70"/>
                    <a:pt x="74" y="70"/>
                    <a:pt x="81" y="70"/>
                  </a:cubicBezTo>
                  <a:cubicBezTo>
                    <a:pt x="77" y="88"/>
                    <a:pt x="72" y="105"/>
                    <a:pt x="74" y="122"/>
                  </a:cubicBezTo>
                  <a:cubicBezTo>
                    <a:pt x="72" y="122"/>
                    <a:pt x="71" y="121"/>
                    <a:pt x="69" y="121"/>
                  </a:cubicBezTo>
                  <a:cubicBezTo>
                    <a:pt x="63" y="121"/>
                    <a:pt x="60" y="125"/>
                    <a:pt x="59" y="132"/>
                  </a:cubicBezTo>
                  <a:close/>
                  <a:moveTo>
                    <a:pt x="26" y="46"/>
                  </a:moveTo>
                  <a:cubicBezTo>
                    <a:pt x="20" y="46"/>
                    <a:pt x="13" y="46"/>
                    <a:pt x="7" y="45"/>
                  </a:cubicBezTo>
                  <a:cubicBezTo>
                    <a:pt x="3" y="32"/>
                    <a:pt x="1" y="17"/>
                    <a:pt x="0" y="0"/>
                  </a:cubicBezTo>
                  <a:cubicBezTo>
                    <a:pt x="10" y="8"/>
                    <a:pt x="21" y="10"/>
                    <a:pt x="32" y="10"/>
                  </a:cubicBezTo>
                  <a:cubicBezTo>
                    <a:pt x="48" y="10"/>
                    <a:pt x="65" y="5"/>
                    <a:pt x="81" y="0"/>
                  </a:cubicBezTo>
                  <a:cubicBezTo>
                    <a:pt x="86" y="15"/>
                    <a:pt x="87" y="28"/>
                    <a:pt x="87" y="41"/>
                  </a:cubicBezTo>
                  <a:cubicBezTo>
                    <a:pt x="67" y="44"/>
                    <a:pt x="47" y="46"/>
                    <a:pt x="26" y="4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900"/>
            <p:cNvSpPr>
              <a:spLocks/>
            </p:cNvSpPr>
            <p:nvPr/>
          </p:nvSpPr>
          <p:spPr bwMode="auto">
            <a:xfrm>
              <a:off x="2610644" y="4868069"/>
              <a:ext cx="41275" cy="15875"/>
            </a:xfrm>
            <a:custGeom>
              <a:avLst/>
              <a:gdLst>
                <a:gd name="T0" fmla="*/ 54 w 80"/>
                <a:gd name="T1" fmla="*/ 29 h 29"/>
                <a:gd name="T2" fmla="*/ 9 w 80"/>
                <a:gd name="T3" fmla="*/ 29 h 29"/>
                <a:gd name="T4" fmla="*/ 0 w 80"/>
                <a:gd name="T5" fmla="*/ 4 h 29"/>
                <a:gd name="T6" fmla="*/ 19 w 80"/>
                <a:gd name="T7" fmla="*/ 5 h 29"/>
                <a:gd name="T8" fmla="*/ 80 w 80"/>
                <a:gd name="T9" fmla="*/ 0 h 29"/>
                <a:gd name="T10" fmla="*/ 74 w 80"/>
                <a:gd name="T11" fmla="*/ 29 h 29"/>
                <a:gd name="T12" fmla="*/ 54 w 80"/>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80" h="29">
                  <a:moveTo>
                    <a:pt x="54" y="29"/>
                  </a:moveTo>
                  <a:lnTo>
                    <a:pt x="9" y="29"/>
                  </a:lnTo>
                  <a:cubicBezTo>
                    <a:pt x="6" y="22"/>
                    <a:pt x="3" y="13"/>
                    <a:pt x="0" y="4"/>
                  </a:cubicBezTo>
                  <a:cubicBezTo>
                    <a:pt x="6" y="5"/>
                    <a:pt x="13" y="5"/>
                    <a:pt x="19" y="5"/>
                  </a:cubicBezTo>
                  <a:cubicBezTo>
                    <a:pt x="40" y="5"/>
                    <a:pt x="60" y="3"/>
                    <a:pt x="80" y="0"/>
                  </a:cubicBezTo>
                  <a:cubicBezTo>
                    <a:pt x="79" y="10"/>
                    <a:pt x="77" y="20"/>
                    <a:pt x="74" y="29"/>
                  </a:cubicBezTo>
                  <a:cubicBezTo>
                    <a:pt x="67" y="29"/>
                    <a:pt x="61" y="29"/>
                    <a:pt x="54" y="2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902"/>
            <p:cNvSpPr>
              <a:spLocks/>
            </p:cNvSpPr>
            <p:nvPr/>
          </p:nvSpPr>
          <p:spPr bwMode="auto">
            <a:xfrm>
              <a:off x="2367757" y="5163344"/>
              <a:ext cx="20638" cy="41275"/>
            </a:xfrm>
            <a:custGeom>
              <a:avLst/>
              <a:gdLst>
                <a:gd name="T0" fmla="*/ 23 w 39"/>
                <a:gd name="T1" fmla="*/ 80 h 80"/>
                <a:gd name="T2" fmla="*/ 7 w 39"/>
                <a:gd name="T3" fmla="*/ 1 h 80"/>
                <a:gd name="T4" fmla="*/ 14 w 39"/>
                <a:gd name="T5" fmla="*/ 0 h 80"/>
                <a:gd name="T6" fmla="*/ 23 w 39"/>
                <a:gd name="T7" fmla="*/ 80 h 80"/>
              </a:gdLst>
              <a:ahLst/>
              <a:cxnLst>
                <a:cxn ang="0">
                  <a:pos x="T0" y="T1"/>
                </a:cxn>
                <a:cxn ang="0">
                  <a:pos x="T2" y="T3"/>
                </a:cxn>
                <a:cxn ang="0">
                  <a:pos x="T4" y="T5"/>
                </a:cxn>
                <a:cxn ang="0">
                  <a:pos x="T6" y="T7"/>
                </a:cxn>
              </a:cxnLst>
              <a:rect l="0" t="0" r="r" b="b"/>
              <a:pathLst>
                <a:path w="39" h="80">
                  <a:moveTo>
                    <a:pt x="23" y="80"/>
                  </a:moveTo>
                  <a:cubicBezTo>
                    <a:pt x="0" y="78"/>
                    <a:pt x="9" y="32"/>
                    <a:pt x="7" y="1"/>
                  </a:cubicBezTo>
                  <a:cubicBezTo>
                    <a:pt x="10" y="0"/>
                    <a:pt x="12" y="0"/>
                    <a:pt x="14" y="0"/>
                  </a:cubicBezTo>
                  <a:cubicBezTo>
                    <a:pt x="39" y="0"/>
                    <a:pt x="34" y="63"/>
                    <a:pt x="23" y="8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903"/>
            <p:cNvSpPr>
              <a:spLocks/>
            </p:cNvSpPr>
            <p:nvPr/>
          </p:nvSpPr>
          <p:spPr bwMode="auto">
            <a:xfrm>
              <a:off x="2629694" y="4204494"/>
              <a:ext cx="57150" cy="22225"/>
            </a:xfrm>
            <a:custGeom>
              <a:avLst/>
              <a:gdLst>
                <a:gd name="T0" fmla="*/ 48 w 111"/>
                <a:gd name="T1" fmla="*/ 41 h 41"/>
                <a:gd name="T2" fmla="*/ 0 w 111"/>
                <a:gd name="T3" fmla="*/ 0 h 41"/>
                <a:gd name="T4" fmla="*/ 29 w 111"/>
                <a:gd name="T5" fmla="*/ 6 h 41"/>
                <a:gd name="T6" fmla="*/ 52 w 111"/>
                <a:gd name="T7" fmla="*/ 4 h 41"/>
                <a:gd name="T8" fmla="*/ 73 w 111"/>
                <a:gd name="T9" fmla="*/ 3 h 41"/>
                <a:gd name="T10" fmla="*/ 111 w 111"/>
                <a:gd name="T11" fmla="*/ 21 h 41"/>
                <a:gd name="T12" fmla="*/ 48 w 111"/>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111" h="41">
                  <a:moveTo>
                    <a:pt x="48" y="41"/>
                  </a:moveTo>
                  <a:cubicBezTo>
                    <a:pt x="25" y="41"/>
                    <a:pt x="5" y="31"/>
                    <a:pt x="0" y="0"/>
                  </a:cubicBezTo>
                  <a:cubicBezTo>
                    <a:pt x="10" y="5"/>
                    <a:pt x="19" y="6"/>
                    <a:pt x="29" y="6"/>
                  </a:cubicBezTo>
                  <a:cubicBezTo>
                    <a:pt x="37" y="6"/>
                    <a:pt x="44" y="5"/>
                    <a:pt x="52" y="4"/>
                  </a:cubicBezTo>
                  <a:cubicBezTo>
                    <a:pt x="59" y="4"/>
                    <a:pt x="66" y="3"/>
                    <a:pt x="73" y="3"/>
                  </a:cubicBezTo>
                  <a:cubicBezTo>
                    <a:pt x="87" y="3"/>
                    <a:pt x="100" y="6"/>
                    <a:pt x="111" y="21"/>
                  </a:cubicBezTo>
                  <a:cubicBezTo>
                    <a:pt x="95" y="31"/>
                    <a:pt x="70" y="41"/>
                    <a:pt x="48" y="4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909"/>
            <p:cNvSpPr>
              <a:spLocks noEditPoints="1"/>
            </p:cNvSpPr>
            <p:nvPr/>
          </p:nvSpPr>
          <p:spPr bwMode="auto">
            <a:xfrm>
              <a:off x="2375694" y="5995194"/>
              <a:ext cx="77788" cy="61913"/>
            </a:xfrm>
            <a:custGeom>
              <a:avLst/>
              <a:gdLst>
                <a:gd name="T0" fmla="*/ 136 w 151"/>
                <a:gd name="T1" fmla="*/ 121 h 121"/>
                <a:gd name="T2" fmla="*/ 130 w 151"/>
                <a:gd name="T3" fmla="*/ 121 h 121"/>
                <a:gd name="T4" fmla="*/ 93 w 151"/>
                <a:gd name="T5" fmla="*/ 97 h 121"/>
                <a:gd name="T6" fmla="*/ 96 w 151"/>
                <a:gd name="T7" fmla="*/ 74 h 121"/>
                <a:gd name="T8" fmla="*/ 96 w 151"/>
                <a:gd name="T9" fmla="*/ 74 h 121"/>
                <a:gd name="T10" fmla="*/ 108 w 151"/>
                <a:gd name="T11" fmla="*/ 23 h 121"/>
                <a:gd name="T12" fmla="*/ 151 w 151"/>
                <a:gd name="T13" fmla="*/ 45 h 121"/>
                <a:gd name="T14" fmla="*/ 136 w 151"/>
                <a:gd name="T15" fmla="*/ 121 h 121"/>
                <a:gd name="T16" fmla="*/ 70 w 151"/>
                <a:gd name="T17" fmla="*/ 84 h 121"/>
                <a:gd name="T18" fmla="*/ 16 w 151"/>
                <a:gd name="T19" fmla="*/ 69 h 121"/>
                <a:gd name="T20" fmla="*/ 0 w 151"/>
                <a:gd name="T21" fmla="*/ 12 h 121"/>
                <a:gd name="T22" fmla="*/ 35 w 151"/>
                <a:gd name="T23" fmla="*/ 0 h 121"/>
                <a:gd name="T24" fmla="*/ 85 w 151"/>
                <a:gd name="T25" fmla="*/ 12 h 121"/>
                <a:gd name="T26" fmla="*/ 70 w 151"/>
                <a:gd name="T27"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21">
                  <a:moveTo>
                    <a:pt x="136" y="121"/>
                  </a:moveTo>
                  <a:lnTo>
                    <a:pt x="130" y="121"/>
                  </a:lnTo>
                  <a:cubicBezTo>
                    <a:pt x="117" y="113"/>
                    <a:pt x="105" y="105"/>
                    <a:pt x="93" y="97"/>
                  </a:cubicBezTo>
                  <a:cubicBezTo>
                    <a:pt x="94" y="89"/>
                    <a:pt x="95" y="81"/>
                    <a:pt x="96" y="74"/>
                  </a:cubicBezTo>
                  <a:lnTo>
                    <a:pt x="96" y="74"/>
                  </a:lnTo>
                  <a:cubicBezTo>
                    <a:pt x="99" y="57"/>
                    <a:pt x="103" y="40"/>
                    <a:pt x="108" y="23"/>
                  </a:cubicBezTo>
                  <a:cubicBezTo>
                    <a:pt x="123" y="31"/>
                    <a:pt x="138" y="39"/>
                    <a:pt x="151" y="45"/>
                  </a:cubicBezTo>
                  <a:cubicBezTo>
                    <a:pt x="149" y="93"/>
                    <a:pt x="138" y="92"/>
                    <a:pt x="136" y="121"/>
                  </a:cubicBezTo>
                  <a:moveTo>
                    <a:pt x="70" y="84"/>
                  </a:moveTo>
                  <a:cubicBezTo>
                    <a:pt x="54" y="76"/>
                    <a:pt x="37" y="70"/>
                    <a:pt x="16" y="69"/>
                  </a:cubicBezTo>
                  <a:cubicBezTo>
                    <a:pt x="12" y="48"/>
                    <a:pt x="12" y="21"/>
                    <a:pt x="0" y="12"/>
                  </a:cubicBezTo>
                  <a:cubicBezTo>
                    <a:pt x="10" y="4"/>
                    <a:pt x="22" y="0"/>
                    <a:pt x="35" y="0"/>
                  </a:cubicBezTo>
                  <a:cubicBezTo>
                    <a:pt x="51" y="0"/>
                    <a:pt x="68" y="5"/>
                    <a:pt x="85" y="12"/>
                  </a:cubicBezTo>
                  <a:cubicBezTo>
                    <a:pt x="78" y="35"/>
                    <a:pt x="73" y="59"/>
                    <a:pt x="70" y="8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910"/>
            <p:cNvSpPr>
              <a:spLocks noEditPoints="1"/>
            </p:cNvSpPr>
            <p:nvPr/>
          </p:nvSpPr>
          <p:spPr bwMode="auto">
            <a:xfrm>
              <a:off x="2412207" y="6001544"/>
              <a:ext cx="33338" cy="57150"/>
            </a:xfrm>
            <a:custGeom>
              <a:avLst/>
              <a:gdLst>
                <a:gd name="T0" fmla="*/ 66 w 66"/>
                <a:gd name="T1" fmla="*/ 112 h 112"/>
                <a:gd name="T2" fmla="*/ 60 w 66"/>
                <a:gd name="T3" fmla="*/ 109 h 112"/>
                <a:gd name="T4" fmla="*/ 66 w 66"/>
                <a:gd name="T5" fmla="*/ 109 h 112"/>
                <a:gd name="T6" fmla="*/ 66 w 66"/>
                <a:gd name="T7" fmla="*/ 112 h 112"/>
                <a:gd name="T8" fmla="*/ 23 w 66"/>
                <a:gd name="T9" fmla="*/ 85 h 112"/>
                <a:gd name="T10" fmla="*/ 0 w 66"/>
                <a:gd name="T11" fmla="*/ 72 h 112"/>
                <a:gd name="T12" fmla="*/ 15 w 66"/>
                <a:gd name="T13" fmla="*/ 0 h 112"/>
                <a:gd name="T14" fmla="*/ 38 w 66"/>
                <a:gd name="T15" fmla="*/ 11 h 112"/>
                <a:gd name="T16" fmla="*/ 26 w 66"/>
                <a:gd name="T17" fmla="*/ 62 h 112"/>
                <a:gd name="T18" fmla="*/ 26 w 66"/>
                <a:gd name="T19" fmla="*/ 62 h 112"/>
                <a:gd name="T20" fmla="*/ 23 w 66"/>
                <a:gd name="T21" fmla="*/ 8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12">
                  <a:moveTo>
                    <a:pt x="66" y="112"/>
                  </a:moveTo>
                  <a:cubicBezTo>
                    <a:pt x="64" y="111"/>
                    <a:pt x="62" y="110"/>
                    <a:pt x="60" y="109"/>
                  </a:cubicBezTo>
                  <a:lnTo>
                    <a:pt x="66" y="109"/>
                  </a:lnTo>
                  <a:cubicBezTo>
                    <a:pt x="66" y="110"/>
                    <a:pt x="66" y="111"/>
                    <a:pt x="66" y="112"/>
                  </a:cubicBezTo>
                  <a:close/>
                  <a:moveTo>
                    <a:pt x="23" y="85"/>
                  </a:moveTo>
                  <a:cubicBezTo>
                    <a:pt x="16" y="80"/>
                    <a:pt x="8" y="76"/>
                    <a:pt x="0" y="72"/>
                  </a:cubicBezTo>
                  <a:cubicBezTo>
                    <a:pt x="3" y="47"/>
                    <a:pt x="8" y="23"/>
                    <a:pt x="15" y="0"/>
                  </a:cubicBezTo>
                  <a:cubicBezTo>
                    <a:pt x="23" y="4"/>
                    <a:pt x="30" y="7"/>
                    <a:pt x="38" y="11"/>
                  </a:cubicBezTo>
                  <a:cubicBezTo>
                    <a:pt x="33" y="28"/>
                    <a:pt x="29" y="45"/>
                    <a:pt x="26" y="62"/>
                  </a:cubicBezTo>
                  <a:lnTo>
                    <a:pt x="26" y="62"/>
                  </a:lnTo>
                  <a:cubicBezTo>
                    <a:pt x="25" y="69"/>
                    <a:pt x="24" y="77"/>
                    <a:pt x="23" y="8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918"/>
            <p:cNvSpPr>
              <a:spLocks/>
            </p:cNvSpPr>
            <p:nvPr/>
          </p:nvSpPr>
          <p:spPr bwMode="auto">
            <a:xfrm>
              <a:off x="2678907" y="4164806"/>
              <a:ext cx="120650" cy="174625"/>
            </a:xfrm>
            <a:custGeom>
              <a:avLst/>
              <a:gdLst>
                <a:gd name="T0" fmla="*/ 59 w 237"/>
                <a:gd name="T1" fmla="*/ 343 h 343"/>
                <a:gd name="T2" fmla="*/ 0 w 237"/>
                <a:gd name="T3" fmla="*/ 242 h 343"/>
                <a:gd name="T4" fmla="*/ 67 w 237"/>
                <a:gd name="T5" fmla="*/ 121 h 343"/>
                <a:gd name="T6" fmla="*/ 38 w 237"/>
                <a:gd name="T7" fmla="*/ 0 h 343"/>
                <a:gd name="T8" fmla="*/ 156 w 237"/>
                <a:gd name="T9" fmla="*/ 70 h 343"/>
                <a:gd name="T10" fmla="*/ 200 w 237"/>
                <a:gd name="T11" fmla="*/ 141 h 343"/>
                <a:gd name="T12" fmla="*/ 237 w 237"/>
                <a:gd name="T13" fmla="*/ 252 h 343"/>
                <a:gd name="T14" fmla="*/ 208 w 237"/>
                <a:gd name="T15" fmla="*/ 343 h 343"/>
                <a:gd name="T16" fmla="*/ 148 w 237"/>
                <a:gd name="T17" fmla="*/ 182 h 343"/>
                <a:gd name="T18" fmla="*/ 59 w 237"/>
                <a:gd name="T1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343">
                  <a:moveTo>
                    <a:pt x="59" y="343"/>
                  </a:moveTo>
                  <a:cubicBezTo>
                    <a:pt x="88" y="275"/>
                    <a:pt x="26" y="270"/>
                    <a:pt x="0" y="242"/>
                  </a:cubicBezTo>
                  <a:cubicBezTo>
                    <a:pt x="13" y="190"/>
                    <a:pt x="45" y="162"/>
                    <a:pt x="67" y="121"/>
                  </a:cubicBezTo>
                  <a:cubicBezTo>
                    <a:pt x="65" y="55"/>
                    <a:pt x="66" y="37"/>
                    <a:pt x="38" y="0"/>
                  </a:cubicBezTo>
                  <a:cubicBezTo>
                    <a:pt x="72" y="29"/>
                    <a:pt x="107" y="59"/>
                    <a:pt x="156" y="70"/>
                  </a:cubicBezTo>
                  <a:cubicBezTo>
                    <a:pt x="136" y="137"/>
                    <a:pt x="171" y="136"/>
                    <a:pt x="200" y="141"/>
                  </a:cubicBezTo>
                  <a:cubicBezTo>
                    <a:pt x="189" y="211"/>
                    <a:pt x="234" y="202"/>
                    <a:pt x="237" y="252"/>
                  </a:cubicBezTo>
                  <a:cubicBezTo>
                    <a:pt x="202" y="264"/>
                    <a:pt x="213" y="307"/>
                    <a:pt x="208" y="343"/>
                  </a:cubicBezTo>
                  <a:cubicBezTo>
                    <a:pt x="184" y="295"/>
                    <a:pt x="176" y="224"/>
                    <a:pt x="148" y="182"/>
                  </a:cubicBezTo>
                  <a:cubicBezTo>
                    <a:pt x="106" y="217"/>
                    <a:pt x="115" y="324"/>
                    <a:pt x="59" y="34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919"/>
            <p:cNvSpPr>
              <a:spLocks/>
            </p:cNvSpPr>
            <p:nvPr/>
          </p:nvSpPr>
          <p:spPr bwMode="auto">
            <a:xfrm>
              <a:off x="2040732" y="5458619"/>
              <a:ext cx="17463" cy="30163"/>
            </a:xfrm>
            <a:custGeom>
              <a:avLst/>
              <a:gdLst>
                <a:gd name="T0" fmla="*/ 8 w 32"/>
                <a:gd name="T1" fmla="*/ 59 h 59"/>
                <a:gd name="T2" fmla="*/ 0 w 32"/>
                <a:gd name="T3" fmla="*/ 58 h 59"/>
                <a:gd name="T4" fmla="*/ 23 w 32"/>
                <a:gd name="T5" fmla="*/ 0 h 59"/>
                <a:gd name="T6" fmla="*/ 32 w 32"/>
                <a:gd name="T7" fmla="*/ 2 h 59"/>
                <a:gd name="T8" fmla="*/ 8 w 32"/>
                <a:gd name="T9" fmla="*/ 59 h 59"/>
              </a:gdLst>
              <a:ahLst/>
              <a:cxnLst>
                <a:cxn ang="0">
                  <a:pos x="T0" y="T1"/>
                </a:cxn>
                <a:cxn ang="0">
                  <a:pos x="T2" y="T3"/>
                </a:cxn>
                <a:cxn ang="0">
                  <a:pos x="T4" y="T5"/>
                </a:cxn>
                <a:cxn ang="0">
                  <a:pos x="T6" y="T7"/>
                </a:cxn>
                <a:cxn ang="0">
                  <a:pos x="T8" y="T9"/>
                </a:cxn>
              </a:cxnLst>
              <a:rect l="0" t="0" r="r" b="b"/>
              <a:pathLst>
                <a:path w="32" h="59">
                  <a:moveTo>
                    <a:pt x="8" y="59"/>
                  </a:moveTo>
                  <a:cubicBezTo>
                    <a:pt x="5" y="59"/>
                    <a:pt x="3" y="59"/>
                    <a:pt x="0" y="58"/>
                  </a:cubicBezTo>
                  <a:cubicBezTo>
                    <a:pt x="6" y="37"/>
                    <a:pt x="1" y="0"/>
                    <a:pt x="23" y="0"/>
                  </a:cubicBezTo>
                  <a:cubicBezTo>
                    <a:pt x="25" y="0"/>
                    <a:pt x="28" y="0"/>
                    <a:pt x="32" y="2"/>
                  </a:cubicBezTo>
                  <a:cubicBezTo>
                    <a:pt x="31" y="31"/>
                    <a:pt x="29" y="59"/>
                    <a:pt x="8" y="5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920"/>
            <p:cNvSpPr>
              <a:spLocks/>
            </p:cNvSpPr>
            <p:nvPr/>
          </p:nvSpPr>
          <p:spPr bwMode="auto">
            <a:xfrm>
              <a:off x="2489994" y="5626894"/>
              <a:ext cx="17463" cy="28575"/>
            </a:xfrm>
            <a:custGeom>
              <a:avLst/>
              <a:gdLst>
                <a:gd name="T0" fmla="*/ 8 w 32"/>
                <a:gd name="T1" fmla="*/ 57 h 57"/>
                <a:gd name="T2" fmla="*/ 0 w 32"/>
                <a:gd name="T3" fmla="*/ 56 h 57"/>
                <a:gd name="T4" fmla="*/ 30 w 32"/>
                <a:gd name="T5" fmla="*/ 0 h 57"/>
                <a:gd name="T6" fmla="*/ 32 w 32"/>
                <a:gd name="T7" fmla="*/ 0 h 57"/>
                <a:gd name="T8" fmla="*/ 8 w 32"/>
                <a:gd name="T9" fmla="*/ 57 h 57"/>
              </a:gdLst>
              <a:ahLst/>
              <a:cxnLst>
                <a:cxn ang="0">
                  <a:pos x="T0" y="T1"/>
                </a:cxn>
                <a:cxn ang="0">
                  <a:pos x="T2" y="T3"/>
                </a:cxn>
                <a:cxn ang="0">
                  <a:pos x="T4" y="T5"/>
                </a:cxn>
                <a:cxn ang="0">
                  <a:pos x="T6" y="T7"/>
                </a:cxn>
                <a:cxn ang="0">
                  <a:pos x="T8" y="T9"/>
                </a:cxn>
              </a:cxnLst>
              <a:rect l="0" t="0" r="r" b="b"/>
              <a:pathLst>
                <a:path w="32" h="57">
                  <a:moveTo>
                    <a:pt x="8" y="57"/>
                  </a:moveTo>
                  <a:cubicBezTo>
                    <a:pt x="5" y="57"/>
                    <a:pt x="3" y="57"/>
                    <a:pt x="0" y="56"/>
                  </a:cubicBezTo>
                  <a:cubicBezTo>
                    <a:pt x="5" y="29"/>
                    <a:pt x="7" y="0"/>
                    <a:pt x="30" y="0"/>
                  </a:cubicBezTo>
                  <a:cubicBezTo>
                    <a:pt x="31" y="0"/>
                    <a:pt x="31" y="0"/>
                    <a:pt x="32" y="0"/>
                  </a:cubicBezTo>
                  <a:cubicBezTo>
                    <a:pt x="32" y="30"/>
                    <a:pt x="30" y="57"/>
                    <a:pt x="8" y="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921"/>
            <p:cNvSpPr>
              <a:spLocks/>
            </p:cNvSpPr>
            <p:nvPr/>
          </p:nvSpPr>
          <p:spPr bwMode="auto">
            <a:xfrm>
              <a:off x="2477294" y="5241131"/>
              <a:ext cx="22225" cy="31750"/>
            </a:xfrm>
            <a:custGeom>
              <a:avLst/>
              <a:gdLst>
                <a:gd name="T0" fmla="*/ 36 w 43"/>
                <a:gd name="T1" fmla="*/ 61 h 61"/>
                <a:gd name="T2" fmla="*/ 0 w 43"/>
                <a:gd name="T3" fmla="*/ 41 h 61"/>
                <a:gd name="T4" fmla="*/ 8 w 43"/>
                <a:gd name="T5" fmla="*/ 0 h 61"/>
                <a:gd name="T6" fmla="*/ 38 w 43"/>
                <a:gd name="T7" fmla="*/ 61 h 61"/>
                <a:gd name="T8" fmla="*/ 36 w 43"/>
                <a:gd name="T9" fmla="*/ 61 h 61"/>
              </a:gdLst>
              <a:ahLst/>
              <a:cxnLst>
                <a:cxn ang="0">
                  <a:pos x="T0" y="T1"/>
                </a:cxn>
                <a:cxn ang="0">
                  <a:pos x="T2" y="T3"/>
                </a:cxn>
                <a:cxn ang="0">
                  <a:pos x="T4" y="T5"/>
                </a:cxn>
                <a:cxn ang="0">
                  <a:pos x="T6" y="T7"/>
                </a:cxn>
                <a:cxn ang="0">
                  <a:pos x="T8" y="T9"/>
                </a:cxn>
              </a:cxnLst>
              <a:rect l="0" t="0" r="r" b="b"/>
              <a:pathLst>
                <a:path w="43" h="61">
                  <a:moveTo>
                    <a:pt x="36" y="61"/>
                  </a:moveTo>
                  <a:cubicBezTo>
                    <a:pt x="19" y="61"/>
                    <a:pt x="15" y="45"/>
                    <a:pt x="0" y="41"/>
                  </a:cubicBezTo>
                  <a:cubicBezTo>
                    <a:pt x="0" y="22"/>
                    <a:pt x="10" y="19"/>
                    <a:pt x="8" y="0"/>
                  </a:cubicBezTo>
                  <a:cubicBezTo>
                    <a:pt x="16" y="23"/>
                    <a:pt x="43" y="19"/>
                    <a:pt x="38" y="61"/>
                  </a:cubicBezTo>
                  <a:cubicBezTo>
                    <a:pt x="37" y="61"/>
                    <a:pt x="37" y="61"/>
                    <a:pt x="36" y="6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922"/>
            <p:cNvSpPr>
              <a:spLocks/>
            </p:cNvSpPr>
            <p:nvPr/>
          </p:nvSpPr>
          <p:spPr bwMode="auto">
            <a:xfrm>
              <a:off x="2518569" y="5214144"/>
              <a:ext cx="26988" cy="36513"/>
            </a:xfrm>
            <a:custGeom>
              <a:avLst/>
              <a:gdLst>
                <a:gd name="T0" fmla="*/ 15 w 50"/>
                <a:gd name="T1" fmla="*/ 71 h 71"/>
                <a:gd name="T2" fmla="*/ 33 w 50"/>
                <a:gd name="T3" fmla="*/ 0 h 71"/>
                <a:gd name="T4" fmla="*/ 47 w 50"/>
                <a:gd name="T5" fmla="*/ 3 h 71"/>
                <a:gd name="T6" fmla="*/ 15 w 50"/>
                <a:gd name="T7" fmla="*/ 71 h 71"/>
              </a:gdLst>
              <a:ahLst/>
              <a:cxnLst>
                <a:cxn ang="0">
                  <a:pos x="T0" y="T1"/>
                </a:cxn>
                <a:cxn ang="0">
                  <a:pos x="T2" y="T3"/>
                </a:cxn>
                <a:cxn ang="0">
                  <a:pos x="T4" y="T5"/>
                </a:cxn>
                <a:cxn ang="0">
                  <a:pos x="T6" y="T7"/>
                </a:cxn>
              </a:cxnLst>
              <a:rect l="0" t="0" r="r" b="b"/>
              <a:pathLst>
                <a:path w="50" h="71">
                  <a:moveTo>
                    <a:pt x="15" y="71"/>
                  </a:moveTo>
                  <a:cubicBezTo>
                    <a:pt x="0" y="46"/>
                    <a:pt x="5" y="0"/>
                    <a:pt x="33" y="0"/>
                  </a:cubicBezTo>
                  <a:cubicBezTo>
                    <a:pt x="38" y="0"/>
                    <a:pt x="42" y="1"/>
                    <a:pt x="47" y="3"/>
                  </a:cubicBezTo>
                  <a:cubicBezTo>
                    <a:pt x="50" y="45"/>
                    <a:pt x="41" y="69"/>
                    <a:pt x="15" y="7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926"/>
            <p:cNvSpPr>
              <a:spLocks/>
            </p:cNvSpPr>
            <p:nvPr/>
          </p:nvSpPr>
          <p:spPr bwMode="auto">
            <a:xfrm>
              <a:off x="2515394" y="5504656"/>
              <a:ext cx="84138" cy="174625"/>
            </a:xfrm>
            <a:custGeom>
              <a:avLst/>
              <a:gdLst>
                <a:gd name="T0" fmla="*/ 100 w 165"/>
                <a:gd name="T1" fmla="*/ 340 h 340"/>
                <a:gd name="T2" fmla="*/ 0 w 165"/>
                <a:gd name="T3" fmla="*/ 192 h 340"/>
                <a:gd name="T4" fmla="*/ 24 w 165"/>
                <a:gd name="T5" fmla="*/ 90 h 340"/>
                <a:gd name="T6" fmla="*/ 42 w 165"/>
                <a:gd name="T7" fmla="*/ 87 h 340"/>
                <a:gd name="T8" fmla="*/ 81 w 165"/>
                <a:gd name="T9" fmla="*/ 101 h 340"/>
                <a:gd name="T10" fmla="*/ 109 w 165"/>
                <a:gd name="T11" fmla="*/ 116 h 340"/>
                <a:gd name="T12" fmla="*/ 119 w 165"/>
                <a:gd name="T13" fmla="*/ 112 h 340"/>
                <a:gd name="T14" fmla="*/ 127 w 165"/>
                <a:gd name="T15" fmla="*/ 0 h 340"/>
                <a:gd name="T16" fmla="*/ 159 w 165"/>
                <a:gd name="T17" fmla="*/ 23 h 340"/>
                <a:gd name="T18" fmla="*/ 127 w 165"/>
                <a:gd name="T19" fmla="*/ 45 h 340"/>
                <a:gd name="T20" fmla="*/ 117 w 165"/>
                <a:gd name="T21" fmla="*/ 248 h 340"/>
                <a:gd name="T22" fmla="*/ 112 w 165"/>
                <a:gd name="T23" fmla="*/ 248 h 340"/>
                <a:gd name="T24" fmla="*/ 112 w 165"/>
                <a:gd name="T25" fmla="*/ 338 h 340"/>
                <a:gd name="T26" fmla="*/ 100 w 165"/>
                <a:gd name="T2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340">
                  <a:moveTo>
                    <a:pt x="100" y="340"/>
                  </a:moveTo>
                  <a:cubicBezTo>
                    <a:pt x="53" y="340"/>
                    <a:pt x="36" y="231"/>
                    <a:pt x="0" y="192"/>
                  </a:cubicBezTo>
                  <a:cubicBezTo>
                    <a:pt x="11" y="143"/>
                    <a:pt x="21" y="132"/>
                    <a:pt x="24" y="90"/>
                  </a:cubicBezTo>
                  <a:cubicBezTo>
                    <a:pt x="30" y="88"/>
                    <a:pt x="37" y="87"/>
                    <a:pt x="42" y="87"/>
                  </a:cubicBezTo>
                  <a:cubicBezTo>
                    <a:pt x="57" y="87"/>
                    <a:pt x="70" y="94"/>
                    <a:pt x="81" y="101"/>
                  </a:cubicBezTo>
                  <a:cubicBezTo>
                    <a:pt x="92" y="109"/>
                    <a:pt x="101" y="116"/>
                    <a:pt x="109" y="116"/>
                  </a:cubicBezTo>
                  <a:cubicBezTo>
                    <a:pt x="113" y="116"/>
                    <a:pt x="116" y="115"/>
                    <a:pt x="119" y="112"/>
                  </a:cubicBezTo>
                  <a:cubicBezTo>
                    <a:pt x="81" y="82"/>
                    <a:pt x="126" y="41"/>
                    <a:pt x="127" y="0"/>
                  </a:cubicBezTo>
                  <a:cubicBezTo>
                    <a:pt x="139" y="6"/>
                    <a:pt x="147" y="17"/>
                    <a:pt x="159" y="23"/>
                  </a:cubicBezTo>
                  <a:cubicBezTo>
                    <a:pt x="154" y="37"/>
                    <a:pt x="143" y="44"/>
                    <a:pt x="127" y="45"/>
                  </a:cubicBezTo>
                  <a:cubicBezTo>
                    <a:pt x="127" y="116"/>
                    <a:pt x="165" y="248"/>
                    <a:pt x="117" y="248"/>
                  </a:cubicBezTo>
                  <a:cubicBezTo>
                    <a:pt x="116" y="248"/>
                    <a:pt x="114" y="248"/>
                    <a:pt x="112" y="248"/>
                  </a:cubicBezTo>
                  <a:cubicBezTo>
                    <a:pt x="104" y="265"/>
                    <a:pt x="108" y="296"/>
                    <a:pt x="112" y="338"/>
                  </a:cubicBezTo>
                  <a:cubicBezTo>
                    <a:pt x="108" y="339"/>
                    <a:pt x="104" y="340"/>
                    <a:pt x="100" y="34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927"/>
            <p:cNvSpPr>
              <a:spLocks/>
            </p:cNvSpPr>
            <p:nvPr/>
          </p:nvSpPr>
          <p:spPr bwMode="auto">
            <a:xfrm>
              <a:off x="2491582" y="5158581"/>
              <a:ext cx="19050" cy="31750"/>
            </a:xfrm>
            <a:custGeom>
              <a:avLst/>
              <a:gdLst>
                <a:gd name="T0" fmla="*/ 22 w 35"/>
                <a:gd name="T1" fmla="*/ 64 h 64"/>
                <a:gd name="T2" fmla="*/ 17 w 35"/>
                <a:gd name="T3" fmla="*/ 62 h 64"/>
                <a:gd name="T4" fmla="*/ 17 w 35"/>
                <a:gd name="T5" fmla="*/ 1 h 64"/>
                <a:gd name="T6" fmla="*/ 22 w 35"/>
                <a:gd name="T7" fmla="*/ 0 h 64"/>
                <a:gd name="T8" fmla="*/ 34 w 35"/>
                <a:gd name="T9" fmla="*/ 32 h 64"/>
                <a:gd name="T10" fmla="*/ 22 w 35"/>
                <a:gd name="T11" fmla="*/ 64 h 64"/>
              </a:gdLst>
              <a:ahLst/>
              <a:cxnLst>
                <a:cxn ang="0">
                  <a:pos x="T0" y="T1"/>
                </a:cxn>
                <a:cxn ang="0">
                  <a:pos x="T2" y="T3"/>
                </a:cxn>
                <a:cxn ang="0">
                  <a:pos x="T4" y="T5"/>
                </a:cxn>
                <a:cxn ang="0">
                  <a:pos x="T6" y="T7"/>
                </a:cxn>
                <a:cxn ang="0">
                  <a:pos x="T8" y="T9"/>
                </a:cxn>
                <a:cxn ang="0">
                  <a:pos x="T10" y="T11"/>
                </a:cxn>
              </a:cxnLst>
              <a:rect l="0" t="0" r="r" b="b"/>
              <a:pathLst>
                <a:path w="35" h="64">
                  <a:moveTo>
                    <a:pt x="22" y="64"/>
                  </a:moveTo>
                  <a:cubicBezTo>
                    <a:pt x="20" y="64"/>
                    <a:pt x="19" y="63"/>
                    <a:pt x="17" y="62"/>
                  </a:cubicBezTo>
                  <a:cubicBezTo>
                    <a:pt x="11" y="55"/>
                    <a:pt x="0" y="7"/>
                    <a:pt x="17" y="1"/>
                  </a:cubicBezTo>
                  <a:cubicBezTo>
                    <a:pt x="18" y="0"/>
                    <a:pt x="20" y="0"/>
                    <a:pt x="22" y="0"/>
                  </a:cubicBezTo>
                  <a:cubicBezTo>
                    <a:pt x="30" y="0"/>
                    <a:pt x="34" y="16"/>
                    <a:pt x="34" y="32"/>
                  </a:cubicBezTo>
                  <a:cubicBezTo>
                    <a:pt x="35" y="48"/>
                    <a:pt x="30" y="64"/>
                    <a:pt x="22" y="6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930"/>
            <p:cNvSpPr>
              <a:spLocks/>
            </p:cNvSpPr>
            <p:nvPr/>
          </p:nvSpPr>
          <p:spPr bwMode="auto">
            <a:xfrm>
              <a:off x="2758282" y="4831556"/>
              <a:ext cx="26988" cy="25400"/>
            </a:xfrm>
            <a:custGeom>
              <a:avLst/>
              <a:gdLst>
                <a:gd name="T0" fmla="*/ 11 w 52"/>
                <a:gd name="T1" fmla="*/ 47 h 47"/>
                <a:gd name="T2" fmla="*/ 0 w 52"/>
                <a:gd name="T3" fmla="*/ 41 h 47"/>
                <a:gd name="T4" fmla="*/ 30 w 52"/>
                <a:gd name="T5" fmla="*/ 0 h 47"/>
                <a:gd name="T6" fmla="*/ 51 w 52"/>
                <a:gd name="T7" fmla="*/ 37 h 47"/>
                <a:gd name="T8" fmla="*/ 11 w 52"/>
                <a:gd name="T9" fmla="*/ 47 h 47"/>
              </a:gdLst>
              <a:ahLst/>
              <a:cxnLst>
                <a:cxn ang="0">
                  <a:pos x="T0" y="T1"/>
                </a:cxn>
                <a:cxn ang="0">
                  <a:pos x="T2" y="T3"/>
                </a:cxn>
                <a:cxn ang="0">
                  <a:pos x="T4" y="T5"/>
                </a:cxn>
                <a:cxn ang="0">
                  <a:pos x="T6" y="T7"/>
                </a:cxn>
                <a:cxn ang="0">
                  <a:pos x="T8" y="T9"/>
                </a:cxn>
              </a:cxnLst>
              <a:rect l="0" t="0" r="r" b="b"/>
              <a:pathLst>
                <a:path w="52" h="47">
                  <a:moveTo>
                    <a:pt x="11" y="47"/>
                  </a:moveTo>
                  <a:cubicBezTo>
                    <a:pt x="7" y="45"/>
                    <a:pt x="4" y="43"/>
                    <a:pt x="0" y="41"/>
                  </a:cubicBezTo>
                  <a:cubicBezTo>
                    <a:pt x="3" y="16"/>
                    <a:pt x="23" y="18"/>
                    <a:pt x="30" y="0"/>
                  </a:cubicBezTo>
                  <a:cubicBezTo>
                    <a:pt x="40" y="9"/>
                    <a:pt x="52" y="14"/>
                    <a:pt x="51" y="37"/>
                  </a:cubicBezTo>
                  <a:cubicBezTo>
                    <a:pt x="38" y="41"/>
                    <a:pt x="24" y="44"/>
                    <a:pt x="11" y="4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931"/>
            <p:cNvSpPr>
              <a:spLocks/>
            </p:cNvSpPr>
            <p:nvPr/>
          </p:nvSpPr>
          <p:spPr bwMode="auto">
            <a:xfrm>
              <a:off x="2764632" y="4850606"/>
              <a:ext cx="20638" cy="9525"/>
            </a:xfrm>
            <a:custGeom>
              <a:avLst/>
              <a:gdLst>
                <a:gd name="T0" fmla="*/ 21 w 40"/>
                <a:gd name="T1" fmla="*/ 18 h 18"/>
                <a:gd name="T2" fmla="*/ 0 w 40"/>
                <a:gd name="T3" fmla="*/ 10 h 18"/>
                <a:gd name="T4" fmla="*/ 40 w 40"/>
                <a:gd name="T5" fmla="*/ 0 h 18"/>
                <a:gd name="T6" fmla="*/ 40 w 40"/>
                <a:gd name="T7" fmla="*/ 3 h 18"/>
                <a:gd name="T8" fmla="*/ 21 w 40"/>
                <a:gd name="T9" fmla="*/ 18 h 18"/>
              </a:gdLst>
              <a:ahLst/>
              <a:cxnLst>
                <a:cxn ang="0">
                  <a:pos x="T0" y="T1"/>
                </a:cxn>
                <a:cxn ang="0">
                  <a:pos x="T2" y="T3"/>
                </a:cxn>
                <a:cxn ang="0">
                  <a:pos x="T4" y="T5"/>
                </a:cxn>
                <a:cxn ang="0">
                  <a:pos x="T6" y="T7"/>
                </a:cxn>
                <a:cxn ang="0">
                  <a:pos x="T8" y="T9"/>
                </a:cxn>
              </a:cxnLst>
              <a:rect l="0" t="0" r="r" b="b"/>
              <a:pathLst>
                <a:path w="40" h="18">
                  <a:moveTo>
                    <a:pt x="21" y="18"/>
                  </a:moveTo>
                  <a:cubicBezTo>
                    <a:pt x="14" y="18"/>
                    <a:pt x="7" y="15"/>
                    <a:pt x="0" y="10"/>
                  </a:cubicBezTo>
                  <a:cubicBezTo>
                    <a:pt x="13" y="7"/>
                    <a:pt x="27" y="4"/>
                    <a:pt x="40" y="0"/>
                  </a:cubicBezTo>
                  <a:cubicBezTo>
                    <a:pt x="40" y="1"/>
                    <a:pt x="40" y="2"/>
                    <a:pt x="40" y="3"/>
                  </a:cubicBezTo>
                  <a:cubicBezTo>
                    <a:pt x="34" y="14"/>
                    <a:pt x="27" y="18"/>
                    <a:pt x="21" y="1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932"/>
            <p:cNvSpPr>
              <a:spLocks/>
            </p:cNvSpPr>
            <p:nvPr/>
          </p:nvSpPr>
          <p:spPr bwMode="auto">
            <a:xfrm>
              <a:off x="2801144" y="5295106"/>
              <a:ext cx="20638" cy="30163"/>
            </a:xfrm>
            <a:custGeom>
              <a:avLst/>
              <a:gdLst>
                <a:gd name="T0" fmla="*/ 24 w 40"/>
                <a:gd name="T1" fmla="*/ 58 h 58"/>
                <a:gd name="T2" fmla="*/ 1 w 40"/>
                <a:gd name="T3" fmla="*/ 47 h 58"/>
                <a:gd name="T4" fmla="*/ 0 w 40"/>
                <a:gd name="T5" fmla="*/ 47 h 58"/>
                <a:gd name="T6" fmla="*/ 0 w 40"/>
                <a:gd name="T7" fmla="*/ 13 h 58"/>
                <a:gd name="T8" fmla="*/ 30 w 40"/>
                <a:gd name="T9" fmla="*/ 0 h 58"/>
                <a:gd name="T10" fmla="*/ 40 w 40"/>
                <a:gd name="T11" fmla="*/ 1 h 58"/>
                <a:gd name="T12" fmla="*/ 24 w 40"/>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0" h="58">
                  <a:moveTo>
                    <a:pt x="24" y="58"/>
                  </a:moveTo>
                  <a:cubicBezTo>
                    <a:pt x="18" y="53"/>
                    <a:pt x="12" y="47"/>
                    <a:pt x="1" y="47"/>
                  </a:cubicBezTo>
                  <a:cubicBezTo>
                    <a:pt x="1" y="47"/>
                    <a:pt x="0" y="47"/>
                    <a:pt x="0" y="47"/>
                  </a:cubicBezTo>
                  <a:lnTo>
                    <a:pt x="0" y="13"/>
                  </a:lnTo>
                  <a:cubicBezTo>
                    <a:pt x="7" y="6"/>
                    <a:pt x="17" y="0"/>
                    <a:pt x="30" y="0"/>
                  </a:cubicBezTo>
                  <a:cubicBezTo>
                    <a:pt x="33" y="0"/>
                    <a:pt x="36" y="1"/>
                    <a:pt x="40" y="1"/>
                  </a:cubicBezTo>
                  <a:cubicBezTo>
                    <a:pt x="37" y="24"/>
                    <a:pt x="23" y="30"/>
                    <a:pt x="24"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933"/>
            <p:cNvSpPr>
              <a:spLocks/>
            </p:cNvSpPr>
            <p:nvPr/>
          </p:nvSpPr>
          <p:spPr bwMode="auto">
            <a:xfrm>
              <a:off x="2401094" y="5944394"/>
              <a:ext cx="28575" cy="33338"/>
            </a:xfrm>
            <a:custGeom>
              <a:avLst/>
              <a:gdLst>
                <a:gd name="T0" fmla="*/ 17 w 56"/>
                <a:gd name="T1" fmla="*/ 67 h 67"/>
                <a:gd name="T2" fmla="*/ 0 w 56"/>
                <a:gd name="T3" fmla="*/ 56 h 67"/>
                <a:gd name="T4" fmla="*/ 56 w 56"/>
                <a:gd name="T5" fmla="*/ 0 h 67"/>
                <a:gd name="T6" fmla="*/ 17 w 56"/>
                <a:gd name="T7" fmla="*/ 67 h 67"/>
              </a:gdLst>
              <a:ahLst/>
              <a:cxnLst>
                <a:cxn ang="0">
                  <a:pos x="T0" y="T1"/>
                </a:cxn>
                <a:cxn ang="0">
                  <a:pos x="T2" y="T3"/>
                </a:cxn>
                <a:cxn ang="0">
                  <a:pos x="T4" y="T5"/>
                </a:cxn>
                <a:cxn ang="0">
                  <a:pos x="T6" y="T7"/>
                </a:cxn>
              </a:cxnLst>
              <a:rect l="0" t="0" r="r" b="b"/>
              <a:pathLst>
                <a:path w="56" h="67">
                  <a:moveTo>
                    <a:pt x="17" y="67"/>
                  </a:moveTo>
                  <a:cubicBezTo>
                    <a:pt x="12" y="67"/>
                    <a:pt x="7" y="64"/>
                    <a:pt x="0" y="56"/>
                  </a:cubicBezTo>
                  <a:cubicBezTo>
                    <a:pt x="20" y="38"/>
                    <a:pt x="23" y="19"/>
                    <a:pt x="56" y="0"/>
                  </a:cubicBezTo>
                  <a:cubicBezTo>
                    <a:pt x="47" y="22"/>
                    <a:pt x="37" y="67"/>
                    <a:pt x="17"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934"/>
            <p:cNvSpPr>
              <a:spLocks/>
            </p:cNvSpPr>
            <p:nvPr/>
          </p:nvSpPr>
          <p:spPr bwMode="auto">
            <a:xfrm>
              <a:off x="2659857" y="5395119"/>
              <a:ext cx="34925" cy="31750"/>
            </a:xfrm>
            <a:custGeom>
              <a:avLst/>
              <a:gdLst>
                <a:gd name="T0" fmla="*/ 49 w 69"/>
                <a:gd name="T1" fmla="*/ 63 h 63"/>
                <a:gd name="T2" fmla="*/ 5 w 69"/>
                <a:gd name="T3" fmla="*/ 0 h 63"/>
                <a:gd name="T4" fmla="*/ 69 w 69"/>
                <a:gd name="T5" fmla="*/ 56 h 63"/>
                <a:gd name="T6" fmla="*/ 49 w 69"/>
                <a:gd name="T7" fmla="*/ 63 h 63"/>
              </a:gdLst>
              <a:ahLst/>
              <a:cxnLst>
                <a:cxn ang="0">
                  <a:pos x="T0" y="T1"/>
                </a:cxn>
                <a:cxn ang="0">
                  <a:pos x="T2" y="T3"/>
                </a:cxn>
                <a:cxn ang="0">
                  <a:pos x="T4" y="T5"/>
                </a:cxn>
                <a:cxn ang="0">
                  <a:pos x="T6" y="T7"/>
                </a:cxn>
              </a:cxnLst>
              <a:rect l="0" t="0" r="r" b="b"/>
              <a:pathLst>
                <a:path w="69" h="63">
                  <a:moveTo>
                    <a:pt x="49" y="63"/>
                  </a:moveTo>
                  <a:cubicBezTo>
                    <a:pt x="27" y="63"/>
                    <a:pt x="0" y="41"/>
                    <a:pt x="5" y="0"/>
                  </a:cubicBezTo>
                  <a:cubicBezTo>
                    <a:pt x="37" y="3"/>
                    <a:pt x="61" y="17"/>
                    <a:pt x="69" y="56"/>
                  </a:cubicBezTo>
                  <a:cubicBezTo>
                    <a:pt x="64" y="61"/>
                    <a:pt x="57" y="63"/>
                    <a:pt x="49"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938"/>
            <p:cNvSpPr>
              <a:spLocks/>
            </p:cNvSpPr>
            <p:nvPr/>
          </p:nvSpPr>
          <p:spPr bwMode="auto">
            <a:xfrm>
              <a:off x="2393157" y="5903119"/>
              <a:ext cx="28575" cy="34925"/>
            </a:xfrm>
            <a:custGeom>
              <a:avLst/>
              <a:gdLst>
                <a:gd name="T0" fmla="*/ 55 w 55"/>
                <a:gd name="T1" fmla="*/ 68 h 68"/>
                <a:gd name="T2" fmla="*/ 6 w 55"/>
                <a:gd name="T3" fmla="*/ 7 h 68"/>
                <a:gd name="T4" fmla="*/ 23 w 55"/>
                <a:gd name="T5" fmla="*/ 0 h 68"/>
                <a:gd name="T6" fmla="*/ 55 w 55"/>
                <a:gd name="T7" fmla="*/ 68 h 68"/>
              </a:gdLst>
              <a:ahLst/>
              <a:cxnLst>
                <a:cxn ang="0">
                  <a:pos x="T0" y="T1"/>
                </a:cxn>
                <a:cxn ang="0">
                  <a:pos x="T2" y="T3"/>
                </a:cxn>
                <a:cxn ang="0">
                  <a:pos x="T4" y="T5"/>
                </a:cxn>
                <a:cxn ang="0">
                  <a:pos x="T6" y="T7"/>
                </a:cxn>
              </a:cxnLst>
              <a:rect l="0" t="0" r="r" b="b"/>
              <a:pathLst>
                <a:path w="55" h="68">
                  <a:moveTo>
                    <a:pt x="55" y="68"/>
                  </a:moveTo>
                  <a:cubicBezTo>
                    <a:pt x="30" y="59"/>
                    <a:pt x="0" y="59"/>
                    <a:pt x="6" y="7"/>
                  </a:cubicBezTo>
                  <a:cubicBezTo>
                    <a:pt x="12" y="5"/>
                    <a:pt x="17" y="2"/>
                    <a:pt x="23" y="0"/>
                  </a:cubicBezTo>
                  <a:cubicBezTo>
                    <a:pt x="46" y="5"/>
                    <a:pt x="53" y="34"/>
                    <a:pt x="55"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939"/>
            <p:cNvSpPr>
              <a:spLocks/>
            </p:cNvSpPr>
            <p:nvPr/>
          </p:nvSpPr>
          <p:spPr bwMode="auto">
            <a:xfrm>
              <a:off x="2396332" y="5903119"/>
              <a:ext cx="7938" cy="3175"/>
            </a:xfrm>
            <a:custGeom>
              <a:avLst/>
              <a:gdLst>
                <a:gd name="T0" fmla="*/ 0 w 17"/>
                <a:gd name="T1" fmla="*/ 7 h 7"/>
                <a:gd name="T2" fmla="*/ 1 w 17"/>
                <a:gd name="T3" fmla="*/ 1 h 7"/>
                <a:gd name="T4" fmla="*/ 10 w 17"/>
                <a:gd name="T5" fmla="*/ 0 h 7"/>
                <a:gd name="T6" fmla="*/ 17 w 17"/>
                <a:gd name="T7" fmla="*/ 0 h 7"/>
                <a:gd name="T8" fmla="*/ 0 w 17"/>
                <a:gd name="T9" fmla="*/ 7 h 7"/>
              </a:gdLst>
              <a:ahLst/>
              <a:cxnLst>
                <a:cxn ang="0">
                  <a:pos x="T0" y="T1"/>
                </a:cxn>
                <a:cxn ang="0">
                  <a:pos x="T2" y="T3"/>
                </a:cxn>
                <a:cxn ang="0">
                  <a:pos x="T4" y="T5"/>
                </a:cxn>
                <a:cxn ang="0">
                  <a:pos x="T6" y="T7"/>
                </a:cxn>
                <a:cxn ang="0">
                  <a:pos x="T8" y="T9"/>
                </a:cxn>
              </a:cxnLst>
              <a:rect l="0" t="0" r="r" b="b"/>
              <a:pathLst>
                <a:path w="17" h="7">
                  <a:moveTo>
                    <a:pt x="0" y="7"/>
                  </a:moveTo>
                  <a:cubicBezTo>
                    <a:pt x="0" y="5"/>
                    <a:pt x="1" y="3"/>
                    <a:pt x="1" y="1"/>
                  </a:cubicBezTo>
                  <a:cubicBezTo>
                    <a:pt x="4" y="0"/>
                    <a:pt x="7" y="0"/>
                    <a:pt x="10" y="0"/>
                  </a:cubicBezTo>
                  <a:cubicBezTo>
                    <a:pt x="13" y="0"/>
                    <a:pt x="15" y="0"/>
                    <a:pt x="17" y="0"/>
                  </a:cubicBezTo>
                  <a:cubicBezTo>
                    <a:pt x="11" y="2"/>
                    <a:pt x="6" y="5"/>
                    <a:pt x="0" y="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940"/>
            <p:cNvSpPr>
              <a:spLocks/>
            </p:cNvSpPr>
            <p:nvPr/>
          </p:nvSpPr>
          <p:spPr bwMode="auto">
            <a:xfrm>
              <a:off x="2464594" y="5947569"/>
              <a:ext cx="52388" cy="71438"/>
            </a:xfrm>
            <a:custGeom>
              <a:avLst/>
              <a:gdLst>
                <a:gd name="T0" fmla="*/ 61 w 105"/>
                <a:gd name="T1" fmla="*/ 137 h 137"/>
                <a:gd name="T2" fmla="*/ 14 w 105"/>
                <a:gd name="T3" fmla="*/ 79 h 137"/>
                <a:gd name="T4" fmla="*/ 5 w 105"/>
                <a:gd name="T5" fmla="*/ 81 h 137"/>
                <a:gd name="T6" fmla="*/ 28 w 105"/>
                <a:gd name="T7" fmla="*/ 2 h 137"/>
                <a:gd name="T8" fmla="*/ 42 w 105"/>
                <a:gd name="T9" fmla="*/ 0 h 137"/>
                <a:gd name="T10" fmla="*/ 61 w 105"/>
                <a:gd name="T11" fmla="*/ 137 h 137"/>
              </a:gdLst>
              <a:ahLst/>
              <a:cxnLst>
                <a:cxn ang="0">
                  <a:pos x="T0" y="T1"/>
                </a:cxn>
                <a:cxn ang="0">
                  <a:pos x="T2" y="T3"/>
                </a:cxn>
                <a:cxn ang="0">
                  <a:pos x="T4" y="T5"/>
                </a:cxn>
                <a:cxn ang="0">
                  <a:pos x="T6" y="T7"/>
                </a:cxn>
                <a:cxn ang="0">
                  <a:pos x="T8" y="T9"/>
                </a:cxn>
                <a:cxn ang="0">
                  <a:pos x="T10" y="T11"/>
                </a:cxn>
              </a:cxnLst>
              <a:rect l="0" t="0" r="r" b="b"/>
              <a:pathLst>
                <a:path w="105" h="137">
                  <a:moveTo>
                    <a:pt x="61" y="137"/>
                  </a:moveTo>
                  <a:cubicBezTo>
                    <a:pt x="38" y="127"/>
                    <a:pt x="43" y="79"/>
                    <a:pt x="14" y="79"/>
                  </a:cubicBezTo>
                  <a:cubicBezTo>
                    <a:pt x="11" y="79"/>
                    <a:pt x="8" y="80"/>
                    <a:pt x="5" y="81"/>
                  </a:cubicBezTo>
                  <a:cubicBezTo>
                    <a:pt x="0" y="37"/>
                    <a:pt x="25" y="35"/>
                    <a:pt x="28" y="2"/>
                  </a:cubicBezTo>
                  <a:cubicBezTo>
                    <a:pt x="33" y="1"/>
                    <a:pt x="38" y="0"/>
                    <a:pt x="42" y="0"/>
                  </a:cubicBezTo>
                  <a:cubicBezTo>
                    <a:pt x="105" y="0"/>
                    <a:pt x="95" y="103"/>
                    <a:pt x="61" y="13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941"/>
            <p:cNvSpPr>
              <a:spLocks/>
            </p:cNvSpPr>
            <p:nvPr/>
          </p:nvSpPr>
          <p:spPr bwMode="auto">
            <a:xfrm>
              <a:off x="2391569" y="5568156"/>
              <a:ext cx="31750" cy="47625"/>
            </a:xfrm>
            <a:custGeom>
              <a:avLst/>
              <a:gdLst>
                <a:gd name="T0" fmla="*/ 48 w 61"/>
                <a:gd name="T1" fmla="*/ 92 h 92"/>
                <a:gd name="T2" fmla="*/ 33 w 61"/>
                <a:gd name="T3" fmla="*/ 0 h 92"/>
                <a:gd name="T4" fmla="*/ 57 w 61"/>
                <a:gd name="T5" fmla="*/ 91 h 92"/>
                <a:gd name="T6" fmla="*/ 48 w 61"/>
                <a:gd name="T7" fmla="*/ 92 h 92"/>
              </a:gdLst>
              <a:ahLst/>
              <a:cxnLst>
                <a:cxn ang="0">
                  <a:pos x="T0" y="T1"/>
                </a:cxn>
                <a:cxn ang="0">
                  <a:pos x="T2" y="T3"/>
                </a:cxn>
                <a:cxn ang="0">
                  <a:pos x="T4" y="T5"/>
                </a:cxn>
                <a:cxn ang="0">
                  <a:pos x="T6" y="T7"/>
                </a:cxn>
              </a:cxnLst>
              <a:rect l="0" t="0" r="r" b="b"/>
              <a:pathLst>
                <a:path w="61" h="92">
                  <a:moveTo>
                    <a:pt x="48" y="92"/>
                  </a:moveTo>
                  <a:cubicBezTo>
                    <a:pt x="5" y="92"/>
                    <a:pt x="0" y="22"/>
                    <a:pt x="33" y="0"/>
                  </a:cubicBezTo>
                  <a:cubicBezTo>
                    <a:pt x="57" y="8"/>
                    <a:pt x="61" y="44"/>
                    <a:pt x="57" y="91"/>
                  </a:cubicBezTo>
                  <a:cubicBezTo>
                    <a:pt x="54" y="91"/>
                    <a:pt x="51" y="92"/>
                    <a:pt x="48" y="9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942"/>
            <p:cNvSpPr>
              <a:spLocks/>
            </p:cNvSpPr>
            <p:nvPr/>
          </p:nvSpPr>
          <p:spPr bwMode="auto">
            <a:xfrm>
              <a:off x="2389982" y="4968081"/>
              <a:ext cx="65088" cy="85725"/>
            </a:xfrm>
            <a:custGeom>
              <a:avLst/>
              <a:gdLst>
                <a:gd name="T0" fmla="*/ 107 w 127"/>
                <a:gd name="T1" fmla="*/ 167 h 167"/>
                <a:gd name="T2" fmla="*/ 0 w 127"/>
                <a:gd name="T3" fmla="*/ 0 h 167"/>
                <a:gd name="T4" fmla="*/ 121 w 127"/>
                <a:gd name="T5" fmla="*/ 141 h 167"/>
                <a:gd name="T6" fmla="*/ 127 w 127"/>
                <a:gd name="T7" fmla="*/ 141 h 167"/>
                <a:gd name="T8" fmla="*/ 120 w 127"/>
                <a:gd name="T9" fmla="*/ 160 h 167"/>
                <a:gd name="T10" fmla="*/ 107 w 127"/>
                <a:gd name="T11" fmla="*/ 167 h 167"/>
              </a:gdLst>
              <a:ahLst/>
              <a:cxnLst>
                <a:cxn ang="0">
                  <a:pos x="T0" y="T1"/>
                </a:cxn>
                <a:cxn ang="0">
                  <a:pos x="T2" y="T3"/>
                </a:cxn>
                <a:cxn ang="0">
                  <a:pos x="T4" y="T5"/>
                </a:cxn>
                <a:cxn ang="0">
                  <a:pos x="T6" y="T7"/>
                </a:cxn>
                <a:cxn ang="0">
                  <a:pos x="T8" y="T9"/>
                </a:cxn>
                <a:cxn ang="0">
                  <a:pos x="T10" y="T11"/>
                </a:cxn>
              </a:cxnLst>
              <a:rect l="0" t="0" r="r" b="b"/>
              <a:pathLst>
                <a:path w="127" h="167">
                  <a:moveTo>
                    <a:pt x="107" y="167"/>
                  </a:moveTo>
                  <a:cubicBezTo>
                    <a:pt x="43" y="144"/>
                    <a:pt x="1" y="84"/>
                    <a:pt x="0" y="0"/>
                  </a:cubicBezTo>
                  <a:cubicBezTo>
                    <a:pt x="38" y="11"/>
                    <a:pt x="49" y="141"/>
                    <a:pt x="121" y="141"/>
                  </a:cubicBezTo>
                  <a:cubicBezTo>
                    <a:pt x="123" y="141"/>
                    <a:pt x="125" y="141"/>
                    <a:pt x="127" y="141"/>
                  </a:cubicBezTo>
                  <a:cubicBezTo>
                    <a:pt x="124" y="146"/>
                    <a:pt x="121" y="152"/>
                    <a:pt x="120" y="160"/>
                  </a:cubicBezTo>
                  <a:cubicBezTo>
                    <a:pt x="116" y="163"/>
                    <a:pt x="111" y="165"/>
                    <a:pt x="107" y="1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943"/>
            <p:cNvSpPr>
              <a:spLocks/>
            </p:cNvSpPr>
            <p:nvPr/>
          </p:nvSpPr>
          <p:spPr bwMode="auto">
            <a:xfrm>
              <a:off x="2445544" y="5049044"/>
              <a:ext cx="6350" cy="6350"/>
            </a:xfrm>
            <a:custGeom>
              <a:avLst/>
              <a:gdLst>
                <a:gd name="T0" fmla="*/ 12 w 13"/>
                <a:gd name="T1" fmla="*/ 11 h 11"/>
                <a:gd name="T2" fmla="*/ 0 w 13"/>
                <a:gd name="T3" fmla="*/ 7 h 11"/>
                <a:gd name="T4" fmla="*/ 13 w 13"/>
                <a:gd name="T5" fmla="*/ 0 h 11"/>
                <a:gd name="T6" fmla="*/ 12 w 13"/>
                <a:gd name="T7" fmla="*/ 11 h 11"/>
              </a:gdLst>
              <a:ahLst/>
              <a:cxnLst>
                <a:cxn ang="0">
                  <a:pos x="T0" y="T1"/>
                </a:cxn>
                <a:cxn ang="0">
                  <a:pos x="T2" y="T3"/>
                </a:cxn>
                <a:cxn ang="0">
                  <a:pos x="T4" y="T5"/>
                </a:cxn>
                <a:cxn ang="0">
                  <a:pos x="T6" y="T7"/>
                </a:cxn>
              </a:cxnLst>
              <a:rect l="0" t="0" r="r" b="b"/>
              <a:pathLst>
                <a:path w="13" h="11">
                  <a:moveTo>
                    <a:pt x="12" y="11"/>
                  </a:moveTo>
                  <a:cubicBezTo>
                    <a:pt x="8" y="10"/>
                    <a:pt x="4" y="9"/>
                    <a:pt x="0" y="7"/>
                  </a:cubicBezTo>
                  <a:cubicBezTo>
                    <a:pt x="4" y="5"/>
                    <a:pt x="9" y="3"/>
                    <a:pt x="13" y="0"/>
                  </a:cubicBezTo>
                  <a:cubicBezTo>
                    <a:pt x="12" y="4"/>
                    <a:pt x="12" y="7"/>
                    <a:pt x="12" y="1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944"/>
            <p:cNvSpPr>
              <a:spLocks/>
            </p:cNvSpPr>
            <p:nvPr/>
          </p:nvSpPr>
          <p:spPr bwMode="auto">
            <a:xfrm>
              <a:off x="2409032" y="5130006"/>
              <a:ext cx="23813" cy="26988"/>
            </a:xfrm>
            <a:custGeom>
              <a:avLst/>
              <a:gdLst>
                <a:gd name="T0" fmla="*/ 22 w 48"/>
                <a:gd name="T1" fmla="*/ 53 h 53"/>
                <a:gd name="T2" fmla="*/ 0 w 48"/>
                <a:gd name="T3" fmla="*/ 45 h 53"/>
                <a:gd name="T4" fmla="*/ 31 w 48"/>
                <a:gd name="T5" fmla="*/ 0 h 53"/>
                <a:gd name="T6" fmla="*/ 48 w 48"/>
                <a:gd name="T7" fmla="*/ 11 h 53"/>
                <a:gd name="T8" fmla="*/ 22 w 48"/>
                <a:gd name="T9" fmla="*/ 53 h 53"/>
              </a:gdLst>
              <a:ahLst/>
              <a:cxnLst>
                <a:cxn ang="0">
                  <a:pos x="T0" y="T1"/>
                </a:cxn>
                <a:cxn ang="0">
                  <a:pos x="T2" y="T3"/>
                </a:cxn>
                <a:cxn ang="0">
                  <a:pos x="T4" y="T5"/>
                </a:cxn>
                <a:cxn ang="0">
                  <a:pos x="T6" y="T7"/>
                </a:cxn>
                <a:cxn ang="0">
                  <a:pos x="T8" y="T9"/>
                </a:cxn>
              </a:cxnLst>
              <a:rect l="0" t="0" r="r" b="b"/>
              <a:pathLst>
                <a:path w="48" h="53">
                  <a:moveTo>
                    <a:pt x="22" y="53"/>
                  </a:moveTo>
                  <a:cubicBezTo>
                    <a:pt x="15" y="53"/>
                    <a:pt x="7" y="50"/>
                    <a:pt x="0" y="45"/>
                  </a:cubicBezTo>
                  <a:cubicBezTo>
                    <a:pt x="6" y="28"/>
                    <a:pt x="17" y="0"/>
                    <a:pt x="31" y="0"/>
                  </a:cubicBezTo>
                  <a:cubicBezTo>
                    <a:pt x="36" y="0"/>
                    <a:pt x="42" y="3"/>
                    <a:pt x="48" y="11"/>
                  </a:cubicBezTo>
                  <a:cubicBezTo>
                    <a:pt x="47" y="41"/>
                    <a:pt x="36" y="53"/>
                    <a:pt x="22" y="5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945"/>
            <p:cNvSpPr>
              <a:spLocks noEditPoints="1"/>
            </p:cNvSpPr>
            <p:nvPr/>
          </p:nvSpPr>
          <p:spPr bwMode="auto">
            <a:xfrm>
              <a:off x="2545557" y="5677694"/>
              <a:ext cx="47625" cy="109538"/>
            </a:xfrm>
            <a:custGeom>
              <a:avLst/>
              <a:gdLst>
                <a:gd name="T0" fmla="*/ 21 w 92"/>
                <a:gd name="T1" fmla="*/ 214 h 214"/>
                <a:gd name="T2" fmla="*/ 32 w 92"/>
                <a:gd name="T3" fmla="*/ 89 h 214"/>
                <a:gd name="T4" fmla="*/ 68 w 92"/>
                <a:gd name="T5" fmla="*/ 94 h 214"/>
                <a:gd name="T6" fmla="*/ 69 w 92"/>
                <a:gd name="T7" fmla="*/ 146 h 214"/>
                <a:gd name="T8" fmla="*/ 21 w 92"/>
                <a:gd name="T9" fmla="*/ 214 h 214"/>
                <a:gd name="T10" fmla="*/ 62 w 92"/>
                <a:gd name="T11" fmla="*/ 67 h 214"/>
                <a:gd name="T12" fmla="*/ 28 w 92"/>
                <a:gd name="T13" fmla="*/ 63 h 214"/>
                <a:gd name="T14" fmla="*/ 21 w 92"/>
                <a:gd name="T15" fmla="*/ 45 h 214"/>
                <a:gd name="T16" fmla="*/ 92 w 92"/>
                <a:gd name="T17" fmla="*/ 0 h 214"/>
                <a:gd name="T18" fmla="*/ 62 w 92"/>
                <a:gd name="T19" fmla="*/ 6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214">
                  <a:moveTo>
                    <a:pt x="21" y="214"/>
                  </a:moveTo>
                  <a:cubicBezTo>
                    <a:pt x="0" y="203"/>
                    <a:pt x="33" y="144"/>
                    <a:pt x="32" y="89"/>
                  </a:cubicBezTo>
                  <a:cubicBezTo>
                    <a:pt x="44" y="91"/>
                    <a:pt x="56" y="93"/>
                    <a:pt x="68" y="94"/>
                  </a:cubicBezTo>
                  <a:cubicBezTo>
                    <a:pt x="70" y="108"/>
                    <a:pt x="70" y="126"/>
                    <a:pt x="69" y="146"/>
                  </a:cubicBezTo>
                  <a:cubicBezTo>
                    <a:pt x="41" y="152"/>
                    <a:pt x="44" y="202"/>
                    <a:pt x="21" y="214"/>
                  </a:cubicBezTo>
                  <a:close/>
                  <a:moveTo>
                    <a:pt x="62" y="67"/>
                  </a:moveTo>
                  <a:cubicBezTo>
                    <a:pt x="51" y="66"/>
                    <a:pt x="39" y="65"/>
                    <a:pt x="28" y="63"/>
                  </a:cubicBezTo>
                  <a:cubicBezTo>
                    <a:pt x="27" y="57"/>
                    <a:pt x="24" y="51"/>
                    <a:pt x="21" y="45"/>
                  </a:cubicBezTo>
                  <a:cubicBezTo>
                    <a:pt x="43" y="27"/>
                    <a:pt x="73" y="19"/>
                    <a:pt x="92" y="0"/>
                  </a:cubicBezTo>
                  <a:cubicBezTo>
                    <a:pt x="91" y="35"/>
                    <a:pt x="87" y="66"/>
                    <a:pt x="62"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946"/>
            <p:cNvSpPr>
              <a:spLocks/>
            </p:cNvSpPr>
            <p:nvPr/>
          </p:nvSpPr>
          <p:spPr bwMode="auto">
            <a:xfrm>
              <a:off x="2559844" y="5711031"/>
              <a:ext cx="20638" cy="15875"/>
            </a:xfrm>
            <a:custGeom>
              <a:avLst/>
              <a:gdLst>
                <a:gd name="T0" fmla="*/ 40 w 40"/>
                <a:gd name="T1" fmla="*/ 31 h 31"/>
                <a:gd name="T2" fmla="*/ 4 w 40"/>
                <a:gd name="T3" fmla="*/ 26 h 31"/>
                <a:gd name="T4" fmla="*/ 0 w 40"/>
                <a:gd name="T5" fmla="*/ 0 h 31"/>
                <a:gd name="T6" fmla="*/ 34 w 40"/>
                <a:gd name="T7" fmla="*/ 4 h 31"/>
                <a:gd name="T8" fmla="*/ 32 w 40"/>
                <a:gd name="T9" fmla="*/ 5 h 31"/>
                <a:gd name="T10" fmla="*/ 25 w 40"/>
                <a:gd name="T11" fmla="*/ 4 h 31"/>
                <a:gd name="T12" fmla="*/ 40 w 4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40" h="31">
                  <a:moveTo>
                    <a:pt x="40" y="31"/>
                  </a:moveTo>
                  <a:cubicBezTo>
                    <a:pt x="28" y="30"/>
                    <a:pt x="16" y="28"/>
                    <a:pt x="4" y="26"/>
                  </a:cubicBezTo>
                  <a:cubicBezTo>
                    <a:pt x="4" y="17"/>
                    <a:pt x="3" y="8"/>
                    <a:pt x="0" y="0"/>
                  </a:cubicBezTo>
                  <a:cubicBezTo>
                    <a:pt x="11" y="2"/>
                    <a:pt x="23" y="3"/>
                    <a:pt x="34" y="4"/>
                  </a:cubicBezTo>
                  <a:cubicBezTo>
                    <a:pt x="33" y="4"/>
                    <a:pt x="33" y="5"/>
                    <a:pt x="32" y="5"/>
                  </a:cubicBezTo>
                  <a:cubicBezTo>
                    <a:pt x="30" y="5"/>
                    <a:pt x="27" y="4"/>
                    <a:pt x="25" y="4"/>
                  </a:cubicBezTo>
                  <a:cubicBezTo>
                    <a:pt x="33" y="9"/>
                    <a:pt x="37" y="18"/>
                    <a:pt x="40" y="3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948"/>
            <p:cNvSpPr>
              <a:spLocks/>
            </p:cNvSpPr>
            <p:nvPr/>
          </p:nvSpPr>
          <p:spPr bwMode="auto">
            <a:xfrm>
              <a:off x="2516982" y="5720556"/>
              <a:ext cx="30163" cy="31750"/>
            </a:xfrm>
            <a:custGeom>
              <a:avLst/>
              <a:gdLst>
                <a:gd name="T0" fmla="*/ 22 w 61"/>
                <a:gd name="T1" fmla="*/ 63 h 63"/>
                <a:gd name="T2" fmla="*/ 21 w 61"/>
                <a:gd name="T3" fmla="*/ 63 h 63"/>
                <a:gd name="T4" fmla="*/ 52 w 61"/>
                <a:gd name="T5" fmla="*/ 0 h 63"/>
                <a:gd name="T6" fmla="*/ 61 w 61"/>
                <a:gd name="T7" fmla="*/ 1 h 63"/>
                <a:gd name="T8" fmla="*/ 22 w 61"/>
                <a:gd name="T9" fmla="*/ 63 h 63"/>
              </a:gdLst>
              <a:ahLst/>
              <a:cxnLst>
                <a:cxn ang="0">
                  <a:pos x="T0" y="T1"/>
                </a:cxn>
                <a:cxn ang="0">
                  <a:pos x="T2" y="T3"/>
                </a:cxn>
                <a:cxn ang="0">
                  <a:pos x="T4" y="T5"/>
                </a:cxn>
                <a:cxn ang="0">
                  <a:pos x="T6" y="T7"/>
                </a:cxn>
                <a:cxn ang="0">
                  <a:pos x="T8" y="T9"/>
                </a:cxn>
              </a:cxnLst>
              <a:rect l="0" t="0" r="r" b="b"/>
              <a:pathLst>
                <a:path w="61" h="63">
                  <a:moveTo>
                    <a:pt x="22" y="63"/>
                  </a:moveTo>
                  <a:lnTo>
                    <a:pt x="21" y="63"/>
                  </a:lnTo>
                  <a:cubicBezTo>
                    <a:pt x="0" y="29"/>
                    <a:pt x="30" y="11"/>
                    <a:pt x="52" y="0"/>
                  </a:cubicBezTo>
                  <a:cubicBezTo>
                    <a:pt x="55" y="0"/>
                    <a:pt x="58" y="1"/>
                    <a:pt x="61" y="1"/>
                  </a:cubicBezTo>
                  <a:cubicBezTo>
                    <a:pt x="57" y="18"/>
                    <a:pt x="42" y="63"/>
                    <a:pt x="22"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949"/>
            <p:cNvSpPr>
              <a:spLocks/>
            </p:cNvSpPr>
            <p:nvPr/>
          </p:nvSpPr>
          <p:spPr bwMode="auto">
            <a:xfrm>
              <a:off x="2543969" y="5717381"/>
              <a:ext cx="3175" cy="3175"/>
            </a:xfrm>
            <a:custGeom>
              <a:avLst/>
              <a:gdLst>
                <a:gd name="T0" fmla="*/ 9 w 9"/>
                <a:gd name="T1" fmla="*/ 6 h 6"/>
                <a:gd name="T2" fmla="*/ 0 w 9"/>
                <a:gd name="T3" fmla="*/ 5 h 6"/>
                <a:gd name="T4" fmla="*/ 9 w 9"/>
                <a:gd name="T5" fmla="*/ 0 h 6"/>
                <a:gd name="T6" fmla="*/ 9 w 9"/>
                <a:gd name="T7" fmla="*/ 6 h 6"/>
              </a:gdLst>
              <a:ahLst/>
              <a:cxnLst>
                <a:cxn ang="0">
                  <a:pos x="T0" y="T1"/>
                </a:cxn>
                <a:cxn ang="0">
                  <a:pos x="T2" y="T3"/>
                </a:cxn>
                <a:cxn ang="0">
                  <a:pos x="T4" y="T5"/>
                </a:cxn>
                <a:cxn ang="0">
                  <a:pos x="T6" y="T7"/>
                </a:cxn>
              </a:cxnLst>
              <a:rect l="0" t="0" r="r" b="b"/>
              <a:pathLst>
                <a:path w="9" h="6">
                  <a:moveTo>
                    <a:pt x="9" y="6"/>
                  </a:moveTo>
                  <a:cubicBezTo>
                    <a:pt x="6" y="6"/>
                    <a:pt x="3" y="5"/>
                    <a:pt x="0" y="5"/>
                  </a:cubicBezTo>
                  <a:cubicBezTo>
                    <a:pt x="3" y="3"/>
                    <a:pt x="6" y="1"/>
                    <a:pt x="9" y="0"/>
                  </a:cubicBezTo>
                  <a:cubicBezTo>
                    <a:pt x="9" y="0"/>
                    <a:pt x="9" y="3"/>
                    <a:pt x="9" y="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950"/>
            <p:cNvSpPr>
              <a:spLocks/>
            </p:cNvSpPr>
            <p:nvPr/>
          </p:nvSpPr>
          <p:spPr bwMode="auto">
            <a:xfrm>
              <a:off x="2510632" y="5903119"/>
              <a:ext cx="22225" cy="28575"/>
            </a:xfrm>
            <a:custGeom>
              <a:avLst/>
              <a:gdLst>
                <a:gd name="T0" fmla="*/ 4 w 45"/>
                <a:gd name="T1" fmla="*/ 57 h 57"/>
                <a:gd name="T2" fmla="*/ 1 w 45"/>
                <a:gd name="T3" fmla="*/ 56 h 57"/>
                <a:gd name="T4" fmla="*/ 17 w 45"/>
                <a:gd name="T5" fmla="*/ 0 h 57"/>
                <a:gd name="T6" fmla="*/ 4 w 45"/>
                <a:gd name="T7" fmla="*/ 57 h 57"/>
              </a:gdLst>
              <a:ahLst/>
              <a:cxnLst>
                <a:cxn ang="0">
                  <a:pos x="T0" y="T1"/>
                </a:cxn>
                <a:cxn ang="0">
                  <a:pos x="T2" y="T3"/>
                </a:cxn>
                <a:cxn ang="0">
                  <a:pos x="T4" y="T5"/>
                </a:cxn>
                <a:cxn ang="0">
                  <a:pos x="T6" y="T7"/>
                </a:cxn>
              </a:cxnLst>
              <a:rect l="0" t="0" r="r" b="b"/>
              <a:pathLst>
                <a:path w="45" h="57">
                  <a:moveTo>
                    <a:pt x="4" y="57"/>
                  </a:moveTo>
                  <a:cubicBezTo>
                    <a:pt x="3" y="57"/>
                    <a:pt x="2" y="57"/>
                    <a:pt x="1" y="56"/>
                  </a:cubicBezTo>
                  <a:cubicBezTo>
                    <a:pt x="0" y="28"/>
                    <a:pt x="14" y="22"/>
                    <a:pt x="17" y="0"/>
                  </a:cubicBezTo>
                  <a:cubicBezTo>
                    <a:pt x="45" y="8"/>
                    <a:pt x="28" y="57"/>
                    <a:pt x="4" y="5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952"/>
            <p:cNvSpPr>
              <a:spLocks/>
            </p:cNvSpPr>
            <p:nvPr/>
          </p:nvSpPr>
          <p:spPr bwMode="auto">
            <a:xfrm>
              <a:off x="2564607" y="6341269"/>
              <a:ext cx="46038" cy="69850"/>
            </a:xfrm>
            <a:custGeom>
              <a:avLst/>
              <a:gdLst>
                <a:gd name="T0" fmla="*/ 36 w 91"/>
                <a:gd name="T1" fmla="*/ 136 h 136"/>
                <a:gd name="T2" fmla="*/ 9 w 91"/>
                <a:gd name="T3" fmla="*/ 124 h 136"/>
                <a:gd name="T4" fmla="*/ 89 w 91"/>
                <a:gd name="T5" fmla="*/ 23 h 136"/>
                <a:gd name="T6" fmla="*/ 81 w 91"/>
                <a:gd name="T7" fmla="*/ 124 h 136"/>
                <a:gd name="T8" fmla="*/ 36 w 91"/>
                <a:gd name="T9" fmla="*/ 136 h 136"/>
              </a:gdLst>
              <a:ahLst/>
              <a:cxnLst>
                <a:cxn ang="0">
                  <a:pos x="T0" y="T1"/>
                </a:cxn>
                <a:cxn ang="0">
                  <a:pos x="T2" y="T3"/>
                </a:cxn>
                <a:cxn ang="0">
                  <a:pos x="T4" y="T5"/>
                </a:cxn>
                <a:cxn ang="0">
                  <a:pos x="T6" y="T7"/>
                </a:cxn>
                <a:cxn ang="0">
                  <a:pos x="T8" y="T9"/>
                </a:cxn>
              </a:cxnLst>
              <a:rect l="0" t="0" r="r" b="b"/>
              <a:pathLst>
                <a:path w="91" h="136">
                  <a:moveTo>
                    <a:pt x="36" y="136"/>
                  </a:moveTo>
                  <a:cubicBezTo>
                    <a:pt x="25" y="136"/>
                    <a:pt x="15" y="133"/>
                    <a:pt x="9" y="124"/>
                  </a:cubicBezTo>
                  <a:cubicBezTo>
                    <a:pt x="0" y="0"/>
                    <a:pt x="53" y="48"/>
                    <a:pt x="89" y="23"/>
                  </a:cubicBezTo>
                  <a:cubicBezTo>
                    <a:pt x="91" y="64"/>
                    <a:pt x="87" y="95"/>
                    <a:pt x="81" y="124"/>
                  </a:cubicBezTo>
                  <a:cubicBezTo>
                    <a:pt x="69" y="129"/>
                    <a:pt x="52" y="136"/>
                    <a:pt x="36" y="13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953"/>
            <p:cNvSpPr>
              <a:spLocks/>
            </p:cNvSpPr>
            <p:nvPr/>
          </p:nvSpPr>
          <p:spPr bwMode="auto">
            <a:xfrm>
              <a:off x="2577307" y="5407819"/>
              <a:ext cx="47625" cy="46038"/>
            </a:xfrm>
            <a:custGeom>
              <a:avLst/>
              <a:gdLst>
                <a:gd name="T0" fmla="*/ 75 w 93"/>
                <a:gd name="T1" fmla="*/ 91 h 91"/>
                <a:gd name="T2" fmla="*/ 0 w 93"/>
                <a:gd name="T3" fmla="*/ 60 h 91"/>
                <a:gd name="T4" fmla="*/ 38 w 93"/>
                <a:gd name="T5" fmla="*/ 0 h 91"/>
                <a:gd name="T6" fmla="*/ 75 w 93"/>
                <a:gd name="T7" fmla="*/ 91 h 91"/>
              </a:gdLst>
              <a:ahLst/>
              <a:cxnLst>
                <a:cxn ang="0">
                  <a:pos x="T0" y="T1"/>
                </a:cxn>
                <a:cxn ang="0">
                  <a:pos x="T2" y="T3"/>
                </a:cxn>
                <a:cxn ang="0">
                  <a:pos x="T4" y="T5"/>
                </a:cxn>
                <a:cxn ang="0">
                  <a:pos x="T6" y="T7"/>
                </a:cxn>
              </a:cxnLst>
              <a:rect l="0" t="0" r="r" b="b"/>
              <a:pathLst>
                <a:path w="93" h="91">
                  <a:moveTo>
                    <a:pt x="75" y="91"/>
                  </a:moveTo>
                  <a:cubicBezTo>
                    <a:pt x="40" y="53"/>
                    <a:pt x="43" y="65"/>
                    <a:pt x="0" y="60"/>
                  </a:cubicBezTo>
                  <a:cubicBezTo>
                    <a:pt x="6" y="31"/>
                    <a:pt x="25" y="19"/>
                    <a:pt x="38" y="0"/>
                  </a:cubicBezTo>
                  <a:cubicBezTo>
                    <a:pt x="66" y="5"/>
                    <a:pt x="93" y="54"/>
                    <a:pt x="75" y="9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955"/>
            <p:cNvSpPr>
              <a:spLocks noEditPoints="1"/>
            </p:cNvSpPr>
            <p:nvPr/>
          </p:nvSpPr>
          <p:spPr bwMode="auto">
            <a:xfrm>
              <a:off x="3042444" y="6019006"/>
              <a:ext cx="30163" cy="39688"/>
            </a:xfrm>
            <a:custGeom>
              <a:avLst/>
              <a:gdLst>
                <a:gd name="T0" fmla="*/ 19 w 59"/>
                <a:gd name="T1" fmla="*/ 79 h 79"/>
                <a:gd name="T2" fmla="*/ 0 w 59"/>
                <a:gd name="T3" fmla="*/ 47 h 79"/>
                <a:gd name="T4" fmla="*/ 23 w 59"/>
                <a:gd name="T5" fmla="*/ 72 h 79"/>
                <a:gd name="T6" fmla="*/ 19 w 59"/>
                <a:gd name="T7" fmla="*/ 79 h 79"/>
                <a:gd name="T8" fmla="*/ 41 w 59"/>
                <a:gd name="T9" fmla="*/ 55 h 79"/>
                <a:gd name="T10" fmla="*/ 8 w 59"/>
                <a:gd name="T11" fmla="*/ 19 h 79"/>
                <a:gd name="T12" fmla="*/ 37 w 59"/>
                <a:gd name="T13" fmla="*/ 0 h 79"/>
                <a:gd name="T14" fmla="*/ 56 w 59"/>
                <a:gd name="T15" fmla="*/ 8 h 79"/>
                <a:gd name="T16" fmla="*/ 41 w 59"/>
                <a:gd name="T17" fmla="*/ 5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9">
                  <a:moveTo>
                    <a:pt x="19" y="79"/>
                  </a:moveTo>
                  <a:cubicBezTo>
                    <a:pt x="6" y="72"/>
                    <a:pt x="0" y="60"/>
                    <a:pt x="0" y="47"/>
                  </a:cubicBezTo>
                  <a:cubicBezTo>
                    <a:pt x="8" y="55"/>
                    <a:pt x="15" y="64"/>
                    <a:pt x="23" y="72"/>
                  </a:cubicBezTo>
                  <a:cubicBezTo>
                    <a:pt x="21" y="74"/>
                    <a:pt x="20" y="77"/>
                    <a:pt x="19" y="79"/>
                  </a:cubicBezTo>
                  <a:moveTo>
                    <a:pt x="41" y="55"/>
                  </a:moveTo>
                  <a:cubicBezTo>
                    <a:pt x="30" y="43"/>
                    <a:pt x="19" y="31"/>
                    <a:pt x="8" y="19"/>
                  </a:cubicBezTo>
                  <a:cubicBezTo>
                    <a:pt x="14" y="8"/>
                    <a:pt x="25" y="0"/>
                    <a:pt x="37" y="0"/>
                  </a:cubicBezTo>
                  <a:cubicBezTo>
                    <a:pt x="43" y="0"/>
                    <a:pt x="50" y="2"/>
                    <a:pt x="56" y="8"/>
                  </a:cubicBezTo>
                  <a:cubicBezTo>
                    <a:pt x="59" y="34"/>
                    <a:pt x="50" y="46"/>
                    <a:pt x="41" y="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956"/>
            <p:cNvSpPr>
              <a:spLocks/>
            </p:cNvSpPr>
            <p:nvPr/>
          </p:nvSpPr>
          <p:spPr bwMode="auto">
            <a:xfrm>
              <a:off x="3042444" y="6028531"/>
              <a:ext cx="20638" cy="26988"/>
            </a:xfrm>
            <a:custGeom>
              <a:avLst/>
              <a:gdLst>
                <a:gd name="T0" fmla="*/ 23 w 41"/>
                <a:gd name="T1" fmla="*/ 53 h 53"/>
                <a:gd name="T2" fmla="*/ 0 w 41"/>
                <a:gd name="T3" fmla="*/ 28 h 53"/>
                <a:gd name="T4" fmla="*/ 8 w 41"/>
                <a:gd name="T5" fmla="*/ 0 h 53"/>
                <a:gd name="T6" fmla="*/ 41 w 41"/>
                <a:gd name="T7" fmla="*/ 36 h 53"/>
                <a:gd name="T8" fmla="*/ 23 w 41"/>
                <a:gd name="T9" fmla="*/ 53 h 53"/>
              </a:gdLst>
              <a:ahLst/>
              <a:cxnLst>
                <a:cxn ang="0">
                  <a:pos x="T0" y="T1"/>
                </a:cxn>
                <a:cxn ang="0">
                  <a:pos x="T2" y="T3"/>
                </a:cxn>
                <a:cxn ang="0">
                  <a:pos x="T4" y="T5"/>
                </a:cxn>
                <a:cxn ang="0">
                  <a:pos x="T6" y="T7"/>
                </a:cxn>
                <a:cxn ang="0">
                  <a:pos x="T8" y="T9"/>
                </a:cxn>
              </a:cxnLst>
              <a:rect l="0" t="0" r="r" b="b"/>
              <a:pathLst>
                <a:path w="41" h="53">
                  <a:moveTo>
                    <a:pt x="23" y="53"/>
                  </a:moveTo>
                  <a:cubicBezTo>
                    <a:pt x="15" y="45"/>
                    <a:pt x="8" y="36"/>
                    <a:pt x="0" y="28"/>
                  </a:cubicBezTo>
                  <a:cubicBezTo>
                    <a:pt x="0" y="19"/>
                    <a:pt x="3" y="9"/>
                    <a:pt x="8" y="0"/>
                  </a:cubicBezTo>
                  <a:cubicBezTo>
                    <a:pt x="19" y="12"/>
                    <a:pt x="30" y="24"/>
                    <a:pt x="41" y="36"/>
                  </a:cubicBezTo>
                  <a:cubicBezTo>
                    <a:pt x="35" y="42"/>
                    <a:pt x="28" y="47"/>
                    <a:pt x="23" y="5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957"/>
            <p:cNvSpPr>
              <a:spLocks/>
            </p:cNvSpPr>
            <p:nvPr/>
          </p:nvSpPr>
          <p:spPr bwMode="auto">
            <a:xfrm>
              <a:off x="3040857" y="6079331"/>
              <a:ext cx="23813" cy="36513"/>
            </a:xfrm>
            <a:custGeom>
              <a:avLst/>
              <a:gdLst>
                <a:gd name="T0" fmla="*/ 24 w 47"/>
                <a:gd name="T1" fmla="*/ 71 h 71"/>
                <a:gd name="T2" fmla="*/ 1 w 47"/>
                <a:gd name="T3" fmla="*/ 0 h 71"/>
                <a:gd name="T4" fmla="*/ 32 w 47"/>
                <a:gd name="T5" fmla="*/ 0 h 71"/>
                <a:gd name="T6" fmla="*/ 24 w 47"/>
                <a:gd name="T7" fmla="*/ 71 h 71"/>
              </a:gdLst>
              <a:ahLst/>
              <a:cxnLst>
                <a:cxn ang="0">
                  <a:pos x="T0" y="T1"/>
                </a:cxn>
                <a:cxn ang="0">
                  <a:pos x="T2" y="T3"/>
                </a:cxn>
                <a:cxn ang="0">
                  <a:pos x="T4" y="T5"/>
                </a:cxn>
                <a:cxn ang="0">
                  <a:pos x="T6" y="T7"/>
                </a:cxn>
              </a:cxnLst>
              <a:rect l="0" t="0" r="r" b="b"/>
              <a:pathLst>
                <a:path w="47" h="71">
                  <a:moveTo>
                    <a:pt x="24" y="71"/>
                  </a:moveTo>
                  <a:cubicBezTo>
                    <a:pt x="6" y="60"/>
                    <a:pt x="0" y="36"/>
                    <a:pt x="1" y="0"/>
                  </a:cubicBezTo>
                  <a:lnTo>
                    <a:pt x="32" y="0"/>
                  </a:lnTo>
                  <a:cubicBezTo>
                    <a:pt x="47" y="22"/>
                    <a:pt x="35" y="57"/>
                    <a:pt x="24"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958"/>
            <p:cNvSpPr>
              <a:spLocks/>
            </p:cNvSpPr>
            <p:nvPr/>
          </p:nvSpPr>
          <p:spPr bwMode="auto">
            <a:xfrm>
              <a:off x="3205957" y="5104606"/>
              <a:ext cx="20638" cy="41275"/>
            </a:xfrm>
            <a:custGeom>
              <a:avLst/>
              <a:gdLst>
                <a:gd name="T0" fmla="*/ 23 w 41"/>
                <a:gd name="T1" fmla="*/ 79 h 79"/>
                <a:gd name="T2" fmla="*/ 0 w 41"/>
                <a:gd name="T3" fmla="*/ 0 h 79"/>
                <a:gd name="T4" fmla="*/ 23 w 41"/>
                <a:gd name="T5" fmla="*/ 79 h 79"/>
              </a:gdLst>
              <a:ahLst/>
              <a:cxnLst>
                <a:cxn ang="0">
                  <a:pos x="T0" y="T1"/>
                </a:cxn>
                <a:cxn ang="0">
                  <a:pos x="T2" y="T3"/>
                </a:cxn>
                <a:cxn ang="0">
                  <a:pos x="T4" y="T5"/>
                </a:cxn>
              </a:cxnLst>
              <a:rect l="0" t="0" r="r" b="b"/>
              <a:pathLst>
                <a:path w="41" h="79">
                  <a:moveTo>
                    <a:pt x="23" y="79"/>
                  </a:moveTo>
                  <a:cubicBezTo>
                    <a:pt x="1" y="73"/>
                    <a:pt x="9" y="25"/>
                    <a:pt x="0" y="0"/>
                  </a:cubicBezTo>
                  <a:cubicBezTo>
                    <a:pt x="23" y="5"/>
                    <a:pt x="41" y="51"/>
                    <a:pt x="23" y="7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959"/>
            <p:cNvSpPr>
              <a:spLocks/>
            </p:cNvSpPr>
            <p:nvPr/>
          </p:nvSpPr>
          <p:spPr bwMode="auto">
            <a:xfrm>
              <a:off x="3147219" y="5566569"/>
              <a:ext cx="46038" cy="34925"/>
            </a:xfrm>
            <a:custGeom>
              <a:avLst/>
              <a:gdLst>
                <a:gd name="T0" fmla="*/ 43 w 91"/>
                <a:gd name="T1" fmla="*/ 69 h 69"/>
                <a:gd name="T2" fmla="*/ 4 w 91"/>
                <a:gd name="T3" fmla="*/ 68 h 69"/>
                <a:gd name="T4" fmla="*/ 60 w 91"/>
                <a:gd name="T5" fmla="*/ 0 h 69"/>
                <a:gd name="T6" fmla="*/ 91 w 91"/>
                <a:gd name="T7" fmla="*/ 12 h 69"/>
                <a:gd name="T8" fmla="*/ 79 w 91"/>
                <a:gd name="T9" fmla="*/ 27 h 69"/>
                <a:gd name="T10" fmla="*/ 68 w 91"/>
                <a:gd name="T11" fmla="*/ 25 h 69"/>
                <a:gd name="T12" fmla="*/ 57 w 91"/>
                <a:gd name="T13" fmla="*/ 22 h 69"/>
                <a:gd name="T14" fmla="*/ 43 w 91"/>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9">
                  <a:moveTo>
                    <a:pt x="43" y="69"/>
                  </a:moveTo>
                  <a:lnTo>
                    <a:pt x="4" y="68"/>
                  </a:lnTo>
                  <a:cubicBezTo>
                    <a:pt x="0" y="26"/>
                    <a:pt x="31" y="0"/>
                    <a:pt x="60" y="0"/>
                  </a:cubicBezTo>
                  <a:cubicBezTo>
                    <a:pt x="72" y="0"/>
                    <a:pt x="83" y="4"/>
                    <a:pt x="91" y="12"/>
                  </a:cubicBezTo>
                  <a:cubicBezTo>
                    <a:pt x="89" y="24"/>
                    <a:pt x="84" y="27"/>
                    <a:pt x="79" y="27"/>
                  </a:cubicBezTo>
                  <a:cubicBezTo>
                    <a:pt x="75" y="27"/>
                    <a:pt x="72" y="26"/>
                    <a:pt x="68" y="25"/>
                  </a:cubicBezTo>
                  <a:cubicBezTo>
                    <a:pt x="64" y="24"/>
                    <a:pt x="61" y="22"/>
                    <a:pt x="57" y="22"/>
                  </a:cubicBezTo>
                  <a:cubicBezTo>
                    <a:pt x="48" y="22"/>
                    <a:pt x="42" y="31"/>
                    <a:pt x="43"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960"/>
            <p:cNvSpPr>
              <a:spLocks/>
            </p:cNvSpPr>
            <p:nvPr/>
          </p:nvSpPr>
          <p:spPr bwMode="auto">
            <a:xfrm>
              <a:off x="3225007" y="4353719"/>
              <a:ext cx="33338" cy="34925"/>
            </a:xfrm>
            <a:custGeom>
              <a:avLst/>
              <a:gdLst>
                <a:gd name="T0" fmla="*/ 33 w 66"/>
                <a:gd name="T1" fmla="*/ 69 h 69"/>
                <a:gd name="T2" fmla="*/ 1 w 66"/>
                <a:gd name="T3" fmla="*/ 57 h 69"/>
                <a:gd name="T4" fmla="*/ 10 w 66"/>
                <a:gd name="T5" fmla="*/ 12 h 69"/>
                <a:gd name="T6" fmla="*/ 21 w 66"/>
                <a:gd name="T7" fmla="*/ 14 h 69"/>
                <a:gd name="T8" fmla="*/ 57 w 66"/>
                <a:gd name="T9" fmla="*/ 0 h 69"/>
                <a:gd name="T10" fmla="*/ 49 w 66"/>
                <a:gd name="T11" fmla="*/ 68 h 69"/>
                <a:gd name="T12" fmla="*/ 33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33" y="69"/>
                  </a:moveTo>
                  <a:cubicBezTo>
                    <a:pt x="20" y="69"/>
                    <a:pt x="8" y="66"/>
                    <a:pt x="1" y="57"/>
                  </a:cubicBezTo>
                  <a:cubicBezTo>
                    <a:pt x="0" y="37"/>
                    <a:pt x="11" y="33"/>
                    <a:pt x="10" y="12"/>
                  </a:cubicBezTo>
                  <a:cubicBezTo>
                    <a:pt x="14" y="13"/>
                    <a:pt x="18" y="14"/>
                    <a:pt x="21" y="14"/>
                  </a:cubicBezTo>
                  <a:cubicBezTo>
                    <a:pt x="36" y="14"/>
                    <a:pt x="42" y="0"/>
                    <a:pt x="57" y="0"/>
                  </a:cubicBezTo>
                  <a:cubicBezTo>
                    <a:pt x="66" y="35"/>
                    <a:pt x="59" y="39"/>
                    <a:pt x="49" y="68"/>
                  </a:cubicBezTo>
                  <a:cubicBezTo>
                    <a:pt x="43" y="68"/>
                    <a:pt x="38" y="69"/>
                    <a:pt x="33" y="6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961"/>
            <p:cNvSpPr>
              <a:spLocks/>
            </p:cNvSpPr>
            <p:nvPr/>
          </p:nvSpPr>
          <p:spPr bwMode="auto">
            <a:xfrm>
              <a:off x="3164682" y="5607844"/>
              <a:ext cx="22225" cy="34925"/>
            </a:xfrm>
            <a:custGeom>
              <a:avLst/>
              <a:gdLst>
                <a:gd name="T0" fmla="*/ 22 w 44"/>
                <a:gd name="T1" fmla="*/ 69 h 69"/>
                <a:gd name="T2" fmla="*/ 16 w 44"/>
                <a:gd name="T3" fmla="*/ 68 h 69"/>
                <a:gd name="T4" fmla="*/ 32 w 44"/>
                <a:gd name="T5" fmla="*/ 0 h 69"/>
                <a:gd name="T6" fmla="*/ 40 w 44"/>
                <a:gd name="T7" fmla="*/ 0 h 69"/>
                <a:gd name="T8" fmla="*/ 22 w 44"/>
                <a:gd name="T9" fmla="*/ 69 h 69"/>
              </a:gdLst>
              <a:ahLst/>
              <a:cxnLst>
                <a:cxn ang="0">
                  <a:pos x="T0" y="T1"/>
                </a:cxn>
                <a:cxn ang="0">
                  <a:pos x="T2" y="T3"/>
                </a:cxn>
                <a:cxn ang="0">
                  <a:pos x="T4" y="T5"/>
                </a:cxn>
                <a:cxn ang="0">
                  <a:pos x="T6" y="T7"/>
                </a:cxn>
                <a:cxn ang="0">
                  <a:pos x="T8" y="T9"/>
                </a:cxn>
              </a:cxnLst>
              <a:rect l="0" t="0" r="r" b="b"/>
              <a:pathLst>
                <a:path w="44" h="69">
                  <a:moveTo>
                    <a:pt x="22" y="69"/>
                  </a:moveTo>
                  <a:cubicBezTo>
                    <a:pt x="20" y="69"/>
                    <a:pt x="18" y="69"/>
                    <a:pt x="16" y="68"/>
                  </a:cubicBezTo>
                  <a:cubicBezTo>
                    <a:pt x="14" y="32"/>
                    <a:pt x="0" y="0"/>
                    <a:pt x="32" y="0"/>
                  </a:cubicBezTo>
                  <a:cubicBezTo>
                    <a:pt x="35" y="0"/>
                    <a:pt x="37" y="0"/>
                    <a:pt x="40" y="0"/>
                  </a:cubicBezTo>
                  <a:cubicBezTo>
                    <a:pt x="40" y="33"/>
                    <a:pt x="44" y="69"/>
                    <a:pt x="22" y="6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968"/>
            <p:cNvSpPr>
              <a:spLocks/>
            </p:cNvSpPr>
            <p:nvPr/>
          </p:nvSpPr>
          <p:spPr bwMode="auto">
            <a:xfrm>
              <a:off x="2902744" y="5515769"/>
              <a:ext cx="15875" cy="34925"/>
            </a:xfrm>
            <a:custGeom>
              <a:avLst/>
              <a:gdLst>
                <a:gd name="T0" fmla="*/ 16 w 33"/>
                <a:gd name="T1" fmla="*/ 68 h 68"/>
                <a:gd name="T2" fmla="*/ 10 w 33"/>
                <a:gd name="T3" fmla="*/ 67 h 68"/>
                <a:gd name="T4" fmla="*/ 2 w 33"/>
                <a:gd name="T5" fmla="*/ 0 h 68"/>
                <a:gd name="T6" fmla="*/ 33 w 33"/>
                <a:gd name="T7" fmla="*/ 38 h 68"/>
                <a:gd name="T8" fmla="*/ 16 w 33"/>
                <a:gd name="T9" fmla="*/ 68 h 68"/>
              </a:gdLst>
              <a:ahLst/>
              <a:cxnLst>
                <a:cxn ang="0">
                  <a:pos x="T0" y="T1"/>
                </a:cxn>
                <a:cxn ang="0">
                  <a:pos x="T2" y="T3"/>
                </a:cxn>
                <a:cxn ang="0">
                  <a:pos x="T4" y="T5"/>
                </a:cxn>
                <a:cxn ang="0">
                  <a:pos x="T6" y="T7"/>
                </a:cxn>
                <a:cxn ang="0">
                  <a:pos x="T8" y="T9"/>
                </a:cxn>
              </a:cxnLst>
              <a:rect l="0" t="0" r="r" b="b"/>
              <a:pathLst>
                <a:path w="33" h="68">
                  <a:moveTo>
                    <a:pt x="16" y="68"/>
                  </a:moveTo>
                  <a:cubicBezTo>
                    <a:pt x="14" y="68"/>
                    <a:pt x="12" y="67"/>
                    <a:pt x="10" y="67"/>
                  </a:cubicBezTo>
                  <a:cubicBezTo>
                    <a:pt x="0" y="54"/>
                    <a:pt x="1" y="27"/>
                    <a:pt x="2" y="0"/>
                  </a:cubicBezTo>
                  <a:cubicBezTo>
                    <a:pt x="17" y="6"/>
                    <a:pt x="22" y="27"/>
                    <a:pt x="33" y="38"/>
                  </a:cubicBezTo>
                  <a:cubicBezTo>
                    <a:pt x="27" y="48"/>
                    <a:pt x="22" y="58"/>
                    <a:pt x="16"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969"/>
            <p:cNvSpPr>
              <a:spLocks/>
            </p:cNvSpPr>
            <p:nvPr/>
          </p:nvSpPr>
          <p:spPr bwMode="auto">
            <a:xfrm>
              <a:off x="2910682" y="5534819"/>
              <a:ext cx="12700" cy="15875"/>
            </a:xfrm>
            <a:custGeom>
              <a:avLst/>
              <a:gdLst>
                <a:gd name="T0" fmla="*/ 3 w 25"/>
                <a:gd name="T1" fmla="*/ 30 h 30"/>
                <a:gd name="T2" fmla="*/ 0 w 25"/>
                <a:gd name="T3" fmla="*/ 30 h 30"/>
                <a:gd name="T4" fmla="*/ 17 w 25"/>
                <a:gd name="T5" fmla="*/ 0 h 30"/>
                <a:gd name="T6" fmla="*/ 25 w 25"/>
                <a:gd name="T7" fmla="*/ 6 h 30"/>
                <a:gd name="T8" fmla="*/ 3 w 25"/>
                <a:gd name="T9" fmla="*/ 30 h 30"/>
              </a:gdLst>
              <a:ahLst/>
              <a:cxnLst>
                <a:cxn ang="0">
                  <a:pos x="T0" y="T1"/>
                </a:cxn>
                <a:cxn ang="0">
                  <a:pos x="T2" y="T3"/>
                </a:cxn>
                <a:cxn ang="0">
                  <a:pos x="T4" y="T5"/>
                </a:cxn>
                <a:cxn ang="0">
                  <a:pos x="T6" y="T7"/>
                </a:cxn>
                <a:cxn ang="0">
                  <a:pos x="T8" y="T9"/>
                </a:cxn>
              </a:cxnLst>
              <a:rect l="0" t="0" r="r" b="b"/>
              <a:pathLst>
                <a:path w="25" h="30">
                  <a:moveTo>
                    <a:pt x="3" y="30"/>
                  </a:moveTo>
                  <a:cubicBezTo>
                    <a:pt x="2" y="30"/>
                    <a:pt x="1" y="30"/>
                    <a:pt x="0" y="30"/>
                  </a:cubicBezTo>
                  <a:cubicBezTo>
                    <a:pt x="6" y="20"/>
                    <a:pt x="11" y="10"/>
                    <a:pt x="17" y="0"/>
                  </a:cubicBezTo>
                  <a:cubicBezTo>
                    <a:pt x="19" y="3"/>
                    <a:pt x="22" y="5"/>
                    <a:pt x="25" y="6"/>
                  </a:cubicBezTo>
                  <a:cubicBezTo>
                    <a:pt x="24" y="23"/>
                    <a:pt x="16" y="30"/>
                    <a:pt x="3" y="3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970"/>
            <p:cNvSpPr>
              <a:spLocks noEditPoints="1"/>
            </p:cNvSpPr>
            <p:nvPr/>
          </p:nvSpPr>
          <p:spPr bwMode="auto">
            <a:xfrm>
              <a:off x="2796382" y="5561806"/>
              <a:ext cx="87313" cy="144463"/>
            </a:xfrm>
            <a:custGeom>
              <a:avLst/>
              <a:gdLst>
                <a:gd name="T0" fmla="*/ 145 w 170"/>
                <a:gd name="T1" fmla="*/ 281 h 281"/>
                <a:gd name="T2" fmla="*/ 112 w 170"/>
                <a:gd name="T3" fmla="*/ 269 h 281"/>
                <a:gd name="T4" fmla="*/ 81 w 170"/>
                <a:gd name="T5" fmla="*/ 274 h 281"/>
                <a:gd name="T6" fmla="*/ 48 w 170"/>
                <a:gd name="T7" fmla="*/ 280 h 281"/>
                <a:gd name="T8" fmla="*/ 17 w 170"/>
                <a:gd name="T9" fmla="*/ 271 h 281"/>
                <a:gd name="T10" fmla="*/ 31 w 170"/>
                <a:gd name="T11" fmla="*/ 210 h 281"/>
                <a:gd name="T12" fmla="*/ 129 w 170"/>
                <a:gd name="T13" fmla="*/ 132 h 281"/>
                <a:gd name="T14" fmla="*/ 168 w 170"/>
                <a:gd name="T15" fmla="*/ 192 h 281"/>
                <a:gd name="T16" fmla="*/ 145 w 170"/>
                <a:gd name="T17" fmla="*/ 281 h 281"/>
                <a:gd name="T18" fmla="*/ 33 w 170"/>
                <a:gd name="T19" fmla="*/ 178 h 281"/>
                <a:gd name="T20" fmla="*/ 8 w 170"/>
                <a:gd name="T21" fmla="*/ 90 h 281"/>
                <a:gd name="T22" fmla="*/ 24 w 170"/>
                <a:gd name="T23" fmla="*/ 83 h 281"/>
                <a:gd name="T24" fmla="*/ 64 w 170"/>
                <a:gd name="T25" fmla="*/ 125 h 281"/>
                <a:gd name="T26" fmla="*/ 66 w 170"/>
                <a:gd name="T27" fmla="*/ 125 h 281"/>
                <a:gd name="T28" fmla="*/ 112 w 170"/>
                <a:gd name="T29" fmla="*/ 79 h 281"/>
                <a:gd name="T30" fmla="*/ 96 w 170"/>
                <a:gd name="T31" fmla="*/ 12 h 281"/>
                <a:gd name="T32" fmla="*/ 117 w 170"/>
                <a:gd name="T33" fmla="*/ 0 h 281"/>
                <a:gd name="T34" fmla="*/ 152 w 170"/>
                <a:gd name="T35" fmla="*/ 23 h 281"/>
                <a:gd name="T36" fmla="*/ 120 w 170"/>
                <a:gd name="T37" fmla="*/ 102 h 281"/>
                <a:gd name="T38" fmla="*/ 121 w 170"/>
                <a:gd name="T39" fmla="*/ 105 h 281"/>
                <a:gd name="T40" fmla="*/ 33 w 170"/>
                <a:gd name="T41" fmla="*/ 17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81">
                  <a:moveTo>
                    <a:pt x="145" y="281"/>
                  </a:moveTo>
                  <a:cubicBezTo>
                    <a:pt x="134" y="272"/>
                    <a:pt x="123" y="269"/>
                    <a:pt x="112" y="269"/>
                  </a:cubicBezTo>
                  <a:cubicBezTo>
                    <a:pt x="102" y="269"/>
                    <a:pt x="91" y="271"/>
                    <a:pt x="81" y="274"/>
                  </a:cubicBezTo>
                  <a:cubicBezTo>
                    <a:pt x="70" y="277"/>
                    <a:pt x="59" y="280"/>
                    <a:pt x="48" y="280"/>
                  </a:cubicBezTo>
                  <a:cubicBezTo>
                    <a:pt x="38" y="280"/>
                    <a:pt x="28" y="278"/>
                    <a:pt x="17" y="271"/>
                  </a:cubicBezTo>
                  <a:cubicBezTo>
                    <a:pt x="20" y="249"/>
                    <a:pt x="23" y="226"/>
                    <a:pt x="31" y="210"/>
                  </a:cubicBezTo>
                  <a:cubicBezTo>
                    <a:pt x="66" y="187"/>
                    <a:pt x="99" y="161"/>
                    <a:pt x="129" y="132"/>
                  </a:cubicBezTo>
                  <a:cubicBezTo>
                    <a:pt x="141" y="154"/>
                    <a:pt x="159" y="167"/>
                    <a:pt x="168" y="192"/>
                  </a:cubicBezTo>
                  <a:cubicBezTo>
                    <a:pt x="136" y="214"/>
                    <a:pt x="170" y="262"/>
                    <a:pt x="145" y="281"/>
                  </a:cubicBezTo>
                  <a:close/>
                  <a:moveTo>
                    <a:pt x="33" y="178"/>
                  </a:moveTo>
                  <a:cubicBezTo>
                    <a:pt x="15" y="162"/>
                    <a:pt x="0" y="144"/>
                    <a:pt x="8" y="90"/>
                  </a:cubicBezTo>
                  <a:cubicBezTo>
                    <a:pt x="15" y="85"/>
                    <a:pt x="20" y="83"/>
                    <a:pt x="24" y="83"/>
                  </a:cubicBezTo>
                  <a:cubicBezTo>
                    <a:pt x="41" y="83"/>
                    <a:pt x="45" y="114"/>
                    <a:pt x="64" y="125"/>
                  </a:cubicBezTo>
                  <a:cubicBezTo>
                    <a:pt x="65" y="125"/>
                    <a:pt x="65" y="125"/>
                    <a:pt x="66" y="125"/>
                  </a:cubicBezTo>
                  <a:cubicBezTo>
                    <a:pt x="92" y="125"/>
                    <a:pt x="91" y="86"/>
                    <a:pt x="112" y="79"/>
                  </a:cubicBezTo>
                  <a:cubicBezTo>
                    <a:pt x="105" y="60"/>
                    <a:pt x="90" y="50"/>
                    <a:pt x="96" y="12"/>
                  </a:cubicBezTo>
                  <a:cubicBezTo>
                    <a:pt x="102" y="4"/>
                    <a:pt x="109" y="0"/>
                    <a:pt x="117" y="0"/>
                  </a:cubicBezTo>
                  <a:cubicBezTo>
                    <a:pt x="130" y="0"/>
                    <a:pt x="145" y="12"/>
                    <a:pt x="152" y="23"/>
                  </a:cubicBezTo>
                  <a:cubicBezTo>
                    <a:pt x="154" y="68"/>
                    <a:pt x="118" y="58"/>
                    <a:pt x="120" y="102"/>
                  </a:cubicBezTo>
                  <a:cubicBezTo>
                    <a:pt x="120" y="103"/>
                    <a:pt x="121" y="104"/>
                    <a:pt x="121" y="105"/>
                  </a:cubicBezTo>
                  <a:cubicBezTo>
                    <a:pt x="94" y="132"/>
                    <a:pt x="64" y="156"/>
                    <a:pt x="33" y="17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971"/>
            <p:cNvSpPr>
              <a:spLocks/>
            </p:cNvSpPr>
            <p:nvPr/>
          </p:nvSpPr>
          <p:spPr bwMode="auto">
            <a:xfrm>
              <a:off x="2812257" y="5615781"/>
              <a:ext cx="50800" cy="53975"/>
            </a:xfrm>
            <a:custGeom>
              <a:avLst/>
              <a:gdLst>
                <a:gd name="T0" fmla="*/ 0 w 98"/>
                <a:gd name="T1" fmla="*/ 105 h 105"/>
                <a:gd name="T2" fmla="*/ 17 w 98"/>
                <a:gd name="T3" fmla="*/ 87 h 105"/>
                <a:gd name="T4" fmla="*/ 2 w 98"/>
                <a:gd name="T5" fmla="*/ 73 h 105"/>
                <a:gd name="T6" fmla="*/ 90 w 98"/>
                <a:gd name="T7" fmla="*/ 0 h 105"/>
                <a:gd name="T8" fmla="*/ 98 w 98"/>
                <a:gd name="T9" fmla="*/ 27 h 105"/>
                <a:gd name="T10" fmla="*/ 0 w 98"/>
                <a:gd name="T11" fmla="*/ 105 h 105"/>
              </a:gdLst>
              <a:ahLst/>
              <a:cxnLst>
                <a:cxn ang="0">
                  <a:pos x="T0" y="T1"/>
                </a:cxn>
                <a:cxn ang="0">
                  <a:pos x="T2" y="T3"/>
                </a:cxn>
                <a:cxn ang="0">
                  <a:pos x="T4" y="T5"/>
                </a:cxn>
                <a:cxn ang="0">
                  <a:pos x="T6" y="T7"/>
                </a:cxn>
                <a:cxn ang="0">
                  <a:pos x="T8" y="T9"/>
                </a:cxn>
                <a:cxn ang="0">
                  <a:pos x="T10" y="T11"/>
                </a:cxn>
              </a:cxnLst>
              <a:rect l="0" t="0" r="r" b="b"/>
              <a:pathLst>
                <a:path w="98" h="105">
                  <a:moveTo>
                    <a:pt x="0" y="105"/>
                  </a:moveTo>
                  <a:cubicBezTo>
                    <a:pt x="4" y="97"/>
                    <a:pt x="10" y="91"/>
                    <a:pt x="17" y="87"/>
                  </a:cubicBezTo>
                  <a:cubicBezTo>
                    <a:pt x="12" y="82"/>
                    <a:pt x="7" y="78"/>
                    <a:pt x="2" y="73"/>
                  </a:cubicBezTo>
                  <a:cubicBezTo>
                    <a:pt x="33" y="51"/>
                    <a:pt x="63" y="27"/>
                    <a:pt x="90" y="0"/>
                  </a:cubicBezTo>
                  <a:cubicBezTo>
                    <a:pt x="91" y="11"/>
                    <a:pt x="94" y="19"/>
                    <a:pt x="98" y="27"/>
                  </a:cubicBezTo>
                  <a:cubicBezTo>
                    <a:pt x="68" y="56"/>
                    <a:pt x="35" y="82"/>
                    <a:pt x="0" y="10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972"/>
            <p:cNvSpPr>
              <a:spLocks noEditPoints="1"/>
            </p:cNvSpPr>
            <p:nvPr/>
          </p:nvSpPr>
          <p:spPr bwMode="auto">
            <a:xfrm>
              <a:off x="2870994" y="5225256"/>
              <a:ext cx="117475" cy="134938"/>
            </a:xfrm>
            <a:custGeom>
              <a:avLst/>
              <a:gdLst>
                <a:gd name="T0" fmla="*/ 10 w 231"/>
                <a:gd name="T1" fmla="*/ 264 h 264"/>
                <a:gd name="T2" fmla="*/ 0 w 231"/>
                <a:gd name="T3" fmla="*/ 262 h 264"/>
                <a:gd name="T4" fmla="*/ 34 w 231"/>
                <a:gd name="T5" fmla="*/ 217 h 264"/>
                <a:gd name="T6" fmla="*/ 40 w 231"/>
                <a:gd name="T7" fmla="*/ 218 h 264"/>
                <a:gd name="T8" fmla="*/ 40 w 231"/>
                <a:gd name="T9" fmla="*/ 59 h 264"/>
                <a:gd name="T10" fmla="*/ 71 w 231"/>
                <a:gd name="T11" fmla="*/ 60 h 264"/>
                <a:gd name="T12" fmla="*/ 87 w 231"/>
                <a:gd name="T13" fmla="*/ 138 h 264"/>
                <a:gd name="T14" fmla="*/ 90 w 231"/>
                <a:gd name="T15" fmla="*/ 138 h 264"/>
                <a:gd name="T16" fmla="*/ 127 w 231"/>
                <a:gd name="T17" fmla="*/ 94 h 264"/>
                <a:gd name="T18" fmla="*/ 109 w 231"/>
                <a:gd name="T19" fmla="*/ 81 h 264"/>
                <a:gd name="T20" fmla="*/ 103 w 231"/>
                <a:gd name="T21" fmla="*/ 81 h 264"/>
                <a:gd name="T22" fmla="*/ 97 w 231"/>
                <a:gd name="T23" fmla="*/ 81 h 264"/>
                <a:gd name="T24" fmla="*/ 80 w 231"/>
                <a:gd name="T25" fmla="*/ 71 h 264"/>
                <a:gd name="T26" fmla="*/ 118 w 231"/>
                <a:gd name="T27" fmla="*/ 0 h 264"/>
                <a:gd name="T28" fmla="*/ 161 w 231"/>
                <a:gd name="T29" fmla="*/ 127 h 264"/>
                <a:gd name="T30" fmla="*/ 103 w 231"/>
                <a:gd name="T31" fmla="*/ 161 h 264"/>
                <a:gd name="T32" fmla="*/ 103 w 231"/>
                <a:gd name="T33" fmla="*/ 161 h 264"/>
                <a:gd name="T34" fmla="*/ 111 w 231"/>
                <a:gd name="T35" fmla="*/ 251 h 264"/>
                <a:gd name="T36" fmla="*/ 48 w 231"/>
                <a:gd name="T37" fmla="*/ 217 h 264"/>
                <a:gd name="T38" fmla="*/ 10 w 231"/>
                <a:gd name="T39" fmla="*/ 264 h 264"/>
                <a:gd name="T40" fmla="*/ 180 w 231"/>
                <a:gd name="T41" fmla="*/ 101 h 264"/>
                <a:gd name="T42" fmla="*/ 153 w 231"/>
                <a:gd name="T43" fmla="*/ 18 h 264"/>
                <a:gd name="T44" fmla="*/ 186 w 231"/>
                <a:gd name="T45" fmla="*/ 31 h 264"/>
                <a:gd name="T46" fmla="*/ 231 w 231"/>
                <a:gd name="T47" fmla="*/ 4 h 264"/>
                <a:gd name="T48" fmla="*/ 180 w 231"/>
                <a:gd name="T49" fmla="*/ 10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64">
                  <a:moveTo>
                    <a:pt x="10" y="264"/>
                  </a:moveTo>
                  <a:cubicBezTo>
                    <a:pt x="7" y="264"/>
                    <a:pt x="4" y="263"/>
                    <a:pt x="0" y="262"/>
                  </a:cubicBezTo>
                  <a:cubicBezTo>
                    <a:pt x="1" y="233"/>
                    <a:pt x="12" y="217"/>
                    <a:pt x="34" y="217"/>
                  </a:cubicBezTo>
                  <a:cubicBezTo>
                    <a:pt x="36" y="217"/>
                    <a:pt x="38" y="217"/>
                    <a:pt x="40" y="218"/>
                  </a:cubicBezTo>
                  <a:cubicBezTo>
                    <a:pt x="31" y="143"/>
                    <a:pt x="62" y="144"/>
                    <a:pt x="40" y="59"/>
                  </a:cubicBezTo>
                  <a:lnTo>
                    <a:pt x="71" y="60"/>
                  </a:lnTo>
                  <a:cubicBezTo>
                    <a:pt x="78" y="85"/>
                    <a:pt x="88" y="103"/>
                    <a:pt x="87" y="138"/>
                  </a:cubicBezTo>
                  <a:cubicBezTo>
                    <a:pt x="88" y="138"/>
                    <a:pt x="89" y="138"/>
                    <a:pt x="90" y="138"/>
                  </a:cubicBezTo>
                  <a:cubicBezTo>
                    <a:pt x="113" y="138"/>
                    <a:pt x="111" y="103"/>
                    <a:pt x="127" y="94"/>
                  </a:cubicBezTo>
                  <a:cubicBezTo>
                    <a:pt x="126" y="83"/>
                    <a:pt x="118" y="81"/>
                    <a:pt x="109" y="81"/>
                  </a:cubicBezTo>
                  <a:cubicBezTo>
                    <a:pt x="107" y="81"/>
                    <a:pt x="105" y="81"/>
                    <a:pt x="103" y="81"/>
                  </a:cubicBezTo>
                  <a:cubicBezTo>
                    <a:pt x="101" y="81"/>
                    <a:pt x="99" y="81"/>
                    <a:pt x="97" y="81"/>
                  </a:cubicBezTo>
                  <a:cubicBezTo>
                    <a:pt x="89" y="81"/>
                    <a:pt x="82" y="80"/>
                    <a:pt x="80" y="71"/>
                  </a:cubicBezTo>
                  <a:cubicBezTo>
                    <a:pt x="98" y="54"/>
                    <a:pt x="102" y="19"/>
                    <a:pt x="118" y="0"/>
                  </a:cubicBezTo>
                  <a:cubicBezTo>
                    <a:pt x="136" y="41"/>
                    <a:pt x="151" y="83"/>
                    <a:pt x="161" y="127"/>
                  </a:cubicBezTo>
                  <a:cubicBezTo>
                    <a:pt x="144" y="148"/>
                    <a:pt x="125" y="161"/>
                    <a:pt x="103" y="161"/>
                  </a:cubicBezTo>
                  <a:lnTo>
                    <a:pt x="103" y="161"/>
                  </a:lnTo>
                  <a:cubicBezTo>
                    <a:pt x="98" y="203"/>
                    <a:pt x="117" y="209"/>
                    <a:pt x="111" y="251"/>
                  </a:cubicBezTo>
                  <a:cubicBezTo>
                    <a:pt x="92" y="215"/>
                    <a:pt x="73" y="229"/>
                    <a:pt x="48" y="217"/>
                  </a:cubicBezTo>
                  <a:cubicBezTo>
                    <a:pt x="33" y="230"/>
                    <a:pt x="33" y="264"/>
                    <a:pt x="10" y="264"/>
                  </a:cubicBezTo>
                  <a:moveTo>
                    <a:pt x="180" y="101"/>
                  </a:moveTo>
                  <a:cubicBezTo>
                    <a:pt x="173" y="73"/>
                    <a:pt x="164" y="45"/>
                    <a:pt x="153" y="18"/>
                  </a:cubicBezTo>
                  <a:cubicBezTo>
                    <a:pt x="163" y="26"/>
                    <a:pt x="174" y="31"/>
                    <a:pt x="186" y="31"/>
                  </a:cubicBezTo>
                  <a:cubicBezTo>
                    <a:pt x="200" y="31"/>
                    <a:pt x="215" y="23"/>
                    <a:pt x="231" y="4"/>
                  </a:cubicBezTo>
                  <a:cubicBezTo>
                    <a:pt x="215" y="35"/>
                    <a:pt x="199" y="71"/>
                    <a:pt x="180" y="10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973"/>
            <p:cNvSpPr>
              <a:spLocks/>
            </p:cNvSpPr>
            <p:nvPr/>
          </p:nvSpPr>
          <p:spPr bwMode="auto">
            <a:xfrm>
              <a:off x="2931319" y="5220494"/>
              <a:ext cx="31750" cy="69850"/>
            </a:xfrm>
            <a:custGeom>
              <a:avLst/>
              <a:gdLst>
                <a:gd name="T0" fmla="*/ 43 w 62"/>
                <a:gd name="T1" fmla="*/ 135 h 135"/>
                <a:gd name="T2" fmla="*/ 0 w 62"/>
                <a:gd name="T3" fmla="*/ 8 h 135"/>
                <a:gd name="T4" fmla="*/ 9 w 62"/>
                <a:gd name="T5" fmla="*/ 0 h 135"/>
                <a:gd name="T6" fmla="*/ 35 w 62"/>
                <a:gd name="T7" fmla="*/ 26 h 135"/>
                <a:gd name="T8" fmla="*/ 62 w 62"/>
                <a:gd name="T9" fmla="*/ 109 h 135"/>
                <a:gd name="T10" fmla="*/ 43 w 62"/>
                <a:gd name="T11" fmla="*/ 135 h 135"/>
              </a:gdLst>
              <a:ahLst/>
              <a:cxnLst>
                <a:cxn ang="0">
                  <a:pos x="T0" y="T1"/>
                </a:cxn>
                <a:cxn ang="0">
                  <a:pos x="T2" y="T3"/>
                </a:cxn>
                <a:cxn ang="0">
                  <a:pos x="T4" y="T5"/>
                </a:cxn>
                <a:cxn ang="0">
                  <a:pos x="T6" y="T7"/>
                </a:cxn>
                <a:cxn ang="0">
                  <a:pos x="T8" y="T9"/>
                </a:cxn>
                <a:cxn ang="0">
                  <a:pos x="T10" y="T11"/>
                </a:cxn>
              </a:cxnLst>
              <a:rect l="0" t="0" r="r" b="b"/>
              <a:pathLst>
                <a:path w="62" h="135">
                  <a:moveTo>
                    <a:pt x="43" y="135"/>
                  </a:moveTo>
                  <a:cubicBezTo>
                    <a:pt x="33" y="91"/>
                    <a:pt x="18" y="49"/>
                    <a:pt x="0" y="8"/>
                  </a:cubicBezTo>
                  <a:cubicBezTo>
                    <a:pt x="3" y="5"/>
                    <a:pt x="6" y="2"/>
                    <a:pt x="9" y="0"/>
                  </a:cubicBezTo>
                  <a:cubicBezTo>
                    <a:pt x="17" y="11"/>
                    <a:pt x="26" y="20"/>
                    <a:pt x="35" y="26"/>
                  </a:cubicBezTo>
                  <a:cubicBezTo>
                    <a:pt x="46" y="53"/>
                    <a:pt x="55" y="81"/>
                    <a:pt x="62" y="109"/>
                  </a:cubicBezTo>
                  <a:cubicBezTo>
                    <a:pt x="56" y="118"/>
                    <a:pt x="50" y="127"/>
                    <a:pt x="43" y="135"/>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974"/>
            <p:cNvSpPr>
              <a:spLocks/>
            </p:cNvSpPr>
            <p:nvPr/>
          </p:nvSpPr>
          <p:spPr bwMode="auto">
            <a:xfrm>
              <a:off x="3159919" y="4920456"/>
              <a:ext cx="17463" cy="34925"/>
            </a:xfrm>
            <a:custGeom>
              <a:avLst/>
              <a:gdLst>
                <a:gd name="T0" fmla="*/ 13 w 35"/>
                <a:gd name="T1" fmla="*/ 68 h 68"/>
                <a:gd name="T2" fmla="*/ 10 w 35"/>
                <a:gd name="T3" fmla="*/ 67 h 68"/>
                <a:gd name="T4" fmla="*/ 30 w 35"/>
                <a:gd name="T5" fmla="*/ 0 h 68"/>
                <a:gd name="T6" fmla="*/ 33 w 35"/>
                <a:gd name="T7" fmla="*/ 1 h 68"/>
                <a:gd name="T8" fmla="*/ 13 w 35"/>
                <a:gd name="T9" fmla="*/ 68 h 68"/>
              </a:gdLst>
              <a:ahLst/>
              <a:cxnLst>
                <a:cxn ang="0">
                  <a:pos x="T0" y="T1"/>
                </a:cxn>
                <a:cxn ang="0">
                  <a:pos x="T2" y="T3"/>
                </a:cxn>
                <a:cxn ang="0">
                  <a:pos x="T4" y="T5"/>
                </a:cxn>
                <a:cxn ang="0">
                  <a:pos x="T6" y="T7"/>
                </a:cxn>
                <a:cxn ang="0">
                  <a:pos x="T8" y="T9"/>
                </a:cxn>
              </a:cxnLst>
              <a:rect l="0" t="0" r="r" b="b"/>
              <a:pathLst>
                <a:path w="35" h="68">
                  <a:moveTo>
                    <a:pt x="13" y="68"/>
                  </a:moveTo>
                  <a:cubicBezTo>
                    <a:pt x="12" y="68"/>
                    <a:pt x="11" y="67"/>
                    <a:pt x="10" y="67"/>
                  </a:cubicBezTo>
                  <a:cubicBezTo>
                    <a:pt x="0" y="54"/>
                    <a:pt x="5" y="0"/>
                    <a:pt x="30" y="0"/>
                  </a:cubicBezTo>
                  <a:cubicBezTo>
                    <a:pt x="31" y="0"/>
                    <a:pt x="32" y="0"/>
                    <a:pt x="33" y="1"/>
                  </a:cubicBezTo>
                  <a:cubicBezTo>
                    <a:pt x="23" y="18"/>
                    <a:pt x="35" y="68"/>
                    <a:pt x="13"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976"/>
            <p:cNvSpPr>
              <a:spLocks/>
            </p:cNvSpPr>
            <p:nvPr/>
          </p:nvSpPr>
          <p:spPr bwMode="auto">
            <a:xfrm>
              <a:off x="3147219" y="4290219"/>
              <a:ext cx="26988" cy="17463"/>
            </a:xfrm>
            <a:custGeom>
              <a:avLst/>
              <a:gdLst>
                <a:gd name="T0" fmla="*/ 19 w 51"/>
                <a:gd name="T1" fmla="*/ 35 h 35"/>
                <a:gd name="T2" fmla="*/ 0 w 51"/>
                <a:gd name="T3" fmla="*/ 34 h 35"/>
                <a:gd name="T4" fmla="*/ 36 w 51"/>
                <a:gd name="T5" fmla="*/ 0 h 35"/>
                <a:gd name="T6" fmla="*/ 48 w 51"/>
                <a:gd name="T7" fmla="*/ 1 h 35"/>
                <a:gd name="T8" fmla="*/ 19 w 51"/>
                <a:gd name="T9" fmla="*/ 35 h 35"/>
              </a:gdLst>
              <a:ahLst/>
              <a:cxnLst>
                <a:cxn ang="0">
                  <a:pos x="T0" y="T1"/>
                </a:cxn>
                <a:cxn ang="0">
                  <a:pos x="T2" y="T3"/>
                </a:cxn>
                <a:cxn ang="0">
                  <a:pos x="T4" y="T5"/>
                </a:cxn>
                <a:cxn ang="0">
                  <a:pos x="T6" y="T7"/>
                </a:cxn>
                <a:cxn ang="0">
                  <a:pos x="T8" y="T9"/>
                </a:cxn>
              </a:cxnLst>
              <a:rect l="0" t="0" r="r" b="b"/>
              <a:pathLst>
                <a:path w="51" h="35">
                  <a:moveTo>
                    <a:pt x="19" y="35"/>
                  </a:moveTo>
                  <a:cubicBezTo>
                    <a:pt x="13" y="35"/>
                    <a:pt x="6" y="35"/>
                    <a:pt x="0" y="34"/>
                  </a:cubicBezTo>
                  <a:cubicBezTo>
                    <a:pt x="5" y="14"/>
                    <a:pt x="16" y="0"/>
                    <a:pt x="36" y="0"/>
                  </a:cubicBezTo>
                  <a:cubicBezTo>
                    <a:pt x="39" y="0"/>
                    <a:pt x="43" y="0"/>
                    <a:pt x="48" y="1"/>
                  </a:cubicBezTo>
                  <a:cubicBezTo>
                    <a:pt x="51" y="31"/>
                    <a:pt x="37" y="35"/>
                    <a:pt x="19" y="3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977"/>
            <p:cNvSpPr>
              <a:spLocks/>
            </p:cNvSpPr>
            <p:nvPr/>
          </p:nvSpPr>
          <p:spPr bwMode="auto">
            <a:xfrm>
              <a:off x="3107532" y="4741069"/>
              <a:ext cx="85725" cy="122238"/>
            </a:xfrm>
            <a:custGeom>
              <a:avLst/>
              <a:gdLst>
                <a:gd name="T0" fmla="*/ 100 w 169"/>
                <a:gd name="T1" fmla="*/ 238 h 238"/>
                <a:gd name="T2" fmla="*/ 103 w 169"/>
                <a:gd name="T3" fmla="*/ 0 h 238"/>
                <a:gd name="T4" fmla="*/ 112 w 169"/>
                <a:gd name="T5" fmla="*/ 237 h 238"/>
                <a:gd name="T6" fmla="*/ 100 w 169"/>
                <a:gd name="T7" fmla="*/ 238 h 238"/>
              </a:gdLst>
              <a:ahLst/>
              <a:cxnLst>
                <a:cxn ang="0">
                  <a:pos x="T0" y="T1"/>
                </a:cxn>
                <a:cxn ang="0">
                  <a:pos x="T2" y="T3"/>
                </a:cxn>
                <a:cxn ang="0">
                  <a:pos x="T4" y="T5"/>
                </a:cxn>
                <a:cxn ang="0">
                  <a:pos x="T6" y="T7"/>
                </a:cxn>
              </a:cxnLst>
              <a:rect l="0" t="0" r="r" b="b"/>
              <a:pathLst>
                <a:path w="169" h="238">
                  <a:moveTo>
                    <a:pt x="100" y="238"/>
                  </a:moveTo>
                  <a:cubicBezTo>
                    <a:pt x="0" y="237"/>
                    <a:pt x="45" y="19"/>
                    <a:pt x="103" y="0"/>
                  </a:cubicBezTo>
                  <a:cubicBezTo>
                    <a:pt x="169" y="44"/>
                    <a:pt x="99" y="148"/>
                    <a:pt x="112" y="237"/>
                  </a:cubicBezTo>
                  <a:cubicBezTo>
                    <a:pt x="108" y="237"/>
                    <a:pt x="103" y="238"/>
                    <a:pt x="100" y="23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978"/>
            <p:cNvSpPr>
              <a:spLocks/>
            </p:cNvSpPr>
            <p:nvPr/>
          </p:nvSpPr>
          <p:spPr bwMode="auto">
            <a:xfrm>
              <a:off x="3144044" y="4401344"/>
              <a:ext cx="39688" cy="79375"/>
            </a:xfrm>
            <a:custGeom>
              <a:avLst/>
              <a:gdLst>
                <a:gd name="T0" fmla="*/ 9 w 79"/>
                <a:gd name="T1" fmla="*/ 157 h 157"/>
                <a:gd name="T2" fmla="*/ 8 w 79"/>
                <a:gd name="T3" fmla="*/ 157 h 157"/>
                <a:gd name="T4" fmla="*/ 79 w 79"/>
                <a:gd name="T5" fmla="*/ 0 h 157"/>
                <a:gd name="T6" fmla="*/ 79 w 79"/>
                <a:gd name="T7" fmla="*/ 13 h 157"/>
                <a:gd name="T8" fmla="*/ 63 w 79"/>
                <a:gd name="T9" fmla="*/ 94 h 157"/>
                <a:gd name="T10" fmla="*/ 43 w 79"/>
                <a:gd name="T11" fmla="*/ 124 h 157"/>
                <a:gd name="T12" fmla="*/ 9 w 79"/>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79" h="157">
                  <a:moveTo>
                    <a:pt x="9" y="157"/>
                  </a:moveTo>
                  <a:cubicBezTo>
                    <a:pt x="9" y="157"/>
                    <a:pt x="9" y="157"/>
                    <a:pt x="8" y="157"/>
                  </a:cubicBezTo>
                  <a:cubicBezTo>
                    <a:pt x="0" y="103"/>
                    <a:pt x="59" y="51"/>
                    <a:pt x="79" y="0"/>
                  </a:cubicBezTo>
                  <a:lnTo>
                    <a:pt x="79" y="13"/>
                  </a:lnTo>
                  <a:cubicBezTo>
                    <a:pt x="75" y="40"/>
                    <a:pt x="69" y="67"/>
                    <a:pt x="63" y="94"/>
                  </a:cubicBezTo>
                  <a:cubicBezTo>
                    <a:pt x="54" y="100"/>
                    <a:pt x="49" y="112"/>
                    <a:pt x="43" y="124"/>
                  </a:cubicBezTo>
                  <a:cubicBezTo>
                    <a:pt x="36" y="140"/>
                    <a:pt x="29" y="157"/>
                    <a:pt x="9" y="15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979"/>
            <p:cNvSpPr>
              <a:spLocks/>
            </p:cNvSpPr>
            <p:nvPr/>
          </p:nvSpPr>
          <p:spPr bwMode="auto">
            <a:xfrm>
              <a:off x="3175794" y="4407694"/>
              <a:ext cx="7938" cy="41275"/>
            </a:xfrm>
            <a:custGeom>
              <a:avLst/>
              <a:gdLst>
                <a:gd name="T0" fmla="*/ 0 w 16"/>
                <a:gd name="T1" fmla="*/ 81 h 81"/>
                <a:gd name="T2" fmla="*/ 16 w 16"/>
                <a:gd name="T3" fmla="*/ 0 h 81"/>
                <a:gd name="T4" fmla="*/ 16 w 16"/>
                <a:gd name="T5" fmla="*/ 77 h 81"/>
                <a:gd name="T6" fmla="*/ 15 w 16"/>
                <a:gd name="T7" fmla="*/ 77 h 81"/>
                <a:gd name="T8" fmla="*/ 0 w 16"/>
                <a:gd name="T9" fmla="*/ 81 h 81"/>
              </a:gdLst>
              <a:ahLst/>
              <a:cxnLst>
                <a:cxn ang="0">
                  <a:pos x="T0" y="T1"/>
                </a:cxn>
                <a:cxn ang="0">
                  <a:pos x="T2" y="T3"/>
                </a:cxn>
                <a:cxn ang="0">
                  <a:pos x="T4" y="T5"/>
                </a:cxn>
                <a:cxn ang="0">
                  <a:pos x="T6" y="T7"/>
                </a:cxn>
                <a:cxn ang="0">
                  <a:pos x="T8" y="T9"/>
                </a:cxn>
              </a:cxnLst>
              <a:rect l="0" t="0" r="r" b="b"/>
              <a:pathLst>
                <a:path w="16" h="81">
                  <a:moveTo>
                    <a:pt x="0" y="81"/>
                  </a:moveTo>
                  <a:cubicBezTo>
                    <a:pt x="6" y="54"/>
                    <a:pt x="12" y="27"/>
                    <a:pt x="16" y="0"/>
                  </a:cubicBezTo>
                  <a:lnTo>
                    <a:pt x="16" y="77"/>
                  </a:lnTo>
                  <a:cubicBezTo>
                    <a:pt x="16" y="77"/>
                    <a:pt x="15" y="77"/>
                    <a:pt x="15" y="77"/>
                  </a:cubicBezTo>
                  <a:cubicBezTo>
                    <a:pt x="9" y="77"/>
                    <a:pt x="4" y="78"/>
                    <a:pt x="0" y="8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980"/>
            <p:cNvSpPr>
              <a:spLocks/>
            </p:cNvSpPr>
            <p:nvPr/>
          </p:nvSpPr>
          <p:spPr bwMode="auto">
            <a:xfrm>
              <a:off x="3182144" y="4602956"/>
              <a:ext cx="39688" cy="52388"/>
            </a:xfrm>
            <a:custGeom>
              <a:avLst/>
              <a:gdLst>
                <a:gd name="T0" fmla="*/ 13 w 77"/>
                <a:gd name="T1" fmla="*/ 102 h 102"/>
                <a:gd name="T2" fmla="*/ 55 w 77"/>
                <a:gd name="T3" fmla="*/ 0 h 102"/>
                <a:gd name="T4" fmla="*/ 77 w 77"/>
                <a:gd name="T5" fmla="*/ 12 h 102"/>
                <a:gd name="T6" fmla="*/ 13 w 77"/>
                <a:gd name="T7" fmla="*/ 102 h 102"/>
              </a:gdLst>
              <a:ahLst/>
              <a:cxnLst>
                <a:cxn ang="0">
                  <a:pos x="T0" y="T1"/>
                </a:cxn>
                <a:cxn ang="0">
                  <a:pos x="T2" y="T3"/>
                </a:cxn>
                <a:cxn ang="0">
                  <a:pos x="T4" y="T5"/>
                </a:cxn>
                <a:cxn ang="0">
                  <a:pos x="T6" y="T7"/>
                </a:cxn>
              </a:cxnLst>
              <a:rect l="0" t="0" r="r" b="b"/>
              <a:pathLst>
                <a:path w="77" h="102">
                  <a:moveTo>
                    <a:pt x="13" y="102"/>
                  </a:moveTo>
                  <a:cubicBezTo>
                    <a:pt x="0" y="74"/>
                    <a:pt x="24" y="0"/>
                    <a:pt x="55" y="0"/>
                  </a:cubicBezTo>
                  <a:cubicBezTo>
                    <a:pt x="62" y="0"/>
                    <a:pt x="69" y="4"/>
                    <a:pt x="77" y="12"/>
                  </a:cubicBezTo>
                  <a:cubicBezTo>
                    <a:pt x="74" y="67"/>
                    <a:pt x="26" y="60"/>
                    <a:pt x="13" y="10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981"/>
            <p:cNvSpPr>
              <a:spLocks/>
            </p:cNvSpPr>
            <p:nvPr/>
          </p:nvSpPr>
          <p:spPr bwMode="auto">
            <a:xfrm>
              <a:off x="3131344" y="4885531"/>
              <a:ext cx="20638" cy="34925"/>
            </a:xfrm>
            <a:custGeom>
              <a:avLst/>
              <a:gdLst>
                <a:gd name="T0" fmla="*/ 3 w 40"/>
                <a:gd name="T1" fmla="*/ 69 h 69"/>
                <a:gd name="T2" fmla="*/ 0 w 40"/>
                <a:gd name="T3" fmla="*/ 69 h 69"/>
                <a:gd name="T4" fmla="*/ 0 w 40"/>
                <a:gd name="T5" fmla="*/ 0 h 69"/>
                <a:gd name="T6" fmla="*/ 8 w 40"/>
                <a:gd name="T7" fmla="*/ 0 h 69"/>
                <a:gd name="T8" fmla="*/ 40 w 40"/>
                <a:gd name="T9" fmla="*/ 57 h 69"/>
                <a:gd name="T10" fmla="*/ 31 w 40"/>
                <a:gd name="T11" fmla="*/ 55 h 69"/>
                <a:gd name="T12" fmla="*/ 17 w 40"/>
                <a:gd name="T13" fmla="*/ 62 h 69"/>
                <a:gd name="T14" fmla="*/ 3 w 40"/>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9">
                  <a:moveTo>
                    <a:pt x="3" y="69"/>
                  </a:moveTo>
                  <a:cubicBezTo>
                    <a:pt x="2" y="69"/>
                    <a:pt x="1" y="69"/>
                    <a:pt x="0" y="69"/>
                  </a:cubicBezTo>
                  <a:cubicBezTo>
                    <a:pt x="9" y="33"/>
                    <a:pt x="1" y="43"/>
                    <a:pt x="0" y="0"/>
                  </a:cubicBezTo>
                  <a:cubicBezTo>
                    <a:pt x="3" y="0"/>
                    <a:pt x="5" y="0"/>
                    <a:pt x="8" y="0"/>
                  </a:cubicBezTo>
                  <a:cubicBezTo>
                    <a:pt x="32" y="0"/>
                    <a:pt x="35" y="28"/>
                    <a:pt x="40" y="57"/>
                  </a:cubicBezTo>
                  <a:cubicBezTo>
                    <a:pt x="36" y="55"/>
                    <a:pt x="33" y="55"/>
                    <a:pt x="31" y="55"/>
                  </a:cubicBezTo>
                  <a:cubicBezTo>
                    <a:pt x="24" y="55"/>
                    <a:pt x="21" y="58"/>
                    <a:pt x="17" y="62"/>
                  </a:cubicBezTo>
                  <a:cubicBezTo>
                    <a:pt x="13" y="65"/>
                    <a:pt x="10" y="69"/>
                    <a:pt x="3" y="6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982"/>
            <p:cNvSpPr>
              <a:spLocks/>
            </p:cNvSpPr>
            <p:nvPr/>
          </p:nvSpPr>
          <p:spPr bwMode="auto">
            <a:xfrm>
              <a:off x="3117057" y="5618956"/>
              <a:ext cx="26988" cy="46038"/>
            </a:xfrm>
            <a:custGeom>
              <a:avLst/>
              <a:gdLst>
                <a:gd name="T0" fmla="*/ 52 w 52"/>
                <a:gd name="T1" fmla="*/ 90 h 90"/>
                <a:gd name="T2" fmla="*/ 36 w 52"/>
                <a:gd name="T3" fmla="*/ 80 h 90"/>
                <a:gd name="T4" fmla="*/ 29 w 52"/>
                <a:gd name="T5" fmla="*/ 90 h 90"/>
                <a:gd name="T6" fmla="*/ 12 w 52"/>
                <a:gd name="T7" fmla="*/ 0 h 90"/>
                <a:gd name="T8" fmla="*/ 52 w 52"/>
                <a:gd name="T9" fmla="*/ 90 h 90"/>
              </a:gdLst>
              <a:ahLst/>
              <a:cxnLst>
                <a:cxn ang="0">
                  <a:pos x="T0" y="T1"/>
                </a:cxn>
                <a:cxn ang="0">
                  <a:pos x="T2" y="T3"/>
                </a:cxn>
                <a:cxn ang="0">
                  <a:pos x="T4" y="T5"/>
                </a:cxn>
                <a:cxn ang="0">
                  <a:pos x="T6" y="T7"/>
                </a:cxn>
                <a:cxn ang="0">
                  <a:pos x="T8" y="T9"/>
                </a:cxn>
              </a:cxnLst>
              <a:rect l="0" t="0" r="r" b="b"/>
              <a:pathLst>
                <a:path w="52" h="90">
                  <a:moveTo>
                    <a:pt x="52" y="90"/>
                  </a:moveTo>
                  <a:cubicBezTo>
                    <a:pt x="49" y="86"/>
                    <a:pt x="42" y="80"/>
                    <a:pt x="36" y="80"/>
                  </a:cubicBezTo>
                  <a:cubicBezTo>
                    <a:pt x="33" y="80"/>
                    <a:pt x="30" y="83"/>
                    <a:pt x="29" y="90"/>
                  </a:cubicBezTo>
                  <a:cubicBezTo>
                    <a:pt x="12" y="67"/>
                    <a:pt x="0" y="37"/>
                    <a:pt x="12" y="0"/>
                  </a:cubicBezTo>
                  <a:cubicBezTo>
                    <a:pt x="35" y="18"/>
                    <a:pt x="38" y="62"/>
                    <a:pt x="52" y="9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983"/>
            <p:cNvSpPr>
              <a:spLocks/>
            </p:cNvSpPr>
            <p:nvPr/>
          </p:nvSpPr>
          <p:spPr bwMode="auto">
            <a:xfrm>
              <a:off x="3139282" y="5393531"/>
              <a:ext cx="44450" cy="52388"/>
            </a:xfrm>
            <a:custGeom>
              <a:avLst/>
              <a:gdLst>
                <a:gd name="T0" fmla="*/ 25 w 86"/>
                <a:gd name="T1" fmla="*/ 102 h 102"/>
                <a:gd name="T2" fmla="*/ 11 w 86"/>
                <a:gd name="T3" fmla="*/ 56 h 102"/>
                <a:gd name="T4" fmla="*/ 1 w 86"/>
                <a:gd name="T5" fmla="*/ 57 h 102"/>
                <a:gd name="T6" fmla="*/ 6 w 86"/>
                <a:gd name="T7" fmla="*/ 39 h 102"/>
                <a:gd name="T8" fmla="*/ 9 w 86"/>
                <a:gd name="T9" fmla="*/ 46 h 102"/>
                <a:gd name="T10" fmla="*/ 11 w 86"/>
                <a:gd name="T11" fmla="*/ 46 h 102"/>
                <a:gd name="T12" fmla="*/ 35 w 86"/>
                <a:gd name="T13" fmla="*/ 23 h 102"/>
                <a:gd name="T14" fmla="*/ 59 w 86"/>
                <a:gd name="T15" fmla="*/ 0 h 102"/>
                <a:gd name="T16" fmla="*/ 65 w 86"/>
                <a:gd name="T17" fmla="*/ 1 h 102"/>
                <a:gd name="T18" fmla="*/ 25 w 86"/>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2">
                  <a:moveTo>
                    <a:pt x="25" y="102"/>
                  </a:moveTo>
                  <a:cubicBezTo>
                    <a:pt x="39" y="84"/>
                    <a:pt x="32" y="56"/>
                    <a:pt x="11" y="56"/>
                  </a:cubicBezTo>
                  <a:cubicBezTo>
                    <a:pt x="8" y="56"/>
                    <a:pt x="5" y="56"/>
                    <a:pt x="1" y="57"/>
                  </a:cubicBezTo>
                  <a:cubicBezTo>
                    <a:pt x="0" y="45"/>
                    <a:pt x="3" y="39"/>
                    <a:pt x="6" y="39"/>
                  </a:cubicBezTo>
                  <a:cubicBezTo>
                    <a:pt x="7" y="39"/>
                    <a:pt x="9" y="42"/>
                    <a:pt x="9" y="46"/>
                  </a:cubicBezTo>
                  <a:cubicBezTo>
                    <a:pt x="10" y="46"/>
                    <a:pt x="10" y="46"/>
                    <a:pt x="11" y="46"/>
                  </a:cubicBezTo>
                  <a:cubicBezTo>
                    <a:pt x="24" y="46"/>
                    <a:pt x="30" y="35"/>
                    <a:pt x="35" y="23"/>
                  </a:cubicBezTo>
                  <a:cubicBezTo>
                    <a:pt x="41" y="12"/>
                    <a:pt x="46" y="0"/>
                    <a:pt x="59" y="0"/>
                  </a:cubicBezTo>
                  <a:cubicBezTo>
                    <a:pt x="61" y="0"/>
                    <a:pt x="63" y="1"/>
                    <a:pt x="65" y="1"/>
                  </a:cubicBezTo>
                  <a:cubicBezTo>
                    <a:pt x="86" y="45"/>
                    <a:pt x="47" y="84"/>
                    <a:pt x="25" y="10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986"/>
            <p:cNvSpPr>
              <a:spLocks/>
            </p:cNvSpPr>
            <p:nvPr/>
          </p:nvSpPr>
          <p:spPr bwMode="auto">
            <a:xfrm>
              <a:off x="3159919" y="4674394"/>
              <a:ext cx="22225" cy="31750"/>
            </a:xfrm>
            <a:custGeom>
              <a:avLst/>
              <a:gdLst>
                <a:gd name="T0" fmla="*/ 18 w 43"/>
                <a:gd name="T1" fmla="*/ 61 h 61"/>
                <a:gd name="T2" fmla="*/ 1 w 43"/>
                <a:gd name="T3" fmla="*/ 50 h 61"/>
                <a:gd name="T4" fmla="*/ 21 w 43"/>
                <a:gd name="T5" fmla="*/ 0 h 61"/>
                <a:gd name="T6" fmla="*/ 41 w 43"/>
                <a:gd name="T7" fmla="*/ 17 h 61"/>
                <a:gd name="T8" fmla="*/ 18 w 43"/>
                <a:gd name="T9" fmla="*/ 61 h 61"/>
              </a:gdLst>
              <a:ahLst/>
              <a:cxnLst>
                <a:cxn ang="0">
                  <a:pos x="T0" y="T1"/>
                </a:cxn>
                <a:cxn ang="0">
                  <a:pos x="T2" y="T3"/>
                </a:cxn>
                <a:cxn ang="0">
                  <a:pos x="T4" y="T5"/>
                </a:cxn>
                <a:cxn ang="0">
                  <a:pos x="T6" y="T7"/>
                </a:cxn>
                <a:cxn ang="0">
                  <a:pos x="T8" y="T9"/>
                </a:cxn>
              </a:cxnLst>
              <a:rect l="0" t="0" r="r" b="b"/>
              <a:pathLst>
                <a:path w="43" h="61">
                  <a:moveTo>
                    <a:pt x="18" y="61"/>
                  </a:moveTo>
                  <a:cubicBezTo>
                    <a:pt x="12" y="61"/>
                    <a:pt x="6" y="58"/>
                    <a:pt x="1" y="50"/>
                  </a:cubicBezTo>
                  <a:cubicBezTo>
                    <a:pt x="0" y="17"/>
                    <a:pt x="10" y="0"/>
                    <a:pt x="21" y="0"/>
                  </a:cubicBezTo>
                  <a:cubicBezTo>
                    <a:pt x="28" y="0"/>
                    <a:pt x="35" y="5"/>
                    <a:pt x="41" y="17"/>
                  </a:cubicBezTo>
                  <a:cubicBezTo>
                    <a:pt x="43" y="42"/>
                    <a:pt x="31" y="61"/>
                    <a:pt x="18" y="6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987"/>
            <p:cNvSpPr>
              <a:spLocks/>
            </p:cNvSpPr>
            <p:nvPr/>
          </p:nvSpPr>
          <p:spPr bwMode="auto">
            <a:xfrm>
              <a:off x="3175794" y="4741069"/>
              <a:ext cx="20638" cy="46038"/>
            </a:xfrm>
            <a:custGeom>
              <a:avLst/>
              <a:gdLst>
                <a:gd name="T0" fmla="*/ 24 w 40"/>
                <a:gd name="T1" fmla="*/ 90 h 90"/>
                <a:gd name="T2" fmla="*/ 39 w 40"/>
                <a:gd name="T3" fmla="*/ 0 h 90"/>
                <a:gd name="T4" fmla="*/ 40 w 40"/>
                <a:gd name="T5" fmla="*/ 0 h 90"/>
                <a:gd name="T6" fmla="*/ 24 w 40"/>
                <a:gd name="T7" fmla="*/ 90 h 90"/>
              </a:gdLst>
              <a:ahLst/>
              <a:cxnLst>
                <a:cxn ang="0">
                  <a:pos x="T0" y="T1"/>
                </a:cxn>
                <a:cxn ang="0">
                  <a:pos x="T2" y="T3"/>
                </a:cxn>
                <a:cxn ang="0">
                  <a:pos x="T4" y="T5"/>
                </a:cxn>
                <a:cxn ang="0">
                  <a:pos x="T6" y="T7"/>
                </a:cxn>
              </a:cxnLst>
              <a:rect l="0" t="0" r="r" b="b"/>
              <a:pathLst>
                <a:path w="40" h="90">
                  <a:moveTo>
                    <a:pt x="24" y="90"/>
                  </a:moveTo>
                  <a:cubicBezTo>
                    <a:pt x="7" y="61"/>
                    <a:pt x="0" y="0"/>
                    <a:pt x="39" y="0"/>
                  </a:cubicBezTo>
                  <a:cubicBezTo>
                    <a:pt x="39" y="0"/>
                    <a:pt x="40" y="0"/>
                    <a:pt x="40" y="0"/>
                  </a:cubicBezTo>
                  <a:cubicBezTo>
                    <a:pt x="26" y="42"/>
                    <a:pt x="33" y="54"/>
                    <a:pt x="24" y="9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988"/>
            <p:cNvSpPr>
              <a:spLocks/>
            </p:cNvSpPr>
            <p:nvPr/>
          </p:nvSpPr>
          <p:spPr bwMode="auto">
            <a:xfrm>
              <a:off x="2932907" y="5336381"/>
              <a:ext cx="15875" cy="25400"/>
            </a:xfrm>
            <a:custGeom>
              <a:avLst/>
              <a:gdLst>
                <a:gd name="T0" fmla="*/ 23 w 30"/>
                <a:gd name="T1" fmla="*/ 50 h 50"/>
                <a:gd name="T2" fmla="*/ 10 w 30"/>
                <a:gd name="T3" fmla="*/ 50 h 50"/>
                <a:gd name="T4" fmla="*/ 26 w 30"/>
                <a:gd name="T5" fmla="*/ 0 h 50"/>
                <a:gd name="T6" fmla="*/ 28 w 30"/>
                <a:gd name="T7" fmla="*/ 0 h 50"/>
                <a:gd name="T8" fmla="*/ 23 w 30"/>
                <a:gd name="T9" fmla="*/ 50 h 50"/>
              </a:gdLst>
              <a:ahLst/>
              <a:cxnLst>
                <a:cxn ang="0">
                  <a:pos x="T0" y="T1"/>
                </a:cxn>
                <a:cxn ang="0">
                  <a:pos x="T2" y="T3"/>
                </a:cxn>
                <a:cxn ang="0">
                  <a:pos x="T4" y="T5"/>
                </a:cxn>
                <a:cxn ang="0">
                  <a:pos x="T6" y="T7"/>
                </a:cxn>
                <a:cxn ang="0">
                  <a:pos x="T8" y="T9"/>
                </a:cxn>
              </a:cxnLst>
              <a:rect l="0" t="0" r="r" b="b"/>
              <a:pathLst>
                <a:path w="30" h="50">
                  <a:moveTo>
                    <a:pt x="23" y="50"/>
                  </a:moveTo>
                  <a:lnTo>
                    <a:pt x="10" y="50"/>
                  </a:lnTo>
                  <a:cubicBezTo>
                    <a:pt x="0" y="35"/>
                    <a:pt x="8" y="0"/>
                    <a:pt x="26" y="0"/>
                  </a:cubicBezTo>
                  <a:cubicBezTo>
                    <a:pt x="27" y="0"/>
                    <a:pt x="28" y="0"/>
                    <a:pt x="28" y="0"/>
                  </a:cubicBezTo>
                  <a:cubicBezTo>
                    <a:pt x="30" y="22"/>
                    <a:pt x="28" y="38"/>
                    <a:pt x="23" y="5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989"/>
            <p:cNvSpPr>
              <a:spLocks/>
            </p:cNvSpPr>
            <p:nvPr/>
          </p:nvSpPr>
          <p:spPr bwMode="auto">
            <a:xfrm>
              <a:off x="2939257" y="5361781"/>
              <a:ext cx="6350" cy="3175"/>
            </a:xfrm>
            <a:custGeom>
              <a:avLst/>
              <a:gdLst>
                <a:gd name="T0" fmla="*/ 10 w 13"/>
                <a:gd name="T1" fmla="*/ 7 h 7"/>
                <a:gd name="T2" fmla="*/ 0 w 13"/>
                <a:gd name="T3" fmla="*/ 0 h 7"/>
                <a:gd name="T4" fmla="*/ 13 w 13"/>
                <a:gd name="T5" fmla="*/ 0 h 7"/>
                <a:gd name="T6" fmla="*/ 10 w 13"/>
                <a:gd name="T7" fmla="*/ 7 h 7"/>
              </a:gdLst>
              <a:ahLst/>
              <a:cxnLst>
                <a:cxn ang="0">
                  <a:pos x="T0" y="T1"/>
                </a:cxn>
                <a:cxn ang="0">
                  <a:pos x="T2" y="T3"/>
                </a:cxn>
                <a:cxn ang="0">
                  <a:pos x="T4" y="T5"/>
                </a:cxn>
                <a:cxn ang="0">
                  <a:pos x="T6" y="T7"/>
                </a:cxn>
              </a:cxnLst>
              <a:rect l="0" t="0" r="r" b="b"/>
              <a:pathLst>
                <a:path w="13" h="7">
                  <a:moveTo>
                    <a:pt x="10" y="7"/>
                  </a:moveTo>
                  <a:cubicBezTo>
                    <a:pt x="6" y="6"/>
                    <a:pt x="2" y="4"/>
                    <a:pt x="0" y="0"/>
                  </a:cubicBezTo>
                  <a:lnTo>
                    <a:pt x="13" y="0"/>
                  </a:lnTo>
                  <a:cubicBezTo>
                    <a:pt x="12" y="3"/>
                    <a:pt x="11" y="5"/>
                    <a:pt x="10" y="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1024"/>
            <p:cNvSpPr>
              <a:spLocks/>
            </p:cNvSpPr>
            <p:nvPr/>
          </p:nvSpPr>
          <p:spPr bwMode="auto">
            <a:xfrm>
              <a:off x="2275682" y="4615657"/>
              <a:ext cx="47625" cy="57150"/>
            </a:xfrm>
            <a:custGeom>
              <a:avLst/>
              <a:gdLst>
                <a:gd name="T0" fmla="*/ 0 w 91"/>
                <a:gd name="T1" fmla="*/ 112 h 112"/>
                <a:gd name="T2" fmla="*/ 71 w 91"/>
                <a:gd name="T3" fmla="*/ 0 h 112"/>
                <a:gd name="T4" fmla="*/ 81 w 91"/>
                <a:gd name="T5" fmla="*/ 1 h 112"/>
                <a:gd name="T6" fmla="*/ 88 w 91"/>
                <a:gd name="T7" fmla="*/ 72 h 112"/>
                <a:gd name="T8" fmla="*/ 0 w 91"/>
                <a:gd name="T9" fmla="*/ 112 h 112"/>
              </a:gdLst>
              <a:ahLst/>
              <a:cxnLst>
                <a:cxn ang="0">
                  <a:pos x="T0" y="T1"/>
                </a:cxn>
                <a:cxn ang="0">
                  <a:pos x="T2" y="T3"/>
                </a:cxn>
                <a:cxn ang="0">
                  <a:pos x="T4" y="T5"/>
                </a:cxn>
                <a:cxn ang="0">
                  <a:pos x="T6" y="T7"/>
                </a:cxn>
                <a:cxn ang="0">
                  <a:pos x="T8" y="T9"/>
                </a:cxn>
              </a:cxnLst>
              <a:rect l="0" t="0" r="r" b="b"/>
              <a:pathLst>
                <a:path w="91" h="112">
                  <a:moveTo>
                    <a:pt x="0" y="112"/>
                  </a:moveTo>
                  <a:cubicBezTo>
                    <a:pt x="7" y="53"/>
                    <a:pt x="19" y="0"/>
                    <a:pt x="71" y="0"/>
                  </a:cubicBezTo>
                  <a:cubicBezTo>
                    <a:pt x="74" y="0"/>
                    <a:pt x="77" y="0"/>
                    <a:pt x="81" y="1"/>
                  </a:cubicBezTo>
                  <a:cubicBezTo>
                    <a:pt x="91" y="20"/>
                    <a:pt x="76" y="42"/>
                    <a:pt x="88" y="72"/>
                  </a:cubicBezTo>
                  <a:cubicBezTo>
                    <a:pt x="55" y="79"/>
                    <a:pt x="36" y="107"/>
                    <a:pt x="0" y="11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1025"/>
            <p:cNvSpPr>
              <a:spLocks/>
            </p:cNvSpPr>
            <p:nvPr/>
          </p:nvSpPr>
          <p:spPr bwMode="auto">
            <a:xfrm>
              <a:off x="2316957" y="4910932"/>
              <a:ext cx="42863" cy="41275"/>
            </a:xfrm>
            <a:custGeom>
              <a:avLst/>
              <a:gdLst>
                <a:gd name="T0" fmla="*/ 11 w 85"/>
                <a:gd name="T1" fmla="*/ 81 h 81"/>
                <a:gd name="T2" fmla="*/ 3 w 85"/>
                <a:gd name="T3" fmla="*/ 0 h 81"/>
                <a:gd name="T4" fmla="*/ 25 w 85"/>
                <a:gd name="T5" fmla="*/ 32 h 81"/>
                <a:gd name="T6" fmla="*/ 42 w 85"/>
                <a:gd name="T7" fmla="*/ 27 h 81"/>
                <a:gd name="T8" fmla="*/ 63 w 85"/>
                <a:gd name="T9" fmla="*/ 23 h 81"/>
                <a:gd name="T10" fmla="*/ 85 w 85"/>
                <a:gd name="T11" fmla="*/ 30 h 81"/>
                <a:gd name="T12" fmla="*/ 11 w 8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5" h="81">
                  <a:moveTo>
                    <a:pt x="11" y="81"/>
                  </a:moveTo>
                  <a:cubicBezTo>
                    <a:pt x="0" y="66"/>
                    <a:pt x="5" y="29"/>
                    <a:pt x="3" y="0"/>
                  </a:cubicBezTo>
                  <a:cubicBezTo>
                    <a:pt x="9" y="25"/>
                    <a:pt x="16" y="32"/>
                    <a:pt x="25" y="32"/>
                  </a:cubicBezTo>
                  <a:cubicBezTo>
                    <a:pt x="30" y="32"/>
                    <a:pt x="36" y="30"/>
                    <a:pt x="42" y="27"/>
                  </a:cubicBezTo>
                  <a:cubicBezTo>
                    <a:pt x="49" y="25"/>
                    <a:pt x="56" y="23"/>
                    <a:pt x="63" y="23"/>
                  </a:cubicBezTo>
                  <a:cubicBezTo>
                    <a:pt x="70" y="23"/>
                    <a:pt x="77" y="25"/>
                    <a:pt x="85" y="30"/>
                  </a:cubicBezTo>
                  <a:cubicBezTo>
                    <a:pt x="74" y="66"/>
                    <a:pt x="46" y="77"/>
                    <a:pt x="11" y="8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1026"/>
            <p:cNvSpPr>
              <a:spLocks/>
            </p:cNvSpPr>
            <p:nvPr/>
          </p:nvSpPr>
          <p:spPr bwMode="auto">
            <a:xfrm>
              <a:off x="2326482" y="4541044"/>
              <a:ext cx="34925" cy="39688"/>
            </a:xfrm>
            <a:custGeom>
              <a:avLst/>
              <a:gdLst>
                <a:gd name="T0" fmla="*/ 41 w 68"/>
                <a:gd name="T1" fmla="*/ 78 h 78"/>
                <a:gd name="T2" fmla="*/ 0 w 68"/>
                <a:gd name="T3" fmla="*/ 78 h 78"/>
                <a:gd name="T4" fmla="*/ 48 w 68"/>
                <a:gd name="T5" fmla="*/ 0 h 78"/>
                <a:gd name="T6" fmla="*/ 41 w 68"/>
                <a:gd name="T7" fmla="*/ 78 h 78"/>
              </a:gdLst>
              <a:ahLst/>
              <a:cxnLst>
                <a:cxn ang="0">
                  <a:pos x="T0" y="T1"/>
                </a:cxn>
                <a:cxn ang="0">
                  <a:pos x="T2" y="T3"/>
                </a:cxn>
                <a:cxn ang="0">
                  <a:pos x="T4" y="T5"/>
                </a:cxn>
                <a:cxn ang="0">
                  <a:pos x="T6" y="T7"/>
                </a:cxn>
              </a:cxnLst>
              <a:rect l="0" t="0" r="r" b="b"/>
              <a:pathLst>
                <a:path w="68" h="78">
                  <a:moveTo>
                    <a:pt x="41" y="78"/>
                  </a:moveTo>
                  <a:lnTo>
                    <a:pt x="0" y="78"/>
                  </a:lnTo>
                  <a:cubicBezTo>
                    <a:pt x="0" y="29"/>
                    <a:pt x="17" y="5"/>
                    <a:pt x="48" y="0"/>
                  </a:cubicBezTo>
                  <a:cubicBezTo>
                    <a:pt x="68" y="28"/>
                    <a:pt x="39" y="43"/>
                    <a:pt x="41" y="7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1027"/>
            <p:cNvSpPr>
              <a:spLocks/>
            </p:cNvSpPr>
            <p:nvPr/>
          </p:nvSpPr>
          <p:spPr bwMode="auto">
            <a:xfrm>
              <a:off x="2321719" y="4739482"/>
              <a:ext cx="23813" cy="31750"/>
            </a:xfrm>
            <a:custGeom>
              <a:avLst/>
              <a:gdLst>
                <a:gd name="T0" fmla="*/ 22 w 46"/>
                <a:gd name="T1" fmla="*/ 60 h 60"/>
                <a:gd name="T2" fmla="*/ 0 w 46"/>
                <a:gd name="T3" fmla="*/ 51 h 60"/>
                <a:gd name="T4" fmla="*/ 37 w 46"/>
                <a:gd name="T5" fmla="*/ 0 h 60"/>
                <a:gd name="T6" fmla="*/ 44 w 46"/>
                <a:gd name="T7" fmla="*/ 50 h 60"/>
                <a:gd name="T8" fmla="*/ 22 w 46"/>
                <a:gd name="T9" fmla="*/ 60 h 60"/>
              </a:gdLst>
              <a:ahLst/>
              <a:cxnLst>
                <a:cxn ang="0">
                  <a:pos x="T0" y="T1"/>
                </a:cxn>
                <a:cxn ang="0">
                  <a:pos x="T2" y="T3"/>
                </a:cxn>
                <a:cxn ang="0">
                  <a:pos x="T4" y="T5"/>
                </a:cxn>
                <a:cxn ang="0">
                  <a:pos x="T6" y="T7"/>
                </a:cxn>
                <a:cxn ang="0">
                  <a:pos x="T8" y="T9"/>
                </a:cxn>
              </a:cxnLst>
              <a:rect l="0" t="0" r="r" b="b"/>
              <a:pathLst>
                <a:path w="46" h="60">
                  <a:moveTo>
                    <a:pt x="22" y="60"/>
                  </a:moveTo>
                  <a:cubicBezTo>
                    <a:pt x="14" y="60"/>
                    <a:pt x="5" y="57"/>
                    <a:pt x="0" y="51"/>
                  </a:cubicBezTo>
                  <a:cubicBezTo>
                    <a:pt x="1" y="18"/>
                    <a:pt x="13" y="1"/>
                    <a:pt x="37" y="0"/>
                  </a:cubicBezTo>
                  <a:cubicBezTo>
                    <a:pt x="43" y="11"/>
                    <a:pt x="46" y="27"/>
                    <a:pt x="44" y="50"/>
                  </a:cubicBezTo>
                  <a:cubicBezTo>
                    <a:pt x="40" y="57"/>
                    <a:pt x="31" y="60"/>
                    <a:pt x="22" y="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1028"/>
            <p:cNvSpPr>
              <a:spLocks/>
            </p:cNvSpPr>
            <p:nvPr/>
          </p:nvSpPr>
          <p:spPr bwMode="auto">
            <a:xfrm>
              <a:off x="2348707" y="4847432"/>
              <a:ext cx="98425" cy="109538"/>
            </a:xfrm>
            <a:custGeom>
              <a:avLst/>
              <a:gdLst>
                <a:gd name="T0" fmla="*/ 159 w 193"/>
                <a:gd name="T1" fmla="*/ 213 h 213"/>
                <a:gd name="T2" fmla="*/ 126 w 193"/>
                <a:gd name="T3" fmla="*/ 132 h 213"/>
                <a:gd name="T4" fmla="*/ 67 w 193"/>
                <a:gd name="T5" fmla="*/ 132 h 213"/>
                <a:gd name="T6" fmla="*/ 0 w 193"/>
                <a:gd name="T7" fmla="*/ 51 h 213"/>
                <a:gd name="T8" fmla="*/ 22 w 193"/>
                <a:gd name="T9" fmla="*/ 0 h 213"/>
                <a:gd name="T10" fmla="*/ 193 w 193"/>
                <a:gd name="T11" fmla="*/ 141 h 213"/>
                <a:gd name="T12" fmla="*/ 163 w 193"/>
                <a:gd name="T13" fmla="*/ 213 h 213"/>
                <a:gd name="T14" fmla="*/ 159 w 193"/>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213">
                  <a:moveTo>
                    <a:pt x="159" y="213"/>
                  </a:moveTo>
                  <a:cubicBezTo>
                    <a:pt x="128" y="213"/>
                    <a:pt x="139" y="157"/>
                    <a:pt x="126" y="132"/>
                  </a:cubicBezTo>
                  <a:lnTo>
                    <a:pt x="67" y="132"/>
                  </a:lnTo>
                  <a:cubicBezTo>
                    <a:pt x="51" y="97"/>
                    <a:pt x="39" y="54"/>
                    <a:pt x="0" y="51"/>
                  </a:cubicBezTo>
                  <a:cubicBezTo>
                    <a:pt x="2" y="27"/>
                    <a:pt x="26" y="32"/>
                    <a:pt x="22" y="0"/>
                  </a:cubicBezTo>
                  <a:cubicBezTo>
                    <a:pt x="60" y="74"/>
                    <a:pt x="156" y="66"/>
                    <a:pt x="193" y="141"/>
                  </a:cubicBezTo>
                  <a:cubicBezTo>
                    <a:pt x="182" y="163"/>
                    <a:pt x="178" y="197"/>
                    <a:pt x="163" y="213"/>
                  </a:cubicBezTo>
                  <a:cubicBezTo>
                    <a:pt x="162" y="213"/>
                    <a:pt x="160" y="213"/>
                    <a:pt x="159" y="21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1029"/>
            <p:cNvSpPr>
              <a:spLocks noEditPoints="1"/>
            </p:cNvSpPr>
            <p:nvPr/>
          </p:nvSpPr>
          <p:spPr bwMode="auto">
            <a:xfrm>
              <a:off x="2161382" y="4377532"/>
              <a:ext cx="141288" cy="130175"/>
            </a:xfrm>
            <a:custGeom>
              <a:avLst/>
              <a:gdLst>
                <a:gd name="T0" fmla="*/ 203 w 276"/>
                <a:gd name="T1" fmla="*/ 256 h 256"/>
                <a:gd name="T2" fmla="*/ 160 w 276"/>
                <a:gd name="T3" fmla="*/ 209 h 256"/>
                <a:gd name="T4" fmla="*/ 143 w 276"/>
                <a:gd name="T5" fmla="*/ 205 h 256"/>
                <a:gd name="T6" fmla="*/ 130 w 276"/>
                <a:gd name="T7" fmla="*/ 207 h 256"/>
                <a:gd name="T8" fmla="*/ 162 w 276"/>
                <a:gd name="T9" fmla="*/ 139 h 256"/>
                <a:gd name="T10" fmla="*/ 150 w 276"/>
                <a:gd name="T11" fmla="*/ 127 h 256"/>
                <a:gd name="T12" fmla="*/ 130 w 276"/>
                <a:gd name="T13" fmla="*/ 139 h 256"/>
                <a:gd name="T14" fmla="*/ 109 w 276"/>
                <a:gd name="T15" fmla="*/ 151 h 256"/>
                <a:gd name="T16" fmla="*/ 106 w 276"/>
                <a:gd name="T17" fmla="*/ 151 h 256"/>
                <a:gd name="T18" fmla="*/ 98 w 276"/>
                <a:gd name="T19" fmla="*/ 132 h 256"/>
                <a:gd name="T20" fmla="*/ 53 w 276"/>
                <a:gd name="T21" fmla="*/ 182 h 256"/>
                <a:gd name="T22" fmla="*/ 0 w 276"/>
                <a:gd name="T23" fmla="*/ 162 h 256"/>
                <a:gd name="T24" fmla="*/ 75 w 276"/>
                <a:gd name="T25" fmla="*/ 111 h 256"/>
                <a:gd name="T26" fmla="*/ 90 w 276"/>
                <a:gd name="T27" fmla="*/ 112 h 256"/>
                <a:gd name="T28" fmla="*/ 93 w 276"/>
                <a:gd name="T29" fmla="*/ 103 h 256"/>
                <a:gd name="T30" fmla="*/ 106 w 276"/>
                <a:gd name="T31" fmla="*/ 49 h 256"/>
                <a:gd name="T32" fmla="*/ 123 w 276"/>
                <a:gd name="T33" fmla="*/ 65 h 256"/>
                <a:gd name="T34" fmla="*/ 238 w 276"/>
                <a:gd name="T35" fmla="*/ 0 h 256"/>
                <a:gd name="T36" fmla="*/ 258 w 276"/>
                <a:gd name="T37" fmla="*/ 73 h 256"/>
                <a:gd name="T38" fmla="*/ 275 w 276"/>
                <a:gd name="T39" fmla="*/ 71 h 256"/>
                <a:gd name="T40" fmla="*/ 275 w 276"/>
                <a:gd name="T41" fmla="*/ 101 h 256"/>
                <a:gd name="T42" fmla="*/ 221 w 276"/>
                <a:gd name="T43" fmla="*/ 93 h 256"/>
                <a:gd name="T44" fmla="*/ 249 w 276"/>
                <a:gd name="T45" fmla="*/ 117 h 256"/>
                <a:gd name="T46" fmla="*/ 226 w 276"/>
                <a:gd name="T47" fmla="*/ 184 h 256"/>
                <a:gd name="T48" fmla="*/ 222 w 276"/>
                <a:gd name="T49" fmla="*/ 185 h 256"/>
                <a:gd name="T50" fmla="*/ 216 w 276"/>
                <a:gd name="T51" fmla="*/ 182 h 256"/>
                <a:gd name="T52" fmla="*/ 223 w 276"/>
                <a:gd name="T53" fmla="*/ 202 h 256"/>
                <a:gd name="T54" fmla="*/ 208 w 276"/>
                <a:gd name="T55" fmla="*/ 221 h 256"/>
                <a:gd name="T56" fmla="*/ 210 w 276"/>
                <a:gd name="T57" fmla="*/ 241 h 256"/>
                <a:gd name="T58" fmla="*/ 202 w 276"/>
                <a:gd name="T59" fmla="*/ 238 h 256"/>
                <a:gd name="T60" fmla="*/ 209 w 276"/>
                <a:gd name="T61" fmla="*/ 252 h 256"/>
                <a:gd name="T62" fmla="*/ 203 w 276"/>
                <a:gd name="T63" fmla="*/ 256 h 256"/>
                <a:gd name="T64" fmla="*/ 198 w 276"/>
                <a:gd name="T65" fmla="*/ 180 h 256"/>
                <a:gd name="T66" fmla="*/ 198 w 276"/>
                <a:gd name="T67" fmla="*/ 180 h 256"/>
                <a:gd name="T68" fmla="*/ 208 w 276"/>
                <a:gd name="T69" fmla="*/ 175 h 256"/>
                <a:gd name="T70" fmla="*/ 208 w 276"/>
                <a:gd name="T71" fmla="*/ 175 h 256"/>
                <a:gd name="T72" fmla="*/ 208 w 276"/>
                <a:gd name="T73" fmla="*/ 175 h 256"/>
                <a:gd name="T74" fmla="*/ 207 w 276"/>
                <a:gd name="T75" fmla="*/ 175 h 256"/>
                <a:gd name="T76" fmla="*/ 207 w 276"/>
                <a:gd name="T77" fmla="*/ 175 h 256"/>
                <a:gd name="T78" fmla="*/ 202 w 276"/>
                <a:gd name="T79" fmla="*/ 173 h 256"/>
                <a:gd name="T80" fmla="*/ 202 w 276"/>
                <a:gd name="T81" fmla="*/ 173 h 256"/>
                <a:gd name="T82" fmla="*/ 202 w 276"/>
                <a:gd name="T83" fmla="*/ 173 h 256"/>
                <a:gd name="T84" fmla="*/ 202 w 276"/>
                <a:gd name="T85" fmla="*/ 173 h 256"/>
                <a:gd name="T86" fmla="*/ 201 w 276"/>
                <a:gd name="T87" fmla="*/ 173 h 256"/>
                <a:gd name="T88" fmla="*/ 201 w 276"/>
                <a:gd name="T89" fmla="*/ 173 h 256"/>
                <a:gd name="T90" fmla="*/ 201 w 276"/>
                <a:gd name="T91" fmla="*/ 173 h 256"/>
                <a:gd name="T92" fmla="*/ 198 w 276"/>
                <a:gd name="T93" fmla="*/ 180 h 256"/>
                <a:gd name="T94" fmla="*/ 152 w 276"/>
                <a:gd name="T95" fmla="*/ 103 h 256"/>
                <a:gd name="T96" fmla="*/ 152 w 276"/>
                <a:gd name="T97" fmla="*/ 103 h 256"/>
                <a:gd name="T98" fmla="*/ 178 w 276"/>
                <a:gd name="T99" fmla="*/ 117 h 256"/>
                <a:gd name="T100" fmla="*/ 194 w 276"/>
                <a:gd name="T101" fmla="*/ 94 h 256"/>
                <a:gd name="T102" fmla="*/ 194 w 276"/>
                <a:gd name="T103" fmla="*/ 94 h 256"/>
                <a:gd name="T104" fmla="*/ 152 w 276"/>
                <a:gd name="T105" fmla="*/ 10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 h="256">
                  <a:moveTo>
                    <a:pt x="203" y="256"/>
                  </a:moveTo>
                  <a:cubicBezTo>
                    <a:pt x="190" y="256"/>
                    <a:pt x="171" y="227"/>
                    <a:pt x="160" y="209"/>
                  </a:cubicBezTo>
                  <a:cubicBezTo>
                    <a:pt x="155" y="207"/>
                    <a:pt x="149" y="205"/>
                    <a:pt x="143" y="205"/>
                  </a:cubicBezTo>
                  <a:cubicBezTo>
                    <a:pt x="139" y="205"/>
                    <a:pt x="134" y="206"/>
                    <a:pt x="130" y="207"/>
                  </a:cubicBezTo>
                  <a:cubicBezTo>
                    <a:pt x="120" y="154"/>
                    <a:pt x="148" y="157"/>
                    <a:pt x="162" y="139"/>
                  </a:cubicBezTo>
                  <a:cubicBezTo>
                    <a:pt x="158" y="130"/>
                    <a:pt x="154" y="127"/>
                    <a:pt x="150" y="127"/>
                  </a:cubicBezTo>
                  <a:cubicBezTo>
                    <a:pt x="144" y="127"/>
                    <a:pt x="137" y="133"/>
                    <a:pt x="130" y="139"/>
                  </a:cubicBezTo>
                  <a:cubicBezTo>
                    <a:pt x="124" y="145"/>
                    <a:pt x="117" y="151"/>
                    <a:pt x="109" y="151"/>
                  </a:cubicBezTo>
                  <a:cubicBezTo>
                    <a:pt x="108" y="151"/>
                    <a:pt x="107" y="151"/>
                    <a:pt x="106" y="151"/>
                  </a:cubicBezTo>
                  <a:cubicBezTo>
                    <a:pt x="102" y="144"/>
                    <a:pt x="100" y="139"/>
                    <a:pt x="98" y="132"/>
                  </a:cubicBezTo>
                  <a:cubicBezTo>
                    <a:pt x="81" y="144"/>
                    <a:pt x="66" y="161"/>
                    <a:pt x="53" y="182"/>
                  </a:cubicBezTo>
                  <a:cubicBezTo>
                    <a:pt x="39" y="171"/>
                    <a:pt x="18" y="170"/>
                    <a:pt x="0" y="162"/>
                  </a:cubicBezTo>
                  <a:cubicBezTo>
                    <a:pt x="7" y="120"/>
                    <a:pt x="38" y="111"/>
                    <a:pt x="75" y="111"/>
                  </a:cubicBezTo>
                  <a:cubicBezTo>
                    <a:pt x="80" y="111"/>
                    <a:pt x="85" y="112"/>
                    <a:pt x="90" y="112"/>
                  </a:cubicBezTo>
                  <a:cubicBezTo>
                    <a:pt x="90" y="109"/>
                    <a:pt x="92" y="106"/>
                    <a:pt x="93" y="103"/>
                  </a:cubicBezTo>
                  <a:cubicBezTo>
                    <a:pt x="92" y="84"/>
                    <a:pt x="96" y="65"/>
                    <a:pt x="106" y="49"/>
                  </a:cubicBezTo>
                  <a:cubicBezTo>
                    <a:pt x="113" y="52"/>
                    <a:pt x="118" y="58"/>
                    <a:pt x="123" y="65"/>
                  </a:cubicBezTo>
                  <a:cubicBezTo>
                    <a:pt x="160" y="40"/>
                    <a:pt x="212" y="40"/>
                    <a:pt x="238" y="0"/>
                  </a:cubicBezTo>
                  <a:cubicBezTo>
                    <a:pt x="233" y="44"/>
                    <a:pt x="227" y="73"/>
                    <a:pt x="258" y="73"/>
                  </a:cubicBezTo>
                  <a:cubicBezTo>
                    <a:pt x="263" y="73"/>
                    <a:pt x="268" y="72"/>
                    <a:pt x="275" y="71"/>
                  </a:cubicBezTo>
                  <a:cubicBezTo>
                    <a:pt x="276" y="88"/>
                    <a:pt x="263" y="97"/>
                    <a:pt x="275" y="101"/>
                  </a:cubicBezTo>
                  <a:cubicBezTo>
                    <a:pt x="259" y="96"/>
                    <a:pt x="241" y="93"/>
                    <a:pt x="221" y="93"/>
                  </a:cubicBezTo>
                  <a:cubicBezTo>
                    <a:pt x="229" y="102"/>
                    <a:pt x="237" y="112"/>
                    <a:pt x="249" y="117"/>
                  </a:cubicBezTo>
                  <a:cubicBezTo>
                    <a:pt x="250" y="151"/>
                    <a:pt x="233" y="160"/>
                    <a:pt x="226" y="184"/>
                  </a:cubicBezTo>
                  <a:cubicBezTo>
                    <a:pt x="225" y="185"/>
                    <a:pt x="223" y="185"/>
                    <a:pt x="222" y="185"/>
                  </a:cubicBezTo>
                  <a:cubicBezTo>
                    <a:pt x="219" y="185"/>
                    <a:pt x="217" y="184"/>
                    <a:pt x="216" y="182"/>
                  </a:cubicBezTo>
                  <a:cubicBezTo>
                    <a:pt x="216" y="191"/>
                    <a:pt x="219" y="198"/>
                    <a:pt x="223" y="202"/>
                  </a:cubicBezTo>
                  <a:cubicBezTo>
                    <a:pt x="218" y="204"/>
                    <a:pt x="212" y="212"/>
                    <a:pt x="208" y="221"/>
                  </a:cubicBezTo>
                  <a:cubicBezTo>
                    <a:pt x="209" y="227"/>
                    <a:pt x="210" y="233"/>
                    <a:pt x="210" y="241"/>
                  </a:cubicBezTo>
                  <a:cubicBezTo>
                    <a:pt x="208" y="240"/>
                    <a:pt x="205" y="239"/>
                    <a:pt x="202" y="238"/>
                  </a:cubicBezTo>
                  <a:cubicBezTo>
                    <a:pt x="201" y="244"/>
                    <a:pt x="203" y="250"/>
                    <a:pt x="209" y="252"/>
                  </a:cubicBezTo>
                  <a:cubicBezTo>
                    <a:pt x="207" y="255"/>
                    <a:pt x="205" y="256"/>
                    <a:pt x="203" y="256"/>
                  </a:cubicBezTo>
                  <a:moveTo>
                    <a:pt x="198" y="180"/>
                  </a:moveTo>
                  <a:lnTo>
                    <a:pt x="198" y="180"/>
                  </a:lnTo>
                  <a:cubicBezTo>
                    <a:pt x="201" y="178"/>
                    <a:pt x="205" y="177"/>
                    <a:pt x="208" y="175"/>
                  </a:cubicBezTo>
                  <a:lnTo>
                    <a:pt x="208" y="175"/>
                  </a:lnTo>
                  <a:cubicBezTo>
                    <a:pt x="208" y="175"/>
                    <a:pt x="208" y="175"/>
                    <a:pt x="208" y="175"/>
                  </a:cubicBezTo>
                  <a:lnTo>
                    <a:pt x="207" y="175"/>
                  </a:lnTo>
                  <a:lnTo>
                    <a:pt x="207" y="175"/>
                  </a:lnTo>
                  <a:cubicBezTo>
                    <a:pt x="206" y="174"/>
                    <a:pt x="204" y="173"/>
                    <a:pt x="202" y="173"/>
                  </a:cubicBezTo>
                  <a:lnTo>
                    <a:pt x="202" y="173"/>
                  </a:lnTo>
                  <a:lnTo>
                    <a:pt x="202" y="173"/>
                  </a:lnTo>
                  <a:lnTo>
                    <a:pt x="202" y="173"/>
                  </a:lnTo>
                  <a:lnTo>
                    <a:pt x="201" y="173"/>
                  </a:lnTo>
                  <a:cubicBezTo>
                    <a:pt x="201" y="173"/>
                    <a:pt x="201" y="173"/>
                    <a:pt x="201" y="173"/>
                  </a:cubicBezTo>
                  <a:lnTo>
                    <a:pt x="201" y="173"/>
                  </a:lnTo>
                  <a:cubicBezTo>
                    <a:pt x="200" y="176"/>
                    <a:pt x="199" y="177"/>
                    <a:pt x="198" y="180"/>
                  </a:cubicBezTo>
                  <a:close/>
                  <a:moveTo>
                    <a:pt x="152" y="103"/>
                  </a:moveTo>
                  <a:lnTo>
                    <a:pt x="152" y="103"/>
                  </a:lnTo>
                  <a:cubicBezTo>
                    <a:pt x="159" y="110"/>
                    <a:pt x="167" y="115"/>
                    <a:pt x="178" y="117"/>
                  </a:cubicBezTo>
                  <a:cubicBezTo>
                    <a:pt x="188" y="115"/>
                    <a:pt x="192" y="104"/>
                    <a:pt x="194" y="94"/>
                  </a:cubicBezTo>
                  <a:lnTo>
                    <a:pt x="194" y="94"/>
                  </a:lnTo>
                  <a:cubicBezTo>
                    <a:pt x="180" y="96"/>
                    <a:pt x="166" y="98"/>
                    <a:pt x="152" y="10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1031"/>
            <p:cNvSpPr>
              <a:spLocks noEditPoints="1"/>
            </p:cNvSpPr>
            <p:nvPr/>
          </p:nvSpPr>
          <p:spPr bwMode="auto">
            <a:xfrm>
              <a:off x="2135982" y="4160044"/>
              <a:ext cx="215900" cy="201613"/>
            </a:xfrm>
            <a:custGeom>
              <a:avLst/>
              <a:gdLst>
                <a:gd name="T0" fmla="*/ 114 w 423"/>
                <a:gd name="T1" fmla="*/ 335 h 394"/>
                <a:gd name="T2" fmla="*/ 61 w 423"/>
                <a:gd name="T3" fmla="*/ 337 h 394"/>
                <a:gd name="T4" fmla="*/ 5 w 423"/>
                <a:gd name="T5" fmla="*/ 338 h 394"/>
                <a:gd name="T6" fmla="*/ 32 w 423"/>
                <a:gd name="T7" fmla="*/ 261 h 394"/>
                <a:gd name="T8" fmla="*/ 55 w 423"/>
                <a:gd name="T9" fmla="*/ 258 h 394"/>
                <a:gd name="T10" fmla="*/ 102 w 423"/>
                <a:gd name="T11" fmla="*/ 203 h 394"/>
                <a:gd name="T12" fmla="*/ 22 w 423"/>
                <a:gd name="T13" fmla="*/ 0 h 394"/>
                <a:gd name="T14" fmla="*/ 61 w 423"/>
                <a:gd name="T15" fmla="*/ 112 h 394"/>
                <a:gd name="T16" fmla="*/ 59 w 423"/>
                <a:gd name="T17" fmla="*/ 131 h 394"/>
                <a:gd name="T18" fmla="*/ 119 w 423"/>
                <a:gd name="T19" fmla="*/ 114 h 394"/>
                <a:gd name="T20" fmla="*/ 61 w 423"/>
                <a:gd name="T21" fmla="*/ 33 h 394"/>
                <a:gd name="T22" fmla="*/ 107 w 423"/>
                <a:gd name="T23" fmla="*/ 65 h 394"/>
                <a:gd name="T24" fmla="*/ 149 w 423"/>
                <a:gd name="T25" fmla="*/ 101 h 394"/>
                <a:gd name="T26" fmla="*/ 169 w 423"/>
                <a:gd name="T27" fmla="*/ 171 h 394"/>
                <a:gd name="T28" fmla="*/ 176 w 423"/>
                <a:gd name="T29" fmla="*/ 131 h 394"/>
                <a:gd name="T30" fmla="*/ 208 w 423"/>
                <a:gd name="T31" fmla="*/ 143 h 394"/>
                <a:gd name="T32" fmla="*/ 233 w 423"/>
                <a:gd name="T33" fmla="*/ 175 h 394"/>
                <a:gd name="T34" fmla="*/ 282 w 423"/>
                <a:gd name="T35" fmla="*/ 191 h 394"/>
                <a:gd name="T36" fmla="*/ 311 w 423"/>
                <a:gd name="T37" fmla="*/ 153 h 394"/>
                <a:gd name="T38" fmla="*/ 374 w 423"/>
                <a:gd name="T39" fmla="*/ 141 h 394"/>
                <a:gd name="T40" fmla="*/ 405 w 423"/>
                <a:gd name="T41" fmla="*/ 234 h 394"/>
                <a:gd name="T42" fmla="*/ 408 w 423"/>
                <a:gd name="T43" fmla="*/ 302 h 394"/>
                <a:gd name="T44" fmla="*/ 345 w 423"/>
                <a:gd name="T45" fmla="*/ 319 h 394"/>
                <a:gd name="T46" fmla="*/ 304 w 423"/>
                <a:gd name="T47" fmla="*/ 342 h 394"/>
                <a:gd name="T48" fmla="*/ 333 w 423"/>
                <a:gd name="T49" fmla="*/ 201 h 394"/>
                <a:gd name="T50" fmla="*/ 214 w 423"/>
                <a:gd name="T51" fmla="*/ 288 h 394"/>
                <a:gd name="T52" fmla="*/ 209 w 423"/>
                <a:gd name="T53" fmla="*/ 314 h 394"/>
                <a:gd name="T54" fmla="*/ 168 w 423"/>
                <a:gd name="T55" fmla="*/ 292 h 394"/>
                <a:gd name="T56" fmla="*/ 133 w 423"/>
                <a:gd name="T57" fmla="*/ 359 h 394"/>
                <a:gd name="T58" fmla="*/ 118 w 423"/>
                <a:gd name="T59" fmla="*/ 394 h 394"/>
                <a:gd name="T60" fmla="*/ 129 w 423"/>
                <a:gd name="T61" fmla="*/ 244 h 394"/>
                <a:gd name="T62" fmla="*/ 150 w 423"/>
                <a:gd name="T63" fmla="*/ 264 h 394"/>
                <a:gd name="T64" fmla="*/ 134 w 423"/>
                <a:gd name="T65" fmla="*/ 23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3" h="394">
                  <a:moveTo>
                    <a:pt x="118" y="394"/>
                  </a:moveTo>
                  <a:cubicBezTo>
                    <a:pt x="108" y="394"/>
                    <a:pt x="107" y="346"/>
                    <a:pt x="114" y="335"/>
                  </a:cubicBezTo>
                  <a:cubicBezTo>
                    <a:pt x="108" y="331"/>
                    <a:pt x="101" y="329"/>
                    <a:pt x="94" y="329"/>
                  </a:cubicBezTo>
                  <a:cubicBezTo>
                    <a:pt x="83" y="329"/>
                    <a:pt x="72" y="333"/>
                    <a:pt x="61" y="337"/>
                  </a:cubicBezTo>
                  <a:cubicBezTo>
                    <a:pt x="49" y="340"/>
                    <a:pt x="38" y="344"/>
                    <a:pt x="27" y="344"/>
                  </a:cubicBezTo>
                  <a:cubicBezTo>
                    <a:pt x="19" y="344"/>
                    <a:pt x="12" y="342"/>
                    <a:pt x="5" y="338"/>
                  </a:cubicBezTo>
                  <a:cubicBezTo>
                    <a:pt x="0" y="296"/>
                    <a:pt x="22" y="294"/>
                    <a:pt x="22" y="259"/>
                  </a:cubicBezTo>
                  <a:cubicBezTo>
                    <a:pt x="25" y="260"/>
                    <a:pt x="29" y="260"/>
                    <a:pt x="32" y="261"/>
                  </a:cubicBezTo>
                  <a:cubicBezTo>
                    <a:pt x="32" y="244"/>
                    <a:pt x="39" y="223"/>
                    <a:pt x="59" y="222"/>
                  </a:cubicBezTo>
                  <a:cubicBezTo>
                    <a:pt x="64" y="242"/>
                    <a:pt x="61" y="251"/>
                    <a:pt x="55" y="258"/>
                  </a:cubicBezTo>
                  <a:cubicBezTo>
                    <a:pt x="76" y="247"/>
                    <a:pt x="83" y="216"/>
                    <a:pt x="101" y="202"/>
                  </a:cubicBezTo>
                  <a:lnTo>
                    <a:pt x="102" y="203"/>
                  </a:lnTo>
                  <a:cubicBezTo>
                    <a:pt x="71" y="181"/>
                    <a:pt x="34" y="170"/>
                    <a:pt x="14" y="151"/>
                  </a:cubicBezTo>
                  <a:cubicBezTo>
                    <a:pt x="19" y="81"/>
                    <a:pt x="2" y="46"/>
                    <a:pt x="22" y="0"/>
                  </a:cubicBezTo>
                  <a:cubicBezTo>
                    <a:pt x="33" y="23"/>
                    <a:pt x="45" y="47"/>
                    <a:pt x="52" y="76"/>
                  </a:cubicBezTo>
                  <a:cubicBezTo>
                    <a:pt x="59" y="82"/>
                    <a:pt x="65" y="90"/>
                    <a:pt x="61" y="112"/>
                  </a:cubicBezTo>
                  <a:lnTo>
                    <a:pt x="58" y="113"/>
                  </a:lnTo>
                  <a:cubicBezTo>
                    <a:pt x="58" y="118"/>
                    <a:pt x="59" y="124"/>
                    <a:pt x="59" y="131"/>
                  </a:cubicBezTo>
                  <a:cubicBezTo>
                    <a:pt x="61" y="155"/>
                    <a:pt x="91" y="141"/>
                    <a:pt x="96" y="161"/>
                  </a:cubicBezTo>
                  <a:cubicBezTo>
                    <a:pt x="118" y="151"/>
                    <a:pt x="99" y="126"/>
                    <a:pt x="119" y="114"/>
                  </a:cubicBezTo>
                  <a:cubicBezTo>
                    <a:pt x="102" y="101"/>
                    <a:pt x="84" y="60"/>
                    <a:pt x="61" y="56"/>
                  </a:cubicBezTo>
                  <a:lnTo>
                    <a:pt x="61" y="33"/>
                  </a:lnTo>
                  <a:cubicBezTo>
                    <a:pt x="65" y="30"/>
                    <a:pt x="69" y="29"/>
                    <a:pt x="73" y="29"/>
                  </a:cubicBezTo>
                  <a:cubicBezTo>
                    <a:pt x="86" y="29"/>
                    <a:pt x="96" y="47"/>
                    <a:pt x="107" y="65"/>
                  </a:cubicBezTo>
                  <a:cubicBezTo>
                    <a:pt x="118" y="83"/>
                    <a:pt x="130" y="101"/>
                    <a:pt x="149" y="101"/>
                  </a:cubicBezTo>
                  <a:lnTo>
                    <a:pt x="149" y="101"/>
                  </a:lnTo>
                  <a:cubicBezTo>
                    <a:pt x="144" y="109"/>
                    <a:pt x="139" y="115"/>
                    <a:pt x="134" y="116"/>
                  </a:cubicBezTo>
                  <a:cubicBezTo>
                    <a:pt x="150" y="130"/>
                    <a:pt x="155" y="157"/>
                    <a:pt x="169" y="171"/>
                  </a:cubicBezTo>
                  <a:cubicBezTo>
                    <a:pt x="168" y="159"/>
                    <a:pt x="167" y="146"/>
                    <a:pt x="165" y="134"/>
                  </a:cubicBezTo>
                  <a:cubicBezTo>
                    <a:pt x="168" y="132"/>
                    <a:pt x="172" y="131"/>
                    <a:pt x="176" y="131"/>
                  </a:cubicBezTo>
                  <a:cubicBezTo>
                    <a:pt x="182" y="131"/>
                    <a:pt x="189" y="134"/>
                    <a:pt x="194" y="137"/>
                  </a:cubicBezTo>
                  <a:cubicBezTo>
                    <a:pt x="200" y="140"/>
                    <a:pt x="204" y="143"/>
                    <a:pt x="208" y="143"/>
                  </a:cubicBezTo>
                  <a:cubicBezTo>
                    <a:pt x="212" y="143"/>
                    <a:pt x="214" y="138"/>
                    <a:pt x="213" y="124"/>
                  </a:cubicBezTo>
                  <a:cubicBezTo>
                    <a:pt x="229" y="128"/>
                    <a:pt x="229" y="155"/>
                    <a:pt x="233" y="175"/>
                  </a:cubicBezTo>
                  <a:cubicBezTo>
                    <a:pt x="244" y="183"/>
                    <a:pt x="257" y="192"/>
                    <a:pt x="275" y="192"/>
                  </a:cubicBezTo>
                  <a:cubicBezTo>
                    <a:pt x="277" y="192"/>
                    <a:pt x="279" y="192"/>
                    <a:pt x="282" y="191"/>
                  </a:cubicBezTo>
                  <a:cubicBezTo>
                    <a:pt x="291" y="184"/>
                    <a:pt x="296" y="169"/>
                    <a:pt x="296" y="151"/>
                  </a:cubicBezTo>
                  <a:cubicBezTo>
                    <a:pt x="302" y="152"/>
                    <a:pt x="307" y="153"/>
                    <a:pt x="311" y="153"/>
                  </a:cubicBezTo>
                  <a:cubicBezTo>
                    <a:pt x="323" y="153"/>
                    <a:pt x="333" y="150"/>
                    <a:pt x="343" y="147"/>
                  </a:cubicBezTo>
                  <a:cubicBezTo>
                    <a:pt x="352" y="144"/>
                    <a:pt x="362" y="141"/>
                    <a:pt x="374" y="141"/>
                  </a:cubicBezTo>
                  <a:cubicBezTo>
                    <a:pt x="375" y="141"/>
                    <a:pt x="376" y="141"/>
                    <a:pt x="377" y="141"/>
                  </a:cubicBezTo>
                  <a:cubicBezTo>
                    <a:pt x="376" y="187"/>
                    <a:pt x="373" y="234"/>
                    <a:pt x="405" y="234"/>
                  </a:cubicBezTo>
                  <a:cubicBezTo>
                    <a:pt x="410" y="234"/>
                    <a:pt x="416" y="233"/>
                    <a:pt x="423" y="231"/>
                  </a:cubicBezTo>
                  <a:cubicBezTo>
                    <a:pt x="416" y="254"/>
                    <a:pt x="407" y="271"/>
                    <a:pt x="408" y="302"/>
                  </a:cubicBezTo>
                  <a:cubicBezTo>
                    <a:pt x="398" y="298"/>
                    <a:pt x="390" y="297"/>
                    <a:pt x="384" y="297"/>
                  </a:cubicBezTo>
                  <a:cubicBezTo>
                    <a:pt x="365" y="297"/>
                    <a:pt x="355" y="308"/>
                    <a:pt x="345" y="319"/>
                  </a:cubicBezTo>
                  <a:cubicBezTo>
                    <a:pt x="335" y="331"/>
                    <a:pt x="325" y="342"/>
                    <a:pt x="307" y="342"/>
                  </a:cubicBezTo>
                  <a:cubicBezTo>
                    <a:pt x="306" y="342"/>
                    <a:pt x="305" y="342"/>
                    <a:pt x="304" y="342"/>
                  </a:cubicBezTo>
                  <a:cubicBezTo>
                    <a:pt x="308" y="292"/>
                    <a:pt x="359" y="303"/>
                    <a:pt x="370" y="261"/>
                  </a:cubicBezTo>
                  <a:cubicBezTo>
                    <a:pt x="368" y="229"/>
                    <a:pt x="345" y="222"/>
                    <a:pt x="333" y="201"/>
                  </a:cubicBezTo>
                  <a:cubicBezTo>
                    <a:pt x="313" y="202"/>
                    <a:pt x="320" y="243"/>
                    <a:pt x="319" y="272"/>
                  </a:cubicBezTo>
                  <a:cubicBezTo>
                    <a:pt x="283" y="289"/>
                    <a:pt x="248" y="287"/>
                    <a:pt x="214" y="288"/>
                  </a:cubicBezTo>
                  <a:cubicBezTo>
                    <a:pt x="214" y="295"/>
                    <a:pt x="214" y="304"/>
                    <a:pt x="213" y="314"/>
                  </a:cubicBezTo>
                  <a:cubicBezTo>
                    <a:pt x="211" y="314"/>
                    <a:pt x="210" y="314"/>
                    <a:pt x="209" y="314"/>
                  </a:cubicBezTo>
                  <a:cubicBezTo>
                    <a:pt x="200" y="314"/>
                    <a:pt x="194" y="309"/>
                    <a:pt x="189" y="303"/>
                  </a:cubicBezTo>
                  <a:cubicBezTo>
                    <a:pt x="183" y="297"/>
                    <a:pt x="178" y="292"/>
                    <a:pt x="168" y="292"/>
                  </a:cubicBezTo>
                  <a:cubicBezTo>
                    <a:pt x="167" y="292"/>
                    <a:pt x="166" y="292"/>
                    <a:pt x="165" y="292"/>
                  </a:cubicBezTo>
                  <a:cubicBezTo>
                    <a:pt x="144" y="300"/>
                    <a:pt x="149" y="345"/>
                    <a:pt x="133" y="359"/>
                  </a:cubicBezTo>
                  <a:lnTo>
                    <a:pt x="132" y="358"/>
                  </a:lnTo>
                  <a:cubicBezTo>
                    <a:pt x="128" y="371"/>
                    <a:pt x="119" y="386"/>
                    <a:pt x="118" y="394"/>
                  </a:cubicBezTo>
                  <a:cubicBezTo>
                    <a:pt x="118" y="394"/>
                    <a:pt x="118" y="394"/>
                    <a:pt x="118" y="394"/>
                  </a:cubicBezTo>
                  <a:moveTo>
                    <a:pt x="129" y="244"/>
                  </a:moveTo>
                  <a:cubicBezTo>
                    <a:pt x="129" y="248"/>
                    <a:pt x="130" y="255"/>
                    <a:pt x="133" y="269"/>
                  </a:cubicBezTo>
                  <a:cubicBezTo>
                    <a:pt x="140" y="269"/>
                    <a:pt x="145" y="267"/>
                    <a:pt x="150" y="264"/>
                  </a:cubicBezTo>
                  <a:lnTo>
                    <a:pt x="150" y="264"/>
                  </a:lnTo>
                  <a:cubicBezTo>
                    <a:pt x="145" y="252"/>
                    <a:pt x="141" y="243"/>
                    <a:pt x="134" y="234"/>
                  </a:cubicBezTo>
                  <a:cubicBezTo>
                    <a:pt x="130" y="239"/>
                    <a:pt x="129" y="240"/>
                    <a:pt x="129" y="24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1032"/>
            <p:cNvSpPr>
              <a:spLocks/>
            </p:cNvSpPr>
            <p:nvPr/>
          </p:nvSpPr>
          <p:spPr bwMode="auto">
            <a:xfrm>
              <a:off x="2350294" y="4247357"/>
              <a:ext cx="34925" cy="26988"/>
            </a:xfrm>
            <a:custGeom>
              <a:avLst/>
              <a:gdLst>
                <a:gd name="T0" fmla="*/ 42 w 68"/>
                <a:gd name="T1" fmla="*/ 55 h 55"/>
                <a:gd name="T2" fmla="*/ 0 w 68"/>
                <a:gd name="T3" fmla="*/ 33 h 55"/>
                <a:gd name="T4" fmla="*/ 43 w 68"/>
                <a:gd name="T5" fmla="*/ 0 h 55"/>
                <a:gd name="T6" fmla="*/ 64 w 68"/>
                <a:gd name="T7" fmla="*/ 10 h 55"/>
                <a:gd name="T8" fmla="*/ 42 w 68"/>
                <a:gd name="T9" fmla="*/ 55 h 55"/>
              </a:gdLst>
              <a:ahLst/>
              <a:cxnLst>
                <a:cxn ang="0">
                  <a:pos x="T0" y="T1"/>
                </a:cxn>
                <a:cxn ang="0">
                  <a:pos x="T2" y="T3"/>
                </a:cxn>
                <a:cxn ang="0">
                  <a:pos x="T4" y="T5"/>
                </a:cxn>
                <a:cxn ang="0">
                  <a:pos x="T6" y="T7"/>
                </a:cxn>
                <a:cxn ang="0">
                  <a:pos x="T8" y="T9"/>
                </a:cxn>
              </a:cxnLst>
              <a:rect l="0" t="0" r="r" b="b"/>
              <a:pathLst>
                <a:path w="68" h="55">
                  <a:moveTo>
                    <a:pt x="42" y="55"/>
                  </a:moveTo>
                  <a:cubicBezTo>
                    <a:pt x="27" y="55"/>
                    <a:pt x="8" y="43"/>
                    <a:pt x="0" y="33"/>
                  </a:cubicBezTo>
                  <a:cubicBezTo>
                    <a:pt x="5" y="14"/>
                    <a:pt x="25" y="0"/>
                    <a:pt x="43" y="0"/>
                  </a:cubicBezTo>
                  <a:cubicBezTo>
                    <a:pt x="51" y="0"/>
                    <a:pt x="58" y="3"/>
                    <a:pt x="64" y="10"/>
                  </a:cubicBezTo>
                  <a:cubicBezTo>
                    <a:pt x="68" y="44"/>
                    <a:pt x="57" y="55"/>
                    <a:pt x="42" y="5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1033"/>
            <p:cNvSpPr>
              <a:spLocks/>
            </p:cNvSpPr>
            <p:nvPr/>
          </p:nvSpPr>
          <p:spPr bwMode="auto">
            <a:xfrm>
              <a:off x="2567782" y="5107782"/>
              <a:ext cx="31750" cy="41275"/>
            </a:xfrm>
            <a:custGeom>
              <a:avLst/>
              <a:gdLst>
                <a:gd name="T0" fmla="*/ 17 w 62"/>
                <a:gd name="T1" fmla="*/ 81 h 81"/>
                <a:gd name="T2" fmla="*/ 10 w 62"/>
                <a:gd name="T3" fmla="*/ 0 h 81"/>
                <a:gd name="T4" fmla="*/ 62 w 62"/>
                <a:gd name="T5" fmla="*/ 50 h 81"/>
                <a:gd name="T6" fmla="*/ 17 w 62"/>
                <a:gd name="T7" fmla="*/ 81 h 81"/>
              </a:gdLst>
              <a:ahLst/>
              <a:cxnLst>
                <a:cxn ang="0">
                  <a:pos x="T0" y="T1"/>
                </a:cxn>
                <a:cxn ang="0">
                  <a:pos x="T2" y="T3"/>
                </a:cxn>
                <a:cxn ang="0">
                  <a:pos x="T4" y="T5"/>
                </a:cxn>
                <a:cxn ang="0">
                  <a:pos x="T6" y="T7"/>
                </a:cxn>
              </a:cxnLst>
              <a:rect l="0" t="0" r="r" b="b"/>
              <a:pathLst>
                <a:path w="62" h="81">
                  <a:moveTo>
                    <a:pt x="17" y="81"/>
                  </a:moveTo>
                  <a:cubicBezTo>
                    <a:pt x="0" y="73"/>
                    <a:pt x="14" y="24"/>
                    <a:pt x="10" y="0"/>
                  </a:cubicBezTo>
                  <a:cubicBezTo>
                    <a:pt x="36" y="4"/>
                    <a:pt x="57" y="17"/>
                    <a:pt x="62" y="50"/>
                  </a:cubicBezTo>
                  <a:cubicBezTo>
                    <a:pt x="52" y="78"/>
                    <a:pt x="22" y="70"/>
                    <a:pt x="17" y="8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1034"/>
            <p:cNvSpPr>
              <a:spLocks noEditPoints="1"/>
            </p:cNvSpPr>
            <p:nvPr/>
          </p:nvSpPr>
          <p:spPr bwMode="auto">
            <a:xfrm>
              <a:off x="2399507" y="4801394"/>
              <a:ext cx="76200" cy="77788"/>
            </a:xfrm>
            <a:custGeom>
              <a:avLst/>
              <a:gdLst>
                <a:gd name="T0" fmla="*/ 73 w 151"/>
                <a:gd name="T1" fmla="*/ 151 h 151"/>
                <a:gd name="T2" fmla="*/ 50 w 151"/>
                <a:gd name="T3" fmla="*/ 103 h 151"/>
                <a:gd name="T4" fmla="*/ 141 w 151"/>
                <a:gd name="T5" fmla="*/ 129 h 151"/>
                <a:gd name="T6" fmla="*/ 73 w 151"/>
                <a:gd name="T7" fmla="*/ 151 h 151"/>
                <a:gd name="T8" fmla="*/ 151 w 151"/>
                <a:gd name="T9" fmla="*/ 106 h 151"/>
                <a:gd name="T10" fmla="*/ 0 w 151"/>
                <a:gd name="T11" fmla="*/ 58 h 151"/>
                <a:gd name="T12" fmla="*/ 28 w 151"/>
                <a:gd name="T13" fmla="*/ 0 h 151"/>
                <a:gd name="T14" fmla="*/ 48 w 151"/>
                <a:gd name="T15" fmla="*/ 7 h 151"/>
                <a:gd name="T16" fmla="*/ 58 w 151"/>
                <a:gd name="T17" fmla="*/ 6 h 151"/>
                <a:gd name="T18" fmla="*/ 67 w 151"/>
                <a:gd name="T19" fmla="*/ 5 h 151"/>
                <a:gd name="T20" fmla="*/ 80 w 151"/>
                <a:gd name="T21" fmla="*/ 10 h 151"/>
                <a:gd name="T22" fmla="*/ 72 w 151"/>
                <a:gd name="T23" fmla="*/ 61 h 151"/>
                <a:gd name="T24" fmla="*/ 151 w 151"/>
                <a:gd name="T25" fmla="*/ 10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51">
                  <a:moveTo>
                    <a:pt x="73" y="151"/>
                  </a:moveTo>
                  <a:cubicBezTo>
                    <a:pt x="67" y="132"/>
                    <a:pt x="59" y="116"/>
                    <a:pt x="50" y="103"/>
                  </a:cubicBezTo>
                  <a:cubicBezTo>
                    <a:pt x="80" y="113"/>
                    <a:pt x="110" y="121"/>
                    <a:pt x="141" y="129"/>
                  </a:cubicBezTo>
                  <a:cubicBezTo>
                    <a:pt x="124" y="145"/>
                    <a:pt x="98" y="147"/>
                    <a:pt x="73" y="151"/>
                  </a:cubicBezTo>
                  <a:close/>
                  <a:moveTo>
                    <a:pt x="151" y="106"/>
                  </a:moveTo>
                  <a:cubicBezTo>
                    <a:pt x="99" y="94"/>
                    <a:pt x="49" y="78"/>
                    <a:pt x="0" y="58"/>
                  </a:cubicBezTo>
                  <a:cubicBezTo>
                    <a:pt x="7" y="36"/>
                    <a:pt x="28" y="33"/>
                    <a:pt x="28" y="0"/>
                  </a:cubicBezTo>
                  <a:cubicBezTo>
                    <a:pt x="35" y="6"/>
                    <a:pt x="42" y="7"/>
                    <a:pt x="48" y="7"/>
                  </a:cubicBezTo>
                  <a:cubicBezTo>
                    <a:pt x="51" y="7"/>
                    <a:pt x="54" y="7"/>
                    <a:pt x="58" y="6"/>
                  </a:cubicBezTo>
                  <a:cubicBezTo>
                    <a:pt x="61" y="5"/>
                    <a:pt x="64" y="5"/>
                    <a:pt x="67" y="5"/>
                  </a:cubicBezTo>
                  <a:cubicBezTo>
                    <a:pt x="71" y="5"/>
                    <a:pt x="76" y="6"/>
                    <a:pt x="80" y="10"/>
                  </a:cubicBezTo>
                  <a:cubicBezTo>
                    <a:pt x="82" y="33"/>
                    <a:pt x="78" y="48"/>
                    <a:pt x="72" y="61"/>
                  </a:cubicBezTo>
                  <a:cubicBezTo>
                    <a:pt x="82" y="98"/>
                    <a:pt x="132" y="80"/>
                    <a:pt x="151" y="10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1035"/>
            <p:cNvSpPr>
              <a:spLocks/>
            </p:cNvSpPr>
            <p:nvPr/>
          </p:nvSpPr>
          <p:spPr bwMode="auto">
            <a:xfrm>
              <a:off x="2397919" y="4831557"/>
              <a:ext cx="79375" cy="36513"/>
            </a:xfrm>
            <a:custGeom>
              <a:avLst/>
              <a:gdLst>
                <a:gd name="T0" fmla="*/ 143 w 156"/>
                <a:gd name="T1" fmla="*/ 71 h 71"/>
                <a:gd name="T2" fmla="*/ 52 w 156"/>
                <a:gd name="T3" fmla="*/ 45 h 71"/>
                <a:gd name="T4" fmla="*/ 0 w 156"/>
                <a:gd name="T5" fmla="*/ 12 h 71"/>
                <a:gd name="T6" fmla="*/ 2 w 156"/>
                <a:gd name="T7" fmla="*/ 0 h 71"/>
                <a:gd name="T8" fmla="*/ 153 w 156"/>
                <a:gd name="T9" fmla="*/ 48 h 71"/>
                <a:gd name="T10" fmla="*/ 156 w 156"/>
                <a:gd name="T11" fmla="*/ 52 h 71"/>
                <a:gd name="T12" fmla="*/ 143 w 156"/>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6" h="71">
                  <a:moveTo>
                    <a:pt x="143" y="71"/>
                  </a:moveTo>
                  <a:cubicBezTo>
                    <a:pt x="112" y="63"/>
                    <a:pt x="82" y="55"/>
                    <a:pt x="52" y="45"/>
                  </a:cubicBezTo>
                  <a:cubicBezTo>
                    <a:pt x="39" y="28"/>
                    <a:pt x="23" y="16"/>
                    <a:pt x="0" y="12"/>
                  </a:cubicBezTo>
                  <a:cubicBezTo>
                    <a:pt x="1" y="8"/>
                    <a:pt x="1" y="4"/>
                    <a:pt x="2" y="0"/>
                  </a:cubicBezTo>
                  <a:cubicBezTo>
                    <a:pt x="51" y="20"/>
                    <a:pt x="101" y="36"/>
                    <a:pt x="153" y="48"/>
                  </a:cubicBezTo>
                  <a:cubicBezTo>
                    <a:pt x="154" y="49"/>
                    <a:pt x="155" y="51"/>
                    <a:pt x="156" y="52"/>
                  </a:cubicBezTo>
                  <a:cubicBezTo>
                    <a:pt x="153" y="60"/>
                    <a:pt x="148" y="66"/>
                    <a:pt x="143" y="71"/>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1036"/>
            <p:cNvSpPr>
              <a:spLocks/>
            </p:cNvSpPr>
            <p:nvPr/>
          </p:nvSpPr>
          <p:spPr bwMode="auto">
            <a:xfrm>
              <a:off x="2464594" y="4988719"/>
              <a:ext cx="42863" cy="42863"/>
            </a:xfrm>
            <a:custGeom>
              <a:avLst/>
              <a:gdLst>
                <a:gd name="T0" fmla="*/ 20 w 86"/>
                <a:gd name="T1" fmla="*/ 86 h 86"/>
                <a:gd name="T2" fmla="*/ 11 w 86"/>
                <a:gd name="T3" fmla="*/ 84 h 86"/>
                <a:gd name="T4" fmla="*/ 3 w 86"/>
                <a:gd name="T5" fmla="*/ 28 h 86"/>
                <a:gd name="T6" fmla="*/ 14 w 86"/>
                <a:gd name="T7" fmla="*/ 27 h 86"/>
                <a:gd name="T8" fmla="*/ 27 w 86"/>
                <a:gd name="T9" fmla="*/ 29 h 86"/>
                <a:gd name="T10" fmla="*/ 66 w 86"/>
                <a:gd name="T11" fmla="*/ 0 h 86"/>
                <a:gd name="T12" fmla="*/ 72 w 86"/>
                <a:gd name="T13" fmla="*/ 0 h 86"/>
                <a:gd name="T14" fmla="*/ 78 w 86"/>
                <a:gd name="T15" fmla="*/ 0 h 86"/>
                <a:gd name="T16" fmla="*/ 79 w 86"/>
                <a:gd name="T17" fmla="*/ 0 h 86"/>
                <a:gd name="T18" fmla="*/ 86 w 86"/>
                <a:gd name="T19" fmla="*/ 20 h 86"/>
                <a:gd name="T20" fmla="*/ 57 w 86"/>
                <a:gd name="T21" fmla="*/ 50 h 86"/>
                <a:gd name="T22" fmla="*/ 37 w 86"/>
                <a:gd name="T23" fmla="*/ 28 h 86"/>
                <a:gd name="T24" fmla="*/ 29 w 86"/>
                <a:gd name="T25" fmla="*/ 30 h 86"/>
                <a:gd name="T26" fmla="*/ 43 w 86"/>
                <a:gd name="T27" fmla="*/ 39 h 86"/>
                <a:gd name="T28" fmla="*/ 20 w 86"/>
                <a:gd name="T2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86">
                  <a:moveTo>
                    <a:pt x="20" y="86"/>
                  </a:moveTo>
                  <a:cubicBezTo>
                    <a:pt x="18" y="86"/>
                    <a:pt x="15" y="85"/>
                    <a:pt x="11" y="84"/>
                  </a:cubicBezTo>
                  <a:cubicBezTo>
                    <a:pt x="5" y="71"/>
                    <a:pt x="0" y="54"/>
                    <a:pt x="3" y="28"/>
                  </a:cubicBezTo>
                  <a:cubicBezTo>
                    <a:pt x="7" y="27"/>
                    <a:pt x="10" y="27"/>
                    <a:pt x="14" y="27"/>
                  </a:cubicBezTo>
                  <a:cubicBezTo>
                    <a:pt x="19" y="27"/>
                    <a:pt x="23" y="28"/>
                    <a:pt x="27" y="29"/>
                  </a:cubicBezTo>
                  <a:cubicBezTo>
                    <a:pt x="27" y="2"/>
                    <a:pt x="46" y="0"/>
                    <a:pt x="66" y="0"/>
                  </a:cubicBezTo>
                  <a:cubicBezTo>
                    <a:pt x="68" y="0"/>
                    <a:pt x="70" y="0"/>
                    <a:pt x="72" y="0"/>
                  </a:cubicBezTo>
                  <a:cubicBezTo>
                    <a:pt x="74" y="0"/>
                    <a:pt x="76" y="0"/>
                    <a:pt x="78" y="0"/>
                  </a:cubicBezTo>
                  <a:lnTo>
                    <a:pt x="79" y="0"/>
                  </a:lnTo>
                  <a:cubicBezTo>
                    <a:pt x="78" y="11"/>
                    <a:pt x="81" y="18"/>
                    <a:pt x="86" y="20"/>
                  </a:cubicBezTo>
                  <a:cubicBezTo>
                    <a:pt x="84" y="41"/>
                    <a:pt x="53" y="22"/>
                    <a:pt x="57" y="50"/>
                  </a:cubicBezTo>
                  <a:cubicBezTo>
                    <a:pt x="47" y="47"/>
                    <a:pt x="49" y="28"/>
                    <a:pt x="37" y="28"/>
                  </a:cubicBezTo>
                  <a:cubicBezTo>
                    <a:pt x="35" y="28"/>
                    <a:pt x="32" y="28"/>
                    <a:pt x="29" y="30"/>
                  </a:cubicBezTo>
                  <a:cubicBezTo>
                    <a:pt x="34" y="32"/>
                    <a:pt x="39" y="35"/>
                    <a:pt x="43" y="39"/>
                  </a:cubicBezTo>
                  <a:cubicBezTo>
                    <a:pt x="41" y="62"/>
                    <a:pt x="39" y="86"/>
                    <a:pt x="20" y="86"/>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1037"/>
            <p:cNvSpPr>
              <a:spLocks noEditPoints="1"/>
            </p:cNvSpPr>
            <p:nvPr/>
          </p:nvSpPr>
          <p:spPr bwMode="auto">
            <a:xfrm>
              <a:off x="2413794" y="5060157"/>
              <a:ext cx="150813" cy="160338"/>
            </a:xfrm>
            <a:custGeom>
              <a:avLst/>
              <a:gdLst>
                <a:gd name="T0" fmla="*/ 86 w 296"/>
                <a:gd name="T1" fmla="*/ 314 h 314"/>
                <a:gd name="T2" fmla="*/ 81 w 296"/>
                <a:gd name="T3" fmla="*/ 314 h 314"/>
                <a:gd name="T4" fmla="*/ 84 w 296"/>
                <a:gd name="T5" fmla="*/ 260 h 314"/>
                <a:gd name="T6" fmla="*/ 22 w 296"/>
                <a:gd name="T7" fmla="*/ 305 h 314"/>
                <a:gd name="T8" fmla="*/ 30 w 296"/>
                <a:gd name="T9" fmla="*/ 237 h 314"/>
                <a:gd name="T10" fmla="*/ 51 w 296"/>
                <a:gd name="T11" fmla="*/ 240 h 314"/>
                <a:gd name="T12" fmla="*/ 74 w 296"/>
                <a:gd name="T13" fmla="*/ 235 h 314"/>
                <a:gd name="T14" fmla="*/ 58 w 296"/>
                <a:gd name="T15" fmla="*/ 173 h 314"/>
                <a:gd name="T16" fmla="*/ 133 w 296"/>
                <a:gd name="T17" fmla="*/ 62 h 314"/>
                <a:gd name="T18" fmla="*/ 230 w 296"/>
                <a:gd name="T19" fmla="*/ 32 h 314"/>
                <a:gd name="T20" fmla="*/ 229 w 296"/>
                <a:gd name="T21" fmla="*/ 12 h 314"/>
                <a:gd name="T22" fmla="*/ 253 w 296"/>
                <a:gd name="T23" fmla="*/ 0 h 314"/>
                <a:gd name="T24" fmla="*/ 277 w 296"/>
                <a:gd name="T25" fmla="*/ 12 h 314"/>
                <a:gd name="T26" fmla="*/ 277 w 296"/>
                <a:gd name="T27" fmla="*/ 14 h 314"/>
                <a:gd name="T28" fmla="*/ 296 w 296"/>
                <a:gd name="T29" fmla="*/ 31 h 314"/>
                <a:gd name="T30" fmla="*/ 288 w 296"/>
                <a:gd name="T31" fmla="*/ 92 h 314"/>
                <a:gd name="T32" fmla="*/ 221 w 296"/>
                <a:gd name="T33" fmla="*/ 132 h 314"/>
                <a:gd name="T34" fmla="*/ 236 w 296"/>
                <a:gd name="T35" fmla="*/ 192 h 314"/>
                <a:gd name="T36" fmla="*/ 222 w 296"/>
                <a:gd name="T37" fmla="*/ 203 h 314"/>
                <a:gd name="T38" fmla="*/ 207 w 296"/>
                <a:gd name="T39" fmla="*/ 102 h 314"/>
                <a:gd name="T40" fmla="*/ 190 w 296"/>
                <a:gd name="T41" fmla="*/ 95 h 314"/>
                <a:gd name="T42" fmla="*/ 149 w 296"/>
                <a:gd name="T43" fmla="*/ 143 h 314"/>
                <a:gd name="T44" fmla="*/ 158 w 296"/>
                <a:gd name="T45" fmla="*/ 158 h 314"/>
                <a:gd name="T46" fmla="*/ 139 w 296"/>
                <a:gd name="T47" fmla="*/ 169 h 314"/>
                <a:gd name="T48" fmla="*/ 136 w 296"/>
                <a:gd name="T49" fmla="*/ 169 h 314"/>
                <a:gd name="T50" fmla="*/ 133 w 296"/>
                <a:gd name="T51" fmla="*/ 169 h 314"/>
                <a:gd name="T52" fmla="*/ 126 w 296"/>
                <a:gd name="T53" fmla="*/ 169 h 314"/>
                <a:gd name="T54" fmla="*/ 125 w 296"/>
                <a:gd name="T55" fmla="*/ 170 h 314"/>
                <a:gd name="T56" fmla="*/ 133 w 296"/>
                <a:gd name="T57" fmla="*/ 260 h 314"/>
                <a:gd name="T58" fmla="*/ 124 w 296"/>
                <a:gd name="T59" fmla="*/ 259 h 314"/>
                <a:gd name="T60" fmla="*/ 86 w 296"/>
                <a:gd name="T61" fmla="*/ 314 h 314"/>
                <a:gd name="T62" fmla="*/ 102 w 296"/>
                <a:gd name="T63" fmla="*/ 201 h 314"/>
                <a:gd name="T64" fmla="*/ 102 w 296"/>
                <a:gd name="T65" fmla="*/ 201 h 314"/>
                <a:gd name="T66" fmla="*/ 118 w 296"/>
                <a:gd name="T67" fmla="*/ 173 h 314"/>
                <a:gd name="T68" fmla="*/ 118 w 296"/>
                <a:gd name="T69" fmla="*/ 173 h 314"/>
                <a:gd name="T70" fmla="*/ 118 w 296"/>
                <a:gd name="T71" fmla="*/ 173 h 314"/>
                <a:gd name="T72" fmla="*/ 118 w 296"/>
                <a:gd name="T73" fmla="*/ 173 h 314"/>
                <a:gd name="T74" fmla="*/ 111 w 296"/>
                <a:gd name="T75" fmla="*/ 174 h 314"/>
                <a:gd name="T76" fmla="*/ 111 w 296"/>
                <a:gd name="T77" fmla="*/ 174 h 314"/>
                <a:gd name="T78" fmla="*/ 111 w 296"/>
                <a:gd name="T79" fmla="*/ 174 h 314"/>
                <a:gd name="T80" fmla="*/ 111 w 296"/>
                <a:gd name="T81" fmla="*/ 174 h 314"/>
                <a:gd name="T82" fmla="*/ 103 w 296"/>
                <a:gd name="T83" fmla="*/ 173 h 314"/>
                <a:gd name="T84" fmla="*/ 103 w 296"/>
                <a:gd name="T85" fmla="*/ 173 h 314"/>
                <a:gd name="T86" fmla="*/ 103 w 296"/>
                <a:gd name="T87" fmla="*/ 173 h 314"/>
                <a:gd name="T88" fmla="*/ 103 w 296"/>
                <a:gd name="T89" fmla="*/ 173 h 314"/>
                <a:gd name="T90" fmla="*/ 102 w 296"/>
                <a:gd name="T91" fmla="*/ 20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 h="314">
                  <a:moveTo>
                    <a:pt x="86" y="314"/>
                  </a:moveTo>
                  <a:cubicBezTo>
                    <a:pt x="85" y="314"/>
                    <a:pt x="83" y="314"/>
                    <a:pt x="81" y="314"/>
                  </a:cubicBezTo>
                  <a:cubicBezTo>
                    <a:pt x="88" y="290"/>
                    <a:pt x="88" y="273"/>
                    <a:pt x="84" y="260"/>
                  </a:cubicBezTo>
                  <a:cubicBezTo>
                    <a:pt x="60" y="265"/>
                    <a:pt x="34" y="276"/>
                    <a:pt x="22" y="305"/>
                  </a:cubicBezTo>
                  <a:cubicBezTo>
                    <a:pt x="0" y="289"/>
                    <a:pt x="28" y="254"/>
                    <a:pt x="30" y="237"/>
                  </a:cubicBezTo>
                  <a:cubicBezTo>
                    <a:pt x="38" y="239"/>
                    <a:pt x="45" y="240"/>
                    <a:pt x="51" y="240"/>
                  </a:cubicBezTo>
                  <a:cubicBezTo>
                    <a:pt x="60" y="240"/>
                    <a:pt x="68" y="238"/>
                    <a:pt x="74" y="235"/>
                  </a:cubicBezTo>
                  <a:cubicBezTo>
                    <a:pt x="67" y="219"/>
                    <a:pt x="59" y="202"/>
                    <a:pt x="58" y="173"/>
                  </a:cubicBezTo>
                  <a:cubicBezTo>
                    <a:pt x="102" y="154"/>
                    <a:pt x="112" y="125"/>
                    <a:pt x="133" y="62"/>
                  </a:cubicBezTo>
                  <a:cubicBezTo>
                    <a:pt x="171" y="59"/>
                    <a:pt x="201" y="46"/>
                    <a:pt x="230" y="32"/>
                  </a:cubicBezTo>
                  <a:cubicBezTo>
                    <a:pt x="229" y="26"/>
                    <a:pt x="229" y="19"/>
                    <a:pt x="229" y="12"/>
                  </a:cubicBezTo>
                  <a:cubicBezTo>
                    <a:pt x="234" y="4"/>
                    <a:pt x="244" y="0"/>
                    <a:pt x="253" y="0"/>
                  </a:cubicBezTo>
                  <a:cubicBezTo>
                    <a:pt x="262" y="0"/>
                    <a:pt x="272" y="4"/>
                    <a:pt x="277" y="12"/>
                  </a:cubicBezTo>
                  <a:lnTo>
                    <a:pt x="277" y="14"/>
                  </a:lnTo>
                  <a:cubicBezTo>
                    <a:pt x="282" y="22"/>
                    <a:pt x="288" y="26"/>
                    <a:pt x="296" y="31"/>
                  </a:cubicBezTo>
                  <a:cubicBezTo>
                    <a:pt x="287" y="43"/>
                    <a:pt x="288" y="68"/>
                    <a:pt x="288" y="92"/>
                  </a:cubicBezTo>
                  <a:cubicBezTo>
                    <a:pt x="272" y="114"/>
                    <a:pt x="243" y="118"/>
                    <a:pt x="221" y="132"/>
                  </a:cubicBezTo>
                  <a:cubicBezTo>
                    <a:pt x="221" y="159"/>
                    <a:pt x="217" y="191"/>
                    <a:pt x="236" y="192"/>
                  </a:cubicBezTo>
                  <a:cubicBezTo>
                    <a:pt x="231" y="200"/>
                    <a:pt x="227" y="203"/>
                    <a:pt x="222" y="203"/>
                  </a:cubicBezTo>
                  <a:cubicBezTo>
                    <a:pt x="198" y="203"/>
                    <a:pt x="178" y="109"/>
                    <a:pt x="207" y="102"/>
                  </a:cubicBezTo>
                  <a:cubicBezTo>
                    <a:pt x="200" y="97"/>
                    <a:pt x="195" y="95"/>
                    <a:pt x="190" y="95"/>
                  </a:cubicBezTo>
                  <a:cubicBezTo>
                    <a:pt x="172" y="95"/>
                    <a:pt x="163" y="121"/>
                    <a:pt x="149" y="143"/>
                  </a:cubicBezTo>
                  <a:cubicBezTo>
                    <a:pt x="149" y="151"/>
                    <a:pt x="152" y="156"/>
                    <a:pt x="158" y="158"/>
                  </a:cubicBezTo>
                  <a:cubicBezTo>
                    <a:pt x="156" y="168"/>
                    <a:pt x="148" y="169"/>
                    <a:pt x="139" y="169"/>
                  </a:cubicBezTo>
                  <a:cubicBezTo>
                    <a:pt x="138" y="169"/>
                    <a:pt x="137" y="169"/>
                    <a:pt x="136" y="169"/>
                  </a:cubicBezTo>
                  <a:cubicBezTo>
                    <a:pt x="135" y="169"/>
                    <a:pt x="134" y="169"/>
                    <a:pt x="133" y="169"/>
                  </a:cubicBezTo>
                  <a:cubicBezTo>
                    <a:pt x="131" y="169"/>
                    <a:pt x="129" y="169"/>
                    <a:pt x="126" y="169"/>
                  </a:cubicBezTo>
                  <a:lnTo>
                    <a:pt x="125" y="170"/>
                  </a:lnTo>
                  <a:cubicBezTo>
                    <a:pt x="131" y="197"/>
                    <a:pt x="136" y="221"/>
                    <a:pt x="133" y="260"/>
                  </a:cubicBezTo>
                  <a:cubicBezTo>
                    <a:pt x="131" y="259"/>
                    <a:pt x="128" y="259"/>
                    <a:pt x="124" y="259"/>
                  </a:cubicBezTo>
                  <a:cubicBezTo>
                    <a:pt x="117" y="284"/>
                    <a:pt x="112" y="314"/>
                    <a:pt x="86" y="314"/>
                  </a:cubicBezTo>
                  <a:moveTo>
                    <a:pt x="102" y="201"/>
                  </a:moveTo>
                  <a:lnTo>
                    <a:pt x="102" y="201"/>
                  </a:lnTo>
                  <a:cubicBezTo>
                    <a:pt x="108" y="192"/>
                    <a:pt x="113" y="182"/>
                    <a:pt x="118" y="173"/>
                  </a:cubicBezTo>
                  <a:lnTo>
                    <a:pt x="118" y="173"/>
                  </a:lnTo>
                  <a:cubicBezTo>
                    <a:pt x="118" y="173"/>
                    <a:pt x="118" y="173"/>
                    <a:pt x="118" y="173"/>
                  </a:cubicBezTo>
                  <a:cubicBezTo>
                    <a:pt x="118" y="173"/>
                    <a:pt x="118" y="173"/>
                    <a:pt x="118" y="173"/>
                  </a:cubicBezTo>
                  <a:cubicBezTo>
                    <a:pt x="116" y="174"/>
                    <a:pt x="113" y="174"/>
                    <a:pt x="111" y="174"/>
                  </a:cubicBezTo>
                  <a:lnTo>
                    <a:pt x="111" y="174"/>
                  </a:lnTo>
                  <a:lnTo>
                    <a:pt x="111" y="174"/>
                  </a:lnTo>
                  <a:lnTo>
                    <a:pt x="111" y="174"/>
                  </a:lnTo>
                  <a:cubicBezTo>
                    <a:pt x="108" y="174"/>
                    <a:pt x="106" y="174"/>
                    <a:pt x="103" y="173"/>
                  </a:cubicBezTo>
                  <a:cubicBezTo>
                    <a:pt x="103" y="173"/>
                    <a:pt x="103" y="173"/>
                    <a:pt x="103" y="173"/>
                  </a:cubicBezTo>
                  <a:cubicBezTo>
                    <a:pt x="103" y="173"/>
                    <a:pt x="103" y="173"/>
                    <a:pt x="103" y="173"/>
                  </a:cubicBezTo>
                  <a:lnTo>
                    <a:pt x="103" y="173"/>
                  </a:lnTo>
                  <a:cubicBezTo>
                    <a:pt x="102" y="184"/>
                    <a:pt x="102" y="194"/>
                    <a:pt x="102" y="20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1038"/>
            <p:cNvSpPr>
              <a:spLocks noEditPoints="1"/>
            </p:cNvSpPr>
            <p:nvPr/>
          </p:nvSpPr>
          <p:spPr bwMode="auto">
            <a:xfrm>
              <a:off x="2529682" y="5231607"/>
              <a:ext cx="122238" cy="168275"/>
            </a:xfrm>
            <a:custGeom>
              <a:avLst/>
              <a:gdLst>
                <a:gd name="T0" fmla="*/ 77 w 239"/>
                <a:gd name="T1" fmla="*/ 330 h 330"/>
                <a:gd name="T2" fmla="*/ 62 w 239"/>
                <a:gd name="T3" fmla="*/ 323 h 330"/>
                <a:gd name="T4" fmla="*/ 73 w 239"/>
                <a:gd name="T5" fmla="*/ 281 h 330"/>
                <a:gd name="T6" fmla="*/ 104 w 239"/>
                <a:gd name="T7" fmla="*/ 281 h 330"/>
                <a:gd name="T8" fmla="*/ 77 w 239"/>
                <a:gd name="T9" fmla="*/ 330 h 330"/>
                <a:gd name="T10" fmla="*/ 187 w 239"/>
                <a:gd name="T11" fmla="*/ 255 h 330"/>
                <a:gd name="T12" fmla="*/ 135 w 239"/>
                <a:gd name="T13" fmla="*/ 255 h 330"/>
                <a:gd name="T14" fmla="*/ 118 w 239"/>
                <a:gd name="T15" fmla="*/ 252 h 330"/>
                <a:gd name="T16" fmla="*/ 114 w 239"/>
                <a:gd name="T17" fmla="*/ 252 h 330"/>
                <a:gd name="T18" fmla="*/ 112 w 239"/>
                <a:gd name="T19" fmla="*/ 255 h 330"/>
                <a:gd name="T20" fmla="*/ 65 w 239"/>
                <a:gd name="T21" fmla="*/ 255 h 330"/>
                <a:gd name="T22" fmla="*/ 10 w 239"/>
                <a:gd name="T23" fmla="*/ 221 h 330"/>
                <a:gd name="T24" fmla="*/ 3 w 239"/>
                <a:gd name="T25" fmla="*/ 222 h 330"/>
                <a:gd name="T26" fmla="*/ 9 w 239"/>
                <a:gd name="T27" fmla="*/ 171 h 330"/>
                <a:gd name="T28" fmla="*/ 45 w 239"/>
                <a:gd name="T29" fmla="*/ 185 h 330"/>
                <a:gd name="T30" fmla="*/ 77 w 239"/>
                <a:gd name="T31" fmla="*/ 161 h 330"/>
                <a:gd name="T32" fmla="*/ 24 w 239"/>
                <a:gd name="T33" fmla="*/ 101 h 330"/>
                <a:gd name="T34" fmla="*/ 24 w 239"/>
                <a:gd name="T35" fmla="*/ 40 h 330"/>
                <a:gd name="T36" fmla="*/ 32 w 239"/>
                <a:gd name="T37" fmla="*/ 41 h 330"/>
                <a:gd name="T38" fmla="*/ 91 w 239"/>
                <a:gd name="T39" fmla="*/ 0 h 330"/>
                <a:gd name="T40" fmla="*/ 55 w 239"/>
                <a:gd name="T41" fmla="*/ 91 h 330"/>
                <a:gd name="T42" fmla="*/ 99 w 239"/>
                <a:gd name="T43" fmla="*/ 128 h 330"/>
                <a:gd name="T44" fmla="*/ 151 w 239"/>
                <a:gd name="T45" fmla="*/ 121 h 330"/>
                <a:gd name="T46" fmla="*/ 239 w 239"/>
                <a:gd name="T47" fmla="*/ 202 h 330"/>
                <a:gd name="T48" fmla="*/ 187 w 239"/>
                <a:gd name="T49" fmla="*/ 25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330">
                  <a:moveTo>
                    <a:pt x="77" y="330"/>
                  </a:moveTo>
                  <a:cubicBezTo>
                    <a:pt x="73" y="330"/>
                    <a:pt x="68" y="328"/>
                    <a:pt x="62" y="323"/>
                  </a:cubicBezTo>
                  <a:cubicBezTo>
                    <a:pt x="70" y="308"/>
                    <a:pt x="74" y="294"/>
                    <a:pt x="73" y="281"/>
                  </a:cubicBezTo>
                  <a:lnTo>
                    <a:pt x="104" y="281"/>
                  </a:lnTo>
                  <a:cubicBezTo>
                    <a:pt x="98" y="305"/>
                    <a:pt x="93" y="330"/>
                    <a:pt x="77" y="330"/>
                  </a:cubicBezTo>
                  <a:close/>
                  <a:moveTo>
                    <a:pt x="187" y="255"/>
                  </a:moveTo>
                  <a:lnTo>
                    <a:pt x="135" y="255"/>
                  </a:lnTo>
                  <a:cubicBezTo>
                    <a:pt x="130" y="253"/>
                    <a:pt x="124" y="252"/>
                    <a:pt x="118" y="252"/>
                  </a:cubicBezTo>
                  <a:cubicBezTo>
                    <a:pt x="117" y="252"/>
                    <a:pt x="115" y="252"/>
                    <a:pt x="114" y="252"/>
                  </a:cubicBezTo>
                  <a:cubicBezTo>
                    <a:pt x="113" y="253"/>
                    <a:pt x="113" y="254"/>
                    <a:pt x="112" y="255"/>
                  </a:cubicBezTo>
                  <a:lnTo>
                    <a:pt x="65" y="255"/>
                  </a:lnTo>
                  <a:cubicBezTo>
                    <a:pt x="53" y="234"/>
                    <a:pt x="30" y="221"/>
                    <a:pt x="10" y="221"/>
                  </a:cubicBezTo>
                  <a:cubicBezTo>
                    <a:pt x="7" y="221"/>
                    <a:pt x="5" y="221"/>
                    <a:pt x="3" y="222"/>
                  </a:cubicBezTo>
                  <a:cubicBezTo>
                    <a:pt x="0" y="199"/>
                    <a:pt x="4" y="184"/>
                    <a:pt x="9" y="171"/>
                  </a:cubicBezTo>
                  <a:cubicBezTo>
                    <a:pt x="24" y="179"/>
                    <a:pt x="35" y="185"/>
                    <a:pt x="45" y="185"/>
                  </a:cubicBezTo>
                  <a:cubicBezTo>
                    <a:pt x="56" y="185"/>
                    <a:pt x="66" y="179"/>
                    <a:pt x="77" y="161"/>
                  </a:cubicBezTo>
                  <a:cubicBezTo>
                    <a:pt x="76" y="119"/>
                    <a:pt x="43" y="120"/>
                    <a:pt x="24" y="101"/>
                  </a:cubicBezTo>
                  <a:lnTo>
                    <a:pt x="24" y="40"/>
                  </a:lnTo>
                  <a:cubicBezTo>
                    <a:pt x="27" y="41"/>
                    <a:pt x="30" y="41"/>
                    <a:pt x="32" y="41"/>
                  </a:cubicBezTo>
                  <a:cubicBezTo>
                    <a:pt x="62" y="41"/>
                    <a:pt x="64" y="3"/>
                    <a:pt x="91" y="0"/>
                  </a:cubicBezTo>
                  <a:cubicBezTo>
                    <a:pt x="80" y="32"/>
                    <a:pt x="63" y="56"/>
                    <a:pt x="55" y="91"/>
                  </a:cubicBezTo>
                  <a:cubicBezTo>
                    <a:pt x="63" y="120"/>
                    <a:pt x="79" y="128"/>
                    <a:pt x="99" y="128"/>
                  </a:cubicBezTo>
                  <a:cubicBezTo>
                    <a:pt x="114" y="128"/>
                    <a:pt x="132" y="123"/>
                    <a:pt x="151" y="121"/>
                  </a:cubicBezTo>
                  <a:cubicBezTo>
                    <a:pt x="169" y="164"/>
                    <a:pt x="207" y="179"/>
                    <a:pt x="239" y="202"/>
                  </a:cubicBezTo>
                  <a:cubicBezTo>
                    <a:pt x="232" y="233"/>
                    <a:pt x="206" y="239"/>
                    <a:pt x="187" y="2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1039"/>
            <p:cNvSpPr>
              <a:spLocks noEditPoints="1"/>
            </p:cNvSpPr>
            <p:nvPr/>
          </p:nvSpPr>
          <p:spPr bwMode="auto">
            <a:xfrm>
              <a:off x="2563019" y="5361782"/>
              <a:ext cx="61913" cy="14288"/>
            </a:xfrm>
            <a:custGeom>
              <a:avLst/>
              <a:gdLst>
                <a:gd name="T0" fmla="*/ 39 w 122"/>
                <a:gd name="T1" fmla="*/ 26 h 26"/>
                <a:gd name="T2" fmla="*/ 8 w 122"/>
                <a:gd name="T3" fmla="*/ 26 h 26"/>
                <a:gd name="T4" fmla="*/ 0 w 122"/>
                <a:gd name="T5" fmla="*/ 0 h 26"/>
                <a:gd name="T6" fmla="*/ 47 w 122"/>
                <a:gd name="T7" fmla="*/ 0 h 26"/>
                <a:gd name="T8" fmla="*/ 39 w 122"/>
                <a:gd name="T9" fmla="*/ 26 h 26"/>
                <a:gd name="T10" fmla="*/ 108 w 122"/>
                <a:gd name="T11" fmla="*/ 17 h 26"/>
                <a:gd name="T12" fmla="*/ 70 w 122"/>
                <a:gd name="T13" fmla="*/ 0 h 26"/>
                <a:gd name="T14" fmla="*/ 122 w 122"/>
                <a:gd name="T15" fmla="*/ 0 h 26"/>
                <a:gd name="T16" fmla="*/ 108 w 122"/>
                <a:gd name="T1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6">
                  <a:moveTo>
                    <a:pt x="39" y="26"/>
                  </a:moveTo>
                  <a:lnTo>
                    <a:pt x="8" y="26"/>
                  </a:lnTo>
                  <a:cubicBezTo>
                    <a:pt x="7" y="16"/>
                    <a:pt x="4" y="8"/>
                    <a:pt x="0" y="0"/>
                  </a:cubicBezTo>
                  <a:lnTo>
                    <a:pt x="47" y="0"/>
                  </a:lnTo>
                  <a:cubicBezTo>
                    <a:pt x="44" y="8"/>
                    <a:pt x="42" y="17"/>
                    <a:pt x="39" y="26"/>
                  </a:cubicBezTo>
                  <a:close/>
                  <a:moveTo>
                    <a:pt x="108" y="17"/>
                  </a:moveTo>
                  <a:cubicBezTo>
                    <a:pt x="92" y="16"/>
                    <a:pt x="83" y="6"/>
                    <a:pt x="70" y="0"/>
                  </a:cubicBezTo>
                  <a:lnTo>
                    <a:pt x="122" y="0"/>
                  </a:lnTo>
                  <a:cubicBezTo>
                    <a:pt x="116" y="5"/>
                    <a:pt x="112" y="10"/>
                    <a:pt x="108" y="17"/>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1041"/>
            <p:cNvSpPr>
              <a:spLocks/>
            </p:cNvSpPr>
            <p:nvPr/>
          </p:nvSpPr>
          <p:spPr bwMode="auto">
            <a:xfrm>
              <a:off x="2005807" y="4236244"/>
              <a:ext cx="31750" cy="39688"/>
            </a:xfrm>
            <a:custGeom>
              <a:avLst/>
              <a:gdLst>
                <a:gd name="T0" fmla="*/ 35 w 61"/>
                <a:gd name="T1" fmla="*/ 75 h 75"/>
                <a:gd name="T2" fmla="*/ 61 w 61"/>
                <a:gd name="T3" fmla="*/ 0 h 75"/>
                <a:gd name="T4" fmla="*/ 61 w 61"/>
                <a:gd name="T5" fmla="*/ 23 h 75"/>
                <a:gd name="T6" fmla="*/ 35 w 61"/>
                <a:gd name="T7" fmla="*/ 75 h 75"/>
              </a:gdLst>
              <a:ahLst/>
              <a:cxnLst>
                <a:cxn ang="0">
                  <a:pos x="T0" y="T1"/>
                </a:cxn>
                <a:cxn ang="0">
                  <a:pos x="T2" y="T3"/>
                </a:cxn>
                <a:cxn ang="0">
                  <a:pos x="T4" y="T5"/>
                </a:cxn>
                <a:cxn ang="0">
                  <a:pos x="T6" y="T7"/>
                </a:cxn>
              </a:cxnLst>
              <a:rect l="0" t="0" r="r" b="b"/>
              <a:pathLst>
                <a:path w="61" h="75">
                  <a:moveTo>
                    <a:pt x="35" y="75"/>
                  </a:moveTo>
                  <a:cubicBezTo>
                    <a:pt x="0" y="57"/>
                    <a:pt x="36" y="0"/>
                    <a:pt x="61" y="0"/>
                  </a:cubicBezTo>
                  <a:lnTo>
                    <a:pt x="61" y="23"/>
                  </a:lnTo>
                  <a:cubicBezTo>
                    <a:pt x="51" y="38"/>
                    <a:pt x="42" y="56"/>
                    <a:pt x="35" y="75"/>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Freeform 1042"/>
            <p:cNvSpPr>
              <a:spLocks/>
            </p:cNvSpPr>
            <p:nvPr/>
          </p:nvSpPr>
          <p:spPr bwMode="auto">
            <a:xfrm>
              <a:off x="2037557" y="4236244"/>
              <a:ext cx="6350" cy="12700"/>
            </a:xfrm>
            <a:custGeom>
              <a:avLst/>
              <a:gdLst>
                <a:gd name="T0" fmla="*/ 0 w 14"/>
                <a:gd name="T1" fmla="*/ 23 h 23"/>
                <a:gd name="T2" fmla="*/ 0 w 14"/>
                <a:gd name="T3" fmla="*/ 0 h 23"/>
                <a:gd name="T4" fmla="*/ 1 w 14"/>
                <a:gd name="T5" fmla="*/ 0 h 23"/>
                <a:gd name="T6" fmla="*/ 14 w 14"/>
                <a:gd name="T7" fmla="*/ 8 h 23"/>
                <a:gd name="T8" fmla="*/ 0 w 14"/>
                <a:gd name="T9" fmla="*/ 23 h 23"/>
              </a:gdLst>
              <a:ahLst/>
              <a:cxnLst>
                <a:cxn ang="0">
                  <a:pos x="T0" y="T1"/>
                </a:cxn>
                <a:cxn ang="0">
                  <a:pos x="T2" y="T3"/>
                </a:cxn>
                <a:cxn ang="0">
                  <a:pos x="T4" y="T5"/>
                </a:cxn>
                <a:cxn ang="0">
                  <a:pos x="T6" y="T7"/>
                </a:cxn>
                <a:cxn ang="0">
                  <a:pos x="T8" y="T9"/>
                </a:cxn>
              </a:cxnLst>
              <a:rect l="0" t="0" r="r" b="b"/>
              <a:pathLst>
                <a:path w="14" h="23">
                  <a:moveTo>
                    <a:pt x="0" y="23"/>
                  </a:moveTo>
                  <a:lnTo>
                    <a:pt x="0" y="0"/>
                  </a:lnTo>
                  <a:lnTo>
                    <a:pt x="1" y="0"/>
                  </a:lnTo>
                  <a:cubicBezTo>
                    <a:pt x="6" y="0"/>
                    <a:pt x="10" y="2"/>
                    <a:pt x="14" y="8"/>
                  </a:cubicBezTo>
                  <a:cubicBezTo>
                    <a:pt x="9" y="12"/>
                    <a:pt x="4" y="18"/>
                    <a:pt x="0" y="23"/>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1043"/>
            <p:cNvSpPr>
              <a:spLocks/>
            </p:cNvSpPr>
            <p:nvPr/>
          </p:nvSpPr>
          <p:spPr bwMode="auto">
            <a:xfrm>
              <a:off x="1997869" y="4147344"/>
              <a:ext cx="28575" cy="30163"/>
            </a:xfrm>
            <a:custGeom>
              <a:avLst/>
              <a:gdLst>
                <a:gd name="T0" fmla="*/ 51 w 58"/>
                <a:gd name="T1" fmla="*/ 58 h 58"/>
                <a:gd name="T2" fmla="*/ 12 w 58"/>
                <a:gd name="T3" fmla="*/ 58 h 58"/>
                <a:gd name="T4" fmla="*/ 4 w 58"/>
                <a:gd name="T5" fmla="*/ 2 h 58"/>
                <a:gd name="T6" fmla="*/ 21 w 58"/>
                <a:gd name="T7" fmla="*/ 0 h 58"/>
                <a:gd name="T8" fmla="*/ 51 w 58"/>
                <a:gd name="T9" fmla="*/ 58 h 58"/>
              </a:gdLst>
              <a:ahLst/>
              <a:cxnLst>
                <a:cxn ang="0">
                  <a:pos x="T0" y="T1"/>
                </a:cxn>
                <a:cxn ang="0">
                  <a:pos x="T2" y="T3"/>
                </a:cxn>
                <a:cxn ang="0">
                  <a:pos x="T4" y="T5"/>
                </a:cxn>
                <a:cxn ang="0">
                  <a:pos x="T6" y="T7"/>
                </a:cxn>
                <a:cxn ang="0">
                  <a:pos x="T8" y="T9"/>
                </a:cxn>
              </a:cxnLst>
              <a:rect l="0" t="0" r="r" b="b"/>
              <a:pathLst>
                <a:path w="58" h="58">
                  <a:moveTo>
                    <a:pt x="51" y="58"/>
                  </a:moveTo>
                  <a:lnTo>
                    <a:pt x="12" y="58"/>
                  </a:lnTo>
                  <a:cubicBezTo>
                    <a:pt x="18" y="27"/>
                    <a:pt x="0" y="29"/>
                    <a:pt x="4" y="2"/>
                  </a:cubicBezTo>
                  <a:cubicBezTo>
                    <a:pt x="10" y="0"/>
                    <a:pt x="16" y="0"/>
                    <a:pt x="21" y="0"/>
                  </a:cubicBezTo>
                  <a:cubicBezTo>
                    <a:pt x="44" y="0"/>
                    <a:pt x="58" y="14"/>
                    <a:pt x="51" y="5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1044"/>
            <p:cNvSpPr>
              <a:spLocks/>
            </p:cNvSpPr>
            <p:nvPr/>
          </p:nvSpPr>
          <p:spPr bwMode="auto">
            <a:xfrm>
              <a:off x="1999457" y="5471319"/>
              <a:ext cx="139700" cy="177800"/>
            </a:xfrm>
            <a:custGeom>
              <a:avLst/>
              <a:gdLst>
                <a:gd name="T0" fmla="*/ 107 w 274"/>
                <a:gd name="T1" fmla="*/ 349 h 349"/>
                <a:gd name="T2" fmla="*/ 139 w 274"/>
                <a:gd name="T3" fmla="*/ 91 h 349"/>
                <a:gd name="T4" fmla="*/ 154 w 274"/>
                <a:gd name="T5" fmla="*/ 95 h 349"/>
                <a:gd name="T6" fmla="*/ 226 w 274"/>
                <a:gd name="T7" fmla="*/ 0 h 349"/>
                <a:gd name="T8" fmla="*/ 242 w 274"/>
                <a:gd name="T9" fmla="*/ 11 h 349"/>
                <a:gd name="T10" fmla="*/ 274 w 274"/>
                <a:gd name="T11" fmla="*/ 113 h 349"/>
                <a:gd name="T12" fmla="*/ 171 w 274"/>
                <a:gd name="T13" fmla="*/ 169 h 349"/>
                <a:gd name="T14" fmla="*/ 138 w 274"/>
                <a:gd name="T15" fmla="*/ 267 h 349"/>
                <a:gd name="T16" fmla="*/ 122 w 274"/>
                <a:gd name="T17" fmla="*/ 260 h 349"/>
                <a:gd name="T18" fmla="*/ 107 w 274"/>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349">
                  <a:moveTo>
                    <a:pt x="107" y="349"/>
                  </a:moveTo>
                  <a:cubicBezTo>
                    <a:pt x="0" y="292"/>
                    <a:pt x="145" y="186"/>
                    <a:pt x="139" y="91"/>
                  </a:cubicBezTo>
                  <a:cubicBezTo>
                    <a:pt x="144" y="94"/>
                    <a:pt x="149" y="95"/>
                    <a:pt x="154" y="95"/>
                  </a:cubicBezTo>
                  <a:cubicBezTo>
                    <a:pt x="188" y="95"/>
                    <a:pt x="194" y="23"/>
                    <a:pt x="226" y="0"/>
                  </a:cubicBezTo>
                  <a:cubicBezTo>
                    <a:pt x="226" y="11"/>
                    <a:pt x="236" y="9"/>
                    <a:pt x="242" y="11"/>
                  </a:cubicBezTo>
                  <a:cubicBezTo>
                    <a:pt x="223" y="60"/>
                    <a:pt x="243" y="103"/>
                    <a:pt x="274" y="113"/>
                  </a:cubicBezTo>
                  <a:cubicBezTo>
                    <a:pt x="239" y="129"/>
                    <a:pt x="218" y="169"/>
                    <a:pt x="171" y="169"/>
                  </a:cubicBezTo>
                  <a:cubicBezTo>
                    <a:pt x="172" y="212"/>
                    <a:pt x="160" y="267"/>
                    <a:pt x="138" y="267"/>
                  </a:cubicBezTo>
                  <a:cubicBezTo>
                    <a:pt x="133" y="267"/>
                    <a:pt x="128" y="265"/>
                    <a:pt x="122" y="260"/>
                  </a:cubicBezTo>
                  <a:cubicBezTo>
                    <a:pt x="112" y="282"/>
                    <a:pt x="115" y="323"/>
                    <a:pt x="107" y="349"/>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1046"/>
            <p:cNvSpPr>
              <a:spLocks/>
            </p:cNvSpPr>
            <p:nvPr/>
          </p:nvSpPr>
          <p:spPr bwMode="auto">
            <a:xfrm>
              <a:off x="2031207" y="4606132"/>
              <a:ext cx="33338" cy="33338"/>
            </a:xfrm>
            <a:custGeom>
              <a:avLst/>
              <a:gdLst>
                <a:gd name="T0" fmla="*/ 39 w 63"/>
                <a:gd name="T1" fmla="*/ 64 h 64"/>
                <a:gd name="T2" fmla="*/ 1 w 63"/>
                <a:gd name="T3" fmla="*/ 42 h 64"/>
                <a:gd name="T4" fmla="*/ 38 w 63"/>
                <a:gd name="T5" fmla="*/ 0 h 64"/>
                <a:gd name="T6" fmla="*/ 57 w 63"/>
                <a:gd name="T7" fmla="*/ 8 h 64"/>
                <a:gd name="T8" fmla="*/ 41 w 63"/>
                <a:gd name="T9" fmla="*/ 64 h 64"/>
                <a:gd name="T10" fmla="*/ 39 w 63"/>
                <a:gd name="T11" fmla="*/ 64 h 64"/>
              </a:gdLst>
              <a:ahLst/>
              <a:cxnLst>
                <a:cxn ang="0">
                  <a:pos x="T0" y="T1"/>
                </a:cxn>
                <a:cxn ang="0">
                  <a:pos x="T2" y="T3"/>
                </a:cxn>
                <a:cxn ang="0">
                  <a:pos x="T4" y="T5"/>
                </a:cxn>
                <a:cxn ang="0">
                  <a:pos x="T6" y="T7"/>
                </a:cxn>
                <a:cxn ang="0">
                  <a:pos x="T8" y="T9"/>
                </a:cxn>
                <a:cxn ang="0">
                  <a:pos x="T10" y="T11"/>
                </a:cxn>
              </a:cxnLst>
              <a:rect l="0" t="0" r="r" b="b"/>
              <a:pathLst>
                <a:path w="63" h="64">
                  <a:moveTo>
                    <a:pt x="39" y="64"/>
                  </a:moveTo>
                  <a:cubicBezTo>
                    <a:pt x="21" y="64"/>
                    <a:pt x="16" y="46"/>
                    <a:pt x="1" y="42"/>
                  </a:cubicBezTo>
                  <a:cubicBezTo>
                    <a:pt x="0" y="14"/>
                    <a:pt x="20" y="0"/>
                    <a:pt x="38" y="0"/>
                  </a:cubicBezTo>
                  <a:cubicBezTo>
                    <a:pt x="45" y="0"/>
                    <a:pt x="53" y="3"/>
                    <a:pt x="57" y="8"/>
                  </a:cubicBezTo>
                  <a:cubicBezTo>
                    <a:pt x="63" y="43"/>
                    <a:pt x="35" y="30"/>
                    <a:pt x="41" y="64"/>
                  </a:cubicBezTo>
                  <a:cubicBezTo>
                    <a:pt x="41" y="64"/>
                    <a:pt x="40" y="64"/>
                    <a:pt x="39" y="6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1047"/>
            <p:cNvSpPr>
              <a:spLocks noEditPoints="1"/>
            </p:cNvSpPr>
            <p:nvPr/>
          </p:nvSpPr>
          <p:spPr bwMode="auto">
            <a:xfrm>
              <a:off x="2097882" y="5360194"/>
              <a:ext cx="25400" cy="58738"/>
            </a:xfrm>
            <a:custGeom>
              <a:avLst/>
              <a:gdLst>
                <a:gd name="T0" fmla="*/ 17 w 47"/>
                <a:gd name="T1" fmla="*/ 113 h 113"/>
                <a:gd name="T2" fmla="*/ 15 w 47"/>
                <a:gd name="T3" fmla="*/ 113 h 113"/>
                <a:gd name="T4" fmla="*/ 1 w 47"/>
                <a:gd name="T5" fmla="*/ 28 h 113"/>
                <a:gd name="T6" fmla="*/ 24 w 47"/>
                <a:gd name="T7" fmla="*/ 28 h 113"/>
                <a:gd name="T8" fmla="*/ 46 w 47"/>
                <a:gd name="T9" fmla="*/ 56 h 113"/>
                <a:gd name="T10" fmla="*/ 47 w 47"/>
                <a:gd name="T11" fmla="*/ 56 h 113"/>
                <a:gd name="T12" fmla="*/ 17 w 47"/>
                <a:gd name="T13" fmla="*/ 113 h 113"/>
                <a:gd name="T14" fmla="*/ 11 w 47"/>
                <a:gd name="T15" fmla="*/ 2 h 113"/>
                <a:gd name="T16" fmla="*/ 6 w 47"/>
                <a:gd name="T17" fmla="*/ 2 h 113"/>
                <a:gd name="T18" fmla="*/ 7 w 47"/>
                <a:gd name="T19" fmla="*/ 0 h 113"/>
                <a:gd name="T20" fmla="*/ 11 w 47"/>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113">
                  <a:moveTo>
                    <a:pt x="17" y="113"/>
                  </a:moveTo>
                  <a:cubicBezTo>
                    <a:pt x="16" y="113"/>
                    <a:pt x="16" y="113"/>
                    <a:pt x="15" y="113"/>
                  </a:cubicBezTo>
                  <a:cubicBezTo>
                    <a:pt x="11" y="90"/>
                    <a:pt x="0" y="56"/>
                    <a:pt x="1" y="28"/>
                  </a:cubicBezTo>
                  <a:lnTo>
                    <a:pt x="24" y="28"/>
                  </a:lnTo>
                  <a:cubicBezTo>
                    <a:pt x="27" y="42"/>
                    <a:pt x="32" y="56"/>
                    <a:pt x="46" y="56"/>
                  </a:cubicBezTo>
                  <a:cubicBezTo>
                    <a:pt x="46" y="56"/>
                    <a:pt x="47" y="56"/>
                    <a:pt x="47" y="56"/>
                  </a:cubicBezTo>
                  <a:cubicBezTo>
                    <a:pt x="42" y="83"/>
                    <a:pt x="40" y="113"/>
                    <a:pt x="17" y="113"/>
                  </a:cubicBezTo>
                  <a:moveTo>
                    <a:pt x="11" y="2"/>
                  </a:moveTo>
                  <a:lnTo>
                    <a:pt x="6" y="2"/>
                  </a:lnTo>
                  <a:cubicBezTo>
                    <a:pt x="6" y="2"/>
                    <a:pt x="6" y="1"/>
                    <a:pt x="7" y="0"/>
                  </a:cubicBezTo>
                  <a:cubicBezTo>
                    <a:pt x="8" y="1"/>
                    <a:pt x="10" y="1"/>
                    <a:pt x="11" y="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1048"/>
            <p:cNvSpPr>
              <a:spLocks/>
            </p:cNvSpPr>
            <p:nvPr/>
          </p:nvSpPr>
          <p:spPr bwMode="auto">
            <a:xfrm>
              <a:off x="2099469" y="5361782"/>
              <a:ext cx="11113" cy="14288"/>
            </a:xfrm>
            <a:custGeom>
              <a:avLst/>
              <a:gdLst>
                <a:gd name="T0" fmla="*/ 23 w 23"/>
                <a:gd name="T1" fmla="*/ 26 h 26"/>
                <a:gd name="T2" fmla="*/ 0 w 23"/>
                <a:gd name="T3" fmla="*/ 26 h 26"/>
                <a:gd name="T4" fmla="*/ 5 w 23"/>
                <a:gd name="T5" fmla="*/ 0 h 26"/>
                <a:gd name="T6" fmla="*/ 10 w 23"/>
                <a:gd name="T7" fmla="*/ 0 h 26"/>
                <a:gd name="T8" fmla="*/ 23 w 23"/>
                <a:gd name="T9" fmla="*/ 26 h 26"/>
              </a:gdLst>
              <a:ahLst/>
              <a:cxnLst>
                <a:cxn ang="0">
                  <a:pos x="T0" y="T1"/>
                </a:cxn>
                <a:cxn ang="0">
                  <a:pos x="T2" y="T3"/>
                </a:cxn>
                <a:cxn ang="0">
                  <a:pos x="T4" y="T5"/>
                </a:cxn>
                <a:cxn ang="0">
                  <a:pos x="T6" y="T7"/>
                </a:cxn>
                <a:cxn ang="0">
                  <a:pos x="T8" y="T9"/>
                </a:cxn>
              </a:cxnLst>
              <a:rect l="0" t="0" r="r" b="b"/>
              <a:pathLst>
                <a:path w="23" h="26">
                  <a:moveTo>
                    <a:pt x="23" y="26"/>
                  </a:moveTo>
                  <a:lnTo>
                    <a:pt x="0" y="26"/>
                  </a:lnTo>
                  <a:cubicBezTo>
                    <a:pt x="0" y="16"/>
                    <a:pt x="1" y="8"/>
                    <a:pt x="5" y="0"/>
                  </a:cubicBezTo>
                  <a:lnTo>
                    <a:pt x="10" y="0"/>
                  </a:lnTo>
                  <a:cubicBezTo>
                    <a:pt x="17" y="5"/>
                    <a:pt x="20" y="16"/>
                    <a:pt x="23" y="26"/>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1058"/>
            <p:cNvSpPr>
              <a:spLocks/>
            </p:cNvSpPr>
            <p:nvPr/>
          </p:nvSpPr>
          <p:spPr bwMode="auto">
            <a:xfrm>
              <a:off x="3047207" y="5474494"/>
              <a:ext cx="36513" cy="58738"/>
            </a:xfrm>
            <a:custGeom>
              <a:avLst/>
              <a:gdLst>
                <a:gd name="T0" fmla="*/ 39 w 71"/>
                <a:gd name="T1" fmla="*/ 114 h 114"/>
                <a:gd name="T2" fmla="*/ 31 w 71"/>
                <a:gd name="T3" fmla="*/ 0 h 114"/>
                <a:gd name="T4" fmla="*/ 33 w 71"/>
                <a:gd name="T5" fmla="*/ 0 h 114"/>
                <a:gd name="T6" fmla="*/ 71 w 71"/>
                <a:gd name="T7" fmla="*/ 24 h 114"/>
                <a:gd name="T8" fmla="*/ 39 w 71"/>
                <a:gd name="T9" fmla="*/ 114 h 114"/>
              </a:gdLst>
              <a:ahLst/>
              <a:cxnLst>
                <a:cxn ang="0">
                  <a:pos x="T0" y="T1"/>
                </a:cxn>
                <a:cxn ang="0">
                  <a:pos x="T2" y="T3"/>
                </a:cxn>
                <a:cxn ang="0">
                  <a:pos x="T4" y="T5"/>
                </a:cxn>
                <a:cxn ang="0">
                  <a:pos x="T6" y="T7"/>
                </a:cxn>
                <a:cxn ang="0">
                  <a:pos x="T8" y="T9"/>
                </a:cxn>
              </a:cxnLst>
              <a:rect l="0" t="0" r="r" b="b"/>
              <a:pathLst>
                <a:path w="71" h="114">
                  <a:moveTo>
                    <a:pt x="39" y="114"/>
                  </a:moveTo>
                  <a:cubicBezTo>
                    <a:pt x="0" y="105"/>
                    <a:pt x="38" y="38"/>
                    <a:pt x="31" y="0"/>
                  </a:cubicBezTo>
                  <a:cubicBezTo>
                    <a:pt x="31" y="0"/>
                    <a:pt x="32" y="0"/>
                    <a:pt x="33" y="0"/>
                  </a:cubicBezTo>
                  <a:cubicBezTo>
                    <a:pt x="51" y="0"/>
                    <a:pt x="56" y="19"/>
                    <a:pt x="71" y="24"/>
                  </a:cubicBezTo>
                  <a:cubicBezTo>
                    <a:pt x="59" y="52"/>
                    <a:pt x="27" y="52"/>
                    <a:pt x="39" y="11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1059"/>
            <p:cNvSpPr>
              <a:spLocks/>
            </p:cNvSpPr>
            <p:nvPr/>
          </p:nvSpPr>
          <p:spPr bwMode="auto">
            <a:xfrm>
              <a:off x="3037682" y="4902994"/>
              <a:ext cx="20638" cy="28575"/>
            </a:xfrm>
            <a:custGeom>
              <a:avLst/>
              <a:gdLst>
                <a:gd name="T0" fmla="*/ 27 w 40"/>
                <a:gd name="T1" fmla="*/ 54 h 54"/>
                <a:gd name="T2" fmla="*/ 0 w 40"/>
                <a:gd name="T3" fmla="*/ 45 h 54"/>
                <a:gd name="T4" fmla="*/ 0 w 40"/>
                <a:gd name="T5" fmla="*/ 0 h 54"/>
                <a:gd name="T6" fmla="*/ 40 w 40"/>
                <a:gd name="T7" fmla="*/ 34 h 54"/>
                <a:gd name="T8" fmla="*/ 27 w 40"/>
                <a:gd name="T9" fmla="*/ 54 h 54"/>
              </a:gdLst>
              <a:ahLst/>
              <a:cxnLst>
                <a:cxn ang="0">
                  <a:pos x="T0" y="T1"/>
                </a:cxn>
                <a:cxn ang="0">
                  <a:pos x="T2" y="T3"/>
                </a:cxn>
                <a:cxn ang="0">
                  <a:pos x="T4" y="T5"/>
                </a:cxn>
                <a:cxn ang="0">
                  <a:pos x="T6" y="T7"/>
                </a:cxn>
                <a:cxn ang="0">
                  <a:pos x="T8" y="T9"/>
                </a:cxn>
              </a:cxnLst>
              <a:rect l="0" t="0" r="r" b="b"/>
              <a:pathLst>
                <a:path w="40" h="54">
                  <a:moveTo>
                    <a:pt x="27" y="54"/>
                  </a:moveTo>
                  <a:cubicBezTo>
                    <a:pt x="20" y="54"/>
                    <a:pt x="10" y="47"/>
                    <a:pt x="0" y="45"/>
                  </a:cubicBezTo>
                  <a:lnTo>
                    <a:pt x="0" y="0"/>
                  </a:lnTo>
                  <a:cubicBezTo>
                    <a:pt x="8" y="19"/>
                    <a:pt x="25" y="24"/>
                    <a:pt x="40" y="34"/>
                  </a:cubicBezTo>
                  <a:cubicBezTo>
                    <a:pt x="38" y="49"/>
                    <a:pt x="33" y="54"/>
                    <a:pt x="27" y="54"/>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Freeform 1064"/>
            <p:cNvSpPr>
              <a:spLocks/>
            </p:cNvSpPr>
            <p:nvPr/>
          </p:nvSpPr>
          <p:spPr bwMode="auto">
            <a:xfrm>
              <a:off x="3185319" y="5001419"/>
              <a:ext cx="25400" cy="20638"/>
            </a:xfrm>
            <a:custGeom>
              <a:avLst/>
              <a:gdLst>
                <a:gd name="T0" fmla="*/ 24 w 50"/>
                <a:gd name="T1" fmla="*/ 42 h 42"/>
                <a:gd name="T2" fmla="*/ 0 w 50"/>
                <a:gd name="T3" fmla="*/ 34 h 42"/>
                <a:gd name="T4" fmla="*/ 0 w 50"/>
                <a:gd name="T5" fmla="*/ 0 h 42"/>
                <a:gd name="T6" fmla="*/ 10 w 50"/>
                <a:gd name="T7" fmla="*/ 6 h 42"/>
                <a:gd name="T8" fmla="*/ 22 w 50"/>
                <a:gd name="T9" fmla="*/ 4 h 42"/>
                <a:gd name="T10" fmla="*/ 33 w 50"/>
                <a:gd name="T11" fmla="*/ 3 h 42"/>
                <a:gd name="T12" fmla="*/ 48 w 50"/>
                <a:gd name="T13" fmla="*/ 34 h 42"/>
                <a:gd name="T14" fmla="*/ 24 w 5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24" y="42"/>
                  </a:moveTo>
                  <a:cubicBezTo>
                    <a:pt x="18" y="42"/>
                    <a:pt x="12" y="39"/>
                    <a:pt x="0" y="34"/>
                  </a:cubicBezTo>
                  <a:lnTo>
                    <a:pt x="0" y="0"/>
                  </a:lnTo>
                  <a:cubicBezTo>
                    <a:pt x="2" y="5"/>
                    <a:pt x="6" y="6"/>
                    <a:pt x="10" y="6"/>
                  </a:cubicBezTo>
                  <a:cubicBezTo>
                    <a:pt x="14" y="6"/>
                    <a:pt x="18" y="5"/>
                    <a:pt x="22" y="4"/>
                  </a:cubicBezTo>
                  <a:cubicBezTo>
                    <a:pt x="26" y="4"/>
                    <a:pt x="30" y="3"/>
                    <a:pt x="33" y="3"/>
                  </a:cubicBezTo>
                  <a:cubicBezTo>
                    <a:pt x="43" y="3"/>
                    <a:pt x="50" y="8"/>
                    <a:pt x="48" y="34"/>
                  </a:cubicBezTo>
                  <a:cubicBezTo>
                    <a:pt x="37" y="39"/>
                    <a:pt x="31" y="42"/>
                    <a:pt x="24" y="4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1067"/>
            <p:cNvSpPr>
              <a:spLocks/>
            </p:cNvSpPr>
            <p:nvPr/>
          </p:nvSpPr>
          <p:spPr bwMode="auto">
            <a:xfrm>
              <a:off x="2582069" y="4134644"/>
              <a:ext cx="42863" cy="23813"/>
            </a:xfrm>
            <a:custGeom>
              <a:avLst/>
              <a:gdLst>
                <a:gd name="T0" fmla="*/ 31 w 84"/>
                <a:gd name="T1" fmla="*/ 48 h 48"/>
                <a:gd name="T2" fmla="*/ 2 w 84"/>
                <a:gd name="T3" fmla="*/ 28 h 48"/>
                <a:gd name="T4" fmla="*/ 6 w 84"/>
                <a:gd name="T5" fmla="*/ 0 h 48"/>
                <a:gd name="T6" fmla="*/ 63 w 84"/>
                <a:gd name="T7" fmla="*/ 0 h 48"/>
                <a:gd name="T8" fmla="*/ 75 w 84"/>
                <a:gd name="T9" fmla="*/ 8 h 48"/>
                <a:gd name="T10" fmla="*/ 84 w 84"/>
                <a:gd name="T11" fmla="*/ 8 h 48"/>
                <a:gd name="T12" fmla="*/ 31 w 84"/>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4" h="48">
                  <a:moveTo>
                    <a:pt x="31" y="48"/>
                  </a:moveTo>
                  <a:cubicBezTo>
                    <a:pt x="26" y="34"/>
                    <a:pt x="15" y="29"/>
                    <a:pt x="2" y="28"/>
                  </a:cubicBezTo>
                  <a:cubicBezTo>
                    <a:pt x="0" y="15"/>
                    <a:pt x="2" y="6"/>
                    <a:pt x="6" y="0"/>
                  </a:cubicBezTo>
                  <a:lnTo>
                    <a:pt x="63" y="0"/>
                  </a:lnTo>
                  <a:cubicBezTo>
                    <a:pt x="62" y="6"/>
                    <a:pt x="65" y="8"/>
                    <a:pt x="75" y="8"/>
                  </a:cubicBezTo>
                  <a:cubicBezTo>
                    <a:pt x="78" y="8"/>
                    <a:pt x="80" y="8"/>
                    <a:pt x="84" y="8"/>
                  </a:cubicBezTo>
                  <a:cubicBezTo>
                    <a:pt x="68" y="24"/>
                    <a:pt x="53" y="41"/>
                    <a:pt x="31" y="4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Freeform 1068"/>
            <p:cNvSpPr>
              <a:spLocks/>
            </p:cNvSpPr>
            <p:nvPr/>
          </p:nvSpPr>
          <p:spPr bwMode="auto">
            <a:xfrm>
              <a:off x="2585244" y="4128294"/>
              <a:ext cx="31750" cy="6350"/>
            </a:xfrm>
            <a:custGeom>
              <a:avLst/>
              <a:gdLst>
                <a:gd name="T0" fmla="*/ 57 w 62"/>
                <a:gd name="T1" fmla="*/ 13 h 13"/>
                <a:gd name="T2" fmla="*/ 0 w 62"/>
                <a:gd name="T3" fmla="*/ 13 h 13"/>
                <a:gd name="T4" fmla="*/ 33 w 62"/>
                <a:gd name="T5" fmla="*/ 0 h 13"/>
                <a:gd name="T6" fmla="*/ 43 w 62"/>
                <a:gd name="T7" fmla="*/ 0 h 13"/>
                <a:gd name="T8" fmla="*/ 54 w 62"/>
                <a:gd name="T9" fmla="*/ 1 h 13"/>
                <a:gd name="T10" fmla="*/ 62 w 62"/>
                <a:gd name="T11" fmla="*/ 0 h 13"/>
                <a:gd name="T12" fmla="*/ 57 w 6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2" h="13">
                  <a:moveTo>
                    <a:pt x="57" y="13"/>
                  </a:moveTo>
                  <a:lnTo>
                    <a:pt x="0" y="13"/>
                  </a:lnTo>
                  <a:cubicBezTo>
                    <a:pt x="6" y="2"/>
                    <a:pt x="19" y="0"/>
                    <a:pt x="33" y="0"/>
                  </a:cubicBezTo>
                  <a:cubicBezTo>
                    <a:pt x="36" y="0"/>
                    <a:pt x="40" y="0"/>
                    <a:pt x="43" y="0"/>
                  </a:cubicBezTo>
                  <a:cubicBezTo>
                    <a:pt x="47" y="1"/>
                    <a:pt x="51" y="1"/>
                    <a:pt x="54" y="1"/>
                  </a:cubicBezTo>
                  <a:cubicBezTo>
                    <a:pt x="57" y="1"/>
                    <a:pt x="60" y="1"/>
                    <a:pt x="62" y="0"/>
                  </a:cubicBezTo>
                  <a:cubicBezTo>
                    <a:pt x="59" y="5"/>
                    <a:pt x="57" y="9"/>
                    <a:pt x="57" y="1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1069"/>
            <p:cNvSpPr>
              <a:spLocks/>
            </p:cNvSpPr>
            <p:nvPr/>
          </p:nvSpPr>
          <p:spPr bwMode="auto">
            <a:xfrm>
              <a:off x="3112294" y="5706269"/>
              <a:ext cx="47625" cy="109538"/>
            </a:xfrm>
            <a:custGeom>
              <a:avLst/>
              <a:gdLst>
                <a:gd name="T0" fmla="*/ 22 w 93"/>
                <a:gd name="T1" fmla="*/ 214 h 214"/>
                <a:gd name="T2" fmla="*/ 38 w 93"/>
                <a:gd name="T3" fmla="*/ 34 h 214"/>
                <a:gd name="T4" fmla="*/ 93 w 93"/>
                <a:gd name="T5" fmla="*/ 0 h 214"/>
                <a:gd name="T6" fmla="*/ 22 w 93"/>
                <a:gd name="T7" fmla="*/ 214 h 214"/>
              </a:gdLst>
              <a:ahLst/>
              <a:cxnLst>
                <a:cxn ang="0">
                  <a:pos x="T0" y="T1"/>
                </a:cxn>
                <a:cxn ang="0">
                  <a:pos x="T2" y="T3"/>
                </a:cxn>
                <a:cxn ang="0">
                  <a:pos x="T4" y="T5"/>
                </a:cxn>
                <a:cxn ang="0">
                  <a:pos x="T6" y="T7"/>
                </a:cxn>
              </a:cxnLst>
              <a:rect l="0" t="0" r="r" b="b"/>
              <a:pathLst>
                <a:path w="93" h="214">
                  <a:moveTo>
                    <a:pt x="22" y="214"/>
                  </a:moveTo>
                  <a:cubicBezTo>
                    <a:pt x="0" y="160"/>
                    <a:pt x="50" y="112"/>
                    <a:pt x="38" y="34"/>
                  </a:cubicBezTo>
                  <a:cubicBezTo>
                    <a:pt x="57" y="25"/>
                    <a:pt x="69" y="3"/>
                    <a:pt x="93" y="0"/>
                  </a:cubicBezTo>
                  <a:cubicBezTo>
                    <a:pt x="69" y="70"/>
                    <a:pt x="48" y="147"/>
                    <a:pt x="22" y="21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1070"/>
            <p:cNvSpPr>
              <a:spLocks noEditPoints="1"/>
            </p:cNvSpPr>
            <p:nvPr/>
          </p:nvSpPr>
          <p:spPr bwMode="auto">
            <a:xfrm>
              <a:off x="3069432" y="4622007"/>
              <a:ext cx="47625" cy="38100"/>
            </a:xfrm>
            <a:custGeom>
              <a:avLst/>
              <a:gdLst>
                <a:gd name="T0" fmla="*/ 80 w 92"/>
                <a:gd name="T1" fmla="*/ 77 h 77"/>
                <a:gd name="T2" fmla="*/ 52 w 92"/>
                <a:gd name="T3" fmla="*/ 54 h 77"/>
                <a:gd name="T4" fmla="*/ 89 w 92"/>
                <a:gd name="T5" fmla="*/ 0 h 77"/>
                <a:gd name="T6" fmla="*/ 80 w 92"/>
                <a:gd name="T7" fmla="*/ 77 h 77"/>
                <a:gd name="T8" fmla="*/ 16 w 92"/>
                <a:gd name="T9" fmla="*/ 56 h 77"/>
                <a:gd name="T10" fmla="*/ 0 w 92"/>
                <a:gd name="T11" fmla="*/ 54 h 77"/>
                <a:gd name="T12" fmla="*/ 60 w 92"/>
                <a:gd name="T13" fmla="*/ 0 h 77"/>
                <a:gd name="T14" fmla="*/ 20 w 92"/>
                <a:gd name="T15" fmla="*/ 56 h 77"/>
                <a:gd name="T16" fmla="*/ 16 w 92"/>
                <a:gd name="T1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7">
                  <a:moveTo>
                    <a:pt x="80" y="77"/>
                  </a:moveTo>
                  <a:cubicBezTo>
                    <a:pt x="69" y="62"/>
                    <a:pt x="61" y="56"/>
                    <a:pt x="52" y="54"/>
                  </a:cubicBezTo>
                  <a:cubicBezTo>
                    <a:pt x="65" y="36"/>
                    <a:pt x="77" y="18"/>
                    <a:pt x="89" y="0"/>
                  </a:cubicBezTo>
                  <a:cubicBezTo>
                    <a:pt x="92" y="35"/>
                    <a:pt x="83" y="51"/>
                    <a:pt x="80" y="77"/>
                  </a:cubicBezTo>
                  <a:moveTo>
                    <a:pt x="16" y="56"/>
                  </a:moveTo>
                  <a:cubicBezTo>
                    <a:pt x="11" y="56"/>
                    <a:pt x="6" y="56"/>
                    <a:pt x="0" y="54"/>
                  </a:cubicBezTo>
                  <a:cubicBezTo>
                    <a:pt x="9" y="21"/>
                    <a:pt x="31" y="6"/>
                    <a:pt x="60" y="0"/>
                  </a:cubicBezTo>
                  <a:cubicBezTo>
                    <a:pt x="47" y="19"/>
                    <a:pt x="34" y="38"/>
                    <a:pt x="20" y="56"/>
                  </a:cubicBezTo>
                  <a:cubicBezTo>
                    <a:pt x="19" y="56"/>
                    <a:pt x="17" y="56"/>
                    <a:pt x="16"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Freeform 1071"/>
            <p:cNvSpPr>
              <a:spLocks/>
            </p:cNvSpPr>
            <p:nvPr/>
          </p:nvSpPr>
          <p:spPr bwMode="auto">
            <a:xfrm>
              <a:off x="3080544" y="4620419"/>
              <a:ext cx="34925" cy="30163"/>
            </a:xfrm>
            <a:custGeom>
              <a:avLst/>
              <a:gdLst>
                <a:gd name="T0" fmla="*/ 0 w 69"/>
                <a:gd name="T1" fmla="*/ 59 h 59"/>
                <a:gd name="T2" fmla="*/ 40 w 69"/>
                <a:gd name="T3" fmla="*/ 3 h 59"/>
                <a:gd name="T4" fmla="*/ 69 w 69"/>
                <a:gd name="T5" fmla="*/ 0 h 59"/>
                <a:gd name="T6" fmla="*/ 69 w 69"/>
                <a:gd name="T7" fmla="*/ 3 h 59"/>
                <a:gd name="T8" fmla="*/ 32 w 69"/>
                <a:gd name="T9" fmla="*/ 57 h 59"/>
                <a:gd name="T10" fmla="*/ 25 w 69"/>
                <a:gd name="T11" fmla="*/ 56 h 59"/>
                <a:gd name="T12" fmla="*/ 12 w 69"/>
                <a:gd name="T13" fmla="*/ 58 h 59"/>
                <a:gd name="T14" fmla="*/ 0 w 6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9">
                  <a:moveTo>
                    <a:pt x="0" y="59"/>
                  </a:moveTo>
                  <a:cubicBezTo>
                    <a:pt x="14" y="41"/>
                    <a:pt x="27" y="22"/>
                    <a:pt x="40" y="3"/>
                  </a:cubicBezTo>
                  <a:cubicBezTo>
                    <a:pt x="49" y="2"/>
                    <a:pt x="59" y="1"/>
                    <a:pt x="69" y="0"/>
                  </a:cubicBezTo>
                  <a:cubicBezTo>
                    <a:pt x="69" y="1"/>
                    <a:pt x="69" y="2"/>
                    <a:pt x="69" y="3"/>
                  </a:cubicBezTo>
                  <a:cubicBezTo>
                    <a:pt x="57" y="21"/>
                    <a:pt x="45" y="39"/>
                    <a:pt x="32" y="57"/>
                  </a:cubicBezTo>
                  <a:cubicBezTo>
                    <a:pt x="30" y="56"/>
                    <a:pt x="28" y="56"/>
                    <a:pt x="25" y="56"/>
                  </a:cubicBezTo>
                  <a:cubicBezTo>
                    <a:pt x="21" y="56"/>
                    <a:pt x="16" y="57"/>
                    <a:pt x="12" y="58"/>
                  </a:cubicBezTo>
                  <a:cubicBezTo>
                    <a:pt x="8" y="58"/>
                    <a:pt x="4" y="59"/>
                    <a:pt x="0" y="59"/>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Freeform 1072"/>
            <p:cNvSpPr>
              <a:spLocks/>
            </p:cNvSpPr>
            <p:nvPr/>
          </p:nvSpPr>
          <p:spPr bwMode="auto">
            <a:xfrm>
              <a:off x="3075782" y="5995194"/>
              <a:ext cx="19050" cy="26988"/>
            </a:xfrm>
            <a:custGeom>
              <a:avLst/>
              <a:gdLst>
                <a:gd name="T0" fmla="*/ 17 w 37"/>
                <a:gd name="T1" fmla="*/ 53 h 53"/>
                <a:gd name="T2" fmla="*/ 13 w 37"/>
                <a:gd name="T3" fmla="*/ 53 h 53"/>
                <a:gd name="T4" fmla="*/ 25 w 37"/>
                <a:gd name="T5" fmla="*/ 0 h 53"/>
                <a:gd name="T6" fmla="*/ 35 w 37"/>
                <a:gd name="T7" fmla="*/ 2 h 53"/>
                <a:gd name="T8" fmla="*/ 17 w 37"/>
                <a:gd name="T9" fmla="*/ 53 h 53"/>
              </a:gdLst>
              <a:ahLst/>
              <a:cxnLst>
                <a:cxn ang="0">
                  <a:pos x="T0" y="T1"/>
                </a:cxn>
                <a:cxn ang="0">
                  <a:pos x="T2" y="T3"/>
                </a:cxn>
                <a:cxn ang="0">
                  <a:pos x="T4" y="T5"/>
                </a:cxn>
                <a:cxn ang="0">
                  <a:pos x="T6" y="T7"/>
                </a:cxn>
                <a:cxn ang="0">
                  <a:pos x="T8" y="T9"/>
                </a:cxn>
              </a:cxnLst>
              <a:rect l="0" t="0" r="r" b="b"/>
              <a:pathLst>
                <a:path w="37" h="53">
                  <a:moveTo>
                    <a:pt x="17" y="53"/>
                  </a:moveTo>
                  <a:cubicBezTo>
                    <a:pt x="16" y="53"/>
                    <a:pt x="14" y="53"/>
                    <a:pt x="13" y="53"/>
                  </a:cubicBezTo>
                  <a:cubicBezTo>
                    <a:pt x="0" y="35"/>
                    <a:pt x="4" y="0"/>
                    <a:pt x="25" y="0"/>
                  </a:cubicBezTo>
                  <a:cubicBezTo>
                    <a:pt x="28" y="0"/>
                    <a:pt x="32" y="1"/>
                    <a:pt x="35" y="2"/>
                  </a:cubicBezTo>
                  <a:cubicBezTo>
                    <a:pt x="37" y="29"/>
                    <a:pt x="36" y="53"/>
                    <a:pt x="17" y="5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1073"/>
            <p:cNvSpPr>
              <a:spLocks/>
            </p:cNvSpPr>
            <p:nvPr/>
          </p:nvSpPr>
          <p:spPr bwMode="auto">
            <a:xfrm>
              <a:off x="3090069" y="4547394"/>
              <a:ext cx="22225" cy="25400"/>
            </a:xfrm>
            <a:custGeom>
              <a:avLst/>
              <a:gdLst>
                <a:gd name="T0" fmla="*/ 27 w 42"/>
                <a:gd name="T1" fmla="*/ 52 h 52"/>
                <a:gd name="T2" fmla="*/ 0 w 42"/>
                <a:gd name="T3" fmla="*/ 19 h 52"/>
                <a:gd name="T4" fmla="*/ 14 w 42"/>
                <a:gd name="T5" fmla="*/ 0 h 52"/>
                <a:gd name="T6" fmla="*/ 40 w 42"/>
                <a:gd name="T7" fmla="*/ 42 h 52"/>
                <a:gd name="T8" fmla="*/ 27 w 42"/>
                <a:gd name="T9" fmla="*/ 52 h 52"/>
              </a:gdLst>
              <a:ahLst/>
              <a:cxnLst>
                <a:cxn ang="0">
                  <a:pos x="T0" y="T1"/>
                </a:cxn>
                <a:cxn ang="0">
                  <a:pos x="T2" y="T3"/>
                </a:cxn>
                <a:cxn ang="0">
                  <a:pos x="T4" y="T5"/>
                </a:cxn>
                <a:cxn ang="0">
                  <a:pos x="T6" y="T7"/>
                </a:cxn>
                <a:cxn ang="0">
                  <a:pos x="T8" y="T9"/>
                </a:cxn>
              </a:cxnLst>
              <a:rect l="0" t="0" r="r" b="b"/>
              <a:pathLst>
                <a:path w="42" h="52">
                  <a:moveTo>
                    <a:pt x="27" y="52"/>
                  </a:moveTo>
                  <a:cubicBezTo>
                    <a:pt x="16" y="52"/>
                    <a:pt x="9" y="30"/>
                    <a:pt x="0" y="19"/>
                  </a:cubicBezTo>
                  <a:cubicBezTo>
                    <a:pt x="1" y="6"/>
                    <a:pt x="7" y="0"/>
                    <a:pt x="14" y="0"/>
                  </a:cubicBezTo>
                  <a:cubicBezTo>
                    <a:pt x="26" y="0"/>
                    <a:pt x="42" y="19"/>
                    <a:pt x="40" y="42"/>
                  </a:cubicBezTo>
                  <a:cubicBezTo>
                    <a:pt x="35" y="49"/>
                    <a:pt x="30" y="52"/>
                    <a:pt x="27" y="5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Freeform 1077"/>
            <p:cNvSpPr>
              <a:spLocks noEditPoints="1"/>
            </p:cNvSpPr>
            <p:nvPr/>
          </p:nvSpPr>
          <p:spPr bwMode="auto">
            <a:xfrm>
              <a:off x="3063082" y="5272882"/>
              <a:ext cx="80963" cy="168275"/>
            </a:xfrm>
            <a:custGeom>
              <a:avLst/>
              <a:gdLst>
                <a:gd name="T0" fmla="*/ 17 w 159"/>
                <a:gd name="T1" fmla="*/ 327 h 327"/>
                <a:gd name="T2" fmla="*/ 0 w 159"/>
                <a:gd name="T3" fmla="*/ 315 h 327"/>
                <a:gd name="T4" fmla="*/ 41 w 159"/>
                <a:gd name="T5" fmla="*/ 200 h 327"/>
                <a:gd name="T6" fmla="*/ 80 w 159"/>
                <a:gd name="T7" fmla="*/ 200 h 327"/>
                <a:gd name="T8" fmla="*/ 17 w 159"/>
                <a:gd name="T9" fmla="*/ 327 h 327"/>
                <a:gd name="T10" fmla="*/ 124 w 159"/>
                <a:gd name="T11" fmla="*/ 174 h 327"/>
                <a:gd name="T12" fmla="*/ 57 w 159"/>
                <a:gd name="T13" fmla="*/ 174 h 327"/>
                <a:gd name="T14" fmla="*/ 63 w 159"/>
                <a:gd name="T15" fmla="*/ 168 h 327"/>
                <a:gd name="T16" fmla="*/ 47 w 159"/>
                <a:gd name="T17" fmla="*/ 113 h 327"/>
                <a:gd name="T18" fmla="*/ 144 w 159"/>
                <a:gd name="T19" fmla="*/ 0 h 327"/>
                <a:gd name="T20" fmla="*/ 159 w 159"/>
                <a:gd name="T21" fmla="*/ 146 h 327"/>
                <a:gd name="T22" fmla="*/ 124 w 159"/>
                <a:gd name="T23" fmla="*/ 17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 h="327">
                  <a:moveTo>
                    <a:pt x="17" y="327"/>
                  </a:moveTo>
                  <a:cubicBezTo>
                    <a:pt x="12" y="327"/>
                    <a:pt x="6" y="323"/>
                    <a:pt x="0" y="315"/>
                  </a:cubicBezTo>
                  <a:cubicBezTo>
                    <a:pt x="19" y="285"/>
                    <a:pt x="25" y="235"/>
                    <a:pt x="41" y="200"/>
                  </a:cubicBezTo>
                  <a:lnTo>
                    <a:pt x="80" y="200"/>
                  </a:lnTo>
                  <a:cubicBezTo>
                    <a:pt x="55" y="235"/>
                    <a:pt x="43" y="327"/>
                    <a:pt x="17" y="327"/>
                  </a:cubicBezTo>
                  <a:moveTo>
                    <a:pt x="124" y="174"/>
                  </a:moveTo>
                  <a:lnTo>
                    <a:pt x="57" y="174"/>
                  </a:lnTo>
                  <a:cubicBezTo>
                    <a:pt x="59" y="172"/>
                    <a:pt x="61" y="170"/>
                    <a:pt x="63" y="168"/>
                  </a:cubicBezTo>
                  <a:cubicBezTo>
                    <a:pt x="65" y="141"/>
                    <a:pt x="59" y="122"/>
                    <a:pt x="47" y="113"/>
                  </a:cubicBezTo>
                  <a:cubicBezTo>
                    <a:pt x="81" y="78"/>
                    <a:pt x="96" y="15"/>
                    <a:pt x="144" y="0"/>
                  </a:cubicBezTo>
                  <a:cubicBezTo>
                    <a:pt x="141" y="40"/>
                    <a:pt x="155" y="86"/>
                    <a:pt x="159" y="146"/>
                  </a:cubicBezTo>
                  <a:cubicBezTo>
                    <a:pt x="144" y="151"/>
                    <a:pt x="134" y="164"/>
                    <a:pt x="124" y="17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1078"/>
            <p:cNvSpPr>
              <a:spLocks/>
            </p:cNvSpPr>
            <p:nvPr/>
          </p:nvSpPr>
          <p:spPr bwMode="auto">
            <a:xfrm>
              <a:off x="3083719" y="5361782"/>
              <a:ext cx="42863" cy="14288"/>
            </a:xfrm>
            <a:custGeom>
              <a:avLst/>
              <a:gdLst>
                <a:gd name="T0" fmla="*/ 39 w 83"/>
                <a:gd name="T1" fmla="*/ 26 h 26"/>
                <a:gd name="T2" fmla="*/ 0 w 83"/>
                <a:gd name="T3" fmla="*/ 26 h 26"/>
                <a:gd name="T4" fmla="*/ 16 w 83"/>
                <a:gd name="T5" fmla="*/ 0 h 26"/>
                <a:gd name="T6" fmla="*/ 83 w 83"/>
                <a:gd name="T7" fmla="*/ 0 h 26"/>
                <a:gd name="T8" fmla="*/ 47 w 83"/>
                <a:gd name="T9" fmla="*/ 17 h 26"/>
                <a:gd name="T10" fmla="*/ 47 w 83"/>
                <a:gd name="T11" fmla="*/ 17 h 26"/>
                <a:gd name="T12" fmla="*/ 39 w 8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83" h="26">
                  <a:moveTo>
                    <a:pt x="39" y="26"/>
                  </a:moveTo>
                  <a:lnTo>
                    <a:pt x="0" y="26"/>
                  </a:lnTo>
                  <a:cubicBezTo>
                    <a:pt x="5" y="16"/>
                    <a:pt x="10" y="7"/>
                    <a:pt x="16" y="0"/>
                  </a:cubicBezTo>
                  <a:lnTo>
                    <a:pt x="83" y="0"/>
                  </a:lnTo>
                  <a:cubicBezTo>
                    <a:pt x="73" y="9"/>
                    <a:pt x="63" y="17"/>
                    <a:pt x="47" y="17"/>
                  </a:cubicBezTo>
                  <a:lnTo>
                    <a:pt x="47" y="17"/>
                  </a:lnTo>
                  <a:cubicBezTo>
                    <a:pt x="44" y="19"/>
                    <a:pt x="41" y="22"/>
                    <a:pt x="39" y="26"/>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1079"/>
            <p:cNvSpPr>
              <a:spLocks/>
            </p:cNvSpPr>
            <p:nvPr/>
          </p:nvSpPr>
          <p:spPr bwMode="auto">
            <a:xfrm>
              <a:off x="2053432" y="5398294"/>
              <a:ext cx="23813" cy="33338"/>
            </a:xfrm>
            <a:custGeom>
              <a:avLst/>
              <a:gdLst>
                <a:gd name="T0" fmla="*/ 38 w 48"/>
                <a:gd name="T1" fmla="*/ 64 h 64"/>
                <a:gd name="T2" fmla="*/ 0 w 48"/>
                <a:gd name="T3" fmla="*/ 16 h 64"/>
                <a:gd name="T4" fmla="*/ 11 w 48"/>
                <a:gd name="T5" fmla="*/ 0 h 64"/>
                <a:gd name="T6" fmla="*/ 48 w 48"/>
                <a:gd name="T7" fmla="*/ 62 h 64"/>
                <a:gd name="T8" fmla="*/ 38 w 48"/>
                <a:gd name="T9" fmla="*/ 64 h 64"/>
              </a:gdLst>
              <a:ahLst/>
              <a:cxnLst>
                <a:cxn ang="0">
                  <a:pos x="T0" y="T1"/>
                </a:cxn>
                <a:cxn ang="0">
                  <a:pos x="T2" y="T3"/>
                </a:cxn>
                <a:cxn ang="0">
                  <a:pos x="T4" y="T5"/>
                </a:cxn>
                <a:cxn ang="0">
                  <a:pos x="T6" y="T7"/>
                </a:cxn>
                <a:cxn ang="0">
                  <a:pos x="T8" y="T9"/>
                </a:cxn>
              </a:cxnLst>
              <a:rect l="0" t="0" r="r" b="b"/>
              <a:pathLst>
                <a:path w="48" h="64">
                  <a:moveTo>
                    <a:pt x="38" y="64"/>
                  </a:moveTo>
                  <a:cubicBezTo>
                    <a:pt x="14" y="64"/>
                    <a:pt x="20" y="22"/>
                    <a:pt x="0" y="16"/>
                  </a:cubicBezTo>
                  <a:cubicBezTo>
                    <a:pt x="3" y="5"/>
                    <a:pt x="7" y="0"/>
                    <a:pt x="11" y="0"/>
                  </a:cubicBezTo>
                  <a:cubicBezTo>
                    <a:pt x="25" y="0"/>
                    <a:pt x="43" y="41"/>
                    <a:pt x="48" y="62"/>
                  </a:cubicBezTo>
                  <a:cubicBezTo>
                    <a:pt x="44" y="63"/>
                    <a:pt x="41" y="64"/>
                    <a:pt x="38" y="64"/>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1081"/>
            <p:cNvSpPr>
              <a:spLocks/>
            </p:cNvSpPr>
            <p:nvPr/>
          </p:nvSpPr>
          <p:spPr bwMode="auto">
            <a:xfrm>
              <a:off x="2593182" y="4425157"/>
              <a:ext cx="20638" cy="33338"/>
            </a:xfrm>
            <a:custGeom>
              <a:avLst/>
              <a:gdLst>
                <a:gd name="T0" fmla="*/ 36 w 42"/>
                <a:gd name="T1" fmla="*/ 67 h 67"/>
                <a:gd name="T2" fmla="*/ 14 w 42"/>
                <a:gd name="T3" fmla="*/ 0 h 67"/>
                <a:gd name="T4" fmla="*/ 38 w 42"/>
                <a:gd name="T5" fmla="*/ 67 h 67"/>
                <a:gd name="T6" fmla="*/ 36 w 42"/>
                <a:gd name="T7" fmla="*/ 67 h 67"/>
              </a:gdLst>
              <a:ahLst/>
              <a:cxnLst>
                <a:cxn ang="0">
                  <a:pos x="T0" y="T1"/>
                </a:cxn>
                <a:cxn ang="0">
                  <a:pos x="T2" y="T3"/>
                </a:cxn>
                <a:cxn ang="0">
                  <a:pos x="T4" y="T5"/>
                </a:cxn>
                <a:cxn ang="0">
                  <a:pos x="T6" y="T7"/>
                </a:cxn>
              </a:cxnLst>
              <a:rect l="0" t="0" r="r" b="b"/>
              <a:pathLst>
                <a:path w="42" h="67">
                  <a:moveTo>
                    <a:pt x="36" y="67"/>
                  </a:moveTo>
                  <a:cubicBezTo>
                    <a:pt x="11" y="67"/>
                    <a:pt x="0" y="21"/>
                    <a:pt x="14" y="0"/>
                  </a:cubicBezTo>
                  <a:cubicBezTo>
                    <a:pt x="31" y="9"/>
                    <a:pt x="42" y="27"/>
                    <a:pt x="38" y="67"/>
                  </a:cubicBezTo>
                  <a:cubicBezTo>
                    <a:pt x="37" y="67"/>
                    <a:pt x="37" y="67"/>
                    <a:pt x="36" y="67"/>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Freeform 1083"/>
            <p:cNvSpPr>
              <a:spLocks/>
            </p:cNvSpPr>
            <p:nvPr/>
          </p:nvSpPr>
          <p:spPr bwMode="auto">
            <a:xfrm>
              <a:off x="2548732" y="4252119"/>
              <a:ext cx="50800" cy="41275"/>
            </a:xfrm>
            <a:custGeom>
              <a:avLst/>
              <a:gdLst>
                <a:gd name="T0" fmla="*/ 16 w 98"/>
                <a:gd name="T1" fmla="*/ 71 h 82"/>
                <a:gd name="T2" fmla="*/ 23 w 98"/>
                <a:gd name="T3" fmla="*/ 0 h 82"/>
                <a:gd name="T4" fmla="*/ 81 w 98"/>
                <a:gd name="T5" fmla="*/ 33 h 82"/>
                <a:gd name="T6" fmla="*/ 97 w 98"/>
                <a:gd name="T7" fmla="*/ 31 h 82"/>
                <a:gd name="T8" fmla="*/ 16 w 98"/>
                <a:gd name="T9" fmla="*/ 71 h 82"/>
              </a:gdLst>
              <a:ahLst/>
              <a:cxnLst>
                <a:cxn ang="0">
                  <a:pos x="T0" y="T1"/>
                </a:cxn>
                <a:cxn ang="0">
                  <a:pos x="T2" y="T3"/>
                </a:cxn>
                <a:cxn ang="0">
                  <a:pos x="T4" y="T5"/>
                </a:cxn>
                <a:cxn ang="0">
                  <a:pos x="T6" y="T7"/>
                </a:cxn>
                <a:cxn ang="0">
                  <a:pos x="T8" y="T9"/>
                </a:cxn>
              </a:cxnLst>
              <a:rect l="0" t="0" r="r" b="b"/>
              <a:pathLst>
                <a:path w="98" h="82">
                  <a:moveTo>
                    <a:pt x="16" y="71"/>
                  </a:moveTo>
                  <a:cubicBezTo>
                    <a:pt x="0" y="50"/>
                    <a:pt x="12" y="15"/>
                    <a:pt x="23" y="0"/>
                  </a:cubicBezTo>
                  <a:cubicBezTo>
                    <a:pt x="42" y="11"/>
                    <a:pt x="54" y="33"/>
                    <a:pt x="81" y="33"/>
                  </a:cubicBezTo>
                  <a:cubicBezTo>
                    <a:pt x="86" y="33"/>
                    <a:pt x="91" y="32"/>
                    <a:pt x="97" y="31"/>
                  </a:cubicBezTo>
                  <a:cubicBezTo>
                    <a:pt x="98" y="82"/>
                    <a:pt x="39" y="54"/>
                    <a:pt x="16" y="71"/>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1339"/>
            <p:cNvSpPr>
              <a:spLocks/>
            </p:cNvSpPr>
            <p:nvPr/>
          </p:nvSpPr>
          <p:spPr bwMode="auto">
            <a:xfrm>
              <a:off x="2928145" y="6190457"/>
              <a:ext cx="23813" cy="26988"/>
            </a:xfrm>
            <a:custGeom>
              <a:avLst/>
              <a:gdLst>
                <a:gd name="T0" fmla="*/ 17 w 47"/>
                <a:gd name="T1" fmla="*/ 51 h 51"/>
                <a:gd name="T2" fmla="*/ 0 w 47"/>
                <a:gd name="T3" fmla="*/ 46 h 51"/>
                <a:gd name="T4" fmla="*/ 37 w 47"/>
                <a:gd name="T5" fmla="*/ 0 h 51"/>
                <a:gd name="T6" fmla="*/ 47 w 47"/>
                <a:gd name="T7" fmla="*/ 1 h 51"/>
                <a:gd name="T8" fmla="*/ 47 w 47"/>
                <a:gd name="T9" fmla="*/ 45 h 51"/>
                <a:gd name="T10" fmla="*/ 17 w 47"/>
                <a:gd name="T11" fmla="*/ 51 h 51"/>
              </a:gdLst>
              <a:ahLst/>
              <a:cxnLst>
                <a:cxn ang="0">
                  <a:pos x="T0" y="T1"/>
                </a:cxn>
                <a:cxn ang="0">
                  <a:pos x="T2" y="T3"/>
                </a:cxn>
                <a:cxn ang="0">
                  <a:pos x="T4" y="T5"/>
                </a:cxn>
                <a:cxn ang="0">
                  <a:pos x="T6" y="T7"/>
                </a:cxn>
                <a:cxn ang="0">
                  <a:pos x="T8" y="T9"/>
                </a:cxn>
                <a:cxn ang="0">
                  <a:pos x="T10" y="T11"/>
                </a:cxn>
              </a:cxnLst>
              <a:rect l="0" t="0" r="r" b="b"/>
              <a:pathLst>
                <a:path w="47" h="51">
                  <a:moveTo>
                    <a:pt x="17" y="51"/>
                  </a:moveTo>
                  <a:cubicBezTo>
                    <a:pt x="13" y="51"/>
                    <a:pt x="8" y="50"/>
                    <a:pt x="0" y="46"/>
                  </a:cubicBezTo>
                  <a:cubicBezTo>
                    <a:pt x="1" y="14"/>
                    <a:pt x="14" y="0"/>
                    <a:pt x="37" y="0"/>
                  </a:cubicBezTo>
                  <a:cubicBezTo>
                    <a:pt x="40" y="0"/>
                    <a:pt x="44" y="0"/>
                    <a:pt x="47" y="1"/>
                  </a:cubicBezTo>
                  <a:lnTo>
                    <a:pt x="47" y="45"/>
                  </a:lnTo>
                  <a:cubicBezTo>
                    <a:pt x="28" y="46"/>
                    <a:pt x="24" y="51"/>
                    <a:pt x="17" y="5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Freeform 1342"/>
            <p:cNvSpPr>
              <a:spLocks/>
            </p:cNvSpPr>
            <p:nvPr/>
          </p:nvSpPr>
          <p:spPr bwMode="auto">
            <a:xfrm>
              <a:off x="2872582" y="6266657"/>
              <a:ext cx="58738" cy="109538"/>
            </a:xfrm>
            <a:custGeom>
              <a:avLst/>
              <a:gdLst>
                <a:gd name="T0" fmla="*/ 83 w 115"/>
                <a:gd name="T1" fmla="*/ 214 h 214"/>
                <a:gd name="T2" fmla="*/ 44 w 115"/>
                <a:gd name="T3" fmla="*/ 191 h 214"/>
                <a:gd name="T4" fmla="*/ 13 w 115"/>
                <a:gd name="T5" fmla="*/ 101 h 214"/>
                <a:gd name="T6" fmla="*/ 12 w 115"/>
                <a:gd name="T7" fmla="*/ 11 h 214"/>
                <a:gd name="T8" fmla="*/ 18 w 115"/>
                <a:gd name="T9" fmla="*/ 10 h 214"/>
                <a:gd name="T10" fmla="*/ 30 w 115"/>
                <a:gd name="T11" fmla="*/ 11 h 214"/>
                <a:gd name="T12" fmla="*/ 41 w 115"/>
                <a:gd name="T13" fmla="*/ 12 h 214"/>
                <a:gd name="T14" fmla="*/ 51 w 115"/>
                <a:gd name="T15" fmla="*/ 0 h 214"/>
                <a:gd name="T16" fmla="*/ 115 w 115"/>
                <a:gd name="T17" fmla="*/ 79 h 214"/>
                <a:gd name="T18" fmla="*/ 84 w 115"/>
                <a:gd name="T19" fmla="*/ 214 h 214"/>
                <a:gd name="T20" fmla="*/ 83 w 115"/>
                <a:gd name="T2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214">
                  <a:moveTo>
                    <a:pt x="83" y="214"/>
                  </a:moveTo>
                  <a:cubicBezTo>
                    <a:pt x="64" y="214"/>
                    <a:pt x="59" y="196"/>
                    <a:pt x="44" y="191"/>
                  </a:cubicBezTo>
                  <a:cubicBezTo>
                    <a:pt x="63" y="144"/>
                    <a:pt x="46" y="105"/>
                    <a:pt x="13" y="101"/>
                  </a:cubicBezTo>
                  <a:cubicBezTo>
                    <a:pt x="9" y="61"/>
                    <a:pt x="0" y="47"/>
                    <a:pt x="12" y="11"/>
                  </a:cubicBezTo>
                  <a:cubicBezTo>
                    <a:pt x="14" y="10"/>
                    <a:pt x="16" y="10"/>
                    <a:pt x="18" y="10"/>
                  </a:cubicBezTo>
                  <a:cubicBezTo>
                    <a:pt x="22" y="10"/>
                    <a:pt x="26" y="10"/>
                    <a:pt x="30" y="11"/>
                  </a:cubicBezTo>
                  <a:cubicBezTo>
                    <a:pt x="34" y="12"/>
                    <a:pt x="37" y="12"/>
                    <a:pt x="41" y="12"/>
                  </a:cubicBezTo>
                  <a:cubicBezTo>
                    <a:pt x="47" y="12"/>
                    <a:pt x="52" y="10"/>
                    <a:pt x="51" y="0"/>
                  </a:cubicBezTo>
                  <a:cubicBezTo>
                    <a:pt x="55" y="52"/>
                    <a:pt x="84" y="67"/>
                    <a:pt x="115" y="79"/>
                  </a:cubicBezTo>
                  <a:cubicBezTo>
                    <a:pt x="92" y="124"/>
                    <a:pt x="86" y="158"/>
                    <a:pt x="84" y="214"/>
                  </a:cubicBezTo>
                  <a:lnTo>
                    <a:pt x="83" y="214"/>
                  </a:ln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1347"/>
            <p:cNvSpPr>
              <a:spLocks/>
            </p:cNvSpPr>
            <p:nvPr/>
          </p:nvSpPr>
          <p:spPr bwMode="auto">
            <a:xfrm>
              <a:off x="2985295" y="6533357"/>
              <a:ext cx="25400" cy="33338"/>
            </a:xfrm>
            <a:custGeom>
              <a:avLst/>
              <a:gdLst>
                <a:gd name="T0" fmla="*/ 33 w 51"/>
                <a:gd name="T1" fmla="*/ 63 h 63"/>
                <a:gd name="T2" fmla="*/ 0 w 51"/>
                <a:gd name="T3" fmla="*/ 18 h 63"/>
                <a:gd name="T4" fmla="*/ 17 w 51"/>
                <a:gd name="T5" fmla="*/ 0 h 63"/>
                <a:gd name="T6" fmla="*/ 33 w 51"/>
                <a:gd name="T7" fmla="*/ 63 h 63"/>
              </a:gdLst>
              <a:ahLst/>
              <a:cxnLst>
                <a:cxn ang="0">
                  <a:pos x="T0" y="T1"/>
                </a:cxn>
                <a:cxn ang="0">
                  <a:pos x="T2" y="T3"/>
                </a:cxn>
                <a:cxn ang="0">
                  <a:pos x="T4" y="T5"/>
                </a:cxn>
                <a:cxn ang="0">
                  <a:pos x="T6" y="T7"/>
                </a:cxn>
              </a:cxnLst>
              <a:rect l="0" t="0" r="r" b="b"/>
              <a:pathLst>
                <a:path w="51" h="63">
                  <a:moveTo>
                    <a:pt x="33" y="63"/>
                  </a:moveTo>
                  <a:cubicBezTo>
                    <a:pt x="19" y="53"/>
                    <a:pt x="19" y="22"/>
                    <a:pt x="0" y="18"/>
                  </a:cubicBezTo>
                  <a:cubicBezTo>
                    <a:pt x="5" y="5"/>
                    <a:pt x="11" y="0"/>
                    <a:pt x="17" y="0"/>
                  </a:cubicBezTo>
                  <a:cubicBezTo>
                    <a:pt x="34" y="0"/>
                    <a:pt x="51" y="37"/>
                    <a:pt x="33" y="63"/>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Freeform 1348"/>
            <p:cNvSpPr>
              <a:spLocks/>
            </p:cNvSpPr>
            <p:nvPr/>
          </p:nvSpPr>
          <p:spPr bwMode="auto">
            <a:xfrm>
              <a:off x="3021807" y="5307807"/>
              <a:ext cx="33338" cy="50800"/>
            </a:xfrm>
            <a:custGeom>
              <a:avLst/>
              <a:gdLst>
                <a:gd name="T0" fmla="*/ 1 w 65"/>
                <a:gd name="T1" fmla="*/ 100 h 100"/>
                <a:gd name="T2" fmla="*/ 45 w 65"/>
                <a:gd name="T3" fmla="*/ 0 h 100"/>
                <a:gd name="T4" fmla="*/ 65 w 65"/>
                <a:gd name="T5" fmla="*/ 9 h 100"/>
                <a:gd name="T6" fmla="*/ 1 w 65"/>
                <a:gd name="T7" fmla="*/ 100 h 100"/>
              </a:gdLst>
              <a:ahLst/>
              <a:cxnLst>
                <a:cxn ang="0">
                  <a:pos x="T0" y="T1"/>
                </a:cxn>
                <a:cxn ang="0">
                  <a:pos x="T2" y="T3"/>
                </a:cxn>
                <a:cxn ang="0">
                  <a:pos x="T4" y="T5"/>
                </a:cxn>
                <a:cxn ang="0">
                  <a:pos x="T6" y="T7"/>
                </a:cxn>
              </a:cxnLst>
              <a:rect l="0" t="0" r="r" b="b"/>
              <a:pathLst>
                <a:path w="65" h="100">
                  <a:moveTo>
                    <a:pt x="1" y="100"/>
                  </a:moveTo>
                  <a:cubicBezTo>
                    <a:pt x="0" y="53"/>
                    <a:pt x="17" y="0"/>
                    <a:pt x="45" y="0"/>
                  </a:cubicBezTo>
                  <a:cubicBezTo>
                    <a:pt x="51" y="0"/>
                    <a:pt x="58" y="3"/>
                    <a:pt x="65" y="9"/>
                  </a:cubicBezTo>
                  <a:cubicBezTo>
                    <a:pt x="41" y="36"/>
                    <a:pt x="38" y="92"/>
                    <a:pt x="1" y="10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1349"/>
            <p:cNvSpPr>
              <a:spLocks/>
            </p:cNvSpPr>
            <p:nvPr/>
          </p:nvSpPr>
          <p:spPr bwMode="auto">
            <a:xfrm>
              <a:off x="2966245" y="6052344"/>
              <a:ext cx="33338" cy="34925"/>
            </a:xfrm>
            <a:custGeom>
              <a:avLst/>
              <a:gdLst>
                <a:gd name="T0" fmla="*/ 28 w 65"/>
                <a:gd name="T1" fmla="*/ 68 h 68"/>
                <a:gd name="T2" fmla="*/ 40 w 65"/>
                <a:gd name="T3" fmla="*/ 0 h 68"/>
                <a:gd name="T4" fmla="*/ 44 w 65"/>
                <a:gd name="T5" fmla="*/ 0 h 68"/>
                <a:gd name="T6" fmla="*/ 28 w 65"/>
                <a:gd name="T7" fmla="*/ 68 h 68"/>
              </a:gdLst>
              <a:ahLst/>
              <a:cxnLst>
                <a:cxn ang="0">
                  <a:pos x="T0" y="T1"/>
                </a:cxn>
                <a:cxn ang="0">
                  <a:pos x="T2" y="T3"/>
                </a:cxn>
                <a:cxn ang="0">
                  <a:pos x="T4" y="T5"/>
                </a:cxn>
                <a:cxn ang="0">
                  <a:pos x="T6" y="T7"/>
                </a:cxn>
              </a:cxnLst>
              <a:rect l="0" t="0" r="r" b="b"/>
              <a:pathLst>
                <a:path w="65" h="68">
                  <a:moveTo>
                    <a:pt x="28" y="68"/>
                  </a:moveTo>
                  <a:cubicBezTo>
                    <a:pt x="0" y="59"/>
                    <a:pt x="14" y="0"/>
                    <a:pt x="40" y="0"/>
                  </a:cubicBezTo>
                  <a:cubicBezTo>
                    <a:pt x="41" y="0"/>
                    <a:pt x="42" y="0"/>
                    <a:pt x="44" y="0"/>
                  </a:cubicBezTo>
                  <a:cubicBezTo>
                    <a:pt x="65" y="30"/>
                    <a:pt x="34" y="43"/>
                    <a:pt x="28"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Freeform 1350"/>
            <p:cNvSpPr>
              <a:spLocks/>
            </p:cNvSpPr>
            <p:nvPr/>
          </p:nvSpPr>
          <p:spPr bwMode="auto">
            <a:xfrm>
              <a:off x="2955132" y="6017419"/>
              <a:ext cx="17463" cy="26988"/>
            </a:xfrm>
            <a:custGeom>
              <a:avLst/>
              <a:gdLst>
                <a:gd name="T0" fmla="*/ 18 w 34"/>
                <a:gd name="T1" fmla="*/ 52 h 52"/>
                <a:gd name="T2" fmla="*/ 12 w 34"/>
                <a:gd name="T3" fmla="*/ 51 h 52"/>
                <a:gd name="T4" fmla="*/ 21 w 34"/>
                <a:gd name="T5" fmla="*/ 0 h 52"/>
                <a:gd name="T6" fmla="*/ 27 w 34"/>
                <a:gd name="T7" fmla="*/ 0 h 52"/>
                <a:gd name="T8" fmla="*/ 18 w 34"/>
                <a:gd name="T9" fmla="*/ 52 h 52"/>
              </a:gdLst>
              <a:ahLst/>
              <a:cxnLst>
                <a:cxn ang="0">
                  <a:pos x="T0" y="T1"/>
                </a:cxn>
                <a:cxn ang="0">
                  <a:pos x="T2" y="T3"/>
                </a:cxn>
                <a:cxn ang="0">
                  <a:pos x="T4" y="T5"/>
                </a:cxn>
                <a:cxn ang="0">
                  <a:pos x="T6" y="T7"/>
                </a:cxn>
                <a:cxn ang="0">
                  <a:pos x="T8" y="T9"/>
                </a:cxn>
              </a:cxnLst>
              <a:rect l="0" t="0" r="r" b="b"/>
              <a:pathLst>
                <a:path w="34" h="52">
                  <a:moveTo>
                    <a:pt x="18" y="52"/>
                  </a:moveTo>
                  <a:cubicBezTo>
                    <a:pt x="16" y="52"/>
                    <a:pt x="14" y="52"/>
                    <a:pt x="12" y="51"/>
                  </a:cubicBezTo>
                  <a:cubicBezTo>
                    <a:pt x="1" y="36"/>
                    <a:pt x="0" y="0"/>
                    <a:pt x="21" y="0"/>
                  </a:cubicBezTo>
                  <a:cubicBezTo>
                    <a:pt x="23" y="0"/>
                    <a:pt x="25" y="0"/>
                    <a:pt x="27" y="0"/>
                  </a:cubicBezTo>
                  <a:cubicBezTo>
                    <a:pt x="24" y="17"/>
                    <a:pt x="34" y="52"/>
                    <a:pt x="18" y="52"/>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Freeform 1351"/>
            <p:cNvSpPr>
              <a:spLocks/>
            </p:cNvSpPr>
            <p:nvPr/>
          </p:nvSpPr>
          <p:spPr bwMode="auto">
            <a:xfrm>
              <a:off x="2985295" y="6242844"/>
              <a:ext cx="44450" cy="57150"/>
            </a:xfrm>
            <a:custGeom>
              <a:avLst/>
              <a:gdLst>
                <a:gd name="T0" fmla="*/ 56 w 86"/>
                <a:gd name="T1" fmla="*/ 113 h 113"/>
                <a:gd name="T2" fmla="*/ 0 w 86"/>
                <a:gd name="T3" fmla="*/ 46 h 113"/>
                <a:gd name="T4" fmla="*/ 32 w 86"/>
                <a:gd name="T5" fmla="*/ 0 h 113"/>
                <a:gd name="T6" fmla="*/ 32 w 86"/>
                <a:gd name="T7" fmla="*/ 0 h 113"/>
                <a:gd name="T8" fmla="*/ 56 w 86"/>
                <a:gd name="T9" fmla="*/ 113 h 113"/>
                <a:gd name="T10" fmla="*/ 56 w 86"/>
                <a:gd name="T11" fmla="*/ 113 h 113"/>
              </a:gdLst>
              <a:ahLst/>
              <a:cxnLst>
                <a:cxn ang="0">
                  <a:pos x="T0" y="T1"/>
                </a:cxn>
                <a:cxn ang="0">
                  <a:pos x="T2" y="T3"/>
                </a:cxn>
                <a:cxn ang="0">
                  <a:pos x="T4" y="T5"/>
                </a:cxn>
                <a:cxn ang="0">
                  <a:pos x="T6" y="T7"/>
                </a:cxn>
                <a:cxn ang="0">
                  <a:pos x="T8" y="T9"/>
                </a:cxn>
                <a:cxn ang="0">
                  <a:pos x="T10" y="T11"/>
                </a:cxn>
              </a:cxnLst>
              <a:rect l="0" t="0" r="r" b="b"/>
              <a:pathLst>
                <a:path w="86" h="113">
                  <a:moveTo>
                    <a:pt x="56" y="113"/>
                  </a:moveTo>
                  <a:cubicBezTo>
                    <a:pt x="21" y="113"/>
                    <a:pt x="28" y="55"/>
                    <a:pt x="0" y="46"/>
                  </a:cubicBezTo>
                  <a:cubicBezTo>
                    <a:pt x="12" y="33"/>
                    <a:pt x="10" y="0"/>
                    <a:pt x="32" y="0"/>
                  </a:cubicBezTo>
                  <a:cubicBezTo>
                    <a:pt x="32" y="0"/>
                    <a:pt x="32" y="0"/>
                    <a:pt x="32" y="0"/>
                  </a:cubicBezTo>
                  <a:cubicBezTo>
                    <a:pt x="22" y="62"/>
                    <a:pt x="86" y="60"/>
                    <a:pt x="56" y="113"/>
                  </a:cubicBezTo>
                  <a:lnTo>
                    <a:pt x="56" y="113"/>
                  </a:ln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1352"/>
            <p:cNvSpPr>
              <a:spLocks/>
            </p:cNvSpPr>
            <p:nvPr/>
          </p:nvSpPr>
          <p:spPr bwMode="auto">
            <a:xfrm>
              <a:off x="2940845" y="6242844"/>
              <a:ext cx="26988" cy="46038"/>
            </a:xfrm>
            <a:custGeom>
              <a:avLst/>
              <a:gdLst>
                <a:gd name="T0" fmla="*/ 40 w 55"/>
                <a:gd name="T1" fmla="*/ 90 h 90"/>
                <a:gd name="T2" fmla="*/ 17 w 55"/>
                <a:gd name="T3" fmla="*/ 0 h 90"/>
                <a:gd name="T4" fmla="*/ 40 w 55"/>
                <a:gd name="T5" fmla="*/ 90 h 90"/>
              </a:gdLst>
              <a:ahLst/>
              <a:cxnLst>
                <a:cxn ang="0">
                  <a:pos x="T0" y="T1"/>
                </a:cxn>
                <a:cxn ang="0">
                  <a:pos x="T2" y="T3"/>
                </a:cxn>
                <a:cxn ang="0">
                  <a:pos x="T4" y="T5"/>
                </a:cxn>
              </a:cxnLst>
              <a:rect l="0" t="0" r="r" b="b"/>
              <a:pathLst>
                <a:path w="55" h="90">
                  <a:moveTo>
                    <a:pt x="40" y="90"/>
                  </a:moveTo>
                  <a:cubicBezTo>
                    <a:pt x="15" y="84"/>
                    <a:pt x="0" y="28"/>
                    <a:pt x="17" y="0"/>
                  </a:cubicBezTo>
                  <a:cubicBezTo>
                    <a:pt x="38" y="10"/>
                    <a:pt x="55" y="63"/>
                    <a:pt x="40" y="9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1358"/>
            <p:cNvSpPr>
              <a:spLocks/>
            </p:cNvSpPr>
            <p:nvPr/>
          </p:nvSpPr>
          <p:spPr bwMode="auto">
            <a:xfrm>
              <a:off x="3263107" y="5993607"/>
              <a:ext cx="22225" cy="30163"/>
            </a:xfrm>
            <a:custGeom>
              <a:avLst/>
              <a:gdLst>
                <a:gd name="T0" fmla="*/ 16 w 44"/>
                <a:gd name="T1" fmla="*/ 59 h 59"/>
                <a:gd name="T2" fmla="*/ 32 w 44"/>
                <a:gd name="T3" fmla="*/ 0 h 59"/>
                <a:gd name="T4" fmla="*/ 40 w 44"/>
                <a:gd name="T5" fmla="*/ 2 h 59"/>
                <a:gd name="T6" fmla="*/ 16 w 44"/>
                <a:gd name="T7" fmla="*/ 59 h 59"/>
              </a:gdLst>
              <a:ahLst/>
              <a:cxnLst>
                <a:cxn ang="0">
                  <a:pos x="T0" y="T1"/>
                </a:cxn>
                <a:cxn ang="0">
                  <a:pos x="T2" y="T3"/>
                </a:cxn>
                <a:cxn ang="0">
                  <a:pos x="T4" y="T5"/>
                </a:cxn>
                <a:cxn ang="0">
                  <a:pos x="T6" y="T7"/>
                </a:cxn>
              </a:cxnLst>
              <a:rect l="0" t="0" r="r" b="b"/>
              <a:pathLst>
                <a:path w="44" h="59">
                  <a:moveTo>
                    <a:pt x="16" y="59"/>
                  </a:moveTo>
                  <a:cubicBezTo>
                    <a:pt x="0" y="48"/>
                    <a:pt x="11" y="0"/>
                    <a:pt x="32" y="0"/>
                  </a:cubicBezTo>
                  <a:cubicBezTo>
                    <a:pt x="34" y="0"/>
                    <a:pt x="37" y="1"/>
                    <a:pt x="40" y="2"/>
                  </a:cubicBezTo>
                  <a:cubicBezTo>
                    <a:pt x="44" y="37"/>
                    <a:pt x="19" y="32"/>
                    <a:pt x="16" y="5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1360"/>
            <p:cNvSpPr>
              <a:spLocks noEditPoints="1"/>
            </p:cNvSpPr>
            <p:nvPr/>
          </p:nvSpPr>
          <p:spPr bwMode="auto">
            <a:xfrm>
              <a:off x="3202782" y="4134644"/>
              <a:ext cx="160338" cy="209550"/>
            </a:xfrm>
            <a:custGeom>
              <a:avLst/>
              <a:gdLst>
                <a:gd name="T0" fmla="*/ 20 w 312"/>
                <a:gd name="T1" fmla="*/ 409 h 409"/>
                <a:gd name="T2" fmla="*/ 0 w 312"/>
                <a:gd name="T3" fmla="*/ 406 h 409"/>
                <a:gd name="T4" fmla="*/ 1 w 312"/>
                <a:gd name="T5" fmla="*/ 356 h 409"/>
                <a:gd name="T6" fmla="*/ 1 w 312"/>
                <a:gd name="T7" fmla="*/ 343 h 409"/>
                <a:gd name="T8" fmla="*/ 10 w 312"/>
                <a:gd name="T9" fmla="*/ 316 h 409"/>
                <a:gd name="T10" fmla="*/ 35 w 312"/>
                <a:gd name="T11" fmla="*/ 316 h 409"/>
                <a:gd name="T12" fmla="*/ 66 w 312"/>
                <a:gd name="T13" fmla="*/ 305 h 409"/>
                <a:gd name="T14" fmla="*/ 58 w 312"/>
                <a:gd name="T15" fmla="*/ 249 h 409"/>
                <a:gd name="T16" fmla="*/ 154 w 312"/>
                <a:gd name="T17" fmla="*/ 79 h 409"/>
                <a:gd name="T18" fmla="*/ 186 w 312"/>
                <a:gd name="T19" fmla="*/ 0 h 409"/>
                <a:gd name="T20" fmla="*/ 295 w 312"/>
                <a:gd name="T21" fmla="*/ 0 h 409"/>
                <a:gd name="T22" fmla="*/ 273 w 312"/>
                <a:gd name="T23" fmla="*/ 23 h 409"/>
                <a:gd name="T24" fmla="*/ 298 w 312"/>
                <a:gd name="T25" fmla="*/ 68 h 409"/>
                <a:gd name="T26" fmla="*/ 290 w 312"/>
                <a:gd name="T27" fmla="*/ 101 h 409"/>
                <a:gd name="T28" fmla="*/ 254 w 312"/>
                <a:gd name="T29" fmla="*/ 91 h 409"/>
                <a:gd name="T30" fmla="*/ 162 w 312"/>
                <a:gd name="T31" fmla="*/ 215 h 409"/>
                <a:gd name="T32" fmla="*/ 154 w 312"/>
                <a:gd name="T33" fmla="*/ 214 h 409"/>
                <a:gd name="T34" fmla="*/ 98 w 312"/>
                <a:gd name="T35" fmla="*/ 249 h 409"/>
                <a:gd name="T36" fmla="*/ 20 w 312"/>
                <a:gd name="T37" fmla="*/ 409 h 409"/>
                <a:gd name="T38" fmla="*/ 305 w 312"/>
                <a:gd name="T39" fmla="*/ 0 h 409"/>
                <a:gd name="T40" fmla="*/ 303 w 312"/>
                <a:gd name="T41" fmla="*/ 0 h 409"/>
                <a:gd name="T42" fmla="*/ 312 w 312"/>
                <a:gd name="T43" fmla="*/ 0 h 409"/>
                <a:gd name="T44" fmla="*/ 312 w 312"/>
                <a:gd name="T45" fmla="*/ 0 h 409"/>
                <a:gd name="T46" fmla="*/ 309 w 312"/>
                <a:gd name="T47" fmla="*/ 0 h 409"/>
                <a:gd name="T48" fmla="*/ 305 w 312"/>
                <a:gd name="T4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409">
                  <a:moveTo>
                    <a:pt x="20" y="409"/>
                  </a:moveTo>
                  <a:cubicBezTo>
                    <a:pt x="14" y="409"/>
                    <a:pt x="7" y="408"/>
                    <a:pt x="0" y="406"/>
                  </a:cubicBezTo>
                  <a:cubicBezTo>
                    <a:pt x="1" y="389"/>
                    <a:pt x="1" y="372"/>
                    <a:pt x="1" y="356"/>
                  </a:cubicBezTo>
                  <a:lnTo>
                    <a:pt x="1" y="343"/>
                  </a:lnTo>
                  <a:cubicBezTo>
                    <a:pt x="6" y="336"/>
                    <a:pt x="9" y="327"/>
                    <a:pt x="10" y="316"/>
                  </a:cubicBezTo>
                  <a:cubicBezTo>
                    <a:pt x="19" y="316"/>
                    <a:pt x="27" y="316"/>
                    <a:pt x="35" y="316"/>
                  </a:cubicBezTo>
                  <a:cubicBezTo>
                    <a:pt x="48" y="316"/>
                    <a:pt x="60" y="314"/>
                    <a:pt x="66" y="305"/>
                  </a:cubicBezTo>
                  <a:cubicBezTo>
                    <a:pt x="70" y="269"/>
                    <a:pt x="39" y="275"/>
                    <a:pt x="58" y="249"/>
                  </a:cubicBezTo>
                  <a:cubicBezTo>
                    <a:pt x="109" y="218"/>
                    <a:pt x="156" y="185"/>
                    <a:pt x="154" y="79"/>
                  </a:cubicBezTo>
                  <a:cubicBezTo>
                    <a:pt x="202" y="59"/>
                    <a:pt x="201" y="33"/>
                    <a:pt x="186" y="0"/>
                  </a:cubicBezTo>
                  <a:lnTo>
                    <a:pt x="295" y="0"/>
                  </a:lnTo>
                  <a:cubicBezTo>
                    <a:pt x="285" y="4"/>
                    <a:pt x="286" y="23"/>
                    <a:pt x="273" y="23"/>
                  </a:cubicBezTo>
                  <a:cubicBezTo>
                    <a:pt x="272" y="53"/>
                    <a:pt x="305" y="32"/>
                    <a:pt x="298" y="68"/>
                  </a:cubicBezTo>
                  <a:cubicBezTo>
                    <a:pt x="288" y="70"/>
                    <a:pt x="291" y="88"/>
                    <a:pt x="290" y="101"/>
                  </a:cubicBezTo>
                  <a:cubicBezTo>
                    <a:pt x="279" y="95"/>
                    <a:pt x="266" y="91"/>
                    <a:pt x="254" y="91"/>
                  </a:cubicBezTo>
                  <a:cubicBezTo>
                    <a:pt x="209" y="91"/>
                    <a:pt x="161" y="132"/>
                    <a:pt x="162" y="215"/>
                  </a:cubicBezTo>
                  <a:cubicBezTo>
                    <a:pt x="159" y="214"/>
                    <a:pt x="156" y="214"/>
                    <a:pt x="154" y="214"/>
                  </a:cubicBezTo>
                  <a:cubicBezTo>
                    <a:pt x="126" y="214"/>
                    <a:pt x="138" y="246"/>
                    <a:pt x="98" y="249"/>
                  </a:cubicBezTo>
                  <a:cubicBezTo>
                    <a:pt x="129" y="312"/>
                    <a:pt x="83" y="409"/>
                    <a:pt x="20" y="409"/>
                  </a:cubicBezTo>
                  <a:moveTo>
                    <a:pt x="305" y="0"/>
                  </a:moveTo>
                  <a:cubicBezTo>
                    <a:pt x="305" y="0"/>
                    <a:pt x="304" y="0"/>
                    <a:pt x="303" y="0"/>
                  </a:cubicBezTo>
                  <a:lnTo>
                    <a:pt x="312" y="0"/>
                  </a:lnTo>
                  <a:lnTo>
                    <a:pt x="312" y="0"/>
                  </a:lnTo>
                  <a:cubicBezTo>
                    <a:pt x="311" y="0"/>
                    <a:pt x="310" y="0"/>
                    <a:pt x="309" y="0"/>
                  </a:cubicBezTo>
                  <a:cubicBezTo>
                    <a:pt x="308" y="0"/>
                    <a:pt x="307" y="0"/>
                    <a:pt x="305" y="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1361"/>
            <p:cNvSpPr>
              <a:spLocks noEditPoints="1"/>
            </p:cNvSpPr>
            <p:nvPr/>
          </p:nvSpPr>
          <p:spPr bwMode="auto">
            <a:xfrm>
              <a:off x="3193257" y="4121944"/>
              <a:ext cx="182563" cy="220663"/>
            </a:xfrm>
            <a:custGeom>
              <a:avLst/>
              <a:gdLst>
                <a:gd name="T0" fmla="*/ 21 w 357"/>
                <a:gd name="T1" fmla="*/ 431 h 431"/>
                <a:gd name="T2" fmla="*/ 0 w 357"/>
                <a:gd name="T3" fmla="*/ 420 h 431"/>
                <a:gd name="T4" fmla="*/ 22 w 357"/>
                <a:gd name="T5" fmla="*/ 368 h 431"/>
                <a:gd name="T6" fmla="*/ 22 w 357"/>
                <a:gd name="T7" fmla="*/ 381 h 431"/>
                <a:gd name="T8" fmla="*/ 21 w 357"/>
                <a:gd name="T9" fmla="*/ 431 h 431"/>
                <a:gd name="T10" fmla="*/ 357 w 357"/>
                <a:gd name="T11" fmla="*/ 53 h 431"/>
                <a:gd name="T12" fmla="*/ 351 w 357"/>
                <a:gd name="T13" fmla="*/ 43 h 431"/>
                <a:gd name="T14" fmla="*/ 333 w 357"/>
                <a:gd name="T15" fmla="*/ 25 h 431"/>
                <a:gd name="T16" fmla="*/ 333 w 357"/>
                <a:gd name="T17" fmla="*/ 25 h 431"/>
                <a:gd name="T18" fmla="*/ 324 w 357"/>
                <a:gd name="T19" fmla="*/ 25 h 431"/>
                <a:gd name="T20" fmla="*/ 320 w 357"/>
                <a:gd name="T21" fmla="*/ 24 h 431"/>
                <a:gd name="T22" fmla="*/ 316 w 357"/>
                <a:gd name="T23" fmla="*/ 25 h 431"/>
                <a:gd name="T24" fmla="*/ 207 w 357"/>
                <a:gd name="T25" fmla="*/ 25 h 431"/>
                <a:gd name="T26" fmla="*/ 194 w 357"/>
                <a:gd name="T27" fmla="*/ 0 h 431"/>
                <a:gd name="T28" fmla="*/ 357 w 357"/>
                <a:gd name="T29" fmla="*/ 0 h 431"/>
                <a:gd name="T30" fmla="*/ 357 w 357"/>
                <a:gd name="T31" fmla="*/ 5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7" h="431">
                  <a:moveTo>
                    <a:pt x="21" y="431"/>
                  </a:moveTo>
                  <a:cubicBezTo>
                    <a:pt x="14" y="429"/>
                    <a:pt x="7" y="425"/>
                    <a:pt x="0" y="420"/>
                  </a:cubicBezTo>
                  <a:cubicBezTo>
                    <a:pt x="1" y="393"/>
                    <a:pt x="13" y="383"/>
                    <a:pt x="22" y="368"/>
                  </a:cubicBezTo>
                  <a:lnTo>
                    <a:pt x="22" y="381"/>
                  </a:lnTo>
                  <a:cubicBezTo>
                    <a:pt x="22" y="397"/>
                    <a:pt x="22" y="414"/>
                    <a:pt x="21" y="431"/>
                  </a:cubicBezTo>
                  <a:moveTo>
                    <a:pt x="357" y="53"/>
                  </a:moveTo>
                  <a:cubicBezTo>
                    <a:pt x="355" y="50"/>
                    <a:pt x="353" y="47"/>
                    <a:pt x="351" y="43"/>
                  </a:cubicBezTo>
                  <a:cubicBezTo>
                    <a:pt x="346" y="35"/>
                    <a:pt x="342" y="27"/>
                    <a:pt x="333" y="25"/>
                  </a:cubicBezTo>
                  <a:lnTo>
                    <a:pt x="333" y="25"/>
                  </a:lnTo>
                  <a:lnTo>
                    <a:pt x="324" y="25"/>
                  </a:lnTo>
                  <a:cubicBezTo>
                    <a:pt x="323" y="24"/>
                    <a:pt x="321" y="24"/>
                    <a:pt x="320" y="24"/>
                  </a:cubicBezTo>
                  <a:cubicBezTo>
                    <a:pt x="318" y="24"/>
                    <a:pt x="317" y="24"/>
                    <a:pt x="316" y="25"/>
                  </a:cubicBezTo>
                  <a:lnTo>
                    <a:pt x="207" y="25"/>
                  </a:lnTo>
                  <a:cubicBezTo>
                    <a:pt x="203" y="17"/>
                    <a:pt x="199" y="9"/>
                    <a:pt x="194" y="0"/>
                  </a:cubicBezTo>
                  <a:lnTo>
                    <a:pt x="357" y="0"/>
                  </a:lnTo>
                  <a:lnTo>
                    <a:pt x="357" y="53"/>
                  </a:ln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1364"/>
            <p:cNvSpPr>
              <a:spLocks/>
            </p:cNvSpPr>
            <p:nvPr/>
          </p:nvSpPr>
          <p:spPr bwMode="auto">
            <a:xfrm>
              <a:off x="3317082" y="6184107"/>
              <a:ext cx="22225" cy="36513"/>
            </a:xfrm>
            <a:custGeom>
              <a:avLst/>
              <a:gdLst>
                <a:gd name="T0" fmla="*/ 16 w 44"/>
                <a:gd name="T1" fmla="*/ 69 h 69"/>
                <a:gd name="T2" fmla="*/ 6 w 44"/>
                <a:gd name="T3" fmla="*/ 68 h 69"/>
                <a:gd name="T4" fmla="*/ 14 w 44"/>
                <a:gd name="T5" fmla="*/ 0 h 69"/>
                <a:gd name="T6" fmla="*/ 16 w 44"/>
                <a:gd name="T7" fmla="*/ 69 h 69"/>
              </a:gdLst>
              <a:ahLst/>
              <a:cxnLst>
                <a:cxn ang="0">
                  <a:pos x="T0" y="T1"/>
                </a:cxn>
                <a:cxn ang="0">
                  <a:pos x="T2" y="T3"/>
                </a:cxn>
                <a:cxn ang="0">
                  <a:pos x="T4" y="T5"/>
                </a:cxn>
                <a:cxn ang="0">
                  <a:pos x="T6" y="T7"/>
                </a:cxn>
              </a:cxnLst>
              <a:rect l="0" t="0" r="r" b="b"/>
              <a:pathLst>
                <a:path w="44" h="69">
                  <a:moveTo>
                    <a:pt x="16" y="69"/>
                  </a:moveTo>
                  <a:cubicBezTo>
                    <a:pt x="13" y="69"/>
                    <a:pt x="10" y="69"/>
                    <a:pt x="6" y="68"/>
                  </a:cubicBezTo>
                  <a:cubicBezTo>
                    <a:pt x="0" y="33"/>
                    <a:pt x="20" y="34"/>
                    <a:pt x="14" y="0"/>
                  </a:cubicBezTo>
                  <a:cubicBezTo>
                    <a:pt x="23" y="10"/>
                    <a:pt x="44" y="69"/>
                    <a:pt x="16" y="69"/>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1365"/>
            <p:cNvSpPr>
              <a:spLocks/>
            </p:cNvSpPr>
            <p:nvPr/>
          </p:nvSpPr>
          <p:spPr bwMode="auto">
            <a:xfrm>
              <a:off x="3024982" y="5428457"/>
              <a:ext cx="31750" cy="34925"/>
            </a:xfrm>
            <a:custGeom>
              <a:avLst/>
              <a:gdLst>
                <a:gd name="T0" fmla="*/ 48 w 59"/>
                <a:gd name="T1" fmla="*/ 68 h 68"/>
                <a:gd name="T2" fmla="*/ 3 w 59"/>
                <a:gd name="T3" fmla="*/ 24 h 68"/>
                <a:gd name="T4" fmla="*/ 0 w 59"/>
                <a:gd name="T5" fmla="*/ 24 h 68"/>
                <a:gd name="T6" fmla="*/ 12 w 59"/>
                <a:gd name="T7" fmla="*/ 0 h 68"/>
                <a:gd name="T8" fmla="*/ 30 w 59"/>
                <a:gd name="T9" fmla="*/ 6 h 68"/>
                <a:gd name="T10" fmla="*/ 50 w 59"/>
                <a:gd name="T11" fmla="*/ 13 h 68"/>
                <a:gd name="T12" fmla="*/ 56 w 59"/>
                <a:gd name="T13" fmla="*/ 12 h 68"/>
                <a:gd name="T14" fmla="*/ 48 w 59"/>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8">
                  <a:moveTo>
                    <a:pt x="48" y="68"/>
                  </a:moveTo>
                  <a:cubicBezTo>
                    <a:pt x="23" y="68"/>
                    <a:pt x="28" y="24"/>
                    <a:pt x="3" y="24"/>
                  </a:cubicBezTo>
                  <a:cubicBezTo>
                    <a:pt x="2" y="24"/>
                    <a:pt x="1" y="24"/>
                    <a:pt x="0" y="24"/>
                  </a:cubicBezTo>
                  <a:cubicBezTo>
                    <a:pt x="0" y="5"/>
                    <a:pt x="5" y="0"/>
                    <a:pt x="12" y="0"/>
                  </a:cubicBezTo>
                  <a:cubicBezTo>
                    <a:pt x="17" y="0"/>
                    <a:pt x="24" y="3"/>
                    <a:pt x="30" y="6"/>
                  </a:cubicBezTo>
                  <a:cubicBezTo>
                    <a:pt x="37" y="10"/>
                    <a:pt x="44" y="13"/>
                    <a:pt x="50" y="13"/>
                  </a:cubicBezTo>
                  <a:cubicBezTo>
                    <a:pt x="52" y="13"/>
                    <a:pt x="54" y="13"/>
                    <a:pt x="56" y="12"/>
                  </a:cubicBezTo>
                  <a:cubicBezTo>
                    <a:pt x="59" y="39"/>
                    <a:pt x="55" y="55"/>
                    <a:pt x="48" y="68"/>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1366"/>
            <p:cNvSpPr>
              <a:spLocks/>
            </p:cNvSpPr>
            <p:nvPr/>
          </p:nvSpPr>
          <p:spPr bwMode="auto">
            <a:xfrm>
              <a:off x="3234532" y="5877719"/>
              <a:ext cx="42863" cy="47625"/>
            </a:xfrm>
            <a:custGeom>
              <a:avLst/>
              <a:gdLst>
                <a:gd name="T0" fmla="*/ 80 w 84"/>
                <a:gd name="T1" fmla="*/ 90 h 90"/>
                <a:gd name="T2" fmla="*/ 0 w 84"/>
                <a:gd name="T3" fmla="*/ 46 h 90"/>
                <a:gd name="T4" fmla="*/ 15 w 84"/>
                <a:gd name="T5" fmla="*/ 0 h 90"/>
                <a:gd name="T6" fmla="*/ 80 w 84"/>
                <a:gd name="T7" fmla="*/ 90 h 90"/>
              </a:gdLst>
              <a:ahLst/>
              <a:cxnLst>
                <a:cxn ang="0">
                  <a:pos x="T0" y="T1"/>
                </a:cxn>
                <a:cxn ang="0">
                  <a:pos x="T2" y="T3"/>
                </a:cxn>
                <a:cxn ang="0">
                  <a:pos x="T4" y="T5"/>
                </a:cxn>
                <a:cxn ang="0">
                  <a:pos x="T6" y="T7"/>
                </a:cxn>
              </a:cxnLst>
              <a:rect l="0" t="0" r="r" b="b"/>
              <a:pathLst>
                <a:path w="84" h="90">
                  <a:moveTo>
                    <a:pt x="80" y="90"/>
                  </a:moveTo>
                  <a:cubicBezTo>
                    <a:pt x="50" y="79"/>
                    <a:pt x="34" y="49"/>
                    <a:pt x="0" y="46"/>
                  </a:cubicBezTo>
                  <a:cubicBezTo>
                    <a:pt x="3" y="29"/>
                    <a:pt x="11" y="17"/>
                    <a:pt x="15" y="0"/>
                  </a:cubicBezTo>
                  <a:cubicBezTo>
                    <a:pt x="56" y="2"/>
                    <a:pt x="84" y="23"/>
                    <a:pt x="80" y="9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1367"/>
            <p:cNvSpPr>
              <a:spLocks/>
            </p:cNvSpPr>
            <p:nvPr/>
          </p:nvSpPr>
          <p:spPr bwMode="auto">
            <a:xfrm>
              <a:off x="3375820" y="6317457"/>
              <a:ext cx="17463" cy="36513"/>
            </a:xfrm>
            <a:custGeom>
              <a:avLst/>
              <a:gdLst>
                <a:gd name="T0" fmla="*/ 2 w 36"/>
                <a:gd name="T1" fmla="*/ 71 h 71"/>
                <a:gd name="T2" fmla="*/ 0 w 36"/>
                <a:gd name="T3" fmla="*/ 71 h 71"/>
                <a:gd name="T4" fmla="*/ 0 w 36"/>
                <a:gd name="T5" fmla="*/ 22 h 71"/>
                <a:gd name="T6" fmla="*/ 7 w 36"/>
                <a:gd name="T7" fmla="*/ 0 h 71"/>
                <a:gd name="T8" fmla="*/ 2 w 36"/>
                <a:gd name="T9" fmla="*/ 71 h 71"/>
              </a:gdLst>
              <a:ahLst/>
              <a:cxnLst>
                <a:cxn ang="0">
                  <a:pos x="T0" y="T1"/>
                </a:cxn>
                <a:cxn ang="0">
                  <a:pos x="T2" y="T3"/>
                </a:cxn>
                <a:cxn ang="0">
                  <a:pos x="T4" y="T5"/>
                </a:cxn>
                <a:cxn ang="0">
                  <a:pos x="T6" y="T7"/>
                </a:cxn>
                <a:cxn ang="0">
                  <a:pos x="T8" y="T9"/>
                </a:cxn>
              </a:cxnLst>
              <a:rect l="0" t="0" r="r" b="b"/>
              <a:pathLst>
                <a:path w="36" h="71">
                  <a:moveTo>
                    <a:pt x="2" y="71"/>
                  </a:moveTo>
                  <a:cubicBezTo>
                    <a:pt x="2" y="71"/>
                    <a:pt x="1" y="71"/>
                    <a:pt x="0" y="71"/>
                  </a:cubicBezTo>
                  <a:lnTo>
                    <a:pt x="0" y="22"/>
                  </a:lnTo>
                  <a:cubicBezTo>
                    <a:pt x="1" y="13"/>
                    <a:pt x="3" y="5"/>
                    <a:pt x="7" y="0"/>
                  </a:cubicBezTo>
                  <a:cubicBezTo>
                    <a:pt x="36" y="7"/>
                    <a:pt x="35" y="71"/>
                    <a:pt x="2" y="71"/>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1368"/>
            <p:cNvSpPr>
              <a:spLocks/>
            </p:cNvSpPr>
            <p:nvPr/>
          </p:nvSpPr>
          <p:spPr bwMode="auto">
            <a:xfrm>
              <a:off x="3375820" y="6328569"/>
              <a:ext cx="0" cy="25400"/>
            </a:xfrm>
            <a:custGeom>
              <a:avLst/>
              <a:gdLst>
                <a:gd name="T0" fmla="*/ 1 w 1"/>
                <a:gd name="T1" fmla="*/ 49 h 49"/>
                <a:gd name="T2" fmla="*/ 1 w 1"/>
                <a:gd name="T3" fmla="*/ 49 h 49"/>
                <a:gd name="T4" fmla="*/ 1 w 1"/>
                <a:gd name="T5" fmla="*/ 0 h 49"/>
                <a:gd name="T6" fmla="*/ 1 w 1"/>
                <a:gd name="T7" fmla="*/ 49 h 49"/>
              </a:gdLst>
              <a:ahLst/>
              <a:cxnLst>
                <a:cxn ang="0">
                  <a:pos x="T0" y="T1"/>
                </a:cxn>
                <a:cxn ang="0">
                  <a:pos x="T2" y="T3"/>
                </a:cxn>
                <a:cxn ang="0">
                  <a:pos x="T4" y="T5"/>
                </a:cxn>
                <a:cxn ang="0">
                  <a:pos x="T6" y="T7"/>
                </a:cxn>
              </a:cxnLst>
              <a:rect l="0" t="0" r="r" b="b"/>
              <a:pathLst>
                <a:path w="1" h="49">
                  <a:moveTo>
                    <a:pt x="1" y="49"/>
                  </a:moveTo>
                  <a:lnTo>
                    <a:pt x="1" y="49"/>
                  </a:lnTo>
                  <a:cubicBezTo>
                    <a:pt x="1" y="33"/>
                    <a:pt x="0" y="15"/>
                    <a:pt x="1" y="0"/>
                  </a:cubicBezTo>
                  <a:lnTo>
                    <a:pt x="1" y="49"/>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1369"/>
            <p:cNvSpPr>
              <a:spLocks/>
            </p:cNvSpPr>
            <p:nvPr/>
          </p:nvSpPr>
          <p:spPr bwMode="auto">
            <a:xfrm>
              <a:off x="3310732" y="4307682"/>
              <a:ext cx="20638" cy="34925"/>
            </a:xfrm>
            <a:custGeom>
              <a:avLst/>
              <a:gdLst>
                <a:gd name="T0" fmla="*/ 25 w 41"/>
                <a:gd name="T1" fmla="*/ 67 h 67"/>
                <a:gd name="T2" fmla="*/ 1 w 41"/>
                <a:gd name="T3" fmla="*/ 0 h 67"/>
                <a:gd name="T4" fmla="*/ 39 w 41"/>
                <a:gd name="T5" fmla="*/ 34 h 67"/>
                <a:gd name="T6" fmla="*/ 41 w 41"/>
                <a:gd name="T7" fmla="*/ 34 h 67"/>
                <a:gd name="T8" fmla="*/ 25 w 41"/>
                <a:gd name="T9" fmla="*/ 67 h 67"/>
              </a:gdLst>
              <a:ahLst/>
              <a:cxnLst>
                <a:cxn ang="0">
                  <a:pos x="T0" y="T1"/>
                </a:cxn>
                <a:cxn ang="0">
                  <a:pos x="T2" y="T3"/>
                </a:cxn>
                <a:cxn ang="0">
                  <a:pos x="T4" y="T5"/>
                </a:cxn>
                <a:cxn ang="0">
                  <a:pos x="T6" y="T7"/>
                </a:cxn>
                <a:cxn ang="0">
                  <a:pos x="T8" y="T9"/>
                </a:cxn>
              </a:cxnLst>
              <a:rect l="0" t="0" r="r" b="b"/>
              <a:pathLst>
                <a:path w="41" h="67">
                  <a:moveTo>
                    <a:pt x="25" y="67"/>
                  </a:moveTo>
                  <a:cubicBezTo>
                    <a:pt x="9" y="58"/>
                    <a:pt x="0" y="34"/>
                    <a:pt x="1" y="0"/>
                  </a:cubicBezTo>
                  <a:cubicBezTo>
                    <a:pt x="21" y="0"/>
                    <a:pt x="19" y="34"/>
                    <a:pt x="39" y="34"/>
                  </a:cubicBezTo>
                  <a:cubicBezTo>
                    <a:pt x="39" y="34"/>
                    <a:pt x="40" y="34"/>
                    <a:pt x="41" y="34"/>
                  </a:cubicBezTo>
                  <a:cubicBezTo>
                    <a:pt x="38" y="49"/>
                    <a:pt x="27" y="52"/>
                    <a:pt x="25" y="67"/>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Freeform 1372"/>
            <p:cNvSpPr>
              <a:spLocks/>
            </p:cNvSpPr>
            <p:nvPr/>
          </p:nvSpPr>
          <p:spPr bwMode="auto">
            <a:xfrm>
              <a:off x="3315495" y="5536407"/>
              <a:ext cx="30163" cy="30163"/>
            </a:xfrm>
            <a:custGeom>
              <a:avLst/>
              <a:gdLst>
                <a:gd name="T0" fmla="*/ 39 w 58"/>
                <a:gd name="T1" fmla="*/ 60 h 60"/>
                <a:gd name="T2" fmla="*/ 0 w 58"/>
                <a:gd name="T3" fmla="*/ 4 h 60"/>
                <a:gd name="T4" fmla="*/ 17 w 58"/>
                <a:gd name="T5" fmla="*/ 0 h 60"/>
                <a:gd name="T6" fmla="*/ 39 w 58"/>
                <a:gd name="T7" fmla="*/ 60 h 60"/>
              </a:gdLst>
              <a:ahLst/>
              <a:cxnLst>
                <a:cxn ang="0">
                  <a:pos x="T0" y="T1"/>
                </a:cxn>
                <a:cxn ang="0">
                  <a:pos x="T2" y="T3"/>
                </a:cxn>
                <a:cxn ang="0">
                  <a:pos x="T4" y="T5"/>
                </a:cxn>
                <a:cxn ang="0">
                  <a:pos x="T6" y="T7"/>
                </a:cxn>
              </a:cxnLst>
              <a:rect l="0" t="0" r="r" b="b"/>
              <a:pathLst>
                <a:path w="58" h="60">
                  <a:moveTo>
                    <a:pt x="39" y="60"/>
                  </a:moveTo>
                  <a:cubicBezTo>
                    <a:pt x="13" y="59"/>
                    <a:pt x="0" y="40"/>
                    <a:pt x="0" y="4"/>
                  </a:cubicBezTo>
                  <a:cubicBezTo>
                    <a:pt x="6" y="1"/>
                    <a:pt x="11" y="0"/>
                    <a:pt x="17" y="0"/>
                  </a:cubicBezTo>
                  <a:cubicBezTo>
                    <a:pt x="43" y="0"/>
                    <a:pt x="58" y="30"/>
                    <a:pt x="39" y="6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1374"/>
            <p:cNvSpPr>
              <a:spLocks/>
            </p:cNvSpPr>
            <p:nvPr/>
          </p:nvSpPr>
          <p:spPr bwMode="auto">
            <a:xfrm>
              <a:off x="3215482" y="5231607"/>
              <a:ext cx="63500" cy="127000"/>
            </a:xfrm>
            <a:custGeom>
              <a:avLst/>
              <a:gdLst>
                <a:gd name="T0" fmla="*/ 101 w 123"/>
                <a:gd name="T1" fmla="*/ 248 h 248"/>
                <a:gd name="T2" fmla="*/ 67 w 123"/>
                <a:gd name="T3" fmla="*/ 214 h 248"/>
                <a:gd name="T4" fmla="*/ 27 w 123"/>
                <a:gd name="T5" fmla="*/ 180 h 248"/>
                <a:gd name="T6" fmla="*/ 19 w 123"/>
                <a:gd name="T7" fmla="*/ 181 h 248"/>
                <a:gd name="T8" fmla="*/ 19 w 123"/>
                <a:gd name="T9" fmla="*/ 0 h 248"/>
                <a:gd name="T10" fmla="*/ 123 w 123"/>
                <a:gd name="T11" fmla="*/ 237 h 248"/>
                <a:gd name="T12" fmla="*/ 101 w 123"/>
                <a:gd name="T13" fmla="*/ 248 h 248"/>
              </a:gdLst>
              <a:ahLst/>
              <a:cxnLst>
                <a:cxn ang="0">
                  <a:pos x="T0" y="T1"/>
                </a:cxn>
                <a:cxn ang="0">
                  <a:pos x="T2" y="T3"/>
                </a:cxn>
                <a:cxn ang="0">
                  <a:pos x="T4" y="T5"/>
                </a:cxn>
                <a:cxn ang="0">
                  <a:pos x="T6" y="T7"/>
                </a:cxn>
                <a:cxn ang="0">
                  <a:pos x="T8" y="T9"/>
                </a:cxn>
                <a:cxn ang="0">
                  <a:pos x="T10" y="T11"/>
                </a:cxn>
                <a:cxn ang="0">
                  <a:pos x="T12" y="T13"/>
                </a:cxn>
              </a:cxnLst>
              <a:rect l="0" t="0" r="r" b="b"/>
              <a:pathLst>
                <a:path w="123" h="248">
                  <a:moveTo>
                    <a:pt x="101" y="248"/>
                  </a:moveTo>
                  <a:cubicBezTo>
                    <a:pt x="87" y="248"/>
                    <a:pt x="77" y="231"/>
                    <a:pt x="67" y="214"/>
                  </a:cubicBezTo>
                  <a:cubicBezTo>
                    <a:pt x="56" y="197"/>
                    <a:pt x="45" y="180"/>
                    <a:pt x="27" y="180"/>
                  </a:cubicBezTo>
                  <a:cubicBezTo>
                    <a:pt x="24" y="180"/>
                    <a:pt x="22" y="180"/>
                    <a:pt x="19" y="181"/>
                  </a:cubicBezTo>
                  <a:cubicBezTo>
                    <a:pt x="36" y="99"/>
                    <a:pt x="0" y="68"/>
                    <a:pt x="19" y="0"/>
                  </a:cubicBezTo>
                  <a:cubicBezTo>
                    <a:pt x="48" y="74"/>
                    <a:pt x="57" y="189"/>
                    <a:pt x="123" y="237"/>
                  </a:cubicBezTo>
                  <a:cubicBezTo>
                    <a:pt x="115" y="245"/>
                    <a:pt x="107" y="248"/>
                    <a:pt x="101" y="24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Freeform 1381"/>
            <p:cNvSpPr>
              <a:spLocks/>
            </p:cNvSpPr>
            <p:nvPr/>
          </p:nvSpPr>
          <p:spPr bwMode="auto">
            <a:xfrm>
              <a:off x="3088482" y="6201569"/>
              <a:ext cx="17463" cy="34925"/>
            </a:xfrm>
            <a:custGeom>
              <a:avLst/>
              <a:gdLst>
                <a:gd name="T0" fmla="*/ 23 w 36"/>
                <a:gd name="T1" fmla="*/ 68 h 68"/>
                <a:gd name="T2" fmla="*/ 31 w 36"/>
                <a:gd name="T3" fmla="*/ 0 h 68"/>
                <a:gd name="T4" fmla="*/ 23 w 36"/>
                <a:gd name="T5" fmla="*/ 68 h 68"/>
              </a:gdLst>
              <a:ahLst/>
              <a:cxnLst>
                <a:cxn ang="0">
                  <a:pos x="T0" y="T1"/>
                </a:cxn>
                <a:cxn ang="0">
                  <a:pos x="T2" y="T3"/>
                </a:cxn>
                <a:cxn ang="0">
                  <a:pos x="T4" y="T5"/>
                </a:cxn>
              </a:cxnLst>
              <a:rect l="0" t="0" r="r" b="b"/>
              <a:pathLst>
                <a:path w="36" h="68">
                  <a:moveTo>
                    <a:pt x="23" y="68"/>
                  </a:moveTo>
                  <a:cubicBezTo>
                    <a:pt x="8" y="50"/>
                    <a:pt x="0" y="2"/>
                    <a:pt x="31" y="0"/>
                  </a:cubicBezTo>
                  <a:cubicBezTo>
                    <a:pt x="36" y="35"/>
                    <a:pt x="23" y="41"/>
                    <a:pt x="23" y="68"/>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1383"/>
            <p:cNvSpPr>
              <a:spLocks/>
            </p:cNvSpPr>
            <p:nvPr/>
          </p:nvSpPr>
          <p:spPr bwMode="auto">
            <a:xfrm>
              <a:off x="3112295" y="5992019"/>
              <a:ext cx="20638" cy="36513"/>
            </a:xfrm>
            <a:custGeom>
              <a:avLst/>
              <a:gdLst>
                <a:gd name="T0" fmla="*/ 10 w 41"/>
                <a:gd name="T1" fmla="*/ 71 h 71"/>
                <a:gd name="T2" fmla="*/ 2 w 41"/>
                <a:gd name="T3" fmla="*/ 0 h 71"/>
                <a:gd name="T4" fmla="*/ 3 w 41"/>
                <a:gd name="T5" fmla="*/ 0 h 71"/>
                <a:gd name="T6" fmla="*/ 10 w 41"/>
                <a:gd name="T7" fmla="*/ 71 h 71"/>
              </a:gdLst>
              <a:ahLst/>
              <a:cxnLst>
                <a:cxn ang="0">
                  <a:pos x="T0" y="T1"/>
                </a:cxn>
                <a:cxn ang="0">
                  <a:pos x="T2" y="T3"/>
                </a:cxn>
                <a:cxn ang="0">
                  <a:pos x="T4" y="T5"/>
                </a:cxn>
                <a:cxn ang="0">
                  <a:pos x="T6" y="T7"/>
                </a:cxn>
              </a:cxnLst>
              <a:rect l="0" t="0" r="r" b="b"/>
              <a:pathLst>
                <a:path w="41" h="71">
                  <a:moveTo>
                    <a:pt x="10" y="71"/>
                  </a:moveTo>
                  <a:cubicBezTo>
                    <a:pt x="0" y="58"/>
                    <a:pt x="3" y="27"/>
                    <a:pt x="2" y="0"/>
                  </a:cubicBezTo>
                  <a:cubicBezTo>
                    <a:pt x="3" y="0"/>
                    <a:pt x="3" y="0"/>
                    <a:pt x="3" y="0"/>
                  </a:cubicBezTo>
                  <a:cubicBezTo>
                    <a:pt x="21" y="0"/>
                    <a:pt x="41" y="70"/>
                    <a:pt x="10" y="71"/>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Freeform 1385"/>
            <p:cNvSpPr>
              <a:spLocks noEditPoints="1"/>
            </p:cNvSpPr>
            <p:nvPr/>
          </p:nvSpPr>
          <p:spPr bwMode="auto">
            <a:xfrm>
              <a:off x="3080545" y="6044407"/>
              <a:ext cx="44450" cy="66675"/>
            </a:xfrm>
            <a:custGeom>
              <a:avLst/>
              <a:gdLst>
                <a:gd name="T0" fmla="*/ 25 w 87"/>
                <a:gd name="T1" fmla="*/ 131 h 131"/>
                <a:gd name="T2" fmla="*/ 3 w 87"/>
                <a:gd name="T3" fmla="*/ 92 h 131"/>
                <a:gd name="T4" fmla="*/ 29 w 87"/>
                <a:gd name="T5" fmla="*/ 128 h 131"/>
                <a:gd name="T6" fmla="*/ 25 w 87"/>
                <a:gd name="T7" fmla="*/ 131 h 131"/>
                <a:gd name="T8" fmla="*/ 48 w 87"/>
                <a:gd name="T9" fmla="*/ 112 h 131"/>
                <a:gd name="T10" fmla="*/ 0 w 87"/>
                <a:gd name="T11" fmla="*/ 47 h 131"/>
                <a:gd name="T12" fmla="*/ 18 w 87"/>
                <a:gd name="T13" fmla="*/ 0 h 131"/>
                <a:gd name="T14" fmla="*/ 61 w 87"/>
                <a:gd name="T15" fmla="*/ 22 h 131"/>
                <a:gd name="T16" fmla="*/ 78 w 87"/>
                <a:gd name="T17" fmla="*/ 19 h 131"/>
                <a:gd name="T18" fmla="*/ 48 w 87"/>
                <a:gd name="T19" fmla="*/ 1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31">
                  <a:moveTo>
                    <a:pt x="25" y="131"/>
                  </a:moveTo>
                  <a:cubicBezTo>
                    <a:pt x="15" y="121"/>
                    <a:pt x="8" y="108"/>
                    <a:pt x="3" y="92"/>
                  </a:cubicBezTo>
                  <a:cubicBezTo>
                    <a:pt x="12" y="104"/>
                    <a:pt x="21" y="116"/>
                    <a:pt x="29" y="128"/>
                  </a:cubicBezTo>
                  <a:cubicBezTo>
                    <a:pt x="28" y="129"/>
                    <a:pt x="27" y="130"/>
                    <a:pt x="25" y="131"/>
                  </a:cubicBezTo>
                  <a:close/>
                  <a:moveTo>
                    <a:pt x="48" y="112"/>
                  </a:moveTo>
                  <a:cubicBezTo>
                    <a:pt x="33" y="90"/>
                    <a:pt x="17" y="68"/>
                    <a:pt x="0" y="47"/>
                  </a:cubicBezTo>
                  <a:cubicBezTo>
                    <a:pt x="2" y="29"/>
                    <a:pt x="8" y="12"/>
                    <a:pt x="18" y="0"/>
                  </a:cubicBezTo>
                  <a:cubicBezTo>
                    <a:pt x="33" y="6"/>
                    <a:pt x="41" y="22"/>
                    <a:pt x="61" y="22"/>
                  </a:cubicBezTo>
                  <a:cubicBezTo>
                    <a:pt x="66" y="22"/>
                    <a:pt x="71" y="21"/>
                    <a:pt x="78" y="19"/>
                  </a:cubicBezTo>
                  <a:cubicBezTo>
                    <a:pt x="87" y="56"/>
                    <a:pt x="70" y="90"/>
                    <a:pt x="48" y="11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1386"/>
            <p:cNvSpPr>
              <a:spLocks/>
            </p:cNvSpPr>
            <p:nvPr/>
          </p:nvSpPr>
          <p:spPr bwMode="auto">
            <a:xfrm>
              <a:off x="3080545" y="6068219"/>
              <a:ext cx="25400" cy="41275"/>
            </a:xfrm>
            <a:custGeom>
              <a:avLst/>
              <a:gdLst>
                <a:gd name="T0" fmla="*/ 31 w 50"/>
                <a:gd name="T1" fmla="*/ 81 h 81"/>
                <a:gd name="T2" fmla="*/ 5 w 50"/>
                <a:gd name="T3" fmla="*/ 45 h 81"/>
                <a:gd name="T4" fmla="*/ 2 w 50"/>
                <a:gd name="T5" fmla="*/ 0 h 81"/>
                <a:gd name="T6" fmla="*/ 50 w 50"/>
                <a:gd name="T7" fmla="*/ 65 h 81"/>
                <a:gd name="T8" fmla="*/ 31 w 50"/>
                <a:gd name="T9" fmla="*/ 81 h 81"/>
              </a:gdLst>
              <a:ahLst/>
              <a:cxnLst>
                <a:cxn ang="0">
                  <a:pos x="T0" y="T1"/>
                </a:cxn>
                <a:cxn ang="0">
                  <a:pos x="T2" y="T3"/>
                </a:cxn>
                <a:cxn ang="0">
                  <a:pos x="T4" y="T5"/>
                </a:cxn>
                <a:cxn ang="0">
                  <a:pos x="T6" y="T7"/>
                </a:cxn>
                <a:cxn ang="0">
                  <a:pos x="T8" y="T9"/>
                </a:cxn>
              </a:cxnLst>
              <a:rect l="0" t="0" r="r" b="b"/>
              <a:pathLst>
                <a:path w="50" h="81">
                  <a:moveTo>
                    <a:pt x="31" y="81"/>
                  </a:moveTo>
                  <a:cubicBezTo>
                    <a:pt x="23" y="69"/>
                    <a:pt x="14" y="57"/>
                    <a:pt x="5" y="45"/>
                  </a:cubicBezTo>
                  <a:cubicBezTo>
                    <a:pt x="2" y="31"/>
                    <a:pt x="0" y="15"/>
                    <a:pt x="2" y="0"/>
                  </a:cubicBezTo>
                  <a:cubicBezTo>
                    <a:pt x="19" y="21"/>
                    <a:pt x="35" y="43"/>
                    <a:pt x="50" y="65"/>
                  </a:cubicBezTo>
                  <a:cubicBezTo>
                    <a:pt x="44" y="72"/>
                    <a:pt x="38" y="77"/>
                    <a:pt x="31" y="81"/>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Rectangle 1736"/>
            <p:cNvSpPr>
              <a:spLocks noChangeArrowheads="1"/>
            </p:cNvSpPr>
            <p:nvPr/>
          </p:nvSpPr>
          <p:spPr bwMode="auto">
            <a:xfrm>
              <a:off x="2275682" y="4480719"/>
              <a:ext cx="1588" cy="1588"/>
            </a:xfrm>
            <a:prstGeom prst="rect">
              <a:avLst/>
            </a:prstGeom>
            <a:solidFill>
              <a:srgbClr val="E55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5" name="Group 774"/>
          <p:cNvGrpSpPr/>
          <p:nvPr/>
        </p:nvGrpSpPr>
        <p:grpSpPr>
          <a:xfrm>
            <a:off x="2595421" y="1497801"/>
            <a:ext cx="405476" cy="313513"/>
            <a:chOff x="8031164" y="5043488"/>
            <a:chExt cx="1231900" cy="952500"/>
          </a:xfrm>
        </p:grpSpPr>
        <p:sp>
          <p:nvSpPr>
            <p:cNvPr id="776" name="Freeform 6"/>
            <p:cNvSpPr>
              <a:spLocks noEditPoints="1"/>
            </p:cNvSpPr>
            <p:nvPr/>
          </p:nvSpPr>
          <p:spPr bwMode="auto">
            <a:xfrm>
              <a:off x="8031164" y="5043488"/>
              <a:ext cx="1231900" cy="952500"/>
            </a:xfrm>
            <a:custGeom>
              <a:avLst/>
              <a:gdLst>
                <a:gd name="T0" fmla="*/ 1633 w 2405"/>
                <a:gd name="T1" fmla="*/ 669 h 1855"/>
                <a:gd name="T2" fmla="*/ 1522 w 2405"/>
                <a:gd name="T3" fmla="*/ 180 h 1855"/>
                <a:gd name="T4" fmla="*/ 1910 w 2405"/>
                <a:gd name="T5" fmla="*/ 386 h 1855"/>
                <a:gd name="T6" fmla="*/ 1672 w 2405"/>
                <a:gd name="T7" fmla="*/ 706 h 1855"/>
                <a:gd name="T8" fmla="*/ 1802 w 2405"/>
                <a:gd name="T9" fmla="*/ 828 h 1855"/>
                <a:gd name="T10" fmla="*/ 1445 w 2405"/>
                <a:gd name="T11" fmla="*/ 938 h 1855"/>
                <a:gd name="T12" fmla="*/ 1785 w 2405"/>
                <a:gd name="T13" fmla="*/ 886 h 1855"/>
                <a:gd name="T14" fmla="*/ 1749 w 2405"/>
                <a:gd name="T15" fmla="*/ 1293 h 1855"/>
                <a:gd name="T16" fmla="*/ 1781 w 2405"/>
                <a:gd name="T17" fmla="*/ 971 h 1855"/>
                <a:gd name="T18" fmla="*/ 1733 w 2405"/>
                <a:gd name="T19" fmla="*/ 1703 h 1855"/>
                <a:gd name="T20" fmla="*/ 1741 w 2405"/>
                <a:gd name="T21" fmla="*/ 1445 h 1855"/>
                <a:gd name="T22" fmla="*/ 1591 w 2405"/>
                <a:gd name="T23" fmla="*/ 1543 h 1855"/>
                <a:gd name="T24" fmla="*/ 1586 w 2405"/>
                <a:gd name="T25" fmla="*/ 1186 h 1855"/>
                <a:gd name="T26" fmla="*/ 1591 w 2405"/>
                <a:gd name="T27" fmla="*/ 1543 h 1855"/>
                <a:gd name="T28" fmla="*/ 1238 w 2405"/>
                <a:gd name="T29" fmla="*/ 1570 h 1855"/>
                <a:gd name="T30" fmla="*/ 1556 w 2405"/>
                <a:gd name="T31" fmla="*/ 1585 h 1855"/>
                <a:gd name="T32" fmla="*/ 1049 w 2405"/>
                <a:gd name="T33" fmla="*/ 1360 h 1855"/>
                <a:gd name="T34" fmla="*/ 1356 w 2405"/>
                <a:gd name="T35" fmla="*/ 1360 h 1855"/>
                <a:gd name="T36" fmla="*/ 1049 w 2405"/>
                <a:gd name="T37" fmla="*/ 1360 h 1855"/>
                <a:gd name="T38" fmla="*/ 849 w 2405"/>
                <a:gd name="T39" fmla="*/ 1585 h 1855"/>
                <a:gd name="T40" fmla="*/ 1167 w 2405"/>
                <a:gd name="T41" fmla="*/ 1570 h 1855"/>
                <a:gd name="T42" fmla="*/ 667 w 2405"/>
                <a:gd name="T43" fmla="*/ 1363 h 1855"/>
                <a:gd name="T44" fmla="*/ 976 w 2405"/>
                <a:gd name="T45" fmla="*/ 1360 h 1855"/>
                <a:gd name="T46" fmla="*/ 667 w 2405"/>
                <a:gd name="T47" fmla="*/ 1363 h 1855"/>
                <a:gd name="T48" fmla="*/ 664 w 2405"/>
                <a:gd name="T49" fmla="*/ 1445 h 1855"/>
                <a:gd name="T50" fmla="*/ 671 w 2405"/>
                <a:gd name="T51" fmla="*/ 1703 h 1855"/>
                <a:gd name="T52" fmla="*/ 624 w 2405"/>
                <a:gd name="T53" fmla="*/ 971 h 1855"/>
                <a:gd name="T54" fmla="*/ 655 w 2405"/>
                <a:gd name="T55" fmla="*/ 1293 h 1855"/>
                <a:gd name="T56" fmla="*/ 959 w 2405"/>
                <a:gd name="T57" fmla="*/ 938 h 1855"/>
                <a:gd name="T58" fmla="*/ 620 w 2405"/>
                <a:gd name="T59" fmla="*/ 886 h 1855"/>
                <a:gd name="T60" fmla="*/ 603 w 2405"/>
                <a:gd name="T61" fmla="*/ 828 h 1855"/>
                <a:gd name="T62" fmla="*/ 732 w 2405"/>
                <a:gd name="T63" fmla="*/ 706 h 1855"/>
                <a:gd name="T64" fmla="*/ 403 w 2405"/>
                <a:gd name="T65" fmla="*/ 180 h 1855"/>
                <a:gd name="T66" fmla="*/ 963 w 2405"/>
                <a:gd name="T67" fmla="*/ 489 h 1855"/>
                <a:gd name="T68" fmla="*/ 495 w 2405"/>
                <a:gd name="T69" fmla="*/ 386 h 1855"/>
                <a:gd name="T70" fmla="*/ 1387 w 2405"/>
                <a:gd name="T71" fmla="*/ 488 h 1855"/>
                <a:gd name="T72" fmla="*/ 1017 w 2405"/>
                <a:gd name="T73" fmla="*/ 488 h 1855"/>
                <a:gd name="T74" fmla="*/ 1465 w 2405"/>
                <a:gd name="T75" fmla="*/ 180 h 1855"/>
                <a:gd name="T76" fmla="*/ 1240 w 2405"/>
                <a:gd name="T77" fmla="*/ 697 h 1855"/>
                <a:gd name="T78" fmla="*/ 1595 w 2405"/>
                <a:gd name="T79" fmla="*/ 708 h 1855"/>
                <a:gd name="T80" fmla="*/ 1240 w 2405"/>
                <a:gd name="T81" fmla="*/ 697 h 1855"/>
                <a:gd name="T82" fmla="*/ 1551 w 2405"/>
                <a:gd name="T83" fmla="*/ 1144 h 1855"/>
                <a:gd name="T84" fmla="*/ 1239 w 2405"/>
                <a:gd name="T85" fmla="*/ 1148 h 1855"/>
                <a:gd name="T86" fmla="*/ 1032 w 2405"/>
                <a:gd name="T87" fmla="*/ 935 h 1855"/>
                <a:gd name="T88" fmla="*/ 1372 w 2405"/>
                <a:gd name="T89" fmla="*/ 935 h 1855"/>
                <a:gd name="T90" fmla="*/ 1032 w 2405"/>
                <a:gd name="T91" fmla="*/ 935 h 1855"/>
                <a:gd name="T92" fmla="*/ 810 w 2405"/>
                <a:gd name="T93" fmla="*/ 708 h 1855"/>
                <a:gd name="T94" fmla="*/ 1165 w 2405"/>
                <a:gd name="T95" fmla="*/ 697 h 1855"/>
                <a:gd name="T96" fmla="*/ 997 w 2405"/>
                <a:gd name="T97" fmla="*/ 976 h 1855"/>
                <a:gd name="T98" fmla="*/ 1012 w 2405"/>
                <a:gd name="T99" fmla="*/ 1320 h 1855"/>
                <a:gd name="T100" fmla="*/ 997 w 2405"/>
                <a:gd name="T101" fmla="*/ 976 h 1855"/>
                <a:gd name="T102" fmla="*/ 81 w 2405"/>
                <a:gd name="T103" fmla="*/ 0 h 1855"/>
                <a:gd name="T104" fmla="*/ 0 w 2405"/>
                <a:gd name="T105" fmla="*/ 99 h 1855"/>
                <a:gd name="T106" fmla="*/ 309 w 2405"/>
                <a:gd name="T107" fmla="*/ 180 h 1855"/>
                <a:gd name="T108" fmla="*/ 631 w 2405"/>
                <a:gd name="T109" fmla="*/ 1853 h 1855"/>
                <a:gd name="T110" fmla="*/ 672 w 2405"/>
                <a:gd name="T111" fmla="*/ 1784 h 1855"/>
                <a:gd name="T112" fmla="*/ 1000 w 2405"/>
                <a:gd name="T113" fmla="*/ 1855 h 1855"/>
                <a:gd name="T114" fmla="*/ 1404 w 2405"/>
                <a:gd name="T115" fmla="*/ 1855 h 1855"/>
                <a:gd name="T116" fmla="*/ 1733 w 2405"/>
                <a:gd name="T117" fmla="*/ 1784 h 1855"/>
                <a:gd name="T118" fmla="*/ 1773 w 2405"/>
                <a:gd name="T119" fmla="*/ 1853 h 1855"/>
                <a:gd name="T120" fmla="*/ 2097 w 2405"/>
                <a:gd name="T121" fmla="*/ 180 h 1855"/>
                <a:gd name="T122" fmla="*/ 2405 w 2405"/>
                <a:gd name="T123" fmla="*/ 99 h 1855"/>
                <a:gd name="T124" fmla="*/ 2324 w 2405"/>
                <a:gd name="T125"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5" h="1855">
                  <a:moveTo>
                    <a:pt x="1910" y="386"/>
                  </a:moveTo>
                  <a:lnTo>
                    <a:pt x="1633" y="669"/>
                  </a:lnTo>
                  <a:lnTo>
                    <a:pt x="1441" y="489"/>
                  </a:lnTo>
                  <a:cubicBezTo>
                    <a:pt x="1445" y="401"/>
                    <a:pt x="1493" y="259"/>
                    <a:pt x="1522" y="180"/>
                  </a:cubicBezTo>
                  <a:lnTo>
                    <a:pt x="2002" y="180"/>
                  </a:lnTo>
                  <a:cubicBezTo>
                    <a:pt x="1974" y="229"/>
                    <a:pt x="1942" y="296"/>
                    <a:pt x="1910" y="386"/>
                  </a:cubicBezTo>
                  <a:close/>
                  <a:moveTo>
                    <a:pt x="1802" y="828"/>
                  </a:moveTo>
                  <a:lnTo>
                    <a:pt x="1672" y="706"/>
                  </a:lnTo>
                  <a:lnTo>
                    <a:pt x="1874" y="500"/>
                  </a:lnTo>
                  <a:cubicBezTo>
                    <a:pt x="1848" y="591"/>
                    <a:pt x="1823" y="699"/>
                    <a:pt x="1802" y="828"/>
                  </a:cubicBezTo>
                  <a:close/>
                  <a:moveTo>
                    <a:pt x="1587" y="1104"/>
                  </a:moveTo>
                  <a:lnTo>
                    <a:pt x="1445" y="938"/>
                  </a:lnTo>
                  <a:lnTo>
                    <a:pt x="1634" y="745"/>
                  </a:lnTo>
                  <a:lnTo>
                    <a:pt x="1785" y="886"/>
                  </a:lnTo>
                  <a:lnTo>
                    <a:pt x="1587" y="1104"/>
                  </a:lnTo>
                  <a:close/>
                  <a:moveTo>
                    <a:pt x="1749" y="1293"/>
                  </a:moveTo>
                  <a:lnTo>
                    <a:pt x="1623" y="1145"/>
                  </a:lnTo>
                  <a:lnTo>
                    <a:pt x="1781" y="971"/>
                  </a:lnTo>
                  <a:cubicBezTo>
                    <a:pt x="1768" y="1068"/>
                    <a:pt x="1758" y="1175"/>
                    <a:pt x="1749" y="1293"/>
                  </a:cubicBezTo>
                  <a:close/>
                  <a:moveTo>
                    <a:pt x="1733" y="1703"/>
                  </a:moveTo>
                  <a:lnTo>
                    <a:pt x="1627" y="1583"/>
                  </a:lnTo>
                  <a:lnTo>
                    <a:pt x="1741" y="1445"/>
                  </a:lnTo>
                  <a:cubicBezTo>
                    <a:pt x="1737" y="1526"/>
                    <a:pt x="1735" y="1612"/>
                    <a:pt x="1733" y="1703"/>
                  </a:cubicBezTo>
                  <a:close/>
                  <a:moveTo>
                    <a:pt x="1591" y="1543"/>
                  </a:moveTo>
                  <a:lnTo>
                    <a:pt x="1428" y="1360"/>
                  </a:lnTo>
                  <a:lnTo>
                    <a:pt x="1586" y="1186"/>
                  </a:lnTo>
                  <a:lnTo>
                    <a:pt x="1738" y="1363"/>
                  </a:lnTo>
                  <a:lnTo>
                    <a:pt x="1591" y="1543"/>
                  </a:lnTo>
                  <a:moveTo>
                    <a:pt x="1404" y="1770"/>
                  </a:moveTo>
                  <a:lnTo>
                    <a:pt x="1238" y="1570"/>
                  </a:lnTo>
                  <a:lnTo>
                    <a:pt x="1392" y="1401"/>
                  </a:lnTo>
                  <a:lnTo>
                    <a:pt x="1556" y="1585"/>
                  </a:lnTo>
                  <a:lnTo>
                    <a:pt x="1404" y="1770"/>
                  </a:lnTo>
                  <a:close/>
                  <a:moveTo>
                    <a:pt x="1049" y="1360"/>
                  </a:moveTo>
                  <a:lnTo>
                    <a:pt x="1202" y="1188"/>
                  </a:lnTo>
                  <a:lnTo>
                    <a:pt x="1356" y="1360"/>
                  </a:lnTo>
                  <a:lnTo>
                    <a:pt x="1202" y="1529"/>
                  </a:lnTo>
                  <a:lnTo>
                    <a:pt x="1049" y="1360"/>
                  </a:lnTo>
                  <a:close/>
                  <a:moveTo>
                    <a:pt x="1001" y="1770"/>
                  </a:moveTo>
                  <a:lnTo>
                    <a:pt x="849" y="1585"/>
                  </a:lnTo>
                  <a:lnTo>
                    <a:pt x="1013" y="1401"/>
                  </a:lnTo>
                  <a:lnTo>
                    <a:pt x="1167" y="1570"/>
                  </a:lnTo>
                  <a:lnTo>
                    <a:pt x="1001" y="1770"/>
                  </a:lnTo>
                  <a:close/>
                  <a:moveTo>
                    <a:pt x="667" y="1363"/>
                  </a:moveTo>
                  <a:lnTo>
                    <a:pt x="818" y="1186"/>
                  </a:lnTo>
                  <a:lnTo>
                    <a:pt x="976" y="1360"/>
                  </a:lnTo>
                  <a:lnTo>
                    <a:pt x="814" y="1543"/>
                  </a:lnTo>
                  <a:lnTo>
                    <a:pt x="667" y="1363"/>
                  </a:lnTo>
                  <a:moveTo>
                    <a:pt x="671" y="1703"/>
                  </a:moveTo>
                  <a:cubicBezTo>
                    <a:pt x="670" y="1612"/>
                    <a:pt x="668" y="1526"/>
                    <a:pt x="664" y="1445"/>
                  </a:cubicBezTo>
                  <a:lnTo>
                    <a:pt x="778" y="1583"/>
                  </a:lnTo>
                  <a:lnTo>
                    <a:pt x="671" y="1703"/>
                  </a:lnTo>
                  <a:close/>
                  <a:moveTo>
                    <a:pt x="655" y="1293"/>
                  </a:moveTo>
                  <a:cubicBezTo>
                    <a:pt x="647" y="1175"/>
                    <a:pt x="636" y="1068"/>
                    <a:pt x="624" y="971"/>
                  </a:cubicBezTo>
                  <a:lnTo>
                    <a:pt x="782" y="1145"/>
                  </a:lnTo>
                  <a:lnTo>
                    <a:pt x="655" y="1293"/>
                  </a:lnTo>
                  <a:close/>
                  <a:moveTo>
                    <a:pt x="770" y="745"/>
                  </a:moveTo>
                  <a:lnTo>
                    <a:pt x="959" y="938"/>
                  </a:lnTo>
                  <a:lnTo>
                    <a:pt x="817" y="1104"/>
                  </a:lnTo>
                  <a:lnTo>
                    <a:pt x="620" y="886"/>
                  </a:lnTo>
                  <a:lnTo>
                    <a:pt x="770" y="745"/>
                  </a:lnTo>
                  <a:close/>
                  <a:moveTo>
                    <a:pt x="603" y="828"/>
                  </a:moveTo>
                  <a:cubicBezTo>
                    <a:pt x="581" y="699"/>
                    <a:pt x="556" y="591"/>
                    <a:pt x="531" y="500"/>
                  </a:cubicBezTo>
                  <a:lnTo>
                    <a:pt x="732" y="706"/>
                  </a:lnTo>
                  <a:lnTo>
                    <a:pt x="603" y="828"/>
                  </a:lnTo>
                  <a:moveTo>
                    <a:pt x="403" y="180"/>
                  </a:moveTo>
                  <a:lnTo>
                    <a:pt x="883" y="180"/>
                  </a:lnTo>
                  <a:cubicBezTo>
                    <a:pt x="912" y="259"/>
                    <a:pt x="960" y="401"/>
                    <a:pt x="963" y="489"/>
                  </a:cubicBezTo>
                  <a:lnTo>
                    <a:pt x="772" y="669"/>
                  </a:lnTo>
                  <a:lnTo>
                    <a:pt x="495" y="386"/>
                  </a:lnTo>
                  <a:cubicBezTo>
                    <a:pt x="463" y="296"/>
                    <a:pt x="431" y="229"/>
                    <a:pt x="403" y="180"/>
                  </a:cubicBezTo>
                  <a:moveTo>
                    <a:pt x="1387" y="488"/>
                  </a:moveTo>
                  <a:lnTo>
                    <a:pt x="1202" y="658"/>
                  </a:lnTo>
                  <a:lnTo>
                    <a:pt x="1017" y="488"/>
                  </a:lnTo>
                  <a:cubicBezTo>
                    <a:pt x="1014" y="398"/>
                    <a:pt x="971" y="264"/>
                    <a:pt x="940" y="180"/>
                  </a:cubicBezTo>
                  <a:lnTo>
                    <a:pt x="1465" y="180"/>
                  </a:lnTo>
                  <a:cubicBezTo>
                    <a:pt x="1434" y="264"/>
                    <a:pt x="1391" y="398"/>
                    <a:pt x="1387" y="488"/>
                  </a:cubicBezTo>
                  <a:moveTo>
                    <a:pt x="1240" y="697"/>
                  </a:moveTo>
                  <a:lnTo>
                    <a:pt x="1413" y="538"/>
                  </a:lnTo>
                  <a:lnTo>
                    <a:pt x="1595" y="708"/>
                  </a:lnTo>
                  <a:lnTo>
                    <a:pt x="1410" y="897"/>
                  </a:lnTo>
                  <a:lnTo>
                    <a:pt x="1240" y="697"/>
                  </a:lnTo>
                  <a:close/>
                  <a:moveTo>
                    <a:pt x="1407" y="976"/>
                  </a:moveTo>
                  <a:lnTo>
                    <a:pt x="1551" y="1144"/>
                  </a:lnTo>
                  <a:lnTo>
                    <a:pt x="1392" y="1320"/>
                  </a:lnTo>
                  <a:lnTo>
                    <a:pt x="1239" y="1148"/>
                  </a:lnTo>
                  <a:lnTo>
                    <a:pt x="1407" y="976"/>
                  </a:lnTo>
                  <a:close/>
                  <a:moveTo>
                    <a:pt x="1032" y="935"/>
                  </a:moveTo>
                  <a:lnTo>
                    <a:pt x="1202" y="737"/>
                  </a:lnTo>
                  <a:lnTo>
                    <a:pt x="1372" y="935"/>
                  </a:lnTo>
                  <a:lnTo>
                    <a:pt x="1202" y="1108"/>
                  </a:lnTo>
                  <a:lnTo>
                    <a:pt x="1032" y="935"/>
                  </a:lnTo>
                  <a:close/>
                  <a:moveTo>
                    <a:pt x="994" y="897"/>
                  </a:moveTo>
                  <a:lnTo>
                    <a:pt x="810" y="708"/>
                  </a:lnTo>
                  <a:lnTo>
                    <a:pt x="991" y="538"/>
                  </a:lnTo>
                  <a:lnTo>
                    <a:pt x="1165" y="697"/>
                  </a:lnTo>
                  <a:lnTo>
                    <a:pt x="994" y="897"/>
                  </a:lnTo>
                  <a:close/>
                  <a:moveTo>
                    <a:pt x="997" y="976"/>
                  </a:moveTo>
                  <a:lnTo>
                    <a:pt x="1165" y="1148"/>
                  </a:lnTo>
                  <a:lnTo>
                    <a:pt x="1012" y="1320"/>
                  </a:lnTo>
                  <a:lnTo>
                    <a:pt x="854" y="1144"/>
                  </a:lnTo>
                  <a:lnTo>
                    <a:pt x="997" y="976"/>
                  </a:lnTo>
                  <a:close/>
                  <a:moveTo>
                    <a:pt x="2324" y="0"/>
                  </a:moveTo>
                  <a:lnTo>
                    <a:pt x="81" y="0"/>
                  </a:lnTo>
                  <a:cubicBezTo>
                    <a:pt x="36" y="0"/>
                    <a:pt x="0" y="36"/>
                    <a:pt x="0" y="81"/>
                  </a:cubicBezTo>
                  <a:lnTo>
                    <a:pt x="0" y="99"/>
                  </a:lnTo>
                  <a:cubicBezTo>
                    <a:pt x="0" y="144"/>
                    <a:pt x="36" y="180"/>
                    <a:pt x="81" y="180"/>
                  </a:cubicBezTo>
                  <a:lnTo>
                    <a:pt x="309" y="180"/>
                  </a:lnTo>
                  <a:cubicBezTo>
                    <a:pt x="400" y="316"/>
                    <a:pt x="591" y="729"/>
                    <a:pt x="591" y="1813"/>
                  </a:cubicBezTo>
                  <a:cubicBezTo>
                    <a:pt x="591" y="1835"/>
                    <a:pt x="609" y="1853"/>
                    <a:pt x="631" y="1853"/>
                  </a:cubicBezTo>
                  <a:cubicBezTo>
                    <a:pt x="654" y="1853"/>
                    <a:pt x="672" y="1835"/>
                    <a:pt x="672" y="1813"/>
                  </a:cubicBezTo>
                  <a:cubicBezTo>
                    <a:pt x="672" y="1803"/>
                    <a:pt x="672" y="1793"/>
                    <a:pt x="672" y="1784"/>
                  </a:cubicBezTo>
                  <a:lnTo>
                    <a:pt x="812" y="1626"/>
                  </a:lnTo>
                  <a:lnTo>
                    <a:pt x="1000" y="1855"/>
                  </a:lnTo>
                  <a:lnTo>
                    <a:pt x="1202" y="1612"/>
                  </a:lnTo>
                  <a:lnTo>
                    <a:pt x="1404" y="1855"/>
                  </a:lnTo>
                  <a:lnTo>
                    <a:pt x="1592" y="1626"/>
                  </a:lnTo>
                  <a:lnTo>
                    <a:pt x="1733" y="1784"/>
                  </a:lnTo>
                  <a:cubicBezTo>
                    <a:pt x="1733" y="1793"/>
                    <a:pt x="1733" y="1803"/>
                    <a:pt x="1733" y="1813"/>
                  </a:cubicBezTo>
                  <a:cubicBezTo>
                    <a:pt x="1733" y="1835"/>
                    <a:pt x="1751" y="1853"/>
                    <a:pt x="1773" y="1853"/>
                  </a:cubicBezTo>
                  <a:cubicBezTo>
                    <a:pt x="1796" y="1853"/>
                    <a:pt x="1814" y="1835"/>
                    <a:pt x="1814" y="1813"/>
                  </a:cubicBezTo>
                  <a:cubicBezTo>
                    <a:pt x="1814" y="736"/>
                    <a:pt x="2006" y="318"/>
                    <a:pt x="2097" y="180"/>
                  </a:cubicBezTo>
                  <a:lnTo>
                    <a:pt x="2324" y="180"/>
                  </a:lnTo>
                  <a:cubicBezTo>
                    <a:pt x="2369" y="180"/>
                    <a:pt x="2405" y="144"/>
                    <a:pt x="2405" y="99"/>
                  </a:cubicBezTo>
                  <a:lnTo>
                    <a:pt x="2405" y="81"/>
                  </a:lnTo>
                  <a:cubicBezTo>
                    <a:pt x="2405" y="36"/>
                    <a:pt x="2369" y="0"/>
                    <a:pt x="2324" y="0"/>
                  </a:cubicBezTo>
                </a:path>
              </a:pathLst>
            </a:custGeom>
            <a:solidFill>
              <a:srgbClr val="9394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Freeform 1849"/>
            <p:cNvSpPr>
              <a:spLocks noEditPoints="1"/>
            </p:cNvSpPr>
            <p:nvPr/>
          </p:nvSpPr>
          <p:spPr bwMode="auto">
            <a:xfrm>
              <a:off x="8277226" y="5043488"/>
              <a:ext cx="985838" cy="923925"/>
            </a:xfrm>
            <a:custGeom>
              <a:avLst/>
              <a:gdLst>
                <a:gd name="T0" fmla="*/ 925 w 1924"/>
                <a:gd name="T1" fmla="*/ 1784 h 1799"/>
                <a:gd name="T2" fmla="*/ 878 w 1924"/>
                <a:gd name="T3" fmla="*/ 1785 h 1799"/>
                <a:gd name="T4" fmla="*/ 721 w 1924"/>
                <a:gd name="T5" fmla="*/ 1612 h 1799"/>
                <a:gd name="T6" fmla="*/ 627 w 1924"/>
                <a:gd name="T7" fmla="*/ 1641 h 1799"/>
                <a:gd name="T8" fmla="*/ 667 w 1924"/>
                <a:gd name="T9" fmla="*/ 1550 h 1799"/>
                <a:gd name="T10" fmla="*/ 923 w 1924"/>
                <a:gd name="T11" fmla="*/ 1770 h 1799"/>
                <a:gd name="T12" fmla="*/ 1004 w 1924"/>
                <a:gd name="T13" fmla="*/ 1756 h 1799"/>
                <a:gd name="T14" fmla="*/ 28 w 1924"/>
                <a:gd name="T15" fmla="*/ 674 h 1799"/>
                <a:gd name="T16" fmla="*/ 0 w 1924"/>
                <a:gd name="T17" fmla="*/ 628 h 1799"/>
                <a:gd name="T18" fmla="*/ 87 w 1924"/>
                <a:gd name="T19" fmla="*/ 647 h 1799"/>
                <a:gd name="T20" fmla="*/ 1439 w 1924"/>
                <a:gd name="T21" fmla="*/ 648 h 1799"/>
                <a:gd name="T22" fmla="*/ 1446 w 1924"/>
                <a:gd name="T23" fmla="*/ 619 h 1799"/>
                <a:gd name="T24" fmla="*/ 153 w 1924"/>
                <a:gd name="T25" fmla="*/ 606 h 1799"/>
                <a:gd name="T26" fmla="*/ 175 w 1924"/>
                <a:gd name="T27" fmla="*/ 551 h 1799"/>
                <a:gd name="T28" fmla="*/ 153 w 1924"/>
                <a:gd name="T29" fmla="*/ 606 h 1799"/>
                <a:gd name="T30" fmla="*/ 471 w 1924"/>
                <a:gd name="T31" fmla="*/ 411 h 1799"/>
                <a:gd name="T32" fmla="*/ 533 w 1924"/>
                <a:gd name="T33" fmla="*/ 452 h 1799"/>
                <a:gd name="T34" fmla="*/ 949 w 1924"/>
                <a:gd name="T35" fmla="*/ 283 h 1799"/>
                <a:gd name="T36" fmla="*/ 1020 w 1924"/>
                <a:gd name="T37" fmla="*/ 201 h 1799"/>
                <a:gd name="T38" fmla="*/ 1021 w 1924"/>
                <a:gd name="T39" fmla="*/ 172 h 1799"/>
                <a:gd name="T40" fmla="*/ 1032 w 1924"/>
                <a:gd name="T41" fmla="*/ 204 h 1799"/>
                <a:gd name="T42" fmla="*/ 949 w 1924"/>
                <a:gd name="T43" fmla="*/ 283 h 1799"/>
                <a:gd name="T44" fmla="*/ 1776 w 1924"/>
                <a:gd name="T45" fmla="*/ 180 h 1799"/>
                <a:gd name="T46" fmla="*/ 1837 w 1924"/>
                <a:gd name="T47" fmla="*/ 2 h 1799"/>
                <a:gd name="T48" fmla="*/ 1843 w 1924"/>
                <a:gd name="T49" fmla="*/ 0 h 1799"/>
                <a:gd name="T50" fmla="*/ 1924 w 1924"/>
                <a:gd name="T51" fmla="*/ 99 h 1799"/>
                <a:gd name="T52" fmla="*/ 1771 w 1924"/>
                <a:gd name="T53" fmla="*/ 180 h 1799"/>
                <a:gd name="T54" fmla="*/ 1587 w 1924"/>
                <a:gd name="T55" fmla="*/ 133 h 1799"/>
                <a:gd name="T56" fmla="*/ 1516 w 1924"/>
                <a:gd name="T57" fmla="*/ 63 h 1799"/>
                <a:gd name="T58" fmla="*/ 1186 w 1924"/>
                <a:gd name="T59" fmla="*/ 180 h 1799"/>
                <a:gd name="T60" fmla="*/ 1492 w 1924"/>
                <a:gd name="T61" fmla="*/ 19 h 1799"/>
                <a:gd name="T62" fmla="*/ 1634 w 1924"/>
                <a:gd name="T63" fmla="*/ 0 h 1799"/>
                <a:gd name="T64" fmla="*/ 1648 w 1924"/>
                <a:gd name="T65" fmla="*/ 37 h 1799"/>
                <a:gd name="T66" fmla="*/ 1645 w 1924"/>
                <a:gd name="T67" fmla="*/ 0 h 1799"/>
                <a:gd name="T68" fmla="*/ 1661 w 1924"/>
                <a:gd name="T69" fmla="*/ 57 h 1799"/>
                <a:gd name="T70" fmla="*/ 1714 w 1924"/>
                <a:gd name="T71" fmla="*/ 130 h 1799"/>
                <a:gd name="T72" fmla="*/ 1758 w 1924"/>
                <a:gd name="T73" fmla="*/ 161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4" h="1799">
                  <a:moveTo>
                    <a:pt x="969" y="1799"/>
                  </a:moveTo>
                  <a:cubicBezTo>
                    <a:pt x="954" y="1793"/>
                    <a:pt x="940" y="1788"/>
                    <a:pt x="925" y="1784"/>
                  </a:cubicBezTo>
                  <a:cubicBezTo>
                    <a:pt x="919" y="1783"/>
                    <a:pt x="913" y="1782"/>
                    <a:pt x="908" y="1782"/>
                  </a:cubicBezTo>
                  <a:cubicBezTo>
                    <a:pt x="898" y="1782"/>
                    <a:pt x="888" y="1784"/>
                    <a:pt x="878" y="1785"/>
                  </a:cubicBezTo>
                  <a:cubicBezTo>
                    <a:pt x="874" y="1786"/>
                    <a:pt x="870" y="1787"/>
                    <a:pt x="867" y="1787"/>
                  </a:cubicBezTo>
                  <a:lnTo>
                    <a:pt x="721" y="1612"/>
                  </a:lnTo>
                  <a:lnTo>
                    <a:pt x="670" y="1674"/>
                  </a:lnTo>
                  <a:cubicBezTo>
                    <a:pt x="657" y="1663"/>
                    <a:pt x="643" y="1652"/>
                    <a:pt x="627" y="1641"/>
                  </a:cubicBezTo>
                  <a:lnTo>
                    <a:pt x="686" y="1570"/>
                  </a:lnTo>
                  <a:lnTo>
                    <a:pt x="667" y="1550"/>
                  </a:lnTo>
                  <a:cubicBezTo>
                    <a:pt x="707" y="1561"/>
                    <a:pt x="737" y="1581"/>
                    <a:pt x="785" y="1605"/>
                  </a:cubicBezTo>
                  <a:lnTo>
                    <a:pt x="923" y="1770"/>
                  </a:lnTo>
                  <a:lnTo>
                    <a:pt x="957" y="1729"/>
                  </a:lnTo>
                  <a:cubicBezTo>
                    <a:pt x="971" y="1739"/>
                    <a:pt x="986" y="1749"/>
                    <a:pt x="1004" y="1756"/>
                  </a:cubicBezTo>
                  <a:lnTo>
                    <a:pt x="969" y="1799"/>
                  </a:lnTo>
                  <a:moveTo>
                    <a:pt x="28" y="674"/>
                  </a:moveTo>
                  <a:cubicBezTo>
                    <a:pt x="22" y="674"/>
                    <a:pt x="16" y="673"/>
                    <a:pt x="10" y="670"/>
                  </a:cubicBezTo>
                  <a:cubicBezTo>
                    <a:pt x="7" y="656"/>
                    <a:pt x="3" y="642"/>
                    <a:pt x="0" y="628"/>
                  </a:cubicBezTo>
                  <a:cubicBezTo>
                    <a:pt x="11" y="604"/>
                    <a:pt x="46" y="602"/>
                    <a:pt x="74" y="595"/>
                  </a:cubicBezTo>
                  <a:cubicBezTo>
                    <a:pt x="79" y="612"/>
                    <a:pt x="83" y="629"/>
                    <a:pt x="87" y="647"/>
                  </a:cubicBezTo>
                  <a:cubicBezTo>
                    <a:pt x="69" y="661"/>
                    <a:pt x="50" y="674"/>
                    <a:pt x="28" y="674"/>
                  </a:cubicBezTo>
                  <a:close/>
                  <a:moveTo>
                    <a:pt x="1439" y="648"/>
                  </a:moveTo>
                  <a:cubicBezTo>
                    <a:pt x="1431" y="642"/>
                    <a:pt x="1423" y="634"/>
                    <a:pt x="1415" y="627"/>
                  </a:cubicBezTo>
                  <a:cubicBezTo>
                    <a:pt x="1426" y="623"/>
                    <a:pt x="1436" y="620"/>
                    <a:pt x="1446" y="619"/>
                  </a:cubicBezTo>
                  <a:cubicBezTo>
                    <a:pt x="1444" y="628"/>
                    <a:pt x="1442" y="638"/>
                    <a:pt x="1439" y="648"/>
                  </a:cubicBezTo>
                  <a:close/>
                  <a:moveTo>
                    <a:pt x="153" y="606"/>
                  </a:moveTo>
                  <a:lnTo>
                    <a:pt x="123" y="575"/>
                  </a:lnTo>
                  <a:cubicBezTo>
                    <a:pt x="140" y="568"/>
                    <a:pt x="158" y="560"/>
                    <a:pt x="175" y="551"/>
                  </a:cubicBezTo>
                  <a:lnTo>
                    <a:pt x="204" y="581"/>
                  </a:lnTo>
                  <a:cubicBezTo>
                    <a:pt x="187" y="589"/>
                    <a:pt x="170" y="597"/>
                    <a:pt x="153" y="606"/>
                  </a:cubicBezTo>
                  <a:moveTo>
                    <a:pt x="481" y="473"/>
                  </a:moveTo>
                  <a:cubicBezTo>
                    <a:pt x="479" y="454"/>
                    <a:pt x="476" y="433"/>
                    <a:pt x="471" y="411"/>
                  </a:cubicBezTo>
                  <a:cubicBezTo>
                    <a:pt x="488" y="403"/>
                    <a:pt x="505" y="394"/>
                    <a:pt x="521" y="386"/>
                  </a:cubicBezTo>
                  <a:cubicBezTo>
                    <a:pt x="526" y="409"/>
                    <a:pt x="530" y="431"/>
                    <a:pt x="533" y="452"/>
                  </a:cubicBezTo>
                  <a:cubicBezTo>
                    <a:pt x="516" y="459"/>
                    <a:pt x="499" y="466"/>
                    <a:pt x="481" y="473"/>
                  </a:cubicBezTo>
                  <a:close/>
                  <a:moveTo>
                    <a:pt x="949" y="283"/>
                  </a:moveTo>
                  <a:cubicBezTo>
                    <a:pt x="954" y="268"/>
                    <a:pt x="958" y="253"/>
                    <a:pt x="963" y="239"/>
                  </a:cubicBezTo>
                  <a:cubicBezTo>
                    <a:pt x="983" y="229"/>
                    <a:pt x="1002" y="216"/>
                    <a:pt x="1020" y="201"/>
                  </a:cubicBezTo>
                  <a:cubicBezTo>
                    <a:pt x="1024" y="191"/>
                    <a:pt x="999" y="170"/>
                    <a:pt x="1011" y="170"/>
                  </a:cubicBezTo>
                  <a:cubicBezTo>
                    <a:pt x="1014" y="170"/>
                    <a:pt x="1017" y="171"/>
                    <a:pt x="1021" y="172"/>
                  </a:cubicBezTo>
                  <a:cubicBezTo>
                    <a:pt x="1023" y="178"/>
                    <a:pt x="1025" y="185"/>
                    <a:pt x="1022" y="194"/>
                  </a:cubicBezTo>
                  <a:cubicBezTo>
                    <a:pt x="1027" y="197"/>
                    <a:pt x="1026" y="202"/>
                    <a:pt x="1032" y="204"/>
                  </a:cubicBezTo>
                  <a:cubicBezTo>
                    <a:pt x="1026" y="222"/>
                    <a:pt x="1019" y="241"/>
                    <a:pt x="1013" y="261"/>
                  </a:cubicBezTo>
                  <a:cubicBezTo>
                    <a:pt x="992" y="269"/>
                    <a:pt x="970" y="276"/>
                    <a:pt x="949" y="283"/>
                  </a:cubicBezTo>
                  <a:moveTo>
                    <a:pt x="1843" y="180"/>
                  </a:moveTo>
                  <a:lnTo>
                    <a:pt x="1776" y="180"/>
                  </a:lnTo>
                  <a:cubicBezTo>
                    <a:pt x="1791" y="124"/>
                    <a:pt x="1802" y="64"/>
                    <a:pt x="1831" y="13"/>
                  </a:cubicBezTo>
                  <a:cubicBezTo>
                    <a:pt x="1833" y="9"/>
                    <a:pt x="1835" y="5"/>
                    <a:pt x="1837" y="2"/>
                  </a:cubicBezTo>
                  <a:cubicBezTo>
                    <a:pt x="1837" y="1"/>
                    <a:pt x="1837" y="1"/>
                    <a:pt x="1836" y="0"/>
                  </a:cubicBezTo>
                  <a:lnTo>
                    <a:pt x="1843" y="0"/>
                  </a:lnTo>
                  <a:cubicBezTo>
                    <a:pt x="1888" y="0"/>
                    <a:pt x="1924" y="36"/>
                    <a:pt x="1924" y="81"/>
                  </a:cubicBezTo>
                  <a:lnTo>
                    <a:pt x="1924" y="99"/>
                  </a:lnTo>
                  <a:cubicBezTo>
                    <a:pt x="1924" y="144"/>
                    <a:pt x="1888" y="180"/>
                    <a:pt x="1843" y="180"/>
                  </a:cubicBezTo>
                  <a:close/>
                  <a:moveTo>
                    <a:pt x="1771" y="180"/>
                  </a:moveTo>
                  <a:lnTo>
                    <a:pt x="1627" y="180"/>
                  </a:lnTo>
                  <a:cubicBezTo>
                    <a:pt x="1614" y="165"/>
                    <a:pt x="1601" y="149"/>
                    <a:pt x="1587" y="133"/>
                  </a:cubicBezTo>
                  <a:cubicBezTo>
                    <a:pt x="1564" y="107"/>
                    <a:pt x="1542" y="81"/>
                    <a:pt x="1523" y="59"/>
                  </a:cubicBezTo>
                  <a:cubicBezTo>
                    <a:pt x="1521" y="61"/>
                    <a:pt x="1518" y="62"/>
                    <a:pt x="1516" y="63"/>
                  </a:cubicBezTo>
                  <a:cubicBezTo>
                    <a:pt x="1430" y="106"/>
                    <a:pt x="1327" y="128"/>
                    <a:pt x="1228" y="163"/>
                  </a:cubicBezTo>
                  <a:cubicBezTo>
                    <a:pt x="1214" y="168"/>
                    <a:pt x="1200" y="174"/>
                    <a:pt x="1186" y="180"/>
                  </a:cubicBezTo>
                  <a:lnTo>
                    <a:pt x="1102" y="180"/>
                  </a:lnTo>
                  <a:cubicBezTo>
                    <a:pt x="1235" y="132"/>
                    <a:pt x="1366" y="80"/>
                    <a:pt x="1492" y="19"/>
                  </a:cubicBezTo>
                  <a:cubicBezTo>
                    <a:pt x="1489" y="13"/>
                    <a:pt x="1486" y="6"/>
                    <a:pt x="1485" y="0"/>
                  </a:cubicBezTo>
                  <a:lnTo>
                    <a:pt x="1634" y="0"/>
                  </a:lnTo>
                  <a:cubicBezTo>
                    <a:pt x="1631" y="2"/>
                    <a:pt x="1628" y="4"/>
                    <a:pt x="1624" y="5"/>
                  </a:cubicBezTo>
                  <a:cubicBezTo>
                    <a:pt x="1632" y="15"/>
                    <a:pt x="1640" y="26"/>
                    <a:pt x="1648" y="37"/>
                  </a:cubicBezTo>
                  <a:cubicBezTo>
                    <a:pt x="1642" y="27"/>
                    <a:pt x="1640" y="15"/>
                    <a:pt x="1642" y="0"/>
                  </a:cubicBezTo>
                  <a:lnTo>
                    <a:pt x="1645" y="0"/>
                  </a:lnTo>
                  <a:cubicBezTo>
                    <a:pt x="1653" y="4"/>
                    <a:pt x="1657" y="10"/>
                    <a:pt x="1660" y="17"/>
                  </a:cubicBezTo>
                  <a:cubicBezTo>
                    <a:pt x="1663" y="29"/>
                    <a:pt x="1661" y="43"/>
                    <a:pt x="1661" y="57"/>
                  </a:cubicBezTo>
                  <a:lnTo>
                    <a:pt x="1659" y="54"/>
                  </a:lnTo>
                  <a:cubicBezTo>
                    <a:pt x="1678" y="82"/>
                    <a:pt x="1696" y="109"/>
                    <a:pt x="1714" y="130"/>
                  </a:cubicBezTo>
                  <a:cubicBezTo>
                    <a:pt x="1722" y="139"/>
                    <a:pt x="1729" y="146"/>
                    <a:pt x="1737" y="151"/>
                  </a:cubicBezTo>
                  <a:cubicBezTo>
                    <a:pt x="1744" y="157"/>
                    <a:pt x="1751" y="160"/>
                    <a:pt x="1758" y="161"/>
                  </a:cubicBezTo>
                  <a:cubicBezTo>
                    <a:pt x="1762" y="168"/>
                    <a:pt x="1766" y="174"/>
                    <a:pt x="1771" y="180"/>
                  </a:cubicBezTo>
                </a:path>
              </a:pathLst>
            </a:custGeom>
            <a:solidFill>
              <a:srgbClr val="8D8E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8" name="Group 777"/>
          <p:cNvGrpSpPr/>
          <p:nvPr/>
        </p:nvGrpSpPr>
        <p:grpSpPr>
          <a:xfrm>
            <a:off x="952407" y="1542198"/>
            <a:ext cx="480607" cy="308734"/>
            <a:chOff x="3038476" y="5397500"/>
            <a:chExt cx="958851" cy="615950"/>
          </a:xfrm>
        </p:grpSpPr>
        <p:sp>
          <p:nvSpPr>
            <p:cNvPr id="779" name="Freeform 71"/>
            <p:cNvSpPr>
              <a:spLocks/>
            </p:cNvSpPr>
            <p:nvPr/>
          </p:nvSpPr>
          <p:spPr bwMode="auto">
            <a:xfrm>
              <a:off x="3095626" y="5473701"/>
              <a:ext cx="706438" cy="449263"/>
            </a:xfrm>
            <a:custGeom>
              <a:avLst/>
              <a:gdLst>
                <a:gd name="T0" fmla="*/ 645 w 1381"/>
                <a:gd name="T1" fmla="*/ 259 h 875"/>
                <a:gd name="T2" fmla="*/ 572 w 1381"/>
                <a:gd name="T3" fmla="*/ 327 h 875"/>
                <a:gd name="T4" fmla="*/ 523 w 1381"/>
                <a:gd name="T5" fmla="*/ 362 h 875"/>
                <a:gd name="T6" fmla="*/ 504 w 1381"/>
                <a:gd name="T7" fmla="*/ 373 h 875"/>
                <a:gd name="T8" fmla="*/ 498 w 1381"/>
                <a:gd name="T9" fmla="*/ 376 h 875"/>
                <a:gd name="T10" fmla="*/ 470 w 1381"/>
                <a:gd name="T11" fmla="*/ 391 h 875"/>
                <a:gd name="T12" fmla="*/ 388 w 1381"/>
                <a:gd name="T13" fmla="*/ 416 h 875"/>
                <a:gd name="T14" fmla="*/ 365 w 1381"/>
                <a:gd name="T15" fmla="*/ 421 h 875"/>
                <a:gd name="T16" fmla="*/ 336 w 1381"/>
                <a:gd name="T17" fmla="*/ 427 h 875"/>
                <a:gd name="T18" fmla="*/ 299 w 1381"/>
                <a:gd name="T19" fmla="*/ 437 h 875"/>
                <a:gd name="T20" fmla="*/ 0 w 1381"/>
                <a:gd name="T21" fmla="*/ 694 h 875"/>
                <a:gd name="T22" fmla="*/ 0 w 1381"/>
                <a:gd name="T23" fmla="*/ 780 h 875"/>
                <a:gd name="T24" fmla="*/ 471 w 1381"/>
                <a:gd name="T25" fmla="*/ 875 h 875"/>
                <a:gd name="T26" fmla="*/ 1381 w 1381"/>
                <a:gd name="T27" fmla="*/ 771 h 875"/>
                <a:gd name="T28" fmla="*/ 1381 w 1381"/>
                <a:gd name="T29" fmla="*/ 689 h 875"/>
                <a:gd name="T30" fmla="*/ 1224 w 1381"/>
                <a:gd name="T31" fmla="*/ 0 h 875"/>
                <a:gd name="T32" fmla="*/ 860 w 1381"/>
                <a:gd name="T33" fmla="*/ 0 h 875"/>
                <a:gd name="T34" fmla="*/ 797 w 1381"/>
                <a:gd name="T35" fmla="*/ 35 h 875"/>
                <a:gd name="T36" fmla="*/ 740 w 1381"/>
                <a:gd name="T37" fmla="*/ 99 h 875"/>
                <a:gd name="T38" fmla="*/ 687 w 1381"/>
                <a:gd name="T39" fmla="*/ 166 h 875"/>
                <a:gd name="T40" fmla="*/ 665 w 1381"/>
                <a:gd name="T41" fmla="*/ 237 h 875"/>
                <a:gd name="T42" fmla="*/ 645 w 1381"/>
                <a:gd name="T43" fmla="*/ 259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1" h="875">
                  <a:moveTo>
                    <a:pt x="645" y="259"/>
                  </a:moveTo>
                  <a:cubicBezTo>
                    <a:pt x="645" y="259"/>
                    <a:pt x="616" y="296"/>
                    <a:pt x="572" y="327"/>
                  </a:cubicBezTo>
                  <a:cubicBezTo>
                    <a:pt x="572" y="327"/>
                    <a:pt x="542" y="360"/>
                    <a:pt x="523" y="362"/>
                  </a:cubicBezTo>
                  <a:lnTo>
                    <a:pt x="504" y="373"/>
                  </a:lnTo>
                  <a:lnTo>
                    <a:pt x="498" y="376"/>
                  </a:lnTo>
                  <a:lnTo>
                    <a:pt x="470" y="391"/>
                  </a:lnTo>
                  <a:cubicBezTo>
                    <a:pt x="470" y="391"/>
                    <a:pt x="439" y="416"/>
                    <a:pt x="388" y="416"/>
                  </a:cubicBezTo>
                  <a:lnTo>
                    <a:pt x="365" y="421"/>
                  </a:lnTo>
                  <a:lnTo>
                    <a:pt x="336" y="427"/>
                  </a:lnTo>
                  <a:lnTo>
                    <a:pt x="299" y="437"/>
                  </a:lnTo>
                  <a:lnTo>
                    <a:pt x="0" y="694"/>
                  </a:lnTo>
                  <a:lnTo>
                    <a:pt x="0" y="780"/>
                  </a:lnTo>
                  <a:lnTo>
                    <a:pt x="471" y="875"/>
                  </a:lnTo>
                  <a:lnTo>
                    <a:pt x="1381" y="771"/>
                  </a:lnTo>
                  <a:lnTo>
                    <a:pt x="1381" y="689"/>
                  </a:lnTo>
                  <a:lnTo>
                    <a:pt x="1224" y="0"/>
                  </a:lnTo>
                  <a:lnTo>
                    <a:pt x="860" y="0"/>
                  </a:lnTo>
                  <a:lnTo>
                    <a:pt x="797" y="35"/>
                  </a:lnTo>
                  <a:lnTo>
                    <a:pt x="740" y="99"/>
                  </a:lnTo>
                  <a:lnTo>
                    <a:pt x="687" y="166"/>
                  </a:lnTo>
                  <a:lnTo>
                    <a:pt x="665" y="237"/>
                  </a:lnTo>
                  <a:lnTo>
                    <a:pt x="645" y="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Freeform 72"/>
            <p:cNvSpPr>
              <a:spLocks/>
            </p:cNvSpPr>
            <p:nvPr/>
          </p:nvSpPr>
          <p:spPr bwMode="auto">
            <a:xfrm>
              <a:off x="3351214" y="5665788"/>
              <a:ext cx="3175" cy="3175"/>
            </a:xfrm>
            <a:custGeom>
              <a:avLst/>
              <a:gdLst>
                <a:gd name="T0" fmla="*/ 6 w 9"/>
                <a:gd name="T1" fmla="*/ 0 h 6"/>
                <a:gd name="T2" fmla="*/ 0 w 9"/>
                <a:gd name="T3" fmla="*/ 3 h 6"/>
                <a:gd name="T4" fmla="*/ 9 w 9"/>
                <a:gd name="T5" fmla="*/ 6 h 6"/>
                <a:gd name="T6" fmla="*/ 6 w 9"/>
                <a:gd name="T7" fmla="*/ 0 h 6"/>
              </a:gdLst>
              <a:ahLst/>
              <a:cxnLst>
                <a:cxn ang="0">
                  <a:pos x="T0" y="T1"/>
                </a:cxn>
                <a:cxn ang="0">
                  <a:pos x="T2" y="T3"/>
                </a:cxn>
                <a:cxn ang="0">
                  <a:pos x="T4" y="T5"/>
                </a:cxn>
                <a:cxn ang="0">
                  <a:pos x="T6" y="T7"/>
                </a:cxn>
              </a:cxnLst>
              <a:rect l="0" t="0" r="r" b="b"/>
              <a:pathLst>
                <a:path w="9" h="6">
                  <a:moveTo>
                    <a:pt x="6" y="0"/>
                  </a:moveTo>
                  <a:cubicBezTo>
                    <a:pt x="4" y="1"/>
                    <a:pt x="2" y="2"/>
                    <a:pt x="0" y="3"/>
                  </a:cubicBezTo>
                  <a:lnTo>
                    <a:pt x="9" y="6"/>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73"/>
            <p:cNvSpPr>
              <a:spLocks/>
            </p:cNvSpPr>
            <p:nvPr/>
          </p:nvSpPr>
          <p:spPr bwMode="auto">
            <a:xfrm>
              <a:off x="3402014" y="5614988"/>
              <a:ext cx="31750" cy="22225"/>
            </a:xfrm>
            <a:custGeom>
              <a:avLst/>
              <a:gdLst>
                <a:gd name="T0" fmla="*/ 30 w 60"/>
                <a:gd name="T1" fmla="*/ 0 h 42"/>
                <a:gd name="T2" fmla="*/ 0 w 60"/>
                <a:gd name="T3" fmla="*/ 28 h 42"/>
                <a:gd name="T4" fmla="*/ 60 w 60"/>
                <a:gd name="T5" fmla="*/ 42 h 42"/>
                <a:gd name="T6" fmla="*/ 30 w 60"/>
                <a:gd name="T7" fmla="*/ 0 h 42"/>
              </a:gdLst>
              <a:ahLst/>
              <a:cxnLst>
                <a:cxn ang="0">
                  <a:pos x="T0" y="T1"/>
                </a:cxn>
                <a:cxn ang="0">
                  <a:pos x="T2" y="T3"/>
                </a:cxn>
                <a:cxn ang="0">
                  <a:pos x="T4" y="T5"/>
                </a:cxn>
                <a:cxn ang="0">
                  <a:pos x="T6" y="T7"/>
                </a:cxn>
              </a:cxnLst>
              <a:rect l="0" t="0" r="r" b="b"/>
              <a:pathLst>
                <a:path w="60" h="42">
                  <a:moveTo>
                    <a:pt x="30" y="0"/>
                  </a:moveTo>
                  <a:cubicBezTo>
                    <a:pt x="20" y="10"/>
                    <a:pt x="10" y="20"/>
                    <a:pt x="0" y="28"/>
                  </a:cubicBezTo>
                  <a:lnTo>
                    <a:pt x="60" y="42"/>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74"/>
            <p:cNvSpPr>
              <a:spLocks/>
            </p:cNvSpPr>
            <p:nvPr/>
          </p:nvSpPr>
          <p:spPr bwMode="auto">
            <a:xfrm>
              <a:off x="3267076" y="5689601"/>
              <a:ext cx="20638" cy="11113"/>
            </a:xfrm>
            <a:custGeom>
              <a:avLst/>
              <a:gdLst>
                <a:gd name="T0" fmla="*/ 29 w 38"/>
                <a:gd name="T1" fmla="*/ 0 h 21"/>
                <a:gd name="T2" fmla="*/ 0 w 38"/>
                <a:gd name="T3" fmla="*/ 6 h 21"/>
                <a:gd name="T4" fmla="*/ 38 w 38"/>
                <a:gd name="T5" fmla="*/ 21 h 21"/>
                <a:gd name="T6" fmla="*/ 29 w 38"/>
                <a:gd name="T7" fmla="*/ 0 h 21"/>
              </a:gdLst>
              <a:ahLst/>
              <a:cxnLst>
                <a:cxn ang="0">
                  <a:pos x="T0" y="T1"/>
                </a:cxn>
                <a:cxn ang="0">
                  <a:pos x="T2" y="T3"/>
                </a:cxn>
                <a:cxn ang="0">
                  <a:pos x="T4" y="T5"/>
                </a:cxn>
                <a:cxn ang="0">
                  <a:pos x="T6" y="T7"/>
                </a:cxn>
              </a:cxnLst>
              <a:rect l="0" t="0" r="r" b="b"/>
              <a:pathLst>
                <a:path w="38" h="21">
                  <a:moveTo>
                    <a:pt x="29" y="0"/>
                  </a:moveTo>
                  <a:cubicBezTo>
                    <a:pt x="19" y="2"/>
                    <a:pt x="9" y="4"/>
                    <a:pt x="0" y="6"/>
                  </a:cubicBezTo>
                  <a:lnTo>
                    <a:pt x="38" y="21"/>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75"/>
            <p:cNvSpPr>
              <a:spLocks noEditPoints="1"/>
            </p:cNvSpPr>
            <p:nvPr/>
          </p:nvSpPr>
          <p:spPr bwMode="auto">
            <a:xfrm>
              <a:off x="3092451" y="5430838"/>
              <a:ext cx="714375" cy="439738"/>
            </a:xfrm>
            <a:custGeom>
              <a:avLst/>
              <a:gdLst>
                <a:gd name="T0" fmla="*/ 768 w 1393"/>
                <a:gd name="T1" fmla="*/ 796 h 859"/>
                <a:gd name="T2" fmla="*/ 484 w 1393"/>
                <a:gd name="T3" fmla="*/ 681 h 859"/>
                <a:gd name="T4" fmla="*/ 727 w 1393"/>
                <a:gd name="T5" fmla="*/ 604 h 859"/>
                <a:gd name="T6" fmla="*/ 811 w 1393"/>
                <a:gd name="T7" fmla="*/ 604 h 859"/>
                <a:gd name="T8" fmla="*/ 1298 w 1393"/>
                <a:gd name="T9" fmla="*/ 433 h 859"/>
                <a:gd name="T10" fmla="*/ 768 w 1393"/>
                <a:gd name="T11" fmla="*/ 796 h 859"/>
                <a:gd name="T12" fmla="*/ 753 w 1393"/>
                <a:gd name="T13" fmla="*/ 366 h 859"/>
                <a:gd name="T14" fmla="*/ 681 w 1393"/>
                <a:gd name="T15" fmla="*/ 335 h 859"/>
                <a:gd name="T16" fmla="*/ 860 w 1393"/>
                <a:gd name="T17" fmla="*/ 101 h 859"/>
                <a:gd name="T18" fmla="*/ 986 w 1393"/>
                <a:gd name="T19" fmla="*/ 189 h 859"/>
                <a:gd name="T20" fmla="*/ 753 w 1393"/>
                <a:gd name="T21" fmla="*/ 366 h 859"/>
                <a:gd name="T22" fmla="*/ 1308 w 1393"/>
                <a:gd name="T23" fmla="*/ 314 h 859"/>
                <a:gd name="T24" fmla="*/ 1298 w 1393"/>
                <a:gd name="T25" fmla="*/ 50 h 859"/>
                <a:gd name="T26" fmla="*/ 852 w 1393"/>
                <a:gd name="T27" fmla="*/ 78 h 859"/>
                <a:gd name="T28" fmla="*/ 848 w 1393"/>
                <a:gd name="T29" fmla="*/ 83 h 859"/>
                <a:gd name="T30" fmla="*/ 659 w 1393"/>
                <a:gd name="T31" fmla="*/ 333 h 859"/>
                <a:gd name="T32" fmla="*/ 650 w 1393"/>
                <a:gd name="T33" fmla="*/ 344 h 859"/>
                <a:gd name="T34" fmla="*/ 696 w 1393"/>
                <a:gd name="T35" fmla="*/ 411 h 859"/>
                <a:gd name="T36" fmla="*/ 854 w 1393"/>
                <a:gd name="T37" fmla="*/ 448 h 859"/>
                <a:gd name="T38" fmla="*/ 862 w 1393"/>
                <a:gd name="T39" fmla="*/ 462 h 859"/>
                <a:gd name="T40" fmla="*/ 852 w 1393"/>
                <a:gd name="T41" fmla="*/ 470 h 859"/>
                <a:gd name="T42" fmla="*/ 849 w 1393"/>
                <a:gd name="T43" fmla="*/ 470 h 859"/>
                <a:gd name="T44" fmla="*/ 715 w 1393"/>
                <a:gd name="T45" fmla="*/ 438 h 859"/>
                <a:gd name="T46" fmla="*/ 762 w 1393"/>
                <a:gd name="T47" fmla="*/ 507 h 859"/>
                <a:gd name="T48" fmla="*/ 759 w 1393"/>
                <a:gd name="T49" fmla="*/ 522 h 859"/>
                <a:gd name="T50" fmla="*/ 753 w 1393"/>
                <a:gd name="T51" fmla="*/ 524 h 859"/>
                <a:gd name="T52" fmla="*/ 744 w 1393"/>
                <a:gd name="T53" fmla="*/ 519 h 859"/>
                <a:gd name="T54" fmla="*/ 682 w 1393"/>
                <a:gd name="T55" fmla="*/ 431 h 859"/>
                <a:gd name="T56" fmla="*/ 583 w 1393"/>
                <a:gd name="T57" fmla="*/ 407 h 859"/>
                <a:gd name="T58" fmla="*/ 528 w 1393"/>
                <a:gd name="T59" fmla="*/ 447 h 859"/>
                <a:gd name="T60" fmla="*/ 542 w 1393"/>
                <a:gd name="T61" fmla="*/ 473 h 859"/>
                <a:gd name="T62" fmla="*/ 634 w 1393"/>
                <a:gd name="T63" fmla="*/ 502 h 859"/>
                <a:gd name="T64" fmla="*/ 641 w 1393"/>
                <a:gd name="T65" fmla="*/ 516 h 859"/>
                <a:gd name="T66" fmla="*/ 630 w 1393"/>
                <a:gd name="T67" fmla="*/ 524 h 859"/>
                <a:gd name="T68" fmla="*/ 627 w 1393"/>
                <a:gd name="T69" fmla="*/ 524 h 859"/>
                <a:gd name="T70" fmla="*/ 556 w 1393"/>
                <a:gd name="T71" fmla="*/ 501 h 859"/>
                <a:gd name="T72" fmla="*/ 575 w 1393"/>
                <a:gd name="T73" fmla="*/ 540 h 859"/>
                <a:gd name="T74" fmla="*/ 570 w 1393"/>
                <a:gd name="T75" fmla="*/ 555 h 859"/>
                <a:gd name="T76" fmla="*/ 565 w 1393"/>
                <a:gd name="T77" fmla="*/ 556 h 859"/>
                <a:gd name="T78" fmla="*/ 555 w 1393"/>
                <a:gd name="T79" fmla="*/ 550 h 859"/>
                <a:gd name="T80" fmla="*/ 526 w 1393"/>
                <a:gd name="T81" fmla="*/ 492 h 859"/>
                <a:gd name="T82" fmla="*/ 475 w 1393"/>
                <a:gd name="T83" fmla="*/ 476 h 859"/>
                <a:gd name="T84" fmla="*/ 427 w 1393"/>
                <a:gd name="T85" fmla="*/ 495 h 859"/>
                <a:gd name="T86" fmla="*/ 393 w 1393"/>
                <a:gd name="T87" fmla="*/ 501 h 859"/>
                <a:gd name="T88" fmla="*/ 408 w 1393"/>
                <a:gd name="T89" fmla="*/ 539 h 859"/>
                <a:gd name="T90" fmla="*/ 487 w 1393"/>
                <a:gd name="T91" fmla="*/ 570 h 859"/>
                <a:gd name="T92" fmla="*/ 494 w 1393"/>
                <a:gd name="T93" fmla="*/ 584 h 859"/>
                <a:gd name="T94" fmla="*/ 483 w 1393"/>
                <a:gd name="T95" fmla="*/ 591 h 859"/>
                <a:gd name="T96" fmla="*/ 479 w 1393"/>
                <a:gd name="T97" fmla="*/ 591 h 859"/>
                <a:gd name="T98" fmla="*/ 420 w 1393"/>
                <a:gd name="T99" fmla="*/ 567 h 859"/>
                <a:gd name="T100" fmla="*/ 438 w 1393"/>
                <a:gd name="T101" fmla="*/ 611 h 859"/>
                <a:gd name="T102" fmla="*/ 432 w 1393"/>
                <a:gd name="T103" fmla="*/ 626 h 859"/>
                <a:gd name="T104" fmla="*/ 427 w 1393"/>
                <a:gd name="T105" fmla="*/ 627 h 859"/>
                <a:gd name="T106" fmla="*/ 417 w 1393"/>
                <a:gd name="T107" fmla="*/ 620 h 859"/>
                <a:gd name="T108" fmla="*/ 391 w 1393"/>
                <a:gd name="T109" fmla="*/ 556 h 859"/>
                <a:gd name="T110" fmla="*/ 304 w 1393"/>
                <a:gd name="T111" fmla="*/ 522 h 859"/>
                <a:gd name="T112" fmla="*/ 5 w 1393"/>
                <a:gd name="T113" fmla="*/ 768 h 859"/>
                <a:gd name="T114" fmla="*/ 660 w 1393"/>
                <a:gd name="T115" fmla="*/ 856 h 859"/>
                <a:gd name="T116" fmla="*/ 1386 w 1393"/>
                <a:gd name="T117" fmla="*/ 774 h 859"/>
                <a:gd name="T118" fmla="*/ 1308 w 1393"/>
                <a:gd name="T119" fmla="*/ 314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3" h="859">
                  <a:moveTo>
                    <a:pt x="768" y="796"/>
                  </a:moveTo>
                  <a:cubicBezTo>
                    <a:pt x="680" y="813"/>
                    <a:pt x="491" y="777"/>
                    <a:pt x="484" y="681"/>
                  </a:cubicBezTo>
                  <a:cubicBezTo>
                    <a:pt x="479" y="600"/>
                    <a:pt x="593" y="602"/>
                    <a:pt x="727" y="604"/>
                  </a:cubicBezTo>
                  <a:cubicBezTo>
                    <a:pt x="755" y="604"/>
                    <a:pt x="783" y="605"/>
                    <a:pt x="811" y="604"/>
                  </a:cubicBezTo>
                  <a:cubicBezTo>
                    <a:pt x="976" y="602"/>
                    <a:pt x="1298" y="433"/>
                    <a:pt x="1298" y="433"/>
                  </a:cubicBezTo>
                  <a:cubicBezTo>
                    <a:pt x="1254" y="563"/>
                    <a:pt x="855" y="779"/>
                    <a:pt x="768" y="796"/>
                  </a:cubicBezTo>
                  <a:moveTo>
                    <a:pt x="753" y="366"/>
                  </a:moveTo>
                  <a:cubicBezTo>
                    <a:pt x="717" y="361"/>
                    <a:pt x="695" y="348"/>
                    <a:pt x="681" y="335"/>
                  </a:cubicBezTo>
                  <a:cubicBezTo>
                    <a:pt x="686" y="213"/>
                    <a:pt x="826" y="122"/>
                    <a:pt x="860" y="101"/>
                  </a:cubicBezTo>
                  <a:cubicBezTo>
                    <a:pt x="913" y="111"/>
                    <a:pt x="958" y="147"/>
                    <a:pt x="986" y="189"/>
                  </a:cubicBezTo>
                  <a:cubicBezTo>
                    <a:pt x="1014" y="233"/>
                    <a:pt x="835" y="377"/>
                    <a:pt x="753" y="366"/>
                  </a:cubicBezTo>
                  <a:close/>
                  <a:moveTo>
                    <a:pt x="1308" y="314"/>
                  </a:moveTo>
                  <a:lnTo>
                    <a:pt x="1298" y="50"/>
                  </a:lnTo>
                  <a:cubicBezTo>
                    <a:pt x="1084" y="0"/>
                    <a:pt x="852" y="78"/>
                    <a:pt x="852" y="78"/>
                  </a:cubicBezTo>
                  <a:cubicBezTo>
                    <a:pt x="852" y="78"/>
                    <a:pt x="850" y="79"/>
                    <a:pt x="848" y="83"/>
                  </a:cubicBezTo>
                  <a:cubicBezTo>
                    <a:pt x="810" y="105"/>
                    <a:pt x="665" y="200"/>
                    <a:pt x="659" y="333"/>
                  </a:cubicBezTo>
                  <a:cubicBezTo>
                    <a:pt x="656" y="337"/>
                    <a:pt x="653" y="341"/>
                    <a:pt x="650" y="344"/>
                  </a:cubicBezTo>
                  <a:lnTo>
                    <a:pt x="696" y="411"/>
                  </a:lnTo>
                  <a:lnTo>
                    <a:pt x="854" y="448"/>
                  </a:lnTo>
                  <a:cubicBezTo>
                    <a:pt x="860" y="450"/>
                    <a:pt x="864" y="456"/>
                    <a:pt x="862" y="462"/>
                  </a:cubicBezTo>
                  <a:cubicBezTo>
                    <a:pt x="861" y="467"/>
                    <a:pt x="857" y="470"/>
                    <a:pt x="852" y="470"/>
                  </a:cubicBezTo>
                  <a:lnTo>
                    <a:pt x="849" y="470"/>
                  </a:lnTo>
                  <a:lnTo>
                    <a:pt x="715" y="438"/>
                  </a:lnTo>
                  <a:lnTo>
                    <a:pt x="762" y="507"/>
                  </a:lnTo>
                  <a:cubicBezTo>
                    <a:pt x="766" y="512"/>
                    <a:pt x="764" y="519"/>
                    <a:pt x="759" y="522"/>
                  </a:cubicBezTo>
                  <a:cubicBezTo>
                    <a:pt x="757" y="524"/>
                    <a:pt x="755" y="524"/>
                    <a:pt x="753" y="524"/>
                  </a:cubicBezTo>
                  <a:cubicBezTo>
                    <a:pt x="749" y="524"/>
                    <a:pt x="746" y="523"/>
                    <a:pt x="744" y="519"/>
                  </a:cubicBezTo>
                  <a:lnTo>
                    <a:pt x="682" y="431"/>
                  </a:lnTo>
                  <a:lnTo>
                    <a:pt x="583" y="407"/>
                  </a:lnTo>
                  <a:cubicBezTo>
                    <a:pt x="564" y="423"/>
                    <a:pt x="545" y="436"/>
                    <a:pt x="528" y="447"/>
                  </a:cubicBezTo>
                  <a:lnTo>
                    <a:pt x="542" y="473"/>
                  </a:lnTo>
                  <a:lnTo>
                    <a:pt x="634" y="502"/>
                  </a:lnTo>
                  <a:cubicBezTo>
                    <a:pt x="639" y="504"/>
                    <a:pt x="643" y="511"/>
                    <a:pt x="641" y="516"/>
                  </a:cubicBezTo>
                  <a:cubicBezTo>
                    <a:pt x="639" y="521"/>
                    <a:pt x="635" y="524"/>
                    <a:pt x="630" y="524"/>
                  </a:cubicBezTo>
                  <a:lnTo>
                    <a:pt x="627" y="524"/>
                  </a:lnTo>
                  <a:lnTo>
                    <a:pt x="556" y="501"/>
                  </a:lnTo>
                  <a:lnTo>
                    <a:pt x="575" y="540"/>
                  </a:lnTo>
                  <a:cubicBezTo>
                    <a:pt x="578" y="545"/>
                    <a:pt x="576" y="552"/>
                    <a:pt x="570" y="555"/>
                  </a:cubicBezTo>
                  <a:cubicBezTo>
                    <a:pt x="569" y="556"/>
                    <a:pt x="567" y="556"/>
                    <a:pt x="565" y="556"/>
                  </a:cubicBezTo>
                  <a:cubicBezTo>
                    <a:pt x="561" y="556"/>
                    <a:pt x="557" y="554"/>
                    <a:pt x="555" y="550"/>
                  </a:cubicBezTo>
                  <a:lnTo>
                    <a:pt x="526" y="492"/>
                  </a:lnTo>
                  <a:lnTo>
                    <a:pt x="475" y="476"/>
                  </a:lnTo>
                  <a:cubicBezTo>
                    <a:pt x="446" y="489"/>
                    <a:pt x="427" y="495"/>
                    <a:pt x="427" y="495"/>
                  </a:cubicBezTo>
                  <a:cubicBezTo>
                    <a:pt x="415" y="497"/>
                    <a:pt x="404" y="499"/>
                    <a:pt x="393" y="501"/>
                  </a:cubicBezTo>
                  <a:lnTo>
                    <a:pt x="408" y="539"/>
                  </a:lnTo>
                  <a:lnTo>
                    <a:pt x="487" y="570"/>
                  </a:lnTo>
                  <a:cubicBezTo>
                    <a:pt x="493" y="572"/>
                    <a:pt x="496" y="578"/>
                    <a:pt x="494" y="584"/>
                  </a:cubicBezTo>
                  <a:cubicBezTo>
                    <a:pt x="492" y="589"/>
                    <a:pt x="488" y="591"/>
                    <a:pt x="483" y="591"/>
                  </a:cubicBezTo>
                  <a:lnTo>
                    <a:pt x="479" y="591"/>
                  </a:lnTo>
                  <a:lnTo>
                    <a:pt x="420" y="567"/>
                  </a:lnTo>
                  <a:lnTo>
                    <a:pt x="438" y="611"/>
                  </a:lnTo>
                  <a:cubicBezTo>
                    <a:pt x="440" y="617"/>
                    <a:pt x="437" y="624"/>
                    <a:pt x="432" y="626"/>
                  </a:cubicBezTo>
                  <a:lnTo>
                    <a:pt x="427" y="627"/>
                  </a:lnTo>
                  <a:cubicBezTo>
                    <a:pt x="423" y="627"/>
                    <a:pt x="419" y="624"/>
                    <a:pt x="417" y="620"/>
                  </a:cubicBezTo>
                  <a:lnTo>
                    <a:pt x="391" y="556"/>
                  </a:lnTo>
                  <a:lnTo>
                    <a:pt x="304" y="522"/>
                  </a:lnTo>
                  <a:cubicBezTo>
                    <a:pt x="36" y="596"/>
                    <a:pt x="0" y="722"/>
                    <a:pt x="5" y="768"/>
                  </a:cubicBezTo>
                  <a:cubicBezTo>
                    <a:pt x="11" y="820"/>
                    <a:pt x="346" y="859"/>
                    <a:pt x="660" y="856"/>
                  </a:cubicBezTo>
                  <a:cubicBezTo>
                    <a:pt x="974" y="852"/>
                    <a:pt x="1386" y="774"/>
                    <a:pt x="1386" y="774"/>
                  </a:cubicBezTo>
                  <a:cubicBezTo>
                    <a:pt x="1393" y="632"/>
                    <a:pt x="1308" y="314"/>
                    <a:pt x="1308" y="3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76"/>
            <p:cNvSpPr>
              <a:spLocks/>
            </p:cNvSpPr>
            <p:nvPr/>
          </p:nvSpPr>
          <p:spPr bwMode="auto">
            <a:xfrm>
              <a:off x="3038476" y="5854701"/>
              <a:ext cx="763588" cy="85725"/>
            </a:xfrm>
            <a:custGeom>
              <a:avLst/>
              <a:gdLst>
                <a:gd name="T0" fmla="*/ 111 w 1492"/>
                <a:gd name="T1" fmla="*/ 0 h 166"/>
                <a:gd name="T2" fmla="*/ 671 w 1492"/>
                <a:gd name="T3" fmla="*/ 79 h 166"/>
                <a:gd name="T4" fmla="*/ 1492 w 1492"/>
                <a:gd name="T5" fmla="*/ 0 h 166"/>
                <a:gd name="T6" fmla="*/ 1492 w 1492"/>
                <a:gd name="T7" fmla="*/ 71 h 166"/>
                <a:gd name="T8" fmla="*/ 626 w 1492"/>
                <a:gd name="T9" fmla="*/ 159 h 166"/>
                <a:gd name="T10" fmla="*/ 111 w 1492"/>
                <a:gd name="T11" fmla="*/ 0 h 166"/>
              </a:gdLst>
              <a:ahLst/>
              <a:cxnLst>
                <a:cxn ang="0">
                  <a:pos x="T0" y="T1"/>
                </a:cxn>
                <a:cxn ang="0">
                  <a:pos x="T2" y="T3"/>
                </a:cxn>
                <a:cxn ang="0">
                  <a:pos x="T4" y="T5"/>
                </a:cxn>
                <a:cxn ang="0">
                  <a:pos x="T6" y="T7"/>
                </a:cxn>
                <a:cxn ang="0">
                  <a:pos x="T8" y="T9"/>
                </a:cxn>
                <a:cxn ang="0">
                  <a:pos x="T10" y="T11"/>
                </a:cxn>
              </a:cxnLst>
              <a:rect l="0" t="0" r="r" b="b"/>
              <a:pathLst>
                <a:path w="1492" h="166">
                  <a:moveTo>
                    <a:pt x="111" y="0"/>
                  </a:moveTo>
                  <a:cubicBezTo>
                    <a:pt x="111" y="0"/>
                    <a:pt x="254" y="101"/>
                    <a:pt x="671" y="79"/>
                  </a:cubicBezTo>
                  <a:cubicBezTo>
                    <a:pt x="1088" y="56"/>
                    <a:pt x="1492" y="0"/>
                    <a:pt x="1492" y="0"/>
                  </a:cubicBezTo>
                  <a:lnTo>
                    <a:pt x="1492" y="71"/>
                  </a:lnTo>
                  <a:cubicBezTo>
                    <a:pt x="1492" y="71"/>
                    <a:pt x="842" y="159"/>
                    <a:pt x="626" y="159"/>
                  </a:cubicBezTo>
                  <a:cubicBezTo>
                    <a:pt x="411" y="159"/>
                    <a:pt x="0" y="166"/>
                    <a:pt x="11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77"/>
            <p:cNvSpPr>
              <a:spLocks/>
            </p:cNvSpPr>
            <p:nvPr/>
          </p:nvSpPr>
          <p:spPr bwMode="auto">
            <a:xfrm>
              <a:off x="3287714" y="5532438"/>
              <a:ext cx="706438" cy="449263"/>
            </a:xfrm>
            <a:custGeom>
              <a:avLst/>
              <a:gdLst>
                <a:gd name="T0" fmla="*/ 645 w 1381"/>
                <a:gd name="T1" fmla="*/ 259 h 874"/>
                <a:gd name="T2" fmla="*/ 572 w 1381"/>
                <a:gd name="T3" fmla="*/ 326 h 874"/>
                <a:gd name="T4" fmla="*/ 523 w 1381"/>
                <a:gd name="T5" fmla="*/ 361 h 874"/>
                <a:gd name="T6" fmla="*/ 504 w 1381"/>
                <a:gd name="T7" fmla="*/ 372 h 874"/>
                <a:gd name="T8" fmla="*/ 498 w 1381"/>
                <a:gd name="T9" fmla="*/ 376 h 874"/>
                <a:gd name="T10" fmla="*/ 470 w 1381"/>
                <a:gd name="T11" fmla="*/ 390 h 874"/>
                <a:gd name="T12" fmla="*/ 388 w 1381"/>
                <a:gd name="T13" fmla="*/ 415 h 874"/>
                <a:gd name="T14" fmla="*/ 365 w 1381"/>
                <a:gd name="T15" fmla="*/ 420 h 874"/>
                <a:gd name="T16" fmla="*/ 336 w 1381"/>
                <a:gd name="T17" fmla="*/ 427 h 874"/>
                <a:gd name="T18" fmla="*/ 299 w 1381"/>
                <a:gd name="T19" fmla="*/ 436 h 874"/>
                <a:gd name="T20" fmla="*/ 0 w 1381"/>
                <a:gd name="T21" fmla="*/ 693 h 874"/>
                <a:gd name="T22" fmla="*/ 0 w 1381"/>
                <a:gd name="T23" fmla="*/ 779 h 874"/>
                <a:gd name="T24" fmla="*/ 471 w 1381"/>
                <a:gd name="T25" fmla="*/ 874 h 874"/>
                <a:gd name="T26" fmla="*/ 1381 w 1381"/>
                <a:gd name="T27" fmla="*/ 770 h 874"/>
                <a:gd name="T28" fmla="*/ 1381 w 1381"/>
                <a:gd name="T29" fmla="*/ 688 h 874"/>
                <a:gd name="T30" fmla="*/ 1224 w 1381"/>
                <a:gd name="T31" fmla="*/ 0 h 874"/>
                <a:gd name="T32" fmla="*/ 860 w 1381"/>
                <a:gd name="T33" fmla="*/ 0 h 874"/>
                <a:gd name="T34" fmla="*/ 797 w 1381"/>
                <a:gd name="T35" fmla="*/ 34 h 874"/>
                <a:gd name="T36" fmla="*/ 740 w 1381"/>
                <a:gd name="T37" fmla="*/ 98 h 874"/>
                <a:gd name="T38" fmla="*/ 687 w 1381"/>
                <a:gd name="T39" fmla="*/ 166 h 874"/>
                <a:gd name="T40" fmla="*/ 665 w 1381"/>
                <a:gd name="T41" fmla="*/ 236 h 874"/>
                <a:gd name="T42" fmla="*/ 645 w 1381"/>
                <a:gd name="T43" fmla="*/ 259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1" h="874">
                  <a:moveTo>
                    <a:pt x="645" y="259"/>
                  </a:moveTo>
                  <a:cubicBezTo>
                    <a:pt x="645" y="259"/>
                    <a:pt x="616" y="295"/>
                    <a:pt x="572" y="326"/>
                  </a:cubicBezTo>
                  <a:cubicBezTo>
                    <a:pt x="572" y="326"/>
                    <a:pt x="542" y="359"/>
                    <a:pt x="523" y="361"/>
                  </a:cubicBezTo>
                  <a:lnTo>
                    <a:pt x="504" y="372"/>
                  </a:lnTo>
                  <a:lnTo>
                    <a:pt x="498" y="376"/>
                  </a:lnTo>
                  <a:lnTo>
                    <a:pt x="470" y="390"/>
                  </a:lnTo>
                  <a:cubicBezTo>
                    <a:pt x="470" y="390"/>
                    <a:pt x="439" y="416"/>
                    <a:pt x="388" y="415"/>
                  </a:cubicBezTo>
                  <a:lnTo>
                    <a:pt x="365" y="420"/>
                  </a:lnTo>
                  <a:lnTo>
                    <a:pt x="336" y="427"/>
                  </a:lnTo>
                  <a:lnTo>
                    <a:pt x="299" y="436"/>
                  </a:lnTo>
                  <a:lnTo>
                    <a:pt x="0" y="693"/>
                  </a:lnTo>
                  <a:lnTo>
                    <a:pt x="0" y="779"/>
                  </a:lnTo>
                  <a:lnTo>
                    <a:pt x="471" y="874"/>
                  </a:lnTo>
                  <a:lnTo>
                    <a:pt x="1381" y="770"/>
                  </a:lnTo>
                  <a:lnTo>
                    <a:pt x="1381" y="688"/>
                  </a:lnTo>
                  <a:lnTo>
                    <a:pt x="1224" y="0"/>
                  </a:lnTo>
                  <a:lnTo>
                    <a:pt x="860" y="0"/>
                  </a:lnTo>
                  <a:lnTo>
                    <a:pt x="797" y="34"/>
                  </a:lnTo>
                  <a:lnTo>
                    <a:pt x="740" y="98"/>
                  </a:lnTo>
                  <a:lnTo>
                    <a:pt x="687" y="166"/>
                  </a:lnTo>
                  <a:lnTo>
                    <a:pt x="665" y="236"/>
                  </a:lnTo>
                  <a:lnTo>
                    <a:pt x="645" y="25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Freeform 78"/>
            <p:cNvSpPr>
              <a:spLocks/>
            </p:cNvSpPr>
            <p:nvPr/>
          </p:nvSpPr>
          <p:spPr bwMode="auto">
            <a:xfrm>
              <a:off x="3541714" y="5722938"/>
              <a:ext cx="4763" cy="4763"/>
            </a:xfrm>
            <a:custGeom>
              <a:avLst/>
              <a:gdLst>
                <a:gd name="T0" fmla="*/ 6 w 9"/>
                <a:gd name="T1" fmla="*/ 0 h 7"/>
                <a:gd name="T2" fmla="*/ 0 w 9"/>
                <a:gd name="T3" fmla="*/ 4 h 7"/>
                <a:gd name="T4" fmla="*/ 9 w 9"/>
                <a:gd name="T5" fmla="*/ 7 h 7"/>
                <a:gd name="T6" fmla="*/ 6 w 9"/>
                <a:gd name="T7" fmla="*/ 0 h 7"/>
              </a:gdLst>
              <a:ahLst/>
              <a:cxnLst>
                <a:cxn ang="0">
                  <a:pos x="T0" y="T1"/>
                </a:cxn>
                <a:cxn ang="0">
                  <a:pos x="T2" y="T3"/>
                </a:cxn>
                <a:cxn ang="0">
                  <a:pos x="T4" y="T5"/>
                </a:cxn>
                <a:cxn ang="0">
                  <a:pos x="T6" y="T7"/>
                </a:cxn>
              </a:cxnLst>
              <a:rect l="0" t="0" r="r" b="b"/>
              <a:pathLst>
                <a:path w="9" h="7">
                  <a:moveTo>
                    <a:pt x="6" y="0"/>
                  </a:moveTo>
                  <a:cubicBezTo>
                    <a:pt x="4" y="2"/>
                    <a:pt x="2" y="3"/>
                    <a:pt x="0" y="4"/>
                  </a:cubicBezTo>
                  <a:lnTo>
                    <a:pt x="9" y="7"/>
                  </a:lnTo>
                  <a:lnTo>
                    <a:pt x="6" y="0"/>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79"/>
            <p:cNvSpPr>
              <a:spLocks/>
            </p:cNvSpPr>
            <p:nvPr/>
          </p:nvSpPr>
          <p:spPr bwMode="auto">
            <a:xfrm>
              <a:off x="3594101" y="5673726"/>
              <a:ext cx="30163" cy="22225"/>
            </a:xfrm>
            <a:custGeom>
              <a:avLst/>
              <a:gdLst>
                <a:gd name="T0" fmla="*/ 30 w 60"/>
                <a:gd name="T1" fmla="*/ 0 h 43"/>
                <a:gd name="T2" fmla="*/ 0 w 60"/>
                <a:gd name="T3" fmla="*/ 29 h 43"/>
                <a:gd name="T4" fmla="*/ 60 w 60"/>
                <a:gd name="T5" fmla="*/ 43 h 43"/>
                <a:gd name="T6" fmla="*/ 30 w 60"/>
                <a:gd name="T7" fmla="*/ 0 h 43"/>
              </a:gdLst>
              <a:ahLst/>
              <a:cxnLst>
                <a:cxn ang="0">
                  <a:pos x="T0" y="T1"/>
                </a:cxn>
                <a:cxn ang="0">
                  <a:pos x="T2" y="T3"/>
                </a:cxn>
                <a:cxn ang="0">
                  <a:pos x="T4" y="T5"/>
                </a:cxn>
                <a:cxn ang="0">
                  <a:pos x="T6" y="T7"/>
                </a:cxn>
              </a:cxnLst>
              <a:rect l="0" t="0" r="r" b="b"/>
              <a:pathLst>
                <a:path w="60" h="43">
                  <a:moveTo>
                    <a:pt x="30" y="0"/>
                  </a:moveTo>
                  <a:cubicBezTo>
                    <a:pt x="20" y="11"/>
                    <a:pt x="10" y="20"/>
                    <a:pt x="0" y="29"/>
                  </a:cubicBezTo>
                  <a:lnTo>
                    <a:pt x="60" y="43"/>
                  </a:lnTo>
                  <a:lnTo>
                    <a:pt x="30" y="0"/>
                  </a:lnTo>
                  <a:close/>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Freeform 80"/>
            <p:cNvSpPr>
              <a:spLocks/>
            </p:cNvSpPr>
            <p:nvPr/>
          </p:nvSpPr>
          <p:spPr bwMode="auto">
            <a:xfrm>
              <a:off x="3459164" y="5748338"/>
              <a:ext cx="19050" cy="11113"/>
            </a:xfrm>
            <a:custGeom>
              <a:avLst/>
              <a:gdLst>
                <a:gd name="T0" fmla="*/ 29 w 38"/>
                <a:gd name="T1" fmla="*/ 0 h 22"/>
                <a:gd name="T2" fmla="*/ 0 w 38"/>
                <a:gd name="T3" fmla="*/ 7 h 22"/>
                <a:gd name="T4" fmla="*/ 38 w 38"/>
                <a:gd name="T5" fmla="*/ 22 h 22"/>
                <a:gd name="T6" fmla="*/ 29 w 38"/>
                <a:gd name="T7" fmla="*/ 0 h 22"/>
              </a:gdLst>
              <a:ahLst/>
              <a:cxnLst>
                <a:cxn ang="0">
                  <a:pos x="T0" y="T1"/>
                </a:cxn>
                <a:cxn ang="0">
                  <a:pos x="T2" y="T3"/>
                </a:cxn>
                <a:cxn ang="0">
                  <a:pos x="T4" y="T5"/>
                </a:cxn>
                <a:cxn ang="0">
                  <a:pos x="T6" y="T7"/>
                </a:cxn>
              </a:cxnLst>
              <a:rect l="0" t="0" r="r" b="b"/>
              <a:pathLst>
                <a:path w="38" h="22">
                  <a:moveTo>
                    <a:pt x="29" y="0"/>
                  </a:moveTo>
                  <a:cubicBezTo>
                    <a:pt x="19" y="2"/>
                    <a:pt x="9" y="4"/>
                    <a:pt x="0" y="7"/>
                  </a:cubicBezTo>
                  <a:lnTo>
                    <a:pt x="38" y="22"/>
                  </a:lnTo>
                  <a:lnTo>
                    <a:pt x="29" y="0"/>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81"/>
            <p:cNvSpPr>
              <a:spLocks noEditPoints="1"/>
            </p:cNvSpPr>
            <p:nvPr/>
          </p:nvSpPr>
          <p:spPr bwMode="auto">
            <a:xfrm>
              <a:off x="3284539" y="5487988"/>
              <a:ext cx="712788" cy="441325"/>
            </a:xfrm>
            <a:custGeom>
              <a:avLst/>
              <a:gdLst>
                <a:gd name="T0" fmla="*/ 768 w 1393"/>
                <a:gd name="T1" fmla="*/ 796 h 860"/>
                <a:gd name="T2" fmla="*/ 484 w 1393"/>
                <a:gd name="T3" fmla="*/ 681 h 860"/>
                <a:gd name="T4" fmla="*/ 727 w 1393"/>
                <a:gd name="T5" fmla="*/ 604 h 860"/>
                <a:gd name="T6" fmla="*/ 811 w 1393"/>
                <a:gd name="T7" fmla="*/ 605 h 860"/>
                <a:gd name="T8" fmla="*/ 1298 w 1393"/>
                <a:gd name="T9" fmla="*/ 434 h 860"/>
                <a:gd name="T10" fmla="*/ 768 w 1393"/>
                <a:gd name="T11" fmla="*/ 796 h 860"/>
                <a:gd name="T12" fmla="*/ 753 w 1393"/>
                <a:gd name="T13" fmla="*/ 367 h 860"/>
                <a:gd name="T14" fmla="*/ 681 w 1393"/>
                <a:gd name="T15" fmla="*/ 335 h 860"/>
                <a:gd name="T16" fmla="*/ 860 w 1393"/>
                <a:gd name="T17" fmla="*/ 102 h 860"/>
                <a:gd name="T18" fmla="*/ 986 w 1393"/>
                <a:gd name="T19" fmla="*/ 190 h 860"/>
                <a:gd name="T20" fmla="*/ 753 w 1393"/>
                <a:gd name="T21" fmla="*/ 367 h 860"/>
                <a:gd name="T22" fmla="*/ 1308 w 1393"/>
                <a:gd name="T23" fmla="*/ 314 h 860"/>
                <a:gd name="T24" fmla="*/ 1298 w 1393"/>
                <a:gd name="T25" fmla="*/ 50 h 860"/>
                <a:gd name="T26" fmla="*/ 852 w 1393"/>
                <a:gd name="T27" fmla="*/ 78 h 860"/>
                <a:gd name="T28" fmla="*/ 848 w 1393"/>
                <a:gd name="T29" fmla="*/ 83 h 860"/>
                <a:gd name="T30" fmla="*/ 659 w 1393"/>
                <a:gd name="T31" fmla="*/ 334 h 860"/>
                <a:gd name="T32" fmla="*/ 650 w 1393"/>
                <a:gd name="T33" fmla="*/ 345 h 860"/>
                <a:gd name="T34" fmla="*/ 696 w 1393"/>
                <a:gd name="T35" fmla="*/ 411 h 860"/>
                <a:gd name="T36" fmla="*/ 854 w 1393"/>
                <a:gd name="T37" fmla="*/ 449 h 860"/>
                <a:gd name="T38" fmla="*/ 862 w 1393"/>
                <a:gd name="T39" fmla="*/ 462 h 860"/>
                <a:gd name="T40" fmla="*/ 852 w 1393"/>
                <a:gd name="T41" fmla="*/ 471 h 860"/>
                <a:gd name="T42" fmla="*/ 849 w 1393"/>
                <a:gd name="T43" fmla="*/ 470 h 860"/>
                <a:gd name="T44" fmla="*/ 715 w 1393"/>
                <a:gd name="T45" fmla="*/ 439 h 860"/>
                <a:gd name="T46" fmla="*/ 762 w 1393"/>
                <a:gd name="T47" fmla="*/ 507 h 860"/>
                <a:gd name="T48" fmla="*/ 759 w 1393"/>
                <a:gd name="T49" fmla="*/ 523 h 860"/>
                <a:gd name="T50" fmla="*/ 753 w 1393"/>
                <a:gd name="T51" fmla="*/ 525 h 860"/>
                <a:gd name="T52" fmla="*/ 744 w 1393"/>
                <a:gd name="T53" fmla="*/ 520 h 860"/>
                <a:gd name="T54" fmla="*/ 682 w 1393"/>
                <a:gd name="T55" fmla="*/ 431 h 860"/>
                <a:gd name="T56" fmla="*/ 583 w 1393"/>
                <a:gd name="T57" fmla="*/ 408 h 860"/>
                <a:gd name="T58" fmla="*/ 528 w 1393"/>
                <a:gd name="T59" fmla="*/ 447 h 860"/>
                <a:gd name="T60" fmla="*/ 542 w 1393"/>
                <a:gd name="T61" fmla="*/ 474 h 860"/>
                <a:gd name="T62" fmla="*/ 634 w 1393"/>
                <a:gd name="T63" fmla="*/ 503 h 860"/>
                <a:gd name="T64" fmla="*/ 641 w 1393"/>
                <a:gd name="T65" fmla="*/ 517 h 860"/>
                <a:gd name="T66" fmla="*/ 630 w 1393"/>
                <a:gd name="T67" fmla="*/ 525 h 860"/>
                <a:gd name="T68" fmla="*/ 627 w 1393"/>
                <a:gd name="T69" fmla="*/ 524 h 860"/>
                <a:gd name="T70" fmla="*/ 556 w 1393"/>
                <a:gd name="T71" fmla="*/ 502 h 860"/>
                <a:gd name="T72" fmla="*/ 575 w 1393"/>
                <a:gd name="T73" fmla="*/ 540 h 860"/>
                <a:gd name="T74" fmla="*/ 570 w 1393"/>
                <a:gd name="T75" fmla="*/ 555 h 860"/>
                <a:gd name="T76" fmla="*/ 565 w 1393"/>
                <a:gd name="T77" fmla="*/ 556 h 860"/>
                <a:gd name="T78" fmla="*/ 555 w 1393"/>
                <a:gd name="T79" fmla="*/ 550 h 860"/>
                <a:gd name="T80" fmla="*/ 526 w 1393"/>
                <a:gd name="T81" fmla="*/ 492 h 860"/>
                <a:gd name="T82" fmla="*/ 475 w 1393"/>
                <a:gd name="T83" fmla="*/ 476 h 860"/>
                <a:gd name="T84" fmla="*/ 427 w 1393"/>
                <a:gd name="T85" fmla="*/ 495 h 860"/>
                <a:gd name="T86" fmla="*/ 393 w 1393"/>
                <a:gd name="T87" fmla="*/ 501 h 860"/>
                <a:gd name="T88" fmla="*/ 408 w 1393"/>
                <a:gd name="T89" fmla="*/ 539 h 860"/>
                <a:gd name="T90" fmla="*/ 487 w 1393"/>
                <a:gd name="T91" fmla="*/ 570 h 860"/>
                <a:gd name="T92" fmla="*/ 494 w 1393"/>
                <a:gd name="T93" fmla="*/ 585 h 860"/>
                <a:gd name="T94" fmla="*/ 483 w 1393"/>
                <a:gd name="T95" fmla="*/ 592 h 860"/>
                <a:gd name="T96" fmla="*/ 479 w 1393"/>
                <a:gd name="T97" fmla="*/ 591 h 860"/>
                <a:gd name="T98" fmla="*/ 420 w 1393"/>
                <a:gd name="T99" fmla="*/ 568 h 860"/>
                <a:gd name="T100" fmla="*/ 438 w 1393"/>
                <a:gd name="T101" fmla="*/ 612 h 860"/>
                <a:gd name="T102" fmla="*/ 432 w 1393"/>
                <a:gd name="T103" fmla="*/ 626 h 860"/>
                <a:gd name="T104" fmla="*/ 427 w 1393"/>
                <a:gd name="T105" fmla="*/ 627 h 860"/>
                <a:gd name="T106" fmla="*/ 417 w 1393"/>
                <a:gd name="T107" fmla="*/ 620 h 860"/>
                <a:gd name="T108" fmla="*/ 391 w 1393"/>
                <a:gd name="T109" fmla="*/ 556 h 860"/>
                <a:gd name="T110" fmla="*/ 304 w 1393"/>
                <a:gd name="T111" fmla="*/ 522 h 860"/>
                <a:gd name="T112" fmla="*/ 5 w 1393"/>
                <a:gd name="T113" fmla="*/ 769 h 860"/>
                <a:gd name="T114" fmla="*/ 660 w 1393"/>
                <a:gd name="T115" fmla="*/ 856 h 860"/>
                <a:gd name="T116" fmla="*/ 1386 w 1393"/>
                <a:gd name="T117" fmla="*/ 774 h 860"/>
                <a:gd name="T118" fmla="*/ 1308 w 1393"/>
                <a:gd name="T119" fmla="*/ 314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3" h="860">
                  <a:moveTo>
                    <a:pt x="768" y="796"/>
                  </a:moveTo>
                  <a:cubicBezTo>
                    <a:pt x="680" y="813"/>
                    <a:pt x="491" y="778"/>
                    <a:pt x="484" y="681"/>
                  </a:cubicBezTo>
                  <a:cubicBezTo>
                    <a:pt x="479" y="601"/>
                    <a:pt x="593" y="602"/>
                    <a:pt x="727" y="604"/>
                  </a:cubicBezTo>
                  <a:cubicBezTo>
                    <a:pt x="755" y="605"/>
                    <a:pt x="783" y="605"/>
                    <a:pt x="811" y="605"/>
                  </a:cubicBezTo>
                  <a:cubicBezTo>
                    <a:pt x="976" y="603"/>
                    <a:pt x="1298" y="434"/>
                    <a:pt x="1298" y="434"/>
                  </a:cubicBezTo>
                  <a:cubicBezTo>
                    <a:pt x="1254" y="564"/>
                    <a:pt x="855" y="780"/>
                    <a:pt x="768" y="796"/>
                  </a:cubicBezTo>
                  <a:close/>
                  <a:moveTo>
                    <a:pt x="753" y="367"/>
                  </a:moveTo>
                  <a:cubicBezTo>
                    <a:pt x="717" y="362"/>
                    <a:pt x="695" y="349"/>
                    <a:pt x="681" y="335"/>
                  </a:cubicBezTo>
                  <a:cubicBezTo>
                    <a:pt x="686" y="213"/>
                    <a:pt x="826" y="122"/>
                    <a:pt x="860" y="102"/>
                  </a:cubicBezTo>
                  <a:cubicBezTo>
                    <a:pt x="913" y="112"/>
                    <a:pt x="958" y="148"/>
                    <a:pt x="986" y="190"/>
                  </a:cubicBezTo>
                  <a:cubicBezTo>
                    <a:pt x="1014" y="234"/>
                    <a:pt x="835" y="378"/>
                    <a:pt x="753" y="367"/>
                  </a:cubicBezTo>
                  <a:moveTo>
                    <a:pt x="1308" y="314"/>
                  </a:moveTo>
                  <a:lnTo>
                    <a:pt x="1298" y="50"/>
                  </a:lnTo>
                  <a:cubicBezTo>
                    <a:pt x="1084" y="0"/>
                    <a:pt x="852" y="78"/>
                    <a:pt x="852" y="78"/>
                  </a:cubicBezTo>
                  <a:cubicBezTo>
                    <a:pt x="852" y="78"/>
                    <a:pt x="850" y="80"/>
                    <a:pt x="848" y="83"/>
                  </a:cubicBezTo>
                  <a:cubicBezTo>
                    <a:pt x="810" y="106"/>
                    <a:pt x="665" y="200"/>
                    <a:pt x="659" y="334"/>
                  </a:cubicBezTo>
                  <a:cubicBezTo>
                    <a:pt x="656" y="337"/>
                    <a:pt x="653" y="341"/>
                    <a:pt x="650" y="345"/>
                  </a:cubicBezTo>
                  <a:lnTo>
                    <a:pt x="696" y="411"/>
                  </a:lnTo>
                  <a:lnTo>
                    <a:pt x="854" y="449"/>
                  </a:lnTo>
                  <a:cubicBezTo>
                    <a:pt x="860" y="450"/>
                    <a:pt x="864" y="456"/>
                    <a:pt x="862" y="462"/>
                  </a:cubicBezTo>
                  <a:cubicBezTo>
                    <a:pt x="861" y="467"/>
                    <a:pt x="857" y="471"/>
                    <a:pt x="852" y="471"/>
                  </a:cubicBezTo>
                  <a:lnTo>
                    <a:pt x="849" y="470"/>
                  </a:lnTo>
                  <a:lnTo>
                    <a:pt x="715" y="439"/>
                  </a:lnTo>
                  <a:lnTo>
                    <a:pt x="762" y="507"/>
                  </a:lnTo>
                  <a:cubicBezTo>
                    <a:pt x="766" y="512"/>
                    <a:pt x="764" y="519"/>
                    <a:pt x="759" y="523"/>
                  </a:cubicBezTo>
                  <a:cubicBezTo>
                    <a:pt x="757" y="524"/>
                    <a:pt x="755" y="525"/>
                    <a:pt x="753" y="525"/>
                  </a:cubicBezTo>
                  <a:cubicBezTo>
                    <a:pt x="749" y="525"/>
                    <a:pt x="746" y="523"/>
                    <a:pt x="744" y="520"/>
                  </a:cubicBezTo>
                  <a:lnTo>
                    <a:pt x="682" y="431"/>
                  </a:lnTo>
                  <a:lnTo>
                    <a:pt x="583" y="408"/>
                  </a:lnTo>
                  <a:cubicBezTo>
                    <a:pt x="564" y="423"/>
                    <a:pt x="545" y="436"/>
                    <a:pt x="528" y="447"/>
                  </a:cubicBezTo>
                  <a:lnTo>
                    <a:pt x="542" y="474"/>
                  </a:lnTo>
                  <a:lnTo>
                    <a:pt x="634" y="503"/>
                  </a:lnTo>
                  <a:cubicBezTo>
                    <a:pt x="639" y="505"/>
                    <a:pt x="643" y="511"/>
                    <a:pt x="641" y="517"/>
                  </a:cubicBezTo>
                  <a:cubicBezTo>
                    <a:pt x="639" y="522"/>
                    <a:pt x="635" y="525"/>
                    <a:pt x="630" y="525"/>
                  </a:cubicBezTo>
                  <a:lnTo>
                    <a:pt x="627" y="524"/>
                  </a:lnTo>
                  <a:lnTo>
                    <a:pt x="556" y="502"/>
                  </a:lnTo>
                  <a:lnTo>
                    <a:pt x="575" y="540"/>
                  </a:lnTo>
                  <a:cubicBezTo>
                    <a:pt x="578" y="546"/>
                    <a:pt x="576" y="552"/>
                    <a:pt x="570" y="555"/>
                  </a:cubicBezTo>
                  <a:cubicBezTo>
                    <a:pt x="568" y="556"/>
                    <a:pt x="567" y="556"/>
                    <a:pt x="565" y="556"/>
                  </a:cubicBezTo>
                  <a:cubicBezTo>
                    <a:pt x="561" y="556"/>
                    <a:pt x="557" y="554"/>
                    <a:pt x="555" y="550"/>
                  </a:cubicBezTo>
                  <a:lnTo>
                    <a:pt x="526" y="492"/>
                  </a:lnTo>
                  <a:lnTo>
                    <a:pt x="475" y="476"/>
                  </a:lnTo>
                  <a:cubicBezTo>
                    <a:pt x="446" y="490"/>
                    <a:pt x="427" y="495"/>
                    <a:pt x="427" y="495"/>
                  </a:cubicBezTo>
                  <a:cubicBezTo>
                    <a:pt x="415" y="497"/>
                    <a:pt x="404" y="499"/>
                    <a:pt x="393" y="501"/>
                  </a:cubicBezTo>
                  <a:lnTo>
                    <a:pt x="408" y="539"/>
                  </a:lnTo>
                  <a:lnTo>
                    <a:pt x="487" y="570"/>
                  </a:lnTo>
                  <a:cubicBezTo>
                    <a:pt x="493" y="572"/>
                    <a:pt x="496" y="579"/>
                    <a:pt x="494" y="585"/>
                  </a:cubicBezTo>
                  <a:cubicBezTo>
                    <a:pt x="492" y="589"/>
                    <a:pt x="488" y="592"/>
                    <a:pt x="483" y="592"/>
                  </a:cubicBezTo>
                  <a:lnTo>
                    <a:pt x="479" y="591"/>
                  </a:lnTo>
                  <a:lnTo>
                    <a:pt x="420" y="568"/>
                  </a:lnTo>
                  <a:lnTo>
                    <a:pt x="438" y="612"/>
                  </a:lnTo>
                  <a:cubicBezTo>
                    <a:pt x="440" y="617"/>
                    <a:pt x="437" y="624"/>
                    <a:pt x="432" y="626"/>
                  </a:cubicBezTo>
                  <a:lnTo>
                    <a:pt x="427" y="627"/>
                  </a:lnTo>
                  <a:cubicBezTo>
                    <a:pt x="423" y="627"/>
                    <a:pt x="419" y="624"/>
                    <a:pt x="417" y="620"/>
                  </a:cubicBezTo>
                  <a:lnTo>
                    <a:pt x="391" y="556"/>
                  </a:lnTo>
                  <a:lnTo>
                    <a:pt x="304" y="522"/>
                  </a:lnTo>
                  <a:cubicBezTo>
                    <a:pt x="36" y="596"/>
                    <a:pt x="0" y="723"/>
                    <a:pt x="5" y="769"/>
                  </a:cubicBezTo>
                  <a:cubicBezTo>
                    <a:pt x="11" y="821"/>
                    <a:pt x="345" y="860"/>
                    <a:pt x="660" y="856"/>
                  </a:cubicBezTo>
                  <a:cubicBezTo>
                    <a:pt x="974" y="852"/>
                    <a:pt x="1386" y="774"/>
                    <a:pt x="1386" y="774"/>
                  </a:cubicBezTo>
                  <a:cubicBezTo>
                    <a:pt x="1393" y="633"/>
                    <a:pt x="1308" y="314"/>
                    <a:pt x="1308" y="314"/>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82"/>
            <p:cNvSpPr>
              <a:spLocks/>
            </p:cNvSpPr>
            <p:nvPr/>
          </p:nvSpPr>
          <p:spPr bwMode="auto">
            <a:xfrm>
              <a:off x="3230564" y="5915026"/>
              <a:ext cx="763588" cy="84138"/>
            </a:xfrm>
            <a:custGeom>
              <a:avLst/>
              <a:gdLst>
                <a:gd name="T0" fmla="*/ 111 w 1492"/>
                <a:gd name="T1" fmla="*/ 0 h 166"/>
                <a:gd name="T2" fmla="*/ 671 w 1492"/>
                <a:gd name="T3" fmla="*/ 78 h 166"/>
                <a:gd name="T4" fmla="*/ 1492 w 1492"/>
                <a:gd name="T5" fmla="*/ 0 h 166"/>
                <a:gd name="T6" fmla="*/ 1492 w 1492"/>
                <a:gd name="T7" fmla="*/ 71 h 166"/>
                <a:gd name="T8" fmla="*/ 626 w 1492"/>
                <a:gd name="T9" fmla="*/ 158 h 166"/>
                <a:gd name="T10" fmla="*/ 111 w 1492"/>
                <a:gd name="T11" fmla="*/ 0 h 166"/>
              </a:gdLst>
              <a:ahLst/>
              <a:cxnLst>
                <a:cxn ang="0">
                  <a:pos x="T0" y="T1"/>
                </a:cxn>
                <a:cxn ang="0">
                  <a:pos x="T2" y="T3"/>
                </a:cxn>
                <a:cxn ang="0">
                  <a:pos x="T4" y="T5"/>
                </a:cxn>
                <a:cxn ang="0">
                  <a:pos x="T6" y="T7"/>
                </a:cxn>
                <a:cxn ang="0">
                  <a:pos x="T8" y="T9"/>
                </a:cxn>
                <a:cxn ang="0">
                  <a:pos x="T10" y="T11"/>
                </a:cxn>
              </a:cxnLst>
              <a:rect l="0" t="0" r="r" b="b"/>
              <a:pathLst>
                <a:path w="1492" h="166">
                  <a:moveTo>
                    <a:pt x="111" y="0"/>
                  </a:moveTo>
                  <a:cubicBezTo>
                    <a:pt x="111" y="0"/>
                    <a:pt x="254" y="100"/>
                    <a:pt x="671" y="78"/>
                  </a:cubicBezTo>
                  <a:cubicBezTo>
                    <a:pt x="1088" y="56"/>
                    <a:pt x="1492" y="0"/>
                    <a:pt x="1492" y="0"/>
                  </a:cubicBezTo>
                  <a:lnTo>
                    <a:pt x="1492" y="71"/>
                  </a:lnTo>
                  <a:cubicBezTo>
                    <a:pt x="1492" y="71"/>
                    <a:pt x="842" y="158"/>
                    <a:pt x="626" y="158"/>
                  </a:cubicBezTo>
                  <a:cubicBezTo>
                    <a:pt x="411" y="158"/>
                    <a:pt x="0" y="166"/>
                    <a:pt x="111" y="0"/>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705"/>
            <p:cNvSpPr>
              <a:spLocks/>
            </p:cNvSpPr>
            <p:nvPr/>
          </p:nvSpPr>
          <p:spPr bwMode="auto">
            <a:xfrm>
              <a:off x="3632201" y="5702300"/>
              <a:ext cx="25400" cy="23813"/>
            </a:xfrm>
            <a:custGeom>
              <a:avLst/>
              <a:gdLst>
                <a:gd name="T0" fmla="*/ 25 w 48"/>
                <a:gd name="T1" fmla="*/ 49 h 49"/>
                <a:gd name="T2" fmla="*/ 2 w 48"/>
                <a:gd name="T3" fmla="*/ 16 h 49"/>
                <a:gd name="T4" fmla="*/ 0 w 48"/>
                <a:gd name="T5" fmla="*/ 16 h 49"/>
                <a:gd name="T6" fmla="*/ 0 w 48"/>
                <a:gd name="T7" fmla="*/ 11 h 49"/>
                <a:gd name="T8" fmla="*/ 3 w 48"/>
                <a:gd name="T9" fmla="*/ 11 h 49"/>
                <a:gd name="T10" fmla="*/ 10 w 48"/>
                <a:gd name="T11" fmla="*/ 12 h 49"/>
                <a:gd name="T12" fmla="*/ 16 w 48"/>
                <a:gd name="T13" fmla="*/ 12 h 49"/>
                <a:gd name="T14" fmla="*/ 32 w 48"/>
                <a:gd name="T15" fmla="*/ 0 h 49"/>
                <a:gd name="T16" fmla="*/ 38 w 48"/>
                <a:gd name="T17" fmla="*/ 2 h 49"/>
                <a:gd name="T18" fmla="*/ 40 w 48"/>
                <a:gd name="T19" fmla="*/ 12 h 49"/>
                <a:gd name="T20" fmla="*/ 48 w 48"/>
                <a:gd name="T21" fmla="*/ 22 h 49"/>
                <a:gd name="T22" fmla="*/ 48 w 48"/>
                <a:gd name="T23" fmla="*/ 27 h 49"/>
                <a:gd name="T24" fmla="*/ 35 w 48"/>
                <a:gd name="T25" fmla="*/ 24 h 49"/>
                <a:gd name="T26" fmla="*/ 44 w 48"/>
                <a:gd name="T27" fmla="*/ 37 h 49"/>
                <a:gd name="T28" fmla="*/ 25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5" y="49"/>
                  </a:moveTo>
                  <a:lnTo>
                    <a:pt x="2" y="16"/>
                  </a:lnTo>
                  <a:lnTo>
                    <a:pt x="0" y="16"/>
                  </a:lnTo>
                  <a:cubicBezTo>
                    <a:pt x="0" y="14"/>
                    <a:pt x="0" y="13"/>
                    <a:pt x="0" y="11"/>
                  </a:cubicBezTo>
                  <a:cubicBezTo>
                    <a:pt x="1" y="11"/>
                    <a:pt x="2" y="11"/>
                    <a:pt x="3" y="11"/>
                  </a:cubicBezTo>
                  <a:cubicBezTo>
                    <a:pt x="6" y="11"/>
                    <a:pt x="8" y="11"/>
                    <a:pt x="10" y="12"/>
                  </a:cubicBezTo>
                  <a:cubicBezTo>
                    <a:pt x="12" y="12"/>
                    <a:pt x="14" y="12"/>
                    <a:pt x="16" y="12"/>
                  </a:cubicBezTo>
                  <a:cubicBezTo>
                    <a:pt x="24" y="12"/>
                    <a:pt x="31" y="10"/>
                    <a:pt x="32" y="0"/>
                  </a:cubicBezTo>
                  <a:lnTo>
                    <a:pt x="38" y="2"/>
                  </a:lnTo>
                  <a:cubicBezTo>
                    <a:pt x="39" y="4"/>
                    <a:pt x="40" y="8"/>
                    <a:pt x="40" y="12"/>
                  </a:cubicBezTo>
                  <a:cubicBezTo>
                    <a:pt x="39" y="21"/>
                    <a:pt x="44" y="22"/>
                    <a:pt x="48" y="22"/>
                  </a:cubicBezTo>
                  <a:cubicBezTo>
                    <a:pt x="48" y="24"/>
                    <a:pt x="48" y="26"/>
                    <a:pt x="48" y="27"/>
                  </a:cubicBezTo>
                  <a:lnTo>
                    <a:pt x="35" y="24"/>
                  </a:lnTo>
                  <a:lnTo>
                    <a:pt x="44" y="37"/>
                  </a:lnTo>
                  <a:cubicBezTo>
                    <a:pt x="39" y="43"/>
                    <a:pt x="31" y="45"/>
                    <a:pt x="25" y="49"/>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706"/>
            <p:cNvSpPr>
              <a:spLocks noEditPoints="1"/>
            </p:cNvSpPr>
            <p:nvPr/>
          </p:nvSpPr>
          <p:spPr bwMode="auto">
            <a:xfrm>
              <a:off x="3632201" y="5702300"/>
              <a:ext cx="25400" cy="34925"/>
            </a:xfrm>
            <a:custGeom>
              <a:avLst/>
              <a:gdLst>
                <a:gd name="T0" fmla="*/ 17 w 49"/>
                <a:gd name="T1" fmla="*/ 68 h 68"/>
                <a:gd name="T2" fmla="*/ 1 w 49"/>
                <a:gd name="T3" fmla="*/ 16 h 68"/>
                <a:gd name="T4" fmla="*/ 3 w 49"/>
                <a:gd name="T5" fmla="*/ 16 h 68"/>
                <a:gd name="T6" fmla="*/ 26 w 49"/>
                <a:gd name="T7" fmla="*/ 49 h 68"/>
                <a:gd name="T8" fmla="*/ 17 w 49"/>
                <a:gd name="T9" fmla="*/ 68 h 68"/>
                <a:gd name="T10" fmla="*/ 45 w 49"/>
                <a:gd name="T11" fmla="*/ 37 h 68"/>
                <a:gd name="T12" fmla="*/ 36 w 49"/>
                <a:gd name="T13" fmla="*/ 24 h 68"/>
                <a:gd name="T14" fmla="*/ 49 w 49"/>
                <a:gd name="T15" fmla="*/ 27 h 68"/>
                <a:gd name="T16" fmla="*/ 45 w 49"/>
                <a:gd name="T17" fmla="*/ 37 h 68"/>
                <a:gd name="T18" fmla="*/ 39 w 49"/>
                <a:gd name="T19" fmla="*/ 2 h 68"/>
                <a:gd name="T20" fmla="*/ 33 w 49"/>
                <a:gd name="T21" fmla="*/ 0 h 68"/>
                <a:gd name="T22" fmla="*/ 33 w 49"/>
                <a:gd name="T23" fmla="*/ 0 h 68"/>
                <a:gd name="T24" fmla="*/ 35 w 49"/>
                <a:gd name="T25" fmla="*/ 0 h 68"/>
                <a:gd name="T26" fmla="*/ 39 w 49"/>
                <a:gd name="T2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8">
                  <a:moveTo>
                    <a:pt x="17" y="68"/>
                  </a:moveTo>
                  <a:cubicBezTo>
                    <a:pt x="1" y="66"/>
                    <a:pt x="0" y="42"/>
                    <a:pt x="1" y="16"/>
                  </a:cubicBezTo>
                  <a:lnTo>
                    <a:pt x="3" y="16"/>
                  </a:lnTo>
                  <a:lnTo>
                    <a:pt x="26" y="49"/>
                  </a:lnTo>
                  <a:cubicBezTo>
                    <a:pt x="21" y="53"/>
                    <a:pt x="17" y="58"/>
                    <a:pt x="17" y="68"/>
                  </a:cubicBezTo>
                  <a:moveTo>
                    <a:pt x="45" y="37"/>
                  </a:moveTo>
                  <a:lnTo>
                    <a:pt x="36" y="24"/>
                  </a:lnTo>
                  <a:lnTo>
                    <a:pt x="49" y="27"/>
                  </a:lnTo>
                  <a:cubicBezTo>
                    <a:pt x="48" y="31"/>
                    <a:pt x="47" y="34"/>
                    <a:pt x="45" y="37"/>
                  </a:cubicBezTo>
                  <a:close/>
                  <a:moveTo>
                    <a:pt x="39" y="2"/>
                  </a:moveTo>
                  <a:lnTo>
                    <a:pt x="33" y="0"/>
                  </a:lnTo>
                  <a:cubicBezTo>
                    <a:pt x="33" y="0"/>
                    <a:pt x="33" y="0"/>
                    <a:pt x="33" y="0"/>
                  </a:cubicBezTo>
                  <a:cubicBezTo>
                    <a:pt x="34" y="0"/>
                    <a:pt x="35" y="0"/>
                    <a:pt x="35" y="0"/>
                  </a:cubicBezTo>
                  <a:cubicBezTo>
                    <a:pt x="37" y="0"/>
                    <a:pt x="38" y="0"/>
                    <a:pt x="39" y="2"/>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732"/>
            <p:cNvSpPr>
              <a:spLocks/>
            </p:cNvSpPr>
            <p:nvPr/>
          </p:nvSpPr>
          <p:spPr bwMode="auto">
            <a:xfrm>
              <a:off x="3714751" y="5984875"/>
              <a:ext cx="23813" cy="28575"/>
            </a:xfrm>
            <a:custGeom>
              <a:avLst/>
              <a:gdLst>
                <a:gd name="T0" fmla="*/ 23 w 47"/>
                <a:gd name="T1" fmla="*/ 58 h 58"/>
                <a:gd name="T2" fmla="*/ 17 w 47"/>
                <a:gd name="T3" fmla="*/ 57 h 58"/>
                <a:gd name="T4" fmla="*/ 26 w 47"/>
                <a:gd name="T5" fmla="*/ 0 h 58"/>
                <a:gd name="T6" fmla="*/ 23 w 47"/>
                <a:gd name="T7" fmla="*/ 58 h 58"/>
              </a:gdLst>
              <a:ahLst/>
              <a:cxnLst>
                <a:cxn ang="0">
                  <a:pos x="T0" y="T1"/>
                </a:cxn>
                <a:cxn ang="0">
                  <a:pos x="T2" y="T3"/>
                </a:cxn>
                <a:cxn ang="0">
                  <a:pos x="T4" y="T5"/>
                </a:cxn>
                <a:cxn ang="0">
                  <a:pos x="T6" y="T7"/>
                </a:cxn>
              </a:cxnLst>
              <a:rect l="0" t="0" r="r" b="b"/>
              <a:pathLst>
                <a:path w="47" h="58">
                  <a:moveTo>
                    <a:pt x="23" y="58"/>
                  </a:moveTo>
                  <a:cubicBezTo>
                    <a:pt x="21" y="58"/>
                    <a:pt x="19" y="58"/>
                    <a:pt x="17" y="57"/>
                  </a:cubicBezTo>
                  <a:cubicBezTo>
                    <a:pt x="0" y="33"/>
                    <a:pt x="18" y="21"/>
                    <a:pt x="26" y="0"/>
                  </a:cubicBezTo>
                  <a:cubicBezTo>
                    <a:pt x="47" y="1"/>
                    <a:pt x="47" y="58"/>
                    <a:pt x="23" y="58"/>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739"/>
            <p:cNvSpPr>
              <a:spLocks/>
            </p:cNvSpPr>
            <p:nvPr/>
          </p:nvSpPr>
          <p:spPr bwMode="auto">
            <a:xfrm>
              <a:off x="3529013" y="5926138"/>
              <a:ext cx="19050" cy="30163"/>
            </a:xfrm>
            <a:custGeom>
              <a:avLst/>
              <a:gdLst>
                <a:gd name="T0" fmla="*/ 19 w 40"/>
                <a:gd name="T1" fmla="*/ 57 h 57"/>
                <a:gd name="T2" fmla="*/ 9 w 40"/>
                <a:gd name="T3" fmla="*/ 0 h 57"/>
                <a:gd name="T4" fmla="*/ 38 w 40"/>
                <a:gd name="T5" fmla="*/ 1 h 57"/>
                <a:gd name="T6" fmla="*/ 21 w 40"/>
                <a:gd name="T7" fmla="*/ 57 h 57"/>
                <a:gd name="T8" fmla="*/ 19 w 40"/>
                <a:gd name="T9" fmla="*/ 57 h 57"/>
              </a:gdLst>
              <a:ahLst/>
              <a:cxnLst>
                <a:cxn ang="0">
                  <a:pos x="T0" y="T1"/>
                </a:cxn>
                <a:cxn ang="0">
                  <a:pos x="T2" y="T3"/>
                </a:cxn>
                <a:cxn ang="0">
                  <a:pos x="T4" y="T5"/>
                </a:cxn>
                <a:cxn ang="0">
                  <a:pos x="T6" y="T7"/>
                </a:cxn>
                <a:cxn ang="0">
                  <a:pos x="T8" y="T9"/>
                </a:cxn>
              </a:cxnLst>
              <a:rect l="0" t="0" r="r" b="b"/>
              <a:pathLst>
                <a:path w="40" h="57">
                  <a:moveTo>
                    <a:pt x="19" y="57"/>
                  </a:moveTo>
                  <a:cubicBezTo>
                    <a:pt x="4" y="52"/>
                    <a:pt x="0" y="19"/>
                    <a:pt x="9" y="0"/>
                  </a:cubicBezTo>
                  <a:cubicBezTo>
                    <a:pt x="19" y="0"/>
                    <a:pt x="28" y="0"/>
                    <a:pt x="38" y="1"/>
                  </a:cubicBezTo>
                  <a:cubicBezTo>
                    <a:pt x="40" y="30"/>
                    <a:pt x="27" y="39"/>
                    <a:pt x="21" y="57"/>
                  </a:cubicBezTo>
                  <a:cubicBezTo>
                    <a:pt x="21" y="57"/>
                    <a:pt x="20" y="57"/>
                    <a:pt x="19" y="5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740"/>
            <p:cNvSpPr>
              <a:spLocks/>
            </p:cNvSpPr>
            <p:nvPr/>
          </p:nvSpPr>
          <p:spPr bwMode="auto">
            <a:xfrm>
              <a:off x="3532188" y="5919788"/>
              <a:ext cx="15875" cy="7938"/>
            </a:xfrm>
            <a:custGeom>
              <a:avLst/>
              <a:gdLst>
                <a:gd name="T0" fmla="*/ 29 w 29"/>
                <a:gd name="T1" fmla="*/ 15 h 15"/>
                <a:gd name="T2" fmla="*/ 0 w 29"/>
                <a:gd name="T3" fmla="*/ 14 h 15"/>
                <a:gd name="T4" fmla="*/ 17 w 29"/>
                <a:gd name="T5" fmla="*/ 0 h 15"/>
                <a:gd name="T6" fmla="*/ 28 w 29"/>
                <a:gd name="T7" fmla="*/ 3 h 15"/>
                <a:gd name="T8" fmla="*/ 29 w 29"/>
                <a:gd name="T9" fmla="*/ 15 h 15"/>
              </a:gdLst>
              <a:ahLst/>
              <a:cxnLst>
                <a:cxn ang="0">
                  <a:pos x="T0" y="T1"/>
                </a:cxn>
                <a:cxn ang="0">
                  <a:pos x="T2" y="T3"/>
                </a:cxn>
                <a:cxn ang="0">
                  <a:pos x="T4" y="T5"/>
                </a:cxn>
                <a:cxn ang="0">
                  <a:pos x="T6" y="T7"/>
                </a:cxn>
                <a:cxn ang="0">
                  <a:pos x="T8" y="T9"/>
                </a:cxn>
              </a:cxnLst>
              <a:rect l="0" t="0" r="r" b="b"/>
              <a:pathLst>
                <a:path w="29" h="15">
                  <a:moveTo>
                    <a:pt x="29" y="15"/>
                  </a:moveTo>
                  <a:cubicBezTo>
                    <a:pt x="19" y="14"/>
                    <a:pt x="10" y="14"/>
                    <a:pt x="0" y="14"/>
                  </a:cubicBezTo>
                  <a:cubicBezTo>
                    <a:pt x="3" y="6"/>
                    <a:pt x="9" y="0"/>
                    <a:pt x="17" y="0"/>
                  </a:cubicBezTo>
                  <a:cubicBezTo>
                    <a:pt x="21" y="0"/>
                    <a:pt x="24" y="1"/>
                    <a:pt x="28" y="3"/>
                  </a:cubicBezTo>
                  <a:cubicBezTo>
                    <a:pt x="29" y="7"/>
                    <a:pt x="29" y="11"/>
                    <a:pt x="29" y="1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741"/>
            <p:cNvSpPr>
              <a:spLocks/>
            </p:cNvSpPr>
            <p:nvPr/>
          </p:nvSpPr>
          <p:spPr bwMode="auto">
            <a:xfrm>
              <a:off x="3538538" y="5956300"/>
              <a:ext cx="0"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2" y="0"/>
                    <a:pt x="2" y="0"/>
                  </a:cubicBezTo>
                  <a:cubicBezTo>
                    <a:pt x="2" y="0"/>
                    <a:pt x="2" y="0"/>
                    <a:pt x="2" y="0"/>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743"/>
            <p:cNvSpPr>
              <a:spLocks/>
            </p:cNvSpPr>
            <p:nvPr/>
          </p:nvSpPr>
          <p:spPr bwMode="auto">
            <a:xfrm>
              <a:off x="3325813" y="5605463"/>
              <a:ext cx="20638" cy="26988"/>
            </a:xfrm>
            <a:custGeom>
              <a:avLst/>
              <a:gdLst>
                <a:gd name="T0" fmla="*/ 29 w 40"/>
                <a:gd name="T1" fmla="*/ 52 h 52"/>
                <a:gd name="T2" fmla="*/ 0 w 40"/>
                <a:gd name="T3" fmla="*/ 9 h 52"/>
                <a:gd name="T4" fmla="*/ 9 w 40"/>
                <a:gd name="T5" fmla="*/ 0 h 52"/>
                <a:gd name="T6" fmla="*/ 40 w 40"/>
                <a:gd name="T7" fmla="*/ 43 h 52"/>
                <a:gd name="T8" fmla="*/ 29 w 40"/>
                <a:gd name="T9" fmla="*/ 52 h 52"/>
              </a:gdLst>
              <a:ahLst/>
              <a:cxnLst>
                <a:cxn ang="0">
                  <a:pos x="T0" y="T1"/>
                </a:cxn>
                <a:cxn ang="0">
                  <a:pos x="T2" y="T3"/>
                </a:cxn>
                <a:cxn ang="0">
                  <a:pos x="T4" y="T5"/>
                </a:cxn>
                <a:cxn ang="0">
                  <a:pos x="T6" y="T7"/>
                </a:cxn>
                <a:cxn ang="0">
                  <a:pos x="T8" y="T9"/>
                </a:cxn>
              </a:cxnLst>
              <a:rect l="0" t="0" r="r" b="b"/>
              <a:pathLst>
                <a:path w="40" h="52">
                  <a:moveTo>
                    <a:pt x="29" y="52"/>
                  </a:moveTo>
                  <a:cubicBezTo>
                    <a:pt x="17" y="52"/>
                    <a:pt x="11" y="19"/>
                    <a:pt x="0" y="9"/>
                  </a:cubicBezTo>
                  <a:cubicBezTo>
                    <a:pt x="2" y="3"/>
                    <a:pt x="5" y="0"/>
                    <a:pt x="9" y="0"/>
                  </a:cubicBezTo>
                  <a:cubicBezTo>
                    <a:pt x="21" y="0"/>
                    <a:pt x="40" y="25"/>
                    <a:pt x="40" y="43"/>
                  </a:cubicBezTo>
                  <a:cubicBezTo>
                    <a:pt x="36" y="49"/>
                    <a:pt x="32" y="52"/>
                    <a:pt x="29" y="52"/>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Freeform 745"/>
            <p:cNvSpPr>
              <a:spLocks/>
            </p:cNvSpPr>
            <p:nvPr/>
          </p:nvSpPr>
          <p:spPr bwMode="auto">
            <a:xfrm>
              <a:off x="3317876" y="5526088"/>
              <a:ext cx="30163" cy="38100"/>
            </a:xfrm>
            <a:custGeom>
              <a:avLst/>
              <a:gdLst>
                <a:gd name="T0" fmla="*/ 5 w 58"/>
                <a:gd name="T1" fmla="*/ 72 h 72"/>
                <a:gd name="T2" fmla="*/ 0 w 58"/>
                <a:gd name="T3" fmla="*/ 72 h 72"/>
                <a:gd name="T4" fmla="*/ 0 w 58"/>
                <a:gd name="T5" fmla="*/ 59 h 72"/>
                <a:gd name="T6" fmla="*/ 22 w 58"/>
                <a:gd name="T7" fmla="*/ 41 h 72"/>
                <a:gd name="T8" fmla="*/ 58 w 58"/>
                <a:gd name="T9" fmla="*/ 0 h 72"/>
                <a:gd name="T10" fmla="*/ 5 w 58"/>
                <a:gd name="T11" fmla="*/ 72 h 72"/>
              </a:gdLst>
              <a:ahLst/>
              <a:cxnLst>
                <a:cxn ang="0">
                  <a:pos x="T0" y="T1"/>
                </a:cxn>
                <a:cxn ang="0">
                  <a:pos x="T2" y="T3"/>
                </a:cxn>
                <a:cxn ang="0">
                  <a:pos x="T4" y="T5"/>
                </a:cxn>
                <a:cxn ang="0">
                  <a:pos x="T6" y="T7"/>
                </a:cxn>
                <a:cxn ang="0">
                  <a:pos x="T8" y="T9"/>
                </a:cxn>
                <a:cxn ang="0">
                  <a:pos x="T10" y="T11"/>
                </a:cxn>
              </a:cxnLst>
              <a:rect l="0" t="0" r="r" b="b"/>
              <a:pathLst>
                <a:path w="58" h="72">
                  <a:moveTo>
                    <a:pt x="5" y="72"/>
                  </a:moveTo>
                  <a:cubicBezTo>
                    <a:pt x="3" y="72"/>
                    <a:pt x="2" y="72"/>
                    <a:pt x="0" y="72"/>
                  </a:cubicBezTo>
                  <a:cubicBezTo>
                    <a:pt x="0" y="67"/>
                    <a:pt x="0" y="63"/>
                    <a:pt x="0" y="59"/>
                  </a:cubicBezTo>
                  <a:cubicBezTo>
                    <a:pt x="8" y="53"/>
                    <a:pt x="16" y="47"/>
                    <a:pt x="22" y="41"/>
                  </a:cubicBezTo>
                  <a:cubicBezTo>
                    <a:pt x="35" y="27"/>
                    <a:pt x="47" y="13"/>
                    <a:pt x="58" y="0"/>
                  </a:cubicBezTo>
                  <a:cubicBezTo>
                    <a:pt x="54" y="35"/>
                    <a:pt x="35" y="72"/>
                    <a:pt x="5" y="72"/>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1230"/>
            <p:cNvSpPr>
              <a:spLocks/>
            </p:cNvSpPr>
            <p:nvPr/>
          </p:nvSpPr>
          <p:spPr bwMode="auto">
            <a:xfrm>
              <a:off x="3963989" y="5522913"/>
              <a:ext cx="23813" cy="34925"/>
            </a:xfrm>
            <a:custGeom>
              <a:avLst/>
              <a:gdLst>
                <a:gd name="T0" fmla="*/ 37 w 48"/>
                <a:gd name="T1" fmla="*/ 68 h 68"/>
                <a:gd name="T2" fmla="*/ 0 w 48"/>
                <a:gd name="T3" fmla="*/ 21 h 68"/>
                <a:gd name="T4" fmla="*/ 13 w 48"/>
                <a:gd name="T5" fmla="*/ 0 h 68"/>
                <a:gd name="T6" fmla="*/ 26 w 48"/>
                <a:gd name="T7" fmla="*/ 5 h 68"/>
                <a:gd name="T8" fmla="*/ 43 w 48"/>
                <a:gd name="T9" fmla="*/ 9 h 68"/>
                <a:gd name="T10" fmla="*/ 48 w 48"/>
                <a:gd name="T11" fmla="*/ 9 h 68"/>
                <a:gd name="T12" fmla="*/ 48 w 48"/>
                <a:gd name="T13" fmla="*/ 66 h 68"/>
                <a:gd name="T14" fmla="*/ 37 w 48"/>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8">
                  <a:moveTo>
                    <a:pt x="37" y="68"/>
                  </a:moveTo>
                  <a:cubicBezTo>
                    <a:pt x="14" y="68"/>
                    <a:pt x="20" y="26"/>
                    <a:pt x="0" y="21"/>
                  </a:cubicBezTo>
                  <a:cubicBezTo>
                    <a:pt x="3" y="5"/>
                    <a:pt x="7" y="0"/>
                    <a:pt x="13" y="0"/>
                  </a:cubicBezTo>
                  <a:cubicBezTo>
                    <a:pt x="16" y="0"/>
                    <a:pt x="21" y="2"/>
                    <a:pt x="26" y="5"/>
                  </a:cubicBezTo>
                  <a:cubicBezTo>
                    <a:pt x="31" y="7"/>
                    <a:pt x="36" y="9"/>
                    <a:pt x="43" y="9"/>
                  </a:cubicBezTo>
                  <a:cubicBezTo>
                    <a:pt x="44" y="9"/>
                    <a:pt x="46" y="9"/>
                    <a:pt x="48" y="9"/>
                  </a:cubicBezTo>
                  <a:lnTo>
                    <a:pt x="48" y="66"/>
                  </a:lnTo>
                  <a:cubicBezTo>
                    <a:pt x="44" y="67"/>
                    <a:pt x="40" y="68"/>
                    <a:pt x="37" y="6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1277"/>
            <p:cNvSpPr>
              <a:spLocks/>
            </p:cNvSpPr>
            <p:nvPr/>
          </p:nvSpPr>
          <p:spPr bwMode="auto">
            <a:xfrm>
              <a:off x="3222626" y="5692776"/>
              <a:ext cx="7938" cy="12700"/>
            </a:xfrm>
            <a:custGeom>
              <a:avLst/>
              <a:gdLst>
                <a:gd name="T0" fmla="*/ 1 w 14"/>
                <a:gd name="T1" fmla="*/ 24 h 24"/>
                <a:gd name="T2" fmla="*/ 1 w 14"/>
                <a:gd name="T3" fmla="*/ 0 h 24"/>
                <a:gd name="T4" fmla="*/ 14 w 14"/>
                <a:gd name="T5" fmla="*/ 19 h 24"/>
                <a:gd name="T6" fmla="*/ 1 w 14"/>
                <a:gd name="T7" fmla="*/ 24 h 24"/>
              </a:gdLst>
              <a:ahLst/>
              <a:cxnLst>
                <a:cxn ang="0">
                  <a:pos x="T0" y="T1"/>
                </a:cxn>
                <a:cxn ang="0">
                  <a:pos x="T2" y="T3"/>
                </a:cxn>
                <a:cxn ang="0">
                  <a:pos x="T4" y="T5"/>
                </a:cxn>
                <a:cxn ang="0">
                  <a:pos x="T6" y="T7"/>
                </a:cxn>
              </a:cxnLst>
              <a:rect l="0" t="0" r="r" b="b"/>
              <a:pathLst>
                <a:path w="14" h="24">
                  <a:moveTo>
                    <a:pt x="1" y="24"/>
                  </a:moveTo>
                  <a:cubicBezTo>
                    <a:pt x="0" y="16"/>
                    <a:pt x="0" y="8"/>
                    <a:pt x="1" y="0"/>
                  </a:cubicBezTo>
                  <a:cubicBezTo>
                    <a:pt x="9" y="6"/>
                    <a:pt x="13" y="12"/>
                    <a:pt x="14" y="19"/>
                  </a:cubicBezTo>
                  <a:cubicBezTo>
                    <a:pt x="10" y="21"/>
                    <a:pt x="6" y="22"/>
                    <a:pt x="1" y="24"/>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Freeform 1278"/>
            <p:cNvSpPr>
              <a:spLocks/>
            </p:cNvSpPr>
            <p:nvPr/>
          </p:nvSpPr>
          <p:spPr bwMode="auto">
            <a:xfrm>
              <a:off x="3224214" y="5703888"/>
              <a:ext cx="6350" cy="15875"/>
            </a:xfrm>
            <a:custGeom>
              <a:avLst/>
              <a:gdLst>
                <a:gd name="T0" fmla="*/ 9 w 15"/>
                <a:gd name="T1" fmla="*/ 32 h 32"/>
                <a:gd name="T2" fmla="*/ 8 w 15"/>
                <a:gd name="T3" fmla="*/ 32 h 32"/>
                <a:gd name="T4" fmla="*/ 0 w 15"/>
                <a:gd name="T5" fmla="*/ 5 h 32"/>
                <a:gd name="T6" fmla="*/ 13 w 15"/>
                <a:gd name="T7" fmla="*/ 0 h 32"/>
                <a:gd name="T8" fmla="*/ 9 w 15"/>
                <a:gd name="T9" fmla="*/ 32 h 32"/>
              </a:gdLst>
              <a:ahLst/>
              <a:cxnLst>
                <a:cxn ang="0">
                  <a:pos x="T0" y="T1"/>
                </a:cxn>
                <a:cxn ang="0">
                  <a:pos x="T2" y="T3"/>
                </a:cxn>
                <a:cxn ang="0">
                  <a:pos x="T4" y="T5"/>
                </a:cxn>
                <a:cxn ang="0">
                  <a:pos x="T6" y="T7"/>
                </a:cxn>
                <a:cxn ang="0">
                  <a:pos x="T8" y="T9"/>
                </a:cxn>
              </a:cxnLst>
              <a:rect l="0" t="0" r="r" b="b"/>
              <a:pathLst>
                <a:path w="15" h="32">
                  <a:moveTo>
                    <a:pt x="9" y="32"/>
                  </a:moveTo>
                  <a:cubicBezTo>
                    <a:pt x="9" y="32"/>
                    <a:pt x="9" y="32"/>
                    <a:pt x="8" y="32"/>
                  </a:cubicBezTo>
                  <a:cubicBezTo>
                    <a:pt x="4" y="23"/>
                    <a:pt x="1" y="14"/>
                    <a:pt x="0" y="5"/>
                  </a:cubicBezTo>
                  <a:cubicBezTo>
                    <a:pt x="5" y="3"/>
                    <a:pt x="9" y="2"/>
                    <a:pt x="13" y="0"/>
                  </a:cubicBezTo>
                  <a:cubicBezTo>
                    <a:pt x="15" y="8"/>
                    <a:pt x="13" y="18"/>
                    <a:pt x="9"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1279"/>
            <p:cNvSpPr>
              <a:spLocks/>
            </p:cNvSpPr>
            <p:nvPr/>
          </p:nvSpPr>
          <p:spPr bwMode="auto">
            <a:xfrm>
              <a:off x="3294064" y="5621338"/>
              <a:ext cx="26988" cy="30163"/>
            </a:xfrm>
            <a:custGeom>
              <a:avLst/>
              <a:gdLst>
                <a:gd name="T0" fmla="*/ 38 w 52"/>
                <a:gd name="T1" fmla="*/ 58 h 58"/>
                <a:gd name="T2" fmla="*/ 0 w 52"/>
                <a:gd name="T3" fmla="*/ 0 h 58"/>
                <a:gd name="T4" fmla="*/ 48 w 52"/>
                <a:gd name="T5" fmla="*/ 56 h 58"/>
                <a:gd name="T6" fmla="*/ 38 w 52"/>
                <a:gd name="T7" fmla="*/ 58 h 58"/>
              </a:gdLst>
              <a:ahLst/>
              <a:cxnLst>
                <a:cxn ang="0">
                  <a:pos x="T0" y="T1"/>
                </a:cxn>
                <a:cxn ang="0">
                  <a:pos x="T2" y="T3"/>
                </a:cxn>
                <a:cxn ang="0">
                  <a:pos x="T4" y="T5"/>
                </a:cxn>
                <a:cxn ang="0">
                  <a:pos x="T6" y="T7"/>
                </a:cxn>
              </a:cxnLst>
              <a:rect l="0" t="0" r="r" b="b"/>
              <a:pathLst>
                <a:path w="52" h="58">
                  <a:moveTo>
                    <a:pt x="38" y="58"/>
                  </a:moveTo>
                  <a:cubicBezTo>
                    <a:pt x="11" y="58"/>
                    <a:pt x="6" y="29"/>
                    <a:pt x="0" y="0"/>
                  </a:cubicBezTo>
                  <a:cubicBezTo>
                    <a:pt x="21" y="11"/>
                    <a:pt x="52" y="9"/>
                    <a:pt x="48" y="56"/>
                  </a:cubicBezTo>
                  <a:cubicBezTo>
                    <a:pt x="44" y="57"/>
                    <a:pt x="41" y="58"/>
                    <a:pt x="38" y="58"/>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1280"/>
            <p:cNvSpPr>
              <a:spLocks/>
            </p:cNvSpPr>
            <p:nvPr/>
          </p:nvSpPr>
          <p:spPr bwMode="auto">
            <a:xfrm>
              <a:off x="3254376" y="5737226"/>
              <a:ext cx="17463" cy="11113"/>
            </a:xfrm>
            <a:custGeom>
              <a:avLst/>
              <a:gdLst>
                <a:gd name="T0" fmla="*/ 32 w 34"/>
                <a:gd name="T1" fmla="*/ 21 h 21"/>
                <a:gd name="T2" fmla="*/ 0 w 34"/>
                <a:gd name="T3" fmla="*/ 10 h 21"/>
                <a:gd name="T4" fmla="*/ 5 w 34"/>
                <a:gd name="T5" fmla="*/ 1 h 21"/>
                <a:gd name="T6" fmla="*/ 13 w 34"/>
                <a:gd name="T7" fmla="*/ 0 h 21"/>
                <a:gd name="T8" fmla="*/ 34 w 34"/>
                <a:gd name="T9" fmla="*/ 20 h 21"/>
                <a:gd name="T10" fmla="*/ 32 w 34"/>
                <a:gd name="T11" fmla="*/ 21 h 21"/>
              </a:gdLst>
              <a:ahLst/>
              <a:cxnLst>
                <a:cxn ang="0">
                  <a:pos x="T0" y="T1"/>
                </a:cxn>
                <a:cxn ang="0">
                  <a:pos x="T2" y="T3"/>
                </a:cxn>
                <a:cxn ang="0">
                  <a:pos x="T4" y="T5"/>
                </a:cxn>
                <a:cxn ang="0">
                  <a:pos x="T6" y="T7"/>
                </a:cxn>
                <a:cxn ang="0">
                  <a:pos x="T8" y="T9"/>
                </a:cxn>
                <a:cxn ang="0">
                  <a:pos x="T10" y="T11"/>
                </a:cxn>
              </a:cxnLst>
              <a:rect l="0" t="0" r="r" b="b"/>
              <a:pathLst>
                <a:path w="34" h="21">
                  <a:moveTo>
                    <a:pt x="32" y="21"/>
                  </a:moveTo>
                  <a:cubicBezTo>
                    <a:pt x="20" y="18"/>
                    <a:pt x="10" y="15"/>
                    <a:pt x="0" y="10"/>
                  </a:cubicBezTo>
                  <a:cubicBezTo>
                    <a:pt x="1" y="7"/>
                    <a:pt x="3" y="4"/>
                    <a:pt x="5" y="1"/>
                  </a:cubicBezTo>
                  <a:cubicBezTo>
                    <a:pt x="8" y="0"/>
                    <a:pt x="10" y="0"/>
                    <a:pt x="13" y="0"/>
                  </a:cubicBezTo>
                  <a:cubicBezTo>
                    <a:pt x="24" y="0"/>
                    <a:pt x="31" y="8"/>
                    <a:pt x="34" y="20"/>
                  </a:cubicBezTo>
                  <a:cubicBezTo>
                    <a:pt x="33" y="20"/>
                    <a:pt x="32" y="21"/>
                    <a:pt x="32" y="2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1767"/>
            <p:cNvSpPr>
              <a:spLocks/>
            </p:cNvSpPr>
            <p:nvPr/>
          </p:nvSpPr>
          <p:spPr bwMode="auto">
            <a:xfrm>
              <a:off x="3563938" y="5397500"/>
              <a:ext cx="26988" cy="23813"/>
            </a:xfrm>
            <a:custGeom>
              <a:avLst/>
              <a:gdLst>
                <a:gd name="T0" fmla="*/ 5 w 51"/>
                <a:gd name="T1" fmla="*/ 46 h 46"/>
                <a:gd name="T2" fmla="*/ 51 w 51"/>
                <a:gd name="T3" fmla="*/ 0 h 46"/>
                <a:gd name="T4" fmla="*/ 5 w 51"/>
                <a:gd name="T5" fmla="*/ 46 h 46"/>
              </a:gdLst>
              <a:ahLst/>
              <a:cxnLst>
                <a:cxn ang="0">
                  <a:pos x="T0" y="T1"/>
                </a:cxn>
                <a:cxn ang="0">
                  <a:pos x="T2" y="T3"/>
                </a:cxn>
                <a:cxn ang="0">
                  <a:pos x="T4" y="T5"/>
                </a:cxn>
              </a:cxnLst>
              <a:rect l="0" t="0" r="r" b="b"/>
              <a:pathLst>
                <a:path w="51" h="46">
                  <a:moveTo>
                    <a:pt x="5" y="46"/>
                  </a:moveTo>
                  <a:cubicBezTo>
                    <a:pt x="0" y="38"/>
                    <a:pt x="30" y="3"/>
                    <a:pt x="51" y="0"/>
                  </a:cubicBezTo>
                  <a:cubicBezTo>
                    <a:pt x="47" y="28"/>
                    <a:pt x="17" y="27"/>
                    <a:pt x="5" y="4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1768"/>
            <p:cNvSpPr>
              <a:spLocks/>
            </p:cNvSpPr>
            <p:nvPr/>
          </p:nvSpPr>
          <p:spPr bwMode="auto">
            <a:xfrm>
              <a:off x="3462338" y="5522913"/>
              <a:ext cx="3175" cy="3175"/>
            </a:xfrm>
            <a:custGeom>
              <a:avLst/>
              <a:gdLst>
                <a:gd name="T0" fmla="*/ 0 w 7"/>
                <a:gd name="T1" fmla="*/ 7 h 7"/>
                <a:gd name="T2" fmla="*/ 7 w 7"/>
                <a:gd name="T3" fmla="*/ 0 h 7"/>
                <a:gd name="T4" fmla="*/ 0 w 7"/>
                <a:gd name="T5" fmla="*/ 7 h 7"/>
              </a:gdLst>
              <a:ahLst/>
              <a:cxnLst>
                <a:cxn ang="0">
                  <a:pos x="T0" y="T1"/>
                </a:cxn>
                <a:cxn ang="0">
                  <a:pos x="T2" y="T3"/>
                </a:cxn>
                <a:cxn ang="0">
                  <a:pos x="T4" y="T5"/>
                </a:cxn>
              </a:cxnLst>
              <a:rect l="0" t="0" r="r" b="b"/>
              <a:pathLst>
                <a:path w="7" h="7">
                  <a:moveTo>
                    <a:pt x="0" y="7"/>
                  </a:moveTo>
                  <a:cubicBezTo>
                    <a:pt x="2" y="5"/>
                    <a:pt x="5" y="2"/>
                    <a:pt x="7" y="0"/>
                  </a:cubicBezTo>
                  <a:cubicBezTo>
                    <a:pt x="5" y="2"/>
                    <a:pt x="3" y="5"/>
                    <a:pt x="0" y="7"/>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1769"/>
            <p:cNvSpPr>
              <a:spLocks/>
            </p:cNvSpPr>
            <p:nvPr/>
          </p:nvSpPr>
          <p:spPr bwMode="auto">
            <a:xfrm>
              <a:off x="3476626" y="5510213"/>
              <a:ext cx="17463" cy="17463"/>
            </a:xfrm>
            <a:custGeom>
              <a:avLst/>
              <a:gdLst>
                <a:gd name="T0" fmla="*/ 0 w 34"/>
                <a:gd name="T1" fmla="*/ 33 h 33"/>
                <a:gd name="T2" fmla="*/ 34 w 34"/>
                <a:gd name="T3" fmla="*/ 0 h 33"/>
                <a:gd name="T4" fmla="*/ 0 w 34"/>
                <a:gd name="T5" fmla="*/ 33 h 33"/>
              </a:gdLst>
              <a:ahLst/>
              <a:cxnLst>
                <a:cxn ang="0">
                  <a:pos x="T0" y="T1"/>
                </a:cxn>
                <a:cxn ang="0">
                  <a:pos x="T2" y="T3"/>
                </a:cxn>
                <a:cxn ang="0">
                  <a:pos x="T4" y="T5"/>
                </a:cxn>
              </a:cxnLst>
              <a:rect l="0" t="0" r="r" b="b"/>
              <a:pathLst>
                <a:path w="34" h="33">
                  <a:moveTo>
                    <a:pt x="0" y="33"/>
                  </a:moveTo>
                  <a:cubicBezTo>
                    <a:pt x="11" y="21"/>
                    <a:pt x="22" y="10"/>
                    <a:pt x="34" y="0"/>
                  </a:cubicBezTo>
                  <a:cubicBezTo>
                    <a:pt x="26" y="12"/>
                    <a:pt x="15" y="25"/>
                    <a:pt x="0" y="3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1770"/>
            <p:cNvSpPr>
              <a:spLocks/>
            </p:cNvSpPr>
            <p:nvPr/>
          </p:nvSpPr>
          <p:spPr bwMode="auto">
            <a:xfrm>
              <a:off x="3459163" y="5499100"/>
              <a:ext cx="39688" cy="33338"/>
            </a:xfrm>
            <a:custGeom>
              <a:avLst/>
              <a:gdLst>
                <a:gd name="T0" fmla="*/ 5 w 77"/>
                <a:gd name="T1" fmla="*/ 65 h 65"/>
                <a:gd name="T2" fmla="*/ 0 w 77"/>
                <a:gd name="T3" fmla="*/ 65 h 65"/>
                <a:gd name="T4" fmla="*/ 5 w 77"/>
                <a:gd name="T5" fmla="*/ 55 h 65"/>
                <a:gd name="T6" fmla="*/ 12 w 77"/>
                <a:gd name="T7" fmla="*/ 48 h 65"/>
                <a:gd name="T8" fmla="*/ 77 w 77"/>
                <a:gd name="T9" fmla="*/ 0 h 65"/>
                <a:gd name="T10" fmla="*/ 68 w 77"/>
                <a:gd name="T11" fmla="*/ 24 h 65"/>
                <a:gd name="T12" fmla="*/ 34 w 77"/>
                <a:gd name="T13" fmla="*/ 57 h 65"/>
                <a:gd name="T14" fmla="*/ 5 w 77"/>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65">
                  <a:moveTo>
                    <a:pt x="5" y="65"/>
                  </a:moveTo>
                  <a:cubicBezTo>
                    <a:pt x="3" y="65"/>
                    <a:pt x="1" y="65"/>
                    <a:pt x="0" y="65"/>
                  </a:cubicBezTo>
                  <a:cubicBezTo>
                    <a:pt x="1" y="61"/>
                    <a:pt x="3" y="58"/>
                    <a:pt x="5" y="55"/>
                  </a:cubicBezTo>
                  <a:cubicBezTo>
                    <a:pt x="8" y="53"/>
                    <a:pt x="10" y="50"/>
                    <a:pt x="12" y="48"/>
                  </a:cubicBezTo>
                  <a:cubicBezTo>
                    <a:pt x="31" y="29"/>
                    <a:pt x="59" y="21"/>
                    <a:pt x="77" y="0"/>
                  </a:cubicBezTo>
                  <a:cubicBezTo>
                    <a:pt x="76" y="6"/>
                    <a:pt x="73" y="15"/>
                    <a:pt x="68" y="24"/>
                  </a:cubicBezTo>
                  <a:cubicBezTo>
                    <a:pt x="56" y="34"/>
                    <a:pt x="45" y="45"/>
                    <a:pt x="34" y="57"/>
                  </a:cubicBezTo>
                  <a:cubicBezTo>
                    <a:pt x="25" y="62"/>
                    <a:pt x="15" y="65"/>
                    <a:pt x="5" y="6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1771"/>
            <p:cNvSpPr>
              <a:spLocks noEditPoints="1"/>
            </p:cNvSpPr>
            <p:nvPr/>
          </p:nvSpPr>
          <p:spPr bwMode="auto">
            <a:xfrm>
              <a:off x="3346451" y="5629275"/>
              <a:ext cx="100013" cy="52388"/>
            </a:xfrm>
            <a:custGeom>
              <a:avLst/>
              <a:gdLst>
                <a:gd name="T0" fmla="*/ 20 w 196"/>
                <a:gd name="T1" fmla="*/ 102 h 102"/>
                <a:gd name="T2" fmla="*/ 0 w 196"/>
                <a:gd name="T3" fmla="*/ 95 h 102"/>
                <a:gd name="T4" fmla="*/ 38 w 196"/>
                <a:gd name="T5" fmla="*/ 69 h 102"/>
                <a:gd name="T6" fmla="*/ 47 w 196"/>
                <a:gd name="T7" fmla="*/ 86 h 102"/>
                <a:gd name="T8" fmla="*/ 51 w 196"/>
                <a:gd name="T9" fmla="*/ 88 h 102"/>
                <a:gd name="T10" fmla="*/ 20 w 196"/>
                <a:gd name="T11" fmla="*/ 102 h 102"/>
                <a:gd name="T12" fmla="*/ 158 w 196"/>
                <a:gd name="T13" fmla="*/ 37 h 102"/>
                <a:gd name="T14" fmla="*/ 123 w 196"/>
                <a:gd name="T15" fmla="*/ 29 h 102"/>
                <a:gd name="T16" fmla="*/ 157 w 196"/>
                <a:gd name="T17" fmla="*/ 14 h 102"/>
                <a:gd name="T18" fmla="*/ 169 w 196"/>
                <a:gd name="T19" fmla="*/ 16 h 102"/>
                <a:gd name="T20" fmla="*/ 164 w 196"/>
                <a:gd name="T21" fmla="*/ 10 h 102"/>
                <a:gd name="T22" fmla="*/ 184 w 196"/>
                <a:gd name="T23" fmla="*/ 0 h 102"/>
                <a:gd name="T24" fmla="*/ 196 w 196"/>
                <a:gd name="T25" fmla="*/ 16 h 102"/>
                <a:gd name="T26" fmla="*/ 158 w 196"/>
                <a:gd name="T27" fmla="*/ 3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02">
                  <a:moveTo>
                    <a:pt x="20" y="102"/>
                  </a:moveTo>
                  <a:lnTo>
                    <a:pt x="0" y="95"/>
                  </a:lnTo>
                  <a:cubicBezTo>
                    <a:pt x="11" y="86"/>
                    <a:pt x="24" y="77"/>
                    <a:pt x="38" y="69"/>
                  </a:cubicBezTo>
                  <a:lnTo>
                    <a:pt x="47" y="86"/>
                  </a:lnTo>
                  <a:lnTo>
                    <a:pt x="51" y="88"/>
                  </a:lnTo>
                  <a:cubicBezTo>
                    <a:pt x="41" y="93"/>
                    <a:pt x="31" y="97"/>
                    <a:pt x="20" y="102"/>
                  </a:cubicBezTo>
                  <a:moveTo>
                    <a:pt x="158" y="37"/>
                  </a:moveTo>
                  <a:lnTo>
                    <a:pt x="123" y="29"/>
                  </a:lnTo>
                  <a:cubicBezTo>
                    <a:pt x="135" y="24"/>
                    <a:pt x="146" y="19"/>
                    <a:pt x="157" y="14"/>
                  </a:cubicBezTo>
                  <a:lnTo>
                    <a:pt x="169" y="16"/>
                  </a:lnTo>
                  <a:lnTo>
                    <a:pt x="164" y="10"/>
                  </a:lnTo>
                  <a:cubicBezTo>
                    <a:pt x="171" y="7"/>
                    <a:pt x="178" y="4"/>
                    <a:pt x="184" y="0"/>
                  </a:cubicBezTo>
                  <a:lnTo>
                    <a:pt x="196" y="16"/>
                  </a:lnTo>
                  <a:cubicBezTo>
                    <a:pt x="186" y="23"/>
                    <a:pt x="172" y="29"/>
                    <a:pt x="158" y="3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1772"/>
            <p:cNvSpPr>
              <a:spLocks/>
            </p:cNvSpPr>
            <p:nvPr/>
          </p:nvSpPr>
          <p:spPr bwMode="auto">
            <a:xfrm>
              <a:off x="3427413" y="5634038"/>
              <a:ext cx="6350" cy="3175"/>
            </a:xfrm>
            <a:custGeom>
              <a:avLst/>
              <a:gdLst>
                <a:gd name="T0" fmla="*/ 12 w 12"/>
                <a:gd name="T1" fmla="*/ 6 h 6"/>
                <a:gd name="T2" fmla="*/ 0 w 12"/>
                <a:gd name="T3" fmla="*/ 4 h 6"/>
                <a:gd name="T4" fmla="*/ 7 w 12"/>
                <a:gd name="T5" fmla="*/ 0 h 6"/>
                <a:gd name="T6" fmla="*/ 12 w 12"/>
                <a:gd name="T7" fmla="*/ 6 h 6"/>
              </a:gdLst>
              <a:ahLst/>
              <a:cxnLst>
                <a:cxn ang="0">
                  <a:pos x="T0" y="T1"/>
                </a:cxn>
                <a:cxn ang="0">
                  <a:pos x="T2" y="T3"/>
                </a:cxn>
                <a:cxn ang="0">
                  <a:pos x="T4" y="T5"/>
                </a:cxn>
                <a:cxn ang="0">
                  <a:pos x="T6" y="T7"/>
                </a:cxn>
              </a:cxnLst>
              <a:rect l="0" t="0" r="r" b="b"/>
              <a:pathLst>
                <a:path w="12" h="6">
                  <a:moveTo>
                    <a:pt x="12" y="6"/>
                  </a:moveTo>
                  <a:lnTo>
                    <a:pt x="0" y="4"/>
                  </a:lnTo>
                  <a:cubicBezTo>
                    <a:pt x="3" y="3"/>
                    <a:pt x="5" y="1"/>
                    <a:pt x="7" y="0"/>
                  </a:cubicBezTo>
                  <a:lnTo>
                    <a:pt x="12" y="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1773"/>
            <p:cNvSpPr>
              <a:spLocks noEditPoints="1"/>
            </p:cNvSpPr>
            <p:nvPr/>
          </p:nvSpPr>
          <p:spPr bwMode="auto">
            <a:xfrm>
              <a:off x="3333751" y="5624513"/>
              <a:ext cx="120650" cy="69850"/>
            </a:xfrm>
            <a:custGeom>
              <a:avLst/>
              <a:gdLst>
                <a:gd name="T0" fmla="*/ 0 w 236"/>
                <a:gd name="T1" fmla="*/ 138 h 138"/>
                <a:gd name="T2" fmla="*/ 26 w 236"/>
                <a:gd name="T3" fmla="*/ 104 h 138"/>
                <a:gd name="T4" fmla="*/ 46 w 236"/>
                <a:gd name="T5" fmla="*/ 111 h 138"/>
                <a:gd name="T6" fmla="*/ 0 w 236"/>
                <a:gd name="T7" fmla="*/ 138 h 138"/>
                <a:gd name="T8" fmla="*/ 77 w 236"/>
                <a:gd name="T9" fmla="*/ 97 h 138"/>
                <a:gd name="T10" fmla="*/ 73 w 236"/>
                <a:gd name="T11" fmla="*/ 95 h 138"/>
                <a:gd name="T12" fmla="*/ 64 w 236"/>
                <a:gd name="T13" fmla="*/ 78 h 138"/>
                <a:gd name="T14" fmla="*/ 149 w 236"/>
                <a:gd name="T15" fmla="*/ 38 h 138"/>
                <a:gd name="T16" fmla="*/ 184 w 236"/>
                <a:gd name="T17" fmla="*/ 46 h 138"/>
                <a:gd name="T18" fmla="*/ 156 w 236"/>
                <a:gd name="T19" fmla="*/ 79 h 138"/>
                <a:gd name="T20" fmla="*/ 138 w 236"/>
                <a:gd name="T21" fmla="*/ 82 h 138"/>
                <a:gd name="T22" fmla="*/ 129 w 236"/>
                <a:gd name="T23" fmla="*/ 81 h 138"/>
                <a:gd name="T24" fmla="*/ 120 w 236"/>
                <a:gd name="T25" fmla="*/ 81 h 138"/>
                <a:gd name="T26" fmla="*/ 105 w 236"/>
                <a:gd name="T27" fmla="*/ 83 h 138"/>
                <a:gd name="T28" fmla="*/ 77 w 236"/>
                <a:gd name="T29" fmla="*/ 97 h 138"/>
                <a:gd name="T30" fmla="*/ 222 w 236"/>
                <a:gd name="T31" fmla="*/ 25 h 138"/>
                <a:gd name="T32" fmla="*/ 210 w 236"/>
                <a:gd name="T33" fmla="*/ 9 h 138"/>
                <a:gd name="T34" fmla="*/ 226 w 236"/>
                <a:gd name="T35" fmla="*/ 0 h 138"/>
                <a:gd name="T36" fmla="*/ 222 w 236"/>
                <a:gd name="T37" fmla="*/ 2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138">
                  <a:moveTo>
                    <a:pt x="0" y="138"/>
                  </a:moveTo>
                  <a:cubicBezTo>
                    <a:pt x="6" y="125"/>
                    <a:pt x="15" y="114"/>
                    <a:pt x="26" y="104"/>
                  </a:cubicBezTo>
                  <a:lnTo>
                    <a:pt x="46" y="111"/>
                  </a:lnTo>
                  <a:cubicBezTo>
                    <a:pt x="30" y="118"/>
                    <a:pt x="14" y="126"/>
                    <a:pt x="0" y="138"/>
                  </a:cubicBezTo>
                  <a:close/>
                  <a:moveTo>
                    <a:pt x="77" y="97"/>
                  </a:moveTo>
                  <a:lnTo>
                    <a:pt x="73" y="95"/>
                  </a:lnTo>
                  <a:lnTo>
                    <a:pt x="64" y="78"/>
                  </a:lnTo>
                  <a:cubicBezTo>
                    <a:pt x="90" y="63"/>
                    <a:pt x="120" y="50"/>
                    <a:pt x="149" y="38"/>
                  </a:cubicBezTo>
                  <a:lnTo>
                    <a:pt x="184" y="46"/>
                  </a:lnTo>
                  <a:cubicBezTo>
                    <a:pt x="170" y="54"/>
                    <a:pt x="157" y="65"/>
                    <a:pt x="156" y="79"/>
                  </a:cubicBezTo>
                  <a:cubicBezTo>
                    <a:pt x="148" y="81"/>
                    <a:pt x="142" y="82"/>
                    <a:pt x="138" y="82"/>
                  </a:cubicBezTo>
                  <a:cubicBezTo>
                    <a:pt x="134" y="82"/>
                    <a:pt x="131" y="82"/>
                    <a:pt x="129" y="81"/>
                  </a:cubicBezTo>
                  <a:cubicBezTo>
                    <a:pt x="126" y="81"/>
                    <a:pt x="123" y="81"/>
                    <a:pt x="120" y="81"/>
                  </a:cubicBezTo>
                  <a:cubicBezTo>
                    <a:pt x="116" y="81"/>
                    <a:pt x="111" y="81"/>
                    <a:pt x="105" y="83"/>
                  </a:cubicBezTo>
                  <a:cubicBezTo>
                    <a:pt x="96" y="88"/>
                    <a:pt x="87" y="93"/>
                    <a:pt x="77" y="97"/>
                  </a:cubicBezTo>
                  <a:moveTo>
                    <a:pt x="222" y="25"/>
                  </a:moveTo>
                  <a:lnTo>
                    <a:pt x="210" y="9"/>
                  </a:lnTo>
                  <a:cubicBezTo>
                    <a:pt x="216" y="6"/>
                    <a:pt x="221" y="3"/>
                    <a:pt x="226" y="0"/>
                  </a:cubicBezTo>
                  <a:cubicBezTo>
                    <a:pt x="236" y="10"/>
                    <a:pt x="232" y="18"/>
                    <a:pt x="222" y="2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1866"/>
            <p:cNvSpPr>
              <a:spLocks noEditPoints="1"/>
            </p:cNvSpPr>
            <p:nvPr/>
          </p:nvSpPr>
          <p:spPr bwMode="auto">
            <a:xfrm>
              <a:off x="3095626" y="5683250"/>
              <a:ext cx="315913" cy="214313"/>
            </a:xfrm>
            <a:custGeom>
              <a:avLst/>
              <a:gdLst>
                <a:gd name="T0" fmla="*/ 374 w 616"/>
                <a:gd name="T1" fmla="*/ 417 h 417"/>
                <a:gd name="T2" fmla="*/ 0 w 616"/>
                <a:gd name="T3" fmla="*/ 336 h 417"/>
                <a:gd name="T4" fmla="*/ 0 w 616"/>
                <a:gd name="T5" fmla="*/ 336 h 417"/>
                <a:gd name="T6" fmla="*/ 0 w 616"/>
                <a:gd name="T7" fmla="*/ 286 h 417"/>
                <a:gd name="T8" fmla="*/ 3 w 616"/>
                <a:gd name="T9" fmla="*/ 283 h 417"/>
                <a:gd name="T10" fmla="*/ 377 w 616"/>
                <a:gd name="T11" fmla="*/ 355 h 417"/>
                <a:gd name="T12" fmla="*/ 374 w 616"/>
                <a:gd name="T13" fmla="*/ 390 h 417"/>
                <a:gd name="T14" fmla="*/ 377 w 616"/>
                <a:gd name="T15" fmla="*/ 397 h 417"/>
                <a:gd name="T16" fmla="*/ 374 w 616"/>
                <a:gd name="T17" fmla="*/ 400 h 417"/>
                <a:gd name="T18" fmla="*/ 374 w 616"/>
                <a:gd name="T19" fmla="*/ 417 h 417"/>
                <a:gd name="T20" fmla="*/ 422 w 616"/>
                <a:gd name="T21" fmla="*/ 134 h 417"/>
                <a:gd name="T22" fmla="*/ 412 w 616"/>
                <a:gd name="T23" fmla="*/ 127 h 417"/>
                <a:gd name="T24" fmla="*/ 398 w 616"/>
                <a:gd name="T25" fmla="*/ 92 h 417"/>
                <a:gd name="T26" fmla="*/ 418 w 616"/>
                <a:gd name="T27" fmla="*/ 82 h 417"/>
                <a:gd name="T28" fmla="*/ 433 w 616"/>
                <a:gd name="T29" fmla="*/ 118 h 417"/>
                <a:gd name="T30" fmla="*/ 427 w 616"/>
                <a:gd name="T31" fmla="*/ 133 h 417"/>
                <a:gd name="T32" fmla="*/ 422 w 616"/>
                <a:gd name="T33" fmla="*/ 134 h 417"/>
                <a:gd name="T34" fmla="*/ 478 w 616"/>
                <a:gd name="T35" fmla="*/ 98 h 417"/>
                <a:gd name="T36" fmla="*/ 474 w 616"/>
                <a:gd name="T37" fmla="*/ 98 h 417"/>
                <a:gd name="T38" fmla="*/ 425 w 616"/>
                <a:gd name="T39" fmla="*/ 78 h 417"/>
                <a:gd name="T40" fmla="*/ 453 w 616"/>
                <a:gd name="T41" fmla="*/ 65 h 417"/>
                <a:gd name="T42" fmla="*/ 482 w 616"/>
                <a:gd name="T43" fmla="*/ 77 h 417"/>
                <a:gd name="T44" fmla="*/ 489 w 616"/>
                <a:gd name="T45" fmla="*/ 91 h 417"/>
                <a:gd name="T46" fmla="*/ 478 w 616"/>
                <a:gd name="T47" fmla="*/ 98 h 417"/>
                <a:gd name="T48" fmla="*/ 545 w 616"/>
                <a:gd name="T49" fmla="*/ 46 h 417"/>
                <a:gd name="T50" fmla="*/ 536 w 616"/>
                <a:gd name="T51" fmla="*/ 29 h 417"/>
                <a:gd name="T52" fmla="*/ 557 w 616"/>
                <a:gd name="T53" fmla="*/ 20 h 417"/>
                <a:gd name="T54" fmla="*/ 565 w 616"/>
                <a:gd name="T55" fmla="*/ 36 h 417"/>
                <a:gd name="T56" fmla="*/ 549 w 616"/>
                <a:gd name="T57" fmla="*/ 43 h 417"/>
                <a:gd name="T58" fmla="*/ 545 w 616"/>
                <a:gd name="T59" fmla="*/ 46 h 417"/>
                <a:gd name="T60" fmla="*/ 598 w 616"/>
                <a:gd name="T61" fmla="*/ 23 h 417"/>
                <a:gd name="T62" fmla="*/ 570 w 616"/>
                <a:gd name="T63" fmla="*/ 14 h 417"/>
                <a:gd name="T64" fmla="*/ 600 w 616"/>
                <a:gd name="T65" fmla="*/ 0 h 417"/>
                <a:gd name="T66" fmla="*/ 616 w 616"/>
                <a:gd name="T67" fmla="*/ 5 h 417"/>
                <a:gd name="T68" fmla="*/ 598 w 616"/>
                <a:gd name="T69" fmla="*/ 2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6" h="417">
                  <a:moveTo>
                    <a:pt x="374" y="417"/>
                  </a:moveTo>
                  <a:cubicBezTo>
                    <a:pt x="99" y="406"/>
                    <a:pt x="0" y="336"/>
                    <a:pt x="0" y="336"/>
                  </a:cubicBezTo>
                  <a:lnTo>
                    <a:pt x="0" y="336"/>
                  </a:lnTo>
                  <a:lnTo>
                    <a:pt x="0" y="286"/>
                  </a:lnTo>
                  <a:lnTo>
                    <a:pt x="3" y="283"/>
                  </a:lnTo>
                  <a:cubicBezTo>
                    <a:pt x="27" y="316"/>
                    <a:pt x="184" y="343"/>
                    <a:pt x="377" y="355"/>
                  </a:cubicBezTo>
                  <a:cubicBezTo>
                    <a:pt x="374" y="369"/>
                    <a:pt x="373" y="381"/>
                    <a:pt x="374" y="390"/>
                  </a:cubicBezTo>
                  <a:cubicBezTo>
                    <a:pt x="374" y="392"/>
                    <a:pt x="375" y="395"/>
                    <a:pt x="377" y="397"/>
                  </a:cubicBezTo>
                  <a:lnTo>
                    <a:pt x="374" y="400"/>
                  </a:lnTo>
                  <a:lnTo>
                    <a:pt x="374" y="417"/>
                  </a:lnTo>
                  <a:close/>
                  <a:moveTo>
                    <a:pt x="422" y="134"/>
                  </a:moveTo>
                  <a:cubicBezTo>
                    <a:pt x="418" y="134"/>
                    <a:pt x="414" y="131"/>
                    <a:pt x="412" y="127"/>
                  </a:cubicBezTo>
                  <a:lnTo>
                    <a:pt x="398" y="92"/>
                  </a:lnTo>
                  <a:cubicBezTo>
                    <a:pt x="404" y="89"/>
                    <a:pt x="411" y="85"/>
                    <a:pt x="418" y="82"/>
                  </a:cubicBezTo>
                  <a:lnTo>
                    <a:pt x="433" y="118"/>
                  </a:lnTo>
                  <a:cubicBezTo>
                    <a:pt x="435" y="124"/>
                    <a:pt x="432" y="131"/>
                    <a:pt x="427" y="133"/>
                  </a:cubicBezTo>
                  <a:lnTo>
                    <a:pt x="422" y="134"/>
                  </a:lnTo>
                  <a:close/>
                  <a:moveTo>
                    <a:pt x="478" y="98"/>
                  </a:moveTo>
                  <a:lnTo>
                    <a:pt x="474" y="98"/>
                  </a:lnTo>
                  <a:lnTo>
                    <a:pt x="425" y="78"/>
                  </a:lnTo>
                  <a:cubicBezTo>
                    <a:pt x="434" y="74"/>
                    <a:pt x="444" y="69"/>
                    <a:pt x="453" y="65"/>
                  </a:cubicBezTo>
                  <a:lnTo>
                    <a:pt x="482" y="77"/>
                  </a:lnTo>
                  <a:cubicBezTo>
                    <a:pt x="488" y="79"/>
                    <a:pt x="491" y="85"/>
                    <a:pt x="489" y="91"/>
                  </a:cubicBezTo>
                  <a:cubicBezTo>
                    <a:pt x="487" y="96"/>
                    <a:pt x="483" y="98"/>
                    <a:pt x="478" y="98"/>
                  </a:cubicBezTo>
                  <a:moveTo>
                    <a:pt x="545" y="46"/>
                  </a:moveTo>
                  <a:lnTo>
                    <a:pt x="536" y="29"/>
                  </a:lnTo>
                  <a:cubicBezTo>
                    <a:pt x="543" y="26"/>
                    <a:pt x="550" y="23"/>
                    <a:pt x="557" y="20"/>
                  </a:cubicBezTo>
                  <a:lnTo>
                    <a:pt x="565" y="36"/>
                  </a:lnTo>
                  <a:cubicBezTo>
                    <a:pt x="559" y="38"/>
                    <a:pt x="554" y="40"/>
                    <a:pt x="549" y="43"/>
                  </a:cubicBezTo>
                  <a:cubicBezTo>
                    <a:pt x="548" y="44"/>
                    <a:pt x="546" y="45"/>
                    <a:pt x="545" y="46"/>
                  </a:cubicBezTo>
                  <a:moveTo>
                    <a:pt x="598" y="23"/>
                  </a:moveTo>
                  <a:lnTo>
                    <a:pt x="570" y="14"/>
                  </a:lnTo>
                  <a:cubicBezTo>
                    <a:pt x="580" y="10"/>
                    <a:pt x="590" y="5"/>
                    <a:pt x="600" y="0"/>
                  </a:cubicBezTo>
                  <a:lnTo>
                    <a:pt x="616" y="5"/>
                  </a:lnTo>
                  <a:cubicBezTo>
                    <a:pt x="613" y="13"/>
                    <a:pt x="606" y="19"/>
                    <a:pt x="598" y="23"/>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1867"/>
            <p:cNvSpPr>
              <a:spLocks noEditPoints="1"/>
            </p:cNvSpPr>
            <p:nvPr/>
          </p:nvSpPr>
          <p:spPr bwMode="auto">
            <a:xfrm>
              <a:off x="3092451" y="5678488"/>
              <a:ext cx="319088" cy="187325"/>
            </a:xfrm>
            <a:custGeom>
              <a:avLst/>
              <a:gdLst>
                <a:gd name="T0" fmla="*/ 382 w 623"/>
                <a:gd name="T1" fmla="*/ 363 h 363"/>
                <a:gd name="T2" fmla="*/ 8 w 623"/>
                <a:gd name="T3" fmla="*/ 291 h 363"/>
                <a:gd name="T4" fmla="*/ 5 w 623"/>
                <a:gd name="T5" fmla="*/ 283 h 363"/>
                <a:gd name="T6" fmla="*/ 255 w 623"/>
                <a:gd name="T7" fmla="*/ 52 h 363"/>
                <a:gd name="T8" fmla="*/ 263 w 623"/>
                <a:gd name="T9" fmla="*/ 79 h 363"/>
                <a:gd name="T10" fmla="*/ 315 w 623"/>
                <a:gd name="T11" fmla="*/ 123 h 363"/>
                <a:gd name="T12" fmla="*/ 347 w 623"/>
                <a:gd name="T13" fmla="*/ 134 h 363"/>
                <a:gd name="T14" fmla="*/ 349 w 623"/>
                <a:gd name="T15" fmla="*/ 133 h 363"/>
                <a:gd name="T16" fmla="*/ 403 w 623"/>
                <a:gd name="T17" fmla="*/ 100 h 363"/>
                <a:gd name="T18" fmla="*/ 417 w 623"/>
                <a:gd name="T19" fmla="*/ 135 h 363"/>
                <a:gd name="T20" fmla="*/ 427 w 623"/>
                <a:gd name="T21" fmla="*/ 142 h 363"/>
                <a:gd name="T22" fmla="*/ 432 w 623"/>
                <a:gd name="T23" fmla="*/ 141 h 363"/>
                <a:gd name="T24" fmla="*/ 438 w 623"/>
                <a:gd name="T25" fmla="*/ 126 h 363"/>
                <a:gd name="T26" fmla="*/ 423 w 623"/>
                <a:gd name="T27" fmla="*/ 90 h 363"/>
                <a:gd name="T28" fmla="*/ 430 w 623"/>
                <a:gd name="T29" fmla="*/ 86 h 363"/>
                <a:gd name="T30" fmla="*/ 479 w 623"/>
                <a:gd name="T31" fmla="*/ 106 h 363"/>
                <a:gd name="T32" fmla="*/ 483 w 623"/>
                <a:gd name="T33" fmla="*/ 106 h 363"/>
                <a:gd name="T34" fmla="*/ 494 w 623"/>
                <a:gd name="T35" fmla="*/ 99 h 363"/>
                <a:gd name="T36" fmla="*/ 487 w 623"/>
                <a:gd name="T37" fmla="*/ 85 h 363"/>
                <a:gd name="T38" fmla="*/ 458 w 623"/>
                <a:gd name="T39" fmla="*/ 73 h 363"/>
                <a:gd name="T40" fmla="*/ 541 w 623"/>
                <a:gd name="T41" fmla="*/ 37 h 363"/>
                <a:gd name="T42" fmla="*/ 550 w 623"/>
                <a:gd name="T43" fmla="*/ 54 h 363"/>
                <a:gd name="T44" fmla="*/ 398 w 623"/>
                <a:gd name="T45" fmla="*/ 222 h 363"/>
                <a:gd name="T46" fmla="*/ 452 w 623"/>
                <a:gd name="T47" fmla="*/ 244 h 363"/>
                <a:gd name="T48" fmla="*/ 473 w 623"/>
                <a:gd name="T49" fmla="*/ 243 h 363"/>
                <a:gd name="T50" fmla="*/ 382 w 623"/>
                <a:gd name="T51" fmla="*/ 363 h 363"/>
                <a:gd name="T52" fmla="*/ 570 w 623"/>
                <a:gd name="T53" fmla="*/ 44 h 363"/>
                <a:gd name="T54" fmla="*/ 562 w 623"/>
                <a:gd name="T55" fmla="*/ 28 h 363"/>
                <a:gd name="T56" fmla="*/ 575 w 623"/>
                <a:gd name="T57" fmla="*/ 22 h 363"/>
                <a:gd name="T58" fmla="*/ 603 w 623"/>
                <a:gd name="T59" fmla="*/ 31 h 363"/>
                <a:gd name="T60" fmla="*/ 570 w 623"/>
                <a:gd name="T61" fmla="*/ 44 h 363"/>
                <a:gd name="T62" fmla="*/ 621 w 623"/>
                <a:gd name="T63" fmla="*/ 13 h 363"/>
                <a:gd name="T64" fmla="*/ 605 w 623"/>
                <a:gd name="T65" fmla="*/ 8 h 363"/>
                <a:gd name="T66" fmla="*/ 623 w 623"/>
                <a:gd name="T67" fmla="*/ 0 h 363"/>
                <a:gd name="T68" fmla="*/ 621 w 623"/>
                <a:gd name="T69" fmla="*/ 1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3" h="363">
                  <a:moveTo>
                    <a:pt x="382" y="363"/>
                  </a:moveTo>
                  <a:cubicBezTo>
                    <a:pt x="189" y="351"/>
                    <a:pt x="32" y="324"/>
                    <a:pt x="8" y="291"/>
                  </a:cubicBezTo>
                  <a:cubicBezTo>
                    <a:pt x="6" y="288"/>
                    <a:pt x="5" y="286"/>
                    <a:pt x="5" y="283"/>
                  </a:cubicBezTo>
                  <a:cubicBezTo>
                    <a:pt x="0" y="240"/>
                    <a:pt x="31" y="127"/>
                    <a:pt x="255" y="52"/>
                  </a:cubicBezTo>
                  <a:cubicBezTo>
                    <a:pt x="256" y="61"/>
                    <a:pt x="259" y="70"/>
                    <a:pt x="263" y="79"/>
                  </a:cubicBezTo>
                  <a:cubicBezTo>
                    <a:pt x="272" y="96"/>
                    <a:pt x="289" y="112"/>
                    <a:pt x="315" y="123"/>
                  </a:cubicBezTo>
                  <a:cubicBezTo>
                    <a:pt x="325" y="128"/>
                    <a:pt x="335" y="131"/>
                    <a:pt x="347" y="134"/>
                  </a:cubicBezTo>
                  <a:cubicBezTo>
                    <a:pt x="347" y="134"/>
                    <a:pt x="348" y="133"/>
                    <a:pt x="349" y="133"/>
                  </a:cubicBezTo>
                  <a:cubicBezTo>
                    <a:pt x="366" y="121"/>
                    <a:pt x="384" y="110"/>
                    <a:pt x="403" y="100"/>
                  </a:cubicBezTo>
                  <a:lnTo>
                    <a:pt x="417" y="135"/>
                  </a:lnTo>
                  <a:cubicBezTo>
                    <a:pt x="419" y="139"/>
                    <a:pt x="423" y="142"/>
                    <a:pt x="427" y="142"/>
                  </a:cubicBezTo>
                  <a:lnTo>
                    <a:pt x="432" y="141"/>
                  </a:lnTo>
                  <a:cubicBezTo>
                    <a:pt x="437" y="139"/>
                    <a:pt x="440" y="132"/>
                    <a:pt x="438" y="126"/>
                  </a:cubicBezTo>
                  <a:lnTo>
                    <a:pt x="423" y="90"/>
                  </a:lnTo>
                  <a:cubicBezTo>
                    <a:pt x="425" y="89"/>
                    <a:pt x="428" y="87"/>
                    <a:pt x="430" y="86"/>
                  </a:cubicBezTo>
                  <a:lnTo>
                    <a:pt x="479" y="106"/>
                  </a:lnTo>
                  <a:lnTo>
                    <a:pt x="483" y="106"/>
                  </a:lnTo>
                  <a:cubicBezTo>
                    <a:pt x="488" y="106"/>
                    <a:pt x="492" y="104"/>
                    <a:pt x="494" y="99"/>
                  </a:cubicBezTo>
                  <a:cubicBezTo>
                    <a:pt x="496" y="93"/>
                    <a:pt x="493" y="87"/>
                    <a:pt x="487" y="85"/>
                  </a:cubicBezTo>
                  <a:lnTo>
                    <a:pt x="458" y="73"/>
                  </a:lnTo>
                  <a:cubicBezTo>
                    <a:pt x="485" y="61"/>
                    <a:pt x="513" y="49"/>
                    <a:pt x="541" y="37"/>
                  </a:cubicBezTo>
                  <a:lnTo>
                    <a:pt x="550" y="54"/>
                  </a:lnTo>
                  <a:cubicBezTo>
                    <a:pt x="487" y="95"/>
                    <a:pt x="447" y="169"/>
                    <a:pt x="398" y="222"/>
                  </a:cubicBezTo>
                  <a:cubicBezTo>
                    <a:pt x="411" y="239"/>
                    <a:pt x="431" y="244"/>
                    <a:pt x="452" y="244"/>
                  </a:cubicBezTo>
                  <a:cubicBezTo>
                    <a:pt x="459" y="244"/>
                    <a:pt x="466" y="243"/>
                    <a:pt x="473" y="243"/>
                  </a:cubicBezTo>
                  <a:cubicBezTo>
                    <a:pt x="414" y="286"/>
                    <a:pt x="390" y="330"/>
                    <a:pt x="382" y="363"/>
                  </a:cubicBezTo>
                  <a:moveTo>
                    <a:pt x="570" y="44"/>
                  </a:moveTo>
                  <a:lnTo>
                    <a:pt x="562" y="28"/>
                  </a:lnTo>
                  <a:cubicBezTo>
                    <a:pt x="566" y="26"/>
                    <a:pt x="570" y="24"/>
                    <a:pt x="575" y="22"/>
                  </a:cubicBezTo>
                  <a:lnTo>
                    <a:pt x="603" y="31"/>
                  </a:lnTo>
                  <a:cubicBezTo>
                    <a:pt x="593" y="36"/>
                    <a:pt x="580" y="40"/>
                    <a:pt x="570" y="44"/>
                  </a:cubicBezTo>
                  <a:moveTo>
                    <a:pt x="621" y="13"/>
                  </a:moveTo>
                  <a:lnTo>
                    <a:pt x="605" y="8"/>
                  </a:lnTo>
                  <a:cubicBezTo>
                    <a:pt x="611" y="6"/>
                    <a:pt x="617" y="3"/>
                    <a:pt x="623" y="0"/>
                  </a:cubicBezTo>
                  <a:cubicBezTo>
                    <a:pt x="623" y="5"/>
                    <a:pt x="622" y="10"/>
                    <a:pt x="621"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1868"/>
            <p:cNvSpPr>
              <a:spLocks/>
            </p:cNvSpPr>
            <p:nvPr/>
          </p:nvSpPr>
          <p:spPr bwMode="auto">
            <a:xfrm>
              <a:off x="3051176" y="5854700"/>
              <a:ext cx="236538" cy="82550"/>
            </a:xfrm>
            <a:custGeom>
              <a:avLst/>
              <a:gdLst>
                <a:gd name="T0" fmla="*/ 443 w 461"/>
                <a:gd name="T1" fmla="*/ 158 h 158"/>
                <a:gd name="T2" fmla="*/ 87 w 461"/>
                <a:gd name="T3" fmla="*/ 0 h 158"/>
                <a:gd name="T4" fmla="*/ 87 w 461"/>
                <a:gd name="T5" fmla="*/ 0 h 158"/>
                <a:gd name="T6" fmla="*/ 461 w 461"/>
                <a:gd name="T7" fmla="*/ 81 h 158"/>
                <a:gd name="T8" fmla="*/ 461 w 461"/>
                <a:gd name="T9" fmla="*/ 115 h 158"/>
                <a:gd name="T10" fmla="*/ 443 w 461"/>
                <a:gd name="T11" fmla="*/ 158 h 158"/>
              </a:gdLst>
              <a:ahLst/>
              <a:cxnLst>
                <a:cxn ang="0">
                  <a:pos x="T0" y="T1"/>
                </a:cxn>
                <a:cxn ang="0">
                  <a:pos x="T2" y="T3"/>
                </a:cxn>
                <a:cxn ang="0">
                  <a:pos x="T4" y="T5"/>
                </a:cxn>
                <a:cxn ang="0">
                  <a:pos x="T6" y="T7"/>
                </a:cxn>
                <a:cxn ang="0">
                  <a:pos x="T8" y="T9"/>
                </a:cxn>
                <a:cxn ang="0">
                  <a:pos x="T10" y="T11"/>
                </a:cxn>
              </a:cxnLst>
              <a:rect l="0" t="0" r="r" b="b"/>
              <a:pathLst>
                <a:path w="461" h="158">
                  <a:moveTo>
                    <a:pt x="443" y="158"/>
                  </a:moveTo>
                  <a:cubicBezTo>
                    <a:pt x="234" y="154"/>
                    <a:pt x="0" y="130"/>
                    <a:pt x="87" y="0"/>
                  </a:cubicBezTo>
                  <a:lnTo>
                    <a:pt x="87" y="0"/>
                  </a:lnTo>
                  <a:cubicBezTo>
                    <a:pt x="87" y="0"/>
                    <a:pt x="186" y="70"/>
                    <a:pt x="461" y="81"/>
                  </a:cubicBezTo>
                  <a:lnTo>
                    <a:pt x="461" y="115"/>
                  </a:lnTo>
                  <a:cubicBezTo>
                    <a:pt x="450" y="131"/>
                    <a:pt x="444" y="145"/>
                    <a:pt x="443" y="1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1869"/>
            <p:cNvSpPr>
              <a:spLocks noEditPoints="1"/>
            </p:cNvSpPr>
            <p:nvPr/>
          </p:nvSpPr>
          <p:spPr bwMode="auto">
            <a:xfrm>
              <a:off x="3287713" y="5775325"/>
              <a:ext cx="244475" cy="168275"/>
            </a:xfrm>
            <a:custGeom>
              <a:avLst/>
              <a:gdLst>
                <a:gd name="T0" fmla="*/ 171 w 480"/>
                <a:gd name="T1" fmla="*/ 329 h 329"/>
                <a:gd name="T2" fmla="*/ 0 w 480"/>
                <a:gd name="T3" fmla="*/ 271 h 329"/>
                <a:gd name="T4" fmla="*/ 0 w 480"/>
                <a:gd name="T5" fmla="*/ 271 h 329"/>
                <a:gd name="T6" fmla="*/ 0 w 480"/>
                <a:gd name="T7" fmla="*/ 237 h 329"/>
                <a:gd name="T8" fmla="*/ 0 w 480"/>
                <a:gd name="T9" fmla="*/ 220 h 329"/>
                <a:gd name="T10" fmla="*/ 3 w 480"/>
                <a:gd name="T11" fmla="*/ 217 h 329"/>
                <a:gd name="T12" fmla="*/ 75 w 480"/>
                <a:gd name="T13" fmla="*/ 250 h 329"/>
                <a:gd name="T14" fmla="*/ 171 w 480"/>
                <a:gd name="T15" fmla="*/ 329 h 329"/>
                <a:gd name="T16" fmla="*/ 417 w 480"/>
                <a:gd name="T17" fmla="*/ 67 h 329"/>
                <a:gd name="T18" fmla="*/ 412 w 480"/>
                <a:gd name="T19" fmla="*/ 61 h 329"/>
                <a:gd name="T20" fmla="*/ 389 w 480"/>
                <a:gd name="T21" fmla="*/ 6 h 329"/>
                <a:gd name="T22" fmla="*/ 429 w 480"/>
                <a:gd name="T23" fmla="*/ 0 h 329"/>
                <a:gd name="T24" fmla="*/ 480 w 480"/>
                <a:gd name="T25" fmla="*/ 18 h 329"/>
                <a:gd name="T26" fmla="*/ 471 w 480"/>
                <a:gd name="T27" fmla="*/ 31 h 329"/>
                <a:gd name="T28" fmla="*/ 415 w 480"/>
                <a:gd name="T29" fmla="*/ 9 h 329"/>
                <a:gd name="T30" fmla="*/ 433 w 480"/>
                <a:gd name="T31" fmla="*/ 53 h 329"/>
                <a:gd name="T32" fmla="*/ 433 w 480"/>
                <a:gd name="T33" fmla="*/ 61 h 329"/>
                <a:gd name="T34" fmla="*/ 417 w 480"/>
                <a:gd name="T35" fmla="*/ 6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 h="329">
                  <a:moveTo>
                    <a:pt x="171" y="329"/>
                  </a:moveTo>
                  <a:cubicBezTo>
                    <a:pt x="48" y="305"/>
                    <a:pt x="0" y="271"/>
                    <a:pt x="0" y="271"/>
                  </a:cubicBezTo>
                  <a:lnTo>
                    <a:pt x="0" y="271"/>
                  </a:lnTo>
                  <a:lnTo>
                    <a:pt x="0" y="237"/>
                  </a:lnTo>
                  <a:lnTo>
                    <a:pt x="0" y="220"/>
                  </a:lnTo>
                  <a:lnTo>
                    <a:pt x="3" y="217"/>
                  </a:lnTo>
                  <a:cubicBezTo>
                    <a:pt x="12" y="229"/>
                    <a:pt x="37" y="240"/>
                    <a:pt x="75" y="250"/>
                  </a:cubicBezTo>
                  <a:cubicBezTo>
                    <a:pt x="103" y="280"/>
                    <a:pt x="138" y="303"/>
                    <a:pt x="171" y="329"/>
                  </a:cubicBezTo>
                  <a:moveTo>
                    <a:pt x="417" y="67"/>
                  </a:moveTo>
                  <a:cubicBezTo>
                    <a:pt x="415" y="66"/>
                    <a:pt x="413" y="64"/>
                    <a:pt x="412" y="61"/>
                  </a:cubicBezTo>
                  <a:lnTo>
                    <a:pt x="389" y="6"/>
                  </a:lnTo>
                  <a:cubicBezTo>
                    <a:pt x="403" y="2"/>
                    <a:pt x="416" y="0"/>
                    <a:pt x="429" y="0"/>
                  </a:cubicBezTo>
                  <a:cubicBezTo>
                    <a:pt x="447" y="0"/>
                    <a:pt x="464" y="5"/>
                    <a:pt x="480" y="18"/>
                  </a:cubicBezTo>
                  <a:cubicBezTo>
                    <a:pt x="477" y="22"/>
                    <a:pt x="474" y="27"/>
                    <a:pt x="471" y="31"/>
                  </a:cubicBezTo>
                  <a:lnTo>
                    <a:pt x="415" y="9"/>
                  </a:lnTo>
                  <a:lnTo>
                    <a:pt x="433" y="53"/>
                  </a:lnTo>
                  <a:cubicBezTo>
                    <a:pt x="434" y="56"/>
                    <a:pt x="434" y="59"/>
                    <a:pt x="433" y="61"/>
                  </a:cubicBezTo>
                  <a:cubicBezTo>
                    <a:pt x="428" y="63"/>
                    <a:pt x="423" y="65"/>
                    <a:pt x="417" y="6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1870"/>
            <p:cNvSpPr>
              <a:spLocks noEditPoints="1"/>
            </p:cNvSpPr>
            <p:nvPr/>
          </p:nvSpPr>
          <p:spPr bwMode="auto">
            <a:xfrm>
              <a:off x="3286126" y="5778500"/>
              <a:ext cx="242888" cy="125413"/>
            </a:xfrm>
            <a:custGeom>
              <a:avLst/>
              <a:gdLst>
                <a:gd name="T0" fmla="*/ 76 w 472"/>
                <a:gd name="T1" fmla="*/ 244 h 244"/>
                <a:gd name="T2" fmla="*/ 4 w 472"/>
                <a:gd name="T3" fmla="*/ 211 h 244"/>
                <a:gd name="T4" fmla="*/ 1 w 472"/>
                <a:gd name="T5" fmla="*/ 204 h 244"/>
                <a:gd name="T6" fmla="*/ 4 w 472"/>
                <a:gd name="T7" fmla="*/ 169 h 244"/>
                <a:gd name="T8" fmla="*/ 95 w 472"/>
                <a:gd name="T9" fmla="*/ 49 h 244"/>
                <a:gd name="T10" fmla="*/ 124 w 472"/>
                <a:gd name="T11" fmla="*/ 44 h 244"/>
                <a:gd name="T12" fmla="*/ 173 w 472"/>
                <a:gd name="T13" fmla="*/ 39 h 244"/>
                <a:gd name="T14" fmla="*/ 177 w 472"/>
                <a:gd name="T15" fmla="*/ 39 h 244"/>
                <a:gd name="T16" fmla="*/ 230 w 472"/>
                <a:gd name="T17" fmla="*/ 50 h 244"/>
                <a:gd name="T18" fmla="*/ 234 w 472"/>
                <a:gd name="T19" fmla="*/ 50 h 244"/>
                <a:gd name="T20" fmla="*/ 390 w 472"/>
                <a:gd name="T21" fmla="*/ 0 h 244"/>
                <a:gd name="T22" fmla="*/ 413 w 472"/>
                <a:gd name="T23" fmla="*/ 55 h 244"/>
                <a:gd name="T24" fmla="*/ 418 w 472"/>
                <a:gd name="T25" fmla="*/ 61 h 244"/>
                <a:gd name="T26" fmla="*/ 267 w 472"/>
                <a:gd name="T27" fmla="*/ 80 h 244"/>
                <a:gd name="T28" fmla="*/ 60 w 472"/>
                <a:gd name="T29" fmla="*/ 157 h 244"/>
                <a:gd name="T30" fmla="*/ 80 w 472"/>
                <a:gd name="T31" fmla="*/ 186 h 244"/>
                <a:gd name="T32" fmla="*/ 50 w 472"/>
                <a:gd name="T33" fmla="*/ 177 h 244"/>
                <a:gd name="T34" fmla="*/ 37 w 472"/>
                <a:gd name="T35" fmla="*/ 183 h 244"/>
                <a:gd name="T36" fmla="*/ 76 w 472"/>
                <a:gd name="T37" fmla="*/ 244 h 244"/>
                <a:gd name="T38" fmla="*/ 434 w 472"/>
                <a:gd name="T39" fmla="*/ 55 h 244"/>
                <a:gd name="T40" fmla="*/ 434 w 472"/>
                <a:gd name="T41" fmla="*/ 47 h 244"/>
                <a:gd name="T42" fmla="*/ 416 w 472"/>
                <a:gd name="T43" fmla="*/ 3 h 244"/>
                <a:gd name="T44" fmla="*/ 472 w 472"/>
                <a:gd name="T45" fmla="*/ 25 h 244"/>
                <a:gd name="T46" fmla="*/ 434 w 472"/>
                <a:gd name="T47" fmla="*/ 5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44">
                  <a:moveTo>
                    <a:pt x="76" y="244"/>
                  </a:moveTo>
                  <a:cubicBezTo>
                    <a:pt x="38" y="234"/>
                    <a:pt x="13" y="223"/>
                    <a:pt x="4" y="211"/>
                  </a:cubicBezTo>
                  <a:cubicBezTo>
                    <a:pt x="2" y="209"/>
                    <a:pt x="1" y="206"/>
                    <a:pt x="1" y="204"/>
                  </a:cubicBezTo>
                  <a:cubicBezTo>
                    <a:pt x="0" y="195"/>
                    <a:pt x="1" y="183"/>
                    <a:pt x="4" y="169"/>
                  </a:cubicBezTo>
                  <a:cubicBezTo>
                    <a:pt x="12" y="136"/>
                    <a:pt x="36" y="92"/>
                    <a:pt x="95" y="49"/>
                  </a:cubicBezTo>
                  <a:cubicBezTo>
                    <a:pt x="105" y="48"/>
                    <a:pt x="114" y="46"/>
                    <a:pt x="124" y="44"/>
                  </a:cubicBezTo>
                  <a:cubicBezTo>
                    <a:pt x="141" y="42"/>
                    <a:pt x="158" y="39"/>
                    <a:pt x="173" y="39"/>
                  </a:cubicBezTo>
                  <a:cubicBezTo>
                    <a:pt x="174" y="39"/>
                    <a:pt x="176" y="39"/>
                    <a:pt x="177" y="39"/>
                  </a:cubicBezTo>
                  <a:cubicBezTo>
                    <a:pt x="196" y="40"/>
                    <a:pt x="212" y="50"/>
                    <a:pt x="230" y="50"/>
                  </a:cubicBezTo>
                  <a:cubicBezTo>
                    <a:pt x="231" y="50"/>
                    <a:pt x="232" y="50"/>
                    <a:pt x="234" y="50"/>
                  </a:cubicBezTo>
                  <a:cubicBezTo>
                    <a:pt x="287" y="46"/>
                    <a:pt x="341" y="14"/>
                    <a:pt x="390" y="0"/>
                  </a:cubicBezTo>
                  <a:lnTo>
                    <a:pt x="413" y="55"/>
                  </a:lnTo>
                  <a:cubicBezTo>
                    <a:pt x="414" y="58"/>
                    <a:pt x="416" y="60"/>
                    <a:pt x="418" y="61"/>
                  </a:cubicBezTo>
                  <a:cubicBezTo>
                    <a:pt x="373" y="75"/>
                    <a:pt x="314" y="70"/>
                    <a:pt x="267" y="80"/>
                  </a:cubicBezTo>
                  <a:cubicBezTo>
                    <a:pt x="191" y="97"/>
                    <a:pt x="128" y="149"/>
                    <a:pt x="60" y="157"/>
                  </a:cubicBezTo>
                  <a:cubicBezTo>
                    <a:pt x="57" y="175"/>
                    <a:pt x="88" y="164"/>
                    <a:pt x="80" y="186"/>
                  </a:cubicBezTo>
                  <a:cubicBezTo>
                    <a:pt x="69" y="184"/>
                    <a:pt x="59" y="177"/>
                    <a:pt x="50" y="177"/>
                  </a:cubicBezTo>
                  <a:cubicBezTo>
                    <a:pt x="46" y="177"/>
                    <a:pt x="41" y="179"/>
                    <a:pt x="37" y="183"/>
                  </a:cubicBezTo>
                  <a:cubicBezTo>
                    <a:pt x="46" y="206"/>
                    <a:pt x="60" y="226"/>
                    <a:pt x="76" y="244"/>
                  </a:cubicBezTo>
                  <a:moveTo>
                    <a:pt x="434" y="55"/>
                  </a:moveTo>
                  <a:cubicBezTo>
                    <a:pt x="435" y="53"/>
                    <a:pt x="435" y="50"/>
                    <a:pt x="434" y="47"/>
                  </a:cubicBezTo>
                  <a:lnTo>
                    <a:pt x="416" y="3"/>
                  </a:lnTo>
                  <a:lnTo>
                    <a:pt x="472" y="25"/>
                  </a:lnTo>
                  <a:cubicBezTo>
                    <a:pt x="462" y="39"/>
                    <a:pt x="449" y="49"/>
                    <a:pt x="434" y="55"/>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1871"/>
            <p:cNvSpPr>
              <a:spLocks/>
            </p:cNvSpPr>
            <p:nvPr/>
          </p:nvSpPr>
          <p:spPr bwMode="auto">
            <a:xfrm>
              <a:off x="3275013" y="5915025"/>
              <a:ext cx="120650" cy="76200"/>
            </a:xfrm>
            <a:custGeom>
              <a:avLst/>
              <a:gdLst>
                <a:gd name="T0" fmla="*/ 230 w 236"/>
                <a:gd name="T1" fmla="*/ 150 h 150"/>
                <a:gd name="T2" fmla="*/ 144 w 236"/>
                <a:gd name="T3" fmla="*/ 138 h 150"/>
                <a:gd name="T4" fmla="*/ 123 w 236"/>
                <a:gd name="T5" fmla="*/ 125 h 150"/>
                <a:gd name="T6" fmla="*/ 116 w 236"/>
                <a:gd name="T7" fmla="*/ 133 h 150"/>
                <a:gd name="T8" fmla="*/ 6 w 236"/>
                <a:gd name="T9" fmla="*/ 43 h 150"/>
                <a:gd name="T10" fmla="*/ 24 w 236"/>
                <a:gd name="T11" fmla="*/ 0 h 150"/>
                <a:gd name="T12" fmla="*/ 24 w 236"/>
                <a:gd name="T13" fmla="*/ 0 h 150"/>
                <a:gd name="T14" fmla="*/ 195 w 236"/>
                <a:gd name="T15" fmla="*/ 58 h 150"/>
                <a:gd name="T16" fmla="*/ 234 w 236"/>
                <a:gd name="T17" fmla="*/ 91 h 150"/>
                <a:gd name="T18" fmla="*/ 216 w 236"/>
                <a:gd name="T19" fmla="*/ 139 h 150"/>
                <a:gd name="T20" fmla="*/ 230 w 236"/>
                <a:gd name="T2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150">
                  <a:moveTo>
                    <a:pt x="230" y="150"/>
                  </a:moveTo>
                  <a:cubicBezTo>
                    <a:pt x="200" y="147"/>
                    <a:pt x="170" y="143"/>
                    <a:pt x="144" y="138"/>
                  </a:cubicBezTo>
                  <a:cubicBezTo>
                    <a:pt x="137" y="134"/>
                    <a:pt x="130" y="130"/>
                    <a:pt x="123" y="125"/>
                  </a:cubicBezTo>
                  <a:cubicBezTo>
                    <a:pt x="120" y="127"/>
                    <a:pt x="118" y="130"/>
                    <a:pt x="116" y="133"/>
                  </a:cubicBezTo>
                  <a:cubicBezTo>
                    <a:pt x="46" y="116"/>
                    <a:pt x="0" y="88"/>
                    <a:pt x="6" y="43"/>
                  </a:cubicBezTo>
                  <a:cubicBezTo>
                    <a:pt x="7" y="30"/>
                    <a:pt x="13" y="16"/>
                    <a:pt x="24" y="0"/>
                  </a:cubicBezTo>
                  <a:lnTo>
                    <a:pt x="24" y="0"/>
                  </a:lnTo>
                  <a:cubicBezTo>
                    <a:pt x="24" y="0"/>
                    <a:pt x="72" y="34"/>
                    <a:pt x="195" y="58"/>
                  </a:cubicBezTo>
                  <a:cubicBezTo>
                    <a:pt x="208" y="69"/>
                    <a:pt x="222" y="79"/>
                    <a:pt x="234" y="91"/>
                  </a:cubicBezTo>
                  <a:cubicBezTo>
                    <a:pt x="236" y="117"/>
                    <a:pt x="223" y="124"/>
                    <a:pt x="216" y="139"/>
                  </a:cubicBezTo>
                  <a:cubicBezTo>
                    <a:pt x="220" y="143"/>
                    <a:pt x="225" y="146"/>
                    <a:pt x="230" y="150"/>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7" name="Group 816"/>
          <p:cNvGrpSpPr/>
          <p:nvPr/>
        </p:nvGrpSpPr>
        <p:grpSpPr>
          <a:xfrm>
            <a:off x="3297541" y="1522761"/>
            <a:ext cx="472882" cy="292392"/>
            <a:chOff x="2697163" y="0"/>
            <a:chExt cx="1663700" cy="1028700"/>
          </a:xfrm>
        </p:grpSpPr>
        <p:sp>
          <p:nvSpPr>
            <p:cNvPr id="818" name="Rectangle 5"/>
            <p:cNvSpPr>
              <a:spLocks noChangeArrowheads="1"/>
            </p:cNvSpPr>
            <p:nvPr/>
          </p:nvSpPr>
          <p:spPr bwMode="auto">
            <a:xfrm>
              <a:off x="4329113" y="0"/>
              <a:ext cx="31750" cy="1028700"/>
            </a:xfrm>
            <a:prstGeom prst="rect">
              <a:avLst/>
            </a:prstGeom>
            <a:solidFill>
              <a:srgbClr val="97B1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Rectangle 6"/>
            <p:cNvSpPr>
              <a:spLocks noChangeArrowheads="1"/>
            </p:cNvSpPr>
            <p:nvPr/>
          </p:nvSpPr>
          <p:spPr bwMode="auto">
            <a:xfrm>
              <a:off x="2697163" y="0"/>
              <a:ext cx="1649413" cy="1028700"/>
            </a:xfrm>
            <a:prstGeom prst="rect">
              <a:avLst/>
            </a:prstGeom>
            <a:solidFill>
              <a:srgbClr val="C1D2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Rectangle 7"/>
            <p:cNvSpPr>
              <a:spLocks noChangeArrowheads="1"/>
            </p:cNvSpPr>
            <p:nvPr/>
          </p:nvSpPr>
          <p:spPr bwMode="auto">
            <a:xfrm>
              <a:off x="2713038" y="15875"/>
              <a:ext cx="1616075" cy="995363"/>
            </a:xfrm>
            <a:prstGeom prst="rect">
              <a:avLst/>
            </a:prstGeom>
            <a:solidFill>
              <a:srgbClr val="97B1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Rectangle 8"/>
            <p:cNvSpPr>
              <a:spLocks noChangeArrowheads="1"/>
            </p:cNvSpPr>
            <p:nvPr/>
          </p:nvSpPr>
          <p:spPr bwMode="auto">
            <a:xfrm>
              <a:off x="2730501" y="15875"/>
              <a:ext cx="1598613" cy="995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Freeform 9"/>
            <p:cNvSpPr>
              <a:spLocks/>
            </p:cNvSpPr>
            <p:nvPr/>
          </p:nvSpPr>
          <p:spPr bwMode="auto">
            <a:xfrm>
              <a:off x="2851151" y="93663"/>
              <a:ext cx="52388" cy="107950"/>
            </a:xfrm>
            <a:custGeom>
              <a:avLst/>
              <a:gdLst>
                <a:gd name="T0" fmla="*/ 11 w 33"/>
                <a:gd name="T1" fmla="*/ 39 h 68"/>
                <a:gd name="T2" fmla="*/ 11 w 33"/>
                <a:gd name="T3" fmla="*/ 68 h 68"/>
                <a:gd name="T4" fmla="*/ 0 w 33"/>
                <a:gd name="T5" fmla="*/ 68 h 68"/>
                <a:gd name="T6" fmla="*/ 0 w 33"/>
                <a:gd name="T7" fmla="*/ 0 h 68"/>
                <a:gd name="T8" fmla="*/ 11 w 33"/>
                <a:gd name="T9" fmla="*/ 0 h 68"/>
                <a:gd name="T10" fmla="*/ 11 w 33"/>
                <a:gd name="T11" fmla="*/ 29 h 68"/>
                <a:gd name="T12" fmla="*/ 23 w 33"/>
                <a:gd name="T13" fmla="*/ 29 h 68"/>
                <a:gd name="T14" fmla="*/ 23 w 33"/>
                <a:gd name="T15" fmla="*/ 0 h 68"/>
                <a:gd name="T16" fmla="*/ 33 w 33"/>
                <a:gd name="T17" fmla="*/ 0 h 68"/>
                <a:gd name="T18" fmla="*/ 33 w 33"/>
                <a:gd name="T19" fmla="*/ 68 h 68"/>
                <a:gd name="T20" fmla="*/ 23 w 33"/>
                <a:gd name="T21" fmla="*/ 68 h 68"/>
                <a:gd name="T22" fmla="*/ 23 w 33"/>
                <a:gd name="T23" fmla="*/ 39 h 68"/>
                <a:gd name="T24" fmla="*/ 11 w 33"/>
                <a:gd name="T25"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8">
                  <a:moveTo>
                    <a:pt x="11" y="39"/>
                  </a:moveTo>
                  <a:lnTo>
                    <a:pt x="11" y="68"/>
                  </a:lnTo>
                  <a:lnTo>
                    <a:pt x="0" y="68"/>
                  </a:lnTo>
                  <a:lnTo>
                    <a:pt x="0" y="0"/>
                  </a:lnTo>
                  <a:lnTo>
                    <a:pt x="11" y="0"/>
                  </a:lnTo>
                  <a:lnTo>
                    <a:pt x="11" y="29"/>
                  </a:lnTo>
                  <a:lnTo>
                    <a:pt x="23" y="29"/>
                  </a:lnTo>
                  <a:lnTo>
                    <a:pt x="23" y="0"/>
                  </a:lnTo>
                  <a:lnTo>
                    <a:pt x="33" y="0"/>
                  </a:lnTo>
                  <a:lnTo>
                    <a:pt x="33" y="68"/>
                  </a:lnTo>
                  <a:lnTo>
                    <a:pt x="23" y="68"/>
                  </a:lnTo>
                  <a:lnTo>
                    <a:pt x="23" y="39"/>
                  </a:lnTo>
                  <a:lnTo>
                    <a:pt x="1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10"/>
            <p:cNvSpPr>
              <a:spLocks noEditPoints="1"/>
            </p:cNvSpPr>
            <p:nvPr/>
          </p:nvSpPr>
          <p:spPr bwMode="auto">
            <a:xfrm>
              <a:off x="2921001" y="93663"/>
              <a:ext cx="50800" cy="109538"/>
            </a:xfrm>
            <a:custGeom>
              <a:avLst/>
              <a:gdLst>
                <a:gd name="T0" fmla="*/ 31 w 47"/>
                <a:gd name="T1" fmla="*/ 23 h 101"/>
                <a:gd name="T2" fmla="*/ 29 w 47"/>
                <a:gd name="T3" fmla="*/ 17 h 101"/>
                <a:gd name="T4" fmla="*/ 23 w 47"/>
                <a:gd name="T5" fmla="*/ 15 h 101"/>
                <a:gd name="T6" fmla="*/ 17 w 47"/>
                <a:gd name="T7" fmla="*/ 17 h 101"/>
                <a:gd name="T8" fmla="*/ 14 w 47"/>
                <a:gd name="T9" fmla="*/ 23 h 101"/>
                <a:gd name="T10" fmla="*/ 14 w 47"/>
                <a:gd name="T11" fmla="*/ 77 h 101"/>
                <a:gd name="T12" fmla="*/ 17 w 47"/>
                <a:gd name="T13" fmla="*/ 83 h 101"/>
                <a:gd name="T14" fmla="*/ 23 w 47"/>
                <a:gd name="T15" fmla="*/ 86 h 101"/>
                <a:gd name="T16" fmla="*/ 29 w 47"/>
                <a:gd name="T17" fmla="*/ 83 h 101"/>
                <a:gd name="T18" fmla="*/ 31 w 47"/>
                <a:gd name="T19" fmla="*/ 77 h 101"/>
                <a:gd name="T20" fmla="*/ 31 w 47"/>
                <a:gd name="T21" fmla="*/ 23 h 101"/>
                <a:gd name="T22" fmla="*/ 23 w 47"/>
                <a:gd name="T23" fmla="*/ 0 h 101"/>
                <a:gd name="T24" fmla="*/ 40 w 47"/>
                <a:gd name="T25" fmla="*/ 7 h 101"/>
                <a:gd name="T26" fmla="*/ 47 w 47"/>
                <a:gd name="T27" fmla="*/ 24 h 101"/>
                <a:gd name="T28" fmla="*/ 47 w 47"/>
                <a:gd name="T29" fmla="*/ 77 h 101"/>
                <a:gd name="T30" fmla="*/ 40 w 47"/>
                <a:gd name="T31" fmla="*/ 94 h 101"/>
                <a:gd name="T32" fmla="*/ 23 w 47"/>
                <a:gd name="T33" fmla="*/ 101 h 101"/>
                <a:gd name="T34" fmla="*/ 6 w 47"/>
                <a:gd name="T35" fmla="*/ 94 h 101"/>
                <a:gd name="T36" fmla="*/ 0 w 47"/>
                <a:gd name="T37" fmla="*/ 77 h 101"/>
                <a:gd name="T38" fmla="*/ 0 w 47"/>
                <a:gd name="T39" fmla="*/ 24 h 101"/>
                <a:gd name="T40" fmla="*/ 6 w 47"/>
                <a:gd name="T41" fmla="*/ 7 h 101"/>
                <a:gd name="T42" fmla="*/ 23 w 47"/>
                <a:gd name="T4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101">
                  <a:moveTo>
                    <a:pt x="31" y="23"/>
                  </a:moveTo>
                  <a:cubicBezTo>
                    <a:pt x="31" y="21"/>
                    <a:pt x="30" y="19"/>
                    <a:pt x="29" y="17"/>
                  </a:cubicBezTo>
                  <a:cubicBezTo>
                    <a:pt x="27" y="16"/>
                    <a:pt x="25" y="15"/>
                    <a:pt x="23" y="15"/>
                  </a:cubicBezTo>
                  <a:cubicBezTo>
                    <a:pt x="20" y="15"/>
                    <a:pt x="18" y="16"/>
                    <a:pt x="17" y="17"/>
                  </a:cubicBezTo>
                  <a:cubicBezTo>
                    <a:pt x="15" y="19"/>
                    <a:pt x="14" y="21"/>
                    <a:pt x="14" y="23"/>
                  </a:cubicBezTo>
                  <a:lnTo>
                    <a:pt x="14" y="77"/>
                  </a:lnTo>
                  <a:cubicBezTo>
                    <a:pt x="14" y="79"/>
                    <a:pt x="15" y="81"/>
                    <a:pt x="17" y="83"/>
                  </a:cubicBezTo>
                  <a:cubicBezTo>
                    <a:pt x="18" y="85"/>
                    <a:pt x="20" y="86"/>
                    <a:pt x="23" y="86"/>
                  </a:cubicBezTo>
                  <a:cubicBezTo>
                    <a:pt x="25" y="86"/>
                    <a:pt x="27" y="85"/>
                    <a:pt x="29" y="83"/>
                  </a:cubicBezTo>
                  <a:cubicBezTo>
                    <a:pt x="30" y="81"/>
                    <a:pt x="31" y="79"/>
                    <a:pt x="31" y="77"/>
                  </a:cubicBezTo>
                  <a:lnTo>
                    <a:pt x="31" y="23"/>
                  </a:lnTo>
                  <a:close/>
                  <a:moveTo>
                    <a:pt x="23" y="0"/>
                  </a:moveTo>
                  <a:cubicBezTo>
                    <a:pt x="30" y="0"/>
                    <a:pt x="35" y="2"/>
                    <a:pt x="40" y="7"/>
                  </a:cubicBezTo>
                  <a:cubicBezTo>
                    <a:pt x="44" y="11"/>
                    <a:pt x="47" y="17"/>
                    <a:pt x="47" y="24"/>
                  </a:cubicBezTo>
                  <a:lnTo>
                    <a:pt x="47" y="77"/>
                  </a:lnTo>
                  <a:cubicBezTo>
                    <a:pt x="47" y="84"/>
                    <a:pt x="44" y="89"/>
                    <a:pt x="40" y="94"/>
                  </a:cubicBezTo>
                  <a:cubicBezTo>
                    <a:pt x="35" y="98"/>
                    <a:pt x="29" y="101"/>
                    <a:pt x="23" y="101"/>
                  </a:cubicBezTo>
                  <a:cubicBezTo>
                    <a:pt x="16" y="101"/>
                    <a:pt x="11" y="98"/>
                    <a:pt x="6" y="94"/>
                  </a:cubicBezTo>
                  <a:cubicBezTo>
                    <a:pt x="2" y="89"/>
                    <a:pt x="0" y="84"/>
                    <a:pt x="0" y="77"/>
                  </a:cubicBezTo>
                  <a:lnTo>
                    <a:pt x="0" y="24"/>
                  </a:lnTo>
                  <a:cubicBezTo>
                    <a:pt x="0" y="17"/>
                    <a:pt x="2" y="11"/>
                    <a:pt x="6" y="7"/>
                  </a:cubicBezTo>
                  <a:cubicBezTo>
                    <a:pt x="11" y="2"/>
                    <a:pt x="17"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Freeform 11"/>
            <p:cNvSpPr>
              <a:spLocks/>
            </p:cNvSpPr>
            <p:nvPr/>
          </p:nvSpPr>
          <p:spPr bwMode="auto">
            <a:xfrm>
              <a:off x="2987676" y="93663"/>
              <a:ext cx="74613" cy="107950"/>
            </a:xfrm>
            <a:custGeom>
              <a:avLst/>
              <a:gdLst>
                <a:gd name="T0" fmla="*/ 11 w 47"/>
                <a:gd name="T1" fmla="*/ 68 h 68"/>
                <a:gd name="T2" fmla="*/ 0 w 47"/>
                <a:gd name="T3" fmla="*/ 68 h 68"/>
                <a:gd name="T4" fmla="*/ 0 w 47"/>
                <a:gd name="T5" fmla="*/ 0 h 68"/>
                <a:gd name="T6" fmla="*/ 15 w 47"/>
                <a:gd name="T7" fmla="*/ 0 h 68"/>
                <a:gd name="T8" fmla="*/ 24 w 47"/>
                <a:gd name="T9" fmla="*/ 49 h 68"/>
                <a:gd name="T10" fmla="*/ 34 w 47"/>
                <a:gd name="T11" fmla="*/ 0 h 68"/>
                <a:gd name="T12" fmla="*/ 47 w 47"/>
                <a:gd name="T13" fmla="*/ 0 h 68"/>
                <a:gd name="T14" fmla="*/ 47 w 47"/>
                <a:gd name="T15" fmla="*/ 68 h 68"/>
                <a:gd name="T16" fmla="*/ 37 w 47"/>
                <a:gd name="T17" fmla="*/ 68 h 68"/>
                <a:gd name="T18" fmla="*/ 37 w 47"/>
                <a:gd name="T19" fmla="*/ 26 h 68"/>
                <a:gd name="T20" fmla="*/ 28 w 47"/>
                <a:gd name="T21" fmla="*/ 68 h 68"/>
                <a:gd name="T22" fmla="*/ 20 w 47"/>
                <a:gd name="T23" fmla="*/ 68 h 68"/>
                <a:gd name="T24" fmla="*/ 11 w 47"/>
                <a:gd name="T25" fmla="*/ 26 h 68"/>
                <a:gd name="T26" fmla="*/ 11 w 47"/>
                <a:gd name="T2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68">
                  <a:moveTo>
                    <a:pt x="11" y="68"/>
                  </a:moveTo>
                  <a:lnTo>
                    <a:pt x="0" y="68"/>
                  </a:lnTo>
                  <a:lnTo>
                    <a:pt x="0" y="0"/>
                  </a:lnTo>
                  <a:lnTo>
                    <a:pt x="15" y="0"/>
                  </a:lnTo>
                  <a:lnTo>
                    <a:pt x="24" y="49"/>
                  </a:lnTo>
                  <a:lnTo>
                    <a:pt x="34" y="0"/>
                  </a:lnTo>
                  <a:lnTo>
                    <a:pt x="47" y="0"/>
                  </a:lnTo>
                  <a:lnTo>
                    <a:pt x="47" y="68"/>
                  </a:lnTo>
                  <a:lnTo>
                    <a:pt x="37" y="68"/>
                  </a:lnTo>
                  <a:lnTo>
                    <a:pt x="37" y="26"/>
                  </a:lnTo>
                  <a:lnTo>
                    <a:pt x="28" y="68"/>
                  </a:lnTo>
                  <a:lnTo>
                    <a:pt x="20" y="68"/>
                  </a:lnTo>
                  <a:lnTo>
                    <a:pt x="11" y="26"/>
                  </a:lnTo>
                  <a:lnTo>
                    <a:pt x="11"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Freeform 12"/>
            <p:cNvSpPr>
              <a:spLocks/>
            </p:cNvSpPr>
            <p:nvPr/>
          </p:nvSpPr>
          <p:spPr bwMode="auto">
            <a:xfrm>
              <a:off x="3079751" y="93663"/>
              <a:ext cx="46038" cy="107950"/>
            </a:xfrm>
            <a:custGeom>
              <a:avLst/>
              <a:gdLst>
                <a:gd name="T0" fmla="*/ 0 w 29"/>
                <a:gd name="T1" fmla="*/ 68 h 68"/>
                <a:gd name="T2" fmla="*/ 0 w 29"/>
                <a:gd name="T3" fmla="*/ 0 h 68"/>
                <a:gd name="T4" fmla="*/ 29 w 29"/>
                <a:gd name="T5" fmla="*/ 0 h 68"/>
                <a:gd name="T6" fmla="*/ 29 w 29"/>
                <a:gd name="T7" fmla="*/ 11 h 68"/>
                <a:gd name="T8" fmla="*/ 11 w 29"/>
                <a:gd name="T9" fmla="*/ 11 h 68"/>
                <a:gd name="T10" fmla="*/ 11 w 29"/>
                <a:gd name="T11" fmla="*/ 29 h 68"/>
                <a:gd name="T12" fmla="*/ 24 w 29"/>
                <a:gd name="T13" fmla="*/ 29 h 68"/>
                <a:gd name="T14" fmla="*/ 24 w 29"/>
                <a:gd name="T15" fmla="*/ 39 h 68"/>
                <a:gd name="T16" fmla="*/ 11 w 29"/>
                <a:gd name="T17" fmla="*/ 39 h 68"/>
                <a:gd name="T18" fmla="*/ 11 w 29"/>
                <a:gd name="T19" fmla="*/ 58 h 68"/>
                <a:gd name="T20" fmla="*/ 29 w 29"/>
                <a:gd name="T21" fmla="*/ 58 h 68"/>
                <a:gd name="T22" fmla="*/ 29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0" y="68"/>
                  </a:moveTo>
                  <a:lnTo>
                    <a:pt x="0" y="0"/>
                  </a:lnTo>
                  <a:lnTo>
                    <a:pt x="29" y="0"/>
                  </a:lnTo>
                  <a:lnTo>
                    <a:pt x="29" y="11"/>
                  </a:lnTo>
                  <a:lnTo>
                    <a:pt x="11" y="11"/>
                  </a:lnTo>
                  <a:lnTo>
                    <a:pt x="11" y="29"/>
                  </a:lnTo>
                  <a:lnTo>
                    <a:pt x="24" y="29"/>
                  </a:lnTo>
                  <a:lnTo>
                    <a:pt x="24" y="39"/>
                  </a:lnTo>
                  <a:lnTo>
                    <a:pt x="11" y="39"/>
                  </a:lnTo>
                  <a:lnTo>
                    <a:pt x="11" y="58"/>
                  </a:lnTo>
                  <a:lnTo>
                    <a:pt x="29" y="58"/>
                  </a:lnTo>
                  <a:lnTo>
                    <a:pt x="29" y="68"/>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Freeform 13"/>
            <p:cNvSpPr>
              <a:spLocks/>
            </p:cNvSpPr>
            <p:nvPr/>
          </p:nvSpPr>
          <p:spPr bwMode="auto">
            <a:xfrm>
              <a:off x="3898901" y="93663"/>
              <a:ext cx="50800" cy="109538"/>
            </a:xfrm>
            <a:custGeom>
              <a:avLst/>
              <a:gdLst>
                <a:gd name="T0" fmla="*/ 24 w 47"/>
                <a:gd name="T1" fmla="*/ 101 h 101"/>
                <a:gd name="T2" fmla="*/ 7 w 47"/>
                <a:gd name="T3" fmla="*/ 94 h 101"/>
                <a:gd name="T4" fmla="*/ 0 w 47"/>
                <a:gd name="T5" fmla="*/ 77 h 101"/>
                <a:gd name="T6" fmla="*/ 0 w 47"/>
                <a:gd name="T7" fmla="*/ 24 h 101"/>
                <a:gd name="T8" fmla="*/ 7 w 47"/>
                <a:gd name="T9" fmla="*/ 7 h 101"/>
                <a:gd name="T10" fmla="*/ 24 w 47"/>
                <a:gd name="T11" fmla="*/ 0 h 101"/>
                <a:gd name="T12" fmla="*/ 40 w 47"/>
                <a:gd name="T13" fmla="*/ 7 h 101"/>
                <a:gd name="T14" fmla="*/ 47 w 47"/>
                <a:gd name="T15" fmla="*/ 24 h 101"/>
                <a:gd name="T16" fmla="*/ 47 w 47"/>
                <a:gd name="T17" fmla="*/ 35 h 101"/>
                <a:gd name="T18" fmla="*/ 32 w 47"/>
                <a:gd name="T19" fmla="*/ 35 h 101"/>
                <a:gd name="T20" fmla="*/ 32 w 47"/>
                <a:gd name="T21" fmla="*/ 23 h 101"/>
                <a:gd name="T22" fmla="*/ 29 w 47"/>
                <a:gd name="T23" fmla="*/ 17 h 101"/>
                <a:gd name="T24" fmla="*/ 23 w 47"/>
                <a:gd name="T25" fmla="*/ 15 h 101"/>
                <a:gd name="T26" fmla="*/ 17 w 47"/>
                <a:gd name="T27" fmla="*/ 17 h 101"/>
                <a:gd name="T28" fmla="*/ 15 w 47"/>
                <a:gd name="T29" fmla="*/ 23 h 101"/>
                <a:gd name="T30" fmla="*/ 15 w 47"/>
                <a:gd name="T31" fmla="*/ 77 h 101"/>
                <a:gd name="T32" fmla="*/ 17 w 47"/>
                <a:gd name="T33" fmla="*/ 83 h 101"/>
                <a:gd name="T34" fmla="*/ 23 w 47"/>
                <a:gd name="T35" fmla="*/ 86 h 101"/>
                <a:gd name="T36" fmla="*/ 29 w 47"/>
                <a:gd name="T37" fmla="*/ 83 h 101"/>
                <a:gd name="T38" fmla="*/ 32 w 47"/>
                <a:gd name="T39" fmla="*/ 77 h 101"/>
                <a:gd name="T40" fmla="*/ 32 w 47"/>
                <a:gd name="T41" fmla="*/ 58 h 101"/>
                <a:gd name="T42" fmla="*/ 24 w 47"/>
                <a:gd name="T43" fmla="*/ 58 h 101"/>
                <a:gd name="T44" fmla="*/ 24 w 47"/>
                <a:gd name="T45" fmla="*/ 43 h 101"/>
                <a:gd name="T46" fmla="*/ 47 w 47"/>
                <a:gd name="T47" fmla="*/ 43 h 101"/>
                <a:gd name="T48" fmla="*/ 47 w 47"/>
                <a:gd name="T49" fmla="*/ 77 h 101"/>
                <a:gd name="T50" fmla="*/ 40 w 47"/>
                <a:gd name="T51" fmla="*/ 94 h 101"/>
                <a:gd name="T52" fmla="*/ 24 w 47"/>
                <a:gd name="T5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101">
                  <a:moveTo>
                    <a:pt x="24" y="101"/>
                  </a:moveTo>
                  <a:cubicBezTo>
                    <a:pt x="17" y="101"/>
                    <a:pt x="12" y="99"/>
                    <a:pt x="7" y="94"/>
                  </a:cubicBezTo>
                  <a:cubicBezTo>
                    <a:pt x="3" y="89"/>
                    <a:pt x="0" y="84"/>
                    <a:pt x="0" y="77"/>
                  </a:cubicBezTo>
                  <a:lnTo>
                    <a:pt x="0" y="24"/>
                  </a:lnTo>
                  <a:cubicBezTo>
                    <a:pt x="0" y="17"/>
                    <a:pt x="3" y="12"/>
                    <a:pt x="7" y="7"/>
                  </a:cubicBezTo>
                  <a:cubicBezTo>
                    <a:pt x="12" y="2"/>
                    <a:pt x="17" y="0"/>
                    <a:pt x="24" y="0"/>
                  </a:cubicBezTo>
                  <a:cubicBezTo>
                    <a:pt x="30" y="0"/>
                    <a:pt x="36" y="2"/>
                    <a:pt x="40" y="7"/>
                  </a:cubicBezTo>
                  <a:cubicBezTo>
                    <a:pt x="45" y="12"/>
                    <a:pt x="47" y="17"/>
                    <a:pt x="47" y="24"/>
                  </a:cubicBezTo>
                  <a:lnTo>
                    <a:pt x="47" y="35"/>
                  </a:lnTo>
                  <a:lnTo>
                    <a:pt x="32" y="35"/>
                  </a:lnTo>
                  <a:lnTo>
                    <a:pt x="32" y="23"/>
                  </a:lnTo>
                  <a:cubicBezTo>
                    <a:pt x="32" y="21"/>
                    <a:pt x="31" y="19"/>
                    <a:pt x="29" y="17"/>
                  </a:cubicBezTo>
                  <a:cubicBezTo>
                    <a:pt x="28" y="16"/>
                    <a:pt x="26" y="15"/>
                    <a:pt x="23" y="15"/>
                  </a:cubicBezTo>
                  <a:cubicBezTo>
                    <a:pt x="21" y="15"/>
                    <a:pt x="19" y="16"/>
                    <a:pt x="17" y="17"/>
                  </a:cubicBezTo>
                  <a:cubicBezTo>
                    <a:pt x="16" y="19"/>
                    <a:pt x="15" y="21"/>
                    <a:pt x="15" y="23"/>
                  </a:cubicBezTo>
                  <a:lnTo>
                    <a:pt x="15" y="77"/>
                  </a:lnTo>
                  <a:cubicBezTo>
                    <a:pt x="15" y="80"/>
                    <a:pt x="16" y="82"/>
                    <a:pt x="17" y="83"/>
                  </a:cubicBezTo>
                  <a:cubicBezTo>
                    <a:pt x="19" y="85"/>
                    <a:pt x="21" y="86"/>
                    <a:pt x="23" y="86"/>
                  </a:cubicBezTo>
                  <a:cubicBezTo>
                    <a:pt x="26" y="86"/>
                    <a:pt x="28" y="85"/>
                    <a:pt x="29" y="83"/>
                  </a:cubicBezTo>
                  <a:cubicBezTo>
                    <a:pt x="31" y="82"/>
                    <a:pt x="32" y="80"/>
                    <a:pt x="32" y="77"/>
                  </a:cubicBezTo>
                  <a:lnTo>
                    <a:pt x="32" y="58"/>
                  </a:lnTo>
                  <a:lnTo>
                    <a:pt x="24" y="58"/>
                  </a:lnTo>
                  <a:lnTo>
                    <a:pt x="24" y="43"/>
                  </a:lnTo>
                  <a:lnTo>
                    <a:pt x="47" y="43"/>
                  </a:lnTo>
                  <a:lnTo>
                    <a:pt x="47" y="77"/>
                  </a:lnTo>
                  <a:cubicBezTo>
                    <a:pt x="47" y="84"/>
                    <a:pt x="45" y="89"/>
                    <a:pt x="40" y="94"/>
                  </a:cubicBezTo>
                  <a:cubicBezTo>
                    <a:pt x="36" y="99"/>
                    <a:pt x="30" y="101"/>
                    <a:pt x="24"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Freeform 14"/>
            <p:cNvSpPr>
              <a:spLocks/>
            </p:cNvSpPr>
            <p:nvPr/>
          </p:nvSpPr>
          <p:spPr bwMode="auto">
            <a:xfrm>
              <a:off x="3967163" y="93663"/>
              <a:ext cx="50800" cy="109538"/>
            </a:xfrm>
            <a:custGeom>
              <a:avLst/>
              <a:gdLst>
                <a:gd name="T0" fmla="*/ 23 w 47"/>
                <a:gd name="T1" fmla="*/ 100 h 100"/>
                <a:gd name="T2" fmla="*/ 7 w 47"/>
                <a:gd name="T3" fmla="*/ 93 h 100"/>
                <a:gd name="T4" fmla="*/ 0 w 47"/>
                <a:gd name="T5" fmla="*/ 76 h 100"/>
                <a:gd name="T6" fmla="*/ 0 w 47"/>
                <a:gd name="T7" fmla="*/ 0 h 100"/>
                <a:gd name="T8" fmla="*/ 14 w 47"/>
                <a:gd name="T9" fmla="*/ 0 h 100"/>
                <a:gd name="T10" fmla="*/ 14 w 47"/>
                <a:gd name="T11" fmla="*/ 76 h 100"/>
                <a:gd name="T12" fmla="*/ 17 w 47"/>
                <a:gd name="T13" fmla="*/ 82 h 100"/>
                <a:gd name="T14" fmla="*/ 23 w 47"/>
                <a:gd name="T15" fmla="*/ 85 h 100"/>
                <a:gd name="T16" fmla="*/ 29 w 47"/>
                <a:gd name="T17" fmla="*/ 82 h 100"/>
                <a:gd name="T18" fmla="*/ 31 w 47"/>
                <a:gd name="T19" fmla="*/ 76 h 100"/>
                <a:gd name="T20" fmla="*/ 31 w 47"/>
                <a:gd name="T21" fmla="*/ 0 h 100"/>
                <a:gd name="T22" fmla="*/ 47 w 47"/>
                <a:gd name="T23" fmla="*/ 0 h 100"/>
                <a:gd name="T24" fmla="*/ 47 w 47"/>
                <a:gd name="T25" fmla="*/ 76 h 100"/>
                <a:gd name="T26" fmla="*/ 40 w 47"/>
                <a:gd name="T27" fmla="*/ 93 h 100"/>
                <a:gd name="T28" fmla="*/ 23 w 47"/>
                <a:gd name="T2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00">
                  <a:moveTo>
                    <a:pt x="23" y="100"/>
                  </a:moveTo>
                  <a:cubicBezTo>
                    <a:pt x="17" y="100"/>
                    <a:pt x="11" y="97"/>
                    <a:pt x="7" y="93"/>
                  </a:cubicBezTo>
                  <a:cubicBezTo>
                    <a:pt x="2" y="88"/>
                    <a:pt x="0" y="83"/>
                    <a:pt x="0" y="76"/>
                  </a:cubicBezTo>
                  <a:lnTo>
                    <a:pt x="0" y="0"/>
                  </a:lnTo>
                  <a:lnTo>
                    <a:pt x="14" y="0"/>
                  </a:lnTo>
                  <a:lnTo>
                    <a:pt x="14" y="76"/>
                  </a:lnTo>
                  <a:cubicBezTo>
                    <a:pt x="14" y="78"/>
                    <a:pt x="15" y="80"/>
                    <a:pt x="17" y="82"/>
                  </a:cubicBezTo>
                  <a:cubicBezTo>
                    <a:pt x="18" y="84"/>
                    <a:pt x="20" y="85"/>
                    <a:pt x="23" y="85"/>
                  </a:cubicBezTo>
                  <a:cubicBezTo>
                    <a:pt x="25" y="85"/>
                    <a:pt x="27" y="84"/>
                    <a:pt x="29" y="82"/>
                  </a:cubicBezTo>
                  <a:cubicBezTo>
                    <a:pt x="30" y="80"/>
                    <a:pt x="31" y="78"/>
                    <a:pt x="31" y="76"/>
                  </a:cubicBezTo>
                  <a:lnTo>
                    <a:pt x="31" y="0"/>
                  </a:lnTo>
                  <a:lnTo>
                    <a:pt x="47" y="0"/>
                  </a:lnTo>
                  <a:lnTo>
                    <a:pt x="47" y="76"/>
                  </a:lnTo>
                  <a:cubicBezTo>
                    <a:pt x="47" y="83"/>
                    <a:pt x="44" y="88"/>
                    <a:pt x="40" y="93"/>
                  </a:cubicBezTo>
                  <a:cubicBezTo>
                    <a:pt x="35" y="97"/>
                    <a:pt x="30" y="100"/>
                    <a:pt x="23" y="1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Freeform 15"/>
            <p:cNvSpPr>
              <a:spLocks/>
            </p:cNvSpPr>
            <p:nvPr/>
          </p:nvSpPr>
          <p:spPr bwMode="auto">
            <a:xfrm>
              <a:off x="4035426" y="93663"/>
              <a:ext cx="46038" cy="107950"/>
            </a:xfrm>
            <a:custGeom>
              <a:avLst/>
              <a:gdLst>
                <a:gd name="T0" fmla="*/ 0 w 29"/>
                <a:gd name="T1" fmla="*/ 68 h 68"/>
                <a:gd name="T2" fmla="*/ 0 w 29"/>
                <a:gd name="T3" fmla="*/ 0 h 68"/>
                <a:gd name="T4" fmla="*/ 29 w 29"/>
                <a:gd name="T5" fmla="*/ 0 h 68"/>
                <a:gd name="T6" fmla="*/ 29 w 29"/>
                <a:gd name="T7" fmla="*/ 11 h 68"/>
                <a:gd name="T8" fmla="*/ 10 w 29"/>
                <a:gd name="T9" fmla="*/ 11 h 68"/>
                <a:gd name="T10" fmla="*/ 10 w 29"/>
                <a:gd name="T11" fmla="*/ 29 h 68"/>
                <a:gd name="T12" fmla="*/ 24 w 29"/>
                <a:gd name="T13" fmla="*/ 29 h 68"/>
                <a:gd name="T14" fmla="*/ 24 w 29"/>
                <a:gd name="T15" fmla="*/ 39 h 68"/>
                <a:gd name="T16" fmla="*/ 10 w 29"/>
                <a:gd name="T17" fmla="*/ 39 h 68"/>
                <a:gd name="T18" fmla="*/ 10 w 29"/>
                <a:gd name="T19" fmla="*/ 58 h 68"/>
                <a:gd name="T20" fmla="*/ 29 w 29"/>
                <a:gd name="T21" fmla="*/ 58 h 68"/>
                <a:gd name="T22" fmla="*/ 29 w 29"/>
                <a:gd name="T23" fmla="*/ 68 h 68"/>
                <a:gd name="T24" fmla="*/ 0 w 29"/>
                <a:gd name="T2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68">
                  <a:moveTo>
                    <a:pt x="0" y="68"/>
                  </a:moveTo>
                  <a:lnTo>
                    <a:pt x="0" y="0"/>
                  </a:lnTo>
                  <a:lnTo>
                    <a:pt x="29" y="0"/>
                  </a:lnTo>
                  <a:lnTo>
                    <a:pt x="29" y="11"/>
                  </a:lnTo>
                  <a:lnTo>
                    <a:pt x="10" y="11"/>
                  </a:lnTo>
                  <a:lnTo>
                    <a:pt x="10" y="29"/>
                  </a:lnTo>
                  <a:lnTo>
                    <a:pt x="24" y="29"/>
                  </a:lnTo>
                  <a:lnTo>
                    <a:pt x="24" y="39"/>
                  </a:lnTo>
                  <a:lnTo>
                    <a:pt x="10" y="39"/>
                  </a:lnTo>
                  <a:lnTo>
                    <a:pt x="10" y="58"/>
                  </a:lnTo>
                  <a:lnTo>
                    <a:pt x="29" y="58"/>
                  </a:lnTo>
                  <a:lnTo>
                    <a:pt x="29" y="68"/>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16"/>
            <p:cNvSpPr>
              <a:spLocks/>
            </p:cNvSpPr>
            <p:nvPr/>
          </p:nvSpPr>
          <p:spPr bwMode="auto">
            <a:xfrm>
              <a:off x="4090988" y="93663"/>
              <a:ext cx="53975" cy="109538"/>
            </a:xfrm>
            <a:custGeom>
              <a:avLst/>
              <a:gdLst>
                <a:gd name="T0" fmla="*/ 49 w 49"/>
                <a:gd name="T1" fmla="*/ 75 h 101"/>
                <a:gd name="T2" fmla="*/ 44 w 49"/>
                <a:gd name="T3" fmla="*/ 93 h 101"/>
                <a:gd name="T4" fmla="*/ 34 w 49"/>
                <a:gd name="T5" fmla="*/ 100 h 101"/>
                <a:gd name="T6" fmla="*/ 25 w 49"/>
                <a:gd name="T7" fmla="*/ 101 h 101"/>
                <a:gd name="T8" fmla="*/ 11 w 49"/>
                <a:gd name="T9" fmla="*/ 96 h 101"/>
                <a:gd name="T10" fmla="*/ 3 w 49"/>
                <a:gd name="T11" fmla="*/ 87 h 101"/>
                <a:gd name="T12" fmla="*/ 0 w 49"/>
                <a:gd name="T13" fmla="*/ 73 h 101"/>
                <a:gd name="T14" fmla="*/ 14 w 49"/>
                <a:gd name="T15" fmla="*/ 72 h 101"/>
                <a:gd name="T16" fmla="*/ 19 w 49"/>
                <a:gd name="T17" fmla="*/ 84 h 101"/>
                <a:gd name="T18" fmla="*/ 25 w 49"/>
                <a:gd name="T19" fmla="*/ 87 h 101"/>
                <a:gd name="T20" fmla="*/ 33 w 49"/>
                <a:gd name="T21" fmla="*/ 82 h 101"/>
                <a:gd name="T22" fmla="*/ 34 w 49"/>
                <a:gd name="T23" fmla="*/ 76 h 101"/>
                <a:gd name="T24" fmla="*/ 29 w 49"/>
                <a:gd name="T25" fmla="*/ 64 h 101"/>
                <a:gd name="T26" fmla="*/ 15 w 49"/>
                <a:gd name="T27" fmla="*/ 51 h 101"/>
                <a:gd name="T28" fmla="*/ 5 w 49"/>
                <a:gd name="T29" fmla="*/ 38 h 101"/>
                <a:gd name="T30" fmla="*/ 2 w 49"/>
                <a:gd name="T31" fmla="*/ 25 h 101"/>
                <a:gd name="T32" fmla="*/ 11 w 49"/>
                <a:gd name="T33" fmla="*/ 4 h 101"/>
                <a:gd name="T34" fmla="*/ 25 w 49"/>
                <a:gd name="T35" fmla="*/ 0 h 101"/>
                <a:gd name="T36" fmla="*/ 38 w 49"/>
                <a:gd name="T37" fmla="*/ 4 h 101"/>
                <a:gd name="T38" fmla="*/ 45 w 49"/>
                <a:gd name="T39" fmla="*/ 11 h 101"/>
                <a:gd name="T40" fmla="*/ 48 w 49"/>
                <a:gd name="T41" fmla="*/ 23 h 101"/>
                <a:gd name="T42" fmla="*/ 34 w 49"/>
                <a:gd name="T43" fmla="*/ 25 h 101"/>
                <a:gd name="T44" fmla="*/ 31 w 49"/>
                <a:gd name="T45" fmla="*/ 16 h 101"/>
                <a:gd name="T46" fmla="*/ 25 w 49"/>
                <a:gd name="T47" fmla="*/ 13 h 101"/>
                <a:gd name="T48" fmla="*/ 19 w 49"/>
                <a:gd name="T49" fmla="*/ 17 h 101"/>
                <a:gd name="T50" fmla="*/ 17 w 49"/>
                <a:gd name="T51" fmla="*/ 24 h 101"/>
                <a:gd name="T52" fmla="*/ 23 w 49"/>
                <a:gd name="T53" fmla="*/ 38 h 101"/>
                <a:gd name="T54" fmla="*/ 29 w 49"/>
                <a:gd name="T55" fmla="*/ 44 h 101"/>
                <a:gd name="T56" fmla="*/ 36 w 49"/>
                <a:gd name="T57" fmla="*/ 50 h 101"/>
                <a:gd name="T58" fmla="*/ 45 w 49"/>
                <a:gd name="T59" fmla="*/ 61 h 101"/>
                <a:gd name="T60" fmla="*/ 47 w 49"/>
                <a:gd name="T61" fmla="*/ 66 h 101"/>
                <a:gd name="T62" fmla="*/ 49 w 49"/>
                <a:gd name="T63" fmla="*/ 7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101">
                  <a:moveTo>
                    <a:pt x="49" y="75"/>
                  </a:moveTo>
                  <a:cubicBezTo>
                    <a:pt x="49" y="82"/>
                    <a:pt x="47" y="88"/>
                    <a:pt x="44" y="93"/>
                  </a:cubicBezTo>
                  <a:cubicBezTo>
                    <a:pt x="41" y="96"/>
                    <a:pt x="38" y="98"/>
                    <a:pt x="34" y="100"/>
                  </a:cubicBezTo>
                  <a:cubicBezTo>
                    <a:pt x="31" y="100"/>
                    <a:pt x="29" y="101"/>
                    <a:pt x="25" y="101"/>
                  </a:cubicBezTo>
                  <a:cubicBezTo>
                    <a:pt x="20" y="101"/>
                    <a:pt x="15" y="99"/>
                    <a:pt x="11" y="96"/>
                  </a:cubicBezTo>
                  <a:cubicBezTo>
                    <a:pt x="8" y="94"/>
                    <a:pt x="5" y="91"/>
                    <a:pt x="3" y="87"/>
                  </a:cubicBezTo>
                  <a:cubicBezTo>
                    <a:pt x="1" y="83"/>
                    <a:pt x="0" y="78"/>
                    <a:pt x="0" y="73"/>
                  </a:cubicBezTo>
                  <a:lnTo>
                    <a:pt x="14" y="72"/>
                  </a:lnTo>
                  <a:cubicBezTo>
                    <a:pt x="15" y="78"/>
                    <a:pt x="16" y="82"/>
                    <a:pt x="19" y="84"/>
                  </a:cubicBezTo>
                  <a:cubicBezTo>
                    <a:pt x="21" y="86"/>
                    <a:pt x="23" y="87"/>
                    <a:pt x="25" y="87"/>
                  </a:cubicBezTo>
                  <a:cubicBezTo>
                    <a:pt x="28" y="87"/>
                    <a:pt x="31" y="85"/>
                    <a:pt x="33" y="82"/>
                  </a:cubicBezTo>
                  <a:cubicBezTo>
                    <a:pt x="34" y="81"/>
                    <a:pt x="34" y="79"/>
                    <a:pt x="34" y="76"/>
                  </a:cubicBezTo>
                  <a:cubicBezTo>
                    <a:pt x="34" y="72"/>
                    <a:pt x="32" y="68"/>
                    <a:pt x="29" y="64"/>
                  </a:cubicBezTo>
                  <a:cubicBezTo>
                    <a:pt x="26" y="61"/>
                    <a:pt x="21" y="57"/>
                    <a:pt x="15" y="51"/>
                  </a:cubicBezTo>
                  <a:cubicBezTo>
                    <a:pt x="10" y="46"/>
                    <a:pt x="7" y="42"/>
                    <a:pt x="5" y="38"/>
                  </a:cubicBezTo>
                  <a:cubicBezTo>
                    <a:pt x="3" y="34"/>
                    <a:pt x="2" y="29"/>
                    <a:pt x="2" y="25"/>
                  </a:cubicBezTo>
                  <a:cubicBezTo>
                    <a:pt x="2" y="16"/>
                    <a:pt x="5" y="9"/>
                    <a:pt x="11" y="4"/>
                  </a:cubicBezTo>
                  <a:cubicBezTo>
                    <a:pt x="14" y="1"/>
                    <a:pt x="19" y="0"/>
                    <a:pt x="25" y="0"/>
                  </a:cubicBezTo>
                  <a:cubicBezTo>
                    <a:pt x="30" y="0"/>
                    <a:pt x="34" y="1"/>
                    <a:pt x="38" y="4"/>
                  </a:cubicBezTo>
                  <a:cubicBezTo>
                    <a:pt x="41" y="5"/>
                    <a:pt x="43" y="8"/>
                    <a:pt x="45" y="11"/>
                  </a:cubicBezTo>
                  <a:cubicBezTo>
                    <a:pt x="47" y="15"/>
                    <a:pt x="48" y="18"/>
                    <a:pt x="48" y="23"/>
                  </a:cubicBezTo>
                  <a:lnTo>
                    <a:pt x="34" y="25"/>
                  </a:lnTo>
                  <a:cubicBezTo>
                    <a:pt x="34" y="21"/>
                    <a:pt x="33" y="18"/>
                    <a:pt x="31" y="16"/>
                  </a:cubicBezTo>
                  <a:cubicBezTo>
                    <a:pt x="29" y="14"/>
                    <a:pt x="27" y="13"/>
                    <a:pt x="25" y="13"/>
                  </a:cubicBezTo>
                  <a:cubicBezTo>
                    <a:pt x="22" y="13"/>
                    <a:pt x="20" y="15"/>
                    <a:pt x="19" y="17"/>
                  </a:cubicBezTo>
                  <a:cubicBezTo>
                    <a:pt x="18" y="19"/>
                    <a:pt x="17" y="21"/>
                    <a:pt x="17" y="24"/>
                  </a:cubicBezTo>
                  <a:cubicBezTo>
                    <a:pt x="17" y="29"/>
                    <a:pt x="19" y="33"/>
                    <a:pt x="23" y="38"/>
                  </a:cubicBezTo>
                  <a:cubicBezTo>
                    <a:pt x="24" y="40"/>
                    <a:pt x="26" y="42"/>
                    <a:pt x="29" y="44"/>
                  </a:cubicBezTo>
                  <a:cubicBezTo>
                    <a:pt x="33" y="47"/>
                    <a:pt x="35" y="49"/>
                    <a:pt x="36" y="50"/>
                  </a:cubicBezTo>
                  <a:cubicBezTo>
                    <a:pt x="40" y="54"/>
                    <a:pt x="43" y="57"/>
                    <a:pt x="45" y="61"/>
                  </a:cubicBezTo>
                  <a:cubicBezTo>
                    <a:pt x="46" y="63"/>
                    <a:pt x="46" y="64"/>
                    <a:pt x="47" y="66"/>
                  </a:cubicBezTo>
                  <a:cubicBezTo>
                    <a:pt x="48" y="69"/>
                    <a:pt x="49" y="72"/>
                    <a:pt x="49"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Freeform 17"/>
            <p:cNvSpPr>
              <a:spLocks/>
            </p:cNvSpPr>
            <p:nvPr/>
          </p:nvSpPr>
          <p:spPr bwMode="auto">
            <a:xfrm>
              <a:off x="4156076" y="93663"/>
              <a:ext cx="49213" cy="107950"/>
            </a:xfrm>
            <a:custGeom>
              <a:avLst/>
              <a:gdLst>
                <a:gd name="T0" fmla="*/ 11 w 31"/>
                <a:gd name="T1" fmla="*/ 11 h 68"/>
                <a:gd name="T2" fmla="*/ 0 w 31"/>
                <a:gd name="T3" fmla="*/ 11 h 68"/>
                <a:gd name="T4" fmla="*/ 0 w 31"/>
                <a:gd name="T5" fmla="*/ 0 h 68"/>
                <a:gd name="T6" fmla="*/ 31 w 31"/>
                <a:gd name="T7" fmla="*/ 0 h 68"/>
                <a:gd name="T8" fmla="*/ 31 w 31"/>
                <a:gd name="T9" fmla="*/ 11 h 68"/>
                <a:gd name="T10" fmla="*/ 20 w 31"/>
                <a:gd name="T11" fmla="*/ 11 h 68"/>
                <a:gd name="T12" fmla="*/ 20 w 31"/>
                <a:gd name="T13" fmla="*/ 68 h 68"/>
                <a:gd name="T14" fmla="*/ 11 w 31"/>
                <a:gd name="T15" fmla="*/ 68 h 68"/>
                <a:gd name="T16" fmla="*/ 11 w 31"/>
                <a:gd name="T17"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8">
                  <a:moveTo>
                    <a:pt x="11" y="11"/>
                  </a:moveTo>
                  <a:lnTo>
                    <a:pt x="0" y="11"/>
                  </a:lnTo>
                  <a:lnTo>
                    <a:pt x="0" y="0"/>
                  </a:lnTo>
                  <a:lnTo>
                    <a:pt x="31" y="0"/>
                  </a:lnTo>
                  <a:lnTo>
                    <a:pt x="31" y="11"/>
                  </a:lnTo>
                  <a:lnTo>
                    <a:pt x="20" y="11"/>
                  </a:lnTo>
                  <a:lnTo>
                    <a:pt x="20" y="68"/>
                  </a:lnTo>
                  <a:lnTo>
                    <a:pt x="11" y="68"/>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Freeform 18"/>
            <p:cNvSpPr>
              <a:spLocks/>
            </p:cNvSpPr>
            <p:nvPr/>
          </p:nvSpPr>
          <p:spPr bwMode="auto">
            <a:xfrm>
              <a:off x="3371851" y="312738"/>
              <a:ext cx="33338" cy="71438"/>
            </a:xfrm>
            <a:custGeom>
              <a:avLst/>
              <a:gdLst>
                <a:gd name="T0" fmla="*/ 6 w 21"/>
                <a:gd name="T1" fmla="*/ 6 h 45"/>
                <a:gd name="T2" fmla="*/ 0 w 21"/>
                <a:gd name="T3" fmla="*/ 6 h 45"/>
                <a:gd name="T4" fmla="*/ 0 w 21"/>
                <a:gd name="T5" fmla="*/ 0 h 45"/>
                <a:gd name="T6" fmla="*/ 21 w 21"/>
                <a:gd name="T7" fmla="*/ 0 h 45"/>
                <a:gd name="T8" fmla="*/ 21 w 21"/>
                <a:gd name="T9" fmla="*/ 6 h 45"/>
                <a:gd name="T10" fmla="*/ 13 w 21"/>
                <a:gd name="T11" fmla="*/ 6 h 45"/>
                <a:gd name="T12" fmla="*/ 13 w 21"/>
                <a:gd name="T13" fmla="*/ 45 h 45"/>
                <a:gd name="T14" fmla="*/ 6 w 21"/>
                <a:gd name="T15" fmla="*/ 45 h 45"/>
                <a:gd name="T16" fmla="*/ 6 w 21"/>
                <a:gd name="T1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5">
                  <a:moveTo>
                    <a:pt x="6" y="6"/>
                  </a:moveTo>
                  <a:lnTo>
                    <a:pt x="0" y="6"/>
                  </a:lnTo>
                  <a:lnTo>
                    <a:pt x="0" y="0"/>
                  </a:lnTo>
                  <a:lnTo>
                    <a:pt x="21" y="0"/>
                  </a:lnTo>
                  <a:lnTo>
                    <a:pt x="21" y="6"/>
                  </a:lnTo>
                  <a:lnTo>
                    <a:pt x="13" y="6"/>
                  </a:lnTo>
                  <a:lnTo>
                    <a:pt x="13" y="45"/>
                  </a:lnTo>
                  <a:lnTo>
                    <a:pt x="6" y="45"/>
                  </a:lnTo>
                  <a:lnTo>
                    <a:pt x="6" y="6"/>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Rectangle 19"/>
            <p:cNvSpPr>
              <a:spLocks noChangeArrowheads="1"/>
            </p:cNvSpPr>
            <p:nvPr/>
          </p:nvSpPr>
          <p:spPr bwMode="auto">
            <a:xfrm>
              <a:off x="3416301" y="312738"/>
              <a:ext cx="11113" cy="71438"/>
            </a:xfrm>
            <a:prstGeom prst="rect">
              <a:avLst/>
            </a:prstGeom>
            <a:solidFill>
              <a:srgbClr val="2B4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Freeform 20"/>
            <p:cNvSpPr>
              <a:spLocks/>
            </p:cNvSpPr>
            <p:nvPr/>
          </p:nvSpPr>
          <p:spPr bwMode="auto">
            <a:xfrm>
              <a:off x="3441701" y="312738"/>
              <a:ext cx="49213" cy="71438"/>
            </a:xfrm>
            <a:custGeom>
              <a:avLst/>
              <a:gdLst>
                <a:gd name="T0" fmla="*/ 7 w 31"/>
                <a:gd name="T1" fmla="*/ 45 h 45"/>
                <a:gd name="T2" fmla="*/ 0 w 31"/>
                <a:gd name="T3" fmla="*/ 45 h 45"/>
                <a:gd name="T4" fmla="*/ 0 w 31"/>
                <a:gd name="T5" fmla="*/ 0 h 45"/>
                <a:gd name="T6" fmla="*/ 9 w 31"/>
                <a:gd name="T7" fmla="*/ 0 h 45"/>
                <a:gd name="T8" fmla="*/ 16 w 31"/>
                <a:gd name="T9" fmla="*/ 32 h 45"/>
                <a:gd name="T10" fmla="*/ 22 w 31"/>
                <a:gd name="T11" fmla="*/ 0 h 45"/>
                <a:gd name="T12" fmla="*/ 31 w 31"/>
                <a:gd name="T13" fmla="*/ 0 h 45"/>
                <a:gd name="T14" fmla="*/ 31 w 31"/>
                <a:gd name="T15" fmla="*/ 45 h 45"/>
                <a:gd name="T16" fmla="*/ 24 w 31"/>
                <a:gd name="T17" fmla="*/ 45 h 45"/>
                <a:gd name="T18" fmla="*/ 24 w 31"/>
                <a:gd name="T19" fmla="*/ 16 h 45"/>
                <a:gd name="T20" fmla="*/ 18 w 31"/>
                <a:gd name="T21" fmla="*/ 45 h 45"/>
                <a:gd name="T22" fmla="*/ 13 w 31"/>
                <a:gd name="T23" fmla="*/ 45 h 45"/>
                <a:gd name="T24" fmla="*/ 7 w 31"/>
                <a:gd name="T25" fmla="*/ 17 h 45"/>
                <a:gd name="T26" fmla="*/ 7 w 31"/>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45">
                  <a:moveTo>
                    <a:pt x="7" y="45"/>
                  </a:moveTo>
                  <a:lnTo>
                    <a:pt x="0" y="45"/>
                  </a:lnTo>
                  <a:lnTo>
                    <a:pt x="0" y="0"/>
                  </a:lnTo>
                  <a:lnTo>
                    <a:pt x="9" y="0"/>
                  </a:lnTo>
                  <a:lnTo>
                    <a:pt x="16" y="32"/>
                  </a:lnTo>
                  <a:lnTo>
                    <a:pt x="22" y="0"/>
                  </a:lnTo>
                  <a:lnTo>
                    <a:pt x="31" y="0"/>
                  </a:lnTo>
                  <a:lnTo>
                    <a:pt x="31" y="45"/>
                  </a:lnTo>
                  <a:lnTo>
                    <a:pt x="24" y="45"/>
                  </a:lnTo>
                  <a:lnTo>
                    <a:pt x="24" y="16"/>
                  </a:lnTo>
                  <a:lnTo>
                    <a:pt x="18" y="45"/>
                  </a:lnTo>
                  <a:lnTo>
                    <a:pt x="13" y="45"/>
                  </a:lnTo>
                  <a:lnTo>
                    <a:pt x="7" y="17"/>
                  </a:lnTo>
                  <a:lnTo>
                    <a:pt x="7" y="45"/>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Freeform 21"/>
            <p:cNvSpPr>
              <a:spLocks/>
            </p:cNvSpPr>
            <p:nvPr/>
          </p:nvSpPr>
          <p:spPr bwMode="auto">
            <a:xfrm>
              <a:off x="3503613" y="312738"/>
              <a:ext cx="31750" cy="71438"/>
            </a:xfrm>
            <a:custGeom>
              <a:avLst/>
              <a:gdLst>
                <a:gd name="T0" fmla="*/ 0 w 20"/>
                <a:gd name="T1" fmla="*/ 45 h 45"/>
                <a:gd name="T2" fmla="*/ 0 w 20"/>
                <a:gd name="T3" fmla="*/ 0 h 45"/>
                <a:gd name="T4" fmla="*/ 20 w 20"/>
                <a:gd name="T5" fmla="*/ 0 h 45"/>
                <a:gd name="T6" fmla="*/ 20 w 20"/>
                <a:gd name="T7" fmla="*/ 6 h 45"/>
                <a:gd name="T8" fmla="*/ 7 w 20"/>
                <a:gd name="T9" fmla="*/ 6 h 45"/>
                <a:gd name="T10" fmla="*/ 7 w 20"/>
                <a:gd name="T11" fmla="*/ 19 h 45"/>
                <a:gd name="T12" fmla="*/ 16 w 20"/>
                <a:gd name="T13" fmla="*/ 19 h 45"/>
                <a:gd name="T14" fmla="*/ 16 w 20"/>
                <a:gd name="T15" fmla="*/ 26 h 45"/>
                <a:gd name="T16" fmla="*/ 7 w 20"/>
                <a:gd name="T17" fmla="*/ 26 h 45"/>
                <a:gd name="T18" fmla="*/ 7 w 20"/>
                <a:gd name="T19" fmla="*/ 38 h 45"/>
                <a:gd name="T20" fmla="*/ 20 w 20"/>
                <a:gd name="T21" fmla="*/ 38 h 45"/>
                <a:gd name="T22" fmla="*/ 20 w 20"/>
                <a:gd name="T23" fmla="*/ 45 h 45"/>
                <a:gd name="T24" fmla="*/ 0 w 20"/>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5">
                  <a:moveTo>
                    <a:pt x="0" y="45"/>
                  </a:moveTo>
                  <a:lnTo>
                    <a:pt x="0" y="0"/>
                  </a:lnTo>
                  <a:lnTo>
                    <a:pt x="20" y="0"/>
                  </a:lnTo>
                  <a:lnTo>
                    <a:pt x="20" y="6"/>
                  </a:lnTo>
                  <a:lnTo>
                    <a:pt x="7" y="6"/>
                  </a:lnTo>
                  <a:lnTo>
                    <a:pt x="7" y="19"/>
                  </a:lnTo>
                  <a:lnTo>
                    <a:pt x="16" y="19"/>
                  </a:lnTo>
                  <a:lnTo>
                    <a:pt x="16" y="26"/>
                  </a:lnTo>
                  <a:lnTo>
                    <a:pt x="7" y="26"/>
                  </a:lnTo>
                  <a:lnTo>
                    <a:pt x="7" y="38"/>
                  </a:lnTo>
                  <a:lnTo>
                    <a:pt x="20" y="38"/>
                  </a:lnTo>
                  <a:lnTo>
                    <a:pt x="20" y="45"/>
                  </a:lnTo>
                  <a:lnTo>
                    <a:pt x="0" y="45"/>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Freeform 22"/>
            <p:cNvSpPr>
              <a:spLocks noEditPoints="1"/>
            </p:cNvSpPr>
            <p:nvPr/>
          </p:nvSpPr>
          <p:spPr bwMode="auto">
            <a:xfrm>
              <a:off x="3557588" y="311150"/>
              <a:ext cx="34925" cy="73025"/>
            </a:xfrm>
            <a:custGeom>
              <a:avLst/>
              <a:gdLst>
                <a:gd name="T0" fmla="*/ 21 w 32"/>
                <a:gd name="T1" fmla="*/ 16 h 67"/>
                <a:gd name="T2" fmla="*/ 20 w 32"/>
                <a:gd name="T3" fmla="*/ 12 h 67"/>
                <a:gd name="T4" fmla="*/ 16 w 32"/>
                <a:gd name="T5" fmla="*/ 10 h 67"/>
                <a:gd name="T6" fmla="*/ 12 w 32"/>
                <a:gd name="T7" fmla="*/ 12 h 67"/>
                <a:gd name="T8" fmla="*/ 10 w 32"/>
                <a:gd name="T9" fmla="*/ 16 h 67"/>
                <a:gd name="T10" fmla="*/ 10 w 32"/>
                <a:gd name="T11" fmla="*/ 52 h 67"/>
                <a:gd name="T12" fmla="*/ 12 w 32"/>
                <a:gd name="T13" fmla="*/ 56 h 67"/>
                <a:gd name="T14" fmla="*/ 16 w 32"/>
                <a:gd name="T15" fmla="*/ 57 h 67"/>
                <a:gd name="T16" fmla="*/ 20 w 32"/>
                <a:gd name="T17" fmla="*/ 56 h 67"/>
                <a:gd name="T18" fmla="*/ 21 w 32"/>
                <a:gd name="T19" fmla="*/ 52 h 67"/>
                <a:gd name="T20" fmla="*/ 21 w 32"/>
                <a:gd name="T21" fmla="*/ 16 h 67"/>
                <a:gd name="T22" fmla="*/ 16 w 32"/>
                <a:gd name="T23" fmla="*/ 0 h 67"/>
                <a:gd name="T24" fmla="*/ 27 w 32"/>
                <a:gd name="T25" fmla="*/ 5 h 67"/>
                <a:gd name="T26" fmla="*/ 32 w 32"/>
                <a:gd name="T27" fmla="*/ 16 h 67"/>
                <a:gd name="T28" fmla="*/ 32 w 32"/>
                <a:gd name="T29" fmla="*/ 52 h 67"/>
                <a:gd name="T30" fmla="*/ 27 w 32"/>
                <a:gd name="T31" fmla="*/ 63 h 67"/>
                <a:gd name="T32" fmla="*/ 16 w 32"/>
                <a:gd name="T33" fmla="*/ 67 h 67"/>
                <a:gd name="T34" fmla="*/ 5 w 32"/>
                <a:gd name="T35" fmla="*/ 63 h 67"/>
                <a:gd name="T36" fmla="*/ 0 w 32"/>
                <a:gd name="T37" fmla="*/ 52 h 67"/>
                <a:gd name="T38" fmla="*/ 0 w 32"/>
                <a:gd name="T39" fmla="*/ 16 h 67"/>
                <a:gd name="T40" fmla="*/ 5 w 32"/>
                <a:gd name="T41" fmla="*/ 5 h 67"/>
                <a:gd name="T42" fmla="*/ 16 w 32"/>
                <a:gd name="T4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67">
                  <a:moveTo>
                    <a:pt x="21" y="16"/>
                  </a:moveTo>
                  <a:cubicBezTo>
                    <a:pt x="21" y="14"/>
                    <a:pt x="21" y="13"/>
                    <a:pt x="20" y="12"/>
                  </a:cubicBezTo>
                  <a:cubicBezTo>
                    <a:pt x="19" y="11"/>
                    <a:pt x="17" y="10"/>
                    <a:pt x="16" y="10"/>
                  </a:cubicBezTo>
                  <a:cubicBezTo>
                    <a:pt x="14" y="10"/>
                    <a:pt x="13" y="11"/>
                    <a:pt x="12" y="12"/>
                  </a:cubicBezTo>
                  <a:cubicBezTo>
                    <a:pt x="11" y="13"/>
                    <a:pt x="10" y="14"/>
                    <a:pt x="10" y="16"/>
                  </a:cubicBezTo>
                  <a:lnTo>
                    <a:pt x="10" y="52"/>
                  </a:lnTo>
                  <a:cubicBezTo>
                    <a:pt x="10" y="53"/>
                    <a:pt x="11" y="55"/>
                    <a:pt x="12" y="56"/>
                  </a:cubicBezTo>
                  <a:cubicBezTo>
                    <a:pt x="13" y="57"/>
                    <a:pt x="14" y="57"/>
                    <a:pt x="16" y="57"/>
                  </a:cubicBezTo>
                  <a:cubicBezTo>
                    <a:pt x="17" y="57"/>
                    <a:pt x="19" y="57"/>
                    <a:pt x="20" y="56"/>
                  </a:cubicBezTo>
                  <a:cubicBezTo>
                    <a:pt x="21" y="55"/>
                    <a:pt x="21" y="53"/>
                    <a:pt x="21" y="52"/>
                  </a:cubicBezTo>
                  <a:lnTo>
                    <a:pt x="21" y="16"/>
                  </a:lnTo>
                  <a:close/>
                  <a:moveTo>
                    <a:pt x="16" y="0"/>
                  </a:moveTo>
                  <a:cubicBezTo>
                    <a:pt x="20" y="0"/>
                    <a:pt x="24" y="2"/>
                    <a:pt x="27" y="5"/>
                  </a:cubicBezTo>
                  <a:cubicBezTo>
                    <a:pt x="30" y="8"/>
                    <a:pt x="32" y="12"/>
                    <a:pt x="32" y="16"/>
                  </a:cubicBezTo>
                  <a:lnTo>
                    <a:pt x="32" y="52"/>
                  </a:lnTo>
                  <a:cubicBezTo>
                    <a:pt x="32" y="56"/>
                    <a:pt x="30" y="60"/>
                    <a:pt x="27" y="63"/>
                  </a:cubicBezTo>
                  <a:cubicBezTo>
                    <a:pt x="24" y="66"/>
                    <a:pt x="20" y="67"/>
                    <a:pt x="16" y="67"/>
                  </a:cubicBezTo>
                  <a:cubicBezTo>
                    <a:pt x="12" y="67"/>
                    <a:pt x="8" y="66"/>
                    <a:pt x="5" y="63"/>
                  </a:cubicBezTo>
                  <a:cubicBezTo>
                    <a:pt x="2" y="60"/>
                    <a:pt x="0" y="56"/>
                    <a:pt x="0" y="52"/>
                  </a:cubicBezTo>
                  <a:lnTo>
                    <a:pt x="0" y="16"/>
                  </a:lnTo>
                  <a:cubicBezTo>
                    <a:pt x="0" y="12"/>
                    <a:pt x="2" y="8"/>
                    <a:pt x="5" y="5"/>
                  </a:cubicBezTo>
                  <a:cubicBezTo>
                    <a:pt x="8" y="2"/>
                    <a:pt x="12" y="0"/>
                    <a:pt x="16" y="0"/>
                  </a:cubicBezTo>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Freeform 23"/>
            <p:cNvSpPr>
              <a:spLocks/>
            </p:cNvSpPr>
            <p:nvPr/>
          </p:nvSpPr>
          <p:spPr bwMode="auto">
            <a:xfrm>
              <a:off x="3605213" y="312738"/>
              <a:ext cx="33338" cy="71438"/>
            </a:xfrm>
            <a:custGeom>
              <a:avLst/>
              <a:gdLst>
                <a:gd name="T0" fmla="*/ 16 w 31"/>
                <a:gd name="T1" fmla="*/ 66 h 66"/>
                <a:gd name="T2" fmla="*/ 5 w 31"/>
                <a:gd name="T3" fmla="*/ 62 h 66"/>
                <a:gd name="T4" fmla="*/ 0 w 31"/>
                <a:gd name="T5" fmla="*/ 51 h 66"/>
                <a:gd name="T6" fmla="*/ 0 w 31"/>
                <a:gd name="T7" fmla="*/ 0 h 66"/>
                <a:gd name="T8" fmla="*/ 10 w 31"/>
                <a:gd name="T9" fmla="*/ 0 h 66"/>
                <a:gd name="T10" fmla="*/ 10 w 31"/>
                <a:gd name="T11" fmla="*/ 51 h 66"/>
                <a:gd name="T12" fmla="*/ 11 w 31"/>
                <a:gd name="T13" fmla="*/ 55 h 66"/>
                <a:gd name="T14" fmla="*/ 15 w 31"/>
                <a:gd name="T15" fmla="*/ 56 h 66"/>
                <a:gd name="T16" fmla="*/ 19 w 31"/>
                <a:gd name="T17" fmla="*/ 55 h 66"/>
                <a:gd name="T18" fmla="*/ 21 w 31"/>
                <a:gd name="T19" fmla="*/ 51 h 66"/>
                <a:gd name="T20" fmla="*/ 21 w 31"/>
                <a:gd name="T21" fmla="*/ 0 h 66"/>
                <a:gd name="T22" fmla="*/ 31 w 31"/>
                <a:gd name="T23" fmla="*/ 0 h 66"/>
                <a:gd name="T24" fmla="*/ 31 w 31"/>
                <a:gd name="T25" fmla="*/ 51 h 66"/>
                <a:gd name="T26" fmla="*/ 27 w 31"/>
                <a:gd name="T27" fmla="*/ 62 h 66"/>
                <a:gd name="T28" fmla="*/ 16 w 3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16" y="66"/>
                  </a:moveTo>
                  <a:cubicBezTo>
                    <a:pt x="11" y="66"/>
                    <a:pt x="8" y="65"/>
                    <a:pt x="5" y="62"/>
                  </a:cubicBezTo>
                  <a:cubicBezTo>
                    <a:pt x="1" y="59"/>
                    <a:pt x="0" y="55"/>
                    <a:pt x="0" y="51"/>
                  </a:cubicBezTo>
                  <a:lnTo>
                    <a:pt x="0" y="0"/>
                  </a:lnTo>
                  <a:lnTo>
                    <a:pt x="10" y="0"/>
                  </a:lnTo>
                  <a:lnTo>
                    <a:pt x="10" y="51"/>
                  </a:lnTo>
                  <a:cubicBezTo>
                    <a:pt x="10" y="52"/>
                    <a:pt x="10" y="54"/>
                    <a:pt x="11" y="55"/>
                  </a:cubicBezTo>
                  <a:cubicBezTo>
                    <a:pt x="12" y="56"/>
                    <a:pt x="14" y="56"/>
                    <a:pt x="15" y="56"/>
                  </a:cubicBezTo>
                  <a:cubicBezTo>
                    <a:pt x="17" y="56"/>
                    <a:pt x="18" y="56"/>
                    <a:pt x="19" y="55"/>
                  </a:cubicBezTo>
                  <a:cubicBezTo>
                    <a:pt x="20" y="54"/>
                    <a:pt x="21" y="52"/>
                    <a:pt x="21" y="51"/>
                  </a:cubicBezTo>
                  <a:lnTo>
                    <a:pt x="21" y="0"/>
                  </a:lnTo>
                  <a:lnTo>
                    <a:pt x="31" y="0"/>
                  </a:lnTo>
                  <a:lnTo>
                    <a:pt x="31" y="51"/>
                  </a:lnTo>
                  <a:cubicBezTo>
                    <a:pt x="31" y="55"/>
                    <a:pt x="30" y="59"/>
                    <a:pt x="27" y="62"/>
                  </a:cubicBezTo>
                  <a:cubicBezTo>
                    <a:pt x="24" y="65"/>
                    <a:pt x="20" y="66"/>
                    <a:pt x="16" y="66"/>
                  </a:cubicBez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Freeform 24"/>
            <p:cNvSpPr>
              <a:spLocks/>
            </p:cNvSpPr>
            <p:nvPr/>
          </p:nvSpPr>
          <p:spPr bwMode="auto">
            <a:xfrm>
              <a:off x="3651251" y="312738"/>
              <a:ext cx="33338" cy="71438"/>
            </a:xfrm>
            <a:custGeom>
              <a:avLst/>
              <a:gdLst>
                <a:gd name="T0" fmla="*/ 7 w 21"/>
                <a:gd name="T1" fmla="*/ 6 h 45"/>
                <a:gd name="T2" fmla="*/ 0 w 21"/>
                <a:gd name="T3" fmla="*/ 6 h 45"/>
                <a:gd name="T4" fmla="*/ 0 w 21"/>
                <a:gd name="T5" fmla="*/ 0 h 45"/>
                <a:gd name="T6" fmla="*/ 21 w 21"/>
                <a:gd name="T7" fmla="*/ 0 h 45"/>
                <a:gd name="T8" fmla="*/ 21 w 21"/>
                <a:gd name="T9" fmla="*/ 6 h 45"/>
                <a:gd name="T10" fmla="*/ 14 w 21"/>
                <a:gd name="T11" fmla="*/ 6 h 45"/>
                <a:gd name="T12" fmla="*/ 14 w 21"/>
                <a:gd name="T13" fmla="*/ 45 h 45"/>
                <a:gd name="T14" fmla="*/ 7 w 21"/>
                <a:gd name="T15" fmla="*/ 45 h 45"/>
                <a:gd name="T16" fmla="*/ 7 w 21"/>
                <a:gd name="T1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45">
                  <a:moveTo>
                    <a:pt x="7" y="6"/>
                  </a:moveTo>
                  <a:lnTo>
                    <a:pt x="0" y="6"/>
                  </a:lnTo>
                  <a:lnTo>
                    <a:pt x="0" y="0"/>
                  </a:lnTo>
                  <a:lnTo>
                    <a:pt x="21" y="0"/>
                  </a:lnTo>
                  <a:lnTo>
                    <a:pt x="21" y="6"/>
                  </a:lnTo>
                  <a:lnTo>
                    <a:pt x="14" y="6"/>
                  </a:lnTo>
                  <a:lnTo>
                    <a:pt x="14" y="45"/>
                  </a:lnTo>
                  <a:lnTo>
                    <a:pt x="7" y="45"/>
                  </a:lnTo>
                  <a:lnTo>
                    <a:pt x="7" y="6"/>
                  </a:lnTo>
                  <a:close/>
                </a:path>
              </a:pathLst>
            </a:cu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Freeform 25"/>
            <p:cNvSpPr>
              <a:spLocks noEditPoints="1"/>
            </p:cNvSpPr>
            <p:nvPr/>
          </p:nvSpPr>
          <p:spPr bwMode="auto">
            <a:xfrm>
              <a:off x="3441701" y="493713"/>
              <a:ext cx="25400" cy="52388"/>
            </a:xfrm>
            <a:custGeom>
              <a:avLst/>
              <a:gdLst>
                <a:gd name="T0" fmla="*/ 16 w 23"/>
                <a:gd name="T1" fmla="*/ 12 h 49"/>
                <a:gd name="T2" fmla="*/ 15 w 23"/>
                <a:gd name="T3" fmla="*/ 9 h 49"/>
                <a:gd name="T4" fmla="*/ 12 w 23"/>
                <a:gd name="T5" fmla="*/ 7 h 49"/>
                <a:gd name="T6" fmla="*/ 7 w 23"/>
                <a:gd name="T7" fmla="*/ 7 h 49"/>
                <a:gd name="T8" fmla="*/ 7 w 23"/>
                <a:gd name="T9" fmla="*/ 23 h 49"/>
                <a:gd name="T10" fmla="*/ 12 w 23"/>
                <a:gd name="T11" fmla="*/ 23 h 49"/>
                <a:gd name="T12" fmla="*/ 15 w 23"/>
                <a:gd name="T13" fmla="*/ 22 h 49"/>
                <a:gd name="T14" fmla="*/ 16 w 23"/>
                <a:gd name="T15" fmla="*/ 19 h 49"/>
                <a:gd name="T16" fmla="*/ 16 w 23"/>
                <a:gd name="T17" fmla="*/ 12 h 49"/>
                <a:gd name="T18" fmla="*/ 12 w 23"/>
                <a:gd name="T19" fmla="*/ 0 h 49"/>
                <a:gd name="T20" fmla="*/ 20 w 23"/>
                <a:gd name="T21" fmla="*/ 3 h 49"/>
                <a:gd name="T22" fmla="*/ 23 w 23"/>
                <a:gd name="T23" fmla="*/ 12 h 49"/>
                <a:gd name="T24" fmla="*/ 23 w 23"/>
                <a:gd name="T25" fmla="*/ 19 h 49"/>
                <a:gd name="T26" fmla="*/ 20 w 23"/>
                <a:gd name="T27" fmla="*/ 27 h 49"/>
                <a:gd name="T28" fmla="*/ 12 w 23"/>
                <a:gd name="T29" fmla="*/ 30 h 49"/>
                <a:gd name="T30" fmla="*/ 7 w 23"/>
                <a:gd name="T31" fmla="*/ 30 h 49"/>
                <a:gd name="T32" fmla="*/ 7 w 23"/>
                <a:gd name="T33" fmla="*/ 49 h 49"/>
                <a:gd name="T34" fmla="*/ 0 w 23"/>
                <a:gd name="T35" fmla="*/ 49 h 49"/>
                <a:gd name="T36" fmla="*/ 0 w 23"/>
                <a:gd name="T37" fmla="*/ 0 h 49"/>
                <a:gd name="T38" fmla="*/ 12 w 23"/>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9">
                  <a:moveTo>
                    <a:pt x="16" y="12"/>
                  </a:moveTo>
                  <a:lnTo>
                    <a:pt x="15" y="9"/>
                  </a:lnTo>
                  <a:lnTo>
                    <a:pt x="12" y="7"/>
                  </a:lnTo>
                  <a:lnTo>
                    <a:pt x="7" y="7"/>
                  </a:lnTo>
                  <a:lnTo>
                    <a:pt x="7" y="23"/>
                  </a:lnTo>
                  <a:lnTo>
                    <a:pt x="12" y="23"/>
                  </a:lnTo>
                  <a:lnTo>
                    <a:pt x="15" y="22"/>
                  </a:lnTo>
                  <a:lnTo>
                    <a:pt x="16" y="19"/>
                  </a:lnTo>
                  <a:lnTo>
                    <a:pt x="16" y="12"/>
                  </a:lnTo>
                  <a:close/>
                  <a:moveTo>
                    <a:pt x="12" y="0"/>
                  </a:moveTo>
                  <a:cubicBezTo>
                    <a:pt x="15" y="0"/>
                    <a:pt x="18" y="1"/>
                    <a:pt x="20" y="3"/>
                  </a:cubicBezTo>
                  <a:cubicBezTo>
                    <a:pt x="22" y="5"/>
                    <a:pt x="23" y="8"/>
                    <a:pt x="23" y="12"/>
                  </a:cubicBezTo>
                  <a:lnTo>
                    <a:pt x="23" y="19"/>
                  </a:lnTo>
                  <a:cubicBezTo>
                    <a:pt x="23" y="22"/>
                    <a:pt x="22" y="25"/>
                    <a:pt x="20" y="27"/>
                  </a:cubicBezTo>
                  <a:cubicBezTo>
                    <a:pt x="18" y="29"/>
                    <a:pt x="15" y="30"/>
                    <a:pt x="12" y="30"/>
                  </a:cubicBezTo>
                  <a:lnTo>
                    <a:pt x="7" y="30"/>
                  </a:lnTo>
                  <a:lnTo>
                    <a:pt x="7" y="49"/>
                  </a:lnTo>
                  <a:lnTo>
                    <a:pt x="0" y="49"/>
                  </a:lnTo>
                  <a:lnTo>
                    <a:pt x="0" y="0"/>
                  </a:lnTo>
                  <a:lnTo>
                    <a:pt x="1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Freeform 26"/>
            <p:cNvSpPr>
              <a:spLocks/>
            </p:cNvSpPr>
            <p:nvPr/>
          </p:nvSpPr>
          <p:spPr bwMode="auto">
            <a:xfrm>
              <a:off x="3475038" y="493713"/>
              <a:ext cx="22225" cy="52388"/>
            </a:xfrm>
            <a:custGeom>
              <a:avLst/>
              <a:gdLst>
                <a:gd name="T0" fmla="*/ 0 w 14"/>
                <a:gd name="T1" fmla="*/ 33 h 33"/>
                <a:gd name="T2" fmla="*/ 0 w 14"/>
                <a:gd name="T3" fmla="*/ 0 h 33"/>
                <a:gd name="T4" fmla="*/ 14 w 14"/>
                <a:gd name="T5" fmla="*/ 0 h 33"/>
                <a:gd name="T6" fmla="*/ 14 w 14"/>
                <a:gd name="T7" fmla="*/ 4 h 33"/>
                <a:gd name="T8" fmla="*/ 5 w 14"/>
                <a:gd name="T9" fmla="*/ 4 h 33"/>
                <a:gd name="T10" fmla="*/ 5 w 14"/>
                <a:gd name="T11" fmla="*/ 14 h 33"/>
                <a:gd name="T12" fmla="*/ 12 w 14"/>
                <a:gd name="T13" fmla="*/ 14 h 33"/>
                <a:gd name="T14" fmla="*/ 12 w 14"/>
                <a:gd name="T15" fmla="*/ 19 h 33"/>
                <a:gd name="T16" fmla="*/ 5 w 14"/>
                <a:gd name="T17" fmla="*/ 19 h 33"/>
                <a:gd name="T18" fmla="*/ 5 w 14"/>
                <a:gd name="T19" fmla="*/ 28 h 33"/>
                <a:gd name="T20" fmla="*/ 14 w 14"/>
                <a:gd name="T21" fmla="*/ 28 h 33"/>
                <a:gd name="T22" fmla="*/ 14 w 14"/>
                <a:gd name="T23" fmla="*/ 33 h 33"/>
                <a:gd name="T24" fmla="*/ 0 w 14"/>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3">
                  <a:moveTo>
                    <a:pt x="0" y="33"/>
                  </a:moveTo>
                  <a:lnTo>
                    <a:pt x="0" y="0"/>
                  </a:lnTo>
                  <a:lnTo>
                    <a:pt x="14" y="0"/>
                  </a:lnTo>
                  <a:lnTo>
                    <a:pt x="14" y="4"/>
                  </a:lnTo>
                  <a:lnTo>
                    <a:pt x="5" y="4"/>
                  </a:lnTo>
                  <a:lnTo>
                    <a:pt x="5" y="14"/>
                  </a:lnTo>
                  <a:lnTo>
                    <a:pt x="12" y="14"/>
                  </a:lnTo>
                  <a:lnTo>
                    <a:pt x="12" y="19"/>
                  </a:lnTo>
                  <a:lnTo>
                    <a:pt x="5" y="19"/>
                  </a:lnTo>
                  <a:lnTo>
                    <a:pt x="5" y="28"/>
                  </a:lnTo>
                  <a:lnTo>
                    <a:pt x="14" y="28"/>
                  </a:lnTo>
                  <a:lnTo>
                    <a:pt x="14"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Freeform 27"/>
            <p:cNvSpPr>
              <a:spLocks noEditPoints="1"/>
            </p:cNvSpPr>
            <p:nvPr/>
          </p:nvSpPr>
          <p:spPr bwMode="auto">
            <a:xfrm>
              <a:off x="3503613" y="493713"/>
              <a:ext cx="26988" cy="52388"/>
            </a:xfrm>
            <a:custGeom>
              <a:avLst/>
              <a:gdLst>
                <a:gd name="T0" fmla="*/ 16 w 25"/>
                <a:gd name="T1" fmla="*/ 12 h 49"/>
                <a:gd name="T2" fmla="*/ 12 w 25"/>
                <a:gd name="T3" fmla="*/ 7 h 49"/>
                <a:gd name="T4" fmla="*/ 8 w 25"/>
                <a:gd name="T5" fmla="*/ 7 h 49"/>
                <a:gd name="T6" fmla="*/ 8 w 25"/>
                <a:gd name="T7" fmla="*/ 23 h 49"/>
                <a:gd name="T8" fmla="*/ 12 w 25"/>
                <a:gd name="T9" fmla="*/ 23 h 49"/>
                <a:gd name="T10" fmla="*/ 15 w 25"/>
                <a:gd name="T11" fmla="*/ 22 h 49"/>
                <a:gd name="T12" fmla="*/ 16 w 25"/>
                <a:gd name="T13" fmla="*/ 19 h 49"/>
                <a:gd name="T14" fmla="*/ 16 w 25"/>
                <a:gd name="T15" fmla="*/ 12 h 49"/>
                <a:gd name="T16" fmla="*/ 12 w 25"/>
                <a:gd name="T17" fmla="*/ 0 h 49"/>
                <a:gd name="T18" fmla="*/ 21 w 25"/>
                <a:gd name="T19" fmla="*/ 3 h 49"/>
                <a:gd name="T20" fmla="*/ 24 w 25"/>
                <a:gd name="T21" fmla="*/ 12 h 49"/>
                <a:gd name="T22" fmla="*/ 24 w 25"/>
                <a:gd name="T23" fmla="*/ 19 h 49"/>
                <a:gd name="T24" fmla="*/ 20 w 25"/>
                <a:gd name="T25" fmla="*/ 28 h 49"/>
                <a:gd name="T26" fmla="*/ 25 w 25"/>
                <a:gd name="T27" fmla="*/ 49 h 49"/>
                <a:gd name="T28" fmla="*/ 17 w 25"/>
                <a:gd name="T29" fmla="*/ 49 h 49"/>
                <a:gd name="T30" fmla="*/ 13 w 25"/>
                <a:gd name="T31" fmla="*/ 30 h 49"/>
                <a:gd name="T32" fmla="*/ 12 w 25"/>
                <a:gd name="T33" fmla="*/ 30 h 49"/>
                <a:gd name="T34" fmla="*/ 8 w 25"/>
                <a:gd name="T35" fmla="*/ 30 h 49"/>
                <a:gd name="T36" fmla="*/ 8 w 25"/>
                <a:gd name="T37" fmla="*/ 49 h 49"/>
                <a:gd name="T38" fmla="*/ 0 w 25"/>
                <a:gd name="T39" fmla="*/ 49 h 49"/>
                <a:gd name="T40" fmla="*/ 0 w 25"/>
                <a:gd name="T41" fmla="*/ 0 h 49"/>
                <a:gd name="T42" fmla="*/ 12 w 25"/>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49">
                  <a:moveTo>
                    <a:pt x="16" y="12"/>
                  </a:moveTo>
                  <a:cubicBezTo>
                    <a:pt x="16" y="9"/>
                    <a:pt x="15" y="7"/>
                    <a:pt x="12" y="7"/>
                  </a:cubicBezTo>
                  <a:lnTo>
                    <a:pt x="8" y="7"/>
                  </a:lnTo>
                  <a:lnTo>
                    <a:pt x="8" y="23"/>
                  </a:lnTo>
                  <a:lnTo>
                    <a:pt x="12" y="23"/>
                  </a:lnTo>
                  <a:lnTo>
                    <a:pt x="15" y="22"/>
                  </a:lnTo>
                  <a:lnTo>
                    <a:pt x="16" y="19"/>
                  </a:lnTo>
                  <a:lnTo>
                    <a:pt x="16" y="12"/>
                  </a:lnTo>
                  <a:close/>
                  <a:moveTo>
                    <a:pt x="12" y="0"/>
                  </a:moveTo>
                  <a:cubicBezTo>
                    <a:pt x="16" y="0"/>
                    <a:pt x="19" y="1"/>
                    <a:pt x="21" y="3"/>
                  </a:cubicBezTo>
                  <a:cubicBezTo>
                    <a:pt x="23" y="5"/>
                    <a:pt x="24" y="8"/>
                    <a:pt x="24" y="12"/>
                  </a:cubicBezTo>
                  <a:lnTo>
                    <a:pt x="24" y="19"/>
                  </a:lnTo>
                  <a:cubicBezTo>
                    <a:pt x="24" y="22"/>
                    <a:pt x="22" y="25"/>
                    <a:pt x="20" y="28"/>
                  </a:cubicBezTo>
                  <a:lnTo>
                    <a:pt x="25" y="49"/>
                  </a:lnTo>
                  <a:lnTo>
                    <a:pt x="17" y="49"/>
                  </a:lnTo>
                  <a:lnTo>
                    <a:pt x="13" y="30"/>
                  </a:lnTo>
                  <a:lnTo>
                    <a:pt x="12" y="30"/>
                  </a:lnTo>
                  <a:lnTo>
                    <a:pt x="8" y="30"/>
                  </a:lnTo>
                  <a:lnTo>
                    <a:pt x="8" y="49"/>
                  </a:lnTo>
                  <a:lnTo>
                    <a:pt x="0" y="49"/>
                  </a:lnTo>
                  <a:lnTo>
                    <a:pt x="0" y="0"/>
                  </a:lnTo>
                  <a:lnTo>
                    <a:pt x="12"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Rectangle 28"/>
            <p:cNvSpPr>
              <a:spLocks noChangeArrowheads="1"/>
            </p:cNvSpPr>
            <p:nvPr/>
          </p:nvSpPr>
          <p:spPr bwMode="auto">
            <a:xfrm>
              <a:off x="3540126" y="493713"/>
              <a:ext cx="7938"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Freeform 29"/>
            <p:cNvSpPr>
              <a:spLocks noEditPoints="1"/>
            </p:cNvSpPr>
            <p:nvPr/>
          </p:nvSpPr>
          <p:spPr bwMode="auto">
            <a:xfrm>
              <a:off x="3556001" y="492125"/>
              <a:ext cx="26988" cy="55563"/>
            </a:xfrm>
            <a:custGeom>
              <a:avLst/>
              <a:gdLst>
                <a:gd name="T0" fmla="*/ 16 w 24"/>
                <a:gd name="T1" fmla="*/ 12 h 51"/>
                <a:gd name="T2" fmla="*/ 15 w 24"/>
                <a:gd name="T3" fmla="*/ 9 h 51"/>
                <a:gd name="T4" fmla="*/ 12 w 24"/>
                <a:gd name="T5" fmla="*/ 8 h 51"/>
                <a:gd name="T6" fmla="*/ 9 w 24"/>
                <a:gd name="T7" fmla="*/ 9 h 51"/>
                <a:gd name="T8" fmla="*/ 7 w 24"/>
                <a:gd name="T9" fmla="*/ 12 h 51"/>
                <a:gd name="T10" fmla="*/ 7 w 24"/>
                <a:gd name="T11" fmla="*/ 39 h 51"/>
                <a:gd name="T12" fmla="*/ 9 w 24"/>
                <a:gd name="T13" fmla="*/ 42 h 51"/>
                <a:gd name="T14" fmla="*/ 12 w 24"/>
                <a:gd name="T15" fmla="*/ 43 h 51"/>
                <a:gd name="T16" fmla="*/ 15 w 24"/>
                <a:gd name="T17" fmla="*/ 42 h 51"/>
                <a:gd name="T18" fmla="*/ 16 w 24"/>
                <a:gd name="T19" fmla="*/ 39 h 51"/>
                <a:gd name="T20" fmla="*/ 16 w 24"/>
                <a:gd name="T21" fmla="*/ 12 h 51"/>
                <a:gd name="T22" fmla="*/ 12 w 24"/>
                <a:gd name="T23" fmla="*/ 0 h 51"/>
                <a:gd name="T24" fmla="*/ 20 w 24"/>
                <a:gd name="T25" fmla="*/ 4 h 51"/>
                <a:gd name="T26" fmla="*/ 24 w 24"/>
                <a:gd name="T27" fmla="*/ 12 h 51"/>
                <a:gd name="T28" fmla="*/ 24 w 24"/>
                <a:gd name="T29" fmla="*/ 39 h 51"/>
                <a:gd name="T30" fmla="*/ 20 w 24"/>
                <a:gd name="T31" fmla="*/ 47 h 51"/>
                <a:gd name="T32" fmla="*/ 12 w 24"/>
                <a:gd name="T33" fmla="*/ 51 h 51"/>
                <a:gd name="T34" fmla="*/ 4 w 24"/>
                <a:gd name="T35" fmla="*/ 47 h 51"/>
                <a:gd name="T36" fmla="*/ 0 w 24"/>
                <a:gd name="T37" fmla="*/ 39 h 51"/>
                <a:gd name="T38" fmla="*/ 0 w 24"/>
                <a:gd name="T39" fmla="*/ 12 h 51"/>
                <a:gd name="T40" fmla="*/ 4 w 24"/>
                <a:gd name="T41" fmla="*/ 4 h 51"/>
                <a:gd name="T42" fmla="*/ 12 w 24"/>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1">
                  <a:moveTo>
                    <a:pt x="16" y="12"/>
                  </a:moveTo>
                  <a:lnTo>
                    <a:pt x="15" y="9"/>
                  </a:lnTo>
                  <a:lnTo>
                    <a:pt x="12" y="8"/>
                  </a:lnTo>
                  <a:lnTo>
                    <a:pt x="9" y="9"/>
                  </a:lnTo>
                  <a:lnTo>
                    <a:pt x="7" y="12"/>
                  </a:lnTo>
                  <a:lnTo>
                    <a:pt x="7" y="39"/>
                  </a:lnTo>
                  <a:lnTo>
                    <a:pt x="9" y="42"/>
                  </a:lnTo>
                  <a:lnTo>
                    <a:pt x="12" y="43"/>
                  </a:lnTo>
                  <a:lnTo>
                    <a:pt x="15" y="42"/>
                  </a:lnTo>
                  <a:lnTo>
                    <a:pt x="16" y="39"/>
                  </a:lnTo>
                  <a:lnTo>
                    <a:pt x="16" y="12"/>
                  </a:lnTo>
                  <a:close/>
                  <a:moveTo>
                    <a:pt x="12" y="0"/>
                  </a:moveTo>
                  <a:cubicBezTo>
                    <a:pt x="15" y="0"/>
                    <a:pt x="18" y="1"/>
                    <a:pt x="20" y="4"/>
                  </a:cubicBezTo>
                  <a:cubicBezTo>
                    <a:pt x="23" y="6"/>
                    <a:pt x="24" y="9"/>
                    <a:pt x="24" y="12"/>
                  </a:cubicBezTo>
                  <a:lnTo>
                    <a:pt x="24" y="39"/>
                  </a:lnTo>
                  <a:cubicBezTo>
                    <a:pt x="24" y="42"/>
                    <a:pt x="23" y="45"/>
                    <a:pt x="20" y="47"/>
                  </a:cubicBezTo>
                  <a:cubicBezTo>
                    <a:pt x="18" y="49"/>
                    <a:pt x="15" y="51"/>
                    <a:pt x="12" y="51"/>
                  </a:cubicBezTo>
                  <a:cubicBezTo>
                    <a:pt x="9" y="51"/>
                    <a:pt x="6" y="49"/>
                    <a:pt x="4" y="47"/>
                  </a:cubicBezTo>
                  <a:cubicBezTo>
                    <a:pt x="1" y="45"/>
                    <a:pt x="0" y="42"/>
                    <a:pt x="0" y="39"/>
                  </a:cubicBezTo>
                  <a:lnTo>
                    <a:pt x="0" y="12"/>
                  </a:lnTo>
                  <a:cubicBezTo>
                    <a:pt x="0" y="9"/>
                    <a:pt x="1" y="6"/>
                    <a:pt x="4" y="4"/>
                  </a:cubicBezTo>
                  <a:cubicBezTo>
                    <a:pt x="6" y="1"/>
                    <a:pt x="9"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Freeform 30"/>
            <p:cNvSpPr>
              <a:spLocks noEditPoints="1"/>
            </p:cNvSpPr>
            <p:nvPr/>
          </p:nvSpPr>
          <p:spPr bwMode="auto">
            <a:xfrm>
              <a:off x="3590926" y="493713"/>
              <a:ext cx="25400" cy="52388"/>
            </a:xfrm>
            <a:custGeom>
              <a:avLst/>
              <a:gdLst>
                <a:gd name="T0" fmla="*/ 7 w 23"/>
                <a:gd name="T1" fmla="*/ 42 h 49"/>
                <a:gd name="T2" fmla="*/ 11 w 23"/>
                <a:gd name="T3" fmla="*/ 42 h 49"/>
                <a:gd name="T4" fmla="*/ 14 w 23"/>
                <a:gd name="T5" fmla="*/ 40 h 49"/>
                <a:gd name="T6" fmla="*/ 16 w 23"/>
                <a:gd name="T7" fmla="*/ 37 h 49"/>
                <a:gd name="T8" fmla="*/ 16 w 23"/>
                <a:gd name="T9" fmla="*/ 12 h 49"/>
                <a:gd name="T10" fmla="*/ 14 w 23"/>
                <a:gd name="T11" fmla="*/ 9 h 49"/>
                <a:gd name="T12" fmla="*/ 11 w 23"/>
                <a:gd name="T13" fmla="*/ 7 h 49"/>
                <a:gd name="T14" fmla="*/ 7 w 23"/>
                <a:gd name="T15" fmla="*/ 7 h 49"/>
                <a:gd name="T16" fmla="*/ 7 w 23"/>
                <a:gd name="T17" fmla="*/ 42 h 49"/>
                <a:gd name="T18" fmla="*/ 23 w 23"/>
                <a:gd name="T19" fmla="*/ 37 h 49"/>
                <a:gd name="T20" fmla="*/ 19 w 23"/>
                <a:gd name="T21" fmla="*/ 46 h 49"/>
                <a:gd name="T22" fmla="*/ 11 w 23"/>
                <a:gd name="T23" fmla="*/ 49 h 49"/>
                <a:gd name="T24" fmla="*/ 0 w 23"/>
                <a:gd name="T25" fmla="*/ 49 h 49"/>
                <a:gd name="T26" fmla="*/ 0 w 23"/>
                <a:gd name="T27" fmla="*/ 0 h 49"/>
                <a:gd name="T28" fmla="*/ 11 w 23"/>
                <a:gd name="T29" fmla="*/ 0 h 49"/>
                <a:gd name="T30" fmla="*/ 19 w 23"/>
                <a:gd name="T31" fmla="*/ 3 h 49"/>
                <a:gd name="T32" fmla="*/ 23 w 23"/>
                <a:gd name="T33" fmla="*/ 12 h 49"/>
                <a:gd name="T34" fmla="*/ 23 w 23"/>
                <a:gd name="T35" fmla="*/ 3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49">
                  <a:moveTo>
                    <a:pt x="7" y="42"/>
                  </a:moveTo>
                  <a:lnTo>
                    <a:pt x="11" y="42"/>
                  </a:lnTo>
                  <a:lnTo>
                    <a:pt x="14" y="40"/>
                  </a:lnTo>
                  <a:lnTo>
                    <a:pt x="16" y="37"/>
                  </a:lnTo>
                  <a:lnTo>
                    <a:pt x="16" y="12"/>
                  </a:lnTo>
                  <a:lnTo>
                    <a:pt x="14" y="9"/>
                  </a:lnTo>
                  <a:lnTo>
                    <a:pt x="11" y="7"/>
                  </a:lnTo>
                  <a:lnTo>
                    <a:pt x="7" y="7"/>
                  </a:lnTo>
                  <a:lnTo>
                    <a:pt x="7" y="42"/>
                  </a:lnTo>
                  <a:close/>
                  <a:moveTo>
                    <a:pt x="23" y="37"/>
                  </a:moveTo>
                  <a:cubicBezTo>
                    <a:pt x="23" y="40"/>
                    <a:pt x="22" y="43"/>
                    <a:pt x="19" y="46"/>
                  </a:cubicBezTo>
                  <a:cubicBezTo>
                    <a:pt x="17" y="48"/>
                    <a:pt x="14" y="49"/>
                    <a:pt x="11" y="49"/>
                  </a:cubicBezTo>
                  <a:lnTo>
                    <a:pt x="0" y="49"/>
                  </a:lnTo>
                  <a:lnTo>
                    <a:pt x="0" y="0"/>
                  </a:lnTo>
                  <a:lnTo>
                    <a:pt x="11" y="0"/>
                  </a:lnTo>
                  <a:cubicBezTo>
                    <a:pt x="14" y="0"/>
                    <a:pt x="17" y="1"/>
                    <a:pt x="19" y="3"/>
                  </a:cubicBezTo>
                  <a:cubicBezTo>
                    <a:pt x="22" y="6"/>
                    <a:pt x="23" y="8"/>
                    <a:pt x="23" y="12"/>
                  </a:cubicBezTo>
                  <a:lnTo>
                    <a:pt x="23" y="3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Freeform 31"/>
            <p:cNvSpPr>
              <a:spLocks noEditPoints="1"/>
            </p:cNvSpPr>
            <p:nvPr/>
          </p:nvSpPr>
          <p:spPr bwMode="auto">
            <a:xfrm>
              <a:off x="2914651" y="528638"/>
              <a:ext cx="26988" cy="53975"/>
            </a:xfrm>
            <a:custGeom>
              <a:avLst/>
              <a:gdLst>
                <a:gd name="T0" fmla="*/ 8 w 25"/>
                <a:gd name="T1" fmla="*/ 42 h 49"/>
                <a:gd name="T2" fmla="*/ 11 w 25"/>
                <a:gd name="T3" fmla="*/ 42 h 49"/>
                <a:gd name="T4" fmla="*/ 17 w 25"/>
                <a:gd name="T5" fmla="*/ 38 h 49"/>
                <a:gd name="T6" fmla="*/ 17 w 25"/>
                <a:gd name="T7" fmla="*/ 35 h 49"/>
                <a:gd name="T8" fmla="*/ 16 w 25"/>
                <a:gd name="T9" fmla="*/ 29 h 49"/>
                <a:gd name="T10" fmla="*/ 11 w 25"/>
                <a:gd name="T11" fmla="*/ 27 h 49"/>
                <a:gd name="T12" fmla="*/ 8 w 25"/>
                <a:gd name="T13" fmla="*/ 27 h 49"/>
                <a:gd name="T14" fmla="*/ 8 w 25"/>
                <a:gd name="T15" fmla="*/ 42 h 49"/>
                <a:gd name="T16" fmla="*/ 8 w 25"/>
                <a:gd name="T17" fmla="*/ 20 h 49"/>
                <a:gd name="T18" fmla="*/ 11 w 25"/>
                <a:gd name="T19" fmla="*/ 20 h 49"/>
                <a:gd name="T20" fmla="*/ 16 w 25"/>
                <a:gd name="T21" fmla="*/ 16 h 49"/>
                <a:gd name="T22" fmla="*/ 16 w 25"/>
                <a:gd name="T23" fmla="*/ 13 h 49"/>
                <a:gd name="T24" fmla="*/ 15 w 25"/>
                <a:gd name="T25" fmla="*/ 9 h 49"/>
                <a:gd name="T26" fmla="*/ 11 w 25"/>
                <a:gd name="T27" fmla="*/ 7 h 49"/>
                <a:gd name="T28" fmla="*/ 8 w 25"/>
                <a:gd name="T29" fmla="*/ 7 h 49"/>
                <a:gd name="T30" fmla="*/ 8 w 25"/>
                <a:gd name="T31" fmla="*/ 20 h 49"/>
                <a:gd name="T32" fmla="*/ 0 w 25"/>
                <a:gd name="T33" fmla="*/ 49 h 49"/>
                <a:gd name="T34" fmla="*/ 0 w 25"/>
                <a:gd name="T35" fmla="*/ 0 h 49"/>
                <a:gd name="T36" fmla="*/ 11 w 25"/>
                <a:gd name="T37" fmla="*/ 0 h 49"/>
                <a:gd name="T38" fmla="*/ 19 w 25"/>
                <a:gd name="T39" fmla="*/ 2 h 49"/>
                <a:gd name="T40" fmla="*/ 24 w 25"/>
                <a:gd name="T41" fmla="*/ 8 h 49"/>
                <a:gd name="T42" fmla="*/ 24 w 25"/>
                <a:gd name="T43" fmla="*/ 13 h 49"/>
                <a:gd name="T44" fmla="*/ 22 w 25"/>
                <a:gd name="T45" fmla="*/ 21 h 49"/>
                <a:gd name="T46" fmla="*/ 19 w 25"/>
                <a:gd name="T47" fmla="*/ 23 h 49"/>
                <a:gd name="T48" fmla="*/ 23 w 25"/>
                <a:gd name="T49" fmla="*/ 27 h 49"/>
                <a:gd name="T50" fmla="*/ 25 w 25"/>
                <a:gd name="T51" fmla="*/ 32 h 49"/>
                <a:gd name="T52" fmla="*/ 25 w 25"/>
                <a:gd name="T53" fmla="*/ 35 h 49"/>
                <a:gd name="T54" fmla="*/ 24 w 25"/>
                <a:gd name="T55" fmla="*/ 43 h 49"/>
                <a:gd name="T56" fmla="*/ 20 w 25"/>
                <a:gd name="T57" fmla="*/ 47 h 49"/>
                <a:gd name="T58" fmla="*/ 14 w 25"/>
                <a:gd name="T59" fmla="*/ 49 h 49"/>
                <a:gd name="T60" fmla="*/ 0 w 25"/>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49">
                  <a:moveTo>
                    <a:pt x="8" y="42"/>
                  </a:moveTo>
                  <a:lnTo>
                    <a:pt x="11" y="42"/>
                  </a:lnTo>
                  <a:cubicBezTo>
                    <a:pt x="14" y="42"/>
                    <a:pt x="16" y="40"/>
                    <a:pt x="17" y="38"/>
                  </a:cubicBezTo>
                  <a:lnTo>
                    <a:pt x="17" y="35"/>
                  </a:lnTo>
                  <a:cubicBezTo>
                    <a:pt x="17" y="32"/>
                    <a:pt x="17" y="30"/>
                    <a:pt x="16" y="29"/>
                  </a:cubicBezTo>
                  <a:cubicBezTo>
                    <a:pt x="15" y="27"/>
                    <a:pt x="13" y="27"/>
                    <a:pt x="11" y="27"/>
                  </a:cubicBezTo>
                  <a:lnTo>
                    <a:pt x="8" y="27"/>
                  </a:lnTo>
                  <a:lnTo>
                    <a:pt x="8" y="42"/>
                  </a:lnTo>
                  <a:close/>
                  <a:moveTo>
                    <a:pt x="8" y="20"/>
                  </a:moveTo>
                  <a:lnTo>
                    <a:pt x="11" y="20"/>
                  </a:lnTo>
                  <a:cubicBezTo>
                    <a:pt x="14" y="20"/>
                    <a:pt x="15" y="19"/>
                    <a:pt x="16" y="16"/>
                  </a:cubicBezTo>
                  <a:lnTo>
                    <a:pt x="16" y="13"/>
                  </a:lnTo>
                  <a:cubicBezTo>
                    <a:pt x="16" y="11"/>
                    <a:pt x="16" y="10"/>
                    <a:pt x="15" y="9"/>
                  </a:cubicBezTo>
                  <a:lnTo>
                    <a:pt x="11" y="7"/>
                  </a:lnTo>
                  <a:lnTo>
                    <a:pt x="8" y="7"/>
                  </a:lnTo>
                  <a:lnTo>
                    <a:pt x="8" y="20"/>
                  </a:lnTo>
                  <a:close/>
                  <a:moveTo>
                    <a:pt x="0" y="49"/>
                  </a:moveTo>
                  <a:lnTo>
                    <a:pt x="0" y="0"/>
                  </a:lnTo>
                  <a:lnTo>
                    <a:pt x="11" y="0"/>
                  </a:lnTo>
                  <a:cubicBezTo>
                    <a:pt x="14" y="0"/>
                    <a:pt x="17" y="1"/>
                    <a:pt x="19" y="2"/>
                  </a:cubicBezTo>
                  <a:cubicBezTo>
                    <a:pt x="21" y="3"/>
                    <a:pt x="23" y="5"/>
                    <a:pt x="24" y="8"/>
                  </a:cubicBezTo>
                  <a:cubicBezTo>
                    <a:pt x="24" y="10"/>
                    <a:pt x="24" y="11"/>
                    <a:pt x="24" y="13"/>
                  </a:cubicBezTo>
                  <a:cubicBezTo>
                    <a:pt x="24" y="17"/>
                    <a:pt x="24" y="19"/>
                    <a:pt x="22" y="21"/>
                  </a:cubicBezTo>
                  <a:lnTo>
                    <a:pt x="19" y="23"/>
                  </a:lnTo>
                  <a:cubicBezTo>
                    <a:pt x="21" y="24"/>
                    <a:pt x="22" y="25"/>
                    <a:pt x="23" y="27"/>
                  </a:cubicBezTo>
                  <a:cubicBezTo>
                    <a:pt x="24" y="28"/>
                    <a:pt x="25" y="30"/>
                    <a:pt x="25" y="32"/>
                  </a:cubicBezTo>
                  <a:lnTo>
                    <a:pt x="25" y="35"/>
                  </a:lnTo>
                  <a:cubicBezTo>
                    <a:pt x="25" y="38"/>
                    <a:pt x="25" y="41"/>
                    <a:pt x="24" y="43"/>
                  </a:cubicBezTo>
                  <a:cubicBezTo>
                    <a:pt x="23" y="45"/>
                    <a:pt x="21" y="46"/>
                    <a:pt x="20" y="47"/>
                  </a:cubicBezTo>
                  <a:cubicBezTo>
                    <a:pt x="18" y="48"/>
                    <a:pt x="16" y="49"/>
                    <a:pt x="14" y="49"/>
                  </a:cubicBezTo>
                  <a:lnTo>
                    <a:pt x="0" y="49"/>
                  </a:lnTo>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Freeform 32"/>
            <p:cNvSpPr>
              <a:spLocks noEditPoints="1"/>
            </p:cNvSpPr>
            <p:nvPr/>
          </p:nvSpPr>
          <p:spPr bwMode="auto">
            <a:xfrm>
              <a:off x="2951163" y="527050"/>
              <a:ext cx="25400" cy="55563"/>
            </a:xfrm>
            <a:custGeom>
              <a:avLst/>
              <a:gdLst>
                <a:gd name="T0" fmla="*/ 16 w 24"/>
                <a:gd name="T1" fmla="*/ 12 h 51"/>
                <a:gd name="T2" fmla="*/ 15 w 24"/>
                <a:gd name="T3" fmla="*/ 9 h 51"/>
                <a:gd name="T4" fmla="*/ 12 w 24"/>
                <a:gd name="T5" fmla="*/ 8 h 51"/>
                <a:gd name="T6" fmla="*/ 9 w 24"/>
                <a:gd name="T7" fmla="*/ 9 h 51"/>
                <a:gd name="T8" fmla="*/ 7 w 24"/>
                <a:gd name="T9" fmla="*/ 12 h 51"/>
                <a:gd name="T10" fmla="*/ 7 w 24"/>
                <a:gd name="T11" fmla="*/ 39 h 51"/>
                <a:gd name="T12" fmla="*/ 9 w 24"/>
                <a:gd name="T13" fmla="*/ 42 h 51"/>
                <a:gd name="T14" fmla="*/ 12 w 24"/>
                <a:gd name="T15" fmla="*/ 43 h 51"/>
                <a:gd name="T16" fmla="*/ 15 w 24"/>
                <a:gd name="T17" fmla="*/ 42 h 51"/>
                <a:gd name="T18" fmla="*/ 16 w 24"/>
                <a:gd name="T19" fmla="*/ 39 h 51"/>
                <a:gd name="T20" fmla="*/ 16 w 24"/>
                <a:gd name="T21" fmla="*/ 12 h 51"/>
                <a:gd name="T22" fmla="*/ 12 w 24"/>
                <a:gd name="T23" fmla="*/ 0 h 51"/>
                <a:gd name="T24" fmla="*/ 20 w 24"/>
                <a:gd name="T25" fmla="*/ 4 h 51"/>
                <a:gd name="T26" fmla="*/ 24 w 24"/>
                <a:gd name="T27" fmla="*/ 12 h 51"/>
                <a:gd name="T28" fmla="*/ 24 w 24"/>
                <a:gd name="T29" fmla="*/ 39 h 51"/>
                <a:gd name="T30" fmla="*/ 20 w 24"/>
                <a:gd name="T31" fmla="*/ 47 h 51"/>
                <a:gd name="T32" fmla="*/ 12 w 24"/>
                <a:gd name="T33" fmla="*/ 51 h 51"/>
                <a:gd name="T34" fmla="*/ 3 w 24"/>
                <a:gd name="T35" fmla="*/ 47 h 51"/>
                <a:gd name="T36" fmla="*/ 0 w 24"/>
                <a:gd name="T37" fmla="*/ 39 h 51"/>
                <a:gd name="T38" fmla="*/ 0 w 24"/>
                <a:gd name="T39" fmla="*/ 12 h 51"/>
                <a:gd name="T40" fmla="*/ 3 w 24"/>
                <a:gd name="T41" fmla="*/ 4 h 51"/>
                <a:gd name="T42" fmla="*/ 12 w 24"/>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1">
                  <a:moveTo>
                    <a:pt x="16" y="12"/>
                  </a:moveTo>
                  <a:lnTo>
                    <a:pt x="15" y="9"/>
                  </a:lnTo>
                  <a:lnTo>
                    <a:pt x="12" y="8"/>
                  </a:lnTo>
                  <a:lnTo>
                    <a:pt x="9" y="9"/>
                  </a:lnTo>
                  <a:lnTo>
                    <a:pt x="7" y="12"/>
                  </a:lnTo>
                  <a:lnTo>
                    <a:pt x="7" y="39"/>
                  </a:lnTo>
                  <a:lnTo>
                    <a:pt x="9" y="42"/>
                  </a:lnTo>
                  <a:lnTo>
                    <a:pt x="12" y="43"/>
                  </a:lnTo>
                  <a:lnTo>
                    <a:pt x="15" y="42"/>
                  </a:lnTo>
                  <a:lnTo>
                    <a:pt x="16" y="39"/>
                  </a:lnTo>
                  <a:lnTo>
                    <a:pt x="16" y="12"/>
                  </a:lnTo>
                  <a:close/>
                  <a:moveTo>
                    <a:pt x="12" y="0"/>
                  </a:moveTo>
                  <a:cubicBezTo>
                    <a:pt x="15" y="0"/>
                    <a:pt x="18" y="1"/>
                    <a:pt x="20" y="4"/>
                  </a:cubicBezTo>
                  <a:cubicBezTo>
                    <a:pt x="22" y="6"/>
                    <a:pt x="24" y="9"/>
                    <a:pt x="24" y="12"/>
                  </a:cubicBezTo>
                  <a:lnTo>
                    <a:pt x="24" y="39"/>
                  </a:lnTo>
                  <a:cubicBezTo>
                    <a:pt x="24" y="42"/>
                    <a:pt x="22" y="45"/>
                    <a:pt x="20" y="47"/>
                  </a:cubicBezTo>
                  <a:cubicBezTo>
                    <a:pt x="18" y="49"/>
                    <a:pt x="15" y="51"/>
                    <a:pt x="12" y="51"/>
                  </a:cubicBezTo>
                  <a:cubicBezTo>
                    <a:pt x="8" y="51"/>
                    <a:pt x="6" y="49"/>
                    <a:pt x="3" y="47"/>
                  </a:cubicBezTo>
                  <a:cubicBezTo>
                    <a:pt x="1" y="45"/>
                    <a:pt x="0" y="42"/>
                    <a:pt x="0" y="39"/>
                  </a:cubicBezTo>
                  <a:lnTo>
                    <a:pt x="0" y="12"/>
                  </a:lnTo>
                  <a:cubicBezTo>
                    <a:pt x="0" y="9"/>
                    <a:pt x="1" y="6"/>
                    <a:pt x="3" y="4"/>
                  </a:cubicBezTo>
                  <a:cubicBezTo>
                    <a:pt x="6" y="1"/>
                    <a:pt x="9" y="0"/>
                    <a:pt x="12" y="0"/>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Freeform 33"/>
            <p:cNvSpPr>
              <a:spLocks/>
            </p:cNvSpPr>
            <p:nvPr/>
          </p:nvSpPr>
          <p:spPr bwMode="auto">
            <a:xfrm>
              <a:off x="2984501" y="528638"/>
              <a:ext cx="26988" cy="53975"/>
            </a:xfrm>
            <a:custGeom>
              <a:avLst/>
              <a:gdLst>
                <a:gd name="T0" fmla="*/ 6 w 17"/>
                <a:gd name="T1" fmla="*/ 0 h 34"/>
                <a:gd name="T2" fmla="*/ 13 w 17"/>
                <a:gd name="T3" fmla="*/ 23 h 34"/>
                <a:gd name="T4" fmla="*/ 13 w 17"/>
                <a:gd name="T5" fmla="*/ 0 h 34"/>
                <a:gd name="T6" fmla="*/ 17 w 17"/>
                <a:gd name="T7" fmla="*/ 0 h 34"/>
                <a:gd name="T8" fmla="*/ 17 w 17"/>
                <a:gd name="T9" fmla="*/ 34 h 34"/>
                <a:gd name="T10" fmla="*/ 12 w 17"/>
                <a:gd name="T11" fmla="*/ 34 h 34"/>
                <a:gd name="T12" fmla="*/ 5 w 17"/>
                <a:gd name="T13" fmla="*/ 12 h 34"/>
                <a:gd name="T14" fmla="*/ 5 w 17"/>
                <a:gd name="T15" fmla="*/ 34 h 34"/>
                <a:gd name="T16" fmla="*/ 0 w 17"/>
                <a:gd name="T17" fmla="*/ 34 h 34"/>
                <a:gd name="T18" fmla="*/ 0 w 17"/>
                <a:gd name="T19" fmla="*/ 0 h 34"/>
                <a:gd name="T20" fmla="*/ 6 w 17"/>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4">
                  <a:moveTo>
                    <a:pt x="6" y="0"/>
                  </a:moveTo>
                  <a:lnTo>
                    <a:pt x="13" y="23"/>
                  </a:lnTo>
                  <a:lnTo>
                    <a:pt x="13" y="0"/>
                  </a:lnTo>
                  <a:lnTo>
                    <a:pt x="17" y="0"/>
                  </a:lnTo>
                  <a:lnTo>
                    <a:pt x="17" y="34"/>
                  </a:lnTo>
                  <a:lnTo>
                    <a:pt x="12" y="34"/>
                  </a:lnTo>
                  <a:lnTo>
                    <a:pt x="5" y="12"/>
                  </a:lnTo>
                  <a:lnTo>
                    <a:pt x="5" y="34"/>
                  </a:lnTo>
                  <a:lnTo>
                    <a:pt x="0" y="34"/>
                  </a:lnTo>
                  <a:lnTo>
                    <a:pt x="0" y="0"/>
                  </a:lnTo>
                  <a:lnTo>
                    <a:pt x="6" y="0"/>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Freeform 34"/>
            <p:cNvSpPr>
              <a:spLocks/>
            </p:cNvSpPr>
            <p:nvPr/>
          </p:nvSpPr>
          <p:spPr bwMode="auto">
            <a:xfrm>
              <a:off x="3021013" y="528638"/>
              <a:ext cx="23813" cy="53975"/>
            </a:xfrm>
            <a:custGeom>
              <a:avLst/>
              <a:gdLst>
                <a:gd name="T0" fmla="*/ 12 w 23"/>
                <a:gd name="T1" fmla="*/ 49 h 49"/>
                <a:gd name="T2" fmla="*/ 3 w 23"/>
                <a:gd name="T3" fmla="*/ 46 h 49"/>
                <a:gd name="T4" fmla="*/ 0 w 23"/>
                <a:gd name="T5" fmla="*/ 38 h 49"/>
                <a:gd name="T6" fmla="*/ 0 w 23"/>
                <a:gd name="T7" fmla="*/ 0 h 49"/>
                <a:gd name="T8" fmla="*/ 7 w 23"/>
                <a:gd name="T9" fmla="*/ 0 h 49"/>
                <a:gd name="T10" fmla="*/ 7 w 23"/>
                <a:gd name="T11" fmla="*/ 38 h 49"/>
                <a:gd name="T12" fmla="*/ 8 w 23"/>
                <a:gd name="T13" fmla="*/ 41 h 49"/>
                <a:gd name="T14" fmla="*/ 11 w 23"/>
                <a:gd name="T15" fmla="*/ 42 h 49"/>
                <a:gd name="T16" fmla="*/ 14 w 23"/>
                <a:gd name="T17" fmla="*/ 41 h 49"/>
                <a:gd name="T18" fmla="*/ 16 w 23"/>
                <a:gd name="T19" fmla="*/ 38 h 49"/>
                <a:gd name="T20" fmla="*/ 16 w 23"/>
                <a:gd name="T21" fmla="*/ 0 h 49"/>
                <a:gd name="T22" fmla="*/ 23 w 23"/>
                <a:gd name="T23" fmla="*/ 0 h 49"/>
                <a:gd name="T24" fmla="*/ 23 w 23"/>
                <a:gd name="T25" fmla="*/ 38 h 49"/>
                <a:gd name="T26" fmla="*/ 20 w 23"/>
                <a:gd name="T27" fmla="*/ 46 h 49"/>
                <a:gd name="T28" fmla="*/ 12 w 23"/>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9">
                  <a:moveTo>
                    <a:pt x="12" y="49"/>
                  </a:moveTo>
                  <a:cubicBezTo>
                    <a:pt x="8" y="49"/>
                    <a:pt x="6" y="48"/>
                    <a:pt x="3" y="46"/>
                  </a:cubicBezTo>
                  <a:cubicBezTo>
                    <a:pt x="1" y="44"/>
                    <a:pt x="0" y="41"/>
                    <a:pt x="0" y="38"/>
                  </a:cubicBezTo>
                  <a:lnTo>
                    <a:pt x="0" y="0"/>
                  </a:lnTo>
                  <a:lnTo>
                    <a:pt x="7" y="0"/>
                  </a:lnTo>
                  <a:lnTo>
                    <a:pt x="7" y="38"/>
                  </a:lnTo>
                  <a:lnTo>
                    <a:pt x="8" y="41"/>
                  </a:lnTo>
                  <a:lnTo>
                    <a:pt x="11" y="42"/>
                  </a:lnTo>
                  <a:lnTo>
                    <a:pt x="14" y="41"/>
                  </a:lnTo>
                  <a:lnTo>
                    <a:pt x="16" y="38"/>
                  </a:lnTo>
                  <a:lnTo>
                    <a:pt x="16" y="0"/>
                  </a:lnTo>
                  <a:lnTo>
                    <a:pt x="23" y="0"/>
                  </a:lnTo>
                  <a:lnTo>
                    <a:pt x="23" y="38"/>
                  </a:lnTo>
                  <a:cubicBezTo>
                    <a:pt x="23" y="41"/>
                    <a:pt x="22" y="44"/>
                    <a:pt x="20" y="46"/>
                  </a:cubicBezTo>
                  <a:cubicBezTo>
                    <a:pt x="18" y="48"/>
                    <a:pt x="15" y="49"/>
                    <a:pt x="12" y="49"/>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Freeform 35"/>
            <p:cNvSpPr>
              <a:spLocks/>
            </p:cNvSpPr>
            <p:nvPr/>
          </p:nvSpPr>
          <p:spPr bwMode="auto">
            <a:xfrm>
              <a:off x="3054351" y="527050"/>
              <a:ext cx="26988" cy="55563"/>
            </a:xfrm>
            <a:custGeom>
              <a:avLst/>
              <a:gdLst>
                <a:gd name="T0" fmla="*/ 24 w 25"/>
                <a:gd name="T1" fmla="*/ 38 h 51"/>
                <a:gd name="T2" fmla="*/ 22 w 25"/>
                <a:gd name="T3" fmla="*/ 46 h 51"/>
                <a:gd name="T4" fmla="*/ 17 w 25"/>
                <a:gd name="T5" fmla="*/ 50 h 51"/>
                <a:gd name="T6" fmla="*/ 13 w 25"/>
                <a:gd name="T7" fmla="*/ 51 h 51"/>
                <a:gd name="T8" fmla="*/ 5 w 25"/>
                <a:gd name="T9" fmla="*/ 48 h 51"/>
                <a:gd name="T10" fmla="*/ 2 w 25"/>
                <a:gd name="T11" fmla="*/ 44 h 51"/>
                <a:gd name="T12" fmla="*/ 0 w 25"/>
                <a:gd name="T13" fmla="*/ 37 h 51"/>
                <a:gd name="T14" fmla="*/ 7 w 25"/>
                <a:gd name="T15" fmla="*/ 36 h 51"/>
                <a:gd name="T16" fmla="*/ 9 w 25"/>
                <a:gd name="T17" fmla="*/ 42 h 51"/>
                <a:gd name="T18" fmla="*/ 12 w 25"/>
                <a:gd name="T19" fmla="*/ 44 h 51"/>
                <a:gd name="T20" fmla="*/ 16 w 25"/>
                <a:gd name="T21" fmla="*/ 41 h 51"/>
                <a:gd name="T22" fmla="*/ 17 w 25"/>
                <a:gd name="T23" fmla="*/ 38 h 51"/>
                <a:gd name="T24" fmla="*/ 14 w 25"/>
                <a:gd name="T25" fmla="*/ 32 h 51"/>
                <a:gd name="T26" fmla="*/ 8 w 25"/>
                <a:gd name="T27" fmla="*/ 26 h 51"/>
                <a:gd name="T28" fmla="*/ 2 w 25"/>
                <a:gd name="T29" fmla="*/ 19 h 51"/>
                <a:gd name="T30" fmla="*/ 1 w 25"/>
                <a:gd name="T31" fmla="*/ 12 h 51"/>
                <a:gd name="T32" fmla="*/ 5 w 25"/>
                <a:gd name="T33" fmla="*/ 2 h 51"/>
                <a:gd name="T34" fmla="*/ 12 w 25"/>
                <a:gd name="T35" fmla="*/ 0 h 51"/>
                <a:gd name="T36" fmla="*/ 19 w 25"/>
                <a:gd name="T37" fmla="*/ 2 h 51"/>
                <a:gd name="T38" fmla="*/ 23 w 25"/>
                <a:gd name="T39" fmla="*/ 6 h 51"/>
                <a:gd name="T40" fmla="*/ 24 w 25"/>
                <a:gd name="T41" fmla="*/ 11 h 51"/>
                <a:gd name="T42" fmla="*/ 17 w 25"/>
                <a:gd name="T43" fmla="*/ 13 h 51"/>
                <a:gd name="T44" fmla="*/ 15 w 25"/>
                <a:gd name="T45" fmla="*/ 8 h 51"/>
                <a:gd name="T46" fmla="*/ 12 w 25"/>
                <a:gd name="T47" fmla="*/ 7 h 51"/>
                <a:gd name="T48" fmla="*/ 9 w 25"/>
                <a:gd name="T49" fmla="*/ 9 h 51"/>
                <a:gd name="T50" fmla="*/ 8 w 25"/>
                <a:gd name="T51" fmla="*/ 12 h 51"/>
                <a:gd name="T52" fmla="*/ 11 w 25"/>
                <a:gd name="T53" fmla="*/ 19 h 51"/>
                <a:gd name="T54" fmla="*/ 15 w 25"/>
                <a:gd name="T55" fmla="*/ 22 h 51"/>
                <a:gd name="T56" fmla="*/ 18 w 25"/>
                <a:gd name="T57" fmla="*/ 25 h 51"/>
                <a:gd name="T58" fmla="*/ 22 w 25"/>
                <a:gd name="T59" fmla="*/ 31 h 51"/>
                <a:gd name="T60" fmla="*/ 23 w 25"/>
                <a:gd name="T61" fmla="*/ 33 h 51"/>
                <a:gd name="T62" fmla="*/ 24 w 25"/>
                <a:gd name="T6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51">
                  <a:moveTo>
                    <a:pt x="24" y="38"/>
                  </a:moveTo>
                  <a:cubicBezTo>
                    <a:pt x="25" y="41"/>
                    <a:pt x="24" y="44"/>
                    <a:pt x="22" y="46"/>
                  </a:cubicBezTo>
                  <a:cubicBezTo>
                    <a:pt x="21" y="48"/>
                    <a:pt x="19" y="49"/>
                    <a:pt x="17" y="50"/>
                  </a:cubicBezTo>
                  <a:cubicBezTo>
                    <a:pt x="16" y="50"/>
                    <a:pt x="14" y="51"/>
                    <a:pt x="13" y="51"/>
                  </a:cubicBezTo>
                  <a:cubicBezTo>
                    <a:pt x="10" y="51"/>
                    <a:pt x="7" y="50"/>
                    <a:pt x="5" y="48"/>
                  </a:cubicBezTo>
                  <a:cubicBezTo>
                    <a:pt x="4" y="47"/>
                    <a:pt x="3" y="46"/>
                    <a:pt x="2" y="44"/>
                  </a:cubicBezTo>
                  <a:cubicBezTo>
                    <a:pt x="1" y="42"/>
                    <a:pt x="0" y="39"/>
                    <a:pt x="0" y="37"/>
                  </a:cubicBezTo>
                  <a:lnTo>
                    <a:pt x="7" y="36"/>
                  </a:lnTo>
                  <a:cubicBezTo>
                    <a:pt x="7" y="39"/>
                    <a:pt x="8" y="41"/>
                    <a:pt x="9" y="42"/>
                  </a:cubicBezTo>
                  <a:lnTo>
                    <a:pt x="12" y="44"/>
                  </a:lnTo>
                  <a:cubicBezTo>
                    <a:pt x="14" y="44"/>
                    <a:pt x="15" y="43"/>
                    <a:pt x="16" y="41"/>
                  </a:cubicBezTo>
                  <a:lnTo>
                    <a:pt x="17" y="38"/>
                  </a:lnTo>
                  <a:cubicBezTo>
                    <a:pt x="17" y="36"/>
                    <a:pt x="16" y="34"/>
                    <a:pt x="14" y="32"/>
                  </a:cubicBezTo>
                  <a:cubicBezTo>
                    <a:pt x="13" y="31"/>
                    <a:pt x="11" y="28"/>
                    <a:pt x="8" y="26"/>
                  </a:cubicBezTo>
                  <a:cubicBezTo>
                    <a:pt x="5" y="23"/>
                    <a:pt x="3" y="21"/>
                    <a:pt x="2" y="19"/>
                  </a:cubicBezTo>
                  <a:cubicBezTo>
                    <a:pt x="1" y="17"/>
                    <a:pt x="1" y="15"/>
                    <a:pt x="1" y="12"/>
                  </a:cubicBezTo>
                  <a:cubicBezTo>
                    <a:pt x="1" y="8"/>
                    <a:pt x="2" y="5"/>
                    <a:pt x="5" y="2"/>
                  </a:cubicBezTo>
                  <a:cubicBezTo>
                    <a:pt x="7" y="1"/>
                    <a:pt x="9" y="0"/>
                    <a:pt x="12" y="0"/>
                  </a:cubicBezTo>
                  <a:cubicBezTo>
                    <a:pt x="15" y="0"/>
                    <a:pt x="17" y="1"/>
                    <a:pt x="19" y="2"/>
                  </a:cubicBezTo>
                  <a:cubicBezTo>
                    <a:pt x="20" y="3"/>
                    <a:pt x="22" y="4"/>
                    <a:pt x="23" y="6"/>
                  </a:cubicBezTo>
                  <a:cubicBezTo>
                    <a:pt x="23" y="7"/>
                    <a:pt x="24" y="9"/>
                    <a:pt x="24" y="11"/>
                  </a:cubicBezTo>
                  <a:lnTo>
                    <a:pt x="17" y="13"/>
                  </a:lnTo>
                  <a:cubicBezTo>
                    <a:pt x="17" y="11"/>
                    <a:pt x="16" y="9"/>
                    <a:pt x="15" y="8"/>
                  </a:cubicBezTo>
                  <a:lnTo>
                    <a:pt x="12" y="7"/>
                  </a:lnTo>
                  <a:lnTo>
                    <a:pt x="9" y="9"/>
                  </a:lnTo>
                  <a:lnTo>
                    <a:pt x="8" y="12"/>
                  </a:lnTo>
                  <a:cubicBezTo>
                    <a:pt x="8" y="14"/>
                    <a:pt x="9" y="17"/>
                    <a:pt x="11" y="19"/>
                  </a:cubicBezTo>
                  <a:lnTo>
                    <a:pt x="15" y="22"/>
                  </a:lnTo>
                  <a:cubicBezTo>
                    <a:pt x="16" y="24"/>
                    <a:pt x="17" y="25"/>
                    <a:pt x="18" y="25"/>
                  </a:cubicBezTo>
                  <a:cubicBezTo>
                    <a:pt x="20" y="27"/>
                    <a:pt x="21" y="29"/>
                    <a:pt x="22" y="31"/>
                  </a:cubicBezTo>
                  <a:lnTo>
                    <a:pt x="23" y="33"/>
                  </a:lnTo>
                  <a:cubicBezTo>
                    <a:pt x="24" y="35"/>
                    <a:pt x="24" y="36"/>
                    <a:pt x="24" y="38"/>
                  </a:cubicBezTo>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Freeform 36"/>
            <p:cNvSpPr>
              <a:spLocks noEditPoints="1"/>
            </p:cNvSpPr>
            <p:nvPr/>
          </p:nvSpPr>
          <p:spPr bwMode="auto">
            <a:xfrm>
              <a:off x="3967163" y="528638"/>
              <a:ext cx="26988" cy="53975"/>
            </a:xfrm>
            <a:custGeom>
              <a:avLst/>
              <a:gdLst>
                <a:gd name="T0" fmla="*/ 8 w 25"/>
                <a:gd name="T1" fmla="*/ 42 h 49"/>
                <a:gd name="T2" fmla="*/ 11 w 25"/>
                <a:gd name="T3" fmla="*/ 42 h 49"/>
                <a:gd name="T4" fmla="*/ 16 w 25"/>
                <a:gd name="T5" fmla="*/ 38 h 49"/>
                <a:gd name="T6" fmla="*/ 17 w 25"/>
                <a:gd name="T7" fmla="*/ 35 h 49"/>
                <a:gd name="T8" fmla="*/ 15 w 25"/>
                <a:gd name="T9" fmla="*/ 29 h 49"/>
                <a:gd name="T10" fmla="*/ 11 w 25"/>
                <a:gd name="T11" fmla="*/ 27 h 49"/>
                <a:gd name="T12" fmla="*/ 8 w 25"/>
                <a:gd name="T13" fmla="*/ 27 h 49"/>
                <a:gd name="T14" fmla="*/ 8 w 25"/>
                <a:gd name="T15" fmla="*/ 42 h 49"/>
                <a:gd name="T16" fmla="*/ 8 w 25"/>
                <a:gd name="T17" fmla="*/ 20 h 49"/>
                <a:gd name="T18" fmla="*/ 11 w 25"/>
                <a:gd name="T19" fmla="*/ 20 h 49"/>
                <a:gd name="T20" fmla="*/ 16 w 25"/>
                <a:gd name="T21" fmla="*/ 16 h 49"/>
                <a:gd name="T22" fmla="*/ 16 w 25"/>
                <a:gd name="T23" fmla="*/ 13 h 49"/>
                <a:gd name="T24" fmla="*/ 15 w 25"/>
                <a:gd name="T25" fmla="*/ 9 h 49"/>
                <a:gd name="T26" fmla="*/ 11 w 25"/>
                <a:gd name="T27" fmla="*/ 7 h 49"/>
                <a:gd name="T28" fmla="*/ 8 w 25"/>
                <a:gd name="T29" fmla="*/ 7 h 49"/>
                <a:gd name="T30" fmla="*/ 8 w 25"/>
                <a:gd name="T31" fmla="*/ 20 h 49"/>
                <a:gd name="T32" fmla="*/ 0 w 25"/>
                <a:gd name="T33" fmla="*/ 49 h 49"/>
                <a:gd name="T34" fmla="*/ 0 w 25"/>
                <a:gd name="T35" fmla="*/ 0 h 49"/>
                <a:gd name="T36" fmla="*/ 11 w 25"/>
                <a:gd name="T37" fmla="*/ 0 h 49"/>
                <a:gd name="T38" fmla="*/ 19 w 25"/>
                <a:gd name="T39" fmla="*/ 2 h 49"/>
                <a:gd name="T40" fmla="*/ 23 w 25"/>
                <a:gd name="T41" fmla="*/ 8 h 49"/>
                <a:gd name="T42" fmla="*/ 24 w 25"/>
                <a:gd name="T43" fmla="*/ 13 h 49"/>
                <a:gd name="T44" fmla="*/ 22 w 25"/>
                <a:gd name="T45" fmla="*/ 21 h 49"/>
                <a:gd name="T46" fmla="*/ 19 w 25"/>
                <a:gd name="T47" fmla="*/ 23 h 49"/>
                <a:gd name="T48" fmla="*/ 23 w 25"/>
                <a:gd name="T49" fmla="*/ 27 h 49"/>
                <a:gd name="T50" fmla="*/ 25 w 25"/>
                <a:gd name="T51" fmla="*/ 32 h 49"/>
                <a:gd name="T52" fmla="*/ 25 w 25"/>
                <a:gd name="T53" fmla="*/ 35 h 49"/>
                <a:gd name="T54" fmla="*/ 23 w 25"/>
                <a:gd name="T55" fmla="*/ 43 h 49"/>
                <a:gd name="T56" fmla="*/ 19 w 25"/>
                <a:gd name="T57" fmla="*/ 47 h 49"/>
                <a:gd name="T58" fmla="*/ 14 w 25"/>
                <a:gd name="T59" fmla="*/ 49 h 49"/>
                <a:gd name="T60" fmla="*/ 0 w 25"/>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49">
                  <a:moveTo>
                    <a:pt x="8" y="42"/>
                  </a:moveTo>
                  <a:lnTo>
                    <a:pt x="11" y="42"/>
                  </a:lnTo>
                  <a:cubicBezTo>
                    <a:pt x="14" y="42"/>
                    <a:pt x="15" y="40"/>
                    <a:pt x="16" y="38"/>
                  </a:cubicBezTo>
                  <a:lnTo>
                    <a:pt x="17" y="35"/>
                  </a:lnTo>
                  <a:cubicBezTo>
                    <a:pt x="17" y="32"/>
                    <a:pt x="16" y="30"/>
                    <a:pt x="15" y="29"/>
                  </a:cubicBezTo>
                  <a:cubicBezTo>
                    <a:pt x="14" y="27"/>
                    <a:pt x="13" y="27"/>
                    <a:pt x="11" y="27"/>
                  </a:cubicBezTo>
                  <a:lnTo>
                    <a:pt x="8" y="27"/>
                  </a:lnTo>
                  <a:lnTo>
                    <a:pt x="8" y="42"/>
                  </a:lnTo>
                  <a:close/>
                  <a:moveTo>
                    <a:pt x="8" y="20"/>
                  </a:moveTo>
                  <a:lnTo>
                    <a:pt x="11" y="20"/>
                  </a:lnTo>
                  <a:cubicBezTo>
                    <a:pt x="14" y="20"/>
                    <a:pt x="15" y="19"/>
                    <a:pt x="16" y="16"/>
                  </a:cubicBezTo>
                  <a:lnTo>
                    <a:pt x="16" y="13"/>
                  </a:lnTo>
                  <a:cubicBezTo>
                    <a:pt x="16" y="11"/>
                    <a:pt x="16" y="10"/>
                    <a:pt x="15" y="9"/>
                  </a:cubicBezTo>
                  <a:lnTo>
                    <a:pt x="11" y="7"/>
                  </a:lnTo>
                  <a:lnTo>
                    <a:pt x="8" y="7"/>
                  </a:lnTo>
                  <a:lnTo>
                    <a:pt x="8" y="20"/>
                  </a:lnTo>
                  <a:close/>
                  <a:moveTo>
                    <a:pt x="0" y="49"/>
                  </a:moveTo>
                  <a:lnTo>
                    <a:pt x="0" y="0"/>
                  </a:lnTo>
                  <a:lnTo>
                    <a:pt x="11" y="0"/>
                  </a:lnTo>
                  <a:cubicBezTo>
                    <a:pt x="14" y="0"/>
                    <a:pt x="17" y="1"/>
                    <a:pt x="19" y="2"/>
                  </a:cubicBezTo>
                  <a:cubicBezTo>
                    <a:pt x="21" y="3"/>
                    <a:pt x="23" y="5"/>
                    <a:pt x="23" y="8"/>
                  </a:cubicBezTo>
                  <a:cubicBezTo>
                    <a:pt x="24" y="10"/>
                    <a:pt x="24" y="11"/>
                    <a:pt x="24" y="13"/>
                  </a:cubicBezTo>
                  <a:cubicBezTo>
                    <a:pt x="24" y="17"/>
                    <a:pt x="23" y="19"/>
                    <a:pt x="22" y="21"/>
                  </a:cubicBezTo>
                  <a:lnTo>
                    <a:pt x="19" y="23"/>
                  </a:lnTo>
                  <a:cubicBezTo>
                    <a:pt x="21" y="24"/>
                    <a:pt x="22" y="25"/>
                    <a:pt x="23" y="27"/>
                  </a:cubicBezTo>
                  <a:cubicBezTo>
                    <a:pt x="24" y="28"/>
                    <a:pt x="24" y="30"/>
                    <a:pt x="25" y="32"/>
                  </a:cubicBezTo>
                  <a:lnTo>
                    <a:pt x="25" y="35"/>
                  </a:lnTo>
                  <a:cubicBezTo>
                    <a:pt x="25" y="38"/>
                    <a:pt x="25" y="41"/>
                    <a:pt x="23" y="43"/>
                  </a:cubicBezTo>
                  <a:cubicBezTo>
                    <a:pt x="22" y="45"/>
                    <a:pt x="21" y="46"/>
                    <a:pt x="19" y="47"/>
                  </a:cubicBezTo>
                  <a:cubicBezTo>
                    <a:pt x="18" y="48"/>
                    <a:pt x="16" y="49"/>
                    <a:pt x="14" y="49"/>
                  </a:cubicBezTo>
                  <a:lnTo>
                    <a:pt x="0" y="49"/>
                  </a:lnTo>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Freeform 37"/>
            <p:cNvSpPr>
              <a:spLocks noEditPoints="1"/>
            </p:cNvSpPr>
            <p:nvPr/>
          </p:nvSpPr>
          <p:spPr bwMode="auto">
            <a:xfrm>
              <a:off x="4003676" y="527050"/>
              <a:ext cx="23813" cy="55563"/>
            </a:xfrm>
            <a:custGeom>
              <a:avLst/>
              <a:gdLst>
                <a:gd name="T0" fmla="*/ 16 w 23"/>
                <a:gd name="T1" fmla="*/ 12 h 51"/>
                <a:gd name="T2" fmla="*/ 14 w 23"/>
                <a:gd name="T3" fmla="*/ 9 h 51"/>
                <a:gd name="T4" fmla="*/ 11 w 23"/>
                <a:gd name="T5" fmla="*/ 8 h 51"/>
                <a:gd name="T6" fmla="*/ 8 w 23"/>
                <a:gd name="T7" fmla="*/ 9 h 51"/>
                <a:gd name="T8" fmla="*/ 7 w 23"/>
                <a:gd name="T9" fmla="*/ 12 h 51"/>
                <a:gd name="T10" fmla="*/ 7 w 23"/>
                <a:gd name="T11" fmla="*/ 39 h 51"/>
                <a:gd name="T12" fmla="*/ 8 w 23"/>
                <a:gd name="T13" fmla="*/ 42 h 51"/>
                <a:gd name="T14" fmla="*/ 11 w 23"/>
                <a:gd name="T15" fmla="*/ 43 h 51"/>
                <a:gd name="T16" fmla="*/ 14 w 23"/>
                <a:gd name="T17" fmla="*/ 42 h 51"/>
                <a:gd name="T18" fmla="*/ 16 w 23"/>
                <a:gd name="T19" fmla="*/ 39 h 51"/>
                <a:gd name="T20" fmla="*/ 16 w 23"/>
                <a:gd name="T21" fmla="*/ 12 h 51"/>
                <a:gd name="T22" fmla="*/ 11 w 23"/>
                <a:gd name="T23" fmla="*/ 0 h 51"/>
                <a:gd name="T24" fmla="*/ 20 w 23"/>
                <a:gd name="T25" fmla="*/ 4 h 51"/>
                <a:gd name="T26" fmla="*/ 23 w 23"/>
                <a:gd name="T27" fmla="*/ 12 h 51"/>
                <a:gd name="T28" fmla="*/ 23 w 23"/>
                <a:gd name="T29" fmla="*/ 39 h 51"/>
                <a:gd name="T30" fmla="*/ 20 w 23"/>
                <a:gd name="T31" fmla="*/ 47 h 51"/>
                <a:gd name="T32" fmla="*/ 11 w 23"/>
                <a:gd name="T33" fmla="*/ 51 h 51"/>
                <a:gd name="T34" fmla="*/ 3 w 23"/>
                <a:gd name="T35" fmla="*/ 47 h 51"/>
                <a:gd name="T36" fmla="*/ 0 w 23"/>
                <a:gd name="T37" fmla="*/ 39 h 51"/>
                <a:gd name="T38" fmla="*/ 0 w 23"/>
                <a:gd name="T39" fmla="*/ 12 h 51"/>
                <a:gd name="T40" fmla="*/ 3 w 23"/>
                <a:gd name="T41" fmla="*/ 4 h 51"/>
                <a:gd name="T42" fmla="*/ 11 w 23"/>
                <a:gd name="T4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51">
                  <a:moveTo>
                    <a:pt x="16" y="12"/>
                  </a:moveTo>
                  <a:lnTo>
                    <a:pt x="14" y="9"/>
                  </a:lnTo>
                  <a:lnTo>
                    <a:pt x="11" y="8"/>
                  </a:lnTo>
                  <a:lnTo>
                    <a:pt x="8" y="9"/>
                  </a:lnTo>
                  <a:lnTo>
                    <a:pt x="7" y="12"/>
                  </a:lnTo>
                  <a:lnTo>
                    <a:pt x="7" y="39"/>
                  </a:lnTo>
                  <a:lnTo>
                    <a:pt x="8" y="42"/>
                  </a:lnTo>
                  <a:lnTo>
                    <a:pt x="11" y="43"/>
                  </a:lnTo>
                  <a:lnTo>
                    <a:pt x="14" y="42"/>
                  </a:lnTo>
                  <a:lnTo>
                    <a:pt x="16" y="39"/>
                  </a:lnTo>
                  <a:lnTo>
                    <a:pt x="16" y="12"/>
                  </a:lnTo>
                  <a:close/>
                  <a:moveTo>
                    <a:pt x="11" y="0"/>
                  </a:moveTo>
                  <a:cubicBezTo>
                    <a:pt x="15" y="0"/>
                    <a:pt x="18" y="1"/>
                    <a:pt x="20" y="4"/>
                  </a:cubicBezTo>
                  <a:cubicBezTo>
                    <a:pt x="22" y="6"/>
                    <a:pt x="23" y="9"/>
                    <a:pt x="23" y="12"/>
                  </a:cubicBezTo>
                  <a:lnTo>
                    <a:pt x="23" y="39"/>
                  </a:lnTo>
                  <a:cubicBezTo>
                    <a:pt x="23" y="42"/>
                    <a:pt x="22" y="45"/>
                    <a:pt x="20" y="47"/>
                  </a:cubicBezTo>
                  <a:cubicBezTo>
                    <a:pt x="18" y="49"/>
                    <a:pt x="15" y="51"/>
                    <a:pt x="11" y="51"/>
                  </a:cubicBezTo>
                  <a:cubicBezTo>
                    <a:pt x="8" y="51"/>
                    <a:pt x="5" y="49"/>
                    <a:pt x="3" y="47"/>
                  </a:cubicBezTo>
                  <a:cubicBezTo>
                    <a:pt x="1" y="45"/>
                    <a:pt x="0" y="42"/>
                    <a:pt x="0" y="39"/>
                  </a:cubicBezTo>
                  <a:lnTo>
                    <a:pt x="0" y="12"/>
                  </a:lnTo>
                  <a:cubicBezTo>
                    <a:pt x="0" y="9"/>
                    <a:pt x="1" y="6"/>
                    <a:pt x="3" y="4"/>
                  </a:cubicBezTo>
                  <a:cubicBezTo>
                    <a:pt x="6" y="1"/>
                    <a:pt x="8" y="0"/>
                    <a:pt x="11" y="0"/>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Freeform 38"/>
            <p:cNvSpPr>
              <a:spLocks/>
            </p:cNvSpPr>
            <p:nvPr/>
          </p:nvSpPr>
          <p:spPr bwMode="auto">
            <a:xfrm>
              <a:off x="4037013" y="528638"/>
              <a:ext cx="26988" cy="53975"/>
            </a:xfrm>
            <a:custGeom>
              <a:avLst/>
              <a:gdLst>
                <a:gd name="T0" fmla="*/ 5 w 17"/>
                <a:gd name="T1" fmla="*/ 0 h 34"/>
                <a:gd name="T2" fmla="*/ 12 w 17"/>
                <a:gd name="T3" fmla="*/ 23 h 34"/>
                <a:gd name="T4" fmla="*/ 12 w 17"/>
                <a:gd name="T5" fmla="*/ 0 h 34"/>
                <a:gd name="T6" fmla="*/ 17 w 17"/>
                <a:gd name="T7" fmla="*/ 0 h 34"/>
                <a:gd name="T8" fmla="*/ 17 w 17"/>
                <a:gd name="T9" fmla="*/ 34 h 34"/>
                <a:gd name="T10" fmla="*/ 12 w 17"/>
                <a:gd name="T11" fmla="*/ 34 h 34"/>
                <a:gd name="T12" fmla="*/ 5 w 17"/>
                <a:gd name="T13" fmla="*/ 12 h 34"/>
                <a:gd name="T14" fmla="*/ 5 w 17"/>
                <a:gd name="T15" fmla="*/ 34 h 34"/>
                <a:gd name="T16" fmla="*/ 0 w 17"/>
                <a:gd name="T17" fmla="*/ 34 h 34"/>
                <a:gd name="T18" fmla="*/ 0 w 17"/>
                <a:gd name="T19" fmla="*/ 0 h 34"/>
                <a:gd name="T20" fmla="*/ 5 w 17"/>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4">
                  <a:moveTo>
                    <a:pt x="5" y="0"/>
                  </a:moveTo>
                  <a:lnTo>
                    <a:pt x="12" y="23"/>
                  </a:lnTo>
                  <a:lnTo>
                    <a:pt x="12" y="0"/>
                  </a:lnTo>
                  <a:lnTo>
                    <a:pt x="17" y="0"/>
                  </a:lnTo>
                  <a:lnTo>
                    <a:pt x="17" y="34"/>
                  </a:lnTo>
                  <a:lnTo>
                    <a:pt x="12" y="34"/>
                  </a:lnTo>
                  <a:lnTo>
                    <a:pt x="5" y="12"/>
                  </a:lnTo>
                  <a:lnTo>
                    <a:pt x="5" y="34"/>
                  </a:lnTo>
                  <a:lnTo>
                    <a:pt x="0" y="34"/>
                  </a:lnTo>
                  <a:lnTo>
                    <a:pt x="0" y="0"/>
                  </a:lnTo>
                  <a:lnTo>
                    <a:pt x="5" y="0"/>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Freeform 39"/>
            <p:cNvSpPr>
              <a:spLocks/>
            </p:cNvSpPr>
            <p:nvPr/>
          </p:nvSpPr>
          <p:spPr bwMode="auto">
            <a:xfrm>
              <a:off x="4073526" y="528638"/>
              <a:ext cx="25400" cy="53975"/>
            </a:xfrm>
            <a:custGeom>
              <a:avLst/>
              <a:gdLst>
                <a:gd name="T0" fmla="*/ 11 w 23"/>
                <a:gd name="T1" fmla="*/ 49 h 49"/>
                <a:gd name="T2" fmla="*/ 3 w 23"/>
                <a:gd name="T3" fmla="*/ 46 h 49"/>
                <a:gd name="T4" fmla="*/ 0 w 23"/>
                <a:gd name="T5" fmla="*/ 38 h 49"/>
                <a:gd name="T6" fmla="*/ 0 w 23"/>
                <a:gd name="T7" fmla="*/ 0 h 49"/>
                <a:gd name="T8" fmla="*/ 7 w 23"/>
                <a:gd name="T9" fmla="*/ 0 h 49"/>
                <a:gd name="T10" fmla="*/ 7 w 23"/>
                <a:gd name="T11" fmla="*/ 38 h 49"/>
                <a:gd name="T12" fmla="*/ 8 w 23"/>
                <a:gd name="T13" fmla="*/ 41 h 49"/>
                <a:gd name="T14" fmla="*/ 11 w 23"/>
                <a:gd name="T15" fmla="*/ 42 h 49"/>
                <a:gd name="T16" fmla="*/ 14 w 23"/>
                <a:gd name="T17" fmla="*/ 41 h 49"/>
                <a:gd name="T18" fmla="*/ 15 w 23"/>
                <a:gd name="T19" fmla="*/ 38 h 49"/>
                <a:gd name="T20" fmla="*/ 15 w 23"/>
                <a:gd name="T21" fmla="*/ 0 h 49"/>
                <a:gd name="T22" fmla="*/ 23 w 23"/>
                <a:gd name="T23" fmla="*/ 0 h 49"/>
                <a:gd name="T24" fmla="*/ 23 w 23"/>
                <a:gd name="T25" fmla="*/ 38 h 49"/>
                <a:gd name="T26" fmla="*/ 20 w 23"/>
                <a:gd name="T27" fmla="*/ 46 h 49"/>
                <a:gd name="T28" fmla="*/ 11 w 23"/>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9">
                  <a:moveTo>
                    <a:pt x="11" y="49"/>
                  </a:moveTo>
                  <a:cubicBezTo>
                    <a:pt x="8" y="49"/>
                    <a:pt x="5" y="48"/>
                    <a:pt x="3" y="46"/>
                  </a:cubicBezTo>
                  <a:cubicBezTo>
                    <a:pt x="1" y="44"/>
                    <a:pt x="0" y="41"/>
                    <a:pt x="0" y="38"/>
                  </a:cubicBezTo>
                  <a:lnTo>
                    <a:pt x="0" y="0"/>
                  </a:lnTo>
                  <a:lnTo>
                    <a:pt x="7" y="0"/>
                  </a:lnTo>
                  <a:lnTo>
                    <a:pt x="7" y="38"/>
                  </a:lnTo>
                  <a:lnTo>
                    <a:pt x="8" y="41"/>
                  </a:lnTo>
                  <a:lnTo>
                    <a:pt x="11" y="42"/>
                  </a:lnTo>
                  <a:lnTo>
                    <a:pt x="14" y="41"/>
                  </a:lnTo>
                  <a:lnTo>
                    <a:pt x="15" y="38"/>
                  </a:lnTo>
                  <a:lnTo>
                    <a:pt x="15" y="0"/>
                  </a:lnTo>
                  <a:lnTo>
                    <a:pt x="23" y="0"/>
                  </a:lnTo>
                  <a:lnTo>
                    <a:pt x="23" y="38"/>
                  </a:lnTo>
                  <a:cubicBezTo>
                    <a:pt x="23" y="41"/>
                    <a:pt x="22" y="44"/>
                    <a:pt x="20" y="46"/>
                  </a:cubicBezTo>
                  <a:cubicBezTo>
                    <a:pt x="17" y="48"/>
                    <a:pt x="15" y="49"/>
                    <a:pt x="11" y="49"/>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Freeform 40"/>
            <p:cNvSpPr>
              <a:spLocks/>
            </p:cNvSpPr>
            <p:nvPr/>
          </p:nvSpPr>
          <p:spPr bwMode="auto">
            <a:xfrm>
              <a:off x="4106863" y="527050"/>
              <a:ext cx="25400" cy="55563"/>
            </a:xfrm>
            <a:custGeom>
              <a:avLst/>
              <a:gdLst>
                <a:gd name="T0" fmla="*/ 24 w 24"/>
                <a:gd name="T1" fmla="*/ 38 h 51"/>
                <a:gd name="T2" fmla="*/ 22 w 24"/>
                <a:gd name="T3" fmla="*/ 46 h 51"/>
                <a:gd name="T4" fmla="*/ 16 w 24"/>
                <a:gd name="T5" fmla="*/ 50 h 51"/>
                <a:gd name="T6" fmla="*/ 12 w 24"/>
                <a:gd name="T7" fmla="*/ 51 h 51"/>
                <a:gd name="T8" fmla="*/ 5 w 24"/>
                <a:gd name="T9" fmla="*/ 48 h 51"/>
                <a:gd name="T10" fmla="*/ 1 w 24"/>
                <a:gd name="T11" fmla="*/ 44 h 51"/>
                <a:gd name="T12" fmla="*/ 0 w 24"/>
                <a:gd name="T13" fmla="*/ 37 h 51"/>
                <a:gd name="T14" fmla="*/ 7 w 24"/>
                <a:gd name="T15" fmla="*/ 36 h 51"/>
                <a:gd name="T16" fmla="*/ 9 w 24"/>
                <a:gd name="T17" fmla="*/ 42 h 51"/>
                <a:gd name="T18" fmla="*/ 12 w 24"/>
                <a:gd name="T19" fmla="*/ 44 h 51"/>
                <a:gd name="T20" fmla="*/ 16 w 24"/>
                <a:gd name="T21" fmla="*/ 41 h 51"/>
                <a:gd name="T22" fmla="*/ 17 w 24"/>
                <a:gd name="T23" fmla="*/ 38 h 51"/>
                <a:gd name="T24" fmla="*/ 14 w 24"/>
                <a:gd name="T25" fmla="*/ 32 h 51"/>
                <a:gd name="T26" fmla="*/ 7 w 24"/>
                <a:gd name="T27" fmla="*/ 26 h 51"/>
                <a:gd name="T28" fmla="*/ 2 w 24"/>
                <a:gd name="T29" fmla="*/ 19 h 51"/>
                <a:gd name="T30" fmla="*/ 1 w 24"/>
                <a:gd name="T31" fmla="*/ 12 h 51"/>
                <a:gd name="T32" fmla="*/ 5 w 24"/>
                <a:gd name="T33" fmla="*/ 2 h 51"/>
                <a:gd name="T34" fmla="*/ 12 w 24"/>
                <a:gd name="T35" fmla="*/ 0 h 51"/>
                <a:gd name="T36" fmla="*/ 19 w 24"/>
                <a:gd name="T37" fmla="*/ 2 h 51"/>
                <a:gd name="T38" fmla="*/ 22 w 24"/>
                <a:gd name="T39" fmla="*/ 6 h 51"/>
                <a:gd name="T40" fmla="*/ 24 w 24"/>
                <a:gd name="T41" fmla="*/ 11 h 51"/>
                <a:gd name="T42" fmla="*/ 17 w 24"/>
                <a:gd name="T43" fmla="*/ 13 h 51"/>
                <a:gd name="T44" fmla="*/ 15 w 24"/>
                <a:gd name="T45" fmla="*/ 8 h 51"/>
                <a:gd name="T46" fmla="*/ 12 w 24"/>
                <a:gd name="T47" fmla="*/ 7 h 51"/>
                <a:gd name="T48" fmla="*/ 9 w 24"/>
                <a:gd name="T49" fmla="*/ 9 h 51"/>
                <a:gd name="T50" fmla="*/ 8 w 24"/>
                <a:gd name="T51" fmla="*/ 12 h 51"/>
                <a:gd name="T52" fmla="*/ 11 w 24"/>
                <a:gd name="T53" fmla="*/ 19 h 51"/>
                <a:gd name="T54" fmla="*/ 14 w 24"/>
                <a:gd name="T55" fmla="*/ 22 h 51"/>
                <a:gd name="T56" fmla="*/ 18 w 24"/>
                <a:gd name="T57" fmla="*/ 25 h 51"/>
                <a:gd name="T58" fmla="*/ 22 w 24"/>
                <a:gd name="T59" fmla="*/ 31 h 51"/>
                <a:gd name="T60" fmla="*/ 23 w 24"/>
                <a:gd name="T61" fmla="*/ 33 h 51"/>
                <a:gd name="T62" fmla="*/ 24 w 24"/>
                <a:gd name="T6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51">
                  <a:moveTo>
                    <a:pt x="24" y="38"/>
                  </a:moveTo>
                  <a:cubicBezTo>
                    <a:pt x="24" y="41"/>
                    <a:pt x="23" y="44"/>
                    <a:pt x="22" y="46"/>
                  </a:cubicBezTo>
                  <a:cubicBezTo>
                    <a:pt x="20" y="48"/>
                    <a:pt x="19" y="49"/>
                    <a:pt x="16" y="50"/>
                  </a:cubicBezTo>
                  <a:cubicBezTo>
                    <a:pt x="15" y="50"/>
                    <a:pt x="14" y="51"/>
                    <a:pt x="12" y="51"/>
                  </a:cubicBezTo>
                  <a:cubicBezTo>
                    <a:pt x="9" y="51"/>
                    <a:pt x="7" y="50"/>
                    <a:pt x="5" y="48"/>
                  </a:cubicBezTo>
                  <a:cubicBezTo>
                    <a:pt x="4" y="47"/>
                    <a:pt x="2" y="46"/>
                    <a:pt x="1" y="44"/>
                  </a:cubicBezTo>
                  <a:cubicBezTo>
                    <a:pt x="0" y="42"/>
                    <a:pt x="0" y="39"/>
                    <a:pt x="0" y="37"/>
                  </a:cubicBezTo>
                  <a:lnTo>
                    <a:pt x="7" y="36"/>
                  </a:lnTo>
                  <a:cubicBezTo>
                    <a:pt x="7" y="39"/>
                    <a:pt x="8" y="41"/>
                    <a:pt x="9" y="42"/>
                  </a:cubicBezTo>
                  <a:lnTo>
                    <a:pt x="12" y="44"/>
                  </a:lnTo>
                  <a:cubicBezTo>
                    <a:pt x="14" y="44"/>
                    <a:pt x="15" y="43"/>
                    <a:pt x="16" y="41"/>
                  </a:cubicBezTo>
                  <a:lnTo>
                    <a:pt x="17" y="38"/>
                  </a:lnTo>
                  <a:cubicBezTo>
                    <a:pt x="17" y="36"/>
                    <a:pt x="16" y="34"/>
                    <a:pt x="14" y="32"/>
                  </a:cubicBezTo>
                  <a:cubicBezTo>
                    <a:pt x="13" y="31"/>
                    <a:pt x="10" y="28"/>
                    <a:pt x="7" y="26"/>
                  </a:cubicBezTo>
                  <a:cubicBezTo>
                    <a:pt x="5" y="23"/>
                    <a:pt x="3" y="21"/>
                    <a:pt x="2" y="19"/>
                  </a:cubicBezTo>
                  <a:cubicBezTo>
                    <a:pt x="1" y="17"/>
                    <a:pt x="1" y="15"/>
                    <a:pt x="1" y="12"/>
                  </a:cubicBezTo>
                  <a:cubicBezTo>
                    <a:pt x="1" y="8"/>
                    <a:pt x="2" y="5"/>
                    <a:pt x="5" y="2"/>
                  </a:cubicBezTo>
                  <a:cubicBezTo>
                    <a:pt x="7" y="1"/>
                    <a:pt x="9" y="0"/>
                    <a:pt x="12" y="0"/>
                  </a:cubicBezTo>
                  <a:cubicBezTo>
                    <a:pt x="15" y="0"/>
                    <a:pt x="17" y="1"/>
                    <a:pt x="19" y="2"/>
                  </a:cubicBezTo>
                  <a:cubicBezTo>
                    <a:pt x="20" y="3"/>
                    <a:pt x="21" y="4"/>
                    <a:pt x="22" y="6"/>
                  </a:cubicBezTo>
                  <a:cubicBezTo>
                    <a:pt x="23" y="7"/>
                    <a:pt x="24" y="9"/>
                    <a:pt x="24" y="11"/>
                  </a:cubicBezTo>
                  <a:lnTo>
                    <a:pt x="17" y="13"/>
                  </a:lnTo>
                  <a:cubicBezTo>
                    <a:pt x="17" y="11"/>
                    <a:pt x="16" y="9"/>
                    <a:pt x="15" y="8"/>
                  </a:cubicBezTo>
                  <a:lnTo>
                    <a:pt x="12" y="7"/>
                  </a:lnTo>
                  <a:lnTo>
                    <a:pt x="9" y="9"/>
                  </a:lnTo>
                  <a:lnTo>
                    <a:pt x="8" y="12"/>
                  </a:lnTo>
                  <a:cubicBezTo>
                    <a:pt x="8" y="14"/>
                    <a:pt x="9" y="17"/>
                    <a:pt x="11" y="19"/>
                  </a:cubicBezTo>
                  <a:lnTo>
                    <a:pt x="14" y="22"/>
                  </a:lnTo>
                  <a:cubicBezTo>
                    <a:pt x="16" y="24"/>
                    <a:pt x="17" y="25"/>
                    <a:pt x="18" y="25"/>
                  </a:cubicBezTo>
                  <a:cubicBezTo>
                    <a:pt x="20" y="27"/>
                    <a:pt x="21" y="29"/>
                    <a:pt x="22" y="31"/>
                  </a:cubicBezTo>
                  <a:lnTo>
                    <a:pt x="23" y="33"/>
                  </a:lnTo>
                  <a:cubicBezTo>
                    <a:pt x="24" y="35"/>
                    <a:pt x="24" y="36"/>
                    <a:pt x="24" y="38"/>
                  </a:cubicBez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Freeform 41"/>
            <p:cNvSpPr>
              <a:spLocks/>
            </p:cNvSpPr>
            <p:nvPr/>
          </p:nvSpPr>
          <p:spPr bwMode="auto">
            <a:xfrm>
              <a:off x="3981451" y="665163"/>
              <a:ext cx="22225" cy="53975"/>
            </a:xfrm>
            <a:custGeom>
              <a:avLst/>
              <a:gdLst>
                <a:gd name="T0" fmla="*/ 5 w 14"/>
                <a:gd name="T1" fmla="*/ 34 h 34"/>
                <a:gd name="T2" fmla="*/ 0 w 14"/>
                <a:gd name="T3" fmla="*/ 34 h 34"/>
                <a:gd name="T4" fmla="*/ 0 w 14"/>
                <a:gd name="T5" fmla="*/ 0 h 34"/>
                <a:gd name="T6" fmla="*/ 14 w 14"/>
                <a:gd name="T7" fmla="*/ 0 h 34"/>
                <a:gd name="T8" fmla="*/ 14 w 14"/>
                <a:gd name="T9" fmla="*/ 6 h 34"/>
                <a:gd name="T10" fmla="*/ 5 w 14"/>
                <a:gd name="T11" fmla="*/ 6 h 34"/>
                <a:gd name="T12" fmla="*/ 5 w 14"/>
                <a:gd name="T13" fmla="*/ 14 h 34"/>
                <a:gd name="T14" fmla="*/ 12 w 14"/>
                <a:gd name="T15" fmla="*/ 14 h 34"/>
                <a:gd name="T16" fmla="*/ 12 w 14"/>
                <a:gd name="T17" fmla="*/ 20 h 34"/>
                <a:gd name="T18" fmla="*/ 5 w 14"/>
                <a:gd name="T19" fmla="*/ 20 h 34"/>
                <a:gd name="T20" fmla="*/ 5 w 1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4">
                  <a:moveTo>
                    <a:pt x="5" y="34"/>
                  </a:moveTo>
                  <a:lnTo>
                    <a:pt x="0" y="34"/>
                  </a:lnTo>
                  <a:lnTo>
                    <a:pt x="0" y="0"/>
                  </a:lnTo>
                  <a:lnTo>
                    <a:pt x="14" y="0"/>
                  </a:lnTo>
                  <a:lnTo>
                    <a:pt x="14" y="6"/>
                  </a:lnTo>
                  <a:lnTo>
                    <a:pt x="5" y="6"/>
                  </a:lnTo>
                  <a:lnTo>
                    <a:pt x="5" y="14"/>
                  </a:lnTo>
                  <a:lnTo>
                    <a:pt x="12" y="14"/>
                  </a:lnTo>
                  <a:lnTo>
                    <a:pt x="12" y="20"/>
                  </a:lnTo>
                  <a:lnTo>
                    <a:pt x="5" y="20"/>
                  </a:lnTo>
                  <a:lnTo>
                    <a:pt x="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Freeform 42"/>
            <p:cNvSpPr>
              <a:spLocks noEditPoints="1"/>
            </p:cNvSpPr>
            <p:nvPr/>
          </p:nvSpPr>
          <p:spPr bwMode="auto">
            <a:xfrm>
              <a:off x="4010026" y="665163"/>
              <a:ext cx="26988" cy="53975"/>
            </a:xfrm>
            <a:custGeom>
              <a:avLst/>
              <a:gdLst>
                <a:gd name="T0" fmla="*/ 16 w 24"/>
                <a:gd name="T1" fmla="*/ 11 h 50"/>
                <a:gd name="T2" fmla="*/ 15 w 24"/>
                <a:gd name="T3" fmla="*/ 8 h 50"/>
                <a:gd name="T4" fmla="*/ 12 w 24"/>
                <a:gd name="T5" fmla="*/ 7 h 50"/>
                <a:gd name="T6" fmla="*/ 9 w 24"/>
                <a:gd name="T7" fmla="*/ 8 h 50"/>
                <a:gd name="T8" fmla="*/ 8 w 24"/>
                <a:gd name="T9" fmla="*/ 11 h 50"/>
                <a:gd name="T10" fmla="*/ 8 w 24"/>
                <a:gd name="T11" fmla="*/ 38 h 50"/>
                <a:gd name="T12" fmla="*/ 9 w 24"/>
                <a:gd name="T13" fmla="*/ 41 h 50"/>
                <a:gd name="T14" fmla="*/ 12 w 24"/>
                <a:gd name="T15" fmla="*/ 43 h 50"/>
                <a:gd name="T16" fmla="*/ 15 w 24"/>
                <a:gd name="T17" fmla="*/ 41 h 50"/>
                <a:gd name="T18" fmla="*/ 16 w 24"/>
                <a:gd name="T19" fmla="*/ 38 h 50"/>
                <a:gd name="T20" fmla="*/ 16 w 24"/>
                <a:gd name="T21" fmla="*/ 11 h 50"/>
                <a:gd name="T22" fmla="*/ 12 w 24"/>
                <a:gd name="T23" fmla="*/ 0 h 50"/>
                <a:gd name="T24" fmla="*/ 20 w 24"/>
                <a:gd name="T25" fmla="*/ 3 h 50"/>
                <a:gd name="T26" fmla="*/ 24 w 24"/>
                <a:gd name="T27" fmla="*/ 12 h 50"/>
                <a:gd name="T28" fmla="*/ 24 w 24"/>
                <a:gd name="T29" fmla="*/ 38 h 50"/>
                <a:gd name="T30" fmla="*/ 20 w 24"/>
                <a:gd name="T31" fmla="*/ 47 h 50"/>
                <a:gd name="T32" fmla="*/ 12 w 24"/>
                <a:gd name="T33" fmla="*/ 50 h 50"/>
                <a:gd name="T34" fmla="*/ 4 w 24"/>
                <a:gd name="T35" fmla="*/ 47 h 50"/>
                <a:gd name="T36" fmla="*/ 0 w 24"/>
                <a:gd name="T37" fmla="*/ 38 h 50"/>
                <a:gd name="T38" fmla="*/ 0 w 24"/>
                <a:gd name="T39" fmla="*/ 12 h 50"/>
                <a:gd name="T40" fmla="*/ 4 w 24"/>
                <a:gd name="T41" fmla="*/ 3 h 50"/>
                <a:gd name="T42" fmla="*/ 12 w 24"/>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0">
                  <a:moveTo>
                    <a:pt x="16" y="11"/>
                  </a:moveTo>
                  <a:lnTo>
                    <a:pt x="15" y="8"/>
                  </a:lnTo>
                  <a:lnTo>
                    <a:pt x="12" y="7"/>
                  </a:lnTo>
                  <a:lnTo>
                    <a:pt x="9" y="8"/>
                  </a:lnTo>
                  <a:lnTo>
                    <a:pt x="8" y="11"/>
                  </a:lnTo>
                  <a:lnTo>
                    <a:pt x="8" y="38"/>
                  </a:lnTo>
                  <a:lnTo>
                    <a:pt x="9" y="41"/>
                  </a:lnTo>
                  <a:lnTo>
                    <a:pt x="12" y="43"/>
                  </a:lnTo>
                  <a:lnTo>
                    <a:pt x="15" y="41"/>
                  </a:lnTo>
                  <a:lnTo>
                    <a:pt x="16" y="38"/>
                  </a:lnTo>
                  <a:lnTo>
                    <a:pt x="16" y="11"/>
                  </a:lnTo>
                  <a:close/>
                  <a:moveTo>
                    <a:pt x="12" y="0"/>
                  </a:moveTo>
                  <a:cubicBezTo>
                    <a:pt x="15" y="0"/>
                    <a:pt x="18" y="1"/>
                    <a:pt x="20" y="3"/>
                  </a:cubicBezTo>
                  <a:cubicBezTo>
                    <a:pt x="23" y="6"/>
                    <a:pt x="24" y="8"/>
                    <a:pt x="24" y="12"/>
                  </a:cubicBezTo>
                  <a:lnTo>
                    <a:pt x="24" y="38"/>
                  </a:lnTo>
                  <a:cubicBezTo>
                    <a:pt x="24" y="42"/>
                    <a:pt x="23" y="44"/>
                    <a:pt x="20" y="47"/>
                  </a:cubicBezTo>
                  <a:cubicBezTo>
                    <a:pt x="18" y="49"/>
                    <a:pt x="15" y="50"/>
                    <a:pt x="12" y="50"/>
                  </a:cubicBezTo>
                  <a:cubicBezTo>
                    <a:pt x="9" y="50"/>
                    <a:pt x="6" y="49"/>
                    <a:pt x="4" y="47"/>
                  </a:cubicBezTo>
                  <a:cubicBezTo>
                    <a:pt x="1" y="44"/>
                    <a:pt x="0" y="42"/>
                    <a:pt x="0" y="38"/>
                  </a:cubicBezTo>
                  <a:lnTo>
                    <a:pt x="0" y="12"/>
                  </a:lnTo>
                  <a:cubicBezTo>
                    <a:pt x="0" y="8"/>
                    <a:pt x="1" y="5"/>
                    <a:pt x="4" y="3"/>
                  </a:cubicBezTo>
                  <a:cubicBezTo>
                    <a:pt x="6" y="1"/>
                    <a:pt x="9"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Freeform 43"/>
            <p:cNvSpPr>
              <a:spLocks/>
            </p:cNvSpPr>
            <p:nvPr/>
          </p:nvSpPr>
          <p:spPr bwMode="auto">
            <a:xfrm>
              <a:off x="4044951" y="665163"/>
              <a:ext cx="25400" cy="53975"/>
            </a:xfrm>
            <a:custGeom>
              <a:avLst/>
              <a:gdLst>
                <a:gd name="T0" fmla="*/ 11 w 23"/>
                <a:gd name="T1" fmla="*/ 50 h 50"/>
                <a:gd name="T2" fmla="*/ 3 w 23"/>
                <a:gd name="T3" fmla="*/ 47 h 50"/>
                <a:gd name="T4" fmla="*/ 0 w 23"/>
                <a:gd name="T5" fmla="*/ 38 h 50"/>
                <a:gd name="T6" fmla="*/ 0 w 23"/>
                <a:gd name="T7" fmla="*/ 0 h 50"/>
                <a:gd name="T8" fmla="*/ 7 w 23"/>
                <a:gd name="T9" fmla="*/ 0 h 50"/>
                <a:gd name="T10" fmla="*/ 7 w 23"/>
                <a:gd name="T11" fmla="*/ 38 h 50"/>
                <a:gd name="T12" fmla="*/ 8 w 23"/>
                <a:gd name="T13" fmla="*/ 41 h 50"/>
                <a:gd name="T14" fmla="*/ 11 w 23"/>
                <a:gd name="T15" fmla="*/ 43 h 50"/>
                <a:gd name="T16" fmla="*/ 14 w 23"/>
                <a:gd name="T17" fmla="*/ 41 h 50"/>
                <a:gd name="T18" fmla="*/ 15 w 23"/>
                <a:gd name="T19" fmla="*/ 38 h 50"/>
                <a:gd name="T20" fmla="*/ 15 w 23"/>
                <a:gd name="T21" fmla="*/ 0 h 50"/>
                <a:gd name="T22" fmla="*/ 23 w 23"/>
                <a:gd name="T23" fmla="*/ 0 h 50"/>
                <a:gd name="T24" fmla="*/ 23 w 23"/>
                <a:gd name="T25" fmla="*/ 38 h 50"/>
                <a:gd name="T26" fmla="*/ 20 w 23"/>
                <a:gd name="T27" fmla="*/ 47 h 50"/>
                <a:gd name="T28" fmla="*/ 11 w 23"/>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0">
                  <a:moveTo>
                    <a:pt x="11" y="50"/>
                  </a:moveTo>
                  <a:cubicBezTo>
                    <a:pt x="8" y="50"/>
                    <a:pt x="5" y="49"/>
                    <a:pt x="3" y="47"/>
                  </a:cubicBezTo>
                  <a:cubicBezTo>
                    <a:pt x="1" y="44"/>
                    <a:pt x="0" y="42"/>
                    <a:pt x="0" y="38"/>
                  </a:cubicBezTo>
                  <a:lnTo>
                    <a:pt x="0" y="0"/>
                  </a:lnTo>
                  <a:lnTo>
                    <a:pt x="7" y="0"/>
                  </a:lnTo>
                  <a:lnTo>
                    <a:pt x="7" y="38"/>
                  </a:lnTo>
                  <a:lnTo>
                    <a:pt x="8" y="41"/>
                  </a:lnTo>
                  <a:lnTo>
                    <a:pt x="11" y="43"/>
                  </a:lnTo>
                  <a:lnTo>
                    <a:pt x="14" y="41"/>
                  </a:lnTo>
                  <a:lnTo>
                    <a:pt x="15" y="38"/>
                  </a:lnTo>
                  <a:lnTo>
                    <a:pt x="15" y="0"/>
                  </a:lnTo>
                  <a:lnTo>
                    <a:pt x="23" y="0"/>
                  </a:lnTo>
                  <a:lnTo>
                    <a:pt x="23" y="38"/>
                  </a:lnTo>
                  <a:cubicBezTo>
                    <a:pt x="23" y="42"/>
                    <a:pt x="22" y="44"/>
                    <a:pt x="20" y="47"/>
                  </a:cubicBezTo>
                  <a:cubicBezTo>
                    <a:pt x="17" y="49"/>
                    <a:pt x="15" y="50"/>
                    <a:pt x="11"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44"/>
            <p:cNvSpPr>
              <a:spLocks/>
            </p:cNvSpPr>
            <p:nvPr/>
          </p:nvSpPr>
          <p:spPr bwMode="auto">
            <a:xfrm>
              <a:off x="4078288" y="665163"/>
              <a:ext cx="22225" cy="53975"/>
            </a:xfrm>
            <a:custGeom>
              <a:avLst/>
              <a:gdLst>
                <a:gd name="T0" fmla="*/ 14 w 14"/>
                <a:gd name="T1" fmla="*/ 34 h 34"/>
                <a:gd name="T2" fmla="*/ 0 w 14"/>
                <a:gd name="T3" fmla="*/ 34 h 34"/>
                <a:gd name="T4" fmla="*/ 0 w 14"/>
                <a:gd name="T5" fmla="*/ 0 h 34"/>
                <a:gd name="T6" fmla="*/ 6 w 14"/>
                <a:gd name="T7" fmla="*/ 0 h 34"/>
                <a:gd name="T8" fmla="*/ 6 w 14"/>
                <a:gd name="T9" fmla="*/ 29 h 34"/>
                <a:gd name="T10" fmla="*/ 14 w 14"/>
                <a:gd name="T11" fmla="*/ 29 h 34"/>
                <a:gd name="T12" fmla="*/ 14 w 1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4" h="34">
                  <a:moveTo>
                    <a:pt x="14" y="34"/>
                  </a:moveTo>
                  <a:lnTo>
                    <a:pt x="0" y="34"/>
                  </a:lnTo>
                  <a:lnTo>
                    <a:pt x="0" y="0"/>
                  </a:lnTo>
                  <a:lnTo>
                    <a:pt x="6" y="0"/>
                  </a:lnTo>
                  <a:lnTo>
                    <a:pt x="6" y="29"/>
                  </a:lnTo>
                  <a:lnTo>
                    <a:pt x="14" y="29"/>
                  </a:lnTo>
                  <a:lnTo>
                    <a:pt x="1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Freeform 45"/>
            <p:cNvSpPr>
              <a:spLocks/>
            </p:cNvSpPr>
            <p:nvPr/>
          </p:nvSpPr>
          <p:spPr bwMode="auto">
            <a:xfrm>
              <a:off x="4106863" y="665163"/>
              <a:ext cx="25400" cy="53975"/>
            </a:xfrm>
            <a:custGeom>
              <a:avLst/>
              <a:gdLst>
                <a:gd name="T0" fmla="*/ 24 w 24"/>
                <a:gd name="T1" fmla="*/ 37 h 50"/>
                <a:gd name="T2" fmla="*/ 22 w 24"/>
                <a:gd name="T3" fmla="*/ 46 h 50"/>
                <a:gd name="T4" fmla="*/ 17 w 24"/>
                <a:gd name="T5" fmla="*/ 50 h 50"/>
                <a:gd name="T6" fmla="*/ 13 w 24"/>
                <a:gd name="T7" fmla="*/ 50 h 50"/>
                <a:gd name="T8" fmla="*/ 5 w 24"/>
                <a:gd name="T9" fmla="*/ 48 h 50"/>
                <a:gd name="T10" fmla="*/ 1 w 24"/>
                <a:gd name="T11" fmla="*/ 43 h 50"/>
                <a:gd name="T12" fmla="*/ 0 w 24"/>
                <a:gd name="T13" fmla="*/ 36 h 50"/>
                <a:gd name="T14" fmla="*/ 7 w 24"/>
                <a:gd name="T15" fmla="*/ 36 h 50"/>
                <a:gd name="T16" fmla="*/ 9 w 24"/>
                <a:gd name="T17" fmla="*/ 42 h 50"/>
                <a:gd name="T18" fmla="*/ 12 w 24"/>
                <a:gd name="T19" fmla="*/ 43 h 50"/>
                <a:gd name="T20" fmla="*/ 16 w 24"/>
                <a:gd name="T21" fmla="*/ 41 h 50"/>
                <a:gd name="T22" fmla="*/ 17 w 24"/>
                <a:gd name="T23" fmla="*/ 38 h 50"/>
                <a:gd name="T24" fmla="*/ 14 w 24"/>
                <a:gd name="T25" fmla="*/ 32 h 50"/>
                <a:gd name="T26" fmla="*/ 8 w 24"/>
                <a:gd name="T27" fmla="*/ 25 h 50"/>
                <a:gd name="T28" fmla="*/ 2 w 24"/>
                <a:gd name="T29" fmla="*/ 19 h 50"/>
                <a:gd name="T30" fmla="*/ 1 w 24"/>
                <a:gd name="T31" fmla="*/ 12 h 50"/>
                <a:gd name="T32" fmla="*/ 5 w 24"/>
                <a:gd name="T33" fmla="*/ 2 h 50"/>
                <a:gd name="T34" fmla="*/ 12 w 24"/>
                <a:gd name="T35" fmla="*/ 0 h 50"/>
                <a:gd name="T36" fmla="*/ 19 w 24"/>
                <a:gd name="T37" fmla="*/ 2 h 50"/>
                <a:gd name="T38" fmla="*/ 22 w 24"/>
                <a:gd name="T39" fmla="*/ 5 h 50"/>
                <a:gd name="T40" fmla="*/ 24 w 24"/>
                <a:gd name="T41" fmla="*/ 11 h 50"/>
                <a:gd name="T42" fmla="*/ 17 w 24"/>
                <a:gd name="T43" fmla="*/ 12 h 50"/>
                <a:gd name="T44" fmla="*/ 15 w 24"/>
                <a:gd name="T45" fmla="*/ 8 h 50"/>
                <a:gd name="T46" fmla="*/ 12 w 24"/>
                <a:gd name="T47" fmla="*/ 6 h 50"/>
                <a:gd name="T48" fmla="*/ 9 w 24"/>
                <a:gd name="T49" fmla="*/ 8 h 50"/>
                <a:gd name="T50" fmla="*/ 8 w 24"/>
                <a:gd name="T51" fmla="*/ 12 h 50"/>
                <a:gd name="T52" fmla="*/ 11 w 24"/>
                <a:gd name="T53" fmla="*/ 19 h 50"/>
                <a:gd name="T54" fmla="*/ 15 w 24"/>
                <a:gd name="T55" fmla="*/ 22 h 50"/>
                <a:gd name="T56" fmla="*/ 18 w 24"/>
                <a:gd name="T57" fmla="*/ 25 h 50"/>
                <a:gd name="T58" fmla="*/ 22 w 24"/>
                <a:gd name="T59" fmla="*/ 30 h 50"/>
                <a:gd name="T60" fmla="*/ 23 w 24"/>
                <a:gd name="T61" fmla="*/ 33 h 50"/>
                <a:gd name="T62" fmla="*/ 24 w 24"/>
                <a:gd name="T6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50">
                  <a:moveTo>
                    <a:pt x="24" y="37"/>
                  </a:moveTo>
                  <a:cubicBezTo>
                    <a:pt x="24" y="41"/>
                    <a:pt x="24" y="44"/>
                    <a:pt x="22" y="46"/>
                  </a:cubicBezTo>
                  <a:cubicBezTo>
                    <a:pt x="21" y="48"/>
                    <a:pt x="19" y="49"/>
                    <a:pt x="17" y="50"/>
                  </a:cubicBezTo>
                  <a:cubicBezTo>
                    <a:pt x="15" y="50"/>
                    <a:pt x="14" y="50"/>
                    <a:pt x="13" y="50"/>
                  </a:cubicBezTo>
                  <a:cubicBezTo>
                    <a:pt x="10" y="50"/>
                    <a:pt x="7" y="49"/>
                    <a:pt x="5" y="48"/>
                  </a:cubicBezTo>
                  <a:cubicBezTo>
                    <a:pt x="4" y="47"/>
                    <a:pt x="2" y="45"/>
                    <a:pt x="1" y="43"/>
                  </a:cubicBezTo>
                  <a:cubicBezTo>
                    <a:pt x="1" y="41"/>
                    <a:pt x="0" y="39"/>
                    <a:pt x="0" y="36"/>
                  </a:cubicBezTo>
                  <a:lnTo>
                    <a:pt x="7" y="36"/>
                  </a:lnTo>
                  <a:cubicBezTo>
                    <a:pt x="7" y="39"/>
                    <a:pt x="8" y="41"/>
                    <a:pt x="9" y="42"/>
                  </a:cubicBezTo>
                  <a:lnTo>
                    <a:pt x="12" y="43"/>
                  </a:lnTo>
                  <a:cubicBezTo>
                    <a:pt x="14" y="43"/>
                    <a:pt x="15" y="42"/>
                    <a:pt x="16" y="41"/>
                  </a:cubicBezTo>
                  <a:lnTo>
                    <a:pt x="17" y="38"/>
                  </a:lnTo>
                  <a:cubicBezTo>
                    <a:pt x="17" y="36"/>
                    <a:pt x="16" y="34"/>
                    <a:pt x="14" y="32"/>
                  </a:cubicBezTo>
                  <a:cubicBezTo>
                    <a:pt x="13" y="30"/>
                    <a:pt x="10" y="28"/>
                    <a:pt x="8" y="25"/>
                  </a:cubicBezTo>
                  <a:cubicBezTo>
                    <a:pt x="5" y="23"/>
                    <a:pt x="3" y="21"/>
                    <a:pt x="2" y="19"/>
                  </a:cubicBezTo>
                  <a:cubicBezTo>
                    <a:pt x="1" y="17"/>
                    <a:pt x="1" y="15"/>
                    <a:pt x="1" y="12"/>
                  </a:cubicBezTo>
                  <a:cubicBezTo>
                    <a:pt x="1" y="8"/>
                    <a:pt x="2" y="4"/>
                    <a:pt x="5" y="2"/>
                  </a:cubicBezTo>
                  <a:cubicBezTo>
                    <a:pt x="7" y="0"/>
                    <a:pt x="9" y="0"/>
                    <a:pt x="12" y="0"/>
                  </a:cubicBezTo>
                  <a:cubicBezTo>
                    <a:pt x="15" y="0"/>
                    <a:pt x="17" y="0"/>
                    <a:pt x="19" y="2"/>
                  </a:cubicBezTo>
                  <a:cubicBezTo>
                    <a:pt x="20" y="2"/>
                    <a:pt x="22" y="4"/>
                    <a:pt x="22" y="5"/>
                  </a:cubicBezTo>
                  <a:cubicBezTo>
                    <a:pt x="23" y="7"/>
                    <a:pt x="24" y="9"/>
                    <a:pt x="24" y="11"/>
                  </a:cubicBezTo>
                  <a:lnTo>
                    <a:pt x="17" y="12"/>
                  </a:lnTo>
                  <a:cubicBezTo>
                    <a:pt x="17" y="10"/>
                    <a:pt x="16" y="9"/>
                    <a:pt x="15" y="8"/>
                  </a:cubicBezTo>
                  <a:lnTo>
                    <a:pt x="12" y="6"/>
                  </a:lnTo>
                  <a:lnTo>
                    <a:pt x="9" y="8"/>
                  </a:lnTo>
                  <a:lnTo>
                    <a:pt x="8" y="12"/>
                  </a:lnTo>
                  <a:cubicBezTo>
                    <a:pt x="8" y="14"/>
                    <a:pt x="9" y="16"/>
                    <a:pt x="11" y="19"/>
                  </a:cubicBezTo>
                  <a:lnTo>
                    <a:pt x="15" y="22"/>
                  </a:lnTo>
                  <a:cubicBezTo>
                    <a:pt x="16" y="23"/>
                    <a:pt x="17" y="24"/>
                    <a:pt x="18" y="25"/>
                  </a:cubicBezTo>
                  <a:cubicBezTo>
                    <a:pt x="20" y="27"/>
                    <a:pt x="21" y="29"/>
                    <a:pt x="22" y="30"/>
                  </a:cubicBezTo>
                  <a:lnTo>
                    <a:pt x="23" y="33"/>
                  </a:lnTo>
                  <a:cubicBezTo>
                    <a:pt x="24" y="34"/>
                    <a:pt x="24" y="36"/>
                    <a:pt x="24"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Freeform 46"/>
            <p:cNvSpPr>
              <a:spLocks/>
            </p:cNvSpPr>
            <p:nvPr/>
          </p:nvSpPr>
          <p:spPr bwMode="auto">
            <a:xfrm>
              <a:off x="2922588" y="665163"/>
              <a:ext cx="23813" cy="53975"/>
            </a:xfrm>
            <a:custGeom>
              <a:avLst/>
              <a:gdLst>
                <a:gd name="T0" fmla="*/ 6 w 15"/>
                <a:gd name="T1" fmla="*/ 34 h 34"/>
                <a:gd name="T2" fmla="*/ 0 w 15"/>
                <a:gd name="T3" fmla="*/ 34 h 34"/>
                <a:gd name="T4" fmla="*/ 0 w 15"/>
                <a:gd name="T5" fmla="*/ 0 h 34"/>
                <a:gd name="T6" fmla="*/ 15 w 15"/>
                <a:gd name="T7" fmla="*/ 0 h 34"/>
                <a:gd name="T8" fmla="*/ 15 w 15"/>
                <a:gd name="T9" fmla="*/ 6 h 34"/>
                <a:gd name="T10" fmla="*/ 6 w 15"/>
                <a:gd name="T11" fmla="*/ 6 h 34"/>
                <a:gd name="T12" fmla="*/ 6 w 15"/>
                <a:gd name="T13" fmla="*/ 14 h 34"/>
                <a:gd name="T14" fmla="*/ 13 w 15"/>
                <a:gd name="T15" fmla="*/ 14 h 34"/>
                <a:gd name="T16" fmla="*/ 13 w 15"/>
                <a:gd name="T17" fmla="*/ 20 h 34"/>
                <a:gd name="T18" fmla="*/ 6 w 15"/>
                <a:gd name="T19" fmla="*/ 20 h 34"/>
                <a:gd name="T20" fmla="*/ 6 w 15"/>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6" y="34"/>
                  </a:moveTo>
                  <a:lnTo>
                    <a:pt x="0" y="34"/>
                  </a:lnTo>
                  <a:lnTo>
                    <a:pt x="0" y="0"/>
                  </a:lnTo>
                  <a:lnTo>
                    <a:pt x="15" y="0"/>
                  </a:lnTo>
                  <a:lnTo>
                    <a:pt x="15" y="6"/>
                  </a:lnTo>
                  <a:lnTo>
                    <a:pt x="6" y="6"/>
                  </a:lnTo>
                  <a:lnTo>
                    <a:pt x="6" y="14"/>
                  </a:lnTo>
                  <a:lnTo>
                    <a:pt x="13" y="14"/>
                  </a:lnTo>
                  <a:lnTo>
                    <a:pt x="13" y="20"/>
                  </a:lnTo>
                  <a:lnTo>
                    <a:pt x="6" y="20"/>
                  </a:lnTo>
                  <a:lnTo>
                    <a:pt x="6"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Freeform 47"/>
            <p:cNvSpPr>
              <a:spLocks noEditPoints="1"/>
            </p:cNvSpPr>
            <p:nvPr/>
          </p:nvSpPr>
          <p:spPr bwMode="auto">
            <a:xfrm>
              <a:off x="2954338" y="665163"/>
              <a:ext cx="23813" cy="53975"/>
            </a:xfrm>
            <a:custGeom>
              <a:avLst/>
              <a:gdLst>
                <a:gd name="T0" fmla="*/ 16 w 23"/>
                <a:gd name="T1" fmla="*/ 11 h 50"/>
                <a:gd name="T2" fmla="*/ 14 w 23"/>
                <a:gd name="T3" fmla="*/ 8 h 50"/>
                <a:gd name="T4" fmla="*/ 11 w 23"/>
                <a:gd name="T5" fmla="*/ 7 h 50"/>
                <a:gd name="T6" fmla="*/ 8 w 23"/>
                <a:gd name="T7" fmla="*/ 8 h 50"/>
                <a:gd name="T8" fmla="*/ 7 w 23"/>
                <a:gd name="T9" fmla="*/ 11 h 50"/>
                <a:gd name="T10" fmla="*/ 7 w 23"/>
                <a:gd name="T11" fmla="*/ 38 h 50"/>
                <a:gd name="T12" fmla="*/ 8 w 23"/>
                <a:gd name="T13" fmla="*/ 41 h 50"/>
                <a:gd name="T14" fmla="*/ 11 w 23"/>
                <a:gd name="T15" fmla="*/ 43 h 50"/>
                <a:gd name="T16" fmla="*/ 14 w 23"/>
                <a:gd name="T17" fmla="*/ 41 h 50"/>
                <a:gd name="T18" fmla="*/ 16 w 23"/>
                <a:gd name="T19" fmla="*/ 38 h 50"/>
                <a:gd name="T20" fmla="*/ 16 w 23"/>
                <a:gd name="T21" fmla="*/ 11 h 50"/>
                <a:gd name="T22" fmla="*/ 12 w 23"/>
                <a:gd name="T23" fmla="*/ 0 h 50"/>
                <a:gd name="T24" fmla="*/ 20 w 23"/>
                <a:gd name="T25" fmla="*/ 3 h 50"/>
                <a:gd name="T26" fmla="*/ 23 w 23"/>
                <a:gd name="T27" fmla="*/ 12 h 50"/>
                <a:gd name="T28" fmla="*/ 23 w 23"/>
                <a:gd name="T29" fmla="*/ 38 h 50"/>
                <a:gd name="T30" fmla="*/ 20 w 23"/>
                <a:gd name="T31" fmla="*/ 47 h 50"/>
                <a:gd name="T32" fmla="*/ 12 w 23"/>
                <a:gd name="T33" fmla="*/ 50 h 50"/>
                <a:gd name="T34" fmla="*/ 3 w 23"/>
                <a:gd name="T35" fmla="*/ 47 h 50"/>
                <a:gd name="T36" fmla="*/ 0 w 23"/>
                <a:gd name="T37" fmla="*/ 38 h 50"/>
                <a:gd name="T38" fmla="*/ 0 w 23"/>
                <a:gd name="T39" fmla="*/ 12 h 50"/>
                <a:gd name="T40" fmla="*/ 3 w 23"/>
                <a:gd name="T41" fmla="*/ 3 h 50"/>
                <a:gd name="T42" fmla="*/ 12 w 23"/>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50">
                  <a:moveTo>
                    <a:pt x="16" y="11"/>
                  </a:moveTo>
                  <a:lnTo>
                    <a:pt x="14" y="8"/>
                  </a:lnTo>
                  <a:lnTo>
                    <a:pt x="11" y="7"/>
                  </a:lnTo>
                  <a:lnTo>
                    <a:pt x="8" y="8"/>
                  </a:lnTo>
                  <a:lnTo>
                    <a:pt x="7" y="11"/>
                  </a:lnTo>
                  <a:lnTo>
                    <a:pt x="7" y="38"/>
                  </a:lnTo>
                  <a:lnTo>
                    <a:pt x="8" y="41"/>
                  </a:lnTo>
                  <a:lnTo>
                    <a:pt x="11" y="43"/>
                  </a:lnTo>
                  <a:lnTo>
                    <a:pt x="14" y="41"/>
                  </a:lnTo>
                  <a:lnTo>
                    <a:pt x="16" y="38"/>
                  </a:lnTo>
                  <a:lnTo>
                    <a:pt x="16" y="11"/>
                  </a:lnTo>
                  <a:close/>
                  <a:moveTo>
                    <a:pt x="12" y="0"/>
                  </a:moveTo>
                  <a:cubicBezTo>
                    <a:pt x="15" y="0"/>
                    <a:pt x="18" y="1"/>
                    <a:pt x="20" y="3"/>
                  </a:cubicBezTo>
                  <a:cubicBezTo>
                    <a:pt x="22" y="6"/>
                    <a:pt x="23" y="8"/>
                    <a:pt x="23" y="12"/>
                  </a:cubicBezTo>
                  <a:lnTo>
                    <a:pt x="23" y="38"/>
                  </a:lnTo>
                  <a:cubicBezTo>
                    <a:pt x="23" y="42"/>
                    <a:pt x="22" y="44"/>
                    <a:pt x="20" y="47"/>
                  </a:cubicBezTo>
                  <a:cubicBezTo>
                    <a:pt x="18" y="49"/>
                    <a:pt x="15" y="50"/>
                    <a:pt x="12" y="50"/>
                  </a:cubicBezTo>
                  <a:cubicBezTo>
                    <a:pt x="8" y="50"/>
                    <a:pt x="6" y="49"/>
                    <a:pt x="3" y="47"/>
                  </a:cubicBezTo>
                  <a:cubicBezTo>
                    <a:pt x="1" y="44"/>
                    <a:pt x="0" y="42"/>
                    <a:pt x="0" y="38"/>
                  </a:cubicBezTo>
                  <a:lnTo>
                    <a:pt x="0" y="12"/>
                  </a:lnTo>
                  <a:cubicBezTo>
                    <a:pt x="0" y="8"/>
                    <a:pt x="1" y="5"/>
                    <a:pt x="3" y="3"/>
                  </a:cubicBezTo>
                  <a:cubicBezTo>
                    <a:pt x="6" y="1"/>
                    <a:pt x="8"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Freeform 48"/>
            <p:cNvSpPr>
              <a:spLocks/>
            </p:cNvSpPr>
            <p:nvPr/>
          </p:nvSpPr>
          <p:spPr bwMode="auto">
            <a:xfrm>
              <a:off x="2987676" y="665163"/>
              <a:ext cx="25400" cy="53975"/>
            </a:xfrm>
            <a:custGeom>
              <a:avLst/>
              <a:gdLst>
                <a:gd name="T0" fmla="*/ 12 w 24"/>
                <a:gd name="T1" fmla="*/ 50 h 50"/>
                <a:gd name="T2" fmla="*/ 4 w 24"/>
                <a:gd name="T3" fmla="*/ 47 h 50"/>
                <a:gd name="T4" fmla="*/ 0 w 24"/>
                <a:gd name="T5" fmla="*/ 38 h 50"/>
                <a:gd name="T6" fmla="*/ 0 w 24"/>
                <a:gd name="T7" fmla="*/ 0 h 50"/>
                <a:gd name="T8" fmla="*/ 8 w 24"/>
                <a:gd name="T9" fmla="*/ 0 h 50"/>
                <a:gd name="T10" fmla="*/ 8 w 24"/>
                <a:gd name="T11" fmla="*/ 38 h 50"/>
                <a:gd name="T12" fmla="*/ 9 w 24"/>
                <a:gd name="T13" fmla="*/ 41 h 50"/>
                <a:gd name="T14" fmla="*/ 12 w 24"/>
                <a:gd name="T15" fmla="*/ 43 h 50"/>
                <a:gd name="T16" fmla="*/ 15 w 24"/>
                <a:gd name="T17" fmla="*/ 41 h 50"/>
                <a:gd name="T18" fmla="*/ 16 w 24"/>
                <a:gd name="T19" fmla="*/ 38 h 50"/>
                <a:gd name="T20" fmla="*/ 16 w 24"/>
                <a:gd name="T21" fmla="*/ 0 h 50"/>
                <a:gd name="T22" fmla="*/ 24 w 24"/>
                <a:gd name="T23" fmla="*/ 0 h 50"/>
                <a:gd name="T24" fmla="*/ 24 w 24"/>
                <a:gd name="T25" fmla="*/ 38 h 50"/>
                <a:gd name="T26" fmla="*/ 20 w 24"/>
                <a:gd name="T27" fmla="*/ 47 h 50"/>
                <a:gd name="T28" fmla="*/ 12 w 24"/>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50">
                  <a:moveTo>
                    <a:pt x="12" y="50"/>
                  </a:moveTo>
                  <a:cubicBezTo>
                    <a:pt x="9" y="50"/>
                    <a:pt x="6" y="49"/>
                    <a:pt x="4" y="47"/>
                  </a:cubicBezTo>
                  <a:cubicBezTo>
                    <a:pt x="1" y="44"/>
                    <a:pt x="0" y="42"/>
                    <a:pt x="0" y="38"/>
                  </a:cubicBezTo>
                  <a:lnTo>
                    <a:pt x="0" y="0"/>
                  </a:lnTo>
                  <a:lnTo>
                    <a:pt x="8" y="0"/>
                  </a:lnTo>
                  <a:lnTo>
                    <a:pt x="8" y="38"/>
                  </a:lnTo>
                  <a:lnTo>
                    <a:pt x="9" y="41"/>
                  </a:lnTo>
                  <a:lnTo>
                    <a:pt x="12" y="43"/>
                  </a:lnTo>
                  <a:lnTo>
                    <a:pt x="15" y="41"/>
                  </a:lnTo>
                  <a:lnTo>
                    <a:pt x="16" y="38"/>
                  </a:lnTo>
                  <a:lnTo>
                    <a:pt x="16" y="0"/>
                  </a:lnTo>
                  <a:lnTo>
                    <a:pt x="24" y="0"/>
                  </a:lnTo>
                  <a:lnTo>
                    <a:pt x="24" y="38"/>
                  </a:lnTo>
                  <a:cubicBezTo>
                    <a:pt x="24" y="42"/>
                    <a:pt x="23" y="44"/>
                    <a:pt x="20" y="47"/>
                  </a:cubicBezTo>
                  <a:cubicBezTo>
                    <a:pt x="18" y="49"/>
                    <a:pt x="15" y="50"/>
                    <a:pt x="12"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Freeform 49"/>
            <p:cNvSpPr>
              <a:spLocks/>
            </p:cNvSpPr>
            <p:nvPr/>
          </p:nvSpPr>
          <p:spPr bwMode="auto">
            <a:xfrm>
              <a:off x="3021013" y="665163"/>
              <a:ext cx="22225" cy="53975"/>
            </a:xfrm>
            <a:custGeom>
              <a:avLst/>
              <a:gdLst>
                <a:gd name="T0" fmla="*/ 14 w 14"/>
                <a:gd name="T1" fmla="*/ 34 h 34"/>
                <a:gd name="T2" fmla="*/ 0 w 14"/>
                <a:gd name="T3" fmla="*/ 34 h 34"/>
                <a:gd name="T4" fmla="*/ 0 w 14"/>
                <a:gd name="T5" fmla="*/ 0 h 34"/>
                <a:gd name="T6" fmla="*/ 5 w 14"/>
                <a:gd name="T7" fmla="*/ 0 h 34"/>
                <a:gd name="T8" fmla="*/ 5 w 14"/>
                <a:gd name="T9" fmla="*/ 29 h 34"/>
                <a:gd name="T10" fmla="*/ 14 w 14"/>
                <a:gd name="T11" fmla="*/ 29 h 34"/>
                <a:gd name="T12" fmla="*/ 14 w 1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4" h="34">
                  <a:moveTo>
                    <a:pt x="14" y="34"/>
                  </a:moveTo>
                  <a:lnTo>
                    <a:pt x="0" y="34"/>
                  </a:lnTo>
                  <a:lnTo>
                    <a:pt x="0" y="0"/>
                  </a:lnTo>
                  <a:lnTo>
                    <a:pt x="5" y="0"/>
                  </a:lnTo>
                  <a:lnTo>
                    <a:pt x="5" y="29"/>
                  </a:lnTo>
                  <a:lnTo>
                    <a:pt x="14" y="29"/>
                  </a:lnTo>
                  <a:lnTo>
                    <a:pt x="1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Freeform 50"/>
            <p:cNvSpPr>
              <a:spLocks/>
            </p:cNvSpPr>
            <p:nvPr/>
          </p:nvSpPr>
          <p:spPr bwMode="auto">
            <a:xfrm>
              <a:off x="3049588" y="665163"/>
              <a:ext cx="26988" cy="53975"/>
            </a:xfrm>
            <a:custGeom>
              <a:avLst/>
              <a:gdLst>
                <a:gd name="T0" fmla="*/ 25 w 25"/>
                <a:gd name="T1" fmla="*/ 37 h 50"/>
                <a:gd name="T2" fmla="*/ 22 w 25"/>
                <a:gd name="T3" fmla="*/ 46 h 50"/>
                <a:gd name="T4" fmla="*/ 17 w 25"/>
                <a:gd name="T5" fmla="*/ 50 h 50"/>
                <a:gd name="T6" fmla="*/ 13 w 25"/>
                <a:gd name="T7" fmla="*/ 50 h 50"/>
                <a:gd name="T8" fmla="*/ 6 w 25"/>
                <a:gd name="T9" fmla="*/ 48 h 50"/>
                <a:gd name="T10" fmla="*/ 2 w 25"/>
                <a:gd name="T11" fmla="*/ 43 h 50"/>
                <a:gd name="T12" fmla="*/ 0 w 25"/>
                <a:gd name="T13" fmla="*/ 36 h 50"/>
                <a:gd name="T14" fmla="*/ 8 w 25"/>
                <a:gd name="T15" fmla="*/ 36 h 50"/>
                <a:gd name="T16" fmla="*/ 10 w 25"/>
                <a:gd name="T17" fmla="*/ 42 h 50"/>
                <a:gd name="T18" fmla="*/ 13 w 25"/>
                <a:gd name="T19" fmla="*/ 43 h 50"/>
                <a:gd name="T20" fmla="*/ 17 w 25"/>
                <a:gd name="T21" fmla="*/ 41 h 50"/>
                <a:gd name="T22" fmla="*/ 18 w 25"/>
                <a:gd name="T23" fmla="*/ 38 h 50"/>
                <a:gd name="T24" fmla="*/ 15 w 25"/>
                <a:gd name="T25" fmla="*/ 32 h 50"/>
                <a:gd name="T26" fmla="*/ 8 w 25"/>
                <a:gd name="T27" fmla="*/ 25 h 50"/>
                <a:gd name="T28" fmla="*/ 3 w 25"/>
                <a:gd name="T29" fmla="*/ 19 h 50"/>
                <a:gd name="T30" fmla="*/ 1 w 25"/>
                <a:gd name="T31" fmla="*/ 12 h 50"/>
                <a:gd name="T32" fmla="*/ 6 w 25"/>
                <a:gd name="T33" fmla="*/ 2 h 50"/>
                <a:gd name="T34" fmla="*/ 13 w 25"/>
                <a:gd name="T35" fmla="*/ 0 h 50"/>
                <a:gd name="T36" fmla="*/ 19 w 25"/>
                <a:gd name="T37" fmla="*/ 2 h 50"/>
                <a:gd name="T38" fmla="*/ 23 w 25"/>
                <a:gd name="T39" fmla="*/ 5 h 50"/>
                <a:gd name="T40" fmla="*/ 25 w 25"/>
                <a:gd name="T41" fmla="*/ 11 h 50"/>
                <a:gd name="T42" fmla="*/ 18 w 25"/>
                <a:gd name="T43" fmla="*/ 12 h 50"/>
                <a:gd name="T44" fmla="*/ 16 w 25"/>
                <a:gd name="T45" fmla="*/ 8 h 50"/>
                <a:gd name="T46" fmla="*/ 13 w 25"/>
                <a:gd name="T47" fmla="*/ 6 h 50"/>
                <a:gd name="T48" fmla="*/ 10 w 25"/>
                <a:gd name="T49" fmla="*/ 8 h 50"/>
                <a:gd name="T50" fmla="*/ 9 w 25"/>
                <a:gd name="T51" fmla="*/ 12 h 50"/>
                <a:gd name="T52" fmla="*/ 12 w 25"/>
                <a:gd name="T53" fmla="*/ 19 h 50"/>
                <a:gd name="T54" fmla="*/ 15 w 25"/>
                <a:gd name="T55" fmla="*/ 22 h 50"/>
                <a:gd name="T56" fmla="*/ 19 w 25"/>
                <a:gd name="T57" fmla="*/ 25 h 50"/>
                <a:gd name="T58" fmla="*/ 23 w 25"/>
                <a:gd name="T59" fmla="*/ 30 h 50"/>
                <a:gd name="T60" fmla="*/ 24 w 25"/>
                <a:gd name="T61" fmla="*/ 33 h 50"/>
                <a:gd name="T62" fmla="*/ 25 w 25"/>
                <a:gd name="T6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 h="50">
                  <a:moveTo>
                    <a:pt x="25" y="37"/>
                  </a:moveTo>
                  <a:cubicBezTo>
                    <a:pt x="25" y="41"/>
                    <a:pt x="24" y="44"/>
                    <a:pt x="22" y="46"/>
                  </a:cubicBezTo>
                  <a:cubicBezTo>
                    <a:pt x="21" y="48"/>
                    <a:pt x="19" y="49"/>
                    <a:pt x="17" y="50"/>
                  </a:cubicBezTo>
                  <a:cubicBezTo>
                    <a:pt x="16" y="50"/>
                    <a:pt x="15" y="50"/>
                    <a:pt x="13" y="50"/>
                  </a:cubicBezTo>
                  <a:cubicBezTo>
                    <a:pt x="10" y="50"/>
                    <a:pt x="8" y="49"/>
                    <a:pt x="6" y="48"/>
                  </a:cubicBezTo>
                  <a:cubicBezTo>
                    <a:pt x="4" y="47"/>
                    <a:pt x="3" y="45"/>
                    <a:pt x="2" y="43"/>
                  </a:cubicBezTo>
                  <a:cubicBezTo>
                    <a:pt x="1" y="41"/>
                    <a:pt x="1" y="39"/>
                    <a:pt x="0" y="36"/>
                  </a:cubicBezTo>
                  <a:lnTo>
                    <a:pt x="8" y="36"/>
                  </a:lnTo>
                  <a:cubicBezTo>
                    <a:pt x="8" y="39"/>
                    <a:pt x="9" y="41"/>
                    <a:pt x="10" y="42"/>
                  </a:cubicBezTo>
                  <a:lnTo>
                    <a:pt x="13" y="43"/>
                  </a:lnTo>
                  <a:cubicBezTo>
                    <a:pt x="15" y="43"/>
                    <a:pt x="16" y="42"/>
                    <a:pt x="17" y="41"/>
                  </a:cubicBezTo>
                  <a:lnTo>
                    <a:pt x="18" y="38"/>
                  </a:lnTo>
                  <a:cubicBezTo>
                    <a:pt x="18" y="36"/>
                    <a:pt x="17" y="34"/>
                    <a:pt x="15" y="32"/>
                  </a:cubicBezTo>
                  <a:cubicBezTo>
                    <a:pt x="13" y="30"/>
                    <a:pt x="11" y="28"/>
                    <a:pt x="8" y="25"/>
                  </a:cubicBezTo>
                  <a:cubicBezTo>
                    <a:pt x="6" y="23"/>
                    <a:pt x="4" y="21"/>
                    <a:pt x="3" y="19"/>
                  </a:cubicBezTo>
                  <a:cubicBezTo>
                    <a:pt x="2" y="17"/>
                    <a:pt x="1" y="15"/>
                    <a:pt x="1" y="12"/>
                  </a:cubicBezTo>
                  <a:cubicBezTo>
                    <a:pt x="1" y="8"/>
                    <a:pt x="3" y="4"/>
                    <a:pt x="6" y="2"/>
                  </a:cubicBezTo>
                  <a:cubicBezTo>
                    <a:pt x="8" y="0"/>
                    <a:pt x="10" y="0"/>
                    <a:pt x="13" y="0"/>
                  </a:cubicBezTo>
                  <a:cubicBezTo>
                    <a:pt x="15" y="0"/>
                    <a:pt x="18" y="0"/>
                    <a:pt x="19" y="2"/>
                  </a:cubicBezTo>
                  <a:cubicBezTo>
                    <a:pt x="21" y="2"/>
                    <a:pt x="22" y="4"/>
                    <a:pt x="23" y="5"/>
                  </a:cubicBezTo>
                  <a:cubicBezTo>
                    <a:pt x="24" y="7"/>
                    <a:pt x="24" y="9"/>
                    <a:pt x="25" y="11"/>
                  </a:cubicBezTo>
                  <a:lnTo>
                    <a:pt x="18" y="12"/>
                  </a:lnTo>
                  <a:cubicBezTo>
                    <a:pt x="17" y="10"/>
                    <a:pt x="17" y="9"/>
                    <a:pt x="16" y="8"/>
                  </a:cubicBezTo>
                  <a:lnTo>
                    <a:pt x="13" y="6"/>
                  </a:lnTo>
                  <a:lnTo>
                    <a:pt x="10" y="8"/>
                  </a:lnTo>
                  <a:lnTo>
                    <a:pt x="9" y="12"/>
                  </a:lnTo>
                  <a:cubicBezTo>
                    <a:pt x="9" y="14"/>
                    <a:pt x="10" y="16"/>
                    <a:pt x="12" y="19"/>
                  </a:cubicBezTo>
                  <a:lnTo>
                    <a:pt x="15" y="22"/>
                  </a:lnTo>
                  <a:cubicBezTo>
                    <a:pt x="17" y="23"/>
                    <a:pt x="18" y="24"/>
                    <a:pt x="19" y="25"/>
                  </a:cubicBezTo>
                  <a:cubicBezTo>
                    <a:pt x="20" y="27"/>
                    <a:pt x="22" y="29"/>
                    <a:pt x="23" y="30"/>
                  </a:cubicBezTo>
                  <a:lnTo>
                    <a:pt x="24" y="33"/>
                  </a:lnTo>
                  <a:cubicBezTo>
                    <a:pt x="25" y="34"/>
                    <a:pt x="25" y="36"/>
                    <a:pt x="25"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Freeform 51"/>
            <p:cNvSpPr>
              <a:spLocks noEditPoints="1"/>
            </p:cNvSpPr>
            <p:nvPr/>
          </p:nvSpPr>
          <p:spPr bwMode="auto">
            <a:xfrm>
              <a:off x="3435351" y="668338"/>
              <a:ext cx="26988" cy="53975"/>
            </a:xfrm>
            <a:custGeom>
              <a:avLst/>
              <a:gdLst>
                <a:gd name="T0" fmla="*/ 17 w 24"/>
                <a:gd name="T1" fmla="*/ 12 h 50"/>
                <a:gd name="T2" fmla="*/ 15 w 24"/>
                <a:gd name="T3" fmla="*/ 9 h 50"/>
                <a:gd name="T4" fmla="*/ 12 w 24"/>
                <a:gd name="T5" fmla="*/ 8 h 50"/>
                <a:gd name="T6" fmla="*/ 8 w 24"/>
                <a:gd name="T7" fmla="*/ 8 h 50"/>
                <a:gd name="T8" fmla="*/ 8 w 24"/>
                <a:gd name="T9" fmla="*/ 24 h 50"/>
                <a:gd name="T10" fmla="*/ 12 w 24"/>
                <a:gd name="T11" fmla="*/ 24 h 50"/>
                <a:gd name="T12" fmla="*/ 15 w 24"/>
                <a:gd name="T13" fmla="*/ 23 h 50"/>
                <a:gd name="T14" fmla="*/ 17 w 24"/>
                <a:gd name="T15" fmla="*/ 19 h 50"/>
                <a:gd name="T16" fmla="*/ 17 w 24"/>
                <a:gd name="T17" fmla="*/ 12 h 50"/>
                <a:gd name="T18" fmla="*/ 12 w 24"/>
                <a:gd name="T19" fmla="*/ 0 h 50"/>
                <a:gd name="T20" fmla="*/ 21 w 24"/>
                <a:gd name="T21" fmla="*/ 4 h 50"/>
                <a:gd name="T22" fmla="*/ 24 w 24"/>
                <a:gd name="T23" fmla="*/ 12 h 50"/>
                <a:gd name="T24" fmla="*/ 24 w 24"/>
                <a:gd name="T25" fmla="*/ 19 h 50"/>
                <a:gd name="T26" fmla="*/ 20 w 24"/>
                <a:gd name="T27" fmla="*/ 28 h 50"/>
                <a:gd name="T28" fmla="*/ 12 w 24"/>
                <a:gd name="T29" fmla="*/ 31 h 50"/>
                <a:gd name="T30" fmla="*/ 8 w 24"/>
                <a:gd name="T31" fmla="*/ 31 h 50"/>
                <a:gd name="T32" fmla="*/ 8 w 24"/>
                <a:gd name="T33" fmla="*/ 50 h 50"/>
                <a:gd name="T34" fmla="*/ 0 w 24"/>
                <a:gd name="T35" fmla="*/ 50 h 50"/>
                <a:gd name="T36" fmla="*/ 0 w 24"/>
                <a:gd name="T37" fmla="*/ 0 h 50"/>
                <a:gd name="T38" fmla="*/ 12 w 24"/>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0">
                  <a:moveTo>
                    <a:pt x="17" y="12"/>
                  </a:moveTo>
                  <a:lnTo>
                    <a:pt x="15" y="9"/>
                  </a:lnTo>
                  <a:lnTo>
                    <a:pt x="12" y="8"/>
                  </a:lnTo>
                  <a:lnTo>
                    <a:pt x="8" y="8"/>
                  </a:lnTo>
                  <a:lnTo>
                    <a:pt x="8" y="24"/>
                  </a:lnTo>
                  <a:lnTo>
                    <a:pt x="12" y="24"/>
                  </a:lnTo>
                  <a:lnTo>
                    <a:pt x="15" y="23"/>
                  </a:lnTo>
                  <a:lnTo>
                    <a:pt x="17" y="19"/>
                  </a:lnTo>
                  <a:lnTo>
                    <a:pt x="17" y="12"/>
                  </a:lnTo>
                  <a:close/>
                  <a:moveTo>
                    <a:pt x="12" y="0"/>
                  </a:moveTo>
                  <a:cubicBezTo>
                    <a:pt x="16" y="0"/>
                    <a:pt x="19" y="2"/>
                    <a:pt x="21" y="4"/>
                  </a:cubicBezTo>
                  <a:cubicBezTo>
                    <a:pt x="23" y="6"/>
                    <a:pt x="24" y="9"/>
                    <a:pt x="24" y="12"/>
                  </a:cubicBezTo>
                  <a:lnTo>
                    <a:pt x="24" y="19"/>
                  </a:lnTo>
                  <a:cubicBezTo>
                    <a:pt x="24" y="23"/>
                    <a:pt x="23" y="25"/>
                    <a:pt x="20" y="28"/>
                  </a:cubicBezTo>
                  <a:cubicBezTo>
                    <a:pt x="18" y="30"/>
                    <a:pt x="15" y="31"/>
                    <a:pt x="12" y="31"/>
                  </a:cubicBezTo>
                  <a:lnTo>
                    <a:pt x="8" y="31"/>
                  </a:lnTo>
                  <a:lnTo>
                    <a:pt x="8" y="50"/>
                  </a:lnTo>
                  <a:lnTo>
                    <a:pt x="0" y="50"/>
                  </a:lnTo>
                  <a:lnTo>
                    <a:pt x="0" y="0"/>
                  </a:lnTo>
                  <a:lnTo>
                    <a:pt x="12" y="0"/>
                  </a:lnTo>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Freeform 52"/>
            <p:cNvSpPr>
              <a:spLocks/>
            </p:cNvSpPr>
            <p:nvPr/>
          </p:nvSpPr>
          <p:spPr bwMode="auto">
            <a:xfrm>
              <a:off x="3470276" y="668338"/>
              <a:ext cx="20638" cy="53975"/>
            </a:xfrm>
            <a:custGeom>
              <a:avLst/>
              <a:gdLst>
                <a:gd name="T0" fmla="*/ 13 w 13"/>
                <a:gd name="T1" fmla="*/ 34 h 34"/>
                <a:gd name="T2" fmla="*/ 0 w 13"/>
                <a:gd name="T3" fmla="*/ 34 h 34"/>
                <a:gd name="T4" fmla="*/ 0 w 13"/>
                <a:gd name="T5" fmla="*/ 0 h 34"/>
                <a:gd name="T6" fmla="*/ 4 w 13"/>
                <a:gd name="T7" fmla="*/ 0 h 34"/>
                <a:gd name="T8" fmla="*/ 4 w 13"/>
                <a:gd name="T9" fmla="*/ 29 h 34"/>
                <a:gd name="T10" fmla="*/ 13 w 13"/>
                <a:gd name="T11" fmla="*/ 29 h 34"/>
                <a:gd name="T12" fmla="*/ 13 w 13"/>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3" h="34">
                  <a:moveTo>
                    <a:pt x="13" y="34"/>
                  </a:moveTo>
                  <a:lnTo>
                    <a:pt x="0" y="34"/>
                  </a:lnTo>
                  <a:lnTo>
                    <a:pt x="0" y="0"/>
                  </a:lnTo>
                  <a:lnTo>
                    <a:pt x="4" y="0"/>
                  </a:lnTo>
                  <a:lnTo>
                    <a:pt x="4" y="29"/>
                  </a:lnTo>
                  <a:lnTo>
                    <a:pt x="13" y="29"/>
                  </a:lnTo>
                  <a:lnTo>
                    <a:pt x="13" y="34"/>
                  </a:lnTo>
                  <a:close/>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53"/>
            <p:cNvSpPr>
              <a:spLocks noEditPoints="1"/>
            </p:cNvSpPr>
            <p:nvPr/>
          </p:nvSpPr>
          <p:spPr bwMode="auto">
            <a:xfrm>
              <a:off x="3498851" y="668338"/>
              <a:ext cx="28575" cy="53975"/>
            </a:xfrm>
            <a:custGeom>
              <a:avLst/>
              <a:gdLst>
                <a:gd name="T0" fmla="*/ 13 w 27"/>
                <a:gd name="T1" fmla="*/ 12 h 50"/>
                <a:gd name="T2" fmla="*/ 10 w 27"/>
                <a:gd name="T3" fmla="*/ 31 h 50"/>
                <a:gd name="T4" fmla="*/ 16 w 27"/>
                <a:gd name="T5" fmla="*/ 31 h 50"/>
                <a:gd name="T6" fmla="*/ 13 w 27"/>
                <a:gd name="T7" fmla="*/ 12 h 50"/>
                <a:gd name="T8" fmla="*/ 9 w 27"/>
                <a:gd name="T9" fmla="*/ 38 h 50"/>
                <a:gd name="T10" fmla="*/ 7 w 27"/>
                <a:gd name="T11" fmla="*/ 50 h 50"/>
                <a:gd name="T12" fmla="*/ 0 w 27"/>
                <a:gd name="T13" fmla="*/ 50 h 50"/>
                <a:gd name="T14" fmla="*/ 8 w 27"/>
                <a:gd name="T15" fmla="*/ 0 h 50"/>
                <a:gd name="T16" fmla="*/ 18 w 27"/>
                <a:gd name="T17" fmla="*/ 0 h 50"/>
                <a:gd name="T18" fmla="*/ 27 w 27"/>
                <a:gd name="T19" fmla="*/ 50 h 50"/>
                <a:gd name="T20" fmla="*/ 19 w 27"/>
                <a:gd name="T21" fmla="*/ 50 h 50"/>
                <a:gd name="T22" fmla="*/ 17 w 27"/>
                <a:gd name="T23" fmla="*/ 38 h 50"/>
                <a:gd name="T24" fmla="*/ 9 w 27"/>
                <a:gd name="T25"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50">
                  <a:moveTo>
                    <a:pt x="13" y="12"/>
                  </a:moveTo>
                  <a:lnTo>
                    <a:pt x="10" y="31"/>
                  </a:lnTo>
                  <a:lnTo>
                    <a:pt x="16" y="31"/>
                  </a:lnTo>
                  <a:lnTo>
                    <a:pt x="13" y="12"/>
                  </a:lnTo>
                  <a:close/>
                  <a:moveTo>
                    <a:pt x="9" y="38"/>
                  </a:moveTo>
                  <a:lnTo>
                    <a:pt x="7" y="50"/>
                  </a:lnTo>
                  <a:lnTo>
                    <a:pt x="0" y="50"/>
                  </a:lnTo>
                  <a:lnTo>
                    <a:pt x="8" y="0"/>
                  </a:lnTo>
                  <a:lnTo>
                    <a:pt x="18" y="0"/>
                  </a:lnTo>
                  <a:lnTo>
                    <a:pt x="27" y="50"/>
                  </a:lnTo>
                  <a:lnTo>
                    <a:pt x="19" y="50"/>
                  </a:lnTo>
                  <a:lnTo>
                    <a:pt x="17" y="38"/>
                  </a:lnTo>
                  <a:lnTo>
                    <a:pt x="9" y="38"/>
                  </a:lnTo>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Freeform 54"/>
            <p:cNvSpPr>
              <a:spLocks/>
            </p:cNvSpPr>
            <p:nvPr/>
          </p:nvSpPr>
          <p:spPr bwMode="auto">
            <a:xfrm>
              <a:off x="3527426" y="668338"/>
              <a:ext cx="28575" cy="53975"/>
            </a:xfrm>
            <a:custGeom>
              <a:avLst/>
              <a:gdLst>
                <a:gd name="T0" fmla="*/ 7 w 18"/>
                <a:gd name="T1" fmla="*/ 20 h 34"/>
                <a:gd name="T2" fmla="*/ 0 w 18"/>
                <a:gd name="T3" fmla="*/ 0 h 34"/>
                <a:gd name="T4" fmla="*/ 5 w 18"/>
                <a:gd name="T5" fmla="*/ 0 h 34"/>
                <a:gd name="T6" fmla="*/ 9 w 18"/>
                <a:gd name="T7" fmla="*/ 12 h 34"/>
                <a:gd name="T8" fmla="*/ 13 w 18"/>
                <a:gd name="T9" fmla="*/ 0 h 34"/>
                <a:gd name="T10" fmla="*/ 18 w 18"/>
                <a:gd name="T11" fmla="*/ 0 h 34"/>
                <a:gd name="T12" fmla="*/ 11 w 18"/>
                <a:gd name="T13" fmla="*/ 20 h 34"/>
                <a:gd name="T14" fmla="*/ 11 w 18"/>
                <a:gd name="T15" fmla="*/ 34 h 34"/>
                <a:gd name="T16" fmla="*/ 7 w 18"/>
                <a:gd name="T17" fmla="*/ 34 h 34"/>
                <a:gd name="T18" fmla="*/ 7 w 18"/>
                <a:gd name="T1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4">
                  <a:moveTo>
                    <a:pt x="7" y="20"/>
                  </a:moveTo>
                  <a:lnTo>
                    <a:pt x="0" y="0"/>
                  </a:lnTo>
                  <a:lnTo>
                    <a:pt x="5" y="0"/>
                  </a:lnTo>
                  <a:lnTo>
                    <a:pt x="9" y="12"/>
                  </a:lnTo>
                  <a:lnTo>
                    <a:pt x="13" y="0"/>
                  </a:lnTo>
                  <a:lnTo>
                    <a:pt x="18" y="0"/>
                  </a:lnTo>
                  <a:lnTo>
                    <a:pt x="11" y="20"/>
                  </a:lnTo>
                  <a:lnTo>
                    <a:pt x="11" y="34"/>
                  </a:lnTo>
                  <a:lnTo>
                    <a:pt x="7" y="34"/>
                  </a:lnTo>
                  <a:lnTo>
                    <a:pt x="7" y="20"/>
                  </a:lnTo>
                  <a:close/>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55"/>
            <p:cNvSpPr>
              <a:spLocks/>
            </p:cNvSpPr>
            <p:nvPr/>
          </p:nvSpPr>
          <p:spPr bwMode="auto">
            <a:xfrm>
              <a:off x="3565526" y="668338"/>
              <a:ext cx="22225" cy="53975"/>
            </a:xfrm>
            <a:custGeom>
              <a:avLst/>
              <a:gdLst>
                <a:gd name="T0" fmla="*/ 0 w 14"/>
                <a:gd name="T1" fmla="*/ 34 h 34"/>
                <a:gd name="T2" fmla="*/ 0 w 14"/>
                <a:gd name="T3" fmla="*/ 0 h 34"/>
                <a:gd name="T4" fmla="*/ 14 w 14"/>
                <a:gd name="T5" fmla="*/ 0 h 34"/>
                <a:gd name="T6" fmla="*/ 14 w 14"/>
                <a:gd name="T7" fmla="*/ 6 h 34"/>
                <a:gd name="T8" fmla="*/ 4 w 14"/>
                <a:gd name="T9" fmla="*/ 6 h 34"/>
                <a:gd name="T10" fmla="*/ 4 w 14"/>
                <a:gd name="T11" fmla="*/ 14 h 34"/>
                <a:gd name="T12" fmla="*/ 11 w 14"/>
                <a:gd name="T13" fmla="*/ 14 h 34"/>
                <a:gd name="T14" fmla="*/ 11 w 14"/>
                <a:gd name="T15" fmla="*/ 20 h 34"/>
                <a:gd name="T16" fmla="*/ 4 w 14"/>
                <a:gd name="T17" fmla="*/ 20 h 34"/>
                <a:gd name="T18" fmla="*/ 4 w 14"/>
                <a:gd name="T19" fmla="*/ 29 h 34"/>
                <a:gd name="T20" fmla="*/ 14 w 14"/>
                <a:gd name="T21" fmla="*/ 29 h 34"/>
                <a:gd name="T22" fmla="*/ 14 w 14"/>
                <a:gd name="T23" fmla="*/ 34 h 34"/>
                <a:gd name="T24" fmla="*/ 0 w 14"/>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4">
                  <a:moveTo>
                    <a:pt x="0" y="34"/>
                  </a:moveTo>
                  <a:lnTo>
                    <a:pt x="0" y="0"/>
                  </a:lnTo>
                  <a:lnTo>
                    <a:pt x="14" y="0"/>
                  </a:lnTo>
                  <a:lnTo>
                    <a:pt x="14" y="6"/>
                  </a:lnTo>
                  <a:lnTo>
                    <a:pt x="4" y="6"/>
                  </a:lnTo>
                  <a:lnTo>
                    <a:pt x="4" y="14"/>
                  </a:lnTo>
                  <a:lnTo>
                    <a:pt x="11" y="14"/>
                  </a:lnTo>
                  <a:lnTo>
                    <a:pt x="11" y="20"/>
                  </a:lnTo>
                  <a:lnTo>
                    <a:pt x="4" y="20"/>
                  </a:lnTo>
                  <a:lnTo>
                    <a:pt x="4" y="29"/>
                  </a:lnTo>
                  <a:lnTo>
                    <a:pt x="14" y="29"/>
                  </a:lnTo>
                  <a:lnTo>
                    <a:pt x="14" y="34"/>
                  </a:lnTo>
                  <a:lnTo>
                    <a:pt x="0" y="34"/>
                  </a:lnTo>
                  <a:close/>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Freeform 56"/>
            <p:cNvSpPr>
              <a:spLocks noEditPoints="1"/>
            </p:cNvSpPr>
            <p:nvPr/>
          </p:nvSpPr>
          <p:spPr bwMode="auto">
            <a:xfrm>
              <a:off x="3594101" y="668338"/>
              <a:ext cx="26988" cy="53975"/>
            </a:xfrm>
            <a:custGeom>
              <a:avLst/>
              <a:gdLst>
                <a:gd name="T0" fmla="*/ 16 w 25"/>
                <a:gd name="T1" fmla="*/ 12 h 50"/>
                <a:gd name="T2" fmla="*/ 12 w 25"/>
                <a:gd name="T3" fmla="*/ 8 h 50"/>
                <a:gd name="T4" fmla="*/ 8 w 25"/>
                <a:gd name="T5" fmla="*/ 8 h 50"/>
                <a:gd name="T6" fmla="*/ 8 w 25"/>
                <a:gd name="T7" fmla="*/ 24 h 50"/>
                <a:gd name="T8" fmla="*/ 12 w 25"/>
                <a:gd name="T9" fmla="*/ 24 h 50"/>
                <a:gd name="T10" fmla="*/ 15 w 25"/>
                <a:gd name="T11" fmla="*/ 23 h 50"/>
                <a:gd name="T12" fmla="*/ 16 w 25"/>
                <a:gd name="T13" fmla="*/ 19 h 50"/>
                <a:gd name="T14" fmla="*/ 16 w 25"/>
                <a:gd name="T15" fmla="*/ 12 h 50"/>
                <a:gd name="T16" fmla="*/ 12 w 25"/>
                <a:gd name="T17" fmla="*/ 0 h 50"/>
                <a:gd name="T18" fmla="*/ 21 w 25"/>
                <a:gd name="T19" fmla="*/ 4 h 50"/>
                <a:gd name="T20" fmla="*/ 24 w 25"/>
                <a:gd name="T21" fmla="*/ 12 h 50"/>
                <a:gd name="T22" fmla="*/ 24 w 25"/>
                <a:gd name="T23" fmla="*/ 19 h 50"/>
                <a:gd name="T24" fmla="*/ 20 w 25"/>
                <a:gd name="T25" fmla="*/ 28 h 50"/>
                <a:gd name="T26" fmla="*/ 25 w 25"/>
                <a:gd name="T27" fmla="*/ 50 h 50"/>
                <a:gd name="T28" fmla="*/ 17 w 25"/>
                <a:gd name="T29" fmla="*/ 50 h 50"/>
                <a:gd name="T30" fmla="*/ 13 w 25"/>
                <a:gd name="T31" fmla="*/ 31 h 50"/>
                <a:gd name="T32" fmla="*/ 12 w 25"/>
                <a:gd name="T33" fmla="*/ 31 h 50"/>
                <a:gd name="T34" fmla="*/ 8 w 25"/>
                <a:gd name="T35" fmla="*/ 31 h 50"/>
                <a:gd name="T36" fmla="*/ 8 w 25"/>
                <a:gd name="T37" fmla="*/ 50 h 50"/>
                <a:gd name="T38" fmla="*/ 0 w 25"/>
                <a:gd name="T39" fmla="*/ 50 h 50"/>
                <a:gd name="T40" fmla="*/ 0 w 25"/>
                <a:gd name="T41" fmla="*/ 0 h 50"/>
                <a:gd name="T42" fmla="*/ 12 w 25"/>
                <a:gd name="T4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50">
                  <a:moveTo>
                    <a:pt x="16" y="12"/>
                  </a:moveTo>
                  <a:cubicBezTo>
                    <a:pt x="16" y="9"/>
                    <a:pt x="15" y="8"/>
                    <a:pt x="12" y="8"/>
                  </a:cubicBezTo>
                  <a:lnTo>
                    <a:pt x="8" y="8"/>
                  </a:lnTo>
                  <a:lnTo>
                    <a:pt x="8" y="24"/>
                  </a:lnTo>
                  <a:lnTo>
                    <a:pt x="12" y="24"/>
                  </a:lnTo>
                  <a:lnTo>
                    <a:pt x="15" y="23"/>
                  </a:lnTo>
                  <a:lnTo>
                    <a:pt x="16" y="19"/>
                  </a:lnTo>
                  <a:lnTo>
                    <a:pt x="16" y="12"/>
                  </a:lnTo>
                  <a:close/>
                  <a:moveTo>
                    <a:pt x="12" y="0"/>
                  </a:moveTo>
                  <a:cubicBezTo>
                    <a:pt x="16" y="0"/>
                    <a:pt x="19" y="2"/>
                    <a:pt x="21" y="4"/>
                  </a:cubicBezTo>
                  <a:cubicBezTo>
                    <a:pt x="23" y="6"/>
                    <a:pt x="24" y="9"/>
                    <a:pt x="24" y="12"/>
                  </a:cubicBezTo>
                  <a:lnTo>
                    <a:pt x="24" y="19"/>
                  </a:lnTo>
                  <a:cubicBezTo>
                    <a:pt x="24" y="23"/>
                    <a:pt x="22" y="26"/>
                    <a:pt x="20" y="28"/>
                  </a:cubicBezTo>
                  <a:lnTo>
                    <a:pt x="25" y="50"/>
                  </a:lnTo>
                  <a:lnTo>
                    <a:pt x="17" y="50"/>
                  </a:lnTo>
                  <a:lnTo>
                    <a:pt x="13" y="31"/>
                  </a:lnTo>
                  <a:lnTo>
                    <a:pt x="12" y="31"/>
                  </a:lnTo>
                  <a:lnTo>
                    <a:pt x="8" y="31"/>
                  </a:lnTo>
                  <a:lnTo>
                    <a:pt x="8" y="50"/>
                  </a:lnTo>
                  <a:lnTo>
                    <a:pt x="0" y="50"/>
                  </a:lnTo>
                  <a:lnTo>
                    <a:pt x="0" y="0"/>
                  </a:lnTo>
                  <a:lnTo>
                    <a:pt x="12" y="0"/>
                  </a:lnTo>
                </a:path>
              </a:pathLst>
            </a:cu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57"/>
            <p:cNvSpPr>
              <a:spLocks/>
            </p:cNvSpPr>
            <p:nvPr/>
          </p:nvSpPr>
          <p:spPr bwMode="auto">
            <a:xfrm>
              <a:off x="3257551" y="425450"/>
              <a:ext cx="14288" cy="52388"/>
            </a:xfrm>
            <a:custGeom>
              <a:avLst/>
              <a:gdLst>
                <a:gd name="T0" fmla="*/ 6 w 13"/>
                <a:gd name="T1" fmla="*/ 49 h 49"/>
                <a:gd name="T2" fmla="*/ 6 w 13"/>
                <a:gd name="T3" fmla="*/ 11 h 49"/>
                <a:gd name="T4" fmla="*/ 0 w 13"/>
                <a:gd name="T5" fmla="*/ 11 h 49"/>
                <a:gd name="T6" fmla="*/ 0 w 13"/>
                <a:gd name="T7" fmla="*/ 6 h 49"/>
                <a:gd name="T8" fmla="*/ 5 w 13"/>
                <a:gd name="T9" fmla="*/ 4 h 49"/>
                <a:gd name="T10" fmla="*/ 8 w 13"/>
                <a:gd name="T11" fmla="*/ 0 h 49"/>
                <a:gd name="T12" fmla="*/ 13 w 13"/>
                <a:gd name="T13" fmla="*/ 0 h 49"/>
                <a:gd name="T14" fmla="*/ 13 w 13"/>
                <a:gd name="T15" fmla="*/ 49 h 49"/>
                <a:gd name="T16" fmla="*/ 6 w 13"/>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9">
                  <a:moveTo>
                    <a:pt x="6" y="49"/>
                  </a:moveTo>
                  <a:lnTo>
                    <a:pt x="6" y="11"/>
                  </a:lnTo>
                  <a:lnTo>
                    <a:pt x="0" y="11"/>
                  </a:lnTo>
                  <a:lnTo>
                    <a:pt x="0" y="6"/>
                  </a:lnTo>
                  <a:cubicBezTo>
                    <a:pt x="2" y="6"/>
                    <a:pt x="3" y="5"/>
                    <a:pt x="5" y="4"/>
                  </a:cubicBezTo>
                  <a:cubicBezTo>
                    <a:pt x="6" y="3"/>
                    <a:pt x="8" y="2"/>
                    <a:pt x="8" y="0"/>
                  </a:cubicBezTo>
                  <a:lnTo>
                    <a:pt x="13" y="0"/>
                  </a:lnTo>
                  <a:lnTo>
                    <a:pt x="13" y="49"/>
                  </a:lnTo>
                  <a:lnTo>
                    <a:pt x="6"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Freeform 58"/>
            <p:cNvSpPr>
              <a:spLocks/>
            </p:cNvSpPr>
            <p:nvPr/>
          </p:nvSpPr>
          <p:spPr bwMode="auto">
            <a:xfrm>
              <a:off x="3341688" y="425450"/>
              <a:ext cx="26988" cy="52388"/>
            </a:xfrm>
            <a:custGeom>
              <a:avLst/>
              <a:gdLst>
                <a:gd name="T0" fmla="*/ 0 w 24"/>
                <a:gd name="T1" fmla="*/ 14 h 49"/>
                <a:gd name="T2" fmla="*/ 4 w 24"/>
                <a:gd name="T3" fmla="*/ 3 h 49"/>
                <a:gd name="T4" fmla="*/ 13 w 24"/>
                <a:gd name="T5" fmla="*/ 0 h 49"/>
                <a:gd name="T6" fmla="*/ 21 w 24"/>
                <a:gd name="T7" fmla="*/ 3 h 49"/>
                <a:gd name="T8" fmla="*/ 24 w 24"/>
                <a:gd name="T9" fmla="*/ 12 h 49"/>
                <a:gd name="T10" fmla="*/ 22 w 24"/>
                <a:gd name="T11" fmla="*/ 22 h 49"/>
                <a:gd name="T12" fmla="*/ 17 w 24"/>
                <a:gd name="T13" fmla="*/ 31 h 49"/>
                <a:gd name="T14" fmla="*/ 13 w 24"/>
                <a:gd name="T15" fmla="*/ 36 h 49"/>
                <a:gd name="T16" fmla="*/ 12 w 24"/>
                <a:gd name="T17" fmla="*/ 38 h 49"/>
                <a:gd name="T18" fmla="*/ 10 w 24"/>
                <a:gd name="T19" fmla="*/ 41 h 49"/>
                <a:gd name="T20" fmla="*/ 9 w 24"/>
                <a:gd name="T21" fmla="*/ 42 h 49"/>
                <a:gd name="T22" fmla="*/ 24 w 24"/>
                <a:gd name="T23" fmla="*/ 42 h 49"/>
                <a:gd name="T24" fmla="*/ 24 w 24"/>
                <a:gd name="T25" fmla="*/ 49 h 49"/>
                <a:gd name="T26" fmla="*/ 0 w 24"/>
                <a:gd name="T27" fmla="*/ 49 h 49"/>
                <a:gd name="T28" fmla="*/ 0 w 24"/>
                <a:gd name="T29" fmla="*/ 42 h 49"/>
                <a:gd name="T30" fmla="*/ 2 w 24"/>
                <a:gd name="T31" fmla="*/ 40 h 49"/>
                <a:gd name="T32" fmla="*/ 4 w 24"/>
                <a:gd name="T33" fmla="*/ 37 h 49"/>
                <a:gd name="T34" fmla="*/ 6 w 24"/>
                <a:gd name="T35" fmla="*/ 34 h 49"/>
                <a:gd name="T36" fmla="*/ 11 w 24"/>
                <a:gd name="T37" fmla="*/ 27 h 49"/>
                <a:gd name="T38" fmla="*/ 16 w 24"/>
                <a:gd name="T39" fmla="*/ 18 h 49"/>
                <a:gd name="T40" fmla="*/ 17 w 24"/>
                <a:gd name="T41" fmla="*/ 12 h 49"/>
                <a:gd name="T42" fmla="*/ 16 w 24"/>
                <a:gd name="T43" fmla="*/ 8 h 49"/>
                <a:gd name="T44" fmla="*/ 13 w 24"/>
                <a:gd name="T45" fmla="*/ 7 h 49"/>
                <a:gd name="T46" fmla="*/ 8 w 24"/>
                <a:gd name="T47" fmla="*/ 10 h 49"/>
                <a:gd name="T48" fmla="*/ 8 w 24"/>
                <a:gd name="T49" fmla="*/ 13 h 49"/>
                <a:gd name="T50" fmla="*/ 8 w 24"/>
                <a:gd name="T51" fmla="*/ 15 h 49"/>
                <a:gd name="T52" fmla="*/ 0 w 24"/>
                <a:gd name="T53" fmla="*/ 15 h 49"/>
                <a:gd name="T54" fmla="*/ 0 w 24"/>
                <a:gd name="T55"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49">
                  <a:moveTo>
                    <a:pt x="0" y="14"/>
                  </a:moveTo>
                  <a:cubicBezTo>
                    <a:pt x="0" y="9"/>
                    <a:pt x="2" y="6"/>
                    <a:pt x="4" y="3"/>
                  </a:cubicBezTo>
                  <a:cubicBezTo>
                    <a:pt x="6" y="1"/>
                    <a:pt x="9" y="0"/>
                    <a:pt x="13" y="0"/>
                  </a:cubicBezTo>
                  <a:cubicBezTo>
                    <a:pt x="16" y="0"/>
                    <a:pt x="19" y="1"/>
                    <a:pt x="21" y="3"/>
                  </a:cubicBezTo>
                  <a:cubicBezTo>
                    <a:pt x="23" y="6"/>
                    <a:pt x="24" y="9"/>
                    <a:pt x="24" y="12"/>
                  </a:cubicBezTo>
                  <a:cubicBezTo>
                    <a:pt x="24" y="15"/>
                    <a:pt x="24" y="19"/>
                    <a:pt x="22" y="22"/>
                  </a:cubicBezTo>
                  <a:cubicBezTo>
                    <a:pt x="21" y="23"/>
                    <a:pt x="20" y="26"/>
                    <a:pt x="17" y="31"/>
                  </a:cubicBezTo>
                  <a:cubicBezTo>
                    <a:pt x="16" y="32"/>
                    <a:pt x="15" y="34"/>
                    <a:pt x="13" y="36"/>
                  </a:cubicBezTo>
                  <a:lnTo>
                    <a:pt x="12" y="38"/>
                  </a:lnTo>
                  <a:lnTo>
                    <a:pt x="10" y="41"/>
                  </a:lnTo>
                  <a:lnTo>
                    <a:pt x="9" y="42"/>
                  </a:lnTo>
                  <a:lnTo>
                    <a:pt x="24" y="42"/>
                  </a:lnTo>
                  <a:lnTo>
                    <a:pt x="24" y="49"/>
                  </a:lnTo>
                  <a:lnTo>
                    <a:pt x="0" y="49"/>
                  </a:lnTo>
                  <a:lnTo>
                    <a:pt x="0" y="42"/>
                  </a:lnTo>
                  <a:cubicBezTo>
                    <a:pt x="0" y="42"/>
                    <a:pt x="1" y="41"/>
                    <a:pt x="2" y="40"/>
                  </a:cubicBezTo>
                  <a:lnTo>
                    <a:pt x="4" y="37"/>
                  </a:lnTo>
                  <a:lnTo>
                    <a:pt x="6" y="34"/>
                  </a:lnTo>
                  <a:cubicBezTo>
                    <a:pt x="7" y="33"/>
                    <a:pt x="8" y="30"/>
                    <a:pt x="11" y="27"/>
                  </a:cubicBezTo>
                  <a:cubicBezTo>
                    <a:pt x="13" y="24"/>
                    <a:pt x="15" y="21"/>
                    <a:pt x="16" y="18"/>
                  </a:cubicBezTo>
                  <a:cubicBezTo>
                    <a:pt x="17" y="16"/>
                    <a:pt x="17" y="14"/>
                    <a:pt x="17" y="12"/>
                  </a:cubicBezTo>
                  <a:lnTo>
                    <a:pt x="16" y="8"/>
                  </a:lnTo>
                  <a:lnTo>
                    <a:pt x="13" y="7"/>
                  </a:lnTo>
                  <a:cubicBezTo>
                    <a:pt x="10" y="7"/>
                    <a:pt x="9" y="8"/>
                    <a:pt x="8" y="10"/>
                  </a:cubicBezTo>
                  <a:lnTo>
                    <a:pt x="8" y="13"/>
                  </a:lnTo>
                  <a:lnTo>
                    <a:pt x="8" y="15"/>
                  </a:lnTo>
                  <a:lnTo>
                    <a:pt x="0" y="15"/>
                  </a:lnTo>
                  <a:lnTo>
                    <a:pt x="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Freeform 59"/>
            <p:cNvSpPr>
              <a:spLocks/>
            </p:cNvSpPr>
            <p:nvPr/>
          </p:nvSpPr>
          <p:spPr bwMode="auto">
            <a:xfrm>
              <a:off x="3689351" y="423863"/>
              <a:ext cx="25400" cy="55563"/>
            </a:xfrm>
            <a:custGeom>
              <a:avLst/>
              <a:gdLst>
                <a:gd name="T0" fmla="*/ 11 w 24"/>
                <a:gd name="T1" fmla="*/ 43 h 51"/>
                <a:gd name="T2" fmla="*/ 16 w 24"/>
                <a:gd name="T3" fmla="*/ 38 h 51"/>
                <a:gd name="T4" fmla="*/ 16 w 24"/>
                <a:gd name="T5" fmla="*/ 35 h 51"/>
                <a:gd name="T6" fmla="*/ 8 w 24"/>
                <a:gd name="T7" fmla="*/ 28 h 51"/>
                <a:gd name="T8" fmla="*/ 8 w 24"/>
                <a:gd name="T9" fmla="*/ 21 h 51"/>
                <a:gd name="T10" fmla="*/ 15 w 24"/>
                <a:gd name="T11" fmla="*/ 19 h 51"/>
                <a:gd name="T12" fmla="*/ 17 w 24"/>
                <a:gd name="T13" fmla="*/ 13 h 51"/>
                <a:gd name="T14" fmla="*/ 17 w 24"/>
                <a:gd name="T15" fmla="*/ 12 h 51"/>
                <a:gd name="T16" fmla="*/ 12 w 24"/>
                <a:gd name="T17" fmla="*/ 7 h 51"/>
                <a:gd name="T18" fmla="*/ 9 w 24"/>
                <a:gd name="T19" fmla="*/ 9 h 51"/>
                <a:gd name="T20" fmla="*/ 8 w 24"/>
                <a:gd name="T21" fmla="*/ 12 h 51"/>
                <a:gd name="T22" fmla="*/ 8 w 24"/>
                <a:gd name="T23" fmla="*/ 14 h 51"/>
                <a:gd name="T24" fmla="*/ 1 w 24"/>
                <a:gd name="T25" fmla="*/ 14 h 51"/>
                <a:gd name="T26" fmla="*/ 1 w 24"/>
                <a:gd name="T27" fmla="*/ 13 h 51"/>
                <a:gd name="T28" fmla="*/ 3 w 24"/>
                <a:gd name="T29" fmla="*/ 4 h 51"/>
                <a:gd name="T30" fmla="*/ 12 w 24"/>
                <a:gd name="T31" fmla="*/ 0 h 51"/>
                <a:gd name="T32" fmla="*/ 20 w 24"/>
                <a:gd name="T33" fmla="*/ 4 h 51"/>
                <a:gd name="T34" fmla="*/ 23 w 24"/>
                <a:gd name="T35" fmla="*/ 12 h 51"/>
                <a:gd name="T36" fmla="*/ 23 w 24"/>
                <a:gd name="T37" fmla="*/ 14 h 51"/>
                <a:gd name="T38" fmla="*/ 20 w 24"/>
                <a:gd name="T39" fmla="*/ 22 h 51"/>
                <a:gd name="T40" fmla="*/ 18 w 24"/>
                <a:gd name="T41" fmla="*/ 24 h 51"/>
                <a:gd name="T42" fmla="*/ 23 w 24"/>
                <a:gd name="T43" fmla="*/ 30 h 51"/>
                <a:gd name="T44" fmla="*/ 24 w 24"/>
                <a:gd name="T45" fmla="*/ 34 h 51"/>
                <a:gd name="T46" fmla="*/ 24 w 24"/>
                <a:gd name="T47" fmla="*/ 38 h 51"/>
                <a:gd name="T48" fmla="*/ 20 w 24"/>
                <a:gd name="T49" fmla="*/ 47 h 51"/>
                <a:gd name="T50" fmla="*/ 11 w 24"/>
                <a:gd name="T51" fmla="*/ 51 h 51"/>
                <a:gd name="T52" fmla="*/ 3 w 24"/>
                <a:gd name="T53" fmla="*/ 47 h 51"/>
                <a:gd name="T54" fmla="*/ 0 w 24"/>
                <a:gd name="T55" fmla="*/ 39 h 51"/>
                <a:gd name="T56" fmla="*/ 0 w 24"/>
                <a:gd name="T57" fmla="*/ 38 h 51"/>
                <a:gd name="T58" fmla="*/ 7 w 24"/>
                <a:gd name="T59" fmla="*/ 37 h 51"/>
                <a:gd name="T60" fmla="*/ 7 w 24"/>
                <a:gd name="T61" fmla="*/ 39 h 51"/>
                <a:gd name="T62" fmla="*/ 8 w 24"/>
                <a:gd name="T63" fmla="*/ 42 h 51"/>
                <a:gd name="T64" fmla="*/ 11 w 24"/>
                <a:gd name="T65"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51">
                  <a:moveTo>
                    <a:pt x="11" y="43"/>
                  </a:moveTo>
                  <a:cubicBezTo>
                    <a:pt x="15" y="43"/>
                    <a:pt x="16" y="41"/>
                    <a:pt x="16" y="38"/>
                  </a:cubicBezTo>
                  <a:lnTo>
                    <a:pt x="16" y="35"/>
                  </a:lnTo>
                  <a:cubicBezTo>
                    <a:pt x="16" y="30"/>
                    <a:pt x="14" y="28"/>
                    <a:pt x="8" y="28"/>
                  </a:cubicBezTo>
                  <a:lnTo>
                    <a:pt x="8" y="21"/>
                  </a:lnTo>
                  <a:cubicBezTo>
                    <a:pt x="11" y="21"/>
                    <a:pt x="13" y="21"/>
                    <a:pt x="15" y="19"/>
                  </a:cubicBezTo>
                  <a:cubicBezTo>
                    <a:pt x="16" y="18"/>
                    <a:pt x="17" y="16"/>
                    <a:pt x="17" y="13"/>
                  </a:cubicBezTo>
                  <a:lnTo>
                    <a:pt x="17" y="12"/>
                  </a:lnTo>
                  <a:cubicBezTo>
                    <a:pt x="17" y="9"/>
                    <a:pt x="15" y="7"/>
                    <a:pt x="12" y="7"/>
                  </a:cubicBezTo>
                  <a:cubicBezTo>
                    <a:pt x="11" y="7"/>
                    <a:pt x="10" y="8"/>
                    <a:pt x="9" y="9"/>
                  </a:cubicBezTo>
                  <a:lnTo>
                    <a:pt x="8" y="12"/>
                  </a:lnTo>
                  <a:lnTo>
                    <a:pt x="8" y="14"/>
                  </a:lnTo>
                  <a:lnTo>
                    <a:pt x="1" y="14"/>
                  </a:lnTo>
                  <a:lnTo>
                    <a:pt x="1" y="13"/>
                  </a:lnTo>
                  <a:cubicBezTo>
                    <a:pt x="1" y="9"/>
                    <a:pt x="2" y="6"/>
                    <a:pt x="3" y="4"/>
                  </a:cubicBezTo>
                  <a:cubicBezTo>
                    <a:pt x="5" y="2"/>
                    <a:pt x="8" y="0"/>
                    <a:pt x="12" y="0"/>
                  </a:cubicBezTo>
                  <a:cubicBezTo>
                    <a:pt x="15" y="0"/>
                    <a:pt x="18" y="1"/>
                    <a:pt x="20" y="4"/>
                  </a:cubicBezTo>
                  <a:cubicBezTo>
                    <a:pt x="22" y="6"/>
                    <a:pt x="23" y="9"/>
                    <a:pt x="23" y="12"/>
                  </a:cubicBezTo>
                  <a:lnTo>
                    <a:pt x="23" y="14"/>
                  </a:lnTo>
                  <a:cubicBezTo>
                    <a:pt x="23" y="17"/>
                    <a:pt x="22" y="19"/>
                    <a:pt x="20" y="22"/>
                  </a:cubicBezTo>
                  <a:lnTo>
                    <a:pt x="18" y="24"/>
                  </a:lnTo>
                  <a:cubicBezTo>
                    <a:pt x="20" y="25"/>
                    <a:pt x="22" y="27"/>
                    <a:pt x="23" y="30"/>
                  </a:cubicBezTo>
                  <a:cubicBezTo>
                    <a:pt x="23" y="31"/>
                    <a:pt x="24" y="33"/>
                    <a:pt x="24" y="34"/>
                  </a:cubicBezTo>
                  <a:lnTo>
                    <a:pt x="24" y="38"/>
                  </a:lnTo>
                  <a:cubicBezTo>
                    <a:pt x="24" y="42"/>
                    <a:pt x="22" y="45"/>
                    <a:pt x="20" y="47"/>
                  </a:cubicBezTo>
                  <a:cubicBezTo>
                    <a:pt x="18" y="49"/>
                    <a:pt x="15" y="51"/>
                    <a:pt x="11" y="51"/>
                  </a:cubicBezTo>
                  <a:cubicBezTo>
                    <a:pt x="8" y="51"/>
                    <a:pt x="5" y="49"/>
                    <a:pt x="3" y="47"/>
                  </a:cubicBezTo>
                  <a:cubicBezTo>
                    <a:pt x="1" y="45"/>
                    <a:pt x="0" y="42"/>
                    <a:pt x="0" y="39"/>
                  </a:cubicBezTo>
                  <a:lnTo>
                    <a:pt x="0" y="38"/>
                  </a:lnTo>
                  <a:lnTo>
                    <a:pt x="7" y="37"/>
                  </a:lnTo>
                  <a:lnTo>
                    <a:pt x="7" y="39"/>
                  </a:lnTo>
                  <a:lnTo>
                    <a:pt x="8" y="42"/>
                  </a:lnTo>
                  <a:lnTo>
                    <a:pt x="11" y="4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Freeform 60"/>
            <p:cNvSpPr>
              <a:spLocks noEditPoints="1"/>
            </p:cNvSpPr>
            <p:nvPr/>
          </p:nvSpPr>
          <p:spPr bwMode="auto">
            <a:xfrm>
              <a:off x="3778251" y="425450"/>
              <a:ext cx="26988" cy="52388"/>
            </a:xfrm>
            <a:custGeom>
              <a:avLst/>
              <a:gdLst>
                <a:gd name="T0" fmla="*/ 13 w 25"/>
                <a:gd name="T1" fmla="*/ 31 h 49"/>
                <a:gd name="T2" fmla="*/ 13 w 25"/>
                <a:gd name="T3" fmla="*/ 16 h 49"/>
                <a:gd name="T4" fmla="*/ 7 w 25"/>
                <a:gd name="T5" fmla="*/ 31 h 49"/>
                <a:gd name="T6" fmla="*/ 13 w 25"/>
                <a:gd name="T7" fmla="*/ 31 h 49"/>
                <a:gd name="T8" fmla="*/ 0 w 25"/>
                <a:gd name="T9" fmla="*/ 31 h 49"/>
                <a:gd name="T10" fmla="*/ 13 w 25"/>
                <a:gd name="T11" fmla="*/ 0 h 49"/>
                <a:gd name="T12" fmla="*/ 21 w 25"/>
                <a:gd name="T13" fmla="*/ 0 h 49"/>
                <a:gd name="T14" fmla="*/ 21 w 25"/>
                <a:gd name="T15" fmla="*/ 31 h 49"/>
                <a:gd name="T16" fmla="*/ 25 w 25"/>
                <a:gd name="T17" fmla="*/ 31 h 49"/>
                <a:gd name="T18" fmla="*/ 25 w 25"/>
                <a:gd name="T19" fmla="*/ 38 h 49"/>
                <a:gd name="T20" fmla="*/ 21 w 25"/>
                <a:gd name="T21" fmla="*/ 38 h 49"/>
                <a:gd name="T22" fmla="*/ 21 w 25"/>
                <a:gd name="T23" fmla="*/ 49 h 49"/>
                <a:gd name="T24" fmla="*/ 13 w 25"/>
                <a:gd name="T25" fmla="*/ 49 h 49"/>
                <a:gd name="T26" fmla="*/ 13 w 25"/>
                <a:gd name="T27" fmla="*/ 38 h 49"/>
                <a:gd name="T28" fmla="*/ 0 w 25"/>
                <a:gd name="T29" fmla="*/ 38 h 49"/>
                <a:gd name="T30" fmla="*/ 0 w 25"/>
                <a:gd name="T31"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49">
                  <a:moveTo>
                    <a:pt x="13" y="31"/>
                  </a:moveTo>
                  <a:lnTo>
                    <a:pt x="13" y="16"/>
                  </a:lnTo>
                  <a:lnTo>
                    <a:pt x="7" y="31"/>
                  </a:lnTo>
                  <a:lnTo>
                    <a:pt x="13" y="31"/>
                  </a:lnTo>
                  <a:close/>
                  <a:moveTo>
                    <a:pt x="0" y="31"/>
                  </a:moveTo>
                  <a:lnTo>
                    <a:pt x="13" y="0"/>
                  </a:lnTo>
                  <a:lnTo>
                    <a:pt x="21" y="0"/>
                  </a:lnTo>
                  <a:lnTo>
                    <a:pt x="21" y="31"/>
                  </a:lnTo>
                  <a:lnTo>
                    <a:pt x="25" y="31"/>
                  </a:lnTo>
                  <a:lnTo>
                    <a:pt x="25" y="38"/>
                  </a:lnTo>
                  <a:lnTo>
                    <a:pt x="21" y="38"/>
                  </a:lnTo>
                  <a:lnTo>
                    <a:pt x="21" y="49"/>
                  </a:lnTo>
                  <a:lnTo>
                    <a:pt x="13" y="49"/>
                  </a:lnTo>
                  <a:lnTo>
                    <a:pt x="13" y="38"/>
                  </a:lnTo>
                  <a:lnTo>
                    <a:pt x="0" y="38"/>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Oval 61"/>
            <p:cNvSpPr>
              <a:spLocks noChangeArrowheads="1"/>
            </p:cNvSpPr>
            <p:nvPr/>
          </p:nvSpPr>
          <p:spPr bwMode="auto">
            <a:xfrm>
              <a:off x="3644901"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Oval 62"/>
            <p:cNvSpPr>
              <a:spLocks noChangeArrowheads="1"/>
            </p:cNvSpPr>
            <p:nvPr/>
          </p:nvSpPr>
          <p:spPr bwMode="auto">
            <a:xfrm>
              <a:off x="3644901"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Oval 63"/>
            <p:cNvSpPr>
              <a:spLocks noChangeArrowheads="1"/>
            </p:cNvSpPr>
            <p:nvPr/>
          </p:nvSpPr>
          <p:spPr bwMode="auto">
            <a:xfrm>
              <a:off x="3644901"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Oval 64"/>
            <p:cNvSpPr>
              <a:spLocks noChangeArrowheads="1"/>
            </p:cNvSpPr>
            <p:nvPr/>
          </p:nvSpPr>
          <p:spPr bwMode="auto">
            <a:xfrm>
              <a:off x="3644901"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Oval 65"/>
            <p:cNvSpPr>
              <a:spLocks noChangeArrowheads="1"/>
            </p:cNvSpPr>
            <p:nvPr/>
          </p:nvSpPr>
          <p:spPr bwMode="auto">
            <a:xfrm>
              <a:off x="3721101"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Oval 66"/>
            <p:cNvSpPr>
              <a:spLocks noChangeArrowheads="1"/>
            </p:cNvSpPr>
            <p:nvPr/>
          </p:nvSpPr>
          <p:spPr bwMode="auto">
            <a:xfrm>
              <a:off x="369728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Oval 67"/>
            <p:cNvSpPr>
              <a:spLocks noChangeArrowheads="1"/>
            </p:cNvSpPr>
            <p:nvPr/>
          </p:nvSpPr>
          <p:spPr bwMode="auto">
            <a:xfrm>
              <a:off x="367188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Oval 68"/>
            <p:cNvSpPr>
              <a:spLocks noChangeArrowheads="1"/>
            </p:cNvSpPr>
            <p:nvPr/>
          </p:nvSpPr>
          <p:spPr bwMode="auto">
            <a:xfrm>
              <a:off x="3721101"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Oval 69"/>
            <p:cNvSpPr>
              <a:spLocks noChangeArrowheads="1"/>
            </p:cNvSpPr>
            <p:nvPr/>
          </p:nvSpPr>
          <p:spPr bwMode="auto">
            <a:xfrm>
              <a:off x="369728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Oval 70"/>
            <p:cNvSpPr>
              <a:spLocks noChangeArrowheads="1"/>
            </p:cNvSpPr>
            <p:nvPr/>
          </p:nvSpPr>
          <p:spPr bwMode="auto">
            <a:xfrm>
              <a:off x="367188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Oval 71"/>
            <p:cNvSpPr>
              <a:spLocks noChangeArrowheads="1"/>
            </p:cNvSpPr>
            <p:nvPr/>
          </p:nvSpPr>
          <p:spPr bwMode="auto">
            <a:xfrm>
              <a:off x="3721101"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Oval 72"/>
            <p:cNvSpPr>
              <a:spLocks noChangeArrowheads="1"/>
            </p:cNvSpPr>
            <p:nvPr/>
          </p:nvSpPr>
          <p:spPr bwMode="auto">
            <a:xfrm>
              <a:off x="369728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Oval 73"/>
            <p:cNvSpPr>
              <a:spLocks noChangeArrowheads="1"/>
            </p:cNvSpPr>
            <p:nvPr/>
          </p:nvSpPr>
          <p:spPr bwMode="auto">
            <a:xfrm>
              <a:off x="367188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Oval 74"/>
            <p:cNvSpPr>
              <a:spLocks noChangeArrowheads="1"/>
            </p:cNvSpPr>
            <p:nvPr/>
          </p:nvSpPr>
          <p:spPr bwMode="auto">
            <a:xfrm>
              <a:off x="3644901"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Oval 75"/>
            <p:cNvSpPr>
              <a:spLocks noChangeArrowheads="1"/>
            </p:cNvSpPr>
            <p:nvPr/>
          </p:nvSpPr>
          <p:spPr bwMode="auto">
            <a:xfrm>
              <a:off x="3644901"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Oval 76"/>
            <p:cNvSpPr>
              <a:spLocks noChangeArrowheads="1"/>
            </p:cNvSpPr>
            <p:nvPr/>
          </p:nvSpPr>
          <p:spPr bwMode="auto">
            <a:xfrm>
              <a:off x="3721101" y="8080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Oval 77"/>
            <p:cNvSpPr>
              <a:spLocks noChangeArrowheads="1"/>
            </p:cNvSpPr>
            <p:nvPr/>
          </p:nvSpPr>
          <p:spPr bwMode="auto">
            <a:xfrm>
              <a:off x="3721101" y="8334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Oval 78"/>
            <p:cNvSpPr>
              <a:spLocks noChangeArrowheads="1"/>
            </p:cNvSpPr>
            <p:nvPr/>
          </p:nvSpPr>
          <p:spPr bwMode="auto">
            <a:xfrm>
              <a:off x="3721101" y="8826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Oval 79"/>
            <p:cNvSpPr>
              <a:spLocks noChangeArrowheads="1"/>
            </p:cNvSpPr>
            <p:nvPr/>
          </p:nvSpPr>
          <p:spPr bwMode="auto">
            <a:xfrm>
              <a:off x="3721101" y="909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Oval 80"/>
            <p:cNvSpPr>
              <a:spLocks noChangeArrowheads="1"/>
            </p:cNvSpPr>
            <p:nvPr/>
          </p:nvSpPr>
          <p:spPr bwMode="auto">
            <a:xfrm>
              <a:off x="3644901"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Oval 81"/>
            <p:cNvSpPr>
              <a:spLocks noChangeArrowheads="1"/>
            </p:cNvSpPr>
            <p:nvPr/>
          </p:nvSpPr>
          <p:spPr bwMode="auto">
            <a:xfrm>
              <a:off x="344963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Oval 82"/>
            <p:cNvSpPr>
              <a:spLocks noChangeArrowheads="1"/>
            </p:cNvSpPr>
            <p:nvPr/>
          </p:nvSpPr>
          <p:spPr bwMode="auto">
            <a:xfrm>
              <a:off x="3449638"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Oval 83"/>
            <p:cNvSpPr>
              <a:spLocks noChangeArrowheads="1"/>
            </p:cNvSpPr>
            <p:nvPr/>
          </p:nvSpPr>
          <p:spPr bwMode="auto">
            <a:xfrm>
              <a:off x="3449638"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Oval 84"/>
            <p:cNvSpPr>
              <a:spLocks noChangeArrowheads="1"/>
            </p:cNvSpPr>
            <p:nvPr/>
          </p:nvSpPr>
          <p:spPr bwMode="auto">
            <a:xfrm>
              <a:off x="344963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Oval 85"/>
            <p:cNvSpPr>
              <a:spLocks noChangeArrowheads="1"/>
            </p:cNvSpPr>
            <p:nvPr/>
          </p:nvSpPr>
          <p:spPr bwMode="auto">
            <a:xfrm>
              <a:off x="3527426"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Oval 86"/>
            <p:cNvSpPr>
              <a:spLocks noChangeArrowheads="1"/>
            </p:cNvSpPr>
            <p:nvPr/>
          </p:nvSpPr>
          <p:spPr bwMode="auto">
            <a:xfrm>
              <a:off x="3500438"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Oval 87"/>
            <p:cNvSpPr>
              <a:spLocks noChangeArrowheads="1"/>
            </p:cNvSpPr>
            <p:nvPr/>
          </p:nvSpPr>
          <p:spPr bwMode="auto">
            <a:xfrm>
              <a:off x="3476626"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Oval 88"/>
            <p:cNvSpPr>
              <a:spLocks noChangeArrowheads="1"/>
            </p:cNvSpPr>
            <p:nvPr/>
          </p:nvSpPr>
          <p:spPr bwMode="auto">
            <a:xfrm>
              <a:off x="3527426"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Oval 89"/>
            <p:cNvSpPr>
              <a:spLocks noChangeArrowheads="1"/>
            </p:cNvSpPr>
            <p:nvPr/>
          </p:nvSpPr>
          <p:spPr bwMode="auto">
            <a:xfrm>
              <a:off x="350043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Oval 90"/>
            <p:cNvSpPr>
              <a:spLocks noChangeArrowheads="1"/>
            </p:cNvSpPr>
            <p:nvPr/>
          </p:nvSpPr>
          <p:spPr bwMode="auto">
            <a:xfrm>
              <a:off x="3476626"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Oval 91"/>
            <p:cNvSpPr>
              <a:spLocks noChangeArrowheads="1"/>
            </p:cNvSpPr>
            <p:nvPr/>
          </p:nvSpPr>
          <p:spPr bwMode="auto">
            <a:xfrm>
              <a:off x="3527426"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Oval 92"/>
            <p:cNvSpPr>
              <a:spLocks noChangeArrowheads="1"/>
            </p:cNvSpPr>
            <p:nvPr/>
          </p:nvSpPr>
          <p:spPr bwMode="auto">
            <a:xfrm>
              <a:off x="3500438"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Oval 93"/>
            <p:cNvSpPr>
              <a:spLocks noChangeArrowheads="1"/>
            </p:cNvSpPr>
            <p:nvPr/>
          </p:nvSpPr>
          <p:spPr bwMode="auto">
            <a:xfrm>
              <a:off x="3476626"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Oval 94"/>
            <p:cNvSpPr>
              <a:spLocks noChangeArrowheads="1"/>
            </p:cNvSpPr>
            <p:nvPr/>
          </p:nvSpPr>
          <p:spPr bwMode="auto">
            <a:xfrm>
              <a:off x="3449638" y="8826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Oval 95"/>
            <p:cNvSpPr>
              <a:spLocks noChangeArrowheads="1"/>
            </p:cNvSpPr>
            <p:nvPr/>
          </p:nvSpPr>
          <p:spPr bwMode="auto">
            <a:xfrm>
              <a:off x="3449638" y="909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Oval 96"/>
            <p:cNvSpPr>
              <a:spLocks noChangeArrowheads="1"/>
            </p:cNvSpPr>
            <p:nvPr/>
          </p:nvSpPr>
          <p:spPr bwMode="auto">
            <a:xfrm>
              <a:off x="3527426" y="8080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Oval 97"/>
            <p:cNvSpPr>
              <a:spLocks noChangeArrowheads="1"/>
            </p:cNvSpPr>
            <p:nvPr/>
          </p:nvSpPr>
          <p:spPr bwMode="auto">
            <a:xfrm>
              <a:off x="3527426" y="8334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Oval 98"/>
            <p:cNvSpPr>
              <a:spLocks noChangeArrowheads="1"/>
            </p:cNvSpPr>
            <p:nvPr/>
          </p:nvSpPr>
          <p:spPr bwMode="auto">
            <a:xfrm>
              <a:off x="3527426"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Oval 99"/>
            <p:cNvSpPr>
              <a:spLocks noChangeArrowheads="1"/>
            </p:cNvSpPr>
            <p:nvPr/>
          </p:nvSpPr>
          <p:spPr bwMode="auto">
            <a:xfrm>
              <a:off x="3527426"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Oval 100"/>
            <p:cNvSpPr>
              <a:spLocks noChangeArrowheads="1"/>
            </p:cNvSpPr>
            <p:nvPr/>
          </p:nvSpPr>
          <p:spPr bwMode="auto">
            <a:xfrm>
              <a:off x="3449638"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Oval 101"/>
            <p:cNvSpPr>
              <a:spLocks noChangeArrowheads="1"/>
            </p:cNvSpPr>
            <p:nvPr/>
          </p:nvSpPr>
          <p:spPr bwMode="auto">
            <a:xfrm>
              <a:off x="3332163" y="782638"/>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Oval 102"/>
            <p:cNvSpPr>
              <a:spLocks noChangeArrowheads="1"/>
            </p:cNvSpPr>
            <p:nvPr/>
          </p:nvSpPr>
          <p:spPr bwMode="auto">
            <a:xfrm>
              <a:off x="3332163" y="808038"/>
              <a:ext cx="19050"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Oval 103"/>
            <p:cNvSpPr>
              <a:spLocks noChangeArrowheads="1"/>
            </p:cNvSpPr>
            <p:nvPr/>
          </p:nvSpPr>
          <p:spPr bwMode="auto">
            <a:xfrm>
              <a:off x="3332163" y="833438"/>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Oval 104"/>
            <p:cNvSpPr>
              <a:spLocks noChangeArrowheads="1"/>
            </p:cNvSpPr>
            <p:nvPr/>
          </p:nvSpPr>
          <p:spPr bwMode="auto">
            <a:xfrm>
              <a:off x="3332163" y="858838"/>
              <a:ext cx="19050"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Oval 105"/>
            <p:cNvSpPr>
              <a:spLocks noChangeArrowheads="1"/>
            </p:cNvSpPr>
            <p:nvPr/>
          </p:nvSpPr>
          <p:spPr bwMode="auto">
            <a:xfrm>
              <a:off x="3408363"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Oval 106"/>
            <p:cNvSpPr>
              <a:spLocks noChangeArrowheads="1"/>
            </p:cNvSpPr>
            <p:nvPr/>
          </p:nvSpPr>
          <p:spPr bwMode="auto">
            <a:xfrm>
              <a:off x="3382963"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Oval 107"/>
            <p:cNvSpPr>
              <a:spLocks noChangeArrowheads="1"/>
            </p:cNvSpPr>
            <p:nvPr/>
          </p:nvSpPr>
          <p:spPr bwMode="auto">
            <a:xfrm>
              <a:off x="3357563" y="7826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Oval 108"/>
            <p:cNvSpPr>
              <a:spLocks noChangeArrowheads="1"/>
            </p:cNvSpPr>
            <p:nvPr/>
          </p:nvSpPr>
          <p:spPr bwMode="auto">
            <a:xfrm>
              <a:off x="3408363"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Oval 109"/>
            <p:cNvSpPr>
              <a:spLocks noChangeArrowheads="1"/>
            </p:cNvSpPr>
            <p:nvPr/>
          </p:nvSpPr>
          <p:spPr bwMode="auto">
            <a:xfrm>
              <a:off x="3382963"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Oval 110"/>
            <p:cNvSpPr>
              <a:spLocks noChangeArrowheads="1"/>
            </p:cNvSpPr>
            <p:nvPr/>
          </p:nvSpPr>
          <p:spPr bwMode="auto">
            <a:xfrm>
              <a:off x="3357563" y="933450"/>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Oval 111"/>
            <p:cNvSpPr>
              <a:spLocks noChangeArrowheads="1"/>
            </p:cNvSpPr>
            <p:nvPr/>
          </p:nvSpPr>
          <p:spPr bwMode="auto">
            <a:xfrm>
              <a:off x="3408363"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Oval 112"/>
            <p:cNvSpPr>
              <a:spLocks noChangeArrowheads="1"/>
            </p:cNvSpPr>
            <p:nvPr/>
          </p:nvSpPr>
          <p:spPr bwMode="auto">
            <a:xfrm>
              <a:off x="3382963"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Oval 113"/>
            <p:cNvSpPr>
              <a:spLocks noChangeArrowheads="1"/>
            </p:cNvSpPr>
            <p:nvPr/>
          </p:nvSpPr>
          <p:spPr bwMode="auto">
            <a:xfrm>
              <a:off x="3357563" y="8588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Oval 114"/>
            <p:cNvSpPr>
              <a:spLocks noChangeArrowheads="1"/>
            </p:cNvSpPr>
            <p:nvPr/>
          </p:nvSpPr>
          <p:spPr bwMode="auto">
            <a:xfrm>
              <a:off x="3332163" y="882650"/>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Oval 115"/>
            <p:cNvSpPr>
              <a:spLocks noChangeArrowheads="1"/>
            </p:cNvSpPr>
            <p:nvPr/>
          </p:nvSpPr>
          <p:spPr bwMode="auto">
            <a:xfrm>
              <a:off x="3332163" y="909638"/>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Oval 116"/>
            <p:cNvSpPr>
              <a:spLocks noChangeArrowheads="1"/>
            </p:cNvSpPr>
            <p:nvPr/>
          </p:nvSpPr>
          <p:spPr bwMode="auto">
            <a:xfrm>
              <a:off x="3408363" y="808038"/>
              <a:ext cx="20638" cy="19050"/>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Oval 117"/>
            <p:cNvSpPr>
              <a:spLocks noChangeArrowheads="1"/>
            </p:cNvSpPr>
            <p:nvPr/>
          </p:nvSpPr>
          <p:spPr bwMode="auto">
            <a:xfrm>
              <a:off x="3408363" y="833438"/>
              <a:ext cx="20638"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Oval 118"/>
            <p:cNvSpPr>
              <a:spLocks noChangeArrowheads="1"/>
            </p:cNvSpPr>
            <p:nvPr/>
          </p:nvSpPr>
          <p:spPr bwMode="auto">
            <a:xfrm>
              <a:off x="3408363"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Oval 119"/>
            <p:cNvSpPr>
              <a:spLocks noChangeArrowheads="1"/>
            </p:cNvSpPr>
            <p:nvPr/>
          </p:nvSpPr>
          <p:spPr bwMode="auto">
            <a:xfrm>
              <a:off x="3408363"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Oval 120"/>
            <p:cNvSpPr>
              <a:spLocks noChangeArrowheads="1"/>
            </p:cNvSpPr>
            <p:nvPr/>
          </p:nvSpPr>
          <p:spPr bwMode="auto">
            <a:xfrm>
              <a:off x="3332163" y="933450"/>
              <a:ext cx="19050" cy="20638"/>
            </a:xfrm>
            <a:prstGeom prst="ellipse">
              <a:avLst/>
            </a:prstGeom>
            <a:solidFill>
              <a:srgbClr val="47F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Oval 121"/>
            <p:cNvSpPr>
              <a:spLocks noChangeArrowheads="1"/>
            </p:cNvSpPr>
            <p:nvPr/>
          </p:nvSpPr>
          <p:spPr bwMode="auto">
            <a:xfrm>
              <a:off x="3009901"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Oval 122"/>
            <p:cNvSpPr>
              <a:spLocks noChangeArrowheads="1"/>
            </p:cNvSpPr>
            <p:nvPr/>
          </p:nvSpPr>
          <p:spPr bwMode="auto">
            <a:xfrm>
              <a:off x="3009901"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Oval 123"/>
            <p:cNvSpPr>
              <a:spLocks noChangeArrowheads="1"/>
            </p:cNvSpPr>
            <p:nvPr/>
          </p:nvSpPr>
          <p:spPr bwMode="auto">
            <a:xfrm>
              <a:off x="3009901"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Oval 124"/>
            <p:cNvSpPr>
              <a:spLocks noChangeArrowheads="1"/>
            </p:cNvSpPr>
            <p:nvPr/>
          </p:nvSpPr>
          <p:spPr bwMode="auto">
            <a:xfrm>
              <a:off x="3009901"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Oval 125"/>
            <p:cNvSpPr>
              <a:spLocks noChangeArrowheads="1"/>
            </p:cNvSpPr>
            <p:nvPr/>
          </p:nvSpPr>
          <p:spPr bwMode="auto">
            <a:xfrm>
              <a:off x="3086101"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Oval 126"/>
            <p:cNvSpPr>
              <a:spLocks noChangeArrowheads="1"/>
            </p:cNvSpPr>
            <p:nvPr/>
          </p:nvSpPr>
          <p:spPr bwMode="auto">
            <a:xfrm>
              <a:off x="3062288"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Oval 127"/>
            <p:cNvSpPr>
              <a:spLocks noChangeArrowheads="1"/>
            </p:cNvSpPr>
            <p:nvPr/>
          </p:nvSpPr>
          <p:spPr bwMode="auto">
            <a:xfrm>
              <a:off x="3036888" y="782638"/>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Oval 128"/>
            <p:cNvSpPr>
              <a:spLocks noChangeArrowheads="1"/>
            </p:cNvSpPr>
            <p:nvPr/>
          </p:nvSpPr>
          <p:spPr bwMode="auto">
            <a:xfrm>
              <a:off x="3086101" y="9334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Oval 129"/>
            <p:cNvSpPr>
              <a:spLocks noChangeArrowheads="1"/>
            </p:cNvSpPr>
            <p:nvPr/>
          </p:nvSpPr>
          <p:spPr bwMode="auto">
            <a:xfrm>
              <a:off x="3062288"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Oval 130"/>
            <p:cNvSpPr>
              <a:spLocks noChangeArrowheads="1"/>
            </p:cNvSpPr>
            <p:nvPr/>
          </p:nvSpPr>
          <p:spPr bwMode="auto">
            <a:xfrm>
              <a:off x="3036888" y="933450"/>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Oval 131"/>
            <p:cNvSpPr>
              <a:spLocks noChangeArrowheads="1"/>
            </p:cNvSpPr>
            <p:nvPr/>
          </p:nvSpPr>
          <p:spPr bwMode="auto">
            <a:xfrm>
              <a:off x="3086101"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Oval 132"/>
            <p:cNvSpPr>
              <a:spLocks noChangeArrowheads="1"/>
            </p:cNvSpPr>
            <p:nvPr/>
          </p:nvSpPr>
          <p:spPr bwMode="auto">
            <a:xfrm>
              <a:off x="3062288"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Oval 133"/>
            <p:cNvSpPr>
              <a:spLocks noChangeArrowheads="1"/>
            </p:cNvSpPr>
            <p:nvPr/>
          </p:nvSpPr>
          <p:spPr bwMode="auto">
            <a:xfrm>
              <a:off x="3036888" y="858838"/>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Oval 134"/>
            <p:cNvSpPr>
              <a:spLocks noChangeArrowheads="1"/>
            </p:cNvSpPr>
            <p:nvPr/>
          </p:nvSpPr>
          <p:spPr bwMode="auto">
            <a:xfrm>
              <a:off x="3009901"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Oval 135"/>
            <p:cNvSpPr>
              <a:spLocks noChangeArrowheads="1"/>
            </p:cNvSpPr>
            <p:nvPr/>
          </p:nvSpPr>
          <p:spPr bwMode="auto">
            <a:xfrm>
              <a:off x="3009901"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Oval 136"/>
            <p:cNvSpPr>
              <a:spLocks noChangeArrowheads="1"/>
            </p:cNvSpPr>
            <p:nvPr/>
          </p:nvSpPr>
          <p:spPr bwMode="auto">
            <a:xfrm>
              <a:off x="3086101"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Oval 137"/>
            <p:cNvSpPr>
              <a:spLocks noChangeArrowheads="1"/>
            </p:cNvSpPr>
            <p:nvPr/>
          </p:nvSpPr>
          <p:spPr bwMode="auto">
            <a:xfrm>
              <a:off x="3086101"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Oval 138"/>
            <p:cNvSpPr>
              <a:spLocks noChangeArrowheads="1"/>
            </p:cNvSpPr>
            <p:nvPr/>
          </p:nvSpPr>
          <p:spPr bwMode="auto">
            <a:xfrm>
              <a:off x="3086101" y="8826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Oval 139"/>
            <p:cNvSpPr>
              <a:spLocks noChangeArrowheads="1"/>
            </p:cNvSpPr>
            <p:nvPr/>
          </p:nvSpPr>
          <p:spPr bwMode="auto">
            <a:xfrm>
              <a:off x="3086101" y="909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Oval 140"/>
            <p:cNvSpPr>
              <a:spLocks noChangeArrowheads="1"/>
            </p:cNvSpPr>
            <p:nvPr/>
          </p:nvSpPr>
          <p:spPr bwMode="auto">
            <a:xfrm>
              <a:off x="3009901"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Oval 141"/>
            <p:cNvSpPr>
              <a:spLocks noChangeArrowheads="1"/>
            </p:cNvSpPr>
            <p:nvPr/>
          </p:nvSpPr>
          <p:spPr bwMode="auto">
            <a:xfrm>
              <a:off x="28924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Oval 142"/>
            <p:cNvSpPr>
              <a:spLocks noChangeArrowheads="1"/>
            </p:cNvSpPr>
            <p:nvPr/>
          </p:nvSpPr>
          <p:spPr bwMode="auto">
            <a:xfrm>
              <a:off x="2892426"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Oval 143"/>
            <p:cNvSpPr>
              <a:spLocks noChangeArrowheads="1"/>
            </p:cNvSpPr>
            <p:nvPr/>
          </p:nvSpPr>
          <p:spPr bwMode="auto">
            <a:xfrm>
              <a:off x="2892426"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Oval 144"/>
            <p:cNvSpPr>
              <a:spLocks noChangeArrowheads="1"/>
            </p:cNvSpPr>
            <p:nvPr/>
          </p:nvSpPr>
          <p:spPr bwMode="auto">
            <a:xfrm>
              <a:off x="28924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Oval 145"/>
            <p:cNvSpPr>
              <a:spLocks noChangeArrowheads="1"/>
            </p:cNvSpPr>
            <p:nvPr/>
          </p:nvSpPr>
          <p:spPr bwMode="auto">
            <a:xfrm>
              <a:off x="29686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Oval 146"/>
            <p:cNvSpPr>
              <a:spLocks noChangeArrowheads="1"/>
            </p:cNvSpPr>
            <p:nvPr/>
          </p:nvSpPr>
          <p:spPr bwMode="auto">
            <a:xfrm>
              <a:off x="29432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Oval 147"/>
            <p:cNvSpPr>
              <a:spLocks noChangeArrowheads="1"/>
            </p:cNvSpPr>
            <p:nvPr/>
          </p:nvSpPr>
          <p:spPr bwMode="auto">
            <a:xfrm>
              <a:off x="29178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Oval 148"/>
            <p:cNvSpPr>
              <a:spLocks noChangeArrowheads="1"/>
            </p:cNvSpPr>
            <p:nvPr/>
          </p:nvSpPr>
          <p:spPr bwMode="auto">
            <a:xfrm>
              <a:off x="29686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Oval 149"/>
            <p:cNvSpPr>
              <a:spLocks noChangeArrowheads="1"/>
            </p:cNvSpPr>
            <p:nvPr/>
          </p:nvSpPr>
          <p:spPr bwMode="auto">
            <a:xfrm>
              <a:off x="29432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Oval 150"/>
            <p:cNvSpPr>
              <a:spLocks noChangeArrowheads="1"/>
            </p:cNvSpPr>
            <p:nvPr/>
          </p:nvSpPr>
          <p:spPr bwMode="auto">
            <a:xfrm>
              <a:off x="29178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Oval 151"/>
            <p:cNvSpPr>
              <a:spLocks noChangeArrowheads="1"/>
            </p:cNvSpPr>
            <p:nvPr/>
          </p:nvSpPr>
          <p:spPr bwMode="auto">
            <a:xfrm>
              <a:off x="29686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Oval 152"/>
            <p:cNvSpPr>
              <a:spLocks noChangeArrowheads="1"/>
            </p:cNvSpPr>
            <p:nvPr/>
          </p:nvSpPr>
          <p:spPr bwMode="auto">
            <a:xfrm>
              <a:off x="29432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Oval 153"/>
            <p:cNvSpPr>
              <a:spLocks noChangeArrowheads="1"/>
            </p:cNvSpPr>
            <p:nvPr/>
          </p:nvSpPr>
          <p:spPr bwMode="auto">
            <a:xfrm>
              <a:off x="2917826"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Oval 154"/>
            <p:cNvSpPr>
              <a:spLocks noChangeArrowheads="1"/>
            </p:cNvSpPr>
            <p:nvPr/>
          </p:nvSpPr>
          <p:spPr bwMode="auto">
            <a:xfrm>
              <a:off x="2892426"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Oval 155"/>
            <p:cNvSpPr>
              <a:spLocks noChangeArrowheads="1"/>
            </p:cNvSpPr>
            <p:nvPr/>
          </p:nvSpPr>
          <p:spPr bwMode="auto">
            <a:xfrm>
              <a:off x="2892426"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Oval 156"/>
            <p:cNvSpPr>
              <a:spLocks noChangeArrowheads="1"/>
            </p:cNvSpPr>
            <p:nvPr/>
          </p:nvSpPr>
          <p:spPr bwMode="auto">
            <a:xfrm>
              <a:off x="2968626"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Oval 157"/>
            <p:cNvSpPr>
              <a:spLocks noChangeArrowheads="1"/>
            </p:cNvSpPr>
            <p:nvPr/>
          </p:nvSpPr>
          <p:spPr bwMode="auto">
            <a:xfrm>
              <a:off x="2968626"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Oval 158"/>
            <p:cNvSpPr>
              <a:spLocks noChangeArrowheads="1"/>
            </p:cNvSpPr>
            <p:nvPr/>
          </p:nvSpPr>
          <p:spPr bwMode="auto">
            <a:xfrm>
              <a:off x="2968626"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Oval 159"/>
            <p:cNvSpPr>
              <a:spLocks noChangeArrowheads="1"/>
            </p:cNvSpPr>
            <p:nvPr/>
          </p:nvSpPr>
          <p:spPr bwMode="auto">
            <a:xfrm>
              <a:off x="2968626"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Oval 160"/>
            <p:cNvSpPr>
              <a:spLocks noChangeArrowheads="1"/>
            </p:cNvSpPr>
            <p:nvPr/>
          </p:nvSpPr>
          <p:spPr bwMode="auto">
            <a:xfrm>
              <a:off x="28924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Oval 161"/>
            <p:cNvSpPr>
              <a:spLocks noChangeArrowheads="1"/>
            </p:cNvSpPr>
            <p:nvPr/>
          </p:nvSpPr>
          <p:spPr bwMode="auto">
            <a:xfrm>
              <a:off x="4071938"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Oval 162"/>
            <p:cNvSpPr>
              <a:spLocks noChangeArrowheads="1"/>
            </p:cNvSpPr>
            <p:nvPr/>
          </p:nvSpPr>
          <p:spPr bwMode="auto">
            <a:xfrm>
              <a:off x="4071938"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Oval 163"/>
            <p:cNvSpPr>
              <a:spLocks noChangeArrowheads="1"/>
            </p:cNvSpPr>
            <p:nvPr/>
          </p:nvSpPr>
          <p:spPr bwMode="auto">
            <a:xfrm>
              <a:off x="4071938"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Oval 164"/>
            <p:cNvSpPr>
              <a:spLocks noChangeArrowheads="1"/>
            </p:cNvSpPr>
            <p:nvPr/>
          </p:nvSpPr>
          <p:spPr bwMode="auto">
            <a:xfrm>
              <a:off x="4071938"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Oval 165"/>
            <p:cNvSpPr>
              <a:spLocks noChangeArrowheads="1"/>
            </p:cNvSpPr>
            <p:nvPr/>
          </p:nvSpPr>
          <p:spPr bwMode="auto">
            <a:xfrm>
              <a:off x="4149726" y="782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Oval 166"/>
            <p:cNvSpPr>
              <a:spLocks noChangeArrowheads="1"/>
            </p:cNvSpPr>
            <p:nvPr/>
          </p:nvSpPr>
          <p:spPr bwMode="auto">
            <a:xfrm>
              <a:off x="41243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Oval 167"/>
            <p:cNvSpPr>
              <a:spLocks noChangeArrowheads="1"/>
            </p:cNvSpPr>
            <p:nvPr/>
          </p:nvSpPr>
          <p:spPr bwMode="auto">
            <a:xfrm>
              <a:off x="4098926"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Oval 168"/>
            <p:cNvSpPr>
              <a:spLocks noChangeArrowheads="1"/>
            </p:cNvSpPr>
            <p:nvPr/>
          </p:nvSpPr>
          <p:spPr bwMode="auto">
            <a:xfrm>
              <a:off x="4149726" y="9334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Oval 169"/>
            <p:cNvSpPr>
              <a:spLocks noChangeArrowheads="1"/>
            </p:cNvSpPr>
            <p:nvPr/>
          </p:nvSpPr>
          <p:spPr bwMode="auto">
            <a:xfrm>
              <a:off x="41243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Oval 170"/>
            <p:cNvSpPr>
              <a:spLocks noChangeArrowheads="1"/>
            </p:cNvSpPr>
            <p:nvPr/>
          </p:nvSpPr>
          <p:spPr bwMode="auto">
            <a:xfrm>
              <a:off x="4098926"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Oval 171"/>
            <p:cNvSpPr>
              <a:spLocks noChangeArrowheads="1"/>
            </p:cNvSpPr>
            <p:nvPr/>
          </p:nvSpPr>
          <p:spPr bwMode="auto">
            <a:xfrm>
              <a:off x="4149726"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Oval 172"/>
            <p:cNvSpPr>
              <a:spLocks noChangeArrowheads="1"/>
            </p:cNvSpPr>
            <p:nvPr/>
          </p:nvSpPr>
          <p:spPr bwMode="auto">
            <a:xfrm>
              <a:off x="4124326"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Oval 173"/>
            <p:cNvSpPr>
              <a:spLocks noChangeArrowheads="1"/>
            </p:cNvSpPr>
            <p:nvPr/>
          </p:nvSpPr>
          <p:spPr bwMode="auto">
            <a:xfrm>
              <a:off x="4098926" y="8588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Oval 174"/>
            <p:cNvSpPr>
              <a:spLocks noChangeArrowheads="1"/>
            </p:cNvSpPr>
            <p:nvPr/>
          </p:nvSpPr>
          <p:spPr bwMode="auto">
            <a:xfrm>
              <a:off x="4071938"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Oval 175"/>
            <p:cNvSpPr>
              <a:spLocks noChangeArrowheads="1"/>
            </p:cNvSpPr>
            <p:nvPr/>
          </p:nvSpPr>
          <p:spPr bwMode="auto">
            <a:xfrm>
              <a:off x="4071938"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Oval 176"/>
            <p:cNvSpPr>
              <a:spLocks noChangeArrowheads="1"/>
            </p:cNvSpPr>
            <p:nvPr/>
          </p:nvSpPr>
          <p:spPr bwMode="auto">
            <a:xfrm>
              <a:off x="4149726" y="8080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Oval 177"/>
            <p:cNvSpPr>
              <a:spLocks noChangeArrowheads="1"/>
            </p:cNvSpPr>
            <p:nvPr/>
          </p:nvSpPr>
          <p:spPr bwMode="auto">
            <a:xfrm>
              <a:off x="4149726" y="8334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Oval 178"/>
            <p:cNvSpPr>
              <a:spLocks noChangeArrowheads="1"/>
            </p:cNvSpPr>
            <p:nvPr/>
          </p:nvSpPr>
          <p:spPr bwMode="auto">
            <a:xfrm>
              <a:off x="4149726" y="8826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Oval 179"/>
            <p:cNvSpPr>
              <a:spLocks noChangeArrowheads="1"/>
            </p:cNvSpPr>
            <p:nvPr/>
          </p:nvSpPr>
          <p:spPr bwMode="auto">
            <a:xfrm>
              <a:off x="4149726" y="9096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Oval 180"/>
            <p:cNvSpPr>
              <a:spLocks noChangeArrowheads="1"/>
            </p:cNvSpPr>
            <p:nvPr/>
          </p:nvSpPr>
          <p:spPr bwMode="auto">
            <a:xfrm>
              <a:off x="4071938"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Oval 181"/>
            <p:cNvSpPr>
              <a:spLocks noChangeArrowheads="1"/>
            </p:cNvSpPr>
            <p:nvPr/>
          </p:nvSpPr>
          <p:spPr bwMode="auto">
            <a:xfrm>
              <a:off x="3954463"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Oval 182"/>
            <p:cNvSpPr>
              <a:spLocks noChangeArrowheads="1"/>
            </p:cNvSpPr>
            <p:nvPr/>
          </p:nvSpPr>
          <p:spPr bwMode="auto">
            <a:xfrm>
              <a:off x="3954463"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Oval 183"/>
            <p:cNvSpPr>
              <a:spLocks noChangeArrowheads="1"/>
            </p:cNvSpPr>
            <p:nvPr/>
          </p:nvSpPr>
          <p:spPr bwMode="auto">
            <a:xfrm>
              <a:off x="3954463"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Oval 184"/>
            <p:cNvSpPr>
              <a:spLocks noChangeArrowheads="1"/>
            </p:cNvSpPr>
            <p:nvPr/>
          </p:nvSpPr>
          <p:spPr bwMode="auto">
            <a:xfrm>
              <a:off x="3954463"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Oval 185"/>
            <p:cNvSpPr>
              <a:spLocks noChangeArrowheads="1"/>
            </p:cNvSpPr>
            <p:nvPr/>
          </p:nvSpPr>
          <p:spPr bwMode="auto">
            <a:xfrm>
              <a:off x="4030663"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Oval 186"/>
            <p:cNvSpPr>
              <a:spLocks noChangeArrowheads="1"/>
            </p:cNvSpPr>
            <p:nvPr/>
          </p:nvSpPr>
          <p:spPr bwMode="auto">
            <a:xfrm>
              <a:off x="4006851" y="782638"/>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Oval 187"/>
            <p:cNvSpPr>
              <a:spLocks noChangeArrowheads="1"/>
            </p:cNvSpPr>
            <p:nvPr/>
          </p:nvSpPr>
          <p:spPr bwMode="auto">
            <a:xfrm>
              <a:off x="3979863" y="782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Oval 188"/>
            <p:cNvSpPr>
              <a:spLocks noChangeArrowheads="1"/>
            </p:cNvSpPr>
            <p:nvPr/>
          </p:nvSpPr>
          <p:spPr bwMode="auto">
            <a:xfrm>
              <a:off x="4030663"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Oval 189"/>
            <p:cNvSpPr>
              <a:spLocks noChangeArrowheads="1"/>
            </p:cNvSpPr>
            <p:nvPr/>
          </p:nvSpPr>
          <p:spPr bwMode="auto">
            <a:xfrm>
              <a:off x="4006851" y="933450"/>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Oval 190"/>
            <p:cNvSpPr>
              <a:spLocks noChangeArrowheads="1"/>
            </p:cNvSpPr>
            <p:nvPr/>
          </p:nvSpPr>
          <p:spPr bwMode="auto">
            <a:xfrm>
              <a:off x="3979863"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Oval 191"/>
            <p:cNvSpPr>
              <a:spLocks noChangeArrowheads="1"/>
            </p:cNvSpPr>
            <p:nvPr/>
          </p:nvSpPr>
          <p:spPr bwMode="auto">
            <a:xfrm>
              <a:off x="4030663"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Oval 192"/>
            <p:cNvSpPr>
              <a:spLocks noChangeArrowheads="1"/>
            </p:cNvSpPr>
            <p:nvPr/>
          </p:nvSpPr>
          <p:spPr bwMode="auto">
            <a:xfrm>
              <a:off x="4006851" y="858838"/>
              <a:ext cx="19050"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Oval 193"/>
            <p:cNvSpPr>
              <a:spLocks noChangeArrowheads="1"/>
            </p:cNvSpPr>
            <p:nvPr/>
          </p:nvSpPr>
          <p:spPr bwMode="auto">
            <a:xfrm>
              <a:off x="3979863" y="8588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Oval 194"/>
            <p:cNvSpPr>
              <a:spLocks noChangeArrowheads="1"/>
            </p:cNvSpPr>
            <p:nvPr/>
          </p:nvSpPr>
          <p:spPr bwMode="auto">
            <a:xfrm>
              <a:off x="3954463"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Oval 195"/>
            <p:cNvSpPr>
              <a:spLocks noChangeArrowheads="1"/>
            </p:cNvSpPr>
            <p:nvPr/>
          </p:nvSpPr>
          <p:spPr bwMode="auto">
            <a:xfrm>
              <a:off x="3954463"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Oval 196"/>
            <p:cNvSpPr>
              <a:spLocks noChangeArrowheads="1"/>
            </p:cNvSpPr>
            <p:nvPr/>
          </p:nvSpPr>
          <p:spPr bwMode="auto">
            <a:xfrm>
              <a:off x="4030663" y="8080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Oval 197"/>
            <p:cNvSpPr>
              <a:spLocks noChangeArrowheads="1"/>
            </p:cNvSpPr>
            <p:nvPr/>
          </p:nvSpPr>
          <p:spPr bwMode="auto">
            <a:xfrm>
              <a:off x="4030663" y="8334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Oval 198"/>
            <p:cNvSpPr>
              <a:spLocks noChangeArrowheads="1"/>
            </p:cNvSpPr>
            <p:nvPr/>
          </p:nvSpPr>
          <p:spPr bwMode="auto">
            <a:xfrm>
              <a:off x="4030663" y="8826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Oval 199"/>
            <p:cNvSpPr>
              <a:spLocks noChangeArrowheads="1"/>
            </p:cNvSpPr>
            <p:nvPr/>
          </p:nvSpPr>
          <p:spPr bwMode="auto">
            <a:xfrm>
              <a:off x="4030663" y="9096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Oval 200"/>
            <p:cNvSpPr>
              <a:spLocks noChangeArrowheads="1"/>
            </p:cNvSpPr>
            <p:nvPr/>
          </p:nvSpPr>
          <p:spPr bwMode="auto">
            <a:xfrm>
              <a:off x="3954463" y="9334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Oval 201"/>
            <p:cNvSpPr>
              <a:spLocks noChangeArrowheads="1"/>
            </p:cNvSpPr>
            <p:nvPr/>
          </p:nvSpPr>
          <p:spPr bwMode="auto">
            <a:xfrm>
              <a:off x="3249613" y="514350"/>
              <a:ext cx="33338" cy="33338"/>
            </a:xfrm>
            <a:prstGeom prst="ellipse">
              <a:avLst/>
            </a:pr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Oval 202"/>
            <p:cNvSpPr>
              <a:spLocks noChangeArrowheads="1"/>
            </p:cNvSpPr>
            <p:nvPr/>
          </p:nvSpPr>
          <p:spPr bwMode="auto">
            <a:xfrm>
              <a:off x="3336926" y="514350"/>
              <a:ext cx="34925" cy="33338"/>
            </a:xfrm>
            <a:prstGeom prst="ellipse">
              <a:avLst/>
            </a:pr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Oval 203"/>
            <p:cNvSpPr>
              <a:spLocks noChangeArrowheads="1"/>
            </p:cNvSpPr>
            <p:nvPr/>
          </p:nvSpPr>
          <p:spPr bwMode="auto">
            <a:xfrm>
              <a:off x="3687763" y="514350"/>
              <a:ext cx="34925" cy="333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Oval 204"/>
            <p:cNvSpPr>
              <a:spLocks noChangeArrowheads="1"/>
            </p:cNvSpPr>
            <p:nvPr/>
          </p:nvSpPr>
          <p:spPr bwMode="auto">
            <a:xfrm>
              <a:off x="3776663" y="514350"/>
              <a:ext cx="33338" cy="333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Oval 206"/>
            <p:cNvSpPr>
              <a:spLocks noChangeArrowheads="1"/>
            </p:cNvSpPr>
            <p:nvPr/>
          </p:nvSpPr>
          <p:spPr bwMode="auto">
            <a:xfrm>
              <a:off x="3021014"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Oval 207"/>
            <p:cNvSpPr>
              <a:spLocks noChangeArrowheads="1"/>
            </p:cNvSpPr>
            <p:nvPr/>
          </p:nvSpPr>
          <p:spPr bwMode="auto">
            <a:xfrm>
              <a:off x="3021014" y="3381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Oval 208"/>
            <p:cNvSpPr>
              <a:spLocks noChangeArrowheads="1"/>
            </p:cNvSpPr>
            <p:nvPr/>
          </p:nvSpPr>
          <p:spPr bwMode="auto">
            <a:xfrm>
              <a:off x="3021014" y="3635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Oval 209"/>
            <p:cNvSpPr>
              <a:spLocks noChangeArrowheads="1"/>
            </p:cNvSpPr>
            <p:nvPr/>
          </p:nvSpPr>
          <p:spPr bwMode="auto">
            <a:xfrm>
              <a:off x="3021014"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Oval 210"/>
            <p:cNvSpPr>
              <a:spLocks noChangeArrowheads="1"/>
            </p:cNvSpPr>
            <p:nvPr/>
          </p:nvSpPr>
          <p:spPr bwMode="auto">
            <a:xfrm>
              <a:off x="3097214" y="3127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Oval 211"/>
            <p:cNvSpPr>
              <a:spLocks noChangeArrowheads="1"/>
            </p:cNvSpPr>
            <p:nvPr/>
          </p:nvSpPr>
          <p:spPr bwMode="auto">
            <a:xfrm>
              <a:off x="3071814"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Oval 212"/>
            <p:cNvSpPr>
              <a:spLocks noChangeArrowheads="1"/>
            </p:cNvSpPr>
            <p:nvPr/>
          </p:nvSpPr>
          <p:spPr bwMode="auto">
            <a:xfrm>
              <a:off x="3046414"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Oval 213"/>
            <p:cNvSpPr>
              <a:spLocks noChangeArrowheads="1"/>
            </p:cNvSpPr>
            <p:nvPr/>
          </p:nvSpPr>
          <p:spPr bwMode="auto">
            <a:xfrm>
              <a:off x="3097214" y="4635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Oval 214"/>
            <p:cNvSpPr>
              <a:spLocks noChangeArrowheads="1"/>
            </p:cNvSpPr>
            <p:nvPr/>
          </p:nvSpPr>
          <p:spPr bwMode="auto">
            <a:xfrm>
              <a:off x="3071814"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Oval 215"/>
            <p:cNvSpPr>
              <a:spLocks noChangeArrowheads="1"/>
            </p:cNvSpPr>
            <p:nvPr/>
          </p:nvSpPr>
          <p:spPr bwMode="auto">
            <a:xfrm>
              <a:off x="3046414"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Oval 216"/>
            <p:cNvSpPr>
              <a:spLocks noChangeArrowheads="1"/>
            </p:cNvSpPr>
            <p:nvPr/>
          </p:nvSpPr>
          <p:spPr bwMode="auto">
            <a:xfrm>
              <a:off x="3097214" y="3873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Oval 217"/>
            <p:cNvSpPr>
              <a:spLocks noChangeArrowheads="1"/>
            </p:cNvSpPr>
            <p:nvPr/>
          </p:nvSpPr>
          <p:spPr bwMode="auto">
            <a:xfrm>
              <a:off x="3071814"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Oval 218"/>
            <p:cNvSpPr>
              <a:spLocks noChangeArrowheads="1"/>
            </p:cNvSpPr>
            <p:nvPr/>
          </p:nvSpPr>
          <p:spPr bwMode="auto">
            <a:xfrm>
              <a:off x="3046414"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Oval 219"/>
            <p:cNvSpPr>
              <a:spLocks noChangeArrowheads="1"/>
            </p:cNvSpPr>
            <p:nvPr/>
          </p:nvSpPr>
          <p:spPr bwMode="auto">
            <a:xfrm>
              <a:off x="3021014" y="4127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Oval 220"/>
            <p:cNvSpPr>
              <a:spLocks noChangeArrowheads="1"/>
            </p:cNvSpPr>
            <p:nvPr/>
          </p:nvSpPr>
          <p:spPr bwMode="auto">
            <a:xfrm>
              <a:off x="3021014" y="4381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Oval 221"/>
            <p:cNvSpPr>
              <a:spLocks noChangeArrowheads="1"/>
            </p:cNvSpPr>
            <p:nvPr/>
          </p:nvSpPr>
          <p:spPr bwMode="auto">
            <a:xfrm>
              <a:off x="3097214" y="338138"/>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Oval 222"/>
            <p:cNvSpPr>
              <a:spLocks noChangeArrowheads="1"/>
            </p:cNvSpPr>
            <p:nvPr/>
          </p:nvSpPr>
          <p:spPr bwMode="auto">
            <a:xfrm>
              <a:off x="3097214" y="3635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Oval 223"/>
            <p:cNvSpPr>
              <a:spLocks noChangeArrowheads="1"/>
            </p:cNvSpPr>
            <p:nvPr/>
          </p:nvSpPr>
          <p:spPr bwMode="auto">
            <a:xfrm>
              <a:off x="3097214" y="4127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Oval 224"/>
            <p:cNvSpPr>
              <a:spLocks noChangeArrowheads="1"/>
            </p:cNvSpPr>
            <p:nvPr/>
          </p:nvSpPr>
          <p:spPr bwMode="auto">
            <a:xfrm>
              <a:off x="3097214" y="4381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Oval 225"/>
            <p:cNvSpPr>
              <a:spLocks noChangeArrowheads="1"/>
            </p:cNvSpPr>
            <p:nvPr/>
          </p:nvSpPr>
          <p:spPr bwMode="auto">
            <a:xfrm>
              <a:off x="3021014"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Oval 226"/>
            <p:cNvSpPr>
              <a:spLocks noChangeArrowheads="1"/>
            </p:cNvSpPr>
            <p:nvPr/>
          </p:nvSpPr>
          <p:spPr bwMode="auto">
            <a:xfrm>
              <a:off x="2901951"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Oval 227"/>
            <p:cNvSpPr>
              <a:spLocks noChangeArrowheads="1"/>
            </p:cNvSpPr>
            <p:nvPr/>
          </p:nvSpPr>
          <p:spPr bwMode="auto">
            <a:xfrm>
              <a:off x="2901951" y="3381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Oval 228"/>
            <p:cNvSpPr>
              <a:spLocks noChangeArrowheads="1"/>
            </p:cNvSpPr>
            <p:nvPr/>
          </p:nvSpPr>
          <p:spPr bwMode="auto">
            <a:xfrm>
              <a:off x="2901951" y="3635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Oval 229"/>
            <p:cNvSpPr>
              <a:spLocks noChangeArrowheads="1"/>
            </p:cNvSpPr>
            <p:nvPr/>
          </p:nvSpPr>
          <p:spPr bwMode="auto">
            <a:xfrm>
              <a:off x="2901951"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Oval 230"/>
            <p:cNvSpPr>
              <a:spLocks noChangeArrowheads="1"/>
            </p:cNvSpPr>
            <p:nvPr/>
          </p:nvSpPr>
          <p:spPr bwMode="auto">
            <a:xfrm>
              <a:off x="2978151" y="3127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Oval 231"/>
            <p:cNvSpPr>
              <a:spLocks noChangeArrowheads="1"/>
            </p:cNvSpPr>
            <p:nvPr/>
          </p:nvSpPr>
          <p:spPr bwMode="auto">
            <a:xfrm>
              <a:off x="2954339" y="3127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Oval 232"/>
            <p:cNvSpPr>
              <a:spLocks noChangeArrowheads="1"/>
            </p:cNvSpPr>
            <p:nvPr/>
          </p:nvSpPr>
          <p:spPr bwMode="auto">
            <a:xfrm>
              <a:off x="2928939" y="312738"/>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Oval 233"/>
            <p:cNvSpPr>
              <a:spLocks noChangeArrowheads="1"/>
            </p:cNvSpPr>
            <p:nvPr/>
          </p:nvSpPr>
          <p:spPr bwMode="auto">
            <a:xfrm>
              <a:off x="2978151"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Oval 234"/>
            <p:cNvSpPr>
              <a:spLocks noChangeArrowheads="1"/>
            </p:cNvSpPr>
            <p:nvPr/>
          </p:nvSpPr>
          <p:spPr bwMode="auto">
            <a:xfrm>
              <a:off x="2954339" y="4635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Oval 235"/>
            <p:cNvSpPr>
              <a:spLocks noChangeArrowheads="1"/>
            </p:cNvSpPr>
            <p:nvPr/>
          </p:nvSpPr>
          <p:spPr bwMode="auto">
            <a:xfrm>
              <a:off x="2928939" y="4635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Oval 236"/>
            <p:cNvSpPr>
              <a:spLocks noChangeArrowheads="1"/>
            </p:cNvSpPr>
            <p:nvPr/>
          </p:nvSpPr>
          <p:spPr bwMode="auto">
            <a:xfrm>
              <a:off x="2978151" y="3873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Oval 237"/>
            <p:cNvSpPr>
              <a:spLocks noChangeArrowheads="1"/>
            </p:cNvSpPr>
            <p:nvPr/>
          </p:nvSpPr>
          <p:spPr bwMode="auto">
            <a:xfrm>
              <a:off x="2954339" y="3873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Oval 238"/>
            <p:cNvSpPr>
              <a:spLocks noChangeArrowheads="1"/>
            </p:cNvSpPr>
            <p:nvPr/>
          </p:nvSpPr>
          <p:spPr bwMode="auto">
            <a:xfrm>
              <a:off x="2928939" y="3873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Oval 239"/>
            <p:cNvSpPr>
              <a:spLocks noChangeArrowheads="1"/>
            </p:cNvSpPr>
            <p:nvPr/>
          </p:nvSpPr>
          <p:spPr bwMode="auto">
            <a:xfrm>
              <a:off x="2901951" y="4127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Oval 240"/>
            <p:cNvSpPr>
              <a:spLocks noChangeArrowheads="1"/>
            </p:cNvSpPr>
            <p:nvPr/>
          </p:nvSpPr>
          <p:spPr bwMode="auto">
            <a:xfrm>
              <a:off x="2901951" y="4381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Oval 241"/>
            <p:cNvSpPr>
              <a:spLocks noChangeArrowheads="1"/>
            </p:cNvSpPr>
            <p:nvPr/>
          </p:nvSpPr>
          <p:spPr bwMode="auto">
            <a:xfrm>
              <a:off x="2978151" y="338138"/>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Oval 242"/>
            <p:cNvSpPr>
              <a:spLocks noChangeArrowheads="1"/>
            </p:cNvSpPr>
            <p:nvPr/>
          </p:nvSpPr>
          <p:spPr bwMode="auto">
            <a:xfrm>
              <a:off x="2978151" y="363538"/>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Oval 243"/>
            <p:cNvSpPr>
              <a:spLocks noChangeArrowheads="1"/>
            </p:cNvSpPr>
            <p:nvPr/>
          </p:nvSpPr>
          <p:spPr bwMode="auto">
            <a:xfrm>
              <a:off x="2978151" y="4127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Oval 244"/>
            <p:cNvSpPr>
              <a:spLocks noChangeArrowheads="1"/>
            </p:cNvSpPr>
            <p:nvPr/>
          </p:nvSpPr>
          <p:spPr bwMode="auto">
            <a:xfrm>
              <a:off x="2978151" y="4381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Oval 245"/>
            <p:cNvSpPr>
              <a:spLocks noChangeArrowheads="1"/>
            </p:cNvSpPr>
            <p:nvPr/>
          </p:nvSpPr>
          <p:spPr bwMode="auto">
            <a:xfrm>
              <a:off x="2901951" y="4635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Oval 246"/>
            <p:cNvSpPr>
              <a:spLocks noChangeArrowheads="1"/>
            </p:cNvSpPr>
            <p:nvPr/>
          </p:nvSpPr>
          <p:spPr bwMode="auto">
            <a:xfrm>
              <a:off x="2860676" y="3127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Oval 247"/>
            <p:cNvSpPr>
              <a:spLocks noChangeArrowheads="1"/>
            </p:cNvSpPr>
            <p:nvPr/>
          </p:nvSpPr>
          <p:spPr bwMode="auto">
            <a:xfrm>
              <a:off x="2860676" y="338138"/>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Oval 248"/>
            <p:cNvSpPr>
              <a:spLocks noChangeArrowheads="1"/>
            </p:cNvSpPr>
            <p:nvPr/>
          </p:nvSpPr>
          <p:spPr bwMode="auto">
            <a:xfrm>
              <a:off x="2860676" y="363538"/>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Oval 249"/>
            <p:cNvSpPr>
              <a:spLocks noChangeArrowheads="1"/>
            </p:cNvSpPr>
            <p:nvPr/>
          </p:nvSpPr>
          <p:spPr bwMode="auto">
            <a:xfrm>
              <a:off x="2860676" y="3873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Oval 250"/>
            <p:cNvSpPr>
              <a:spLocks noChangeArrowheads="1"/>
            </p:cNvSpPr>
            <p:nvPr/>
          </p:nvSpPr>
          <p:spPr bwMode="auto">
            <a:xfrm>
              <a:off x="2860676" y="4127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Oval 251"/>
            <p:cNvSpPr>
              <a:spLocks noChangeArrowheads="1"/>
            </p:cNvSpPr>
            <p:nvPr/>
          </p:nvSpPr>
          <p:spPr bwMode="auto">
            <a:xfrm>
              <a:off x="2860676" y="4381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Oval 252"/>
            <p:cNvSpPr>
              <a:spLocks noChangeArrowheads="1"/>
            </p:cNvSpPr>
            <p:nvPr/>
          </p:nvSpPr>
          <p:spPr bwMode="auto">
            <a:xfrm>
              <a:off x="2860676" y="463550"/>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Oval 253"/>
            <p:cNvSpPr>
              <a:spLocks noChangeArrowheads="1"/>
            </p:cNvSpPr>
            <p:nvPr/>
          </p:nvSpPr>
          <p:spPr bwMode="auto">
            <a:xfrm>
              <a:off x="4084639" y="3222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Oval 254"/>
            <p:cNvSpPr>
              <a:spLocks noChangeArrowheads="1"/>
            </p:cNvSpPr>
            <p:nvPr/>
          </p:nvSpPr>
          <p:spPr bwMode="auto">
            <a:xfrm>
              <a:off x="4084639" y="347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Oval 255"/>
            <p:cNvSpPr>
              <a:spLocks noChangeArrowheads="1"/>
            </p:cNvSpPr>
            <p:nvPr/>
          </p:nvSpPr>
          <p:spPr bwMode="auto">
            <a:xfrm>
              <a:off x="4084639" y="3730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Oval 256"/>
            <p:cNvSpPr>
              <a:spLocks noChangeArrowheads="1"/>
            </p:cNvSpPr>
            <p:nvPr/>
          </p:nvSpPr>
          <p:spPr bwMode="auto">
            <a:xfrm>
              <a:off x="4084639" y="396875"/>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Oval 257"/>
            <p:cNvSpPr>
              <a:spLocks noChangeArrowheads="1"/>
            </p:cNvSpPr>
            <p:nvPr/>
          </p:nvSpPr>
          <p:spPr bwMode="auto">
            <a:xfrm>
              <a:off x="4159251"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Oval 258"/>
            <p:cNvSpPr>
              <a:spLocks noChangeArrowheads="1"/>
            </p:cNvSpPr>
            <p:nvPr/>
          </p:nvSpPr>
          <p:spPr bwMode="auto">
            <a:xfrm>
              <a:off x="4135439"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Oval 259"/>
            <p:cNvSpPr>
              <a:spLocks noChangeArrowheads="1"/>
            </p:cNvSpPr>
            <p:nvPr/>
          </p:nvSpPr>
          <p:spPr bwMode="auto">
            <a:xfrm>
              <a:off x="4110039"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Oval 260"/>
            <p:cNvSpPr>
              <a:spLocks noChangeArrowheads="1"/>
            </p:cNvSpPr>
            <p:nvPr/>
          </p:nvSpPr>
          <p:spPr bwMode="auto">
            <a:xfrm>
              <a:off x="4159251"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Oval 261"/>
            <p:cNvSpPr>
              <a:spLocks noChangeArrowheads="1"/>
            </p:cNvSpPr>
            <p:nvPr/>
          </p:nvSpPr>
          <p:spPr bwMode="auto">
            <a:xfrm>
              <a:off x="4135439"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Oval 262"/>
            <p:cNvSpPr>
              <a:spLocks noChangeArrowheads="1"/>
            </p:cNvSpPr>
            <p:nvPr/>
          </p:nvSpPr>
          <p:spPr bwMode="auto">
            <a:xfrm>
              <a:off x="4110039"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Oval 263"/>
            <p:cNvSpPr>
              <a:spLocks noChangeArrowheads="1"/>
            </p:cNvSpPr>
            <p:nvPr/>
          </p:nvSpPr>
          <p:spPr bwMode="auto">
            <a:xfrm>
              <a:off x="4159251"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Oval 264"/>
            <p:cNvSpPr>
              <a:spLocks noChangeArrowheads="1"/>
            </p:cNvSpPr>
            <p:nvPr/>
          </p:nvSpPr>
          <p:spPr bwMode="auto">
            <a:xfrm>
              <a:off x="4135439"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Oval 265"/>
            <p:cNvSpPr>
              <a:spLocks noChangeArrowheads="1"/>
            </p:cNvSpPr>
            <p:nvPr/>
          </p:nvSpPr>
          <p:spPr bwMode="auto">
            <a:xfrm>
              <a:off x="4110039"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Oval 266"/>
            <p:cNvSpPr>
              <a:spLocks noChangeArrowheads="1"/>
            </p:cNvSpPr>
            <p:nvPr/>
          </p:nvSpPr>
          <p:spPr bwMode="auto">
            <a:xfrm>
              <a:off x="4084639" y="4238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Oval 267"/>
            <p:cNvSpPr>
              <a:spLocks noChangeArrowheads="1"/>
            </p:cNvSpPr>
            <p:nvPr/>
          </p:nvSpPr>
          <p:spPr bwMode="auto">
            <a:xfrm>
              <a:off x="4084639" y="4492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Oval 268"/>
            <p:cNvSpPr>
              <a:spLocks noChangeArrowheads="1"/>
            </p:cNvSpPr>
            <p:nvPr/>
          </p:nvSpPr>
          <p:spPr bwMode="auto">
            <a:xfrm>
              <a:off x="4159251" y="347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Oval 269"/>
            <p:cNvSpPr>
              <a:spLocks noChangeArrowheads="1"/>
            </p:cNvSpPr>
            <p:nvPr/>
          </p:nvSpPr>
          <p:spPr bwMode="auto">
            <a:xfrm>
              <a:off x="4159251" y="3730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Oval 270"/>
            <p:cNvSpPr>
              <a:spLocks noChangeArrowheads="1"/>
            </p:cNvSpPr>
            <p:nvPr/>
          </p:nvSpPr>
          <p:spPr bwMode="auto">
            <a:xfrm>
              <a:off x="4159251" y="423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Oval 271"/>
            <p:cNvSpPr>
              <a:spLocks noChangeArrowheads="1"/>
            </p:cNvSpPr>
            <p:nvPr/>
          </p:nvSpPr>
          <p:spPr bwMode="auto">
            <a:xfrm>
              <a:off x="4159251" y="449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Oval 272"/>
            <p:cNvSpPr>
              <a:spLocks noChangeArrowheads="1"/>
            </p:cNvSpPr>
            <p:nvPr/>
          </p:nvSpPr>
          <p:spPr bwMode="auto">
            <a:xfrm>
              <a:off x="4084639" y="473075"/>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Oval 273"/>
            <p:cNvSpPr>
              <a:spLocks noChangeArrowheads="1"/>
            </p:cNvSpPr>
            <p:nvPr/>
          </p:nvSpPr>
          <p:spPr bwMode="auto">
            <a:xfrm>
              <a:off x="3965576"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Oval 274"/>
            <p:cNvSpPr>
              <a:spLocks noChangeArrowheads="1"/>
            </p:cNvSpPr>
            <p:nvPr/>
          </p:nvSpPr>
          <p:spPr bwMode="auto">
            <a:xfrm>
              <a:off x="3965576" y="347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Oval 275"/>
            <p:cNvSpPr>
              <a:spLocks noChangeArrowheads="1"/>
            </p:cNvSpPr>
            <p:nvPr/>
          </p:nvSpPr>
          <p:spPr bwMode="auto">
            <a:xfrm>
              <a:off x="3965576" y="3730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Oval 276"/>
            <p:cNvSpPr>
              <a:spLocks noChangeArrowheads="1"/>
            </p:cNvSpPr>
            <p:nvPr/>
          </p:nvSpPr>
          <p:spPr bwMode="auto">
            <a:xfrm>
              <a:off x="3965576"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Oval 277"/>
            <p:cNvSpPr>
              <a:spLocks noChangeArrowheads="1"/>
            </p:cNvSpPr>
            <p:nvPr/>
          </p:nvSpPr>
          <p:spPr bwMode="auto">
            <a:xfrm>
              <a:off x="4041776" y="322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Oval 278"/>
            <p:cNvSpPr>
              <a:spLocks noChangeArrowheads="1"/>
            </p:cNvSpPr>
            <p:nvPr/>
          </p:nvSpPr>
          <p:spPr bwMode="auto">
            <a:xfrm>
              <a:off x="4016376" y="322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Oval 279"/>
            <p:cNvSpPr>
              <a:spLocks noChangeArrowheads="1"/>
            </p:cNvSpPr>
            <p:nvPr/>
          </p:nvSpPr>
          <p:spPr bwMode="auto">
            <a:xfrm>
              <a:off x="3992564" y="3222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Oval 280"/>
            <p:cNvSpPr>
              <a:spLocks noChangeArrowheads="1"/>
            </p:cNvSpPr>
            <p:nvPr/>
          </p:nvSpPr>
          <p:spPr bwMode="auto">
            <a:xfrm>
              <a:off x="4041776" y="4730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Oval 281"/>
            <p:cNvSpPr>
              <a:spLocks noChangeArrowheads="1"/>
            </p:cNvSpPr>
            <p:nvPr/>
          </p:nvSpPr>
          <p:spPr bwMode="auto">
            <a:xfrm>
              <a:off x="4016376" y="4730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Oval 282"/>
            <p:cNvSpPr>
              <a:spLocks noChangeArrowheads="1"/>
            </p:cNvSpPr>
            <p:nvPr/>
          </p:nvSpPr>
          <p:spPr bwMode="auto">
            <a:xfrm>
              <a:off x="3992564" y="473075"/>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Oval 283"/>
            <p:cNvSpPr>
              <a:spLocks noChangeArrowheads="1"/>
            </p:cNvSpPr>
            <p:nvPr/>
          </p:nvSpPr>
          <p:spPr bwMode="auto">
            <a:xfrm>
              <a:off x="4041776"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Oval 284"/>
            <p:cNvSpPr>
              <a:spLocks noChangeArrowheads="1"/>
            </p:cNvSpPr>
            <p:nvPr/>
          </p:nvSpPr>
          <p:spPr bwMode="auto">
            <a:xfrm>
              <a:off x="4016376" y="396875"/>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Oval 285"/>
            <p:cNvSpPr>
              <a:spLocks noChangeArrowheads="1"/>
            </p:cNvSpPr>
            <p:nvPr/>
          </p:nvSpPr>
          <p:spPr bwMode="auto">
            <a:xfrm>
              <a:off x="3992564" y="396875"/>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Oval 286"/>
            <p:cNvSpPr>
              <a:spLocks noChangeArrowheads="1"/>
            </p:cNvSpPr>
            <p:nvPr/>
          </p:nvSpPr>
          <p:spPr bwMode="auto">
            <a:xfrm>
              <a:off x="3965576" y="4238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Oval 287"/>
            <p:cNvSpPr>
              <a:spLocks noChangeArrowheads="1"/>
            </p:cNvSpPr>
            <p:nvPr/>
          </p:nvSpPr>
          <p:spPr bwMode="auto">
            <a:xfrm>
              <a:off x="3965576" y="449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Oval 288"/>
            <p:cNvSpPr>
              <a:spLocks noChangeArrowheads="1"/>
            </p:cNvSpPr>
            <p:nvPr/>
          </p:nvSpPr>
          <p:spPr bwMode="auto">
            <a:xfrm>
              <a:off x="4041776" y="347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Oval 289"/>
            <p:cNvSpPr>
              <a:spLocks noChangeArrowheads="1"/>
            </p:cNvSpPr>
            <p:nvPr/>
          </p:nvSpPr>
          <p:spPr bwMode="auto">
            <a:xfrm>
              <a:off x="4041776" y="3730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Oval 290"/>
            <p:cNvSpPr>
              <a:spLocks noChangeArrowheads="1"/>
            </p:cNvSpPr>
            <p:nvPr/>
          </p:nvSpPr>
          <p:spPr bwMode="auto">
            <a:xfrm>
              <a:off x="4041776" y="423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Oval 291"/>
            <p:cNvSpPr>
              <a:spLocks noChangeArrowheads="1"/>
            </p:cNvSpPr>
            <p:nvPr/>
          </p:nvSpPr>
          <p:spPr bwMode="auto">
            <a:xfrm>
              <a:off x="4041776" y="449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Oval 292"/>
            <p:cNvSpPr>
              <a:spLocks noChangeArrowheads="1"/>
            </p:cNvSpPr>
            <p:nvPr/>
          </p:nvSpPr>
          <p:spPr bwMode="auto">
            <a:xfrm>
              <a:off x="3965576" y="4730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Oval 293"/>
            <p:cNvSpPr>
              <a:spLocks noChangeArrowheads="1"/>
            </p:cNvSpPr>
            <p:nvPr/>
          </p:nvSpPr>
          <p:spPr bwMode="auto">
            <a:xfrm>
              <a:off x="3924301" y="322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Oval 294"/>
            <p:cNvSpPr>
              <a:spLocks noChangeArrowheads="1"/>
            </p:cNvSpPr>
            <p:nvPr/>
          </p:nvSpPr>
          <p:spPr bwMode="auto">
            <a:xfrm>
              <a:off x="3924301" y="3476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Oval 295"/>
            <p:cNvSpPr>
              <a:spLocks noChangeArrowheads="1"/>
            </p:cNvSpPr>
            <p:nvPr/>
          </p:nvSpPr>
          <p:spPr bwMode="auto">
            <a:xfrm>
              <a:off x="3924301" y="3730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Oval 296"/>
            <p:cNvSpPr>
              <a:spLocks noChangeArrowheads="1"/>
            </p:cNvSpPr>
            <p:nvPr/>
          </p:nvSpPr>
          <p:spPr bwMode="auto">
            <a:xfrm>
              <a:off x="3924301" y="3968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Oval 297"/>
            <p:cNvSpPr>
              <a:spLocks noChangeArrowheads="1"/>
            </p:cNvSpPr>
            <p:nvPr/>
          </p:nvSpPr>
          <p:spPr bwMode="auto">
            <a:xfrm>
              <a:off x="3924301" y="4238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Oval 298"/>
            <p:cNvSpPr>
              <a:spLocks noChangeArrowheads="1"/>
            </p:cNvSpPr>
            <p:nvPr/>
          </p:nvSpPr>
          <p:spPr bwMode="auto">
            <a:xfrm>
              <a:off x="3924301" y="449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Oval 299"/>
            <p:cNvSpPr>
              <a:spLocks noChangeArrowheads="1"/>
            </p:cNvSpPr>
            <p:nvPr/>
          </p:nvSpPr>
          <p:spPr bwMode="auto">
            <a:xfrm>
              <a:off x="3924301" y="473075"/>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Oval 300"/>
            <p:cNvSpPr>
              <a:spLocks noChangeArrowheads="1"/>
            </p:cNvSpPr>
            <p:nvPr/>
          </p:nvSpPr>
          <p:spPr bwMode="auto">
            <a:xfrm>
              <a:off x="3409951"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Oval 301"/>
            <p:cNvSpPr>
              <a:spLocks noChangeArrowheads="1"/>
            </p:cNvSpPr>
            <p:nvPr/>
          </p:nvSpPr>
          <p:spPr bwMode="auto">
            <a:xfrm>
              <a:off x="3409951"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Oval 302"/>
            <p:cNvSpPr>
              <a:spLocks noChangeArrowheads="1"/>
            </p:cNvSpPr>
            <p:nvPr/>
          </p:nvSpPr>
          <p:spPr bwMode="auto">
            <a:xfrm>
              <a:off x="3409951"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Oval 303"/>
            <p:cNvSpPr>
              <a:spLocks noChangeArrowheads="1"/>
            </p:cNvSpPr>
            <p:nvPr/>
          </p:nvSpPr>
          <p:spPr bwMode="auto">
            <a:xfrm>
              <a:off x="3409951"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Oval 304"/>
            <p:cNvSpPr>
              <a:spLocks noChangeArrowheads="1"/>
            </p:cNvSpPr>
            <p:nvPr/>
          </p:nvSpPr>
          <p:spPr bwMode="auto">
            <a:xfrm>
              <a:off x="3487739" y="698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Oval 305"/>
            <p:cNvSpPr>
              <a:spLocks noChangeArrowheads="1"/>
            </p:cNvSpPr>
            <p:nvPr/>
          </p:nvSpPr>
          <p:spPr bwMode="auto">
            <a:xfrm>
              <a:off x="3462339"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Oval 306"/>
            <p:cNvSpPr>
              <a:spLocks noChangeArrowheads="1"/>
            </p:cNvSpPr>
            <p:nvPr/>
          </p:nvSpPr>
          <p:spPr bwMode="auto">
            <a:xfrm>
              <a:off x="3436939" y="698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Oval 307"/>
            <p:cNvSpPr>
              <a:spLocks noChangeArrowheads="1"/>
            </p:cNvSpPr>
            <p:nvPr/>
          </p:nvSpPr>
          <p:spPr bwMode="auto">
            <a:xfrm>
              <a:off x="3487739" y="220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Oval 308"/>
            <p:cNvSpPr>
              <a:spLocks noChangeArrowheads="1"/>
            </p:cNvSpPr>
            <p:nvPr/>
          </p:nvSpPr>
          <p:spPr bwMode="auto">
            <a:xfrm>
              <a:off x="3462339"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Oval 309"/>
            <p:cNvSpPr>
              <a:spLocks noChangeArrowheads="1"/>
            </p:cNvSpPr>
            <p:nvPr/>
          </p:nvSpPr>
          <p:spPr bwMode="auto">
            <a:xfrm>
              <a:off x="3436939" y="220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Oval 310"/>
            <p:cNvSpPr>
              <a:spLocks noChangeArrowheads="1"/>
            </p:cNvSpPr>
            <p:nvPr/>
          </p:nvSpPr>
          <p:spPr bwMode="auto">
            <a:xfrm>
              <a:off x="3487739" y="1444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Oval 311"/>
            <p:cNvSpPr>
              <a:spLocks noChangeArrowheads="1"/>
            </p:cNvSpPr>
            <p:nvPr/>
          </p:nvSpPr>
          <p:spPr bwMode="auto">
            <a:xfrm>
              <a:off x="3462339"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Oval 312"/>
            <p:cNvSpPr>
              <a:spLocks noChangeArrowheads="1"/>
            </p:cNvSpPr>
            <p:nvPr/>
          </p:nvSpPr>
          <p:spPr bwMode="auto">
            <a:xfrm>
              <a:off x="3436939" y="144463"/>
              <a:ext cx="19050"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Oval 313"/>
            <p:cNvSpPr>
              <a:spLocks noChangeArrowheads="1"/>
            </p:cNvSpPr>
            <p:nvPr/>
          </p:nvSpPr>
          <p:spPr bwMode="auto">
            <a:xfrm>
              <a:off x="3409951"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Oval 314"/>
            <p:cNvSpPr>
              <a:spLocks noChangeArrowheads="1"/>
            </p:cNvSpPr>
            <p:nvPr/>
          </p:nvSpPr>
          <p:spPr bwMode="auto">
            <a:xfrm>
              <a:off x="3409951"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Oval 315"/>
            <p:cNvSpPr>
              <a:spLocks noChangeArrowheads="1"/>
            </p:cNvSpPr>
            <p:nvPr/>
          </p:nvSpPr>
          <p:spPr bwMode="auto">
            <a:xfrm>
              <a:off x="3487739" y="93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Oval 316"/>
            <p:cNvSpPr>
              <a:spLocks noChangeArrowheads="1"/>
            </p:cNvSpPr>
            <p:nvPr/>
          </p:nvSpPr>
          <p:spPr bwMode="auto">
            <a:xfrm>
              <a:off x="3487739" y="120650"/>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Oval 317"/>
            <p:cNvSpPr>
              <a:spLocks noChangeArrowheads="1"/>
            </p:cNvSpPr>
            <p:nvPr/>
          </p:nvSpPr>
          <p:spPr bwMode="auto">
            <a:xfrm>
              <a:off x="3487739" y="1698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Oval 318"/>
            <p:cNvSpPr>
              <a:spLocks noChangeArrowheads="1"/>
            </p:cNvSpPr>
            <p:nvPr/>
          </p:nvSpPr>
          <p:spPr bwMode="auto">
            <a:xfrm>
              <a:off x="3521076"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Oval 319"/>
            <p:cNvSpPr>
              <a:spLocks noChangeArrowheads="1"/>
            </p:cNvSpPr>
            <p:nvPr/>
          </p:nvSpPr>
          <p:spPr bwMode="auto">
            <a:xfrm>
              <a:off x="3521076"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Oval 320"/>
            <p:cNvSpPr>
              <a:spLocks noChangeArrowheads="1"/>
            </p:cNvSpPr>
            <p:nvPr/>
          </p:nvSpPr>
          <p:spPr bwMode="auto">
            <a:xfrm>
              <a:off x="3487739" y="1952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Oval 321"/>
            <p:cNvSpPr>
              <a:spLocks noChangeArrowheads="1"/>
            </p:cNvSpPr>
            <p:nvPr/>
          </p:nvSpPr>
          <p:spPr bwMode="auto">
            <a:xfrm>
              <a:off x="3409951"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Oval 322"/>
            <p:cNvSpPr>
              <a:spLocks noChangeArrowheads="1"/>
            </p:cNvSpPr>
            <p:nvPr/>
          </p:nvSpPr>
          <p:spPr bwMode="auto">
            <a:xfrm>
              <a:off x="32924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Oval 323"/>
            <p:cNvSpPr>
              <a:spLocks noChangeArrowheads="1"/>
            </p:cNvSpPr>
            <p:nvPr/>
          </p:nvSpPr>
          <p:spPr bwMode="auto">
            <a:xfrm>
              <a:off x="3292476" y="936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Oval 324"/>
            <p:cNvSpPr>
              <a:spLocks noChangeArrowheads="1"/>
            </p:cNvSpPr>
            <p:nvPr/>
          </p:nvSpPr>
          <p:spPr bwMode="auto">
            <a:xfrm>
              <a:off x="3292476" y="120650"/>
              <a:ext cx="20638" cy="19050"/>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Oval 325"/>
            <p:cNvSpPr>
              <a:spLocks noChangeArrowheads="1"/>
            </p:cNvSpPr>
            <p:nvPr/>
          </p:nvSpPr>
          <p:spPr bwMode="auto">
            <a:xfrm>
              <a:off x="32924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Oval 326"/>
            <p:cNvSpPr>
              <a:spLocks noChangeArrowheads="1"/>
            </p:cNvSpPr>
            <p:nvPr/>
          </p:nvSpPr>
          <p:spPr bwMode="auto">
            <a:xfrm>
              <a:off x="33686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Oval 327"/>
            <p:cNvSpPr>
              <a:spLocks noChangeArrowheads="1"/>
            </p:cNvSpPr>
            <p:nvPr/>
          </p:nvSpPr>
          <p:spPr bwMode="auto">
            <a:xfrm>
              <a:off x="33432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Oval 328"/>
            <p:cNvSpPr>
              <a:spLocks noChangeArrowheads="1"/>
            </p:cNvSpPr>
            <p:nvPr/>
          </p:nvSpPr>
          <p:spPr bwMode="auto">
            <a:xfrm>
              <a:off x="331787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Oval 329"/>
            <p:cNvSpPr>
              <a:spLocks noChangeArrowheads="1"/>
            </p:cNvSpPr>
            <p:nvPr/>
          </p:nvSpPr>
          <p:spPr bwMode="auto">
            <a:xfrm>
              <a:off x="33686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Oval 330"/>
            <p:cNvSpPr>
              <a:spLocks noChangeArrowheads="1"/>
            </p:cNvSpPr>
            <p:nvPr/>
          </p:nvSpPr>
          <p:spPr bwMode="auto">
            <a:xfrm>
              <a:off x="33432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Oval 331"/>
            <p:cNvSpPr>
              <a:spLocks noChangeArrowheads="1"/>
            </p:cNvSpPr>
            <p:nvPr/>
          </p:nvSpPr>
          <p:spPr bwMode="auto">
            <a:xfrm>
              <a:off x="33178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Oval 332"/>
            <p:cNvSpPr>
              <a:spLocks noChangeArrowheads="1"/>
            </p:cNvSpPr>
            <p:nvPr/>
          </p:nvSpPr>
          <p:spPr bwMode="auto">
            <a:xfrm>
              <a:off x="33686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Oval 333"/>
            <p:cNvSpPr>
              <a:spLocks noChangeArrowheads="1"/>
            </p:cNvSpPr>
            <p:nvPr/>
          </p:nvSpPr>
          <p:spPr bwMode="auto">
            <a:xfrm>
              <a:off x="33432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Oval 334"/>
            <p:cNvSpPr>
              <a:spLocks noChangeArrowheads="1"/>
            </p:cNvSpPr>
            <p:nvPr/>
          </p:nvSpPr>
          <p:spPr bwMode="auto">
            <a:xfrm>
              <a:off x="331787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Oval 335"/>
            <p:cNvSpPr>
              <a:spLocks noChangeArrowheads="1"/>
            </p:cNvSpPr>
            <p:nvPr/>
          </p:nvSpPr>
          <p:spPr bwMode="auto">
            <a:xfrm>
              <a:off x="3292476"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Oval 336"/>
            <p:cNvSpPr>
              <a:spLocks noChangeArrowheads="1"/>
            </p:cNvSpPr>
            <p:nvPr/>
          </p:nvSpPr>
          <p:spPr bwMode="auto">
            <a:xfrm>
              <a:off x="3292476"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Oval 337"/>
            <p:cNvSpPr>
              <a:spLocks noChangeArrowheads="1"/>
            </p:cNvSpPr>
            <p:nvPr/>
          </p:nvSpPr>
          <p:spPr bwMode="auto">
            <a:xfrm>
              <a:off x="3368676"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Oval 338"/>
            <p:cNvSpPr>
              <a:spLocks noChangeArrowheads="1"/>
            </p:cNvSpPr>
            <p:nvPr/>
          </p:nvSpPr>
          <p:spPr bwMode="auto">
            <a:xfrm>
              <a:off x="3368676"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Oval 339"/>
            <p:cNvSpPr>
              <a:spLocks noChangeArrowheads="1"/>
            </p:cNvSpPr>
            <p:nvPr/>
          </p:nvSpPr>
          <p:spPr bwMode="auto">
            <a:xfrm>
              <a:off x="3368676" y="1698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Oval 340"/>
            <p:cNvSpPr>
              <a:spLocks noChangeArrowheads="1"/>
            </p:cNvSpPr>
            <p:nvPr/>
          </p:nvSpPr>
          <p:spPr bwMode="auto">
            <a:xfrm>
              <a:off x="3368676" y="1952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Oval 341"/>
            <p:cNvSpPr>
              <a:spLocks noChangeArrowheads="1"/>
            </p:cNvSpPr>
            <p:nvPr/>
          </p:nvSpPr>
          <p:spPr bwMode="auto">
            <a:xfrm>
              <a:off x="329247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Oval 342"/>
            <p:cNvSpPr>
              <a:spLocks noChangeArrowheads="1"/>
            </p:cNvSpPr>
            <p:nvPr/>
          </p:nvSpPr>
          <p:spPr bwMode="auto">
            <a:xfrm>
              <a:off x="3670301"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Oval 343"/>
            <p:cNvSpPr>
              <a:spLocks noChangeArrowheads="1"/>
            </p:cNvSpPr>
            <p:nvPr/>
          </p:nvSpPr>
          <p:spPr bwMode="auto">
            <a:xfrm>
              <a:off x="3670301"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Oval 344"/>
            <p:cNvSpPr>
              <a:spLocks noChangeArrowheads="1"/>
            </p:cNvSpPr>
            <p:nvPr/>
          </p:nvSpPr>
          <p:spPr bwMode="auto">
            <a:xfrm>
              <a:off x="3670301"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Oval 345"/>
            <p:cNvSpPr>
              <a:spLocks noChangeArrowheads="1"/>
            </p:cNvSpPr>
            <p:nvPr/>
          </p:nvSpPr>
          <p:spPr bwMode="auto">
            <a:xfrm>
              <a:off x="3670301"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Oval 346"/>
            <p:cNvSpPr>
              <a:spLocks noChangeArrowheads="1"/>
            </p:cNvSpPr>
            <p:nvPr/>
          </p:nvSpPr>
          <p:spPr bwMode="auto">
            <a:xfrm>
              <a:off x="3748089" y="69850"/>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Oval 347"/>
            <p:cNvSpPr>
              <a:spLocks noChangeArrowheads="1"/>
            </p:cNvSpPr>
            <p:nvPr/>
          </p:nvSpPr>
          <p:spPr bwMode="auto">
            <a:xfrm>
              <a:off x="3721101"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Oval 348"/>
            <p:cNvSpPr>
              <a:spLocks noChangeArrowheads="1"/>
            </p:cNvSpPr>
            <p:nvPr/>
          </p:nvSpPr>
          <p:spPr bwMode="auto">
            <a:xfrm>
              <a:off x="3697289"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Oval 349"/>
            <p:cNvSpPr>
              <a:spLocks noChangeArrowheads="1"/>
            </p:cNvSpPr>
            <p:nvPr/>
          </p:nvSpPr>
          <p:spPr bwMode="auto">
            <a:xfrm>
              <a:off x="3748089" y="220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Oval 350"/>
            <p:cNvSpPr>
              <a:spLocks noChangeArrowheads="1"/>
            </p:cNvSpPr>
            <p:nvPr/>
          </p:nvSpPr>
          <p:spPr bwMode="auto">
            <a:xfrm>
              <a:off x="3721101"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Oval 351"/>
            <p:cNvSpPr>
              <a:spLocks noChangeArrowheads="1"/>
            </p:cNvSpPr>
            <p:nvPr/>
          </p:nvSpPr>
          <p:spPr bwMode="auto">
            <a:xfrm>
              <a:off x="3697289"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Oval 352"/>
            <p:cNvSpPr>
              <a:spLocks noChangeArrowheads="1"/>
            </p:cNvSpPr>
            <p:nvPr/>
          </p:nvSpPr>
          <p:spPr bwMode="auto">
            <a:xfrm>
              <a:off x="3748089" y="1444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Oval 353"/>
            <p:cNvSpPr>
              <a:spLocks noChangeArrowheads="1"/>
            </p:cNvSpPr>
            <p:nvPr/>
          </p:nvSpPr>
          <p:spPr bwMode="auto">
            <a:xfrm>
              <a:off x="3721101"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Oval 354"/>
            <p:cNvSpPr>
              <a:spLocks noChangeArrowheads="1"/>
            </p:cNvSpPr>
            <p:nvPr/>
          </p:nvSpPr>
          <p:spPr bwMode="auto">
            <a:xfrm>
              <a:off x="3697289"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Oval 355"/>
            <p:cNvSpPr>
              <a:spLocks noChangeArrowheads="1"/>
            </p:cNvSpPr>
            <p:nvPr/>
          </p:nvSpPr>
          <p:spPr bwMode="auto">
            <a:xfrm>
              <a:off x="3670301"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Oval 356"/>
            <p:cNvSpPr>
              <a:spLocks noChangeArrowheads="1"/>
            </p:cNvSpPr>
            <p:nvPr/>
          </p:nvSpPr>
          <p:spPr bwMode="auto">
            <a:xfrm>
              <a:off x="3670301"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Oval 357"/>
            <p:cNvSpPr>
              <a:spLocks noChangeArrowheads="1"/>
            </p:cNvSpPr>
            <p:nvPr/>
          </p:nvSpPr>
          <p:spPr bwMode="auto">
            <a:xfrm>
              <a:off x="3748089" y="936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Oval 358"/>
            <p:cNvSpPr>
              <a:spLocks noChangeArrowheads="1"/>
            </p:cNvSpPr>
            <p:nvPr/>
          </p:nvSpPr>
          <p:spPr bwMode="auto">
            <a:xfrm>
              <a:off x="3748089" y="120650"/>
              <a:ext cx="19050"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Oval 359"/>
            <p:cNvSpPr>
              <a:spLocks noChangeArrowheads="1"/>
            </p:cNvSpPr>
            <p:nvPr/>
          </p:nvSpPr>
          <p:spPr bwMode="auto">
            <a:xfrm>
              <a:off x="3748089" y="1698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Oval 360"/>
            <p:cNvSpPr>
              <a:spLocks noChangeArrowheads="1"/>
            </p:cNvSpPr>
            <p:nvPr/>
          </p:nvSpPr>
          <p:spPr bwMode="auto">
            <a:xfrm>
              <a:off x="3748089" y="195263"/>
              <a:ext cx="19050"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Oval 361"/>
            <p:cNvSpPr>
              <a:spLocks noChangeArrowheads="1"/>
            </p:cNvSpPr>
            <p:nvPr/>
          </p:nvSpPr>
          <p:spPr bwMode="auto">
            <a:xfrm>
              <a:off x="3670301"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Oval 362"/>
            <p:cNvSpPr>
              <a:spLocks noChangeArrowheads="1"/>
            </p:cNvSpPr>
            <p:nvPr/>
          </p:nvSpPr>
          <p:spPr bwMode="auto">
            <a:xfrm>
              <a:off x="3551239"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Oval 363"/>
            <p:cNvSpPr>
              <a:spLocks noChangeArrowheads="1"/>
            </p:cNvSpPr>
            <p:nvPr/>
          </p:nvSpPr>
          <p:spPr bwMode="auto">
            <a:xfrm>
              <a:off x="3551239"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Oval 364"/>
            <p:cNvSpPr>
              <a:spLocks noChangeArrowheads="1"/>
            </p:cNvSpPr>
            <p:nvPr/>
          </p:nvSpPr>
          <p:spPr bwMode="auto">
            <a:xfrm>
              <a:off x="3551239"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Oval 365"/>
            <p:cNvSpPr>
              <a:spLocks noChangeArrowheads="1"/>
            </p:cNvSpPr>
            <p:nvPr/>
          </p:nvSpPr>
          <p:spPr bwMode="auto">
            <a:xfrm>
              <a:off x="3551239"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Oval 366"/>
            <p:cNvSpPr>
              <a:spLocks noChangeArrowheads="1"/>
            </p:cNvSpPr>
            <p:nvPr/>
          </p:nvSpPr>
          <p:spPr bwMode="auto">
            <a:xfrm>
              <a:off x="362902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Oval 367"/>
            <p:cNvSpPr>
              <a:spLocks noChangeArrowheads="1"/>
            </p:cNvSpPr>
            <p:nvPr/>
          </p:nvSpPr>
          <p:spPr bwMode="auto">
            <a:xfrm>
              <a:off x="360362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Oval 368"/>
            <p:cNvSpPr>
              <a:spLocks noChangeArrowheads="1"/>
            </p:cNvSpPr>
            <p:nvPr/>
          </p:nvSpPr>
          <p:spPr bwMode="auto">
            <a:xfrm>
              <a:off x="3578226" y="69850"/>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Oval 369"/>
            <p:cNvSpPr>
              <a:spLocks noChangeArrowheads="1"/>
            </p:cNvSpPr>
            <p:nvPr/>
          </p:nvSpPr>
          <p:spPr bwMode="auto">
            <a:xfrm>
              <a:off x="362902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Oval 370"/>
            <p:cNvSpPr>
              <a:spLocks noChangeArrowheads="1"/>
            </p:cNvSpPr>
            <p:nvPr/>
          </p:nvSpPr>
          <p:spPr bwMode="auto">
            <a:xfrm>
              <a:off x="360362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Oval 371"/>
            <p:cNvSpPr>
              <a:spLocks noChangeArrowheads="1"/>
            </p:cNvSpPr>
            <p:nvPr/>
          </p:nvSpPr>
          <p:spPr bwMode="auto">
            <a:xfrm>
              <a:off x="3578226"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Oval 372"/>
            <p:cNvSpPr>
              <a:spLocks noChangeArrowheads="1"/>
            </p:cNvSpPr>
            <p:nvPr/>
          </p:nvSpPr>
          <p:spPr bwMode="auto">
            <a:xfrm>
              <a:off x="3629026" y="1444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Oval 373"/>
            <p:cNvSpPr>
              <a:spLocks noChangeArrowheads="1"/>
            </p:cNvSpPr>
            <p:nvPr/>
          </p:nvSpPr>
          <p:spPr bwMode="auto">
            <a:xfrm>
              <a:off x="3603626"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Oval 374"/>
            <p:cNvSpPr>
              <a:spLocks noChangeArrowheads="1"/>
            </p:cNvSpPr>
            <p:nvPr/>
          </p:nvSpPr>
          <p:spPr bwMode="auto">
            <a:xfrm>
              <a:off x="3578226" y="144463"/>
              <a:ext cx="20638" cy="20638"/>
            </a:xfrm>
            <a:prstGeom prst="ellipse">
              <a:avLst/>
            </a:prstGeom>
            <a:solidFill>
              <a:srgbClr val="2B44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Oval 375"/>
            <p:cNvSpPr>
              <a:spLocks noChangeArrowheads="1"/>
            </p:cNvSpPr>
            <p:nvPr/>
          </p:nvSpPr>
          <p:spPr bwMode="auto">
            <a:xfrm>
              <a:off x="3551239"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Oval 376"/>
            <p:cNvSpPr>
              <a:spLocks noChangeArrowheads="1"/>
            </p:cNvSpPr>
            <p:nvPr/>
          </p:nvSpPr>
          <p:spPr bwMode="auto">
            <a:xfrm>
              <a:off x="3551239"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Oval 377"/>
            <p:cNvSpPr>
              <a:spLocks noChangeArrowheads="1"/>
            </p:cNvSpPr>
            <p:nvPr/>
          </p:nvSpPr>
          <p:spPr bwMode="auto">
            <a:xfrm>
              <a:off x="3629026" y="93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Oval 378"/>
            <p:cNvSpPr>
              <a:spLocks noChangeArrowheads="1"/>
            </p:cNvSpPr>
            <p:nvPr/>
          </p:nvSpPr>
          <p:spPr bwMode="auto">
            <a:xfrm>
              <a:off x="3629026" y="120650"/>
              <a:ext cx="20638" cy="19050"/>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Oval 379"/>
            <p:cNvSpPr>
              <a:spLocks noChangeArrowheads="1"/>
            </p:cNvSpPr>
            <p:nvPr/>
          </p:nvSpPr>
          <p:spPr bwMode="auto">
            <a:xfrm>
              <a:off x="3629026" y="1698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Oval 380"/>
            <p:cNvSpPr>
              <a:spLocks noChangeArrowheads="1"/>
            </p:cNvSpPr>
            <p:nvPr/>
          </p:nvSpPr>
          <p:spPr bwMode="auto">
            <a:xfrm>
              <a:off x="3629026" y="1952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Oval 381"/>
            <p:cNvSpPr>
              <a:spLocks noChangeArrowheads="1"/>
            </p:cNvSpPr>
            <p:nvPr/>
          </p:nvSpPr>
          <p:spPr bwMode="auto">
            <a:xfrm>
              <a:off x="3551239" y="220663"/>
              <a:ext cx="20638" cy="20638"/>
            </a:xfrm>
            <a:prstGeom prst="ellipse">
              <a:avLst/>
            </a:prstGeom>
            <a:solidFill>
              <a:srgbClr val="FEFF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94" name="Freeform 1303"/>
          <p:cNvSpPr>
            <a:spLocks/>
          </p:cNvSpPr>
          <p:nvPr/>
        </p:nvSpPr>
        <p:spPr bwMode="auto">
          <a:xfrm>
            <a:off x="6089651" y="4548188"/>
            <a:ext cx="15875" cy="25400"/>
          </a:xfrm>
          <a:custGeom>
            <a:avLst/>
            <a:gdLst>
              <a:gd name="T0" fmla="*/ 14 w 30"/>
              <a:gd name="T1" fmla="*/ 51 h 51"/>
              <a:gd name="T2" fmla="*/ 4 w 30"/>
              <a:gd name="T3" fmla="*/ 47 h 51"/>
              <a:gd name="T4" fmla="*/ 12 w 30"/>
              <a:gd name="T5" fmla="*/ 1 h 51"/>
              <a:gd name="T6" fmla="*/ 17 w 30"/>
              <a:gd name="T7" fmla="*/ 0 h 51"/>
              <a:gd name="T8" fmla="*/ 29 w 30"/>
              <a:gd name="T9" fmla="*/ 25 h 51"/>
              <a:gd name="T10" fmla="*/ 14 w 30"/>
              <a:gd name="T11" fmla="*/ 51 h 51"/>
            </a:gdLst>
            <a:ahLst/>
            <a:cxnLst>
              <a:cxn ang="0">
                <a:pos x="T0" y="T1"/>
              </a:cxn>
              <a:cxn ang="0">
                <a:pos x="T2" y="T3"/>
              </a:cxn>
              <a:cxn ang="0">
                <a:pos x="T4" y="T5"/>
              </a:cxn>
              <a:cxn ang="0">
                <a:pos x="T6" y="T7"/>
              </a:cxn>
              <a:cxn ang="0">
                <a:pos x="T8" y="T9"/>
              </a:cxn>
              <a:cxn ang="0">
                <a:pos x="T10" y="T11"/>
              </a:cxn>
            </a:cxnLst>
            <a:rect l="0" t="0" r="r" b="b"/>
            <a:pathLst>
              <a:path w="30" h="51">
                <a:moveTo>
                  <a:pt x="14" y="51"/>
                </a:moveTo>
                <a:cubicBezTo>
                  <a:pt x="11" y="51"/>
                  <a:pt x="8" y="50"/>
                  <a:pt x="4" y="47"/>
                </a:cubicBezTo>
                <a:cubicBezTo>
                  <a:pt x="5" y="28"/>
                  <a:pt x="0" y="3"/>
                  <a:pt x="12" y="1"/>
                </a:cubicBezTo>
                <a:cubicBezTo>
                  <a:pt x="14" y="1"/>
                  <a:pt x="16" y="0"/>
                  <a:pt x="17" y="0"/>
                </a:cubicBezTo>
                <a:cubicBezTo>
                  <a:pt x="26" y="0"/>
                  <a:pt x="30" y="13"/>
                  <a:pt x="29" y="25"/>
                </a:cubicBezTo>
                <a:cubicBezTo>
                  <a:pt x="29" y="38"/>
                  <a:pt x="23" y="51"/>
                  <a:pt x="14" y="5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95" name="Group 1194"/>
          <p:cNvGrpSpPr/>
          <p:nvPr/>
        </p:nvGrpSpPr>
        <p:grpSpPr>
          <a:xfrm>
            <a:off x="4069155" y="1553872"/>
            <a:ext cx="420958" cy="303723"/>
            <a:chOff x="4913314" y="0"/>
            <a:chExt cx="1350963" cy="974725"/>
          </a:xfrm>
        </p:grpSpPr>
        <p:sp>
          <p:nvSpPr>
            <p:cNvPr id="1196" name="Rectangle 382"/>
            <p:cNvSpPr>
              <a:spLocks noChangeArrowheads="1"/>
            </p:cNvSpPr>
            <p:nvPr/>
          </p:nvSpPr>
          <p:spPr bwMode="auto">
            <a:xfrm>
              <a:off x="4913314" y="0"/>
              <a:ext cx="1350963" cy="974725"/>
            </a:xfrm>
            <a:prstGeom prst="rect">
              <a:avLst/>
            </a:prstGeom>
            <a:solidFill>
              <a:srgbClr val="FF6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383"/>
            <p:cNvSpPr>
              <a:spLocks noChangeArrowheads="1"/>
            </p:cNvSpPr>
            <p:nvPr/>
          </p:nvSpPr>
          <p:spPr bwMode="auto">
            <a:xfrm>
              <a:off x="4933951" y="87313"/>
              <a:ext cx="1309688" cy="800100"/>
            </a:xfrm>
            <a:prstGeom prst="rect">
              <a:avLst/>
            </a:prstGeom>
            <a:solidFill>
              <a:srgbClr val="0454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384"/>
            <p:cNvSpPr>
              <a:spLocks noChangeArrowheads="1"/>
            </p:cNvSpPr>
            <p:nvPr/>
          </p:nvSpPr>
          <p:spPr bwMode="auto">
            <a:xfrm>
              <a:off x="5022851" y="182563"/>
              <a:ext cx="1130300" cy="611188"/>
            </a:xfrm>
            <a:prstGeom prst="rect">
              <a:avLst/>
            </a:prstGeom>
            <a:solidFill>
              <a:srgbClr val="FF6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Freeform 385"/>
            <p:cNvSpPr>
              <a:spLocks noEditPoints="1"/>
            </p:cNvSpPr>
            <p:nvPr/>
          </p:nvSpPr>
          <p:spPr bwMode="auto">
            <a:xfrm>
              <a:off x="5921376" y="331788"/>
              <a:ext cx="317500" cy="325438"/>
            </a:xfrm>
            <a:custGeom>
              <a:avLst/>
              <a:gdLst>
                <a:gd name="T0" fmla="*/ 63 w 294"/>
                <a:gd name="T1" fmla="*/ 218 h 301"/>
                <a:gd name="T2" fmla="*/ 56 w 294"/>
                <a:gd name="T3" fmla="*/ 211 h 301"/>
                <a:gd name="T4" fmla="*/ 34 w 294"/>
                <a:gd name="T5" fmla="*/ 227 h 301"/>
                <a:gd name="T6" fmla="*/ 39 w 294"/>
                <a:gd name="T7" fmla="*/ 236 h 301"/>
                <a:gd name="T8" fmla="*/ 63 w 294"/>
                <a:gd name="T9" fmla="*/ 218 h 301"/>
                <a:gd name="T10" fmla="*/ 90 w 294"/>
                <a:gd name="T11" fmla="*/ 165 h 301"/>
                <a:gd name="T12" fmla="*/ 81 w 294"/>
                <a:gd name="T13" fmla="*/ 163 h 301"/>
                <a:gd name="T14" fmla="*/ 72 w 294"/>
                <a:gd name="T15" fmla="*/ 189 h 301"/>
                <a:gd name="T16" fmla="*/ 81 w 294"/>
                <a:gd name="T17" fmla="*/ 193 h 301"/>
                <a:gd name="T18" fmla="*/ 90 w 294"/>
                <a:gd name="T19" fmla="*/ 165 h 301"/>
                <a:gd name="T20" fmla="*/ 81 w 294"/>
                <a:gd name="T21" fmla="*/ 106 h 301"/>
                <a:gd name="T22" fmla="*/ 72 w 294"/>
                <a:gd name="T23" fmla="*/ 110 h 301"/>
                <a:gd name="T24" fmla="*/ 81 w 294"/>
                <a:gd name="T25" fmla="*/ 136 h 301"/>
                <a:gd name="T26" fmla="*/ 90 w 294"/>
                <a:gd name="T27" fmla="*/ 135 h 301"/>
                <a:gd name="T28" fmla="*/ 81 w 294"/>
                <a:gd name="T29" fmla="*/ 106 h 301"/>
                <a:gd name="T30" fmla="*/ 39 w 294"/>
                <a:gd name="T31" fmla="*/ 64 h 301"/>
                <a:gd name="T32" fmla="*/ 34 w 294"/>
                <a:gd name="T33" fmla="*/ 72 h 301"/>
                <a:gd name="T34" fmla="*/ 56 w 294"/>
                <a:gd name="T35" fmla="*/ 88 h 301"/>
                <a:gd name="T36" fmla="*/ 63 w 294"/>
                <a:gd name="T37" fmla="*/ 82 h 301"/>
                <a:gd name="T38" fmla="*/ 39 w 294"/>
                <a:gd name="T39" fmla="*/ 64 h 301"/>
                <a:gd name="T40" fmla="*/ 9 w 294"/>
                <a:gd name="T41" fmla="*/ 62 h 301"/>
                <a:gd name="T42" fmla="*/ 294 w 294"/>
                <a:gd name="T43" fmla="*/ 0 h 301"/>
                <a:gd name="T44" fmla="*/ 294 w 294"/>
                <a:gd name="T45" fmla="*/ 301 h 301"/>
                <a:gd name="T46" fmla="*/ 9 w 294"/>
                <a:gd name="T47" fmla="*/ 240 h 301"/>
                <a:gd name="T48" fmla="*/ 8 w 294"/>
                <a:gd name="T49" fmla="*/ 236 h 301"/>
                <a:gd name="T50" fmla="*/ 0 w 294"/>
                <a:gd name="T51" fmla="*/ 236 h 301"/>
                <a:gd name="T52" fmla="*/ 0 w 294"/>
                <a:gd name="T53" fmla="*/ 64 h 301"/>
                <a:gd name="T54" fmla="*/ 3 w 294"/>
                <a:gd name="T55" fmla="*/ 63 h 301"/>
                <a:gd name="T56" fmla="*/ 8 w 294"/>
                <a:gd name="T57" fmla="*/ 64 h 301"/>
                <a:gd name="T58" fmla="*/ 9 w 294"/>
                <a:gd name="T59" fmla="*/ 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4" h="301">
                  <a:moveTo>
                    <a:pt x="63" y="218"/>
                  </a:moveTo>
                  <a:lnTo>
                    <a:pt x="56" y="211"/>
                  </a:lnTo>
                  <a:cubicBezTo>
                    <a:pt x="50" y="218"/>
                    <a:pt x="42" y="223"/>
                    <a:pt x="34" y="227"/>
                  </a:cubicBezTo>
                  <a:lnTo>
                    <a:pt x="39" y="236"/>
                  </a:lnTo>
                  <a:cubicBezTo>
                    <a:pt x="48" y="231"/>
                    <a:pt x="56" y="225"/>
                    <a:pt x="63" y="218"/>
                  </a:cubicBezTo>
                  <a:close/>
                  <a:moveTo>
                    <a:pt x="90" y="165"/>
                  </a:moveTo>
                  <a:lnTo>
                    <a:pt x="81" y="163"/>
                  </a:lnTo>
                  <a:cubicBezTo>
                    <a:pt x="79" y="172"/>
                    <a:pt x="76" y="181"/>
                    <a:pt x="72" y="189"/>
                  </a:cubicBezTo>
                  <a:lnTo>
                    <a:pt x="81" y="193"/>
                  </a:lnTo>
                  <a:cubicBezTo>
                    <a:pt x="85" y="184"/>
                    <a:pt x="89" y="175"/>
                    <a:pt x="90" y="165"/>
                  </a:cubicBezTo>
                  <a:close/>
                  <a:moveTo>
                    <a:pt x="81" y="106"/>
                  </a:moveTo>
                  <a:lnTo>
                    <a:pt x="72" y="110"/>
                  </a:lnTo>
                  <a:cubicBezTo>
                    <a:pt x="76" y="118"/>
                    <a:pt x="79" y="127"/>
                    <a:pt x="81" y="136"/>
                  </a:cubicBezTo>
                  <a:lnTo>
                    <a:pt x="90" y="135"/>
                  </a:lnTo>
                  <a:cubicBezTo>
                    <a:pt x="88" y="125"/>
                    <a:pt x="85" y="115"/>
                    <a:pt x="81" y="106"/>
                  </a:cubicBezTo>
                  <a:close/>
                  <a:moveTo>
                    <a:pt x="39" y="64"/>
                  </a:moveTo>
                  <a:lnTo>
                    <a:pt x="34" y="72"/>
                  </a:lnTo>
                  <a:cubicBezTo>
                    <a:pt x="42" y="76"/>
                    <a:pt x="50" y="82"/>
                    <a:pt x="56" y="88"/>
                  </a:cubicBezTo>
                  <a:lnTo>
                    <a:pt x="63" y="82"/>
                  </a:lnTo>
                  <a:cubicBezTo>
                    <a:pt x="56" y="74"/>
                    <a:pt x="48" y="68"/>
                    <a:pt x="39" y="64"/>
                  </a:cubicBezTo>
                  <a:close/>
                  <a:moveTo>
                    <a:pt x="9" y="62"/>
                  </a:moveTo>
                  <a:lnTo>
                    <a:pt x="294" y="0"/>
                  </a:lnTo>
                  <a:lnTo>
                    <a:pt x="294" y="301"/>
                  </a:lnTo>
                  <a:lnTo>
                    <a:pt x="9" y="240"/>
                  </a:lnTo>
                  <a:lnTo>
                    <a:pt x="8" y="236"/>
                  </a:lnTo>
                  <a:cubicBezTo>
                    <a:pt x="5" y="236"/>
                    <a:pt x="3" y="236"/>
                    <a:pt x="0" y="236"/>
                  </a:cubicBezTo>
                  <a:lnTo>
                    <a:pt x="0" y="64"/>
                  </a:lnTo>
                  <a:lnTo>
                    <a:pt x="3" y="63"/>
                  </a:lnTo>
                  <a:cubicBezTo>
                    <a:pt x="5" y="63"/>
                    <a:pt x="7" y="64"/>
                    <a:pt x="8" y="64"/>
                  </a:cubicBezTo>
                  <a:lnTo>
                    <a:pt x="9" y="62"/>
                  </a:lnTo>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386"/>
            <p:cNvSpPr>
              <a:spLocks/>
            </p:cNvSpPr>
            <p:nvPr/>
          </p:nvSpPr>
          <p:spPr bwMode="auto">
            <a:xfrm>
              <a:off x="5821364" y="400050"/>
              <a:ext cx="88900" cy="187325"/>
            </a:xfrm>
            <a:custGeom>
              <a:avLst/>
              <a:gdLst>
                <a:gd name="T0" fmla="*/ 82 w 82"/>
                <a:gd name="T1" fmla="*/ 0 h 173"/>
                <a:gd name="T2" fmla="*/ 82 w 82"/>
                <a:gd name="T3" fmla="*/ 173 h 173"/>
                <a:gd name="T4" fmla="*/ 0 w 82"/>
                <a:gd name="T5" fmla="*/ 87 h 173"/>
                <a:gd name="T6" fmla="*/ 82 w 82"/>
                <a:gd name="T7" fmla="*/ 0 h 173"/>
              </a:gdLst>
              <a:ahLst/>
              <a:cxnLst>
                <a:cxn ang="0">
                  <a:pos x="T0" y="T1"/>
                </a:cxn>
                <a:cxn ang="0">
                  <a:pos x="T2" y="T3"/>
                </a:cxn>
                <a:cxn ang="0">
                  <a:pos x="T4" y="T5"/>
                </a:cxn>
                <a:cxn ang="0">
                  <a:pos x="T6" y="T7"/>
                </a:cxn>
              </a:cxnLst>
              <a:rect l="0" t="0" r="r" b="b"/>
              <a:pathLst>
                <a:path w="82" h="173">
                  <a:moveTo>
                    <a:pt x="82" y="0"/>
                  </a:moveTo>
                  <a:lnTo>
                    <a:pt x="82" y="173"/>
                  </a:lnTo>
                  <a:cubicBezTo>
                    <a:pt x="36" y="171"/>
                    <a:pt x="0" y="133"/>
                    <a:pt x="0" y="87"/>
                  </a:cubicBezTo>
                  <a:cubicBezTo>
                    <a:pt x="0" y="40"/>
                    <a:pt x="36" y="2"/>
                    <a:pt x="82" y="0"/>
                  </a:cubicBezTo>
                  <a:close/>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Freeform 387"/>
            <p:cNvSpPr>
              <a:spLocks/>
            </p:cNvSpPr>
            <p:nvPr/>
          </p:nvSpPr>
          <p:spPr bwMode="auto">
            <a:xfrm>
              <a:off x="5267326" y="400050"/>
              <a:ext cx="88900" cy="187325"/>
            </a:xfrm>
            <a:custGeom>
              <a:avLst/>
              <a:gdLst>
                <a:gd name="T0" fmla="*/ 0 w 82"/>
                <a:gd name="T1" fmla="*/ 173 h 173"/>
                <a:gd name="T2" fmla="*/ 0 w 82"/>
                <a:gd name="T3" fmla="*/ 0 h 173"/>
                <a:gd name="T4" fmla="*/ 82 w 82"/>
                <a:gd name="T5" fmla="*/ 87 h 173"/>
                <a:gd name="T6" fmla="*/ 0 w 82"/>
                <a:gd name="T7" fmla="*/ 173 h 173"/>
              </a:gdLst>
              <a:ahLst/>
              <a:cxnLst>
                <a:cxn ang="0">
                  <a:pos x="T0" y="T1"/>
                </a:cxn>
                <a:cxn ang="0">
                  <a:pos x="T2" y="T3"/>
                </a:cxn>
                <a:cxn ang="0">
                  <a:pos x="T4" y="T5"/>
                </a:cxn>
                <a:cxn ang="0">
                  <a:pos x="T6" y="T7"/>
                </a:cxn>
              </a:cxnLst>
              <a:rect l="0" t="0" r="r" b="b"/>
              <a:pathLst>
                <a:path w="82" h="173">
                  <a:moveTo>
                    <a:pt x="0" y="173"/>
                  </a:moveTo>
                  <a:lnTo>
                    <a:pt x="0" y="0"/>
                  </a:lnTo>
                  <a:cubicBezTo>
                    <a:pt x="46" y="2"/>
                    <a:pt x="82" y="40"/>
                    <a:pt x="82" y="87"/>
                  </a:cubicBezTo>
                  <a:cubicBezTo>
                    <a:pt x="82" y="133"/>
                    <a:pt x="46" y="171"/>
                    <a:pt x="0" y="173"/>
                  </a:cubicBezTo>
                  <a:close/>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388"/>
            <p:cNvSpPr>
              <a:spLocks noEditPoints="1"/>
            </p:cNvSpPr>
            <p:nvPr/>
          </p:nvSpPr>
          <p:spPr bwMode="auto">
            <a:xfrm>
              <a:off x="4938714" y="331788"/>
              <a:ext cx="319088" cy="327025"/>
            </a:xfrm>
            <a:custGeom>
              <a:avLst/>
              <a:gdLst>
                <a:gd name="T0" fmla="*/ 238 w 295"/>
                <a:gd name="T1" fmla="*/ 211 h 302"/>
                <a:gd name="T2" fmla="*/ 231 w 295"/>
                <a:gd name="T3" fmla="*/ 218 h 302"/>
                <a:gd name="T4" fmla="*/ 256 w 295"/>
                <a:gd name="T5" fmla="*/ 236 h 302"/>
                <a:gd name="T6" fmla="*/ 260 w 295"/>
                <a:gd name="T7" fmla="*/ 227 h 302"/>
                <a:gd name="T8" fmla="*/ 238 w 295"/>
                <a:gd name="T9" fmla="*/ 211 h 302"/>
                <a:gd name="T10" fmla="*/ 214 w 295"/>
                <a:gd name="T11" fmla="*/ 163 h 302"/>
                <a:gd name="T12" fmla="*/ 204 w 295"/>
                <a:gd name="T13" fmla="*/ 165 h 302"/>
                <a:gd name="T14" fmla="*/ 214 w 295"/>
                <a:gd name="T15" fmla="*/ 193 h 302"/>
                <a:gd name="T16" fmla="*/ 222 w 295"/>
                <a:gd name="T17" fmla="*/ 189 h 302"/>
                <a:gd name="T18" fmla="*/ 214 w 295"/>
                <a:gd name="T19" fmla="*/ 163 h 302"/>
                <a:gd name="T20" fmla="*/ 222 w 295"/>
                <a:gd name="T21" fmla="*/ 110 h 302"/>
                <a:gd name="T22" fmla="*/ 214 w 295"/>
                <a:gd name="T23" fmla="*/ 106 h 302"/>
                <a:gd name="T24" fmla="*/ 204 w 295"/>
                <a:gd name="T25" fmla="*/ 135 h 302"/>
                <a:gd name="T26" fmla="*/ 214 w 295"/>
                <a:gd name="T27" fmla="*/ 136 h 302"/>
                <a:gd name="T28" fmla="*/ 222 w 295"/>
                <a:gd name="T29" fmla="*/ 110 h 302"/>
                <a:gd name="T30" fmla="*/ 260 w 295"/>
                <a:gd name="T31" fmla="*/ 72 h 302"/>
                <a:gd name="T32" fmla="*/ 256 w 295"/>
                <a:gd name="T33" fmla="*/ 64 h 302"/>
                <a:gd name="T34" fmla="*/ 231 w 295"/>
                <a:gd name="T35" fmla="*/ 82 h 302"/>
                <a:gd name="T36" fmla="*/ 238 w 295"/>
                <a:gd name="T37" fmla="*/ 88 h 302"/>
                <a:gd name="T38" fmla="*/ 260 w 295"/>
                <a:gd name="T39" fmla="*/ 72 h 302"/>
                <a:gd name="T40" fmla="*/ 0 w 295"/>
                <a:gd name="T41" fmla="*/ 0 h 302"/>
                <a:gd name="T42" fmla="*/ 286 w 295"/>
                <a:gd name="T43" fmla="*/ 62 h 302"/>
                <a:gd name="T44" fmla="*/ 286 w 295"/>
                <a:gd name="T45" fmla="*/ 64 h 302"/>
                <a:gd name="T46" fmla="*/ 292 w 295"/>
                <a:gd name="T47" fmla="*/ 63 h 302"/>
                <a:gd name="T48" fmla="*/ 295 w 295"/>
                <a:gd name="T49" fmla="*/ 64 h 302"/>
                <a:gd name="T50" fmla="*/ 295 w 295"/>
                <a:gd name="T51" fmla="*/ 236 h 302"/>
                <a:gd name="T52" fmla="*/ 286 w 295"/>
                <a:gd name="T53" fmla="*/ 236 h 302"/>
                <a:gd name="T54" fmla="*/ 285 w 295"/>
                <a:gd name="T55" fmla="*/ 240 h 302"/>
                <a:gd name="T56" fmla="*/ 0 w 295"/>
                <a:gd name="T57" fmla="*/ 302 h 302"/>
                <a:gd name="T58" fmla="*/ 0 w 295"/>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5" h="302">
                  <a:moveTo>
                    <a:pt x="238" y="211"/>
                  </a:moveTo>
                  <a:lnTo>
                    <a:pt x="231" y="218"/>
                  </a:lnTo>
                  <a:cubicBezTo>
                    <a:pt x="239" y="225"/>
                    <a:pt x="247" y="231"/>
                    <a:pt x="256" y="236"/>
                  </a:cubicBezTo>
                  <a:lnTo>
                    <a:pt x="260" y="227"/>
                  </a:lnTo>
                  <a:cubicBezTo>
                    <a:pt x="252" y="223"/>
                    <a:pt x="245" y="218"/>
                    <a:pt x="238" y="211"/>
                  </a:cubicBezTo>
                  <a:close/>
                  <a:moveTo>
                    <a:pt x="214" y="163"/>
                  </a:moveTo>
                  <a:lnTo>
                    <a:pt x="204" y="165"/>
                  </a:lnTo>
                  <a:cubicBezTo>
                    <a:pt x="206" y="175"/>
                    <a:pt x="209" y="184"/>
                    <a:pt x="214" y="193"/>
                  </a:cubicBezTo>
                  <a:lnTo>
                    <a:pt x="222" y="189"/>
                  </a:lnTo>
                  <a:cubicBezTo>
                    <a:pt x="218" y="181"/>
                    <a:pt x="215" y="172"/>
                    <a:pt x="214" y="163"/>
                  </a:cubicBezTo>
                  <a:close/>
                  <a:moveTo>
                    <a:pt x="222" y="110"/>
                  </a:moveTo>
                  <a:lnTo>
                    <a:pt x="214" y="106"/>
                  </a:lnTo>
                  <a:cubicBezTo>
                    <a:pt x="209" y="115"/>
                    <a:pt x="206" y="125"/>
                    <a:pt x="204" y="135"/>
                  </a:cubicBezTo>
                  <a:lnTo>
                    <a:pt x="214" y="136"/>
                  </a:lnTo>
                  <a:cubicBezTo>
                    <a:pt x="215" y="127"/>
                    <a:pt x="218" y="118"/>
                    <a:pt x="222" y="110"/>
                  </a:cubicBezTo>
                  <a:close/>
                  <a:moveTo>
                    <a:pt x="260" y="72"/>
                  </a:moveTo>
                  <a:lnTo>
                    <a:pt x="256" y="64"/>
                  </a:lnTo>
                  <a:cubicBezTo>
                    <a:pt x="247" y="68"/>
                    <a:pt x="239" y="74"/>
                    <a:pt x="231" y="82"/>
                  </a:cubicBezTo>
                  <a:lnTo>
                    <a:pt x="238" y="88"/>
                  </a:lnTo>
                  <a:cubicBezTo>
                    <a:pt x="245" y="82"/>
                    <a:pt x="252" y="76"/>
                    <a:pt x="260" y="72"/>
                  </a:cubicBezTo>
                  <a:close/>
                  <a:moveTo>
                    <a:pt x="0" y="0"/>
                  </a:moveTo>
                  <a:lnTo>
                    <a:pt x="286" y="62"/>
                  </a:lnTo>
                  <a:lnTo>
                    <a:pt x="286" y="64"/>
                  </a:lnTo>
                  <a:cubicBezTo>
                    <a:pt x="288" y="64"/>
                    <a:pt x="290" y="63"/>
                    <a:pt x="292" y="63"/>
                  </a:cubicBezTo>
                  <a:lnTo>
                    <a:pt x="295" y="64"/>
                  </a:lnTo>
                  <a:lnTo>
                    <a:pt x="295" y="236"/>
                  </a:lnTo>
                  <a:cubicBezTo>
                    <a:pt x="292" y="236"/>
                    <a:pt x="289" y="236"/>
                    <a:pt x="286" y="236"/>
                  </a:cubicBezTo>
                  <a:lnTo>
                    <a:pt x="285" y="240"/>
                  </a:lnTo>
                  <a:lnTo>
                    <a:pt x="0" y="302"/>
                  </a:lnTo>
                  <a:lnTo>
                    <a:pt x="0" y="0"/>
                  </a:lnTo>
                </a:path>
              </a:pathLst>
            </a:custGeom>
            <a:solidFill>
              <a:srgbClr val="04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Freeform 389"/>
            <p:cNvSpPr>
              <a:spLocks noEditPoints="1"/>
            </p:cNvSpPr>
            <p:nvPr/>
          </p:nvSpPr>
          <p:spPr bwMode="auto">
            <a:xfrm>
              <a:off x="5018089" y="176213"/>
              <a:ext cx="1141413" cy="622300"/>
            </a:xfrm>
            <a:custGeom>
              <a:avLst/>
              <a:gdLst>
                <a:gd name="T0" fmla="*/ 1045 w 1055"/>
                <a:gd name="T1" fmla="*/ 564 h 574"/>
                <a:gd name="T2" fmla="*/ 1045 w 1055"/>
                <a:gd name="T3" fmla="*/ 10 h 574"/>
                <a:gd name="T4" fmla="*/ 10 w 1055"/>
                <a:gd name="T5" fmla="*/ 10 h 574"/>
                <a:gd name="T6" fmla="*/ 10 w 1055"/>
                <a:gd name="T7" fmla="*/ 564 h 574"/>
                <a:gd name="T8" fmla="*/ 1045 w 1055"/>
                <a:gd name="T9" fmla="*/ 564 h 574"/>
                <a:gd name="T10" fmla="*/ 1055 w 1055"/>
                <a:gd name="T11" fmla="*/ 0 h 574"/>
                <a:gd name="T12" fmla="*/ 1055 w 1055"/>
                <a:gd name="T13" fmla="*/ 574 h 574"/>
                <a:gd name="T14" fmla="*/ 0 w 1055"/>
                <a:gd name="T15" fmla="*/ 574 h 574"/>
                <a:gd name="T16" fmla="*/ 0 w 1055"/>
                <a:gd name="T17" fmla="*/ 0 h 574"/>
                <a:gd name="T18" fmla="*/ 1055 w 1055"/>
                <a:gd name="T19"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5" h="574">
                  <a:moveTo>
                    <a:pt x="1045" y="564"/>
                  </a:moveTo>
                  <a:lnTo>
                    <a:pt x="1045" y="10"/>
                  </a:lnTo>
                  <a:lnTo>
                    <a:pt x="10" y="10"/>
                  </a:lnTo>
                  <a:lnTo>
                    <a:pt x="10" y="564"/>
                  </a:lnTo>
                  <a:lnTo>
                    <a:pt x="1045" y="564"/>
                  </a:lnTo>
                  <a:close/>
                  <a:moveTo>
                    <a:pt x="1055" y="0"/>
                  </a:moveTo>
                  <a:lnTo>
                    <a:pt x="1055" y="574"/>
                  </a:lnTo>
                  <a:lnTo>
                    <a:pt x="0" y="574"/>
                  </a:lnTo>
                  <a:lnTo>
                    <a:pt x="0" y="0"/>
                  </a:lnTo>
                  <a:lnTo>
                    <a:pt x="1055" y="0"/>
                  </a:lnTo>
                  <a:close/>
                </a:path>
              </a:pathLst>
            </a:custGeom>
            <a:solidFill>
              <a:srgbClr val="FFD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390"/>
            <p:cNvSpPr>
              <a:spLocks noEditPoints="1"/>
            </p:cNvSpPr>
            <p:nvPr/>
          </p:nvSpPr>
          <p:spPr bwMode="auto">
            <a:xfrm>
              <a:off x="5484814" y="382588"/>
              <a:ext cx="207963" cy="209550"/>
            </a:xfrm>
            <a:custGeom>
              <a:avLst/>
              <a:gdLst>
                <a:gd name="T0" fmla="*/ 10 w 193"/>
                <a:gd name="T1" fmla="*/ 97 h 193"/>
                <a:gd name="T2" fmla="*/ 97 w 193"/>
                <a:gd name="T3" fmla="*/ 184 h 193"/>
                <a:gd name="T4" fmla="*/ 183 w 193"/>
                <a:gd name="T5" fmla="*/ 97 h 193"/>
                <a:gd name="T6" fmla="*/ 97 w 193"/>
                <a:gd name="T7" fmla="*/ 10 h 193"/>
                <a:gd name="T8" fmla="*/ 10 w 193"/>
                <a:gd name="T9" fmla="*/ 97 h 193"/>
                <a:gd name="T10" fmla="*/ 193 w 193"/>
                <a:gd name="T11" fmla="*/ 97 h 193"/>
                <a:gd name="T12" fmla="*/ 97 w 193"/>
                <a:gd name="T13" fmla="*/ 193 h 193"/>
                <a:gd name="T14" fmla="*/ 0 w 193"/>
                <a:gd name="T15" fmla="*/ 97 h 193"/>
                <a:gd name="T16" fmla="*/ 97 w 193"/>
                <a:gd name="T17" fmla="*/ 0 h 193"/>
                <a:gd name="T18" fmla="*/ 193 w 193"/>
                <a:gd name="T19"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10" y="97"/>
                  </a:moveTo>
                  <a:cubicBezTo>
                    <a:pt x="10" y="145"/>
                    <a:pt x="49" y="184"/>
                    <a:pt x="97" y="184"/>
                  </a:cubicBezTo>
                  <a:cubicBezTo>
                    <a:pt x="145" y="184"/>
                    <a:pt x="183" y="145"/>
                    <a:pt x="183" y="97"/>
                  </a:cubicBezTo>
                  <a:cubicBezTo>
                    <a:pt x="183" y="49"/>
                    <a:pt x="145" y="10"/>
                    <a:pt x="97" y="10"/>
                  </a:cubicBezTo>
                  <a:cubicBezTo>
                    <a:pt x="49" y="10"/>
                    <a:pt x="10" y="49"/>
                    <a:pt x="10" y="97"/>
                  </a:cubicBezTo>
                  <a:close/>
                  <a:moveTo>
                    <a:pt x="193" y="97"/>
                  </a:moveTo>
                  <a:cubicBezTo>
                    <a:pt x="193" y="150"/>
                    <a:pt x="150" y="193"/>
                    <a:pt x="97" y="193"/>
                  </a:cubicBezTo>
                  <a:cubicBezTo>
                    <a:pt x="43" y="193"/>
                    <a:pt x="0" y="150"/>
                    <a:pt x="0" y="97"/>
                  </a:cubicBezTo>
                  <a:cubicBezTo>
                    <a:pt x="0" y="44"/>
                    <a:pt x="43" y="0"/>
                    <a:pt x="97" y="0"/>
                  </a:cubicBezTo>
                  <a:cubicBezTo>
                    <a:pt x="150" y="0"/>
                    <a:pt x="193" y="44"/>
                    <a:pt x="193" y="9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Freeform 391"/>
            <p:cNvSpPr>
              <a:spLocks noEditPoints="1"/>
            </p:cNvSpPr>
            <p:nvPr/>
          </p:nvSpPr>
          <p:spPr bwMode="auto">
            <a:xfrm>
              <a:off x="4975226" y="138113"/>
              <a:ext cx="1225550" cy="698500"/>
            </a:xfrm>
            <a:custGeom>
              <a:avLst/>
              <a:gdLst>
                <a:gd name="T0" fmla="*/ 1124 w 1133"/>
                <a:gd name="T1" fmla="*/ 635 h 644"/>
                <a:gd name="T2" fmla="*/ 1124 w 1133"/>
                <a:gd name="T3" fmla="*/ 9 h 644"/>
                <a:gd name="T4" fmla="*/ 9 w 1133"/>
                <a:gd name="T5" fmla="*/ 9 h 644"/>
                <a:gd name="T6" fmla="*/ 9 w 1133"/>
                <a:gd name="T7" fmla="*/ 635 h 644"/>
                <a:gd name="T8" fmla="*/ 1124 w 1133"/>
                <a:gd name="T9" fmla="*/ 635 h 644"/>
                <a:gd name="T10" fmla="*/ 1133 w 1133"/>
                <a:gd name="T11" fmla="*/ 0 h 644"/>
                <a:gd name="T12" fmla="*/ 1133 w 1133"/>
                <a:gd name="T13" fmla="*/ 644 h 644"/>
                <a:gd name="T14" fmla="*/ 0 w 1133"/>
                <a:gd name="T15" fmla="*/ 644 h 644"/>
                <a:gd name="T16" fmla="*/ 0 w 1133"/>
                <a:gd name="T17" fmla="*/ 0 h 644"/>
                <a:gd name="T18" fmla="*/ 1133 w 1133"/>
                <a:gd name="T19"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3" h="644">
                  <a:moveTo>
                    <a:pt x="1124" y="635"/>
                  </a:moveTo>
                  <a:lnTo>
                    <a:pt x="1124" y="9"/>
                  </a:lnTo>
                  <a:lnTo>
                    <a:pt x="9" y="9"/>
                  </a:lnTo>
                  <a:lnTo>
                    <a:pt x="9" y="635"/>
                  </a:lnTo>
                  <a:lnTo>
                    <a:pt x="1124" y="635"/>
                  </a:lnTo>
                  <a:close/>
                  <a:moveTo>
                    <a:pt x="1133" y="0"/>
                  </a:moveTo>
                  <a:lnTo>
                    <a:pt x="1133" y="644"/>
                  </a:lnTo>
                  <a:lnTo>
                    <a:pt x="0" y="644"/>
                  </a:lnTo>
                  <a:lnTo>
                    <a:pt x="0" y="0"/>
                  </a:lnTo>
                  <a:lnTo>
                    <a:pt x="1133" y="0"/>
                  </a:lnTo>
                </a:path>
              </a:pathLst>
            </a:custGeom>
            <a:solidFill>
              <a:srgbClr val="339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392"/>
            <p:cNvSpPr>
              <a:spLocks noChangeArrowheads="1"/>
            </p:cNvSpPr>
            <p:nvPr/>
          </p:nvSpPr>
          <p:spPr bwMode="auto">
            <a:xfrm>
              <a:off x="5419726" y="142875"/>
              <a:ext cx="9525" cy="687388"/>
            </a:xfrm>
            <a:prstGeom prst="rect">
              <a:avLst/>
            </a:prstGeom>
            <a:solidFill>
              <a:srgbClr val="339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Rectangle 393"/>
            <p:cNvSpPr>
              <a:spLocks noChangeArrowheads="1"/>
            </p:cNvSpPr>
            <p:nvPr/>
          </p:nvSpPr>
          <p:spPr bwMode="auto">
            <a:xfrm>
              <a:off x="5753101" y="142875"/>
              <a:ext cx="11113" cy="687388"/>
            </a:xfrm>
            <a:prstGeom prst="rect">
              <a:avLst/>
            </a:prstGeom>
            <a:solidFill>
              <a:srgbClr val="339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Rectangle 394"/>
            <p:cNvSpPr>
              <a:spLocks noChangeArrowheads="1"/>
            </p:cNvSpPr>
            <p:nvPr/>
          </p:nvSpPr>
          <p:spPr bwMode="auto">
            <a:xfrm>
              <a:off x="5718176" y="182563"/>
              <a:ext cx="11113" cy="611188"/>
            </a:xfrm>
            <a:prstGeom prst="rect">
              <a:avLst/>
            </a:prstGeom>
            <a:solidFill>
              <a:srgbClr val="FFD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Freeform 395"/>
            <p:cNvSpPr>
              <a:spLocks/>
            </p:cNvSpPr>
            <p:nvPr/>
          </p:nvSpPr>
          <p:spPr bwMode="auto">
            <a:xfrm>
              <a:off x="4927601" y="82550"/>
              <a:ext cx="1320800" cy="53975"/>
            </a:xfrm>
            <a:custGeom>
              <a:avLst/>
              <a:gdLst>
                <a:gd name="T0" fmla="*/ 0 w 832"/>
                <a:gd name="T1" fmla="*/ 0 h 34"/>
                <a:gd name="T2" fmla="*/ 832 w 832"/>
                <a:gd name="T3" fmla="*/ 0 h 34"/>
                <a:gd name="T4" fmla="*/ 832 w 832"/>
                <a:gd name="T5" fmla="*/ 34 h 34"/>
                <a:gd name="T6" fmla="*/ 826 w 832"/>
                <a:gd name="T7" fmla="*/ 34 h 34"/>
                <a:gd name="T8" fmla="*/ 826 w 832"/>
                <a:gd name="T9" fmla="*/ 7 h 34"/>
                <a:gd name="T10" fmla="*/ 7 w 832"/>
                <a:gd name="T11" fmla="*/ 7 h 34"/>
                <a:gd name="T12" fmla="*/ 7 w 832"/>
                <a:gd name="T13" fmla="*/ 34 h 34"/>
                <a:gd name="T14" fmla="*/ 1 w 832"/>
                <a:gd name="T15" fmla="*/ 34 h 34"/>
                <a:gd name="T16" fmla="*/ 0 w 832"/>
                <a:gd name="T17" fmla="*/ 34 h 34"/>
                <a:gd name="T18" fmla="*/ 0 w 83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2" h="34">
                  <a:moveTo>
                    <a:pt x="0" y="0"/>
                  </a:moveTo>
                  <a:lnTo>
                    <a:pt x="832" y="0"/>
                  </a:lnTo>
                  <a:lnTo>
                    <a:pt x="832" y="34"/>
                  </a:lnTo>
                  <a:lnTo>
                    <a:pt x="826" y="34"/>
                  </a:lnTo>
                  <a:lnTo>
                    <a:pt x="826" y="7"/>
                  </a:lnTo>
                  <a:lnTo>
                    <a:pt x="7" y="7"/>
                  </a:lnTo>
                  <a:lnTo>
                    <a:pt x="7" y="34"/>
                  </a:lnTo>
                  <a:lnTo>
                    <a:pt x="1" y="34"/>
                  </a:lnTo>
                  <a:lnTo>
                    <a:pt x="0" y="3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Rectangle 396"/>
            <p:cNvSpPr>
              <a:spLocks noChangeArrowheads="1"/>
            </p:cNvSpPr>
            <p:nvPr/>
          </p:nvSpPr>
          <p:spPr bwMode="auto">
            <a:xfrm>
              <a:off x="6238876" y="136525"/>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Freeform 397"/>
            <p:cNvSpPr>
              <a:spLocks/>
            </p:cNvSpPr>
            <p:nvPr/>
          </p:nvSpPr>
          <p:spPr bwMode="auto">
            <a:xfrm>
              <a:off x="5789614" y="136525"/>
              <a:ext cx="449263" cy="701675"/>
            </a:xfrm>
            <a:custGeom>
              <a:avLst/>
              <a:gdLst>
                <a:gd name="T0" fmla="*/ 315 w 415"/>
                <a:gd name="T1" fmla="*/ 0 h 647"/>
                <a:gd name="T2" fmla="*/ 415 w 415"/>
                <a:gd name="T3" fmla="*/ 0 h 647"/>
                <a:gd name="T4" fmla="*/ 415 w 415"/>
                <a:gd name="T5" fmla="*/ 10 h 647"/>
                <a:gd name="T6" fmla="*/ 315 w 415"/>
                <a:gd name="T7" fmla="*/ 10 h 647"/>
                <a:gd name="T8" fmla="*/ 10 w 415"/>
                <a:gd name="T9" fmla="*/ 315 h 647"/>
                <a:gd name="T10" fmla="*/ 10 w 415"/>
                <a:gd name="T11" fmla="*/ 333 h 647"/>
                <a:gd name="T12" fmla="*/ 315 w 415"/>
                <a:gd name="T13" fmla="*/ 638 h 647"/>
                <a:gd name="T14" fmla="*/ 415 w 415"/>
                <a:gd name="T15" fmla="*/ 638 h 647"/>
                <a:gd name="T16" fmla="*/ 415 w 415"/>
                <a:gd name="T17" fmla="*/ 647 h 647"/>
                <a:gd name="T18" fmla="*/ 315 w 415"/>
                <a:gd name="T19" fmla="*/ 647 h 647"/>
                <a:gd name="T20" fmla="*/ 0 w 415"/>
                <a:gd name="T21" fmla="*/ 333 h 647"/>
                <a:gd name="T22" fmla="*/ 0 w 415"/>
                <a:gd name="T23" fmla="*/ 315 h 647"/>
                <a:gd name="T24" fmla="*/ 315 w 415"/>
                <a:gd name="T25"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647">
                  <a:moveTo>
                    <a:pt x="315" y="0"/>
                  </a:moveTo>
                  <a:lnTo>
                    <a:pt x="415" y="0"/>
                  </a:lnTo>
                  <a:lnTo>
                    <a:pt x="415" y="10"/>
                  </a:lnTo>
                  <a:lnTo>
                    <a:pt x="315" y="10"/>
                  </a:lnTo>
                  <a:cubicBezTo>
                    <a:pt x="146" y="10"/>
                    <a:pt x="10" y="147"/>
                    <a:pt x="10" y="315"/>
                  </a:cubicBezTo>
                  <a:lnTo>
                    <a:pt x="10" y="333"/>
                  </a:lnTo>
                  <a:cubicBezTo>
                    <a:pt x="10" y="501"/>
                    <a:pt x="146" y="638"/>
                    <a:pt x="315" y="638"/>
                  </a:cubicBezTo>
                  <a:lnTo>
                    <a:pt x="415" y="638"/>
                  </a:lnTo>
                  <a:lnTo>
                    <a:pt x="415" y="647"/>
                  </a:lnTo>
                  <a:lnTo>
                    <a:pt x="315" y="647"/>
                  </a:lnTo>
                  <a:cubicBezTo>
                    <a:pt x="141" y="647"/>
                    <a:pt x="0" y="506"/>
                    <a:pt x="0" y="333"/>
                  </a:cubicBezTo>
                  <a:lnTo>
                    <a:pt x="0" y="315"/>
                  </a:lnTo>
                  <a:cubicBezTo>
                    <a:pt x="0" y="141"/>
                    <a:pt x="141" y="0"/>
                    <a:pt x="3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Freeform 398"/>
            <p:cNvSpPr>
              <a:spLocks/>
            </p:cNvSpPr>
            <p:nvPr/>
          </p:nvSpPr>
          <p:spPr bwMode="auto">
            <a:xfrm>
              <a:off x="4938714" y="136525"/>
              <a:ext cx="449263" cy="701675"/>
            </a:xfrm>
            <a:custGeom>
              <a:avLst/>
              <a:gdLst>
                <a:gd name="T0" fmla="*/ 0 w 415"/>
                <a:gd name="T1" fmla="*/ 0 h 647"/>
                <a:gd name="T2" fmla="*/ 101 w 415"/>
                <a:gd name="T3" fmla="*/ 0 h 647"/>
                <a:gd name="T4" fmla="*/ 415 w 415"/>
                <a:gd name="T5" fmla="*/ 315 h 647"/>
                <a:gd name="T6" fmla="*/ 415 w 415"/>
                <a:gd name="T7" fmla="*/ 333 h 647"/>
                <a:gd name="T8" fmla="*/ 101 w 415"/>
                <a:gd name="T9" fmla="*/ 647 h 647"/>
                <a:gd name="T10" fmla="*/ 0 w 415"/>
                <a:gd name="T11" fmla="*/ 647 h 647"/>
                <a:gd name="T12" fmla="*/ 0 w 415"/>
                <a:gd name="T13" fmla="*/ 638 h 647"/>
                <a:gd name="T14" fmla="*/ 101 w 415"/>
                <a:gd name="T15" fmla="*/ 638 h 647"/>
                <a:gd name="T16" fmla="*/ 406 w 415"/>
                <a:gd name="T17" fmla="*/ 333 h 647"/>
                <a:gd name="T18" fmla="*/ 406 w 415"/>
                <a:gd name="T19" fmla="*/ 315 h 647"/>
                <a:gd name="T20" fmla="*/ 101 w 415"/>
                <a:gd name="T21" fmla="*/ 10 h 647"/>
                <a:gd name="T22" fmla="*/ 0 w 415"/>
                <a:gd name="T23" fmla="*/ 10 h 647"/>
                <a:gd name="T24" fmla="*/ 0 w 415"/>
                <a:gd name="T25"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647">
                  <a:moveTo>
                    <a:pt x="0" y="0"/>
                  </a:moveTo>
                  <a:lnTo>
                    <a:pt x="101" y="0"/>
                  </a:lnTo>
                  <a:cubicBezTo>
                    <a:pt x="274" y="0"/>
                    <a:pt x="415" y="141"/>
                    <a:pt x="415" y="315"/>
                  </a:cubicBezTo>
                  <a:lnTo>
                    <a:pt x="415" y="333"/>
                  </a:lnTo>
                  <a:cubicBezTo>
                    <a:pt x="415" y="506"/>
                    <a:pt x="274" y="647"/>
                    <a:pt x="101" y="647"/>
                  </a:cubicBezTo>
                  <a:lnTo>
                    <a:pt x="0" y="647"/>
                  </a:lnTo>
                  <a:lnTo>
                    <a:pt x="0" y="638"/>
                  </a:lnTo>
                  <a:lnTo>
                    <a:pt x="101" y="638"/>
                  </a:lnTo>
                  <a:cubicBezTo>
                    <a:pt x="269" y="638"/>
                    <a:pt x="406" y="501"/>
                    <a:pt x="406" y="333"/>
                  </a:cubicBezTo>
                  <a:lnTo>
                    <a:pt x="406" y="315"/>
                  </a:lnTo>
                  <a:cubicBezTo>
                    <a:pt x="406" y="147"/>
                    <a:pt x="269" y="10"/>
                    <a:pt x="101" y="10"/>
                  </a:cubicBezTo>
                  <a:lnTo>
                    <a:pt x="0" y="10"/>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399"/>
            <p:cNvSpPr>
              <a:spLocks noChangeArrowheads="1"/>
            </p:cNvSpPr>
            <p:nvPr/>
          </p:nvSpPr>
          <p:spPr bwMode="auto">
            <a:xfrm>
              <a:off x="4929189" y="136525"/>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400"/>
            <p:cNvSpPr>
              <a:spLocks noChangeArrowheads="1"/>
            </p:cNvSpPr>
            <p:nvPr/>
          </p:nvSpPr>
          <p:spPr bwMode="auto">
            <a:xfrm>
              <a:off x="5448301" y="185738"/>
              <a:ext cx="11113" cy="611188"/>
            </a:xfrm>
            <a:prstGeom prst="rect">
              <a:avLst/>
            </a:prstGeom>
            <a:solidFill>
              <a:srgbClr val="FFD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Freeform 401"/>
            <p:cNvSpPr>
              <a:spLocks/>
            </p:cNvSpPr>
            <p:nvPr/>
          </p:nvSpPr>
          <p:spPr bwMode="auto">
            <a:xfrm>
              <a:off x="6238876" y="147638"/>
              <a:ext cx="9525" cy="182563"/>
            </a:xfrm>
            <a:custGeom>
              <a:avLst/>
              <a:gdLst>
                <a:gd name="T0" fmla="*/ 2 w 6"/>
                <a:gd name="T1" fmla="*/ 109 h 115"/>
                <a:gd name="T2" fmla="*/ 0 w 6"/>
                <a:gd name="T3" fmla="*/ 109 h 115"/>
                <a:gd name="T4" fmla="*/ 0 w 6"/>
                <a:gd name="T5" fmla="*/ 0 h 115"/>
                <a:gd name="T6" fmla="*/ 6 w 6"/>
                <a:gd name="T7" fmla="*/ 0 h 115"/>
                <a:gd name="T8" fmla="*/ 6 w 6"/>
                <a:gd name="T9" fmla="*/ 115 h 115"/>
                <a:gd name="T10" fmla="*/ 4 w 6"/>
                <a:gd name="T11" fmla="*/ 115 h 115"/>
                <a:gd name="T12" fmla="*/ 2 w 6"/>
                <a:gd name="T13" fmla="*/ 109 h 115"/>
              </a:gdLst>
              <a:ahLst/>
              <a:cxnLst>
                <a:cxn ang="0">
                  <a:pos x="T0" y="T1"/>
                </a:cxn>
                <a:cxn ang="0">
                  <a:pos x="T2" y="T3"/>
                </a:cxn>
                <a:cxn ang="0">
                  <a:pos x="T4" y="T5"/>
                </a:cxn>
                <a:cxn ang="0">
                  <a:pos x="T6" y="T7"/>
                </a:cxn>
                <a:cxn ang="0">
                  <a:pos x="T8" y="T9"/>
                </a:cxn>
                <a:cxn ang="0">
                  <a:pos x="T10" y="T11"/>
                </a:cxn>
                <a:cxn ang="0">
                  <a:pos x="T12" y="T13"/>
                </a:cxn>
              </a:cxnLst>
              <a:rect l="0" t="0" r="r" b="b"/>
              <a:pathLst>
                <a:path w="6" h="115">
                  <a:moveTo>
                    <a:pt x="2" y="109"/>
                  </a:moveTo>
                  <a:lnTo>
                    <a:pt x="0" y="109"/>
                  </a:lnTo>
                  <a:lnTo>
                    <a:pt x="0" y="0"/>
                  </a:lnTo>
                  <a:lnTo>
                    <a:pt x="6" y="0"/>
                  </a:lnTo>
                  <a:lnTo>
                    <a:pt x="6" y="115"/>
                  </a:lnTo>
                  <a:lnTo>
                    <a:pt x="4" y="115"/>
                  </a:lnTo>
                  <a:lnTo>
                    <a:pt x="2"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402"/>
            <p:cNvSpPr>
              <a:spLocks/>
            </p:cNvSpPr>
            <p:nvPr/>
          </p:nvSpPr>
          <p:spPr bwMode="auto">
            <a:xfrm>
              <a:off x="4927601" y="136525"/>
              <a:ext cx="11113" cy="193675"/>
            </a:xfrm>
            <a:custGeom>
              <a:avLst/>
              <a:gdLst>
                <a:gd name="T0" fmla="*/ 0 w 7"/>
                <a:gd name="T1" fmla="*/ 122 h 122"/>
                <a:gd name="T2" fmla="*/ 0 w 7"/>
                <a:gd name="T3" fmla="*/ 0 h 122"/>
                <a:gd name="T4" fmla="*/ 1 w 7"/>
                <a:gd name="T5" fmla="*/ 0 h 122"/>
                <a:gd name="T6" fmla="*/ 1 w 7"/>
                <a:gd name="T7" fmla="*/ 7 h 122"/>
                <a:gd name="T8" fmla="*/ 7 w 7"/>
                <a:gd name="T9" fmla="*/ 7 h 122"/>
                <a:gd name="T10" fmla="*/ 7 w 7"/>
                <a:gd name="T11" fmla="*/ 116 h 122"/>
                <a:gd name="T12" fmla="*/ 5 w 7"/>
                <a:gd name="T13" fmla="*/ 116 h 122"/>
                <a:gd name="T14" fmla="*/ 4 w 7"/>
                <a:gd name="T15" fmla="*/ 122 h 122"/>
                <a:gd name="T16" fmla="*/ 0 w 7"/>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2">
                  <a:moveTo>
                    <a:pt x="0" y="122"/>
                  </a:moveTo>
                  <a:lnTo>
                    <a:pt x="0" y="0"/>
                  </a:lnTo>
                  <a:lnTo>
                    <a:pt x="1" y="0"/>
                  </a:lnTo>
                  <a:lnTo>
                    <a:pt x="1" y="7"/>
                  </a:lnTo>
                  <a:lnTo>
                    <a:pt x="7" y="7"/>
                  </a:lnTo>
                  <a:lnTo>
                    <a:pt x="7" y="116"/>
                  </a:lnTo>
                  <a:lnTo>
                    <a:pt x="5" y="116"/>
                  </a:lnTo>
                  <a:lnTo>
                    <a:pt x="4" y="122"/>
                  </a:lnTo>
                  <a:lnTo>
                    <a:pt x="0"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Freeform 403"/>
            <p:cNvSpPr>
              <a:spLocks/>
            </p:cNvSpPr>
            <p:nvPr/>
          </p:nvSpPr>
          <p:spPr bwMode="auto">
            <a:xfrm>
              <a:off x="4933951" y="320675"/>
              <a:ext cx="4763" cy="11113"/>
            </a:xfrm>
            <a:custGeom>
              <a:avLst/>
              <a:gdLst>
                <a:gd name="T0" fmla="*/ 1 w 3"/>
                <a:gd name="T1" fmla="*/ 0 h 7"/>
                <a:gd name="T2" fmla="*/ 3 w 3"/>
                <a:gd name="T3" fmla="*/ 0 h 7"/>
                <a:gd name="T4" fmla="*/ 3 w 3"/>
                <a:gd name="T5" fmla="*/ 7 h 7"/>
                <a:gd name="T6" fmla="*/ 0 w 3"/>
                <a:gd name="T7" fmla="*/ 6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lnTo>
                    <a:pt x="3" y="0"/>
                  </a:lnTo>
                  <a:lnTo>
                    <a:pt x="3" y="7"/>
                  </a:lnTo>
                  <a:lnTo>
                    <a:pt x="0" y="6"/>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404"/>
            <p:cNvSpPr>
              <a:spLocks/>
            </p:cNvSpPr>
            <p:nvPr/>
          </p:nvSpPr>
          <p:spPr bwMode="auto">
            <a:xfrm>
              <a:off x="6238876" y="320675"/>
              <a:ext cx="6350" cy="11113"/>
            </a:xfrm>
            <a:custGeom>
              <a:avLst/>
              <a:gdLst>
                <a:gd name="T0" fmla="*/ 0 w 4"/>
                <a:gd name="T1" fmla="*/ 0 h 7"/>
                <a:gd name="T2" fmla="*/ 2 w 4"/>
                <a:gd name="T3" fmla="*/ 0 h 7"/>
                <a:gd name="T4" fmla="*/ 4 w 4"/>
                <a:gd name="T5" fmla="*/ 6 h 7"/>
                <a:gd name="T6" fmla="*/ 0 w 4"/>
                <a:gd name="T7" fmla="*/ 7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lnTo>
                    <a:pt x="2" y="0"/>
                  </a:lnTo>
                  <a:lnTo>
                    <a:pt x="4" y="6"/>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Freeform 405"/>
            <p:cNvSpPr>
              <a:spLocks/>
            </p:cNvSpPr>
            <p:nvPr/>
          </p:nvSpPr>
          <p:spPr bwMode="auto">
            <a:xfrm>
              <a:off x="4938714" y="320675"/>
              <a:ext cx="315913" cy="77788"/>
            </a:xfrm>
            <a:custGeom>
              <a:avLst/>
              <a:gdLst>
                <a:gd name="T0" fmla="*/ 0 w 292"/>
                <a:gd name="T1" fmla="*/ 0 h 72"/>
                <a:gd name="T2" fmla="*/ 292 w 292"/>
                <a:gd name="T3" fmla="*/ 64 h 72"/>
                <a:gd name="T4" fmla="*/ 285 w 292"/>
                <a:gd name="T5" fmla="*/ 65 h 72"/>
                <a:gd name="T6" fmla="*/ 286 w 292"/>
                <a:gd name="T7" fmla="*/ 72 h 72"/>
                <a:gd name="T8" fmla="*/ 0 w 292"/>
                <a:gd name="T9" fmla="*/ 10 h 72"/>
                <a:gd name="T10" fmla="*/ 0 w 292"/>
                <a:gd name="T11" fmla="*/ 0 h 72"/>
              </a:gdLst>
              <a:ahLst/>
              <a:cxnLst>
                <a:cxn ang="0">
                  <a:pos x="T0" y="T1"/>
                </a:cxn>
                <a:cxn ang="0">
                  <a:pos x="T2" y="T3"/>
                </a:cxn>
                <a:cxn ang="0">
                  <a:pos x="T4" y="T5"/>
                </a:cxn>
                <a:cxn ang="0">
                  <a:pos x="T6" y="T7"/>
                </a:cxn>
                <a:cxn ang="0">
                  <a:pos x="T8" y="T9"/>
                </a:cxn>
                <a:cxn ang="0">
                  <a:pos x="T10" y="T11"/>
                </a:cxn>
              </a:cxnLst>
              <a:rect l="0" t="0" r="r" b="b"/>
              <a:pathLst>
                <a:path w="292" h="72">
                  <a:moveTo>
                    <a:pt x="0" y="0"/>
                  </a:moveTo>
                  <a:lnTo>
                    <a:pt x="292" y="64"/>
                  </a:lnTo>
                  <a:cubicBezTo>
                    <a:pt x="290" y="64"/>
                    <a:pt x="287" y="64"/>
                    <a:pt x="285" y="65"/>
                  </a:cubicBezTo>
                  <a:lnTo>
                    <a:pt x="286" y="72"/>
                  </a:lnTo>
                  <a:lnTo>
                    <a:pt x="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407"/>
            <p:cNvSpPr>
              <a:spLocks/>
            </p:cNvSpPr>
            <p:nvPr/>
          </p:nvSpPr>
          <p:spPr bwMode="auto">
            <a:xfrm>
              <a:off x="5922964" y="320675"/>
              <a:ext cx="315913" cy="77788"/>
            </a:xfrm>
            <a:custGeom>
              <a:avLst/>
              <a:gdLst>
                <a:gd name="T0" fmla="*/ 0 w 292"/>
                <a:gd name="T1" fmla="*/ 64 h 72"/>
                <a:gd name="T2" fmla="*/ 292 w 292"/>
                <a:gd name="T3" fmla="*/ 0 h 72"/>
                <a:gd name="T4" fmla="*/ 292 w 292"/>
                <a:gd name="T5" fmla="*/ 10 h 72"/>
                <a:gd name="T6" fmla="*/ 7 w 292"/>
                <a:gd name="T7" fmla="*/ 72 h 72"/>
                <a:gd name="T8" fmla="*/ 8 w 292"/>
                <a:gd name="T9" fmla="*/ 65 h 72"/>
                <a:gd name="T10" fmla="*/ 0 w 292"/>
                <a:gd name="T11" fmla="*/ 64 h 72"/>
              </a:gdLst>
              <a:ahLst/>
              <a:cxnLst>
                <a:cxn ang="0">
                  <a:pos x="T0" y="T1"/>
                </a:cxn>
                <a:cxn ang="0">
                  <a:pos x="T2" y="T3"/>
                </a:cxn>
                <a:cxn ang="0">
                  <a:pos x="T4" y="T5"/>
                </a:cxn>
                <a:cxn ang="0">
                  <a:pos x="T6" y="T7"/>
                </a:cxn>
                <a:cxn ang="0">
                  <a:pos x="T8" y="T9"/>
                </a:cxn>
                <a:cxn ang="0">
                  <a:pos x="T10" y="T11"/>
                </a:cxn>
              </a:cxnLst>
              <a:rect l="0" t="0" r="r" b="b"/>
              <a:pathLst>
                <a:path w="292" h="72">
                  <a:moveTo>
                    <a:pt x="0" y="64"/>
                  </a:moveTo>
                  <a:lnTo>
                    <a:pt x="292" y="0"/>
                  </a:lnTo>
                  <a:lnTo>
                    <a:pt x="292" y="10"/>
                  </a:lnTo>
                  <a:lnTo>
                    <a:pt x="7" y="72"/>
                  </a:lnTo>
                  <a:lnTo>
                    <a:pt x="8" y="65"/>
                  </a:lnTo>
                  <a:cubicBezTo>
                    <a:pt x="5" y="64"/>
                    <a:pt x="3" y="64"/>
                    <a:pt x="0"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Freeform 408"/>
            <p:cNvSpPr>
              <a:spLocks/>
            </p:cNvSpPr>
            <p:nvPr/>
          </p:nvSpPr>
          <p:spPr bwMode="auto">
            <a:xfrm>
              <a:off x="6238876" y="330200"/>
              <a:ext cx="9525" cy="330200"/>
            </a:xfrm>
            <a:custGeom>
              <a:avLst/>
              <a:gdLst>
                <a:gd name="T0" fmla="*/ 4 w 6"/>
                <a:gd name="T1" fmla="*/ 0 h 208"/>
                <a:gd name="T2" fmla="*/ 6 w 6"/>
                <a:gd name="T3" fmla="*/ 0 h 208"/>
                <a:gd name="T4" fmla="*/ 6 w 6"/>
                <a:gd name="T5" fmla="*/ 208 h 208"/>
                <a:gd name="T6" fmla="*/ 4 w 6"/>
                <a:gd name="T7" fmla="*/ 208 h 208"/>
                <a:gd name="T8" fmla="*/ 0 w 6"/>
                <a:gd name="T9" fmla="*/ 206 h 208"/>
                <a:gd name="T10" fmla="*/ 0 w 6"/>
                <a:gd name="T11" fmla="*/ 1 h 208"/>
                <a:gd name="T12" fmla="*/ 4 w 6"/>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6" h="208">
                  <a:moveTo>
                    <a:pt x="4" y="0"/>
                  </a:moveTo>
                  <a:lnTo>
                    <a:pt x="6" y="0"/>
                  </a:lnTo>
                  <a:lnTo>
                    <a:pt x="6" y="208"/>
                  </a:lnTo>
                  <a:lnTo>
                    <a:pt x="4" y="208"/>
                  </a:lnTo>
                  <a:lnTo>
                    <a:pt x="0" y="206"/>
                  </a:lnTo>
                  <a:lnTo>
                    <a:pt x="0"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409"/>
            <p:cNvSpPr>
              <a:spLocks/>
            </p:cNvSpPr>
            <p:nvPr/>
          </p:nvSpPr>
          <p:spPr bwMode="auto">
            <a:xfrm>
              <a:off x="4927601" y="330200"/>
              <a:ext cx="11113" cy="330200"/>
            </a:xfrm>
            <a:custGeom>
              <a:avLst/>
              <a:gdLst>
                <a:gd name="T0" fmla="*/ 0 w 7"/>
                <a:gd name="T1" fmla="*/ 0 h 208"/>
                <a:gd name="T2" fmla="*/ 4 w 7"/>
                <a:gd name="T3" fmla="*/ 0 h 208"/>
                <a:gd name="T4" fmla="*/ 7 w 7"/>
                <a:gd name="T5" fmla="*/ 1 h 208"/>
                <a:gd name="T6" fmla="*/ 7 w 7"/>
                <a:gd name="T7" fmla="*/ 207 h 208"/>
                <a:gd name="T8" fmla="*/ 4 w 7"/>
                <a:gd name="T9" fmla="*/ 208 h 208"/>
                <a:gd name="T10" fmla="*/ 0 w 7"/>
                <a:gd name="T11" fmla="*/ 208 h 208"/>
                <a:gd name="T12" fmla="*/ 0 w 7"/>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7" h="208">
                  <a:moveTo>
                    <a:pt x="0" y="0"/>
                  </a:moveTo>
                  <a:lnTo>
                    <a:pt x="4" y="0"/>
                  </a:lnTo>
                  <a:lnTo>
                    <a:pt x="7" y="1"/>
                  </a:lnTo>
                  <a:lnTo>
                    <a:pt x="7" y="207"/>
                  </a:lnTo>
                  <a:lnTo>
                    <a:pt x="4" y="208"/>
                  </a:lnTo>
                  <a:lnTo>
                    <a:pt x="0" y="20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Freeform 410"/>
            <p:cNvSpPr>
              <a:spLocks/>
            </p:cNvSpPr>
            <p:nvPr/>
          </p:nvSpPr>
          <p:spPr bwMode="auto">
            <a:xfrm>
              <a:off x="5916614" y="388938"/>
              <a:ext cx="4763" cy="0"/>
            </a:xfrm>
            <a:custGeom>
              <a:avLst/>
              <a:gdLst>
                <a:gd name="T0" fmla="*/ 0 w 5"/>
                <a:gd name="T1" fmla="*/ 5 w 5"/>
                <a:gd name="T2" fmla="*/ 5 w 5"/>
                <a:gd name="T3" fmla="*/ 0 w 5"/>
              </a:gdLst>
              <a:ahLst/>
              <a:cxnLst>
                <a:cxn ang="0">
                  <a:pos x="T0" y="0"/>
                </a:cxn>
                <a:cxn ang="0">
                  <a:pos x="T1" y="0"/>
                </a:cxn>
                <a:cxn ang="0">
                  <a:pos x="T2" y="0"/>
                </a:cxn>
                <a:cxn ang="0">
                  <a:pos x="T3" y="0"/>
                </a:cxn>
              </a:cxnLst>
              <a:rect l="0" t="0" r="r" b="b"/>
              <a:pathLst>
                <a:path w="5">
                  <a:moveTo>
                    <a:pt x="0" y="0"/>
                  </a:moveTo>
                  <a:lnTo>
                    <a:pt x="5" y="0"/>
                  </a:lnTo>
                  <a:lnTo>
                    <a:pt x="5" y="0"/>
                  </a:lnTo>
                  <a:cubicBezTo>
                    <a:pt x="3"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411"/>
            <p:cNvSpPr>
              <a:spLocks/>
            </p:cNvSpPr>
            <p:nvPr/>
          </p:nvSpPr>
          <p:spPr bwMode="auto">
            <a:xfrm>
              <a:off x="5257801" y="388938"/>
              <a:ext cx="6350" cy="0"/>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cubicBezTo>
                    <a:pt x="3" y="0"/>
                    <a:pt x="1" y="0"/>
                    <a:pt x="0"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Freeform 412"/>
            <p:cNvSpPr>
              <a:spLocks/>
            </p:cNvSpPr>
            <p:nvPr/>
          </p:nvSpPr>
          <p:spPr bwMode="auto">
            <a:xfrm>
              <a:off x="5257801" y="388938"/>
              <a:ext cx="6350" cy="1588"/>
            </a:xfrm>
            <a:custGeom>
              <a:avLst/>
              <a:gdLst>
                <a:gd name="T0" fmla="*/ 5 w 5"/>
                <a:gd name="T1" fmla="*/ 2 h 2"/>
                <a:gd name="T2" fmla="*/ 0 w 5"/>
                <a:gd name="T3" fmla="*/ 1 h 2"/>
                <a:gd name="T4" fmla="*/ 0 w 5"/>
                <a:gd name="T5" fmla="*/ 0 h 2"/>
                <a:gd name="T6" fmla="*/ 5 w 5"/>
                <a:gd name="T7" fmla="*/ 0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lnTo>
                    <a:pt x="0" y="1"/>
                  </a:lnTo>
                  <a:lnTo>
                    <a:pt x="0" y="0"/>
                  </a:lnTo>
                  <a:cubicBezTo>
                    <a:pt x="1" y="0"/>
                    <a:pt x="3" y="0"/>
                    <a:pt x="5" y="0"/>
                  </a:cubicBez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413"/>
            <p:cNvSpPr>
              <a:spLocks/>
            </p:cNvSpPr>
            <p:nvPr/>
          </p:nvSpPr>
          <p:spPr bwMode="auto">
            <a:xfrm>
              <a:off x="5916614" y="388938"/>
              <a:ext cx="4763" cy="1588"/>
            </a:xfrm>
            <a:custGeom>
              <a:avLst/>
              <a:gdLst>
                <a:gd name="T0" fmla="*/ 0 w 5"/>
                <a:gd name="T1" fmla="*/ 0 h 2"/>
                <a:gd name="T2" fmla="*/ 5 w 5"/>
                <a:gd name="T3" fmla="*/ 0 h 2"/>
                <a:gd name="T4" fmla="*/ 5 w 5"/>
                <a:gd name="T5" fmla="*/ 1 h 2"/>
                <a:gd name="T6" fmla="*/ 0 w 5"/>
                <a:gd name="T7" fmla="*/ 2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cubicBezTo>
                    <a:pt x="1" y="0"/>
                    <a:pt x="3" y="0"/>
                    <a:pt x="5" y="0"/>
                  </a:cubicBezTo>
                  <a:lnTo>
                    <a:pt x="5" y="1"/>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Freeform 414"/>
            <p:cNvSpPr>
              <a:spLocks/>
            </p:cNvSpPr>
            <p:nvPr/>
          </p:nvSpPr>
          <p:spPr bwMode="auto">
            <a:xfrm>
              <a:off x="5921376" y="388938"/>
              <a:ext cx="1588" cy="1588"/>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Freeform 415"/>
            <p:cNvSpPr>
              <a:spLocks/>
            </p:cNvSpPr>
            <p:nvPr/>
          </p:nvSpPr>
          <p:spPr bwMode="auto">
            <a:xfrm>
              <a:off x="5254626" y="388938"/>
              <a:ext cx="3175" cy="1588"/>
            </a:xfrm>
            <a:custGeom>
              <a:avLst/>
              <a:gdLst>
                <a:gd name="T0" fmla="*/ 0 w 3"/>
                <a:gd name="T1" fmla="*/ 1 h 1"/>
                <a:gd name="T2" fmla="*/ 3 w 3"/>
                <a:gd name="T3" fmla="*/ 0 h 1"/>
                <a:gd name="T4" fmla="*/ 3 w 3"/>
                <a:gd name="T5" fmla="*/ 1 h 1"/>
                <a:gd name="T6" fmla="*/ 0 w 3"/>
                <a:gd name="T7" fmla="*/ 1 h 1"/>
              </a:gdLst>
              <a:ahLst/>
              <a:cxnLst>
                <a:cxn ang="0">
                  <a:pos x="T0" y="T1"/>
                </a:cxn>
                <a:cxn ang="0">
                  <a:pos x="T2" y="T3"/>
                </a:cxn>
                <a:cxn ang="0">
                  <a:pos x="T4" y="T5"/>
                </a:cxn>
                <a:cxn ang="0">
                  <a:pos x="T6" y="T7"/>
                </a:cxn>
              </a:cxnLst>
              <a:rect l="0" t="0" r="r" b="b"/>
              <a:pathLst>
                <a:path w="3" h="1">
                  <a:moveTo>
                    <a:pt x="0" y="1"/>
                  </a:moveTo>
                  <a:lnTo>
                    <a:pt x="3" y="0"/>
                  </a:lnTo>
                  <a:lnTo>
                    <a:pt x="3"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Freeform 416"/>
            <p:cNvSpPr>
              <a:spLocks/>
            </p:cNvSpPr>
            <p:nvPr/>
          </p:nvSpPr>
          <p:spPr bwMode="auto">
            <a:xfrm>
              <a:off x="5246689" y="390525"/>
              <a:ext cx="11113" cy="9525"/>
            </a:xfrm>
            <a:custGeom>
              <a:avLst/>
              <a:gdLst>
                <a:gd name="T0" fmla="*/ 7 w 10"/>
                <a:gd name="T1" fmla="*/ 0 h 9"/>
                <a:gd name="T2" fmla="*/ 10 w 10"/>
                <a:gd name="T3" fmla="*/ 0 h 9"/>
                <a:gd name="T4" fmla="*/ 10 w 10"/>
                <a:gd name="T5" fmla="*/ 9 h 9"/>
                <a:gd name="T6" fmla="*/ 7 w 10"/>
                <a:gd name="T7" fmla="*/ 9 h 9"/>
                <a:gd name="T8" fmla="*/ 1 w 10"/>
                <a:gd name="T9" fmla="*/ 8 h 9"/>
                <a:gd name="T10" fmla="*/ 0 w 10"/>
                <a:gd name="T11" fmla="*/ 1 h 9"/>
                <a:gd name="T12" fmla="*/ 7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7" y="0"/>
                  </a:moveTo>
                  <a:lnTo>
                    <a:pt x="10" y="0"/>
                  </a:lnTo>
                  <a:lnTo>
                    <a:pt x="10" y="9"/>
                  </a:lnTo>
                  <a:lnTo>
                    <a:pt x="7" y="9"/>
                  </a:lnTo>
                  <a:lnTo>
                    <a:pt x="1" y="8"/>
                  </a:lnTo>
                  <a:lnTo>
                    <a:pt x="0" y="1"/>
                  </a:lnTo>
                  <a:cubicBezTo>
                    <a:pt x="2" y="0"/>
                    <a:pt x="5"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417"/>
            <p:cNvSpPr>
              <a:spLocks/>
            </p:cNvSpPr>
            <p:nvPr/>
          </p:nvSpPr>
          <p:spPr bwMode="auto">
            <a:xfrm>
              <a:off x="5921376" y="390525"/>
              <a:ext cx="11113" cy="9525"/>
            </a:xfrm>
            <a:custGeom>
              <a:avLst/>
              <a:gdLst>
                <a:gd name="T0" fmla="*/ 0 w 10"/>
                <a:gd name="T1" fmla="*/ 0 h 9"/>
                <a:gd name="T2" fmla="*/ 2 w 10"/>
                <a:gd name="T3" fmla="*/ 0 h 9"/>
                <a:gd name="T4" fmla="*/ 10 w 10"/>
                <a:gd name="T5" fmla="*/ 1 h 9"/>
                <a:gd name="T6" fmla="*/ 9 w 10"/>
                <a:gd name="T7" fmla="*/ 8 h 9"/>
                <a:gd name="T8" fmla="*/ 3 w 10"/>
                <a:gd name="T9" fmla="*/ 9 h 9"/>
                <a:gd name="T10" fmla="*/ 0 w 10"/>
                <a:gd name="T11" fmla="*/ 9 h 9"/>
                <a:gd name="T12" fmla="*/ 0 w 1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0" y="0"/>
                  </a:moveTo>
                  <a:lnTo>
                    <a:pt x="2" y="0"/>
                  </a:lnTo>
                  <a:cubicBezTo>
                    <a:pt x="5" y="0"/>
                    <a:pt x="7" y="0"/>
                    <a:pt x="10" y="1"/>
                  </a:cubicBezTo>
                  <a:lnTo>
                    <a:pt x="9" y="8"/>
                  </a:lnTo>
                  <a:lnTo>
                    <a:pt x="3" y="9"/>
                  </a:lnTo>
                  <a:lnTo>
                    <a:pt x="0" y="9"/>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418"/>
            <p:cNvSpPr>
              <a:spLocks/>
            </p:cNvSpPr>
            <p:nvPr/>
          </p:nvSpPr>
          <p:spPr bwMode="auto">
            <a:xfrm>
              <a:off x="5257801" y="390525"/>
              <a:ext cx="6350" cy="9525"/>
            </a:xfrm>
            <a:custGeom>
              <a:avLst/>
              <a:gdLst>
                <a:gd name="T0" fmla="*/ 0 w 4"/>
                <a:gd name="T1" fmla="*/ 0 h 6"/>
                <a:gd name="T2" fmla="*/ 4 w 4"/>
                <a:gd name="T3" fmla="*/ 0 h 6"/>
                <a:gd name="T4" fmla="*/ 4 w 4"/>
                <a:gd name="T5" fmla="*/ 4 h 6"/>
                <a:gd name="T6" fmla="*/ 3 w 4"/>
                <a:gd name="T7" fmla="*/ 6 h 6"/>
                <a:gd name="T8" fmla="*/ 0 w 4"/>
                <a:gd name="T9" fmla="*/ 6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4" y="0"/>
                  </a:lnTo>
                  <a:lnTo>
                    <a:pt x="4" y="4"/>
                  </a:lnTo>
                  <a:lnTo>
                    <a:pt x="3"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419"/>
            <p:cNvSpPr>
              <a:spLocks/>
            </p:cNvSpPr>
            <p:nvPr/>
          </p:nvSpPr>
          <p:spPr bwMode="auto">
            <a:xfrm>
              <a:off x="5916614" y="390525"/>
              <a:ext cx="4763" cy="9525"/>
            </a:xfrm>
            <a:custGeom>
              <a:avLst/>
              <a:gdLst>
                <a:gd name="T0" fmla="*/ 3 w 3"/>
                <a:gd name="T1" fmla="*/ 0 h 6"/>
                <a:gd name="T2" fmla="*/ 3 w 3"/>
                <a:gd name="T3" fmla="*/ 6 h 6"/>
                <a:gd name="T4" fmla="*/ 0 w 3"/>
                <a:gd name="T5" fmla="*/ 6 h 6"/>
                <a:gd name="T6" fmla="*/ 0 w 3"/>
                <a:gd name="T7" fmla="*/ 4 h 6"/>
                <a:gd name="T8" fmla="*/ 0 w 3"/>
                <a:gd name="T9" fmla="*/ 0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3" y="0"/>
                  </a:moveTo>
                  <a:lnTo>
                    <a:pt x="3" y="6"/>
                  </a:lnTo>
                  <a:lnTo>
                    <a:pt x="0" y="6"/>
                  </a:lnTo>
                  <a:lnTo>
                    <a:pt x="0" y="4"/>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420"/>
            <p:cNvSpPr>
              <a:spLocks/>
            </p:cNvSpPr>
            <p:nvPr/>
          </p:nvSpPr>
          <p:spPr bwMode="auto">
            <a:xfrm>
              <a:off x="5915026" y="390525"/>
              <a:ext cx="1588" cy="6350"/>
            </a:xfrm>
            <a:custGeom>
              <a:avLst/>
              <a:gdLst>
                <a:gd name="T0" fmla="*/ 0 w 1"/>
                <a:gd name="T1" fmla="*/ 0 h 5"/>
                <a:gd name="T2" fmla="*/ 1 w 1"/>
                <a:gd name="T3" fmla="*/ 0 h 5"/>
                <a:gd name="T4" fmla="*/ 1 w 1"/>
                <a:gd name="T5" fmla="*/ 5 h 5"/>
                <a:gd name="T6" fmla="*/ 0 w 1"/>
                <a:gd name="T7" fmla="*/ 0 h 5"/>
              </a:gdLst>
              <a:ahLst/>
              <a:cxnLst>
                <a:cxn ang="0">
                  <a:pos x="T0" y="T1"/>
                </a:cxn>
                <a:cxn ang="0">
                  <a:pos x="T2" y="T3"/>
                </a:cxn>
                <a:cxn ang="0">
                  <a:pos x="T4" y="T5"/>
                </a:cxn>
                <a:cxn ang="0">
                  <a:pos x="T6" y="T7"/>
                </a:cxn>
              </a:cxnLst>
              <a:rect l="0" t="0" r="r" b="b"/>
              <a:pathLst>
                <a:path w="1" h="5">
                  <a:moveTo>
                    <a:pt x="0" y="0"/>
                  </a:moveTo>
                  <a:lnTo>
                    <a:pt x="1" y="0"/>
                  </a:lnTo>
                  <a:lnTo>
                    <a:pt x="1"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421"/>
            <p:cNvSpPr>
              <a:spLocks/>
            </p:cNvSpPr>
            <p:nvPr/>
          </p:nvSpPr>
          <p:spPr bwMode="auto">
            <a:xfrm>
              <a:off x="5264151" y="390525"/>
              <a:ext cx="0" cy="6350"/>
            </a:xfrm>
            <a:custGeom>
              <a:avLst/>
              <a:gdLst>
                <a:gd name="T0" fmla="*/ 0 w 1"/>
                <a:gd name="T1" fmla="*/ 0 h 5"/>
                <a:gd name="T2" fmla="*/ 1 w 1"/>
                <a:gd name="T3" fmla="*/ 0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lnTo>
                    <a:pt x="1" y="0"/>
                  </a:lnTo>
                  <a:lnTo>
                    <a:pt x="0"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422"/>
            <p:cNvSpPr>
              <a:spLocks/>
            </p:cNvSpPr>
            <p:nvPr/>
          </p:nvSpPr>
          <p:spPr bwMode="auto">
            <a:xfrm>
              <a:off x="5916614" y="396875"/>
              <a:ext cx="0" cy="317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423"/>
            <p:cNvSpPr>
              <a:spLocks/>
            </p:cNvSpPr>
            <p:nvPr/>
          </p:nvSpPr>
          <p:spPr bwMode="auto">
            <a:xfrm>
              <a:off x="5262564" y="396875"/>
              <a:ext cx="1588" cy="3175"/>
            </a:xfrm>
            <a:custGeom>
              <a:avLst/>
              <a:gdLst>
                <a:gd name="T0" fmla="*/ 0 w 1"/>
                <a:gd name="T1" fmla="*/ 3 h 3"/>
                <a:gd name="T2" fmla="*/ 1 w 1"/>
                <a:gd name="T3" fmla="*/ 0 h 3"/>
                <a:gd name="T4" fmla="*/ 1 w 1"/>
                <a:gd name="T5" fmla="*/ 3 h 3"/>
                <a:gd name="T6" fmla="*/ 0 w 1"/>
                <a:gd name="T7" fmla="*/ 3 h 3"/>
              </a:gdLst>
              <a:ahLst/>
              <a:cxnLst>
                <a:cxn ang="0">
                  <a:pos x="T0" y="T1"/>
                </a:cxn>
                <a:cxn ang="0">
                  <a:pos x="T2" y="T3"/>
                </a:cxn>
                <a:cxn ang="0">
                  <a:pos x="T4" y="T5"/>
                </a:cxn>
                <a:cxn ang="0">
                  <a:pos x="T6" y="T7"/>
                </a:cxn>
              </a:cxnLst>
              <a:rect l="0" t="0" r="r" b="b"/>
              <a:pathLst>
                <a:path w="1" h="3">
                  <a:moveTo>
                    <a:pt x="0" y="3"/>
                  </a:moveTo>
                  <a:lnTo>
                    <a:pt x="1" y="0"/>
                  </a:lnTo>
                  <a:lnTo>
                    <a:pt x="1" y="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424"/>
            <p:cNvSpPr>
              <a:spLocks/>
            </p:cNvSpPr>
            <p:nvPr/>
          </p:nvSpPr>
          <p:spPr bwMode="auto">
            <a:xfrm>
              <a:off x="5810251" y="388938"/>
              <a:ext cx="106363" cy="209550"/>
            </a:xfrm>
            <a:custGeom>
              <a:avLst/>
              <a:gdLst>
                <a:gd name="T0" fmla="*/ 92 w 97"/>
                <a:gd name="T1" fmla="*/ 10 h 193"/>
                <a:gd name="T2" fmla="*/ 10 w 97"/>
                <a:gd name="T3" fmla="*/ 97 h 193"/>
                <a:gd name="T4" fmla="*/ 92 w 97"/>
                <a:gd name="T5" fmla="*/ 183 h 193"/>
                <a:gd name="T6" fmla="*/ 97 w 97"/>
                <a:gd name="T7" fmla="*/ 184 h 193"/>
                <a:gd name="T8" fmla="*/ 97 w 97"/>
                <a:gd name="T9" fmla="*/ 188 h 193"/>
                <a:gd name="T10" fmla="*/ 96 w 97"/>
                <a:gd name="T11" fmla="*/ 193 h 193"/>
                <a:gd name="T12" fmla="*/ 96 w 97"/>
                <a:gd name="T13" fmla="*/ 193 h 193"/>
                <a:gd name="T14" fmla="*/ 0 w 97"/>
                <a:gd name="T15" fmla="*/ 97 h 193"/>
                <a:gd name="T16" fmla="*/ 97 w 97"/>
                <a:gd name="T17" fmla="*/ 0 h 193"/>
                <a:gd name="T18" fmla="*/ 97 w 97"/>
                <a:gd name="T19" fmla="*/ 2 h 193"/>
                <a:gd name="T20" fmla="*/ 96 w 97"/>
                <a:gd name="T21" fmla="*/ 2 h 193"/>
                <a:gd name="T22" fmla="*/ 97 w 97"/>
                <a:gd name="T23" fmla="*/ 7 h 193"/>
                <a:gd name="T24" fmla="*/ 97 w 97"/>
                <a:gd name="T25" fmla="*/ 10 h 193"/>
                <a:gd name="T26" fmla="*/ 92 w 97"/>
                <a:gd name="T27" fmla="*/ 1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93">
                  <a:moveTo>
                    <a:pt x="92" y="10"/>
                  </a:moveTo>
                  <a:cubicBezTo>
                    <a:pt x="46" y="12"/>
                    <a:pt x="10" y="50"/>
                    <a:pt x="10" y="97"/>
                  </a:cubicBezTo>
                  <a:cubicBezTo>
                    <a:pt x="10" y="143"/>
                    <a:pt x="46" y="181"/>
                    <a:pt x="92" y="183"/>
                  </a:cubicBezTo>
                  <a:lnTo>
                    <a:pt x="97" y="184"/>
                  </a:lnTo>
                  <a:lnTo>
                    <a:pt x="97" y="188"/>
                  </a:lnTo>
                  <a:lnTo>
                    <a:pt x="96" y="193"/>
                  </a:lnTo>
                  <a:lnTo>
                    <a:pt x="96" y="193"/>
                  </a:lnTo>
                  <a:cubicBezTo>
                    <a:pt x="43" y="193"/>
                    <a:pt x="0" y="150"/>
                    <a:pt x="0" y="97"/>
                  </a:cubicBezTo>
                  <a:cubicBezTo>
                    <a:pt x="0" y="44"/>
                    <a:pt x="44" y="0"/>
                    <a:pt x="97" y="0"/>
                  </a:cubicBezTo>
                  <a:lnTo>
                    <a:pt x="97" y="2"/>
                  </a:lnTo>
                  <a:lnTo>
                    <a:pt x="96" y="2"/>
                  </a:lnTo>
                  <a:lnTo>
                    <a:pt x="97" y="7"/>
                  </a:lnTo>
                  <a:lnTo>
                    <a:pt x="97" y="10"/>
                  </a:lnTo>
                  <a:lnTo>
                    <a:pt x="9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425"/>
            <p:cNvSpPr>
              <a:spLocks/>
            </p:cNvSpPr>
            <p:nvPr/>
          </p:nvSpPr>
          <p:spPr bwMode="auto">
            <a:xfrm>
              <a:off x="5264151" y="388938"/>
              <a:ext cx="103188" cy="209550"/>
            </a:xfrm>
            <a:custGeom>
              <a:avLst/>
              <a:gdLst>
                <a:gd name="T0" fmla="*/ 0 w 96"/>
                <a:gd name="T1" fmla="*/ 0 h 193"/>
                <a:gd name="T2" fmla="*/ 96 w 96"/>
                <a:gd name="T3" fmla="*/ 97 h 193"/>
                <a:gd name="T4" fmla="*/ 0 w 96"/>
                <a:gd name="T5" fmla="*/ 193 h 193"/>
                <a:gd name="T6" fmla="*/ 1 w 96"/>
                <a:gd name="T7" fmla="*/ 193 h 193"/>
                <a:gd name="T8" fmla="*/ 0 w 96"/>
                <a:gd name="T9" fmla="*/ 188 h 193"/>
                <a:gd name="T10" fmla="*/ 0 w 96"/>
                <a:gd name="T11" fmla="*/ 184 h 193"/>
                <a:gd name="T12" fmla="*/ 4 w 96"/>
                <a:gd name="T13" fmla="*/ 183 h 193"/>
                <a:gd name="T14" fmla="*/ 86 w 96"/>
                <a:gd name="T15" fmla="*/ 97 h 193"/>
                <a:gd name="T16" fmla="*/ 4 w 96"/>
                <a:gd name="T17" fmla="*/ 10 h 193"/>
                <a:gd name="T18" fmla="*/ 0 w 96"/>
                <a:gd name="T19" fmla="*/ 10 h 193"/>
                <a:gd name="T20" fmla="*/ 0 w 96"/>
                <a:gd name="T21" fmla="*/ 7 h 193"/>
                <a:gd name="T22" fmla="*/ 1 w 96"/>
                <a:gd name="T23" fmla="*/ 2 h 193"/>
                <a:gd name="T24" fmla="*/ 0 w 96"/>
                <a:gd name="T25" fmla="*/ 2 h 193"/>
                <a:gd name="T26" fmla="*/ 0 w 96"/>
                <a:gd name="T2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93">
                  <a:moveTo>
                    <a:pt x="0" y="0"/>
                  </a:moveTo>
                  <a:cubicBezTo>
                    <a:pt x="53" y="0"/>
                    <a:pt x="96" y="44"/>
                    <a:pt x="96" y="97"/>
                  </a:cubicBezTo>
                  <a:cubicBezTo>
                    <a:pt x="96" y="150"/>
                    <a:pt x="53" y="193"/>
                    <a:pt x="0" y="193"/>
                  </a:cubicBezTo>
                  <a:lnTo>
                    <a:pt x="1" y="193"/>
                  </a:lnTo>
                  <a:lnTo>
                    <a:pt x="0" y="188"/>
                  </a:lnTo>
                  <a:lnTo>
                    <a:pt x="0" y="184"/>
                  </a:lnTo>
                  <a:lnTo>
                    <a:pt x="4" y="183"/>
                  </a:lnTo>
                  <a:cubicBezTo>
                    <a:pt x="50" y="181"/>
                    <a:pt x="86" y="143"/>
                    <a:pt x="86" y="97"/>
                  </a:cubicBezTo>
                  <a:cubicBezTo>
                    <a:pt x="86" y="50"/>
                    <a:pt x="50" y="12"/>
                    <a:pt x="4" y="10"/>
                  </a:cubicBezTo>
                  <a:lnTo>
                    <a:pt x="0" y="10"/>
                  </a:lnTo>
                  <a:lnTo>
                    <a:pt x="0" y="7"/>
                  </a:lnTo>
                  <a:lnTo>
                    <a:pt x="1" y="2"/>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426"/>
            <p:cNvSpPr>
              <a:spLocks/>
            </p:cNvSpPr>
            <p:nvPr/>
          </p:nvSpPr>
          <p:spPr bwMode="auto">
            <a:xfrm>
              <a:off x="5248276" y="398463"/>
              <a:ext cx="6350" cy="3175"/>
            </a:xfrm>
            <a:custGeom>
              <a:avLst/>
              <a:gdLst>
                <a:gd name="T0" fmla="*/ 0 w 6"/>
                <a:gd name="T1" fmla="*/ 0 h 2"/>
                <a:gd name="T2" fmla="*/ 6 w 6"/>
                <a:gd name="T3" fmla="*/ 1 h 2"/>
                <a:gd name="T4" fmla="*/ 0 w 6"/>
                <a:gd name="T5" fmla="*/ 2 h 2"/>
                <a:gd name="T6" fmla="*/ 0 w 6"/>
                <a:gd name="T7" fmla="*/ 0 h 2"/>
              </a:gdLst>
              <a:ahLst/>
              <a:cxnLst>
                <a:cxn ang="0">
                  <a:pos x="T0" y="T1"/>
                </a:cxn>
                <a:cxn ang="0">
                  <a:pos x="T2" y="T3"/>
                </a:cxn>
                <a:cxn ang="0">
                  <a:pos x="T4" y="T5"/>
                </a:cxn>
                <a:cxn ang="0">
                  <a:pos x="T6" y="T7"/>
                </a:cxn>
              </a:cxnLst>
              <a:rect l="0" t="0" r="r" b="b"/>
              <a:pathLst>
                <a:path w="6" h="2">
                  <a:moveTo>
                    <a:pt x="0" y="0"/>
                  </a:moveTo>
                  <a:lnTo>
                    <a:pt x="6" y="1"/>
                  </a:lnTo>
                  <a:cubicBezTo>
                    <a:pt x="4" y="1"/>
                    <a:pt x="2" y="2"/>
                    <a:pt x="0" y="2"/>
                  </a:cubicBez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427"/>
            <p:cNvSpPr>
              <a:spLocks/>
            </p:cNvSpPr>
            <p:nvPr/>
          </p:nvSpPr>
          <p:spPr bwMode="auto">
            <a:xfrm>
              <a:off x="5924551" y="398463"/>
              <a:ext cx="6350" cy="3175"/>
            </a:xfrm>
            <a:custGeom>
              <a:avLst/>
              <a:gdLst>
                <a:gd name="T0" fmla="*/ 6 w 6"/>
                <a:gd name="T1" fmla="*/ 0 h 2"/>
                <a:gd name="T2" fmla="*/ 5 w 6"/>
                <a:gd name="T3" fmla="*/ 2 h 2"/>
                <a:gd name="T4" fmla="*/ 0 w 6"/>
                <a:gd name="T5" fmla="*/ 1 h 2"/>
                <a:gd name="T6" fmla="*/ 6 w 6"/>
                <a:gd name="T7" fmla="*/ 0 h 2"/>
              </a:gdLst>
              <a:ahLst/>
              <a:cxnLst>
                <a:cxn ang="0">
                  <a:pos x="T0" y="T1"/>
                </a:cxn>
                <a:cxn ang="0">
                  <a:pos x="T2" y="T3"/>
                </a:cxn>
                <a:cxn ang="0">
                  <a:pos x="T4" y="T5"/>
                </a:cxn>
                <a:cxn ang="0">
                  <a:pos x="T6" y="T7"/>
                </a:cxn>
              </a:cxnLst>
              <a:rect l="0" t="0" r="r" b="b"/>
              <a:pathLst>
                <a:path w="6" h="2">
                  <a:moveTo>
                    <a:pt x="6" y="0"/>
                  </a:moveTo>
                  <a:lnTo>
                    <a:pt x="5" y="2"/>
                  </a:lnTo>
                  <a:cubicBezTo>
                    <a:pt x="4" y="2"/>
                    <a:pt x="2" y="1"/>
                    <a:pt x="0" y="1"/>
                  </a:cubicBezTo>
                  <a:lnTo>
                    <a:pt x="6"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428"/>
            <p:cNvSpPr>
              <a:spLocks noChangeArrowheads="1"/>
            </p:cNvSpPr>
            <p:nvPr/>
          </p:nvSpPr>
          <p:spPr bwMode="auto">
            <a:xfrm>
              <a:off x="5257801" y="400050"/>
              <a:ext cx="4763"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Rectangle 429"/>
            <p:cNvSpPr>
              <a:spLocks noChangeArrowheads="1"/>
            </p:cNvSpPr>
            <p:nvPr/>
          </p:nvSpPr>
          <p:spPr bwMode="auto">
            <a:xfrm>
              <a:off x="5916614" y="400050"/>
              <a:ext cx="4763"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430"/>
            <p:cNvSpPr>
              <a:spLocks/>
            </p:cNvSpPr>
            <p:nvPr/>
          </p:nvSpPr>
          <p:spPr bwMode="auto">
            <a:xfrm>
              <a:off x="5257801" y="400050"/>
              <a:ext cx="9525" cy="188913"/>
            </a:xfrm>
            <a:custGeom>
              <a:avLst/>
              <a:gdLst>
                <a:gd name="T0" fmla="*/ 9 w 9"/>
                <a:gd name="T1" fmla="*/ 0 h 174"/>
                <a:gd name="T2" fmla="*/ 9 w 9"/>
                <a:gd name="T3" fmla="*/ 173 h 174"/>
                <a:gd name="T4" fmla="*/ 5 w 9"/>
                <a:gd name="T5" fmla="*/ 174 h 174"/>
                <a:gd name="T6" fmla="*/ 0 w 9"/>
                <a:gd name="T7" fmla="*/ 173 h 174"/>
                <a:gd name="T8" fmla="*/ 0 w 9"/>
                <a:gd name="T9" fmla="*/ 1 h 174"/>
                <a:gd name="T10" fmla="*/ 4 w 9"/>
                <a:gd name="T11" fmla="*/ 2 h 174"/>
                <a:gd name="T12" fmla="*/ 4 w 9"/>
                <a:gd name="T13" fmla="*/ 0 h 174"/>
                <a:gd name="T14" fmla="*/ 5 w 9"/>
                <a:gd name="T15" fmla="*/ 0 h 174"/>
                <a:gd name="T16" fmla="*/ 9 w 9"/>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4">
                  <a:moveTo>
                    <a:pt x="9" y="0"/>
                  </a:moveTo>
                  <a:lnTo>
                    <a:pt x="9" y="173"/>
                  </a:lnTo>
                  <a:lnTo>
                    <a:pt x="5" y="174"/>
                  </a:lnTo>
                  <a:cubicBezTo>
                    <a:pt x="3" y="174"/>
                    <a:pt x="1" y="174"/>
                    <a:pt x="0" y="173"/>
                  </a:cubicBezTo>
                  <a:lnTo>
                    <a:pt x="0" y="1"/>
                  </a:lnTo>
                  <a:lnTo>
                    <a:pt x="4" y="2"/>
                  </a:lnTo>
                  <a:lnTo>
                    <a:pt x="4" y="0"/>
                  </a:lnTo>
                  <a:lnTo>
                    <a:pt x="5" y="0"/>
                  </a:lnTo>
                  <a:lnTo>
                    <a:pt x="9"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431"/>
            <p:cNvSpPr>
              <a:spLocks/>
            </p:cNvSpPr>
            <p:nvPr/>
          </p:nvSpPr>
          <p:spPr bwMode="auto">
            <a:xfrm>
              <a:off x="5910264" y="400050"/>
              <a:ext cx="11113" cy="188913"/>
            </a:xfrm>
            <a:custGeom>
              <a:avLst/>
              <a:gdLst>
                <a:gd name="T0" fmla="*/ 0 w 10"/>
                <a:gd name="T1" fmla="*/ 0 h 174"/>
                <a:gd name="T2" fmla="*/ 5 w 10"/>
                <a:gd name="T3" fmla="*/ 0 h 174"/>
                <a:gd name="T4" fmla="*/ 5 w 10"/>
                <a:gd name="T5" fmla="*/ 0 h 174"/>
                <a:gd name="T6" fmla="*/ 6 w 10"/>
                <a:gd name="T7" fmla="*/ 2 h 174"/>
                <a:gd name="T8" fmla="*/ 10 w 10"/>
                <a:gd name="T9" fmla="*/ 1 h 174"/>
                <a:gd name="T10" fmla="*/ 10 w 10"/>
                <a:gd name="T11" fmla="*/ 173 h 174"/>
                <a:gd name="T12" fmla="*/ 5 w 10"/>
                <a:gd name="T13" fmla="*/ 174 h 174"/>
                <a:gd name="T14" fmla="*/ 0 w 10"/>
                <a:gd name="T15" fmla="*/ 173 h 174"/>
                <a:gd name="T16" fmla="*/ 0 w 1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4">
                  <a:moveTo>
                    <a:pt x="0" y="0"/>
                  </a:moveTo>
                  <a:lnTo>
                    <a:pt x="5" y="0"/>
                  </a:lnTo>
                  <a:lnTo>
                    <a:pt x="5" y="0"/>
                  </a:lnTo>
                  <a:lnTo>
                    <a:pt x="6" y="2"/>
                  </a:lnTo>
                  <a:lnTo>
                    <a:pt x="10" y="1"/>
                  </a:lnTo>
                  <a:lnTo>
                    <a:pt x="10" y="173"/>
                  </a:lnTo>
                  <a:cubicBezTo>
                    <a:pt x="8" y="174"/>
                    <a:pt x="6" y="174"/>
                    <a:pt x="5" y="174"/>
                  </a:cubicBezTo>
                  <a:lnTo>
                    <a:pt x="0" y="173"/>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432"/>
            <p:cNvSpPr>
              <a:spLocks/>
            </p:cNvSpPr>
            <p:nvPr/>
          </p:nvSpPr>
          <p:spPr bwMode="auto">
            <a:xfrm>
              <a:off x="5254626" y="400050"/>
              <a:ext cx="3175" cy="1588"/>
            </a:xfrm>
            <a:custGeom>
              <a:avLst/>
              <a:gdLst>
                <a:gd name="T0" fmla="*/ 3 w 3"/>
                <a:gd name="T1" fmla="*/ 0 h 1"/>
                <a:gd name="T2" fmla="*/ 3 w 3"/>
                <a:gd name="T3" fmla="*/ 1 h 1"/>
                <a:gd name="T4" fmla="*/ 0 w 3"/>
                <a:gd name="T5" fmla="*/ 0 h 1"/>
                <a:gd name="T6" fmla="*/ 3 w 3"/>
                <a:gd name="T7" fmla="*/ 0 h 1"/>
              </a:gdLst>
              <a:ahLst/>
              <a:cxnLst>
                <a:cxn ang="0">
                  <a:pos x="T0" y="T1"/>
                </a:cxn>
                <a:cxn ang="0">
                  <a:pos x="T2" y="T3"/>
                </a:cxn>
                <a:cxn ang="0">
                  <a:pos x="T4" y="T5"/>
                </a:cxn>
                <a:cxn ang="0">
                  <a:pos x="T6" y="T7"/>
                </a:cxn>
              </a:cxnLst>
              <a:rect l="0" t="0" r="r" b="b"/>
              <a:pathLst>
                <a:path w="3" h="1">
                  <a:moveTo>
                    <a:pt x="3" y="0"/>
                  </a:moveTo>
                  <a:lnTo>
                    <a:pt x="3" y="1"/>
                  </a:lnTo>
                  <a:lnTo>
                    <a:pt x="0"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433"/>
            <p:cNvSpPr>
              <a:spLocks/>
            </p:cNvSpPr>
            <p:nvPr/>
          </p:nvSpPr>
          <p:spPr bwMode="auto">
            <a:xfrm>
              <a:off x="5921376" y="400050"/>
              <a:ext cx="3175" cy="1588"/>
            </a:xfrm>
            <a:custGeom>
              <a:avLst/>
              <a:gdLst>
                <a:gd name="T0" fmla="*/ 0 w 3"/>
                <a:gd name="T1" fmla="*/ 1 h 1"/>
                <a:gd name="T2" fmla="*/ 0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0"/>
                  </a:lnTo>
                  <a:lnTo>
                    <a:pt x="3"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434"/>
            <p:cNvSpPr>
              <a:spLocks/>
            </p:cNvSpPr>
            <p:nvPr/>
          </p:nvSpPr>
          <p:spPr bwMode="auto">
            <a:xfrm>
              <a:off x="5189539" y="401638"/>
              <a:ext cx="30163" cy="25400"/>
            </a:xfrm>
            <a:custGeom>
              <a:avLst/>
              <a:gdLst>
                <a:gd name="T0" fmla="*/ 25 w 29"/>
                <a:gd name="T1" fmla="*/ 0 h 24"/>
                <a:gd name="T2" fmla="*/ 29 w 29"/>
                <a:gd name="T3" fmla="*/ 8 h 24"/>
                <a:gd name="T4" fmla="*/ 7 w 29"/>
                <a:gd name="T5" fmla="*/ 24 h 24"/>
                <a:gd name="T6" fmla="*/ 0 w 29"/>
                <a:gd name="T7" fmla="*/ 18 h 24"/>
                <a:gd name="T8" fmla="*/ 25 w 29"/>
                <a:gd name="T9" fmla="*/ 0 h 24"/>
              </a:gdLst>
              <a:ahLst/>
              <a:cxnLst>
                <a:cxn ang="0">
                  <a:pos x="T0" y="T1"/>
                </a:cxn>
                <a:cxn ang="0">
                  <a:pos x="T2" y="T3"/>
                </a:cxn>
                <a:cxn ang="0">
                  <a:pos x="T4" y="T5"/>
                </a:cxn>
                <a:cxn ang="0">
                  <a:pos x="T6" y="T7"/>
                </a:cxn>
                <a:cxn ang="0">
                  <a:pos x="T8" y="T9"/>
                </a:cxn>
              </a:cxnLst>
              <a:rect l="0" t="0" r="r" b="b"/>
              <a:pathLst>
                <a:path w="29" h="24">
                  <a:moveTo>
                    <a:pt x="25" y="0"/>
                  </a:moveTo>
                  <a:lnTo>
                    <a:pt x="29" y="8"/>
                  </a:lnTo>
                  <a:cubicBezTo>
                    <a:pt x="21" y="12"/>
                    <a:pt x="14" y="18"/>
                    <a:pt x="7" y="24"/>
                  </a:cubicBezTo>
                  <a:lnTo>
                    <a:pt x="0" y="18"/>
                  </a:lnTo>
                  <a:cubicBezTo>
                    <a:pt x="8" y="10"/>
                    <a:pt x="16" y="4"/>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435"/>
            <p:cNvSpPr>
              <a:spLocks/>
            </p:cNvSpPr>
            <p:nvPr/>
          </p:nvSpPr>
          <p:spPr bwMode="auto">
            <a:xfrm>
              <a:off x="5957889" y="401638"/>
              <a:ext cx="31750" cy="25400"/>
            </a:xfrm>
            <a:custGeom>
              <a:avLst/>
              <a:gdLst>
                <a:gd name="T0" fmla="*/ 0 w 29"/>
                <a:gd name="T1" fmla="*/ 8 h 24"/>
                <a:gd name="T2" fmla="*/ 5 w 29"/>
                <a:gd name="T3" fmla="*/ 0 h 24"/>
                <a:gd name="T4" fmla="*/ 29 w 29"/>
                <a:gd name="T5" fmla="*/ 18 h 24"/>
                <a:gd name="T6" fmla="*/ 22 w 29"/>
                <a:gd name="T7" fmla="*/ 24 h 24"/>
                <a:gd name="T8" fmla="*/ 0 w 29"/>
                <a:gd name="T9" fmla="*/ 8 h 24"/>
              </a:gdLst>
              <a:ahLst/>
              <a:cxnLst>
                <a:cxn ang="0">
                  <a:pos x="T0" y="T1"/>
                </a:cxn>
                <a:cxn ang="0">
                  <a:pos x="T2" y="T3"/>
                </a:cxn>
                <a:cxn ang="0">
                  <a:pos x="T4" y="T5"/>
                </a:cxn>
                <a:cxn ang="0">
                  <a:pos x="T6" y="T7"/>
                </a:cxn>
                <a:cxn ang="0">
                  <a:pos x="T8" y="T9"/>
                </a:cxn>
              </a:cxnLst>
              <a:rect l="0" t="0" r="r" b="b"/>
              <a:pathLst>
                <a:path w="29" h="24">
                  <a:moveTo>
                    <a:pt x="0" y="8"/>
                  </a:moveTo>
                  <a:lnTo>
                    <a:pt x="5" y="0"/>
                  </a:lnTo>
                  <a:cubicBezTo>
                    <a:pt x="14" y="4"/>
                    <a:pt x="22" y="10"/>
                    <a:pt x="29" y="18"/>
                  </a:cubicBezTo>
                  <a:lnTo>
                    <a:pt x="22" y="24"/>
                  </a:lnTo>
                  <a:cubicBezTo>
                    <a:pt x="16" y="18"/>
                    <a:pt x="8" y="12"/>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436"/>
            <p:cNvSpPr>
              <a:spLocks/>
            </p:cNvSpPr>
            <p:nvPr/>
          </p:nvSpPr>
          <p:spPr bwMode="auto">
            <a:xfrm>
              <a:off x="5159376" y="446088"/>
              <a:ext cx="19050" cy="33338"/>
            </a:xfrm>
            <a:custGeom>
              <a:avLst/>
              <a:gdLst>
                <a:gd name="T0" fmla="*/ 10 w 18"/>
                <a:gd name="T1" fmla="*/ 0 h 30"/>
                <a:gd name="T2" fmla="*/ 18 w 18"/>
                <a:gd name="T3" fmla="*/ 4 h 30"/>
                <a:gd name="T4" fmla="*/ 10 w 18"/>
                <a:gd name="T5" fmla="*/ 30 h 30"/>
                <a:gd name="T6" fmla="*/ 0 w 18"/>
                <a:gd name="T7" fmla="*/ 29 h 30"/>
                <a:gd name="T8" fmla="*/ 10 w 18"/>
                <a:gd name="T9" fmla="*/ 0 h 30"/>
              </a:gdLst>
              <a:ahLst/>
              <a:cxnLst>
                <a:cxn ang="0">
                  <a:pos x="T0" y="T1"/>
                </a:cxn>
                <a:cxn ang="0">
                  <a:pos x="T2" y="T3"/>
                </a:cxn>
                <a:cxn ang="0">
                  <a:pos x="T4" y="T5"/>
                </a:cxn>
                <a:cxn ang="0">
                  <a:pos x="T6" y="T7"/>
                </a:cxn>
                <a:cxn ang="0">
                  <a:pos x="T8" y="T9"/>
                </a:cxn>
              </a:cxnLst>
              <a:rect l="0" t="0" r="r" b="b"/>
              <a:pathLst>
                <a:path w="18" h="30">
                  <a:moveTo>
                    <a:pt x="10" y="0"/>
                  </a:moveTo>
                  <a:lnTo>
                    <a:pt x="18" y="4"/>
                  </a:lnTo>
                  <a:cubicBezTo>
                    <a:pt x="14" y="12"/>
                    <a:pt x="11" y="21"/>
                    <a:pt x="10" y="30"/>
                  </a:cubicBezTo>
                  <a:lnTo>
                    <a:pt x="0" y="29"/>
                  </a:lnTo>
                  <a:cubicBezTo>
                    <a:pt x="2" y="19"/>
                    <a:pt x="5" y="9"/>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437"/>
            <p:cNvSpPr>
              <a:spLocks/>
            </p:cNvSpPr>
            <p:nvPr/>
          </p:nvSpPr>
          <p:spPr bwMode="auto">
            <a:xfrm>
              <a:off x="5999164" y="446088"/>
              <a:ext cx="19050" cy="33338"/>
            </a:xfrm>
            <a:custGeom>
              <a:avLst/>
              <a:gdLst>
                <a:gd name="T0" fmla="*/ 0 w 18"/>
                <a:gd name="T1" fmla="*/ 4 h 30"/>
                <a:gd name="T2" fmla="*/ 9 w 18"/>
                <a:gd name="T3" fmla="*/ 0 h 30"/>
                <a:gd name="T4" fmla="*/ 18 w 18"/>
                <a:gd name="T5" fmla="*/ 29 h 30"/>
                <a:gd name="T6" fmla="*/ 9 w 18"/>
                <a:gd name="T7" fmla="*/ 30 h 30"/>
                <a:gd name="T8" fmla="*/ 0 w 18"/>
                <a:gd name="T9" fmla="*/ 4 h 30"/>
              </a:gdLst>
              <a:ahLst/>
              <a:cxnLst>
                <a:cxn ang="0">
                  <a:pos x="T0" y="T1"/>
                </a:cxn>
                <a:cxn ang="0">
                  <a:pos x="T2" y="T3"/>
                </a:cxn>
                <a:cxn ang="0">
                  <a:pos x="T4" y="T5"/>
                </a:cxn>
                <a:cxn ang="0">
                  <a:pos x="T6" y="T7"/>
                </a:cxn>
                <a:cxn ang="0">
                  <a:pos x="T8" y="T9"/>
                </a:cxn>
              </a:cxnLst>
              <a:rect l="0" t="0" r="r" b="b"/>
              <a:pathLst>
                <a:path w="18" h="30">
                  <a:moveTo>
                    <a:pt x="0" y="4"/>
                  </a:moveTo>
                  <a:lnTo>
                    <a:pt x="9" y="0"/>
                  </a:lnTo>
                  <a:cubicBezTo>
                    <a:pt x="13" y="9"/>
                    <a:pt x="16" y="19"/>
                    <a:pt x="18" y="29"/>
                  </a:cubicBezTo>
                  <a:lnTo>
                    <a:pt x="9" y="30"/>
                  </a:lnTo>
                  <a:cubicBezTo>
                    <a:pt x="7" y="21"/>
                    <a:pt x="4" y="12"/>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438"/>
            <p:cNvSpPr>
              <a:spLocks/>
            </p:cNvSpPr>
            <p:nvPr/>
          </p:nvSpPr>
          <p:spPr bwMode="auto">
            <a:xfrm>
              <a:off x="5159376" y="508000"/>
              <a:ext cx="19050" cy="33338"/>
            </a:xfrm>
            <a:custGeom>
              <a:avLst/>
              <a:gdLst>
                <a:gd name="T0" fmla="*/ 0 w 18"/>
                <a:gd name="T1" fmla="*/ 2 h 30"/>
                <a:gd name="T2" fmla="*/ 10 w 18"/>
                <a:gd name="T3" fmla="*/ 0 h 30"/>
                <a:gd name="T4" fmla="*/ 18 w 18"/>
                <a:gd name="T5" fmla="*/ 26 h 30"/>
                <a:gd name="T6" fmla="*/ 10 w 18"/>
                <a:gd name="T7" fmla="*/ 30 h 30"/>
                <a:gd name="T8" fmla="*/ 0 w 18"/>
                <a:gd name="T9" fmla="*/ 2 h 30"/>
              </a:gdLst>
              <a:ahLst/>
              <a:cxnLst>
                <a:cxn ang="0">
                  <a:pos x="T0" y="T1"/>
                </a:cxn>
                <a:cxn ang="0">
                  <a:pos x="T2" y="T3"/>
                </a:cxn>
                <a:cxn ang="0">
                  <a:pos x="T4" y="T5"/>
                </a:cxn>
                <a:cxn ang="0">
                  <a:pos x="T6" y="T7"/>
                </a:cxn>
                <a:cxn ang="0">
                  <a:pos x="T8" y="T9"/>
                </a:cxn>
              </a:cxnLst>
              <a:rect l="0" t="0" r="r" b="b"/>
              <a:pathLst>
                <a:path w="18" h="30">
                  <a:moveTo>
                    <a:pt x="0" y="2"/>
                  </a:moveTo>
                  <a:lnTo>
                    <a:pt x="10" y="0"/>
                  </a:lnTo>
                  <a:cubicBezTo>
                    <a:pt x="11" y="9"/>
                    <a:pt x="14" y="18"/>
                    <a:pt x="18" y="26"/>
                  </a:cubicBezTo>
                  <a:lnTo>
                    <a:pt x="10" y="30"/>
                  </a:lnTo>
                  <a:cubicBezTo>
                    <a:pt x="5" y="21"/>
                    <a:pt x="2" y="1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439"/>
            <p:cNvSpPr>
              <a:spLocks/>
            </p:cNvSpPr>
            <p:nvPr/>
          </p:nvSpPr>
          <p:spPr bwMode="auto">
            <a:xfrm>
              <a:off x="5999164" y="508000"/>
              <a:ext cx="19050" cy="33338"/>
            </a:xfrm>
            <a:custGeom>
              <a:avLst/>
              <a:gdLst>
                <a:gd name="T0" fmla="*/ 9 w 18"/>
                <a:gd name="T1" fmla="*/ 0 h 30"/>
                <a:gd name="T2" fmla="*/ 18 w 18"/>
                <a:gd name="T3" fmla="*/ 2 h 30"/>
                <a:gd name="T4" fmla="*/ 9 w 18"/>
                <a:gd name="T5" fmla="*/ 30 h 30"/>
                <a:gd name="T6" fmla="*/ 0 w 18"/>
                <a:gd name="T7" fmla="*/ 26 h 30"/>
                <a:gd name="T8" fmla="*/ 9 w 18"/>
                <a:gd name="T9" fmla="*/ 0 h 30"/>
              </a:gdLst>
              <a:ahLst/>
              <a:cxnLst>
                <a:cxn ang="0">
                  <a:pos x="T0" y="T1"/>
                </a:cxn>
                <a:cxn ang="0">
                  <a:pos x="T2" y="T3"/>
                </a:cxn>
                <a:cxn ang="0">
                  <a:pos x="T4" y="T5"/>
                </a:cxn>
                <a:cxn ang="0">
                  <a:pos x="T6" y="T7"/>
                </a:cxn>
                <a:cxn ang="0">
                  <a:pos x="T8" y="T9"/>
                </a:cxn>
              </a:cxnLst>
              <a:rect l="0" t="0" r="r" b="b"/>
              <a:pathLst>
                <a:path w="18" h="30">
                  <a:moveTo>
                    <a:pt x="9" y="0"/>
                  </a:moveTo>
                  <a:lnTo>
                    <a:pt x="18" y="2"/>
                  </a:lnTo>
                  <a:cubicBezTo>
                    <a:pt x="17" y="12"/>
                    <a:pt x="13" y="21"/>
                    <a:pt x="9" y="30"/>
                  </a:cubicBezTo>
                  <a:lnTo>
                    <a:pt x="0" y="26"/>
                  </a:lnTo>
                  <a:cubicBezTo>
                    <a:pt x="4" y="18"/>
                    <a:pt x="7" y="9"/>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440"/>
            <p:cNvSpPr>
              <a:spLocks/>
            </p:cNvSpPr>
            <p:nvPr/>
          </p:nvSpPr>
          <p:spPr bwMode="auto">
            <a:xfrm>
              <a:off x="5957889" y="560388"/>
              <a:ext cx="31750" cy="26988"/>
            </a:xfrm>
            <a:custGeom>
              <a:avLst/>
              <a:gdLst>
                <a:gd name="T0" fmla="*/ 22 w 29"/>
                <a:gd name="T1" fmla="*/ 0 h 25"/>
                <a:gd name="T2" fmla="*/ 29 w 29"/>
                <a:gd name="T3" fmla="*/ 7 h 25"/>
                <a:gd name="T4" fmla="*/ 5 w 29"/>
                <a:gd name="T5" fmla="*/ 25 h 25"/>
                <a:gd name="T6" fmla="*/ 0 w 29"/>
                <a:gd name="T7" fmla="*/ 16 h 25"/>
                <a:gd name="T8" fmla="*/ 22 w 29"/>
                <a:gd name="T9" fmla="*/ 0 h 25"/>
              </a:gdLst>
              <a:ahLst/>
              <a:cxnLst>
                <a:cxn ang="0">
                  <a:pos x="T0" y="T1"/>
                </a:cxn>
                <a:cxn ang="0">
                  <a:pos x="T2" y="T3"/>
                </a:cxn>
                <a:cxn ang="0">
                  <a:pos x="T4" y="T5"/>
                </a:cxn>
                <a:cxn ang="0">
                  <a:pos x="T6" y="T7"/>
                </a:cxn>
                <a:cxn ang="0">
                  <a:pos x="T8" y="T9"/>
                </a:cxn>
              </a:cxnLst>
              <a:rect l="0" t="0" r="r" b="b"/>
              <a:pathLst>
                <a:path w="29" h="25">
                  <a:moveTo>
                    <a:pt x="22" y="0"/>
                  </a:moveTo>
                  <a:lnTo>
                    <a:pt x="29" y="7"/>
                  </a:lnTo>
                  <a:cubicBezTo>
                    <a:pt x="22" y="14"/>
                    <a:pt x="14" y="20"/>
                    <a:pt x="5" y="25"/>
                  </a:cubicBezTo>
                  <a:lnTo>
                    <a:pt x="0" y="16"/>
                  </a:lnTo>
                  <a:cubicBezTo>
                    <a:pt x="8" y="12"/>
                    <a:pt x="16" y="7"/>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441"/>
            <p:cNvSpPr>
              <a:spLocks/>
            </p:cNvSpPr>
            <p:nvPr/>
          </p:nvSpPr>
          <p:spPr bwMode="auto">
            <a:xfrm>
              <a:off x="5189539" y="560388"/>
              <a:ext cx="30163" cy="26988"/>
            </a:xfrm>
            <a:custGeom>
              <a:avLst/>
              <a:gdLst>
                <a:gd name="T0" fmla="*/ 0 w 29"/>
                <a:gd name="T1" fmla="*/ 7 h 25"/>
                <a:gd name="T2" fmla="*/ 7 w 29"/>
                <a:gd name="T3" fmla="*/ 0 h 25"/>
                <a:gd name="T4" fmla="*/ 29 w 29"/>
                <a:gd name="T5" fmla="*/ 16 h 25"/>
                <a:gd name="T6" fmla="*/ 25 w 29"/>
                <a:gd name="T7" fmla="*/ 25 h 25"/>
                <a:gd name="T8" fmla="*/ 0 w 29"/>
                <a:gd name="T9" fmla="*/ 7 h 25"/>
              </a:gdLst>
              <a:ahLst/>
              <a:cxnLst>
                <a:cxn ang="0">
                  <a:pos x="T0" y="T1"/>
                </a:cxn>
                <a:cxn ang="0">
                  <a:pos x="T2" y="T3"/>
                </a:cxn>
                <a:cxn ang="0">
                  <a:pos x="T4" y="T5"/>
                </a:cxn>
                <a:cxn ang="0">
                  <a:pos x="T6" y="T7"/>
                </a:cxn>
                <a:cxn ang="0">
                  <a:pos x="T8" y="T9"/>
                </a:cxn>
              </a:cxnLst>
              <a:rect l="0" t="0" r="r" b="b"/>
              <a:pathLst>
                <a:path w="29" h="25">
                  <a:moveTo>
                    <a:pt x="0" y="7"/>
                  </a:moveTo>
                  <a:lnTo>
                    <a:pt x="7" y="0"/>
                  </a:lnTo>
                  <a:cubicBezTo>
                    <a:pt x="14" y="7"/>
                    <a:pt x="21" y="12"/>
                    <a:pt x="29" y="16"/>
                  </a:cubicBezTo>
                  <a:lnTo>
                    <a:pt x="25" y="25"/>
                  </a:lnTo>
                  <a:cubicBezTo>
                    <a:pt x="16" y="20"/>
                    <a:pt x="8" y="1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442"/>
            <p:cNvSpPr>
              <a:spLocks/>
            </p:cNvSpPr>
            <p:nvPr/>
          </p:nvSpPr>
          <p:spPr bwMode="auto">
            <a:xfrm>
              <a:off x="5246689" y="587375"/>
              <a:ext cx="11113" cy="4763"/>
            </a:xfrm>
            <a:custGeom>
              <a:avLst/>
              <a:gdLst>
                <a:gd name="T0" fmla="*/ 0 w 10"/>
                <a:gd name="T1" fmla="*/ 4 h 4"/>
                <a:gd name="T2" fmla="*/ 1 w 10"/>
                <a:gd name="T3" fmla="*/ 0 h 4"/>
                <a:gd name="T4" fmla="*/ 10 w 10"/>
                <a:gd name="T5" fmla="*/ 0 h 4"/>
                <a:gd name="T6" fmla="*/ 10 w 10"/>
                <a:gd name="T7" fmla="*/ 2 h 4"/>
                <a:gd name="T8" fmla="*/ 0 w 10"/>
                <a:gd name="T9" fmla="*/ 4 h 4"/>
              </a:gdLst>
              <a:ahLst/>
              <a:cxnLst>
                <a:cxn ang="0">
                  <a:pos x="T0" y="T1"/>
                </a:cxn>
                <a:cxn ang="0">
                  <a:pos x="T2" y="T3"/>
                </a:cxn>
                <a:cxn ang="0">
                  <a:pos x="T4" y="T5"/>
                </a:cxn>
                <a:cxn ang="0">
                  <a:pos x="T6" y="T7"/>
                </a:cxn>
                <a:cxn ang="0">
                  <a:pos x="T8" y="T9"/>
                </a:cxn>
              </a:cxnLst>
              <a:rect l="0" t="0" r="r" b="b"/>
              <a:pathLst>
                <a:path w="10" h="4">
                  <a:moveTo>
                    <a:pt x="0" y="4"/>
                  </a:moveTo>
                  <a:lnTo>
                    <a:pt x="1" y="0"/>
                  </a:lnTo>
                  <a:cubicBezTo>
                    <a:pt x="4" y="0"/>
                    <a:pt x="7" y="0"/>
                    <a:pt x="10" y="0"/>
                  </a:cubicBezTo>
                  <a:lnTo>
                    <a:pt x="10" y="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443"/>
            <p:cNvSpPr>
              <a:spLocks/>
            </p:cNvSpPr>
            <p:nvPr/>
          </p:nvSpPr>
          <p:spPr bwMode="auto">
            <a:xfrm>
              <a:off x="5921376" y="587375"/>
              <a:ext cx="9525" cy="4763"/>
            </a:xfrm>
            <a:custGeom>
              <a:avLst/>
              <a:gdLst>
                <a:gd name="T0" fmla="*/ 8 w 9"/>
                <a:gd name="T1" fmla="*/ 0 h 4"/>
                <a:gd name="T2" fmla="*/ 9 w 9"/>
                <a:gd name="T3" fmla="*/ 4 h 4"/>
                <a:gd name="T4" fmla="*/ 0 w 9"/>
                <a:gd name="T5" fmla="*/ 2 h 4"/>
                <a:gd name="T6" fmla="*/ 0 w 9"/>
                <a:gd name="T7" fmla="*/ 0 h 4"/>
                <a:gd name="T8" fmla="*/ 8 w 9"/>
                <a:gd name="T9" fmla="*/ 0 h 4"/>
              </a:gdLst>
              <a:ahLst/>
              <a:cxnLst>
                <a:cxn ang="0">
                  <a:pos x="T0" y="T1"/>
                </a:cxn>
                <a:cxn ang="0">
                  <a:pos x="T2" y="T3"/>
                </a:cxn>
                <a:cxn ang="0">
                  <a:pos x="T4" y="T5"/>
                </a:cxn>
                <a:cxn ang="0">
                  <a:pos x="T6" y="T7"/>
                </a:cxn>
                <a:cxn ang="0">
                  <a:pos x="T8" y="T9"/>
                </a:cxn>
              </a:cxnLst>
              <a:rect l="0" t="0" r="r" b="b"/>
              <a:pathLst>
                <a:path w="9" h="4">
                  <a:moveTo>
                    <a:pt x="8" y="0"/>
                  </a:moveTo>
                  <a:lnTo>
                    <a:pt x="9" y="4"/>
                  </a:lnTo>
                  <a:lnTo>
                    <a:pt x="0" y="2"/>
                  </a:lnTo>
                  <a:lnTo>
                    <a:pt x="0" y="0"/>
                  </a:lnTo>
                  <a:cubicBezTo>
                    <a:pt x="3" y="0"/>
                    <a:pt x="5"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444"/>
            <p:cNvSpPr>
              <a:spLocks/>
            </p:cNvSpPr>
            <p:nvPr/>
          </p:nvSpPr>
          <p:spPr bwMode="auto">
            <a:xfrm>
              <a:off x="5257801" y="587375"/>
              <a:ext cx="6350" cy="4763"/>
            </a:xfrm>
            <a:custGeom>
              <a:avLst/>
              <a:gdLst>
                <a:gd name="T0" fmla="*/ 0 w 5"/>
                <a:gd name="T1" fmla="*/ 2 h 5"/>
                <a:gd name="T2" fmla="*/ 0 w 5"/>
                <a:gd name="T3" fmla="*/ 0 h 5"/>
                <a:gd name="T4" fmla="*/ 5 w 5"/>
                <a:gd name="T5" fmla="*/ 1 h 5"/>
                <a:gd name="T6" fmla="*/ 5 w 5"/>
                <a:gd name="T7" fmla="*/ 5 h 5"/>
                <a:gd name="T8" fmla="*/ 4 w 5"/>
                <a:gd name="T9" fmla="*/ 1 h 5"/>
                <a:gd name="T10" fmla="*/ 0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0" y="2"/>
                  </a:moveTo>
                  <a:lnTo>
                    <a:pt x="0" y="0"/>
                  </a:lnTo>
                  <a:cubicBezTo>
                    <a:pt x="1" y="1"/>
                    <a:pt x="3" y="1"/>
                    <a:pt x="5" y="1"/>
                  </a:cubicBezTo>
                  <a:lnTo>
                    <a:pt x="5" y="5"/>
                  </a:lnTo>
                  <a:lnTo>
                    <a:pt x="4"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445"/>
            <p:cNvSpPr>
              <a:spLocks/>
            </p:cNvSpPr>
            <p:nvPr/>
          </p:nvSpPr>
          <p:spPr bwMode="auto">
            <a:xfrm>
              <a:off x="5916614" y="587375"/>
              <a:ext cx="4763" cy="4763"/>
            </a:xfrm>
            <a:custGeom>
              <a:avLst/>
              <a:gdLst>
                <a:gd name="T0" fmla="*/ 5 w 5"/>
                <a:gd name="T1" fmla="*/ 0 h 5"/>
                <a:gd name="T2" fmla="*/ 5 w 5"/>
                <a:gd name="T3" fmla="*/ 2 h 5"/>
                <a:gd name="T4" fmla="*/ 1 w 5"/>
                <a:gd name="T5" fmla="*/ 1 h 5"/>
                <a:gd name="T6" fmla="*/ 0 w 5"/>
                <a:gd name="T7" fmla="*/ 5 h 5"/>
                <a:gd name="T8" fmla="*/ 0 w 5"/>
                <a:gd name="T9" fmla="*/ 1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5" y="2"/>
                  </a:lnTo>
                  <a:lnTo>
                    <a:pt x="1" y="1"/>
                  </a:lnTo>
                  <a:lnTo>
                    <a:pt x="0" y="5"/>
                  </a:lnTo>
                  <a:lnTo>
                    <a:pt x="0" y="1"/>
                  </a:lnTo>
                  <a:cubicBezTo>
                    <a:pt x="1" y="1"/>
                    <a:pt x="3" y="1"/>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446"/>
            <p:cNvSpPr>
              <a:spLocks/>
            </p:cNvSpPr>
            <p:nvPr/>
          </p:nvSpPr>
          <p:spPr bwMode="auto">
            <a:xfrm>
              <a:off x="5257801" y="588963"/>
              <a:ext cx="6350" cy="9525"/>
            </a:xfrm>
            <a:custGeom>
              <a:avLst/>
              <a:gdLst>
                <a:gd name="T0" fmla="*/ 0 w 5"/>
                <a:gd name="T1" fmla="*/ 1 h 9"/>
                <a:gd name="T2" fmla="*/ 4 w 5"/>
                <a:gd name="T3" fmla="*/ 0 h 9"/>
                <a:gd name="T4" fmla="*/ 5 w 5"/>
                <a:gd name="T5" fmla="*/ 4 h 9"/>
                <a:gd name="T6" fmla="*/ 5 w 5"/>
                <a:gd name="T7" fmla="*/ 9 h 9"/>
                <a:gd name="T8" fmla="*/ 0 w 5"/>
                <a:gd name="T9" fmla="*/ 9 h 9"/>
                <a:gd name="T10" fmla="*/ 0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0" y="1"/>
                  </a:moveTo>
                  <a:lnTo>
                    <a:pt x="4" y="0"/>
                  </a:lnTo>
                  <a:lnTo>
                    <a:pt x="5" y="4"/>
                  </a:lnTo>
                  <a:lnTo>
                    <a:pt x="5" y="9"/>
                  </a:lnTo>
                  <a:cubicBezTo>
                    <a:pt x="3" y="9"/>
                    <a:pt x="1" y="9"/>
                    <a:pt x="0" y="9"/>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447"/>
            <p:cNvSpPr>
              <a:spLocks/>
            </p:cNvSpPr>
            <p:nvPr/>
          </p:nvSpPr>
          <p:spPr bwMode="auto">
            <a:xfrm>
              <a:off x="5916614" y="588963"/>
              <a:ext cx="4763" cy="9525"/>
            </a:xfrm>
            <a:custGeom>
              <a:avLst/>
              <a:gdLst>
                <a:gd name="T0" fmla="*/ 1 w 5"/>
                <a:gd name="T1" fmla="*/ 0 h 9"/>
                <a:gd name="T2" fmla="*/ 5 w 5"/>
                <a:gd name="T3" fmla="*/ 1 h 9"/>
                <a:gd name="T4" fmla="*/ 5 w 5"/>
                <a:gd name="T5" fmla="*/ 9 h 9"/>
                <a:gd name="T6" fmla="*/ 0 w 5"/>
                <a:gd name="T7" fmla="*/ 9 h 9"/>
                <a:gd name="T8" fmla="*/ 0 w 5"/>
                <a:gd name="T9" fmla="*/ 4 h 9"/>
                <a:gd name="T10" fmla="*/ 1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1" y="0"/>
                  </a:moveTo>
                  <a:lnTo>
                    <a:pt x="5" y="1"/>
                  </a:lnTo>
                  <a:lnTo>
                    <a:pt x="5" y="9"/>
                  </a:lnTo>
                  <a:cubicBezTo>
                    <a:pt x="3" y="9"/>
                    <a:pt x="1" y="9"/>
                    <a:pt x="0" y="9"/>
                  </a:cubicBezTo>
                  <a:lnTo>
                    <a:pt x="0" y="4"/>
                  </a:lnTo>
                  <a:lnTo>
                    <a:pt x="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448"/>
            <p:cNvSpPr>
              <a:spLocks/>
            </p:cNvSpPr>
            <p:nvPr/>
          </p:nvSpPr>
          <p:spPr bwMode="auto">
            <a:xfrm>
              <a:off x="5921376" y="588963"/>
              <a:ext cx="11113" cy="9525"/>
            </a:xfrm>
            <a:custGeom>
              <a:avLst/>
              <a:gdLst>
                <a:gd name="T0" fmla="*/ 0 w 10"/>
                <a:gd name="T1" fmla="*/ 0 h 8"/>
                <a:gd name="T2" fmla="*/ 9 w 10"/>
                <a:gd name="T3" fmla="*/ 2 h 8"/>
                <a:gd name="T4" fmla="*/ 10 w 10"/>
                <a:gd name="T5" fmla="*/ 7 h 8"/>
                <a:gd name="T6" fmla="*/ 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9" y="2"/>
                  </a:lnTo>
                  <a:lnTo>
                    <a:pt x="10" y="7"/>
                  </a:lnTo>
                  <a:cubicBezTo>
                    <a:pt x="6" y="8"/>
                    <a:pt x="3" y="8"/>
                    <a:pt x="0" y="8"/>
                  </a:cubicBez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449"/>
            <p:cNvSpPr>
              <a:spLocks/>
            </p:cNvSpPr>
            <p:nvPr/>
          </p:nvSpPr>
          <p:spPr bwMode="auto">
            <a:xfrm>
              <a:off x="5246689" y="588963"/>
              <a:ext cx="11113" cy="9525"/>
            </a:xfrm>
            <a:custGeom>
              <a:avLst/>
              <a:gdLst>
                <a:gd name="T0" fmla="*/ 0 w 10"/>
                <a:gd name="T1" fmla="*/ 2 h 8"/>
                <a:gd name="T2" fmla="*/ 10 w 10"/>
                <a:gd name="T3" fmla="*/ 0 h 8"/>
                <a:gd name="T4" fmla="*/ 10 w 10"/>
                <a:gd name="T5" fmla="*/ 8 h 8"/>
                <a:gd name="T6" fmla="*/ 0 w 10"/>
                <a:gd name="T7" fmla="*/ 7 h 8"/>
                <a:gd name="T8" fmla="*/ 0 w 10"/>
                <a:gd name="T9" fmla="*/ 2 h 8"/>
              </a:gdLst>
              <a:ahLst/>
              <a:cxnLst>
                <a:cxn ang="0">
                  <a:pos x="T0" y="T1"/>
                </a:cxn>
                <a:cxn ang="0">
                  <a:pos x="T2" y="T3"/>
                </a:cxn>
                <a:cxn ang="0">
                  <a:pos x="T4" y="T5"/>
                </a:cxn>
                <a:cxn ang="0">
                  <a:pos x="T6" y="T7"/>
                </a:cxn>
                <a:cxn ang="0">
                  <a:pos x="T8" y="T9"/>
                </a:cxn>
              </a:cxnLst>
              <a:rect l="0" t="0" r="r" b="b"/>
              <a:pathLst>
                <a:path w="10" h="8">
                  <a:moveTo>
                    <a:pt x="0" y="2"/>
                  </a:moveTo>
                  <a:lnTo>
                    <a:pt x="10" y="0"/>
                  </a:lnTo>
                  <a:lnTo>
                    <a:pt x="10" y="8"/>
                  </a:lnTo>
                  <a:cubicBezTo>
                    <a:pt x="6" y="8"/>
                    <a:pt x="3" y="8"/>
                    <a:pt x="0" y="7"/>
                  </a:cubicBezTo>
                  <a:lnTo>
                    <a:pt x="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450"/>
            <p:cNvSpPr>
              <a:spLocks/>
            </p:cNvSpPr>
            <p:nvPr/>
          </p:nvSpPr>
          <p:spPr bwMode="auto">
            <a:xfrm>
              <a:off x="5264151" y="592138"/>
              <a:ext cx="0" cy="6350"/>
            </a:xfrm>
            <a:custGeom>
              <a:avLst/>
              <a:gdLst>
                <a:gd name="T0" fmla="*/ 0 h 4"/>
                <a:gd name="T1" fmla="*/ 4 h 4"/>
                <a:gd name="T2" fmla="*/ 4 h 4"/>
                <a:gd name="T3" fmla="*/ 4 h 4"/>
                <a:gd name="T4" fmla="*/ 0 h 4"/>
              </a:gdLst>
              <a:ahLst/>
              <a:cxnLst>
                <a:cxn ang="0">
                  <a:pos x="0" y="T0"/>
                </a:cxn>
                <a:cxn ang="0">
                  <a:pos x="0" y="T1"/>
                </a:cxn>
                <a:cxn ang="0">
                  <a:pos x="0" y="T2"/>
                </a:cxn>
                <a:cxn ang="0">
                  <a:pos x="0" y="T3"/>
                </a:cxn>
                <a:cxn ang="0">
                  <a:pos x="0" y="T4"/>
                </a:cxn>
              </a:cxnLst>
              <a:rect l="0" t="0" r="r" b="b"/>
              <a:pathLst>
                <a:path h="4">
                  <a:moveTo>
                    <a:pt x="0" y="0"/>
                  </a:moveTo>
                  <a:lnTo>
                    <a:pt x="0" y="4"/>
                  </a:lnTo>
                  <a:lnTo>
                    <a:pt x="0" y="4"/>
                  </a:lnTo>
                  <a:lnTo>
                    <a:pt x="0"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451"/>
            <p:cNvSpPr>
              <a:spLocks/>
            </p:cNvSpPr>
            <p:nvPr/>
          </p:nvSpPr>
          <p:spPr bwMode="auto">
            <a:xfrm>
              <a:off x="5915026" y="592138"/>
              <a:ext cx="1588" cy="6350"/>
            </a:xfrm>
            <a:custGeom>
              <a:avLst/>
              <a:gdLst>
                <a:gd name="T0" fmla="*/ 1 w 1"/>
                <a:gd name="T1" fmla="*/ 0 h 4"/>
                <a:gd name="T2" fmla="*/ 1 w 1"/>
                <a:gd name="T3" fmla="*/ 4 h 4"/>
                <a:gd name="T4" fmla="*/ 0 w 1"/>
                <a:gd name="T5" fmla="*/ 4 h 4"/>
                <a:gd name="T6" fmla="*/ 0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1" y="4"/>
                  </a:lnTo>
                  <a:lnTo>
                    <a:pt x="0" y="4"/>
                  </a:lnTo>
                  <a:lnTo>
                    <a:pt x="0" y="4"/>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452"/>
            <p:cNvSpPr>
              <a:spLocks/>
            </p:cNvSpPr>
            <p:nvPr/>
          </p:nvSpPr>
          <p:spPr bwMode="auto">
            <a:xfrm>
              <a:off x="5257801" y="598488"/>
              <a:ext cx="6350"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cubicBezTo>
                    <a:pt x="1" y="0"/>
                    <a:pt x="3" y="0"/>
                    <a:pt x="5"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453"/>
            <p:cNvSpPr>
              <a:spLocks/>
            </p:cNvSpPr>
            <p:nvPr/>
          </p:nvSpPr>
          <p:spPr bwMode="auto">
            <a:xfrm>
              <a:off x="5916614" y="598488"/>
              <a:ext cx="4763"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1" y="0"/>
                    <a:pt x="3"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454"/>
            <p:cNvSpPr>
              <a:spLocks/>
            </p:cNvSpPr>
            <p:nvPr/>
          </p:nvSpPr>
          <p:spPr bwMode="auto">
            <a:xfrm>
              <a:off x="4938714" y="592138"/>
              <a:ext cx="325438" cy="76200"/>
            </a:xfrm>
            <a:custGeom>
              <a:avLst/>
              <a:gdLst>
                <a:gd name="T0" fmla="*/ 300 w 300"/>
                <a:gd name="T1" fmla="*/ 6 h 71"/>
                <a:gd name="T2" fmla="*/ 0 w 300"/>
                <a:gd name="T3" fmla="*/ 71 h 71"/>
                <a:gd name="T4" fmla="*/ 0 w 300"/>
                <a:gd name="T5" fmla="*/ 62 h 71"/>
                <a:gd name="T6" fmla="*/ 285 w 300"/>
                <a:gd name="T7" fmla="*/ 0 h 71"/>
                <a:gd name="T8" fmla="*/ 285 w 300"/>
                <a:gd name="T9" fmla="*/ 5 h 71"/>
                <a:gd name="T10" fmla="*/ 295 w 300"/>
                <a:gd name="T11" fmla="*/ 6 h 71"/>
                <a:gd name="T12" fmla="*/ 295 w 300"/>
                <a:gd name="T13" fmla="*/ 6 h 71"/>
                <a:gd name="T14" fmla="*/ 300 w 300"/>
                <a:gd name="T15" fmla="*/ 6 h 71"/>
                <a:gd name="T16" fmla="*/ 300 w 300"/>
                <a:gd name="T1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1">
                  <a:moveTo>
                    <a:pt x="300" y="6"/>
                  </a:moveTo>
                  <a:lnTo>
                    <a:pt x="0" y="71"/>
                  </a:lnTo>
                  <a:lnTo>
                    <a:pt x="0" y="62"/>
                  </a:lnTo>
                  <a:lnTo>
                    <a:pt x="285" y="0"/>
                  </a:lnTo>
                  <a:lnTo>
                    <a:pt x="285" y="5"/>
                  </a:lnTo>
                  <a:cubicBezTo>
                    <a:pt x="288" y="6"/>
                    <a:pt x="291" y="6"/>
                    <a:pt x="295" y="6"/>
                  </a:cubicBezTo>
                  <a:lnTo>
                    <a:pt x="295" y="6"/>
                  </a:lnTo>
                  <a:lnTo>
                    <a:pt x="300" y="6"/>
                  </a:lnTo>
                  <a:lnTo>
                    <a:pt x="300" y="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455"/>
            <p:cNvSpPr>
              <a:spLocks/>
            </p:cNvSpPr>
            <p:nvPr/>
          </p:nvSpPr>
          <p:spPr bwMode="auto">
            <a:xfrm>
              <a:off x="5915026" y="592138"/>
              <a:ext cx="323850" cy="76200"/>
            </a:xfrm>
            <a:custGeom>
              <a:avLst/>
              <a:gdLst>
                <a:gd name="T0" fmla="*/ 6 w 300"/>
                <a:gd name="T1" fmla="*/ 6 h 71"/>
                <a:gd name="T2" fmla="*/ 6 w 300"/>
                <a:gd name="T3" fmla="*/ 6 h 71"/>
                <a:gd name="T4" fmla="*/ 16 w 300"/>
                <a:gd name="T5" fmla="*/ 5 h 71"/>
                <a:gd name="T6" fmla="*/ 15 w 300"/>
                <a:gd name="T7" fmla="*/ 0 h 71"/>
                <a:gd name="T8" fmla="*/ 300 w 300"/>
                <a:gd name="T9" fmla="*/ 61 h 71"/>
                <a:gd name="T10" fmla="*/ 300 w 300"/>
                <a:gd name="T11" fmla="*/ 71 h 71"/>
                <a:gd name="T12" fmla="*/ 0 w 300"/>
                <a:gd name="T13" fmla="*/ 6 h 71"/>
                <a:gd name="T14" fmla="*/ 1 w 300"/>
                <a:gd name="T15" fmla="*/ 6 h 71"/>
                <a:gd name="T16" fmla="*/ 6 w 300"/>
                <a:gd name="T1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1">
                  <a:moveTo>
                    <a:pt x="6" y="6"/>
                  </a:moveTo>
                  <a:lnTo>
                    <a:pt x="6" y="6"/>
                  </a:lnTo>
                  <a:cubicBezTo>
                    <a:pt x="9" y="6"/>
                    <a:pt x="12" y="6"/>
                    <a:pt x="16" y="5"/>
                  </a:cubicBezTo>
                  <a:lnTo>
                    <a:pt x="15" y="0"/>
                  </a:lnTo>
                  <a:lnTo>
                    <a:pt x="300" y="61"/>
                  </a:lnTo>
                  <a:lnTo>
                    <a:pt x="300" y="71"/>
                  </a:lnTo>
                  <a:lnTo>
                    <a:pt x="0" y="6"/>
                  </a:lnTo>
                  <a:lnTo>
                    <a:pt x="1" y="6"/>
                  </a:lnTo>
                  <a:lnTo>
                    <a:pt x="6" y="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456"/>
            <p:cNvSpPr>
              <a:spLocks/>
            </p:cNvSpPr>
            <p:nvPr/>
          </p:nvSpPr>
          <p:spPr bwMode="auto">
            <a:xfrm>
              <a:off x="6238876" y="657225"/>
              <a:ext cx="6350" cy="12700"/>
            </a:xfrm>
            <a:custGeom>
              <a:avLst/>
              <a:gdLst>
                <a:gd name="T0" fmla="*/ 0 w 4"/>
                <a:gd name="T1" fmla="*/ 0 h 8"/>
                <a:gd name="T2" fmla="*/ 4 w 4"/>
                <a:gd name="T3" fmla="*/ 2 h 8"/>
                <a:gd name="T4" fmla="*/ 2 w 4"/>
                <a:gd name="T5" fmla="*/ 8 h 8"/>
                <a:gd name="T6" fmla="*/ 0 w 4"/>
                <a:gd name="T7" fmla="*/ 7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lnTo>
                    <a:pt x="4" y="2"/>
                  </a:lnTo>
                  <a:lnTo>
                    <a:pt x="2" y="8"/>
                  </a:lnTo>
                  <a:lnTo>
                    <a:pt x="0"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457"/>
            <p:cNvSpPr>
              <a:spLocks/>
            </p:cNvSpPr>
            <p:nvPr/>
          </p:nvSpPr>
          <p:spPr bwMode="auto">
            <a:xfrm>
              <a:off x="4933951" y="658813"/>
              <a:ext cx="4763" cy="11113"/>
            </a:xfrm>
            <a:custGeom>
              <a:avLst/>
              <a:gdLst>
                <a:gd name="T0" fmla="*/ 0 w 3"/>
                <a:gd name="T1" fmla="*/ 1 h 7"/>
                <a:gd name="T2" fmla="*/ 3 w 3"/>
                <a:gd name="T3" fmla="*/ 0 h 7"/>
                <a:gd name="T4" fmla="*/ 3 w 3"/>
                <a:gd name="T5" fmla="*/ 6 h 7"/>
                <a:gd name="T6" fmla="*/ 1 w 3"/>
                <a:gd name="T7" fmla="*/ 7 h 7"/>
                <a:gd name="T8" fmla="*/ 0 w 3"/>
                <a:gd name="T9" fmla="*/ 1 h 7"/>
              </a:gdLst>
              <a:ahLst/>
              <a:cxnLst>
                <a:cxn ang="0">
                  <a:pos x="T0" y="T1"/>
                </a:cxn>
                <a:cxn ang="0">
                  <a:pos x="T2" y="T3"/>
                </a:cxn>
                <a:cxn ang="0">
                  <a:pos x="T4" y="T5"/>
                </a:cxn>
                <a:cxn ang="0">
                  <a:pos x="T6" y="T7"/>
                </a:cxn>
                <a:cxn ang="0">
                  <a:pos x="T8" y="T9"/>
                </a:cxn>
              </a:cxnLst>
              <a:rect l="0" t="0" r="r" b="b"/>
              <a:pathLst>
                <a:path w="3" h="7">
                  <a:moveTo>
                    <a:pt x="0" y="1"/>
                  </a:moveTo>
                  <a:lnTo>
                    <a:pt x="3" y="0"/>
                  </a:lnTo>
                  <a:lnTo>
                    <a:pt x="3" y="6"/>
                  </a:lnTo>
                  <a:lnTo>
                    <a:pt x="1" y="7"/>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458"/>
            <p:cNvSpPr>
              <a:spLocks/>
            </p:cNvSpPr>
            <p:nvPr/>
          </p:nvSpPr>
          <p:spPr bwMode="auto">
            <a:xfrm>
              <a:off x="6238876" y="660400"/>
              <a:ext cx="9525" cy="166688"/>
            </a:xfrm>
            <a:custGeom>
              <a:avLst/>
              <a:gdLst>
                <a:gd name="T0" fmla="*/ 2 w 6"/>
                <a:gd name="T1" fmla="*/ 6 h 105"/>
                <a:gd name="T2" fmla="*/ 4 w 6"/>
                <a:gd name="T3" fmla="*/ 0 h 105"/>
                <a:gd name="T4" fmla="*/ 6 w 6"/>
                <a:gd name="T5" fmla="*/ 0 h 105"/>
                <a:gd name="T6" fmla="*/ 6 w 6"/>
                <a:gd name="T7" fmla="*/ 105 h 105"/>
                <a:gd name="T8" fmla="*/ 0 w 6"/>
                <a:gd name="T9" fmla="*/ 105 h 105"/>
                <a:gd name="T10" fmla="*/ 0 w 6"/>
                <a:gd name="T11" fmla="*/ 5 h 105"/>
                <a:gd name="T12" fmla="*/ 2 w 6"/>
                <a:gd name="T13" fmla="*/ 6 h 105"/>
              </a:gdLst>
              <a:ahLst/>
              <a:cxnLst>
                <a:cxn ang="0">
                  <a:pos x="T0" y="T1"/>
                </a:cxn>
                <a:cxn ang="0">
                  <a:pos x="T2" y="T3"/>
                </a:cxn>
                <a:cxn ang="0">
                  <a:pos x="T4" y="T5"/>
                </a:cxn>
                <a:cxn ang="0">
                  <a:pos x="T6" y="T7"/>
                </a:cxn>
                <a:cxn ang="0">
                  <a:pos x="T8" y="T9"/>
                </a:cxn>
                <a:cxn ang="0">
                  <a:pos x="T10" y="T11"/>
                </a:cxn>
                <a:cxn ang="0">
                  <a:pos x="T12" y="T13"/>
                </a:cxn>
              </a:cxnLst>
              <a:rect l="0" t="0" r="r" b="b"/>
              <a:pathLst>
                <a:path w="6" h="105">
                  <a:moveTo>
                    <a:pt x="2" y="6"/>
                  </a:moveTo>
                  <a:lnTo>
                    <a:pt x="4" y="0"/>
                  </a:lnTo>
                  <a:lnTo>
                    <a:pt x="6" y="0"/>
                  </a:lnTo>
                  <a:lnTo>
                    <a:pt x="6" y="105"/>
                  </a:lnTo>
                  <a:lnTo>
                    <a:pt x="0" y="105"/>
                  </a:lnTo>
                  <a:lnTo>
                    <a:pt x="0" y="5"/>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459"/>
            <p:cNvSpPr>
              <a:spLocks/>
            </p:cNvSpPr>
            <p:nvPr/>
          </p:nvSpPr>
          <p:spPr bwMode="auto">
            <a:xfrm>
              <a:off x="4927601" y="660400"/>
              <a:ext cx="11113" cy="166688"/>
            </a:xfrm>
            <a:custGeom>
              <a:avLst/>
              <a:gdLst>
                <a:gd name="T0" fmla="*/ 5 w 7"/>
                <a:gd name="T1" fmla="*/ 6 h 105"/>
                <a:gd name="T2" fmla="*/ 7 w 7"/>
                <a:gd name="T3" fmla="*/ 5 h 105"/>
                <a:gd name="T4" fmla="*/ 7 w 7"/>
                <a:gd name="T5" fmla="*/ 105 h 105"/>
                <a:gd name="T6" fmla="*/ 0 w 7"/>
                <a:gd name="T7" fmla="*/ 105 h 105"/>
                <a:gd name="T8" fmla="*/ 0 w 7"/>
                <a:gd name="T9" fmla="*/ 0 h 105"/>
                <a:gd name="T10" fmla="*/ 4 w 7"/>
                <a:gd name="T11" fmla="*/ 0 h 105"/>
                <a:gd name="T12" fmla="*/ 5 w 7"/>
                <a:gd name="T13" fmla="*/ 6 h 105"/>
              </a:gdLst>
              <a:ahLst/>
              <a:cxnLst>
                <a:cxn ang="0">
                  <a:pos x="T0" y="T1"/>
                </a:cxn>
                <a:cxn ang="0">
                  <a:pos x="T2" y="T3"/>
                </a:cxn>
                <a:cxn ang="0">
                  <a:pos x="T4" y="T5"/>
                </a:cxn>
                <a:cxn ang="0">
                  <a:pos x="T6" y="T7"/>
                </a:cxn>
                <a:cxn ang="0">
                  <a:pos x="T8" y="T9"/>
                </a:cxn>
                <a:cxn ang="0">
                  <a:pos x="T10" y="T11"/>
                </a:cxn>
                <a:cxn ang="0">
                  <a:pos x="T12" y="T13"/>
                </a:cxn>
              </a:cxnLst>
              <a:rect l="0" t="0" r="r" b="b"/>
              <a:pathLst>
                <a:path w="7" h="105">
                  <a:moveTo>
                    <a:pt x="5" y="6"/>
                  </a:moveTo>
                  <a:lnTo>
                    <a:pt x="7" y="5"/>
                  </a:lnTo>
                  <a:lnTo>
                    <a:pt x="7" y="105"/>
                  </a:lnTo>
                  <a:lnTo>
                    <a:pt x="0" y="105"/>
                  </a:lnTo>
                  <a:lnTo>
                    <a:pt x="0" y="0"/>
                  </a:lnTo>
                  <a:lnTo>
                    <a:pt x="4" y="0"/>
                  </a:lnTo>
                  <a:lnTo>
                    <a:pt x="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Rectangle 460"/>
            <p:cNvSpPr>
              <a:spLocks noChangeArrowheads="1"/>
            </p:cNvSpPr>
            <p:nvPr/>
          </p:nvSpPr>
          <p:spPr bwMode="auto">
            <a:xfrm>
              <a:off x="6238876" y="827088"/>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Rectangle 461"/>
            <p:cNvSpPr>
              <a:spLocks noChangeArrowheads="1"/>
            </p:cNvSpPr>
            <p:nvPr/>
          </p:nvSpPr>
          <p:spPr bwMode="auto">
            <a:xfrm>
              <a:off x="4929189" y="827088"/>
              <a:ext cx="9525" cy="11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462"/>
            <p:cNvSpPr>
              <a:spLocks/>
            </p:cNvSpPr>
            <p:nvPr/>
          </p:nvSpPr>
          <p:spPr bwMode="auto">
            <a:xfrm>
              <a:off x="4927601" y="827088"/>
              <a:ext cx="1320800" cy="65088"/>
            </a:xfrm>
            <a:custGeom>
              <a:avLst/>
              <a:gdLst>
                <a:gd name="T0" fmla="*/ 1 w 832"/>
                <a:gd name="T1" fmla="*/ 7 h 41"/>
                <a:gd name="T2" fmla="*/ 7 w 832"/>
                <a:gd name="T3" fmla="*/ 7 h 41"/>
                <a:gd name="T4" fmla="*/ 7 w 832"/>
                <a:gd name="T5" fmla="*/ 35 h 41"/>
                <a:gd name="T6" fmla="*/ 826 w 832"/>
                <a:gd name="T7" fmla="*/ 35 h 41"/>
                <a:gd name="T8" fmla="*/ 826 w 832"/>
                <a:gd name="T9" fmla="*/ 7 h 41"/>
                <a:gd name="T10" fmla="*/ 832 w 832"/>
                <a:gd name="T11" fmla="*/ 7 h 41"/>
                <a:gd name="T12" fmla="*/ 832 w 832"/>
                <a:gd name="T13" fmla="*/ 41 h 41"/>
                <a:gd name="T14" fmla="*/ 0 w 832"/>
                <a:gd name="T15" fmla="*/ 41 h 41"/>
                <a:gd name="T16" fmla="*/ 0 w 832"/>
                <a:gd name="T17" fmla="*/ 0 h 41"/>
                <a:gd name="T18" fmla="*/ 1 w 832"/>
                <a:gd name="T19" fmla="*/ 0 h 41"/>
                <a:gd name="T20" fmla="*/ 1 w 832"/>
                <a:gd name="T2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2" h="41">
                  <a:moveTo>
                    <a:pt x="1" y="7"/>
                  </a:moveTo>
                  <a:lnTo>
                    <a:pt x="7" y="7"/>
                  </a:lnTo>
                  <a:lnTo>
                    <a:pt x="7" y="35"/>
                  </a:lnTo>
                  <a:lnTo>
                    <a:pt x="826" y="35"/>
                  </a:lnTo>
                  <a:lnTo>
                    <a:pt x="826" y="7"/>
                  </a:lnTo>
                  <a:lnTo>
                    <a:pt x="832" y="7"/>
                  </a:lnTo>
                  <a:lnTo>
                    <a:pt x="832" y="41"/>
                  </a:lnTo>
                  <a:lnTo>
                    <a:pt x="0" y="41"/>
                  </a:lnTo>
                  <a:lnTo>
                    <a:pt x="0" y="0"/>
                  </a:lnTo>
                  <a:lnTo>
                    <a:pt x="1" y="0"/>
                  </a:lnTo>
                  <a:lnTo>
                    <a:pt x="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Rectangle 463"/>
            <p:cNvSpPr>
              <a:spLocks noChangeArrowheads="1"/>
            </p:cNvSpPr>
            <p:nvPr/>
          </p:nvSpPr>
          <p:spPr bwMode="auto">
            <a:xfrm>
              <a:off x="5583239" y="87313"/>
              <a:ext cx="9525" cy="800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77" name="Group 1276"/>
          <p:cNvGrpSpPr/>
          <p:nvPr/>
        </p:nvGrpSpPr>
        <p:grpSpPr>
          <a:xfrm>
            <a:off x="4838287" y="1526577"/>
            <a:ext cx="457972" cy="443336"/>
            <a:chOff x="7019926" y="0"/>
            <a:chExt cx="1192213" cy="1154113"/>
          </a:xfrm>
        </p:grpSpPr>
        <p:sp>
          <p:nvSpPr>
            <p:cNvPr id="1278" name="Rectangle 464"/>
            <p:cNvSpPr>
              <a:spLocks noChangeArrowheads="1"/>
            </p:cNvSpPr>
            <p:nvPr/>
          </p:nvSpPr>
          <p:spPr bwMode="auto">
            <a:xfrm>
              <a:off x="7042151" y="0"/>
              <a:ext cx="1169988" cy="752475"/>
            </a:xfrm>
            <a:prstGeom prst="rect">
              <a:avLst/>
            </a:prstGeom>
            <a:solidFill>
              <a:srgbClr val="D3E2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Rectangle 465"/>
            <p:cNvSpPr>
              <a:spLocks noChangeArrowheads="1"/>
            </p:cNvSpPr>
            <p:nvPr/>
          </p:nvSpPr>
          <p:spPr bwMode="auto">
            <a:xfrm>
              <a:off x="7019926" y="0"/>
              <a:ext cx="1169988" cy="7524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Rectangle 466"/>
            <p:cNvSpPr>
              <a:spLocks noChangeArrowheads="1"/>
            </p:cNvSpPr>
            <p:nvPr/>
          </p:nvSpPr>
          <p:spPr bwMode="auto">
            <a:xfrm>
              <a:off x="7078664" y="53975"/>
              <a:ext cx="1054100" cy="6445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467"/>
            <p:cNvSpPr>
              <a:spLocks noEditPoints="1"/>
            </p:cNvSpPr>
            <p:nvPr/>
          </p:nvSpPr>
          <p:spPr bwMode="auto">
            <a:xfrm>
              <a:off x="7051676" y="26988"/>
              <a:ext cx="1108075" cy="700088"/>
            </a:xfrm>
            <a:custGeom>
              <a:avLst/>
              <a:gdLst>
                <a:gd name="T0" fmla="*/ 25 w 1024"/>
                <a:gd name="T1" fmla="*/ 620 h 646"/>
                <a:gd name="T2" fmla="*/ 999 w 1024"/>
                <a:gd name="T3" fmla="*/ 620 h 646"/>
                <a:gd name="T4" fmla="*/ 999 w 1024"/>
                <a:gd name="T5" fmla="*/ 25 h 646"/>
                <a:gd name="T6" fmla="*/ 25 w 1024"/>
                <a:gd name="T7" fmla="*/ 25 h 646"/>
                <a:gd name="T8" fmla="*/ 25 w 1024"/>
                <a:gd name="T9" fmla="*/ 620 h 646"/>
                <a:gd name="T10" fmla="*/ 1024 w 1024"/>
                <a:gd name="T11" fmla="*/ 646 h 646"/>
                <a:gd name="T12" fmla="*/ 0 w 1024"/>
                <a:gd name="T13" fmla="*/ 646 h 646"/>
                <a:gd name="T14" fmla="*/ 0 w 1024"/>
                <a:gd name="T15" fmla="*/ 0 h 646"/>
                <a:gd name="T16" fmla="*/ 1024 w 1024"/>
                <a:gd name="T17" fmla="*/ 0 h 646"/>
                <a:gd name="T18" fmla="*/ 1024 w 1024"/>
                <a:gd name="T19" fmla="*/ 64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4" h="646">
                  <a:moveTo>
                    <a:pt x="25" y="620"/>
                  </a:moveTo>
                  <a:lnTo>
                    <a:pt x="999" y="620"/>
                  </a:lnTo>
                  <a:lnTo>
                    <a:pt x="999" y="25"/>
                  </a:lnTo>
                  <a:lnTo>
                    <a:pt x="25" y="25"/>
                  </a:lnTo>
                  <a:lnTo>
                    <a:pt x="25" y="620"/>
                  </a:lnTo>
                  <a:close/>
                  <a:moveTo>
                    <a:pt x="1024" y="646"/>
                  </a:moveTo>
                  <a:lnTo>
                    <a:pt x="0" y="646"/>
                  </a:lnTo>
                  <a:lnTo>
                    <a:pt x="0" y="0"/>
                  </a:lnTo>
                  <a:lnTo>
                    <a:pt x="1024" y="0"/>
                  </a:lnTo>
                  <a:lnTo>
                    <a:pt x="1024" y="646"/>
                  </a:ln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468"/>
            <p:cNvSpPr>
              <a:spLocks noEditPoints="1"/>
            </p:cNvSpPr>
            <p:nvPr/>
          </p:nvSpPr>
          <p:spPr bwMode="auto">
            <a:xfrm>
              <a:off x="7359651" y="274638"/>
              <a:ext cx="492125" cy="315913"/>
            </a:xfrm>
            <a:custGeom>
              <a:avLst/>
              <a:gdLst>
                <a:gd name="T0" fmla="*/ 26 w 455"/>
                <a:gd name="T1" fmla="*/ 266 h 292"/>
                <a:gd name="T2" fmla="*/ 430 w 455"/>
                <a:gd name="T3" fmla="*/ 266 h 292"/>
                <a:gd name="T4" fmla="*/ 430 w 455"/>
                <a:gd name="T5" fmla="*/ 25 h 292"/>
                <a:gd name="T6" fmla="*/ 26 w 455"/>
                <a:gd name="T7" fmla="*/ 25 h 292"/>
                <a:gd name="T8" fmla="*/ 26 w 455"/>
                <a:gd name="T9" fmla="*/ 266 h 292"/>
                <a:gd name="T10" fmla="*/ 455 w 455"/>
                <a:gd name="T11" fmla="*/ 292 h 292"/>
                <a:gd name="T12" fmla="*/ 0 w 455"/>
                <a:gd name="T13" fmla="*/ 292 h 292"/>
                <a:gd name="T14" fmla="*/ 0 w 455"/>
                <a:gd name="T15" fmla="*/ 0 h 292"/>
                <a:gd name="T16" fmla="*/ 455 w 455"/>
                <a:gd name="T17" fmla="*/ 0 h 292"/>
                <a:gd name="T18" fmla="*/ 455 w 455"/>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292">
                  <a:moveTo>
                    <a:pt x="26" y="266"/>
                  </a:moveTo>
                  <a:lnTo>
                    <a:pt x="430" y="266"/>
                  </a:lnTo>
                  <a:lnTo>
                    <a:pt x="430" y="25"/>
                  </a:lnTo>
                  <a:lnTo>
                    <a:pt x="26" y="25"/>
                  </a:lnTo>
                  <a:lnTo>
                    <a:pt x="26" y="266"/>
                  </a:lnTo>
                  <a:close/>
                  <a:moveTo>
                    <a:pt x="455" y="292"/>
                  </a:moveTo>
                  <a:lnTo>
                    <a:pt x="0" y="292"/>
                  </a:lnTo>
                  <a:lnTo>
                    <a:pt x="0" y="0"/>
                  </a:lnTo>
                  <a:lnTo>
                    <a:pt x="455" y="0"/>
                  </a:lnTo>
                  <a:lnTo>
                    <a:pt x="455" y="292"/>
                  </a:ln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469"/>
            <p:cNvSpPr>
              <a:spLocks/>
            </p:cNvSpPr>
            <p:nvPr/>
          </p:nvSpPr>
          <p:spPr bwMode="auto">
            <a:xfrm>
              <a:off x="7437439"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6" y="491"/>
                    <a:pt x="153" y="489"/>
                    <a:pt x="152" y="487"/>
                  </a:cubicBezTo>
                  <a:lnTo>
                    <a:pt x="1" y="9"/>
                  </a:lnTo>
                  <a:cubicBezTo>
                    <a:pt x="0" y="6"/>
                    <a:pt x="2" y="2"/>
                    <a:pt x="5" y="1"/>
                  </a:cubicBezTo>
                  <a:cubicBezTo>
                    <a:pt x="9" y="0"/>
                    <a:pt x="12" y="2"/>
                    <a:pt x="13" y="5"/>
                  </a:cubicBezTo>
                  <a:lnTo>
                    <a:pt x="164" y="483"/>
                  </a:lnTo>
                  <a:cubicBezTo>
                    <a:pt x="165" y="486"/>
                    <a:pt x="164" y="490"/>
                    <a:pt x="160" y="491"/>
                  </a:cubicBezTo>
                  <a:lnTo>
                    <a:pt x="158" y="491"/>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470"/>
            <p:cNvSpPr>
              <a:spLocks/>
            </p:cNvSpPr>
            <p:nvPr/>
          </p:nvSpPr>
          <p:spPr bwMode="auto">
            <a:xfrm>
              <a:off x="7550151"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6" y="491"/>
                    <a:pt x="153" y="489"/>
                    <a:pt x="152" y="487"/>
                  </a:cubicBezTo>
                  <a:lnTo>
                    <a:pt x="1" y="9"/>
                  </a:lnTo>
                  <a:cubicBezTo>
                    <a:pt x="0" y="6"/>
                    <a:pt x="2" y="2"/>
                    <a:pt x="5" y="1"/>
                  </a:cubicBezTo>
                  <a:cubicBezTo>
                    <a:pt x="8" y="0"/>
                    <a:pt x="12" y="2"/>
                    <a:pt x="13" y="5"/>
                  </a:cubicBezTo>
                  <a:lnTo>
                    <a:pt x="164" y="483"/>
                  </a:lnTo>
                  <a:cubicBezTo>
                    <a:pt x="165" y="486"/>
                    <a:pt x="163" y="490"/>
                    <a:pt x="160" y="491"/>
                  </a:cubicBezTo>
                  <a:lnTo>
                    <a:pt x="158" y="491"/>
                  </a:ln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Freeform 471"/>
            <p:cNvSpPr>
              <a:spLocks/>
            </p:cNvSpPr>
            <p:nvPr/>
          </p:nvSpPr>
          <p:spPr bwMode="auto">
            <a:xfrm>
              <a:off x="7699376" y="622300"/>
              <a:ext cx="82550" cy="225425"/>
            </a:xfrm>
            <a:custGeom>
              <a:avLst/>
              <a:gdLst>
                <a:gd name="T0" fmla="*/ 69 w 76"/>
                <a:gd name="T1" fmla="*/ 208 h 208"/>
                <a:gd name="T2" fmla="*/ 63 w 76"/>
                <a:gd name="T3" fmla="*/ 204 h 208"/>
                <a:gd name="T4" fmla="*/ 1 w 76"/>
                <a:gd name="T5" fmla="*/ 9 h 208"/>
                <a:gd name="T6" fmla="*/ 5 w 76"/>
                <a:gd name="T7" fmla="*/ 1 h 208"/>
                <a:gd name="T8" fmla="*/ 13 w 76"/>
                <a:gd name="T9" fmla="*/ 5 h 208"/>
                <a:gd name="T10" fmla="*/ 75 w 76"/>
                <a:gd name="T11" fmla="*/ 200 h 208"/>
                <a:gd name="T12" fmla="*/ 71 w 76"/>
                <a:gd name="T13" fmla="*/ 208 h 208"/>
                <a:gd name="T14" fmla="*/ 69 w 76"/>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08">
                  <a:moveTo>
                    <a:pt x="69" y="208"/>
                  </a:moveTo>
                  <a:cubicBezTo>
                    <a:pt x="66" y="208"/>
                    <a:pt x="64" y="207"/>
                    <a:pt x="63" y="204"/>
                  </a:cubicBezTo>
                  <a:lnTo>
                    <a:pt x="1" y="9"/>
                  </a:lnTo>
                  <a:cubicBezTo>
                    <a:pt x="0" y="6"/>
                    <a:pt x="2" y="2"/>
                    <a:pt x="5" y="1"/>
                  </a:cubicBezTo>
                  <a:cubicBezTo>
                    <a:pt x="9" y="0"/>
                    <a:pt x="12" y="2"/>
                    <a:pt x="13" y="5"/>
                  </a:cubicBezTo>
                  <a:lnTo>
                    <a:pt x="75" y="200"/>
                  </a:lnTo>
                  <a:cubicBezTo>
                    <a:pt x="76" y="204"/>
                    <a:pt x="74" y="207"/>
                    <a:pt x="71" y="208"/>
                  </a:cubicBezTo>
                  <a:lnTo>
                    <a:pt x="69" y="208"/>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Freeform 472"/>
            <p:cNvSpPr>
              <a:spLocks/>
            </p:cNvSpPr>
            <p:nvPr/>
          </p:nvSpPr>
          <p:spPr bwMode="auto">
            <a:xfrm>
              <a:off x="7464426" y="622300"/>
              <a:ext cx="115888" cy="331788"/>
            </a:xfrm>
            <a:custGeom>
              <a:avLst/>
              <a:gdLst>
                <a:gd name="T0" fmla="*/ 7 w 107"/>
                <a:gd name="T1" fmla="*/ 307 h 307"/>
                <a:gd name="T2" fmla="*/ 5 w 107"/>
                <a:gd name="T3" fmla="*/ 307 h 307"/>
                <a:gd name="T4" fmla="*/ 1 w 107"/>
                <a:gd name="T5" fmla="*/ 299 h 307"/>
                <a:gd name="T6" fmla="*/ 94 w 107"/>
                <a:gd name="T7" fmla="*/ 5 h 307"/>
                <a:gd name="T8" fmla="*/ 102 w 107"/>
                <a:gd name="T9" fmla="*/ 1 h 307"/>
                <a:gd name="T10" fmla="*/ 106 w 107"/>
                <a:gd name="T11" fmla="*/ 9 h 307"/>
                <a:gd name="T12" fmla="*/ 13 w 107"/>
                <a:gd name="T13" fmla="*/ 303 h 307"/>
                <a:gd name="T14" fmla="*/ 7 w 107"/>
                <a:gd name="T15" fmla="*/ 307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07">
                  <a:moveTo>
                    <a:pt x="7" y="307"/>
                  </a:moveTo>
                  <a:lnTo>
                    <a:pt x="5" y="307"/>
                  </a:lnTo>
                  <a:cubicBezTo>
                    <a:pt x="2" y="306"/>
                    <a:pt x="0" y="302"/>
                    <a:pt x="1" y="299"/>
                  </a:cubicBezTo>
                  <a:lnTo>
                    <a:pt x="94" y="5"/>
                  </a:lnTo>
                  <a:cubicBezTo>
                    <a:pt x="95" y="2"/>
                    <a:pt x="98" y="0"/>
                    <a:pt x="102" y="1"/>
                  </a:cubicBezTo>
                  <a:cubicBezTo>
                    <a:pt x="105" y="2"/>
                    <a:pt x="107" y="6"/>
                    <a:pt x="106" y="9"/>
                  </a:cubicBezTo>
                  <a:lnTo>
                    <a:pt x="13" y="303"/>
                  </a:lnTo>
                  <a:cubicBezTo>
                    <a:pt x="12" y="305"/>
                    <a:pt x="10" y="307"/>
                    <a:pt x="7" y="307"/>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Freeform 473"/>
            <p:cNvSpPr>
              <a:spLocks/>
            </p:cNvSpPr>
            <p:nvPr/>
          </p:nvSpPr>
          <p:spPr bwMode="auto">
            <a:xfrm>
              <a:off x="7550151" y="622300"/>
              <a:ext cx="179388"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2" y="490"/>
                    <a:pt x="0" y="486"/>
                    <a:pt x="1" y="483"/>
                  </a:cubicBezTo>
                  <a:lnTo>
                    <a:pt x="152" y="5"/>
                  </a:lnTo>
                  <a:cubicBezTo>
                    <a:pt x="153" y="2"/>
                    <a:pt x="157" y="0"/>
                    <a:pt x="160" y="1"/>
                  </a:cubicBezTo>
                  <a:cubicBezTo>
                    <a:pt x="163" y="2"/>
                    <a:pt x="165" y="6"/>
                    <a:pt x="164" y="9"/>
                  </a:cubicBezTo>
                  <a:lnTo>
                    <a:pt x="13" y="487"/>
                  </a:lnTo>
                  <a:cubicBezTo>
                    <a:pt x="12" y="489"/>
                    <a:pt x="10" y="491"/>
                    <a:pt x="7" y="491"/>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Freeform 474"/>
            <p:cNvSpPr>
              <a:spLocks/>
            </p:cNvSpPr>
            <p:nvPr/>
          </p:nvSpPr>
          <p:spPr bwMode="auto">
            <a:xfrm>
              <a:off x="7670801" y="622300"/>
              <a:ext cx="177800"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1" y="490"/>
                    <a:pt x="0" y="486"/>
                    <a:pt x="1" y="483"/>
                  </a:cubicBezTo>
                  <a:lnTo>
                    <a:pt x="152" y="5"/>
                  </a:lnTo>
                  <a:cubicBezTo>
                    <a:pt x="153" y="2"/>
                    <a:pt x="157" y="0"/>
                    <a:pt x="160" y="1"/>
                  </a:cubicBezTo>
                  <a:cubicBezTo>
                    <a:pt x="163" y="2"/>
                    <a:pt x="165" y="6"/>
                    <a:pt x="164" y="9"/>
                  </a:cubicBezTo>
                  <a:lnTo>
                    <a:pt x="13" y="487"/>
                  </a:lnTo>
                  <a:cubicBezTo>
                    <a:pt x="12" y="489"/>
                    <a:pt x="9" y="491"/>
                    <a:pt x="7" y="491"/>
                  </a:cubicBez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475"/>
            <p:cNvSpPr>
              <a:spLocks/>
            </p:cNvSpPr>
            <p:nvPr/>
          </p:nvSpPr>
          <p:spPr bwMode="auto">
            <a:xfrm>
              <a:off x="7362826"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5" y="491"/>
                    <a:pt x="153" y="489"/>
                    <a:pt x="152" y="487"/>
                  </a:cubicBezTo>
                  <a:lnTo>
                    <a:pt x="1" y="9"/>
                  </a:lnTo>
                  <a:cubicBezTo>
                    <a:pt x="0" y="6"/>
                    <a:pt x="2" y="2"/>
                    <a:pt x="5" y="1"/>
                  </a:cubicBezTo>
                  <a:cubicBezTo>
                    <a:pt x="8" y="0"/>
                    <a:pt x="12" y="2"/>
                    <a:pt x="13" y="5"/>
                  </a:cubicBezTo>
                  <a:lnTo>
                    <a:pt x="164" y="483"/>
                  </a:lnTo>
                  <a:cubicBezTo>
                    <a:pt x="165" y="486"/>
                    <a:pt x="163" y="490"/>
                    <a:pt x="160" y="491"/>
                  </a:cubicBezTo>
                  <a:lnTo>
                    <a:pt x="158" y="491"/>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476"/>
            <p:cNvSpPr>
              <a:spLocks/>
            </p:cNvSpPr>
            <p:nvPr/>
          </p:nvSpPr>
          <p:spPr bwMode="auto">
            <a:xfrm>
              <a:off x="7475539" y="622300"/>
              <a:ext cx="179388" cy="531813"/>
            </a:xfrm>
            <a:custGeom>
              <a:avLst/>
              <a:gdLst>
                <a:gd name="T0" fmla="*/ 158 w 165"/>
                <a:gd name="T1" fmla="*/ 491 h 491"/>
                <a:gd name="T2" fmla="*/ 152 w 165"/>
                <a:gd name="T3" fmla="*/ 487 h 491"/>
                <a:gd name="T4" fmla="*/ 1 w 165"/>
                <a:gd name="T5" fmla="*/ 9 h 491"/>
                <a:gd name="T6" fmla="*/ 5 w 165"/>
                <a:gd name="T7" fmla="*/ 1 h 491"/>
                <a:gd name="T8" fmla="*/ 13 w 165"/>
                <a:gd name="T9" fmla="*/ 5 h 491"/>
                <a:gd name="T10" fmla="*/ 164 w 165"/>
                <a:gd name="T11" fmla="*/ 483 h 491"/>
                <a:gd name="T12" fmla="*/ 160 w 165"/>
                <a:gd name="T13" fmla="*/ 491 h 491"/>
                <a:gd name="T14" fmla="*/ 158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158" y="491"/>
                  </a:moveTo>
                  <a:cubicBezTo>
                    <a:pt x="155" y="491"/>
                    <a:pt x="153" y="489"/>
                    <a:pt x="152" y="487"/>
                  </a:cubicBezTo>
                  <a:lnTo>
                    <a:pt x="1" y="9"/>
                  </a:lnTo>
                  <a:cubicBezTo>
                    <a:pt x="0" y="6"/>
                    <a:pt x="1" y="2"/>
                    <a:pt x="5" y="1"/>
                  </a:cubicBezTo>
                  <a:cubicBezTo>
                    <a:pt x="8" y="0"/>
                    <a:pt x="12" y="2"/>
                    <a:pt x="13" y="5"/>
                  </a:cubicBezTo>
                  <a:lnTo>
                    <a:pt x="164" y="483"/>
                  </a:lnTo>
                  <a:cubicBezTo>
                    <a:pt x="165" y="486"/>
                    <a:pt x="163" y="490"/>
                    <a:pt x="160" y="491"/>
                  </a:cubicBezTo>
                  <a:lnTo>
                    <a:pt x="158" y="491"/>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477"/>
            <p:cNvSpPr>
              <a:spLocks/>
            </p:cNvSpPr>
            <p:nvPr/>
          </p:nvSpPr>
          <p:spPr bwMode="auto">
            <a:xfrm>
              <a:off x="7624764" y="622300"/>
              <a:ext cx="120650" cy="344488"/>
            </a:xfrm>
            <a:custGeom>
              <a:avLst/>
              <a:gdLst>
                <a:gd name="T0" fmla="*/ 104 w 111"/>
                <a:gd name="T1" fmla="*/ 318 h 318"/>
                <a:gd name="T2" fmla="*/ 97 w 111"/>
                <a:gd name="T3" fmla="*/ 313 h 318"/>
                <a:gd name="T4" fmla="*/ 1 w 111"/>
                <a:gd name="T5" fmla="*/ 9 h 318"/>
                <a:gd name="T6" fmla="*/ 5 w 111"/>
                <a:gd name="T7" fmla="*/ 1 h 318"/>
                <a:gd name="T8" fmla="*/ 13 w 111"/>
                <a:gd name="T9" fmla="*/ 5 h 318"/>
                <a:gd name="T10" fmla="*/ 110 w 111"/>
                <a:gd name="T11" fmla="*/ 309 h 318"/>
                <a:gd name="T12" fmla="*/ 106 w 111"/>
                <a:gd name="T13" fmla="*/ 317 h 318"/>
                <a:gd name="T14" fmla="*/ 104 w 111"/>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18">
                  <a:moveTo>
                    <a:pt x="104" y="318"/>
                  </a:moveTo>
                  <a:cubicBezTo>
                    <a:pt x="101" y="318"/>
                    <a:pt x="98" y="316"/>
                    <a:pt x="97" y="313"/>
                  </a:cubicBezTo>
                  <a:lnTo>
                    <a:pt x="1" y="9"/>
                  </a:lnTo>
                  <a:cubicBezTo>
                    <a:pt x="0" y="6"/>
                    <a:pt x="2" y="2"/>
                    <a:pt x="5" y="1"/>
                  </a:cubicBezTo>
                  <a:cubicBezTo>
                    <a:pt x="9" y="0"/>
                    <a:pt x="12" y="2"/>
                    <a:pt x="13" y="5"/>
                  </a:cubicBezTo>
                  <a:lnTo>
                    <a:pt x="110" y="309"/>
                  </a:lnTo>
                  <a:cubicBezTo>
                    <a:pt x="111" y="313"/>
                    <a:pt x="109" y="316"/>
                    <a:pt x="106" y="317"/>
                  </a:cubicBezTo>
                  <a:lnTo>
                    <a:pt x="104" y="318"/>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478"/>
            <p:cNvSpPr>
              <a:spLocks/>
            </p:cNvSpPr>
            <p:nvPr/>
          </p:nvSpPr>
          <p:spPr bwMode="auto">
            <a:xfrm>
              <a:off x="7426326" y="622300"/>
              <a:ext cx="79375" cy="214313"/>
            </a:xfrm>
            <a:custGeom>
              <a:avLst/>
              <a:gdLst>
                <a:gd name="T0" fmla="*/ 7 w 73"/>
                <a:gd name="T1" fmla="*/ 198 h 198"/>
                <a:gd name="T2" fmla="*/ 5 w 73"/>
                <a:gd name="T3" fmla="*/ 197 h 198"/>
                <a:gd name="T4" fmla="*/ 1 w 73"/>
                <a:gd name="T5" fmla="*/ 189 h 198"/>
                <a:gd name="T6" fmla="*/ 59 w 73"/>
                <a:gd name="T7" fmla="*/ 5 h 198"/>
                <a:gd name="T8" fmla="*/ 67 w 73"/>
                <a:gd name="T9" fmla="*/ 1 h 198"/>
                <a:gd name="T10" fmla="*/ 72 w 73"/>
                <a:gd name="T11" fmla="*/ 9 h 198"/>
                <a:gd name="T12" fmla="*/ 13 w 73"/>
                <a:gd name="T13" fmla="*/ 193 h 198"/>
                <a:gd name="T14" fmla="*/ 7 w 73"/>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98">
                  <a:moveTo>
                    <a:pt x="7" y="198"/>
                  </a:moveTo>
                  <a:lnTo>
                    <a:pt x="5" y="197"/>
                  </a:lnTo>
                  <a:cubicBezTo>
                    <a:pt x="2" y="196"/>
                    <a:pt x="0" y="193"/>
                    <a:pt x="1" y="189"/>
                  </a:cubicBezTo>
                  <a:lnTo>
                    <a:pt x="59" y="5"/>
                  </a:lnTo>
                  <a:cubicBezTo>
                    <a:pt x="60" y="2"/>
                    <a:pt x="64" y="0"/>
                    <a:pt x="67" y="1"/>
                  </a:cubicBezTo>
                  <a:cubicBezTo>
                    <a:pt x="71" y="2"/>
                    <a:pt x="73" y="6"/>
                    <a:pt x="72" y="9"/>
                  </a:cubicBezTo>
                  <a:lnTo>
                    <a:pt x="13" y="193"/>
                  </a:lnTo>
                  <a:cubicBezTo>
                    <a:pt x="12" y="196"/>
                    <a:pt x="10" y="198"/>
                    <a:pt x="7" y="198"/>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479"/>
            <p:cNvSpPr>
              <a:spLocks/>
            </p:cNvSpPr>
            <p:nvPr/>
          </p:nvSpPr>
          <p:spPr bwMode="auto">
            <a:xfrm>
              <a:off x="7475539" y="622300"/>
              <a:ext cx="179388" cy="531813"/>
            </a:xfrm>
            <a:custGeom>
              <a:avLst/>
              <a:gdLst>
                <a:gd name="T0" fmla="*/ 7 w 165"/>
                <a:gd name="T1" fmla="*/ 491 h 491"/>
                <a:gd name="T2" fmla="*/ 5 w 165"/>
                <a:gd name="T3" fmla="*/ 491 h 491"/>
                <a:gd name="T4" fmla="*/ 1 w 165"/>
                <a:gd name="T5" fmla="*/ 483 h 491"/>
                <a:gd name="T6" fmla="*/ 152 w 165"/>
                <a:gd name="T7" fmla="*/ 5 h 491"/>
                <a:gd name="T8" fmla="*/ 160 w 165"/>
                <a:gd name="T9" fmla="*/ 1 h 491"/>
                <a:gd name="T10" fmla="*/ 164 w 165"/>
                <a:gd name="T11" fmla="*/ 9 h 491"/>
                <a:gd name="T12" fmla="*/ 13 w 165"/>
                <a:gd name="T13" fmla="*/ 487 h 491"/>
                <a:gd name="T14" fmla="*/ 7 w 165"/>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91">
                  <a:moveTo>
                    <a:pt x="7" y="491"/>
                  </a:moveTo>
                  <a:lnTo>
                    <a:pt x="5" y="491"/>
                  </a:lnTo>
                  <a:cubicBezTo>
                    <a:pt x="1" y="490"/>
                    <a:pt x="0" y="486"/>
                    <a:pt x="1" y="483"/>
                  </a:cubicBezTo>
                  <a:lnTo>
                    <a:pt x="152" y="5"/>
                  </a:lnTo>
                  <a:cubicBezTo>
                    <a:pt x="153" y="2"/>
                    <a:pt x="157" y="0"/>
                    <a:pt x="160" y="1"/>
                  </a:cubicBezTo>
                  <a:cubicBezTo>
                    <a:pt x="163" y="2"/>
                    <a:pt x="165" y="6"/>
                    <a:pt x="164" y="9"/>
                  </a:cubicBezTo>
                  <a:lnTo>
                    <a:pt x="13" y="487"/>
                  </a:lnTo>
                  <a:cubicBezTo>
                    <a:pt x="12" y="489"/>
                    <a:pt x="9" y="491"/>
                    <a:pt x="7" y="491"/>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480"/>
            <p:cNvSpPr>
              <a:spLocks/>
            </p:cNvSpPr>
            <p:nvPr/>
          </p:nvSpPr>
          <p:spPr bwMode="auto">
            <a:xfrm>
              <a:off x="7594601" y="622300"/>
              <a:ext cx="179388" cy="531813"/>
            </a:xfrm>
            <a:custGeom>
              <a:avLst/>
              <a:gdLst>
                <a:gd name="T0" fmla="*/ 7 w 166"/>
                <a:gd name="T1" fmla="*/ 491 h 491"/>
                <a:gd name="T2" fmla="*/ 6 w 166"/>
                <a:gd name="T3" fmla="*/ 491 h 491"/>
                <a:gd name="T4" fmla="*/ 1 w 166"/>
                <a:gd name="T5" fmla="*/ 483 h 491"/>
                <a:gd name="T6" fmla="*/ 153 w 166"/>
                <a:gd name="T7" fmla="*/ 5 h 491"/>
                <a:gd name="T8" fmla="*/ 161 w 166"/>
                <a:gd name="T9" fmla="*/ 1 h 491"/>
                <a:gd name="T10" fmla="*/ 165 w 166"/>
                <a:gd name="T11" fmla="*/ 9 h 491"/>
                <a:gd name="T12" fmla="*/ 14 w 166"/>
                <a:gd name="T13" fmla="*/ 487 h 491"/>
                <a:gd name="T14" fmla="*/ 7 w 166"/>
                <a:gd name="T15" fmla="*/ 491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491">
                  <a:moveTo>
                    <a:pt x="7" y="491"/>
                  </a:moveTo>
                  <a:lnTo>
                    <a:pt x="6" y="491"/>
                  </a:lnTo>
                  <a:cubicBezTo>
                    <a:pt x="2" y="490"/>
                    <a:pt x="0" y="486"/>
                    <a:pt x="1" y="483"/>
                  </a:cubicBezTo>
                  <a:lnTo>
                    <a:pt x="153" y="5"/>
                  </a:lnTo>
                  <a:cubicBezTo>
                    <a:pt x="154" y="2"/>
                    <a:pt x="157" y="0"/>
                    <a:pt x="161" y="1"/>
                  </a:cubicBezTo>
                  <a:cubicBezTo>
                    <a:pt x="164" y="2"/>
                    <a:pt x="166" y="6"/>
                    <a:pt x="165" y="9"/>
                  </a:cubicBezTo>
                  <a:lnTo>
                    <a:pt x="14" y="487"/>
                  </a:lnTo>
                  <a:cubicBezTo>
                    <a:pt x="13" y="489"/>
                    <a:pt x="10" y="491"/>
                    <a:pt x="7" y="491"/>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481"/>
            <p:cNvSpPr>
              <a:spLocks/>
            </p:cNvSpPr>
            <p:nvPr/>
          </p:nvSpPr>
          <p:spPr bwMode="auto">
            <a:xfrm>
              <a:off x="7342189" y="619125"/>
              <a:ext cx="525463" cy="28575"/>
            </a:xfrm>
            <a:custGeom>
              <a:avLst/>
              <a:gdLst>
                <a:gd name="T0" fmla="*/ 473 w 485"/>
                <a:gd name="T1" fmla="*/ 26 h 26"/>
                <a:gd name="T2" fmla="*/ 13 w 485"/>
                <a:gd name="T3" fmla="*/ 26 h 26"/>
                <a:gd name="T4" fmla="*/ 0 w 485"/>
                <a:gd name="T5" fmla="*/ 13 h 26"/>
                <a:gd name="T6" fmla="*/ 13 w 485"/>
                <a:gd name="T7" fmla="*/ 0 h 26"/>
                <a:gd name="T8" fmla="*/ 473 w 485"/>
                <a:gd name="T9" fmla="*/ 0 h 26"/>
                <a:gd name="T10" fmla="*/ 485 w 485"/>
                <a:gd name="T11" fmla="*/ 13 h 26"/>
                <a:gd name="T12" fmla="*/ 473 w 485"/>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85" h="26">
                  <a:moveTo>
                    <a:pt x="473" y="26"/>
                  </a:moveTo>
                  <a:lnTo>
                    <a:pt x="13" y="26"/>
                  </a:lnTo>
                  <a:cubicBezTo>
                    <a:pt x="6" y="26"/>
                    <a:pt x="0" y="20"/>
                    <a:pt x="0" y="13"/>
                  </a:cubicBezTo>
                  <a:cubicBezTo>
                    <a:pt x="0" y="6"/>
                    <a:pt x="6" y="0"/>
                    <a:pt x="13" y="0"/>
                  </a:cubicBezTo>
                  <a:lnTo>
                    <a:pt x="473" y="0"/>
                  </a:lnTo>
                  <a:cubicBezTo>
                    <a:pt x="480" y="0"/>
                    <a:pt x="485" y="6"/>
                    <a:pt x="485" y="13"/>
                  </a:cubicBezTo>
                  <a:cubicBezTo>
                    <a:pt x="485" y="20"/>
                    <a:pt x="480" y="26"/>
                    <a:pt x="473" y="26"/>
                  </a:cubicBezTo>
                  <a:close/>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482"/>
            <p:cNvSpPr>
              <a:spLocks/>
            </p:cNvSpPr>
            <p:nvPr/>
          </p:nvSpPr>
          <p:spPr bwMode="auto">
            <a:xfrm>
              <a:off x="7377114" y="619125"/>
              <a:ext cx="428625" cy="28575"/>
            </a:xfrm>
            <a:custGeom>
              <a:avLst/>
              <a:gdLst>
                <a:gd name="T0" fmla="*/ 383 w 396"/>
                <a:gd name="T1" fmla="*/ 26 h 26"/>
                <a:gd name="T2" fmla="*/ 13 w 396"/>
                <a:gd name="T3" fmla="*/ 26 h 26"/>
                <a:gd name="T4" fmla="*/ 0 w 396"/>
                <a:gd name="T5" fmla="*/ 13 h 26"/>
                <a:gd name="T6" fmla="*/ 13 w 396"/>
                <a:gd name="T7" fmla="*/ 0 h 26"/>
                <a:gd name="T8" fmla="*/ 383 w 396"/>
                <a:gd name="T9" fmla="*/ 0 h 26"/>
                <a:gd name="T10" fmla="*/ 396 w 396"/>
                <a:gd name="T11" fmla="*/ 13 h 26"/>
                <a:gd name="T12" fmla="*/ 383 w 39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96" h="26">
                  <a:moveTo>
                    <a:pt x="383" y="26"/>
                  </a:moveTo>
                  <a:lnTo>
                    <a:pt x="13" y="26"/>
                  </a:lnTo>
                  <a:cubicBezTo>
                    <a:pt x="6" y="26"/>
                    <a:pt x="0" y="20"/>
                    <a:pt x="0" y="13"/>
                  </a:cubicBezTo>
                  <a:cubicBezTo>
                    <a:pt x="0" y="6"/>
                    <a:pt x="6" y="0"/>
                    <a:pt x="13" y="0"/>
                  </a:cubicBezTo>
                  <a:lnTo>
                    <a:pt x="383" y="0"/>
                  </a:lnTo>
                  <a:cubicBezTo>
                    <a:pt x="390" y="0"/>
                    <a:pt x="396" y="6"/>
                    <a:pt x="396" y="13"/>
                  </a:cubicBezTo>
                  <a:cubicBezTo>
                    <a:pt x="396" y="20"/>
                    <a:pt x="390" y="26"/>
                    <a:pt x="383" y="26"/>
                  </a:cubicBezTo>
                  <a:close/>
                </a:path>
              </a:pathLst>
            </a:custGeom>
            <a:solidFill>
              <a:srgbClr val="3F5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483"/>
            <p:cNvSpPr>
              <a:spLocks/>
            </p:cNvSpPr>
            <p:nvPr/>
          </p:nvSpPr>
          <p:spPr bwMode="auto">
            <a:xfrm>
              <a:off x="7466014" y="622300"/>
              <a:ext cx="73025" cy="17463"/>
            </a:xfrm>
            <a:custGeom>
              <a:avLst/>
              <a:gdLst>
                <a:gd name="T0" fmla="*/ 58 w 67"/>
                <a:gd name="T1" fmla="*/ 17 h 17"/>
                <a:gd name="T2" fmla="*/ 8 w 67"/>
                <a:gd name="T3" fmla="*/ 17 h 17"/>
                <a:gd name="T4" fmla="*/ 0 w 67"/>
                <a:gd name="T5" fmla="*/ 8 h 17"/>
                <a:gd name="T6" fmla="*/ 8 w 67"/>
                <a:gd name="T7" fmla="*/ 0 h 17"/>
                <a:gd name="T8" fmla="*/ 58 w 67"/>
                <a:gd name="T9" fmla="*/ 0 h 17"/>
                <a:gd name="T10" fmla="*/ 67 w 67"/>
                <a:gd name="T11" fmla="*/ 8 h 17"/>
                <a:gd name="T12" fmla="*/ 58 w 67"/>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67" h="17">
                  <a:moveTo>
                    <a:pt x="58" y="17"/>
                  </a:moveTo>
                  <a:lnTo>
                    <a:pt x="8" y="17"/>
                  </a:lnTo>
                  <a:cubicBezTo>
                    <a:pt x="3" y="17"/>
                    <a:pt x="0" y="13"/>
                    <a:pt x="0" y="8"/>
                  </a:cubicBezTo>
                  <a:cubicBezTo>
                    <a:pt x="0" y="4"/>
                    <a:pt x="3" y="0"/>
                    <a:pt x="8" y="0"/>
                  </a:cubicBezTo>
                  <a:lnTo>
                    <a:pt x="58" y="0"/>
                  </a:lnTo>
                  <a:cubicBezTo>
                    <a:pt x="63" y="0"/>
                    <a:pt x="67" y="4"/>
                    <a:pt x="67" y="8"/>
                  </a:cubicBezTo>
                  <a:cubicBezTo>
                    <a:pt x="67" y="13"/>
                    <a:pt x="63" y="17"/>
                    <a:pt x="58" y="17"/>
                  </a:cubicBezTo>
                  <a:close/>
                </a:path>
              </a:pathLst>
            </a:custGeom>
            <a:solidFill>
              <a:srgbClr val="DDE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98" name="Group 1297"/>
          <p:cNvGrpSpPr/>
          <p:nvPr/>
        </p:nvGrpSpPr>
        <p:grpSpPr>
          <a:xfrm>
            <a:off x="6892274" y="1562379"/>
            <a:ext cx="327391" cy="333819"/>
            <a:chOff x="2905126" y="1646238"/>
            <a:chExt cx="1131888" cy="1154112"/>
          </a:xfrm>
        </p:grpSpPr>
        <p:sp>
          <p:nvSpPr>
            <p:cNvPr id="1299" name="Freeform 484"/>
            <p:cNvSpPr>
              <a:spLocks/>
            </p:cNvSpPr>
            <p:nvPr/>
          </p:nvSpPr>
          <p:spPr bwMode="auto">
            <a:xfrm>
              <a:off x="3109914" y="1651000"/>
              <a:ext cx="387350" cy="1149350"/>
            </a:xfrm>
            <a:custGeom>
              <a:avLst/>
              <a:gdLst>
                <a:gd name="T0" fmla="*/ 342 w 358"/>
                <a:gd name="T1" fmla="*/ 1061 h 1061"/>
                <a:gd name="T2" fmla="*/ 329 w 358"/>
                <a:gd name="T3" fmla="*/ 1052 h 1061"/>
                <a:gd name="T4" fmla="*/ 2 w 358"/>
                <a:gd name="T5" fmla="*/ 20 h 1061"/>
                <a:gd name="T6" fmla="*/ 11 w 358"/>
                <a:gd name="T7" fmla="*/ 3 h 1061"/>
                <a:gd name="T8" fmla="*/ 28 w 358"/>
                <a:gd name="T9" fmla="*/ 12 h 1061"/>
                <a:gd name="T10" fmla="*/ 355 w 358"/>
                <a:gd name="T11" fmla="*/ 1043 h 1061"/>
                <a:gd name="T12" fmla="*/ 346 w 358"/>
                <a:gd name="T13" fmla="*/ 1061 h 1061"/>
                <a:gd name="T14" fmla="*/ 342 w 358"/>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1061">
                  <a:moveTo>
                    <a:pt x="342" y="1061"/>
                  </a:moveTo>
                  <a:cubicBezTo>
                    <a:pt x="336" y="1061"/>
                    <a:pt x="331" y="1058"/>
                    <a:pt x="329" y="1052"/>
                  </a:cubicBezTo>
                  <a:lnTo>
                    <a:pt x="2" y="20"/>
                  </a:lnTo>
                  <a:cubicBezTo>
                    <a:pt x="0" y="13"/>
                    <a:pt x="4" y="5"/>
                    <a:pt x="11" y="3"/>
                  </a:cubicBezTo>
                  <a:cubicBezTo>
                    <a:pt x="18" y="0"/>
                    <a:pt x="26" y="4"/>
                    <a:pt x="28" y="12"/>
                  </a:cubicBezTo>
                  <a:lnTo>
                    <a:pt x="355" y="1043"/>
                  </a:lnTo>
                  <a:cubicBezTo>
                    <a:pt x="358" y="1051"/>
                    <a:pt x="353" y="1058"/>
                    <a:pt x="346" y="1061"/>
                  </a:cubicBezTo>
                  <a:lnTo>
                    <a:pt x="342" y="1061"/>
                  </a:ln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485"/>
            <p:cNvSpPr>
              <a:spLocks/>
            </p:cNvSpPr>
            <p:nvPr/>
          </p:nvSpPr>
          <p:spPr bwMode="auto">
            <a:xfrm>
              <a:off x="3351214" y="1651000"/>
              <a:ext cx="387350" cy="1149350"/>
            </a:xfrm>
            <a:custGeom>
              <a:avLst/>
              <a:gdLst>
                <a:gd name="T0" fmla="*/ 342 w 358"/>
                <a:gd name="T1" fmla="*/ 1061 h 1061"/>
                <a:gd name="T2" fmla="*/ 329 w 358"/>
                <a:gd name="T3" fmla="*/ 1052 h 1061"/>
                <a:gd name="T4" fmla="*/ 2 w 358"/>
                <a:gd name="T5" fmla="*/ 20 h 1061"/>
                <a:gd name="T6" fmla="*/ 11 w 358"/>
                <a:gd name="T7" fmla="*/ 3 h 1061"/>
                <a:gd name="T8" fmla="*/ 29 w 358"/>
                <a:gd name="T9" fmla="*/ 12 h 1061"/>
                <a:gd name="T10" fmla="*/ 356 w 358"/>
                <a:gd name="T11" fmla="*/ 1043 h 1061"/>
                <a:gd name="T12" fmla="*/ 347 w 358"/>
                <a:gd name="T13" fmla="*/ 1061 h 1061"/>
                <a:gd name="T14" fmla="*/ 342 w 358"/>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1061">
                  <a:moveTo>
                    <a:pt x="342" y="1061"/>
                  </a:moveTo>
                  <a:cubicBezTo>
                    <a:pt x="337" y="1061"/>
                    <a:pt x="331" y="1058"/>
                    <a:pt x="329" y="1052"/>
                  </a:cubicBezTo>
                  <a:lnTo>
                    <a:pt x="2" y="20"/>
                  </a:lnTo>
                  <a:cubicBezTo>
                    <a:pt x="0" y="13"/>
                    <a:pt x="4" y="5"/>
                    <a:pt x="11" y="3"/>
                  </a:cubicBezTo>
                  <a:cubicBezTo>
                    <a:pt x="19" y="0"/>
                    <a:pt x="26" y="4"/>
                    <a:pt x="29" y="12"/>
                  </a:cubicBezTo>
                  <a:lnTo>
                    <a:pt x="356" y="1043"/>
                  </a:lnTo>
                  <a:cubicBezTo>
                    <a:pt x="358" y="1051"/>
                    <a:pt x="354" y="1058"/>
                    <a:pt x="347" y="1061"/>
                  </a:cubicBezTo>
                  <a:lnTo>
                    <a:pt x="342" y="1061"/>
                  </a:ln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486"/>
            <p:cNvSpPr>
              <a:spLocks/>
            </p:cNvSpPr>
            <p:nvPr/>
          </p:nvSpPr>
          <p:spPr bwMode="auto">
            <a:xfrm>
              <a:off x="3675064" y="1651000"/>
              <a:ext cx="179388" cy="488950"/>
            </a:xfrm>
            <a:custGeom>
              <a:avLst/>
              <a:gdLst>
                <a:gd name="T0" fmla="*/ 149 w 165"/>
                <a:gd name="T1" fmla="*/ 451 h 451"/>
                <a:gd name="T2" fmla="*/ 136 w 165"/>
                <a:gd name="T3" fmla="*/ 441 h 451"/>
                <a:gd name="T4" fmla="*/ 3 w 165"/>
                <a:gd name="T5" fmla="*/ 20 h 451"/>
                <a:gd name="T6" fmla="*/ 12 w 165"/>
                <a:gd name="T7" fmla="*/ 3 h 451"/>
                <a:gd name="T8" fmla="*/ 29 w 165"/>
                <a:gd name="T9" fmla="*/ 12 h 451"/>
                <a:gd name="T10" fmla="*/ 162 w 165"/>
                <a:gd name="T11" fmla="*/ 433 h 451"/>
                <a:gd name="T12" fmla="*/ 153 w 165"/>
                <a:gd name="T13" fmla="*/ 450 h 451"/>
                <a:gd name="T14" fmla="*/ 149 w 165"/>
                <a:gd name="T15" fmla="*/ 451 h 4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451">
                  <a:moveTo>
                    <a:pt x="149" y="451"/>
                  </a:moveTo>
                  <a:cubicBezTo>
                    <a:pt x="143" y="451"/>
                    <a:pt x="138" y="447"/>
                    <a:pt x="136" y="441"/>
                  </a:cubicBezTo>
                  <a:lnTo>
                    <a:pt x="3" y="20"/>
                  </a:lnTo>
                  <a:cubicBezTo>
                    <a:pt x="0" y="13"/>
                    <a:pt x="4" y="5"/>
                    <a:pt x="12" y="3"/>
                  </a:cubicBezTo>
                  <a:cubicBezTo>
                    <a:pt x="19" y="0"/>
                    <a:pt x="27" y="4"/>
                    <a:pt x="29" y="12"/>
                  </a:cubicBezTo>
                  <a:lnTo>
                    <a:pt x="162" y="433"/>
                  </a:lnTo>
                  <a:cubicBezTo>
                    <a:pt x="165" y="440"/>
                    <a:pt x="161" y="448"/>
                    <a:pt x="153" y="450"/>
                  </a:cubicBezTo>
                  <a:lnTo>
                    <a:pt x="149" y="451"/>
                  </a:ln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487"/>
            <p:cNvSpPr>
              <a:spLocks/>
            </p:cNvSpPr>
            <p:nvPr/>
          </p:nvSpPr>
          <p:spPr bwMode="auto">
            <a:xfrm>
              <a:off x="3163889" y="1651000"/>
              <a:ext cx="252413" cy="719138"/>
            </a:xfrm>
            <a:custGeom>
              <a:avLst/>
              <a:gdLst>
                <a:gd name="T0" fmla="*/ 16 w 232"/>
                <a:gd name="T1" fmla="*/ 664 h 664"/>
                <a:gd name="T2" fmla="*/ 11 w 232"/>
                <a:gd name="T3" fmla="*/ 663 h 664"/>
                <a:gd name="T4" fmla="*/ 2 w 232"/>
                <a:gd name="T5" fmla="*/ 646 h 664"/>
                <a:gd name="T6" fmla="*/ 203 w 232"/>
                <a:gd name="T7" fmla="*/ 12 h 664"/>
                <a:gd name="T8" fmla="*/ 220 w 232"/>
                <a:gd name="T9" fmla="*/ 3 h 664"/>
                <a:gd name="T10" fmla="*/ 229 w 232"/>
                <a:gd name="T11" fmla="*/ 20 h 664"/>
                <a:gd name="T12" fmla="*/ 29 w 232"/>
                <a:gd name="T13" fmla="*/ 654 h 664"/>
                <a:gd name="T14" fmla="*/ 16 w 232"/>
                <a:gd name="T15" fmla="*/ 664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664">
                  <a:moveTo>
                    <a:pt x="16" y="664"/>
                  </a:moveTo>
                  <a:lnTo>
                    <a:pt x="11" y="663"/>
                  </a:lnTo>
                  <a:cubicBezTo>
                    <a:pt x="4" y="661"/>
                    <a:pt x="0" y="653"/>
                    <a:pt x="2" y="646"/>
                  </a:cubicBezTo>
                  <a:lnTo>
                    <a:pt x="203" y="12"/>
                  </a:lnTo>
                  <a:cubicBezTo>
                    <a:pt x="205" y="4"/>
                    <a:pt x="213" y="0"/>
                    <a:pt x="220" y="3"/>
                  </a:cubicBezTo>
                  <a:cubicBezTo>
                    <a:pt x="228" y="5"/>
                    <a:pt x="232" y="13"/>
                    <a:pt x="229" y="20"/>
                  </a:cubicBezTo>
                  <a:lnTo>
                    <a:pt x="29" y="654"/>
                  </a:lnTo>
                  <a:cubicBezTo>
                    <a:pt x="27" y="660"/>
                    <a:pt x="21" y="664"/>
                    <a:pt x="16" y="664"/>
                  </a:cubicBez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488"/>
            <p:cNvSpPr>
              <a:spLocks/>
            </p:cNvSpPr>
            <p:nvPr/>
          </p:nvSpPr>
          <p:spPr bwMode="auto">
            <a:xfrm>
              <a:off x="3351214" y="1651000"/>
              <a:ext cx="387350" cy="1149350"/>
            </a:xfrm>
            <a:custGeom>
              <a:avLst/>
              <a:gdLst>
                <a:gd name="T0" fmla="*/ 16 w 358"/>
                <a:gd name="T1" fmla="*/ 1061 h 1061"/>
                <a:gd name="T2" fmla="*/ 11 w 358"/>
                <a:gd name="T3" fmla="*/ 1061 h 1061"/>
                <a:gd name="T4" fmla="*/ 2 w 358"/>
                <a:gd name="T5" fmla="*/ 1043 h 1061"/>
                <a:gd name="T6" fmla="*/ 329 w 358"/>
                <a:gd name="T7" fmla="*/ 12 h 1061"/>
                <a:gd name="T8" fmla="*/ 347 w 358"/>
                <a:gd name="T9" fmla="*/ 3 h 1061"/>
                <a:gd name="T10" fmla="*/ 356 w 358"/>
                <a:gd name="T11" fmla="*/ 20 h 1061"/>
                <a:gd name="T12" fmla="*/ 29 w 358"/>
                <a:gd name="T13" fmla="*/ 1052 h 1061"/>
                <a:gd name="T14" fmla="*/ 16 w 358"/>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1061">
                  <a:moveTo>
                    <a:pt x="16" y="1061"/>
                  </a:moveTo>
                  <a:lnTo>
                    <a:pt x="11" y="1061"/>
                  </a:lnTo>
                  <a:cubicBezTo>
                    <a:pt x="4" y="1058"/>
                    <a:pt x="0" y="1051"/>
                    <a:pt x="2" y="1043"/>
                  </a:cubicBezTo>
                  <a:lnTo>
                    <a:pt x="329" y="12"/>
                  </a:lnTo>
                  <a:cubicBezTo>
                    <a:pt x="332" y="4"/>
                    <a:pt x="339" y="0"/>
                    <a:pt x="347" y="3"/>
                  </a:cubicBezTo>
                  <a:cubicBezTo>
                    <a:pt x="354" y="5"/>
                    <a:pt x="358" y="13"/>
                    <a:pt x="356" y="20"/>
                  </a:cubicBezTo>
                  <a:lnTo>
                    <a:pt x="29" y="1052"/>
                  </a:lnTo>
                  <a:cubicBezTo>
                    <a:pt x="27" y="1058"/>
                    <a:pt x="21" y="1061"/>
                    <a:pt x="16" y="1061"/>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489"/>
            <p:cNvSpPr>
              <a:spLocks/>
            </p:cNvSpPr>
            <p:nvPr/>
          </p:nvSpPr>
          <p:spPr bwMode="auto">
            <a:xfrm>
              <a:off x="3609976" y="1651000"/>
              <a:ext cx="387350" cy="1149350"/>
            </a:xfrm>
            <a:custGeom>
              <a:avLst/>
              <a:gdLst>
                <a:gd name="T0" fmla="*/ 16 w 358"/>
                <a:gd name="T1" fmla="*/ 1061 h 1061"/>
                <a:gd name="T2" fmla="*/ 12 w 358"/>
                <a:gd name="T3" fmla="*/ 1061 h 1061"/>
                <a:gd name="T4" fmla="*/ 3 w 358"/>
                <a:gd name="T5" fmla="*/ 1043 h 1061"/>
                <a:gd name="T6" fmla="*/ 330 w 358"/>
                <a:gd name="T7" fmla="*/ 12 h 1061"/>
                <a:gd name="T8" fmla="*/ 347 w 358"/>
                <a:gd name="T9" fmla="*/ 3 h 1061"/>
                <a:gd name="T10" fmla="*/ 356 w 358"/>
                <a:gd name="T11" fmla="*/ 20 h 1061"/>
                <a:gd name="T12" fmla="*/ 29 w 358"/>
                <a:gd name="T13" fmla="*/ 1052 h 1061"/>
                <a:gd name="T14" fmla="*/ 16 w 358"/>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1061">
                  <a:moveTo>
                    <a:pt x="16" y="1061"/>
                  </a:moveTo>
                  <a:lnTo>
                    <a:pt x="12" y="1061"/>
                  </a:lnTo>
                  <a:cubicBezTo>
                    <a:pt x="4" y="1058"/>
                    <a:pt x="0" y="1051"/>
                    <a:pt x="3" y="1043"/>
                  </a:cubicBezTo>
                  <a:lnTo>
                    <a:pt x="330" y="12"/>
                  </a:lnTo>
                  <a:cubicBezTo>
                    <a:pt x="332" y="4"/>
                    <a:pt x="340" y="0"/>
                    <a:pt x="347" y="3"/>
                  </a:cubicBezTo>
                  <a:cubicBezTo>
                    <a:pt x="354" y="5"/>
                    <a:pt x="358" y="13"/>
                    <a:pt x="356" y="20"/>
                  </a:cubicBezTo>
                  <a:lnTo>
                    <a:pt x="29" y="1052"/>
                  </a:lnTo>
                  <a:cubicBezTo>
                    <a:pt x="27" y="1058"/>
                    <a:pt x="22" y="1061"/>
                    <a:pt x="16" y="1061"/>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490"/>
            <p:cNvSpPr>
              <a:spLocks/>
            </p:cNvSpPr>
            <p:nvPr/>
          </p:nvSpPr>
          <p:spPr bwMode="auto">
            <a:xfrm>
              <a:off x="2946401" y="1651000"/>
              <a:ext cx="387350" cy="1149350"/>
            </a:xfrm>
            <a:custGeom>
              <a:avLst/>
              <a:gdLst>
                <a:gd name="T0" fmla="*/ 343 w 358"/>
                <a:gd name="T1" fmla="*/ 1061 h 1061"/>
                <a:gd name="T2" fmla="*/ 329 w 358"/>
                <a:gd name="T3" fmla="*/ 1052 h 1061"/>
                <a:gd name="T4" fmla="*/ 3 w 358"/>
                <a:gd name="T5" fmla="*/ 20 h 1061"/>
                <a:gd name="T6" fmla="*/ 12 w 358"/>
                <a:gd name="T7" fmla="*/ 3 h 1061"/>
                <a:gd name="T8" fmla="*/ 29 w 358"/>
                <a:gd name="T9" fmla="*/ 12 h 1061"/>
                <a:gd name="T10" fmla="*/ 356 w 358"/>
                <a:gd name="T11" fmla="*/ 1043 h 1061"/>
                <a:gd name="T12" fmla="*/ 347 w 358"/>
                <a:gd name="T13" fmla="*/ 1061 h 1061"/>
                <a:gd name="T14" fmla="*/ 343 w 358"/>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1061">
                  <a:moveTo>
                    <a:pt x="343" y="1061"/>
                  </a:moveTo>
                  <a:cubicBezTo>
                    <a:pt x="337" y="1061"/>
                    <a:pt x="331" y="1058"/>
                    <a:pt x="329" y="1052"/>
                  </a:cubicBezTo>
                  <a:lnTo>
                    <a:pt x="3" y="20"/>
                  </a:lnTo>
                  <a:cubicBezTo>
                    <a:pt x="0" y="13"/>
                    <a:pt x="4" y="5"/>
                    <a:pt x="12" y="3"/>
                  </a:cubicBezTo>
                  <a:cubicBezTo>
                    <a:pt x="19" y="0"/>
                    <a:pt x="27" y="4"/>
                    <a:pt x="29" y="12"/>
                  </a:cubicBezTo>
                  <a:lnTo>
                    <a:pt x="356" y="1043"/>
                  </a:lnTo>
                  <a:cubicBezTo>
                    <a:pt x="358" y="1051"/>
                    <a:pt x="354" y="1058"/>
                    <a:pt x="347" y="1061"/>
                  </a:cubicBezTo>
                  <a:lnTo>
                    <a:pt x="343" y="1061"/>
                  </a:ln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491"/>
            <p:cNvSpPr>
              <a:spLocks/>
            </p:cNvSpPr>
            <p:nvPr/>
          </p:nvSpPr>
          <p:spPr bwMode="auto">
            <a:xfrm>
              <a:off x="3190876" y="1651000"/>
              <a:ext cx="385763" cy="1149350"/>
            </a:xfrm>
            <a:custGeom>
              <a:avLst/>
              <a:gdLst>
                <a:gd name="T0" fmla="*/ 342 w 357"/>
                <a:gd name="T1" fmla="*/ 1061 h 1061"/>
                <a:gd name="T2" fmla="*/ 329 w 357"/>
                <a:gd name="T3" fmla="*/ 1052 h 1061"/>
                <a:gd name="T4" fmla="*/ 2 w 357"/>
                <a:gd name="T5" fmla="*/ 20 h 1061"/>
                <a:gd name="T6" fmla="*/ 11 w 357"/>
                <a:gd name="T7" fmla="*/ 3 h 1061"/>
                <a:gd name="T8" fmla="*/ 28 w 357"/>
                <a:gd name="T9" fmla="*/ 12 h 1061"/>
                <a:gd name="T10" fmla="*/ 355 w 357"/>
                <a:gd name="T11" fmla="*/ 1043 h 1061"/>
                <a:gd name="T12" fmla="*/ 346 w 357"/>
                <a:gd name="T13" fmla="*/ 1061 h 1061"/>
                <a:gd name="T14" fmla="*/ 342 w 357"/>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1061">
                  <a:moveTo>
                    <a:pt x="342" y="1061"/>
                  </a:moveTo>
                  <a:cubicBezTo>
                    <a:pt x="336" y="1061"/>
                    <a:pt x="331" y="1058"/>
                    <a:pt x="329" y="1052"/>
                  </a:cubicBezTo>
                  <a:lnTo>
                    <a:pt x="2" y="20"/>
                  </a:lnTo>
                  <a:cubicBezTo>
                    <a:pt x="0" y="13"/>
                    <a:pt x="4" y="5"/>
                    <a:pt x="11" y="3"/>
                  </a:cubicBezTo>
                  <a:cubicBezTo>
                    <a:pt x="18" y="0"/>
                    <a:pt x="26" y="4"/>
                    <a:pt x="28" y="12"/>
                  </a:cubicBezTo>
                  <a:lnTo>
                    <a:pt x="355" y="1043"/>
                  </a:lnTo>
                  <a:cubicBezTo>
                    <a:pt x="357" y="1051"/>
                    <a:pt x="353" y="1058"/>
                    <a:pt x="346" y="1061"/>
                  </a:cubicBezTo>
                  <a:lnTo>
                    <a:pt x="342" y="1061"/>
                  </a:ln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492"/>
            <p:cNvSpPr>
              <a:spLocks/>
            </p:cNvSpPr>
            <p:nvPr/>
          </p:nvSpPr>
          <p:spPr bwMode="auto">
            <a:xfrm>
              <a:off x="3514726" y="1651000"/>
              <a:ext cx="257175" cy="744538"/>
            </a:xfrm>
            <a:custGeom>
              <a:avLst/>
              <a:gdLst>
                <a:gd name="T0" fmla="*/ 223 w 239"/>
                <a:gd name="T1" fmla="*/ 687 h 687"/>
                <a:gd name="T2" fmla="*/ 210 w 239"/>
                <a:gd name="T3" fmla="*/ 677 h 687"/>
                <a:gd name="T4" fmla="*/ 2 w 239"/>
                <a:gd name="T5" fmla="*/ 20 h 687"/>
                <a:gd name="T6" fmla="*/ 11 w 239"/>
                <a:gd name="T7" fmla="*/ 3 h 687"/>
                <a:gd name="T8" fmla="*/ 28 w 239"/>
                <a:gd name="T9" fmla="*/ 12 h 687"/>
                <a:gd name="T10" fmla="*/ 237 w 239"/>
                <a:gd name="T11" fmla="*/ 669 h 687"/>
                <a:gd name="T12" fmla="*/ 228 w 239"/>
                <a:gd name="T13" fmla="*/ 686 h 687"/>
                <a:gd name="T14" fmla="*/ 223 w 239"/>
                <a:gd name="T15" fmla="*/ 687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687">
                  <a:moveTo>
                    <a:pt x="223" y="687"/>
                  </a:moveTo>
                  <a:cubicBezTo>
                    <a:pt x="218" y="687"/>
                    <a:pt x="212" y="683"/>
                    <a:pt x="210" y="677"/>
                  </a:cubicBezTo>
                  <a:lnTo>
                    <a:pt x="2" y="20"/>
                  </a:lnTo>
                  <a:cubicBezTo>
                    <a:pt x="0" y="13"/>
                    <a:pt x="4" y="5"/>
                    <a:pt x="11" y="3"/>
                  </a:cubicBezTo>
                  <a:cubicBezTo>
                    <a:pt x="18" y="0"/>
                    <a:pt x="26" y="4"/>
                    <a:pt x="28" y="12"/>
                  </a:cubicBezTo>
                  <a:lnTo>
                    <a:pt x="237" y="669"/>
                  </a:lnTo>
                  <a:cubicBezTo>
                    <a:pt x="239" y="676"/>
                    <a:pt x="235" y="684"/>
                    <a:pt x="228" y="686"/>
                  </a:cubicBezTo>
                  <a:lnTo>
                    <a:pt x="223" y="687"/>
                  </a:ln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493"/>
            <p:cNvSpPr>
              <a:spLocks/>
            </p:cNvSpPr>
            <p:nvPr/>
          </p:nvSpPr>
          <p:spPr bwMode="auto">
            <a:xfrm>
              <a:off x="3082926" y="1651000"/>
              <a:ext cx="169863" cy="461963"/>
            </a:xfrm>
            <a:custGeom>
              <a:avLst/>
              <a:gdLst>
                <a:gd name="T0" fmla="*/ 16 w 157"/>
                <a:gd name="T1" fmla="*/ 427 h 427"/>
                <a:gd name="T2" fmla="*/ 12 w 157"/>
                <a:gd name="T3" fmla="*/ 427 h 427"/>
                <a:gd name="T4" fmla="*/ 3 w 157"/>
                <a:gd name="T5" fmla="*/ 410 h 427"/>
                <a:gd name="T6" fmla="*/ 129 w 157"/>
                <a:gd name="T7" fmla="*/ 12 h 427"/>
                <a:gd name="T8" fmla="*/ 146 w 157"/>
                <a:gd name="T9" fmla="*/ 3 h 427"/>
                <a:gd name="T10" fmla="*/ 155 w 157"/>
                <a:gd name="T11" fmla="*/ 20 h 427"/>
                <a:gd name="T12" fmla="*/ 29 w 157"/>
                <a:gd name="T13" fmla="*/ 418 h 427"/>
                <a:gd name="T14" fmla="*/ 16 w 157"/>
                <a:gd name="T15" fmla="*/ 427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27">
                  <a:moveTo>
                    <a:pt x="16" y="427"/>
                  </a:moveTo>
                  <a:lnTo>
                    <a:pt x="12" y="427"/>
                  </a:lnTo>
                  <a:cubicBezTo>
                    <a:pt x="4" y="425"/>
                    <a:pt x="0" y="417"/>
                    <a:pt x="3" y="410"/>
                  </a:cubicBezTo>
                  <a:lnTo>
                    <a:pt x="129" y="12"/>
                  </a:lnTo>
                  <a:cubicBezTo>
                    <a:pt x="131" y="4"/>
                    <a:pt x="139" y="0"/>
                    <a:pt x="146" y="3"/>
                  </a:cubicBezTo>
                  <a:cubicBezTo>
                    <a:pt x="153" y="5"/>
                    <a:pt x="157" y="13"/>
                    <a:pt x="155" y="20"/>
                  </a:cubicBezTo>
                  <a:lnTo>
                    <a:pt x="29" y="418"/>
                  </a:lnTo>
                  <a:cubicBezTo>
                    <a:pt x="27" y="424"/>
                    <a:pt x="22" y="427"/>
                    <a:pt x="16" y="427"/>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494"/>
            <p:cNvSpPr>
              <a:spLocks/>
            </p:cNvSpPr>
            <p:nvPr/>
          </p:nvSpPr>
          <p:spPr bwMode="auto">
            <a:xfrm>
              <a:off x="3190876" y="1651000"/>
              <a:ext cx="385763" cy="1149350"/>
            </a:xfrm>
            <a:custGeom>
              <a:avLst/>
              <a:gdLst>
                <a:gd name="T0" fmla="*/ 15 w 357"/>
                <a:gd name="T1" fmla="*/ 1061 h 1061"/>
                <a:gd name="T2" fmla="*/ 11 w 357"/>
                <a:gd name="T3" fmla="*/ 1061 h 1061"/>
                <a:gd name="T4" fmla="*/ 2 w 357"/>
                <a:gd name="T5" fmla="*/ 1043 h 1061"/>
                <a:gd name="T6" fmla="*/ 329 w 357"/>
                <a:gd name="T7" fmla="*/ 12 h 1061"/>
                <a:gd name="T8" fmla="*/ 346 w 357"/>
                <a:gd name="T9" fmla="*/ 3 h 1061"/>
                <a:gd name="T10" fmla="*/ 355 w 357"/>
                <a:gd name="T11" fmla="*/ 20 h 1061"/>
                <a:gd name="T12" fmla="*/ 28 w 357"/>
                <a:gd name="T13" fmla="*/ 1052 h 1061"/>
                <a:gd name="T14" fmla="*/ 15 w 357"/>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1061">
                  <a:moveTo>
                    <a:pt x="15" y="1061"/>
                  </a:moveTo>
                  <a:lnTo>
                    <a:pt x="11" y="1061"/>
                  </a:lnTo>
                  <a:cubicBezTo>
                    <a:pt x="4" y="1058"/>
                    <a:pt x="0" y="1051"/>
                    <a:pt x="2" y="1043"/>
                  </a:cubicBezTo>
                  <a:lnTo>
                    <a:pt x="329" y="12"/>
                  </a:lnTo>
                  <a:cubicBezTo>
                    <a:pt x="331" y="4"/>
                    <a:pt x="339" y="0"/>
                    <a:pt x="346" y="3"/>
                  </a:cubicBezTo>
                  <a:cubicBezTo>
                    <a:pt x="353" y="5"/>
                    <a:pt x="357" y="13"/>
                    <a:pt x="355" y="20"/>
                  </a:cubicBezTo>
                  <a:lnTo>
                    <a:pt x="28" y="1052"/>
                  </a:lnTo>
                  <a:cubicBezTo>
                    <a:pt x="26" y="1058"/>
                    <a:pt x="21" y="1061"/>
                    <a:pt x="15" y="1061"/>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Freeform 495"/>
            <p:cNvSpPr>
              <a:spLocks/>
            </p:cNvSpPr>
            <p:nvPr/>
          </p:nvSpPr>
          <p:spPr bwMode="auto">
            <a:xfrm>
              <a:off x="3449639" y="1651000"/>
              <a:ext cx="387350" cy="1149350"/>
            </a:xfrm>
            <a:custGeom>
              <a:avLst/>
              <a:gdLst>
                <a:gd name="T0" fmla="*/ 15 w 358"/>
                <a:gd name="T1" fmla="*/ 1061 h 1061"/>
                <a:gd name="T2" fmla="*/ 11 w 358"/>
                <a:gd name="T3" fmla="*/ 1061 h 1061"/>
                <a:gd name="T4" fmla="*/ 2 w 358"/>
                <a:gd name="T5" fmla="*/ 1043 h 1061"/>
                <a:gd name="T6" fmla="*/ 329 w 358"/>
                <a:gd name="T7" fmla="*/ 12 h 1061"/>
                <a:gd name="T8" fmla="*/ 346 w 358"/>
                <a:gd name="T9" fmla="*/ 3 h 1061"/>
                <a:gd name="T10" fmla="*/ 355 w 358"/>
                <a:gd name="T11" fmla="*/ 20 h 1061"/>
                <a:gd name="T12" fmla="*/ 28 w 358"/>
                <a:gd name="T13" fmla="*/ 1052 h 1061"/>
                <a:gd name="T14" fmla="*/ 15 w 358"/>
                <a:gd name="T15" fmla="*/ 1061 h 10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1061">
                  <a:moveTo>
                    <a:pt x="15" y="1061"/>
                  </a:moveTo>
                  <a:lnTo>
                    <a:pt x="11" y="1061"/>
                  </a:lnTo>
                  <a:cubicBezTo>
                    <a:pt x="4" y="1058"/>
                    <a:pt x="0" y="1051"/>
                    <a:pt x="2" y="1043"/>
                  </a:cubicBezTo>
                  <a:lnTo>
                    <a:pt x="329" y="12"/>
                  </a:lnTo>
                  <a:cubicBezTo>
                    <a:pt x="331" y="4"/>
                    <a:pt x="339" y="0"/>
                    <a:pt x="346" y="3"/>
                  </a:cubicBezTo>
                  <a:cubicBezTo>
                    <a:pt x="354" y="5"/>
                    <a:pt x="358" y="13"/>
                    <a:pt x="355" y="20"/>
                  </a:cubicBezTo>
                  <a:lnTo>
                    <a:pt x="28" y="1052"/>
                  </a:lnTo>
                  <a:cubicBezTo>
                    <a:pt x="27" y="1058"/>
                    <a:pt x="21" y="1061"/>
                    <a:pt x="15" y="1061"/>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 name="Freeform 496"/>
            <p:cNvSpPr>
              <a:spLocks/>
            </p:cNvSpPr>
            <p:nvPr/>
          </p:nvSpPr>
          <p:spPr bwMode="auto">
            <a:xfrm>
              <a:off x="2905126" y="1646238"/>
              <a:ext cx="1131888" cy="60325"/>
            </a:xfrm>
            <a:custGeom>
              <a:avLst/>
              <a:gdLst>
                <a:gd name="T0" fmla="*/ 1020 w 1047"/>
                <a:gd name="T1" fmla="*/ 55 h 55"/>
                <a:gd name="T2" fmla="*/ 27 w 1047"/>
                <a:gd name="T3" fmla="*/ 55 h 55"/>
                <a:gd name="T4" fmla="*/ 0 w 1047"/>
                <a:gd name="T5" fmla="*/ 28 h 55"/>
                <a:gd name="T6" fmla="*/ 27 w 1047"/>
                <a:gd name="T7" fmla="*/ 0 h 55"/>
                <a:gd name="T8" fmla="*/ 1020 w 1047"/>
                <a:gd name="T9" fmla="*/ 0 h 55"/>
                <a:gd name="T10" fmla="*/ 1047 w 1047"/>
                <a:gd name="T11" fmla="*/ 28 h 55"/>
                <a:gd name="T12" fmla="*/ 1020 w 104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047" h="55">
                  <a:moveTo>
                    <a:pt x="1020" y="55"/>
                  </a:moveTo>
                  <a:lnTo>
                    <a:pt x="27" y="55"/>
                  </a:lnTo>
                  <a:cubicBezTo>
                    <a:pt x="12" y="55"/>
                    <a:pt x="0" y="43"/>
                    <a:pt x="0" y="28"/>
                  </a:cubicBezTo>
                  <a:cubicBezTo>
                    <a:pt x="0" y="13"/>
                    <a:pt x="12" y="0"/>
                    <a:pt x="27" y="0"/>
                  </a:cubicBezTo>
                  <a:lnTo>
                    <a:pt x="1020" y="0"/>
                  </a:lnTo>
                  <a:cubicBezTo>
                    <a:pt x="1035" y="0"/>
                    <a:pt x="1047" y="13"/>
                    <a:pt x="1047" y="28"/>
                  </a:cubicBezTo>
                  <a:cubicBezTo>
                    <a:pt x="1047" y="43"/>
                    <a:pt x="1035" y="55"/>
                    <a:pt x="1020" y="55"/>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497"/>
            <p:cNvSpPr>
              <a:spLocks/>
            </p:cNvSpPr>
            <p:nvPr/>
          </p:nvSpPr>
          <p:spPr bwMode="auto">
            <a:xfrm>
              <a:off x="2979739" y="1646238"/>
              <a:ext cx="923925" cy="60325"/>
            </a:xfrm>
            <a:custGeom>
              <a:avLst/>
              <a:gdLst>
                <a:gd name="T0" fmla="*/ 827 w 854"/>
                <a:gd name="T1" fmla="*/ 55 h 55"/>
                <a:gd name="T2" fmla="*/ 27 w 854"/>
                <a:gd name="T3" fmla="*/ 55 h 55"/>
                <a:gd name="T4" fmla="*/ 0 w 854"/>
                <a:gd name="T5" fmla="*/ 28 h 55"/>
                <a:gd name="T6" fmla="*/ 27 w 854"/>
                <a:gd name="T7" fmla="*/ 0 h 55"/>
                <a:gd name="T8" fmla="*/ 827 w 854"/>
                <a:gd name="T9" fmla="*/ 0 h 55"/>
                <a:gd name="T10" fmla="*/ 854 w 854"/>
                <a:gd name="T11" fmla="*/ 28 h 55"/>
                <a:gd name="T12" fmla="*/ 827 w 854"/>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854" h="55">
                  <a:moveTo>
                    <a:pt x="827" y="55"/>
                  </a:moveTo>
                  <a:lnTo>
                    <a:pt x="27" y="55"/>
                  </a:lnTo>
                  <a:cubicBezTo>
                    <a:pt x="12" y="55"/>
                    <a:pt x="0" y="43"/>
                    <a:pt x="0" y="28"/>
                  </a:cubicBezTo>
                  <a:cubicBezTo>
                    <a:pt x="0" y="13"/>
                    <a:pt x="12" y="0"/>
                    <a:pt x="27" y="0"/>
                  </a:cubicBezTo>
                  <a:lnTo>
                    <a:pt x="827" y="0"/>
                  </a:lnTo>
                  <a:cubicBezTo>
                    <a:pt x="842" y="0"/>
                    <a:pt x="854" y="13"/>
                    <a:pt x="854" y="28"/>
                  </a:cubicBezTo>
                  <a:cubicBezTo>
                    <a:pt x="854" y="43"/>
                    <a:pt x="842" y="55"/>
                    <a:pt x="827" y="55"/>
                  </a:cubicBezTo>
                  <a:close/>
                </a:path>
              </a:pathLst>
            </a:custGeom>
            <a:solidFill>
              <a:srgbClr val="3F5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498"/>
            <p:cNvSpPr>
              <a:spLocks/>
            </p:cNvSpPr>
            <p:nvPr/>
          </p:nvSpPr>
          <p:spPr bwMode="auto">
            <a:xfrm>
              <a:off x="3168651" y="1652588"/>
              <a:ext cx="157163" cy="38100"/>
            </a:xfrm>
            <a:custGeom>
              <a:avLst/>
              <a:gdLst>
                <a:gd name="T0" fmla="*/ 127 w 145"/>
                <a:gd name="T1" fmla="*/ 36 h 36"/>
                <a:gd name="T2" fmla="*/ 18 w 145"/>
                <a:gd name="T3" fmla="*/ 36 h 36"/>
                <a:gd name="T4" fmla="*/ 0 w 145"/>
                <a:gd name="T5" fmla="*/ 18 h 36"/>
                <a:gd name="T6" fmla="*/ 18 w 145"/>
                <a:gd name="T7" fmla="*/ 0 h 36"/>
                <a:gd name="T8" fmla="*/ 127 w 145"/>
                <a:gd name="T9" fmla="*/ 0 h 36"/>
                <a:gd name="T10" fmla="*/ 145 w 145"/>
                <a:gd name="T11" fmla="*/ 18 h 36"/>
                <a:gd name="T12" fmla="*/ 127 w 14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45" h="36">
                  <a:moveTo>
                    <a:pt x="127" y="36"/>
                  </a:moveTo>
                  <a:lnTo>
                    <a:pt x="18" y="36"/>
                  </a:lnTo>
                  <a:cubicBezTo>
                    <a:pt x="8" y="36"/>
                    <a:pt x="0" y="28"/>
                    <a:pt x="0" y="18"/>
                  </a:cubicBezTo>
                  <a:cubicBezTo>
                    <a:pt x="0" y="8"/>
                    <a:pt x="8" y="0"/>
                    <a:pt x="18" y="0"/>
                  </a:cubicBezTo>
                  <a:lnTo>
                    <a:pt x="127" y="0"/>
                  </a:lnTo>
                  <a:cubicBezTo>
                    <a:pt x="137" y="0"/>
                    <a:pt x="145" y="8"/>
                    <a:pt x="145" y="18"/>
                  </a:cubicBezTo>
                  <a:cubicBezTo>
                    <a:pt x="145" y="28"/>
                    <a:pt x="137" y="36"/>
                    <a:pt x="127" y="36"/>
                  </a:cubicBezTo>
                  <a:close/>
                </a:path>
              </a:pathLst>
            </a:custGeom>
            <a:solidFill>
              <a:srgbClr val="DDE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4" name="Group 1313"/>
          <p:cNvGrpSpPr/>
          <p:nvPr/>
        </p:nvGrpSpPr>
        <p:grpSpPr>
          <a:xfrm>
            <a:off x="6269946" y="1470969"/>
            <a:ext cx="326251" cy="442726"/>
            <a:chOff x="7050089" y="1636713"/>
            <a:chExt cx="849313" cy="1152525"/>
          </a:xfrm>
        </p:grpSpPr>
        <p:sp>
          <p:nvSpPr>
            <p:cNvPr id="1315" name="Freeform 499"/>
            <p:cNvSpPr>
              <a:spLocks/>
            </p:cNvSpPr>
            <p:nvPr/>
          </p:nvSpPr>
          <p:spPr bwMode="auto">
            <a:xfrm>
              <a:off x="7202489" y="1928813"/>
              <a:ext cx="290513" cy="860425"/>
            </a:xfrm>
            <a:custGeom>
              <a:avLst/>
              <a:gdLst>
                <a:gd name="T0" fmla="*/ 256 w 268"/>
                <a:gd name="T1" fmla="*/ 794 h 794"/>
                <a:gd name="T2" fmla="*/ 247 w 268"/>
                <a:gd name="T3" fmla="*/ 787 h 794"/>
                <a:gd name="T4" fmla="*/ 2 w 268"/>
                <a:gd name="T5" fmla="*/ 14 h 794"/>
                <a:gd name="T6" fmla="*/ 9 w 268"/>
                <a:gd name="T7" fmla="*/ 1 h 794"/>
                <a:gd name="T8" fmla="*/ 22 w 268"/>
                <a:gd name="T9" fmla="*/ 8 h 794"/>
                <a:gd name="T10" fmla="*/ 266 w 268"/>
                <a:gd name="T11" fmla="*/ 781 h 794"/>
                <a:gd name="T12" fmla="*/ 260 w 268"/>
                <a:gd name="T13" fmla="*/ 794 h 794"/>
                <a:gd name="T14" fmla="*/ 256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256" y="794"/>
                  </a:moveTo>
                  <a:cubicBezTo>
                    <a:pt x="252" y="794"/>
                    <a:pt x="248" y="792"/>
                    <a:pt x="247" y="787"/>
                  </a:cubicBezTo>
                  <a:lnTo>
                    <a:pt x="2" y="14"/>
                  </a:lnTo>
                  <a:cubicBezTo>
                    <a:pt x="0" y="9"/>
                    <a:pt x="3" y="3"/>
                    <a:pt x="9" y="1"/>
                  </a:cubicBezTo>
                  <a:cubicBezTo>
                    <a:pt x="14" y="0"/>
                    <a:pt x="20" y="3"/>
                    <a:pt x="22" y="8"/>
                  </a:cubicBezTo>
                  <a:lnTo>
                    <a:pt x="266" y="781"/>
                  </a:lnTo>
                  <a:cubicBezTo>
                    <a:pt x="268" y="786"/>
                    <a:pt x="265" y="792"/>
                    <a:pt x="260" y="794"/>
                  </a:cubicBezTo>
                  <a:lnTo>
                    <a:pt x="256" y="794"/>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500"/>
            <p:cNvSpPr>
              <a:spLocks/>
            </p:cNvSpPr>
            <p:nvPr/>
          </p:nvSpPr>
          <p:spPr bwMode="auto">
            <a:xfrm>
              <a:off x="7385051" y="1928813"/>
              <a:ext cx="290513" cy="860425"/>
            </a:xfrm>
            <a:custGeom>
              <a:avLst/>
              <a:gdLst>
                <a:gd name="T0" fmla="*/ 256 w 268"/>
                <a:gd name="T1" fmla="*/ 794 h 794"/>
                <a:gd name="T2" fmla="*/ 247 w 268"/>
                <a:gd name="T3" fmla="*/ 787 h 794"/>
                <a:gd name="T4" fmla="*/ 2 w 268"/>
                <a:gd name="T5" fmla="*/ 14 h 794"/>
                <a:gd name="T6" fmla="*/ 9 w 268"/>
                <a:gd name="T7" fmla="*/ 1 h 794"/>
                <a:gd name="T8" fmla="*/ 22 w 268"/>
                <a:gd name="T9" fmla="*/ 8 h 794"/>
                <a:gd name="T10" fmla="*/ 266 w 268"/>
                <a:gd name="T11" fmla="*/ 781 h 794"/>
                <a:gd name="T12" fmla="*/ 260 w 268"/>
                <a:gd name="T13" fmla="*/ 794 h 794"/>
                <a:gd name="T14" fmla="*/ 256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256" y="794"/>
                  </a:moveTo>
                  <a:cubicBezTo>
                    <a:pt x="252" y="794"/>
                    <a:pt x="248" y="792"/>
                    <a:pt x="247" y="787"/>
                  </a:cubicBezTo>
                  <a:lnTo>
                    <a:pt x="2" y="14"/>
                  </a:lnTo>
                  <a:cubicBezTo>
                    <a:pt x="0" y="9"/>
                    <a:pt x="3" y="3"/>
                    <a:pt x="9" y="1"/>
                  </a:cubicBezTo>
                  <a:cubicBezTo>
                    <a:pt x="14" y="0"/>
                    <a:pt x="20" y="3"/>
                    <a:pt x="22" y="8"/>
                  </a:cubicBezTo>
                  <a:lnTo>
                    <a:pt x="266" y="781"/>
                  </a:lnTo>
                  <a:cubicBezTo>
                    <a:pt x="268" y="786"/>
                    <a:pt x="265" y="792"/>
                    <a:pt x="260" y="794"/>
                  </a:cubicBezTo>
                  <a:lnTo>
                    <a:pt x="256" y="794"/>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Freeform 501"/>
            <p:cNvSpPr>
              <a:spLocks/>
            </p:cNvSpPr>
            <p:nvPr/>
          </p:nvSpPr>
          <p:spPr bwMode="auto">
            <a:xfrm>
              <a:off x="7627939" y="1928813"/>
              <a:ext cx="131763" cy="365125"/>
            </a:xfrm>
            <a:custGeom>
              <a:avLst/>
              <a:gdLst>
                <a:gd name="T0" fmla="*/ 112 w 123"/>
                <a:gd name="T1" fmla="*/ 337 h 337"/>
                <a:gd name="T2" fmla="*/ 102 w 123"/>
                <a:gd name="T3" fmla="*/ 330 h 337"/>
                <a:gd name="T4" fmla="*/ 2 w 123"/>
                <a:gd name="T5" fmla="*/ 14 h 337"/>
                <a:gd name="T6" fmla="*/ 9 w 123"/>
                <a:gd name="T7" fmla="*/ 1 h 337"/>
                <a:gd name="T8" fmla="*/ 22 w 123"/>
                <a:gd name="T9" fmla="*/ 8 h 337"/>
                <a:gd name="T10" fmla="*/ 122 w 123"/>
                <a:gd name="T11" fmla="*/ 324 h 337"/>
                <a:gd name="T12" fmla="*/ 115 w 123"/>
                <a:gd name="T13" fmla="*/ 337 h 337"/>
                <a:gd name="T14" fmla="*/ 112 w 123"/>
                <a:gd name="T15" fmla="*/ 337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337">
                  <a:moveTo>
                    <a:pt x="112" y="337"/>
                  </a:moveTo>
                  <a:cubicBezTo>
                    <a:pt x="107" y="337"/>
                    <a:pt x="103" y="334"/>
                    <a:pt x="102" y="330"/>
                  </a:cubicBezTo>
                  <a:lnTo>
                    <a:pt x="2" y="14"/>
                  </a:lnTo>
                  <a:cubicBezTo>
                    <a:pt x="0" y="9"/>
                    <a:pt x="3" y="3"/>
                    <a:pt x="9" y="1"/>
                  </a:cubicBezTo>
                  <a:cubicBezTo>
                    <a:pt x="14" y="0"/>
                    <a:pt x="20" y="3"/>
                    <a:pt x="22" y="8"/>
                  </a:cubicBezTo>
                  <a:lnTo>
                    <a:pt x="122" y="324"/>
                  </a:lnTo>
                  <a:cubicBezTo>
                    <a:pt x="123" y="329"/>
                    <a:pt x="120" y="335"/>
                    <a:pt x="115" y="337"/>
                  </a:cubicBezTo>
                  <a:lnTo>
                    <a:pt x="112" y="337"/>
                  </a:ln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Freeform 502"/>
            <p:cNvSpPr>
              <a:spLocks/>
            </p:cNvSpPr>
            <p:nvPr/>
          </p:nvSpPr>
          <p:spPr bwMode="auto">
            <a:xfrm>
              <a:off x="7245351" y="1928813"/>
              <a:ext cx="187325" cy="539750"/>
            </a:xfrm>
            <a:custGeom>
              <a:avLst/>
              <a:gdLst>
                <a:gd name="T0" fmla="*/ 11 w 173"/>
                <a:gd name="T1" fmla="*/ 497 h 497"/>
                <a:gd name="T2" fmla="*/ 8 w 173"/>
                <a:gd name="T3" fmla="*/ 496 h 497"/>
                <a:gd name="T4" fmla="*/ 1 w 173"/>
                <a:gd name="T5" fmla="*/ 483 h 497"/>
                <a:gd name="T6" fmla="*/ 152 w 173"/>
                <a:gd name="T7" fmla="*/ 8 h 497"/>
                <a:gd name="T8" fmla="*/ 165 w 173"/>
                <a:gd name="T9" fmla="*/ 1 h 497"/>
                <a:gd name="T10" fmla="*/ 171 w 173"/>
                <a:gd name="T11" fmla="*/ 14 h 497"/>
                <a:gd name="T12" fmla="*/ 21 w 173"/>
                <a:gd name="T13" fmla="*/ 490 h 497"/>
                <a:gd name="T14" fmla="*/ 11 w 173"/>
                <a:gd name="T15" fmla="*/ 497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497">
                  <a:moveTo>
                    <a:pt x="11" y="497"/>
                  </a:moveTo>
                  <a:lnTo>
                    <a:pt x="8" y="496"/>
                  </a:lnTo>
                  <a:cubicBezTo>
                    <a:pt x="3" y="495"/>
                    <a:pt x="0" y="489"/>
                    <a:pt x="1" y="483"/>
                  </a:cubicBezTo>
                  <a:lnTo>
                    <a:pt x="152" y="8"/>
                  </a:lnTo>
                  <a:cubicBezTo>
                    <a:pt x="153" y="3"/>
                    <a:pt x="159" y="0"/>
                    <a:pt x="165" y="1"/>
                  </a:cubicBezTo>
                  <a:cubicBezTo>
                    <a:pt x="170" y="3"/>
                    <a:pt x="173" y="9"/>
                    <a:pt x="171" y="14"/>
                  </a:cubicBezTo>
                  <a:lnTo>
                    <a:pt x="21" y="490"/>
                  </a:lnTo>
                  <a:cubicBezTo>
                    <a:pt x="20" y="494"/>
                    <a:pt x="15" y="497"/>
                    <a:pt x="11" y="497"/>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503"/>
            <p:cNvSpPr>
              <a:spLocks/>
            </p:cNvSpPr>
            <p:nvPr/>
          </p:nvSpPr>
          <p:spPr bwMode="auto">
            <a:xfrm>
              <a:off x="7385051" y="1928813"/>
              <a:ext cx="290513" cy="860425"/>
            </a:xfrm>
            <a:custGeom>
              <a:avLst/>
              <a:gdLst>
                <a:gd name="T0" fmla="*/ 12 w 268"/>
                <a:gd name="T1" fmla="*/ 794 h 794"/>
                <a:gd name="T2" fmla="*/ 9 w 268"/>
                <a:gd name="T3" fmla="*/ 794 h 794"/>
                <a:gd name="T4" fmla="*/ 2 w 268"/>
                <a:gd name="T5" fmla="*/ 781 h 794"/>
                <a:gd name="T6" fmla="*/ 247 w 268"/>
                <a:gd name="T7" fmla="*/ 8 h 794"/>
                <a:gd name="T8" fmla="*/ 260 w 268"/>
                <a:gd name="T9" fmla="*/ 1 h 794"/>
                <a:gd name="T10" fmla="*/ 266 w 268"/>
                <a:gd name="T11" fmla="*/ 14 h 794"/>
                <a:gd name="T12" fmla="*/ 22 w 268"/>
                <a:gd name="T13" fmla="*/ 787 h 794"/>
                <a:gd name="T14" fmla="*/ 12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12" y="794"/>
                  </a:moveTo>
                  <a:lnTo>
                    <a:pt x="9" y="794"/>
                  </a:lnTo>
                  <a:cubicBezTo>
                    <a:pt x="3" y="792"/>
                    <a:pt x="0" y="786"/>
                    <a:pt x="2" y="781"/>
                  </a:cubicBezTo>
                  <a:lnTo>
                    <a:pt x="247" y="8"/>
                  </a:lnTo>
                  <a:cubicBezTo>
                    <a:pt x="248" y="3"/>
                    <a:pt x="254" y="0"/>
                    <a:pt x="260" y="1"/>
                  </a:cubicBezTo>
                  <a:cubicBezTo>
                    <a:pt x="265" y="3"/>
                    <a:pt x="268" y="9"/>
                    <a:pt x="266" y="14"/>
                  </a:cubicBezTo>
                  <a:lnTo>
                    <a:pt x="22" y="787"/>
                  </a:lnTo>
                  <a:cubicBezTo>
                    <a:pt x="20" y="792"/>
                    <a:pt x="16" y="794"/>
                    <a:pt x="12" y="794"/>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0" name="Freeform 504"/>
            <p:cNvSpPr>
              <a:spLocks/>
            </p:cNvSpPr>
            <p:nvPr/>
          </p:nvSpPr>
          <p:spPr bwMode="auto">
            <a:xfrm>
              <a:off x="7578726" y="1928813"/>
              <a:ext cx="290513" cy="860425"/>
            </a:xfrm>
            <a:custGeom>
              <a:avLst/>
              <a:gdLst>
                <a:gd name="T0" fmla="*/ 12 w 268"/>
                <a:gd name="T1" fmla="*/ 794 h 794"/>
                <a:gd name="T2" fmla="*/ 9 w 268"/>
                <a:gd name="T3" fmla="*/ 794 h 794"/>
                <a:gd name="T4" fmla="*/ 2 w 268"/>
                <a:gd name="T5" fmla="*/ 781 h 794"/>
                <a:gd name="T6" fmla="*/ 247 w 268"/>
                <a:gd name="T7" fmla="*/ 8 h 794"/>
                <a:gd name="T8" fmla="*/ 260 w 268"/>
                <a:gd name="T9" fmla="*/ 1 h 794"/>
                <a:gd name="T10" fmla="*/ 267 w 268"/>
                <a:gd name="T11" fmla="*/ 14 h 794"/>
                <a:gd name="T12" fmla="*/ 22 w 268"/>
                <a:gd name="T13" fmla="*/ 787 h 794"/>
                <a:gd name="T14" fmla="*/ 12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12" y="794"/>
                  </a:moveTo>
                  <a:lnTo>
                    <a:pt x="9" y="794"/>
                  </a:lnTo>
                  <a:cubicBezTo>
                    <a:pt x="3" y="792"/>
                    <a:pt x="0" y="786"/>
                    <a:pt x="2" y="781"/>
                  </a:cubicBezTo>
                  <a:lnTo>
                    <a:pt x="247" y="8"/>
                  </a:lnTo>
                  <a:cubicBezTo>
                    <a:pt x="249" y="3"/>
                    <a:pt x="254" y="0"/>
                    <a:pt x="260" y="1"/>
                  </a:cubicBezTo>
                  <a:cubicBezTo>
                    <a:pt x="265" y="3"/>
                    <a:pt x="268" y="9"/>
                    <a:pt x="267" y="14"/>
                  </a:cubicBezTo>
                  <a:lnTo>
                    <a:pt x="22" y="787"/>
                  </a:lnTo>
                  <a:cubicBezTo>
                    <a:pt x="20" y="792"/>
                    <a:pt x="16" y="794"/>
                    <a:pt x="12" y="794"/>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Freeform 505"/>
            <p:cNvSpPr>
              <a:spLocks/>
            </p:cNvSpPr>
            <p:nvPr/>
          </p:nvSpPr>
          <p:spPr bwMode="auto">
            <a:xfrm>
              <a:off x="7172326" y="1636713"/>
              <a:ext cx="611188" cy="611188"/>
            </a:xfrm>
            <a:custGeom>
              <a:avLst/>
              <a:gdLst>
                <a:gd name="T0" fmla="*/ 565 w 565"/>
                <a:gd name="T1" fmla="*/ 283 h 565"/>
                <a:gd name="T2" fmla="*/ 561 w 565"/>
                <a:gd name="T3" fmla="*/ 332 h 565"/>
                <a:gd name="T4" fmla="*/ 559 w 565"/>
                <a:gd name="T5" fmla="*/ 343 h 565"/>
                <a:gd name="T6" fmla="*/ 466 w 565"/>
                <a:gd name="T7" fmla="*/ 498 h 565"/>
                <a:gd name="T8" fmla="*/ 457 w 565"/>
                <a:gd name="T9" fmla="*/ 506 h 565"/>
                <a:gd name="T10" fmla="*/ 283 w 565"/>
                <a:gd name="T11" fmla="*/ 565 h 565"/>
                <a:gd name="T12" fmla="*/ 243 w 565"/>
                <a:gd name="T13" fmla="*/ 563 h 565"/>
                <a:gd name="T14" fmla="*/ 231 w 565"/>
                <a:gd name="T15" fmla="*/ 561 h 565"/>
                <a:gd name="T16" fmla="*/ 194 w 565"/>
                <a:gd name="T17" fmla="*/ 551 h 565"/>
                <a:gd name="T18" fmla="*/ 79 w 565"/>
                <a:gd name="T19" fmla="*/ 479 h 565"/>
                <a:gd name="T20" fmla="*/ 34 w 565"/>
                <a:gd name="T21" fmla="*/ 418 h 565"/>
                <a:gd name="T22" fmla="*/ 29 w 565"/>
                <a:gd name="T23" fmla="*/ 406 h 565"/>
                <a:gd name="T24" fmla="*/ 1 w 565"/>
                <a:gd name="T25" fmla="*/ 305 h 565"/>
                <a:gd name="T26" fmla="*/ 0 w 565"/>
                <a:gd name="T27" fmla="*/ 293 h 565"/>
                <a:gd name="T28" fmla="*/ 0 w 565"/>
                <a:gd name="T29" fmla="*/ 283 h 565"/>
                <a:gd name="T30" fmla="*/ 32 w 565"/>
                <a:gd name="T31" fmla="*/ 152 h 565"/>
                <a:gd name="T32" fmla="*/ 38 w 565"/>
                <a:gd name="T33" fmla="*/ 141 h 565"/>
                <a:gd name="T34" fmla="*/ 260 w 565"/>
                <a:gd name="T35" fmla="*/ 1 h 565"/>
                <a:gd name="T36" fmla="*/ 272 w 565"/>
                <a:gd name="T37" fmla="*/ 1 h 565"/>
                <a:gd name="T38" fmla="*/ 283 w 565"/>
                <a:gd name="T39" fmla="*/ 0 h 565"/>
                <a:gd name="T40" fmla="*/ 454 w 565"/>
                <a:gd name="T41" fmla="*/ 58 h 565"/>
                <a:gd name="T42" fmla="*/ 463 w 565"/>
                <a:gd name="T43" fmla="*/ 66 h 565"/>
                <a:gd name="T44" fmla="*/ 478 w 565"/>
                <a:gd name="T45" fmla="*/ 78 h 565"/>
                <a:gd name="T46" fmla="*/ 550 w 565"/>
                <a:gd name="T47" fmla="*/ 191 h 565"/>
                <a:gd name="T48" fmla="*/ 565 w 565"/>
                <a:gd name="T49" fmla="*/ 28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5" h="565">
                  <a:moveTo>
                    <a:pt x="565" y="283"/>
                  </a:moveTo>
                  <a:cubicBezTo>
                    <a:pt x="565" y="300"/>
                    <a:pt x="564" y="316"/>
                    <a:pt x="561" y="332"/>
                  </a:cubicBezTo>
                  <a:cubicBezTo>
                    <a:pt x="560" y="335"/>
                    <a:pt x="560" y="339"/>
                    <a:pt x="559" y="343"/>
                  </a:cubicBezTo>
                  <a:cubicBezTo>
                    <a:pt x="546" y="404"/>
                    <a:pt x="512" y="458"/>
                    <a:pt x="466" y="498"/>
                  </a:cubicBezTo>
                  <a:cubicBezTo>
                    <a:pt x="463" y="500"/>
                    <a:pt x="460" y="503"/>
                    <a:pt x="457" y="506"/>
                  </a:cubicBezTo>
                  <a:cubicBezTo>
                    <a:pt x="409" y="543"/>
                    <a:pt x="348" y="565"/>
                    <a:pt x="283" y="565"/>
                  </a:cubicBezTo>
                  <a:cubicBezTo>
                    <a:pt x="269" y="565"/>
                    <a:pt x="256" y="565"/>
                    <a:pt x="243" y="563"/>
                  </a:cubicBezTo>
                  <a:cubicBezTo>
                    <a:pt x="239" y="562"/>
                    <a:pt x="235" y="561"/>
                    <a:pt x="231" y="561"/>
                  </a:cubicBezTo>
                  <a:cubicBezTo>
                    <a:pt x="218" y="558"/>
                    <a:pt x="206" y="555"/>
                    <a:pt x="194" y="551"/>
                  </a:cubicBezTo>
                  <a:cubicBezTo>
                    <a:pt x="150" y="537"/>
                    <a:pt x="111" y="512"/>
                    <a:pt x="79" y="479"/>
                  </a:cubicBezTo>
                  <a:cubicBezTo>
                    <a:pt x="62" y="461"/>
                    <a:pt x="47" y="440"/>
                    <a:pt x="34" y="418"/>
                  </a:cubicBezTo>
                  <a:cubicBezTo>
                    <a:pt x="32" y="414"/>
                    <a:pt x="30" y="410"/>
                    <a:pt x="29" y="406"/>
                  </a:cubicBezTo>
                  <a:cubicBezTo>
                    <a:pt x="13" y="375"/>
                    <a:pt x="4" y="341"/>
                    <a:pt x="1" y="305"/>
                  </a:cubicBezTo>
                  <a:cubicBezTo>
                    <a:pt x="1" y="301"/>
                    <a:pt x="1" y="297"/>
                    <a:pt x="0" y="293"/>
                  </a:cubicBezTo>
                  <a:cubicBezTo>
                    <a:pt x="0" y="290"/>
                    <a:pt x="0" y="286"/>
                    <a:pt x="0" y="283"/>
                  </a:cubicBezTo>
                  <a:cubicBezTo>
                    <a:pt x="0" y="236"/>
                    <a:pt x="12" y="191"/>
                    <a:pt x="32" y="152"/>
                  </a:cubicBezTo>
                  <a:cubicBezTo>
                    <a:pt x="34" y="148"/>
                    <a:pt x="36" y="145"/>
                    <a:pt x="38" y="141"/>
                  </a:cubicBezTo>
                  <a:cubicBezTo>
                    <a:pt x="84" y="63"/>
                    <a:pt x="165" y="9"/>
                    <a:pt x="260" y="1"/>
                  </a:cubicBezTo>
                  <a:cubicBezTo>
                    <a:pt x="264" y="1"/>
                    <a:pt x="268" y="1"/>
                    <a:pt x="272" y="1"/>
                  </a:cubicBezTo>
                  <a:cubicBezTo>
                    <a:pt x="276" y="1"/>
                    <a:pt x="279" y="0"/>
                    <a:pt x="283" y="0"/>
                  </a:cubicBezTo>
                  <a:cubicBezTo>
                    <a:pt x="347" y="0"/>
                    <a:pt x="406" y="22"/>
                    <a:pt x="454" y="58"/>
                  </a:cubicBezTo>
                  <a:cubicBezTo>
                    <a:pt x="457" y="61"/>
                    <a:pt x="460" y="63"/>
                    <a:pt x="463" y="66"/>
                  </a:cubicBezTo>
                  <a:cubicBezTo>
                    <a:pt x="468" y="70"/>
                    <a:pt x="473" y="74"/>
                    <a:pt x="478" y="78"/>
                  </a:cubicBezTo>
                  <a:cubicBezTo>
                    <a:pt x="510" y="109"/>
                    <a:pt x="535" y="148"/>
                    <a:pt x="550" y="191"/>
                  </a:cubicBezTo>
                  <a:cubicBezTo>
                    <a:pt x="560" y="220"/>
                    <a:pt x="565" y="251"/>
                    <a:pt x="565" y="283"/>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2" name="Freeform 506"/>
            <p:cNvSpPr>
              <a:spLocks/>
            </p:cNvSpPr>
            <p:nvPr/>
          </p:nvSpPr>
          <p:spPr bwMode="auto">
            <a:xfrm>
              <a:off x="7192964" y="1657350"/>
              <a:ext cx="574675" cy="576263"/>
            </a:xfrm>
            <a:custGeom>
              <a:avLst/>
              <a:gdLst>
                <a:gd name="T0" fmla="*/ 531 w 531"/>
                <a:gd name="T1" fmla="*/ 266 h 531"/>
                <a:gd name="T2" fmla="*/ 527 w 531"/>
                <a:gd name="T3" fmla="*/ 311 h 531"/>
                <a:gd name="T4" fmla="*/ 525 w 531"/>
                <a:gd name="T5" fmla="*/ 322 h 531"/>
                <a:gd name="T6" fmla="*/ 438 w 531"/>
                <a:gd name="T7" fmla="*/ 467 h 531"/>
                <a:gd name="T8" fmla="*/ 429 w 531"/>
                <a:gd name="T9" fmla="*/ 475 h 531"/>
                <a:gd name="T10" fmla="*/ 265 w 531"/>
                <a:gd name="T11" fmla="*/ 531 h 531"/>
                <a:gd name="T12" fmla="*/ 228 w 531"/>
                <a:gd name="T13" fmla="*/ 528 h 531"/>
                <a:gd name="T14" fmla="*/ 216 w 531"/>
                <a:gd name="T15" fmla="*/ 526 h 531"/>
                <a:gd name="T16" fmla="*/ 182 w 531"/>
                <a:gd name="T17" fmla="*/ 517 h 531"/>
                <a:gd name="T18" fmla="*/ 74 w 531"/>
                <a:gd name="T19" fmla="*/ 450 h 531"/>
                <a:gd name="T20" fmla="*/ 32 w 531"/>
                <a:gd name="T21" fmla="*/ 392 h 531"/>
                <a:gd name="T22" fmla="*/ 27 w 531"/>
                <a:gd name="T23" fmla="*/ 381 h 531"/>
                <a:gd name="T24" fmla="*/ 1 w 531"/>
                <a:gd name="T25" fmla="*/ 286 h 531"/>
                <a:gd name="T26" fmla="*/ 0 w 531"/>
                <a:gd name="T27" fmla="*/ 275 h 531"/>
                <a:gd name="T28" fmla="*/ 0 w 531"/>
                <a:gd name="T29" fmla="*/ 266 h 531"/>
                <a:gd name="T30" fmla="*/ 30 w 531"/>
                <a:gd name="T31" fmla="*/ 143 h 531"/>
                <a:gd name="T32" fmla="*/ 36 w 531"/>
                <a:gd name="T33" fmla="*/ 133 h 531"/>
                <a:gd name="T34" fmla="*/ 244 w 531"/>
                <a:gd name="T35" fmla="*/ 1 h 531"/>
                <a:gd name="T36" fmla="*/ 256 w 531"/>
                <a:gd name="T37" fmla="*/ 1 h 531"/>
                <a:gd name="T38" fmla="*/ 265 w 531"/>
                <a:gd name="T39" fmla="*/ 0 h 531"/>
                <a:gd name="T40" fmla="*/ 426 w 531"/>
                <a:gd name="T41" fmla="*/ 55 h 531"/>
                <a:gd name="T42" fmla="*/ 435 w 531"/>
                <a:gd name="T43" fmla="*/ 62 h 531"/>
                <a:gd name="T44" fmla="*/ 448 w 531"/>
                <a:gd name="T45" fmla="*/ 74 h 531"/>
                <a:gd name="T46" fmla="*/ 516 w 531"/>
                <a:gd name="T47" fmla="*/ 180 h 531"/>
                <a:gd name="T48" fmla="*/ 531 w 531"/>
                <a:gd name="T49" fmla="*/ 26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1" h="531">
                  <a:moveTo>
                    <a:pt x="531" y="266"/>
                  </a:moveTo>
                  <a:cubicBezTo>
                    <a:pt x="531" y="281"/>
                    <a:pt x="529" y="296"/>
                    <a:pt x="527" y="311"/>
                  </a:cubicBezTo>
                  <a:cubicBezTo>
                    <a:pt x="526" y="315"/>
                    <a:pt x="525" y="318"/>
                    <a:pt x="525" y="322"/>
                  </a:cubicBezTo>
                  <a:cubicBezTo>
                    <a:pt x="512" y="379"/>
                    <a:pt x="481" y="430"/>
                    <a:pt x="438" y="467"/>
                  </a:cubicBezTo>
                  <a:cubicBezTo>
                    <a:pt x="435" y="470"/>
                    <a:pt x="432" y="472"/>
                    <a:pt x="429" y="475"/>
                  </a:cubicBezTo>
                  <a:cubicBezTo>
                    <a:pt x="384" y="510"/>
                    <a:pt x="327" y="531"/>
                    <a:pt x="265" y="531"/>
                  </a:cubicBezTo>
                  <a:cubicBezTo>
                    <a:pt x="253" y="531"/>
                    <a:pt x="240" y="530"/>
                    <a:pt x="228" y="528"/>
                  </a:cubicBezTo>
                  <a:cubicBezTo>
                    <a:pt x="224" y="528"/>
                    <a:pt x="220" y="527"/>
                    <a:pt x="216" y="526"/>
                  </a:cubicBezTo>
                  <a:cubicBezTo>
                    <a:pt x="205" y="524"/>
                    <a:pt x="193" y="521"/>
                    <a:pt x="182" y="517"/>
                  </a:cubicBezTo>
                  <a:cubicBezTo>
                    <a:pt x="141" y="504"/>
                    <a:pt x="104" y="480"/>
                    <a:pt x="74" y="450"/>
                  </a:cubicBezTo>
                  <a:cubicBezTo>
                    <a:pt x="58" y="432"/>
                    <a:pt x="44" y="413"/>
                    <a:pt x="32" y="392"/>
                  </a:cubicBezTo>
                  <a:cubicBezTo>
                    <a:pt x="30" y="389"/>
                    <a:pt x="29" y="385"/>
                    <a:pt x="27" y="381"/>
                  </a:cubicBezTo>
                  <a:cubicBezTo>
                    <a:pt x="13" y="352"/>
                    <a:pt x="4" y="320"/>
                    <a:pt x="1" y="286"/>
                  </a:cubicBezTo>
                  <a:cubicBezTo>
                    <a:pt x="1" y="282"/>
                    <a:pt x="0" y="279"/>
                    <a:pt x="0" y="275"/>
                  </a:cubicBezTo>
                  <a:cubicBezTo>
                    <a:pt x="0" y="272"/>
                    <a:pt x="0" y="269"/>
                    <a:pt x="0" y="266"/>
                  </a:cubicBezTo>
                  <a:cubicBezTo>
                    <a:pt x="0" y="221"/>
                    <a:pt x="11" y="180"/>
                    <a:pt x="30" y="143"/>
                  </a:cubicBezTo>
                  <a:cubicBezTo>
                    <a:pt x="32" y="139"/>
                    <a:pt x="34" y="136"/>
                    <a:pt x="36" y="133"/>
                  </a:cubicBezTo>
                  <a:cubicBezTo>
                    <a:pt x="78" y="59"/>
                    <a:pt x="155" y="8"/>
                    <a:pt x="244" y="1"/>
                  </a:cubicBezTo>
                  <a:cubicBezTo>
                    <a:pt x="248" y="1"/>
                    <a:pt x="252" y="1"/>
                    <a:pt x="256" y="1"/>
                  </a:cubicBezTo>
                  <a:cubicBezTo>
                    <a:pt x="259" y="0"/>
                    <a:pt x="262" y="0"/>
                    <a:pt x="265" y="0"/>
                  </a:cubicBezTo>
                  <a:cubicBezTo>
                    <a:pt x="326" y="0"/>
                    <a:pt x="381" y="21"/>
                    <a:pt x="426" y="55"/>
                  </a:cubicBezTo>
                  <a:cubicBezTo>
                    <a:pt x="429" y="57"/>
                    <a:pt x="432" y="59"/>
                    <a:pt x="435" y="62"/>
                  </a:cubicBezTo>
                  <a:cubicBezTo>
                    <a:pt x="439" y="66"/>
                    <a:pt x="444" y="70"/>
                    <a:pt x="448" y="74"/>
                  </a:cubicBezTo>
                  <a:cubicBezTo>
                    <a:pt x="479" y="103"/>
                    <a:pt x="502" y="139"/>
                    <a:pt x="516" y="180"/>
                  </a:cubicBezTo>
                  <a:cubicBezTo>
                    <a:pt x="526" y="207"/>
                    <a:pt x="531" y="235"/>
                    <a:pt x="531" y="266"/>
                  </a:cubicBezTo>
                </a:path>
              </a:pathLst>
            </a:custGeom>
            <a:solidFill>
              <a:srgbClr val="EF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507"/>
            <p:cNvSpPr>
              <a:spLocks/>
            </p:cNvSpPr>
            <p:nvPr/>
          </p:nvSpPr>
          <p:spPr bwMode="auto">
            <a:xfrm>
              <a:off x="7185026" y="1652588"/>
              <a:ext cx="517525" cy="519113"/>
            </a:xfrm>
            <a:custGeom>
              <a:avLst/>
              <a:gdLst>
                <a:gd name="T0" fmla="*/ 478 w 478"/>
                <a:gd name="T1" fmla="*/ 239 h 478"/>
                <a:gd name="T2" fmla="*/ 474 w 478"/>
                <a:gd name="T3" fmla="*/ 280 h 478"/>
                <a:gd name="T4" fmla="*/ 472 w 478"/>
                <a:gd name="T5" fmla="*/ 290 h 478"/>
                <a:gd name="T6" fmla="*/ 394 w 478"/>
                <a:gd name="T7" fmla="*/ 421 h 478"/>
                <a:gd name="T8" fmla="*/ 386 w 478"/>
                <a:gd name="T9" fmla="*/ 427 h 478"/>
                <a:gd name="T10" fmla="*/ 239 w 478"/>
                <a:gd name="T11" fmla="*/ 478 h 478"/>
                <a:gd name="T12" fmla="*/ 206 w 478"/>
                <a:gd name="T13" fmla="*/ 476 h 478"/>
                <a:gd name="T14" fmla="*/ 195 w 478"/>
                <a:gd name="T15" fmla="*/ 474 h 478"/>
                <a:gd name="T16" fmla="*/ 164 w 478"/>
                <a:gd name="T17" fmla="*/ 466 h 478"/>
                <a:gd name="T18" fmla="*/ 67 w 478"/>
                <a:gd name="T19" fmla="*/ 405 h 478"/>
                <a:gd name="T20" fmla="*/ 29 w 478"/>
                <a:gd name="T21" fmla="*/ 353 h 478"/>
                <a:gd name="T22" fmla="*/ 24 w 478"/>
                <a:gd name="T23" fmla="*/ 344 h 478"/>
                <a:gd name="T24" fmla="*/ 1 w 478"/>
                <a:gd name="T25" fmla="*/ 257 h 478"/>
                <a:gd name="T26" fmla="*/ 0 w 478"/>
                <a:gd name="T27" fmla="*/ 248 h 478"/>
                <a:gd name="T28" fmla="*/ 0 w 478"/>
                <a:gd name="T29" fmla="*/ 239 h 478"/>
                <a:gd name="T30" fmla="*/ 27 w 478"/>
                <a:gd name="T31" fmla="*/ 128 h 478"/>
                <a:gd name="T32" fmla="*/ 32 w 478"/>
                <a:gd name="T33" fmla="*/ 119 h 478"/>
                <a:gd name="T34" fmla="*/ 219 w 478"/>
                <a:gd name="T35" fmla="*/ 1 h 478"/>
                <a:gd name="T36" fmla="*/ 230 w 478"/>
                <a:gd name="T37" fmla="*/ 0 h 478"/>
                <a:gd name="T38" fmla="*/ 239 w 478"/>
                <a:gd name="T39" fmla="*/ 0 h 478"/>
                <a:gd name="T40" fmla="*/ 383 w 478"/>
                <a:gd name="T41" fmla="*/ 49 h 478"/>
                <a:gd name="T42" fmla="*/ 392 w 478"/>
                <a:gd name="T43" fmla="*/ 55 h 478"/>
                <a:gd name="T44" fmla="*/ 404 w 478"/>
                <a:gd name="T45" fmla="*/ 66 h 478"/>
                <a:gd name="T46" fmla="*/ 465 w 478"/>
                <a:gd name="T47" fmla="*/ 162 h 478"/>
                <a:gd name="T48" fmla="*/ 478 w 478"/>
                <a:gd name="T4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478">
                  <a:moveTo>
                    <a:pt x="478" y="239"/>
                  </a:moveTo>
                  <a:cubicBezTo>
                    <a:pt x="478" y="253"/>
                    <a:pt x="477" y="267"/>
                    <a:pt x="474" y="280"/>
                  </a:cubicBezTo>
                  <a:cubicBezTo>
                    <a:pt x="474" y="283"/>
                    <a:pt x="473" y="286"/>
                    <a:pt x="472" y="290"/>
                  </a:cubicBezTo>
                  <a:cubicBezTo>
                    <a:pt x="461" y="342"/>
                    <a:pt x="433" y="387"/>
                    <a:pt x="394" y="421"/>
                  </a:cubicBezTo>
                  <a:cubicBezTo>
                    <a:pt x="391" y="423"/>
                    <a:pt x="389" y="425"/>
                    <a:pt x="386" y="427"/>
                  </a:cubicBezTo>
                  <a:cubicBezTo>
                    <a:pt x="345" y="459"/>
                    <a:pt x="294" y="478"/>
                    <a:pt x="239" y="478"/>
                  </a:cubicBezTo>
                  <a:cubicBezTo>
                    <a:pt x="228" y="478"/>
                    <a:pt x="216" y="477"/>
                    <a:pt x="206" y="476"/>
                  </a:cubicBezTo>
                  <a:cubicBezTo>
                    <a:pt x="202" y="475"/>
                    <a:pt x="198" y="475"/>
                    <a:pt x="195" y="474"/>
                  </a:cubicBezTo>
                  <a:cubicBezTo>
                    <a:pt x="184" y="472"/>
                    <a:pt x="174" y="469"/>
                    <a:pt x="164" y="466"/>
                  </a:cubicBezTo>
                  <a:cubicBezTo>
                    <a:pt x="127" y="454"/>
                    <a:pt x="94" y="433"/>
                    <a:pt x="67" y="405"/>
                  </a:cubicBezTo>
                  <a:cubicBezTo>
                    <a:pt x="52" y="389"/>
                    <a:pt x="39" y="372"/>
                    <a:pt x="29" y="353"/>
                  </a:cubicBezTo>
                  <a:cubicBezTo>
                    <a:pt x="27" y="350"/>
                    <a:pt x="26" y="347"/>
                    <a:pt x="24" y="344"/>
                  </a:cubicBezTo>
                  <a:cubicBezTo>
                    <a:pt x="11" y="317"/>
                    <a:pt x="3" y="288"/>
                    <a:pt x="1" y="257"/>
                  </a:cubicBezTo>
                  <a:cubicBezTo>
                    <a:pt x="0" y="254"/>
                    <a:pt x="0" y="251"/>
                    <a:pt x="0" y="248"/>
                  </a:cubicBezTo>
                  <a:cubicBezTo>
                    <a:pt x="0" y="245"/>
                    <a:pt x="0" y="242"/>
                    <a:pt x="0" y="239"/>
                  </a:cubicBezTo>
                  <a:cubicBezTo>
                    <a:pt x="0" y="199"/>
                    <a:pt x="10" y="162"/>
                    <a:pt x="27" y="128"/>
                  </a:cubicBezTo>
                  <a:cubicBezTo>
                    <a:pt x="29" y="125"/>
                    <a:pt x="30" y="122"/>
                    <a:pt x="32" y="119"/>
                  </a:cubicBezTo>
                  <a:cubicBezTo>
                    <a:pt x="70" y="53"/>
                    <a:pt x="139" y="7"/>
                    <a:pt x="219" y="1"/>
                  </a:cubicBezTo>
                  <a:cubicBezTo>
                    <a:pt x="223" y="1"/>
                    <a:pt x="227" y="0"/>
                    <a:pt x="230" y="0"/>
                  </a:cubicBezTo>
                  <a:cubicBezTo>
                    <a:pt x="233" y="0"/>
                    <a:pt x="236" y="0"/>
                    <a:pt x="239" y="0"/>
                  </a:cubicBezTo>
                  <a:cubicBezTo>
                    <a:pt x="293" y="0"/>
                    <a:pt x="343" y="18"/>
                    <a:pt x="383" y="49"/>
                  </a:cubicBezTo>
                  <a:cubicBezTo>
                    <a:pt x="386" y="51"/>
                    <a:pt x="389" y="53"/>
                    <a:pt x="392" y="55"/>
                  </a:cubicBezTo>
                  <a:cubicBezTo>
                    <a:pt x="396" y="59"/>
                    <a:pt x="400" y="62"/>
                    <a:pt x="404" y="66"/>
                  </a:cubicBezTo>
                  <a:cubicBezTo>
                    <a:pt x="431" y="92"/>
                    <a:pt x="452" y="125"/>
                    <a:pt x="465" y="162"/>
                  </a:cubicBezTo>
                  <a:cubicBezTo>
                    <a:pt x="473" y="186"/>
                    <a:pt x="478" y="212"/>
                    <a:pt x="478" y="239"/>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4" name="Freeform 508"/>
            <p:cNvSpPr>
              <a:spLocks/>
            </p:cNvSpPr>
            <p:nvPr/>
          </p:nvSpPr>
          <p:spPr bwMode="auto">
            <a:xfrm>
              <a:off x="7275514" y="1717675"/>
              <a:ext cx="101600" cy="92075"/>
            </a:xfrm>
            <a:custGeom>
              <a:avLst/>
              <a:gdLst>
                <a:gd name="T0" fmla="*/ 84 w 93"/>
                <a:gd name="T1" fmla="*/ 10 h 85"/>
                <a:gd name="T2" fmla="*/ 62 w 93"/>
                <a:gd name="T3" fmla="*/ 61 h 85"/>
                <a:gd name="T4" fmla="*/ 9 w 93"/>
                <a:gd name="T5" fmla="*/ 75 h 85"/>
                <a:gd name="T6" fmla="*/ 30 w 93"/>
                <a:gd name="T7" fmla="*/ 24 h 85"/>
                <a:gd name="T8" fmla="*/ 84 w 93"/>
                <a:gd name="T9" fmla="*/ 10 h 85"/>
              </a:gdLst>
              <a:ahLst/>
              <a:cxnLst>
                <a:cxn ang="0">
                  <a:pos x="T0" y="T1"/>
                </a:cxn>
                <a:cxn ang="0">
                  <a:pos x="T2" y="T3"/>
                </a:cxn>
                <a:cxn ang="0">
                  <a:pos x="T4" y="T5"/>
                </a:cxn>
                <a:cxn ang="0">
                  <a:pos x="T6" y="T7"/>
                </a:cxn>
                <a:cxn ang="0">
                  <a:pos x="T8" y="T9"/>
                </a:cxn>
              </a:cxnLst>
              <a:rect l="0" t="0" r="r" b="b"/>
              <a:pathLst>
                <a:path w="93" h="85">
                  <a:moveTo>
                    <a:pt x="84" y="10"/>
                  </a:moveTo>
                  <a:cubicBezTo>
                    <a:pt x="93" y="20"/>
                    <a:pt x="83" y="43"/>
                    <a:pt x="62" y="61"/>
                  </a:cubicBezTo>
                  <a:cubicBezTo>
                    <a:pt x="42" y="79"/>
                    <a:pt x="18" y="85"/>
                    <a:pt x="9" y="75"/>
                  </a:cubicBezTo>
                  <a:cubicBezTo>
                    <a:pt x="0" y="64"/>
                    <a:pt x="10" y="41"/>
                    <a:pt x="30" y="24"/>
                  </a:cubicBezTo>
                  <a:cubicBezTo>
                    <a:pt x="51" y="6"/>
                    <a:pt x="75" y="0"/>
                    <a:pt x="84" y="10"/>
                  </a:cubicBezTo>
                  <a:close/>
                </a:path>
              </a:pathLst>
            </a:custGeom>
            <a:solidFill>
              <a:srgbClr val="FCE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Freeform 509"/>
            <p:cNvSpPr>
              <a:spLocks/>
            </p:cNvSpPr>
            <p:nvPr/>
          </p:nvSpPr>
          <p:spPr bwMode="auto">
            <a:xfrm>
              <a:off x="7207251" y="1698625"/>
              <a:ext cx="465138" cy="196850"/>
            </a:xfrm>
            <a:custGeom>
              <a:avLst/>
              <a:gdLst>
                <a:gd name="T0" fmla="*/ 422 w 431"/>
                <a:gd name="T1" fmla="*/ 0 h 182"/>
                <a:gd name="T2" fmla="*/ 191 w 431"/>
                <a:gd name="T3" fmla="*/ 171 h 182"/>
                <a:gd name="T4" fmla="*/ 185 w 431"/>
                <a:gd name="T5" fmla="*/ 171 h 182"/>
                <a:gd name="T6" fmla="*/ 174 w 431"/>
                <a:gd name="T7" fmla="*/ 170 h 182"/>
                <a:gd name="T8" fmla="*/ 6 w 431"/>
                <a:gd name="T9" fmla="*/ 83 h 182"/>
                <a:gd name="T10" fmla="*/ 0 w 431"/>
                <a:gd name="T11" fmla="*/ 94 h 182"/>
                <a:gd name="T12" fmla="*/ 173 w 431"/>
                <a:gd name="T13" fmla="*/ 182 h 182"/>
                <a:gd name="T14" fmla="*/ 184 w 431"/>
                <a:gd name="T15" fmla="*/ 182 h 182"/>
                <a:gd name="T16" fmla="*/ 191 w 431"/>
                <a:gd name="T17" fmla="*/ 182 h 182"/>
                <a:gd name="T18" fmla="*/ 431 w 431"/>
                <a:gd name="T19" fmla="*/ 8 h 182"/>
                <a:gd name="T20" fmla="*/ 422 w 431"/>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182">
                  <a:moveTo>
                    <a:pt x="422" y="0"/>
                  </a:moveTo>
                  <a:cubicBezTo>
                    <a:pt x="388" y="99"/>
                    <a:pt x="297" y="171"/>
                    <a:pt x="191" y="171"/>
                  </a:cubicBezTo>
                  <a:cubicBezTo>
                    <a:pt x="189" y="171"/>
                    <a:pt x="187" y="171"/>
                    <a:pt x="185" y="171"/>
                  </a:cubicBezTo>
                  <a:cubicBezTo>
                    <a:pt x="181" y="171"/>
                    <a:pt x="177" y="171"/>
                    <a:pt x="174" y="170"/>
                  </a:cubicBezTo>
                  <a:cubicBezTo>
                    <a:pt x="107" y="165"/>
                    <a:pt x="48" y="133"/>
                    <a:pt x="6" y="83"/>
                  </a:cubicBezTo>
                  <a:cubicBezTo>
                    <a:pt x="4" y="87"/>
                    <a:pt x="2" y="90"/>
                    <a:pt x="0" y="94"/>
                  </a:cubicBezTo>
                  <a:cubicBezTo>
                    <a:pt x="43" y="144"/>
                    <a:pt x="104" y="177"/>
                    <a:pt x="173" y="182"/>
                  </a:cubicBezTo>
                  <a:cubicBezTo>
                    <a:pt x="176" y="182"/>
                    <a:pt x="180" y="182"/>
                    <a:pt x="184" y="182"/>
                  </a:cubicBezTo>
                  <a:cubicBezTo>
                    <a:pt x="186" y="182"/>
                    <a:pt x="189" y="182"/>
                    <a:pt x="191" y="182"/>
                  </a:cubicBezTo>
                  <a:cubicBezTo>
                    <a:pt x="301" y="182"/>
                    <a:pt x="395" y="110"/>
                    <a:pt x="431" y="8"/>
                  </a:cubicBezTo>
                  <a:cubicBezTo>
                    <a:pt x="428" y="5"/>
                    <a:pt x="425" y="3"/>
                    <a:pt x="422" y="0"/>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Freeform 510"/>
            <p:cNvSpPr>
              <a:spLocks/>
            </p:cNvSpPr>
            <p:nvPr/>
          </p:nvSpPr>
          <p:spPr bwMode="auto">
            <a:xfrm>
              <a:off x="7202489" y="1976438"/>
              <a:ext cx="473075" cy="207963"/>
            </a:xfrm>
            <a:custGeom>
              <a:avLst/>
              <a:gdLst>
                <a:gd name="T0" fmla="*/ 194 w 437"/>
                <a:gd name="T1" fmla="*/ 0 h 192"/>
                <a:gd name="T2" fmla="*/ 184 w 437"/>
                <a:gd name="T3" fmla="*/ 0 h 192"/>
                <a:gd name="T4" fmla="*/ 172 w 437"/>
                <a:gd name="T5" fmla="*/ 1 h 192"/>
                <a:gd name="T6" fmla="*/ 0 w 437"/>
                <a:gd name="T7" fmla="*/ 92 h 192"/>
                <a:gd name="T8" fmla="*/ 5 w 437"/>
                <a:gd name="T9" fmla="*/ 104 h 192"/>
                <a:gd name="T10" fmla="*/ 172 w 437"/>
                <a:gd name="T11" fmla="*/ 12 h 192"/>
                <a:gd name="T12" fmla="*/ 184 w 437"/>
                <a:gd name="T13" fmla="*/ 11 h 192"/>
                <a:gd name="T14" fmla="*/ 194 w 437"/>
                <a:gd name="T15" fmla="*/ 11 h 192"/>
                <a:gd name="T16" fmla="*/ 428 w 437"/>
                <a:gd name="T17" fmla="*/ 192 h 192"/>
                <a:gd name="T18" fmla="*/ 437 w 437"/>
                <a:gd name="T19" fmla="*/ 184 h 192"/>
                <a:gd name="T20" fmla="*/ 194 w 437"/>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192">
                  <a:moveTo>
                    <a:pt x="194" y="0"/>
                  </a:moveTo>
                  <a:cubicBezTo>
                    <a:pt x="190" y="0"/>
                    <a:pt x="187" y="0"/>
                    <a:pt x="184" y="0"/>
                  </a:cubicBezTo>
                  <a:cubicBezTo>
                    <a:pt x="180" y="0"/>
                    <a:pt x="176" y="0"/>
                    <a:pt x="172" y="1"/>
                  </a:cubicBezTo>
                  <a:cubicBezTo>
                    <a:pt x="104" y="7"/>
                    <a:pt x="42" y="41"/>
                    <a:pt x="0" y="92"/>
                  </a:cubicBezTo>
                  <a:cubicBezTo>
                    <a:pt x="1" y="96"/>
                    <a:pt x="3" y="100"/>
                    <a:pt x="5" y="104"/>
                  </a:cubicBezTo>
                  <a:cubicBezTo>
                    <a:pt x="46" y="53"/>
                    <a:pt x="105" y="18"/>
                    <a:pt x="172" y="12"/>
                  </a:cubicBezTo>
                  <a:cubicBezTo>
                    <a:pt x="176" y="12"/>
                    <a:pt x="180" y="12"/>
                    <a:pt x="184" y="11"/>
                  </a:cubicBezTo>
                  <a:cubicBezTo>
                    <a:pt x="187" y="11"/>
                    <a:pt x="190" y="11"/>
                    <a:pt x="194" y="11"/>
                  </a:cubicBezTo>
                  <a:cubicBezTo>
                    <a:pt x="304" y="11"/>
                    <a:pt x="397" y="87"/>
                    <a:pt x="428" y="192"/>
                  </a:cubicBezTo>
                  <a:cubicBezTo>
                    <a:pt x="431" y="189"/>
                    <a:pt x="434" y="186"/>
                    <a:pt x="437" y="184"/>
                  </a:cubicBezTo>
                  <a:cubicBezTo>
                    <a:pt x="404" y="77"/>
                    <a:pt x="307" y="0"/>
                    <a:pt x="194" y="0"/>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11"/>
            <p:cNvSpPr>
              <a:spLocks/>
            </p:cNvSpPr>
            <p:nvPr/>
          </p:nvSpPr>
          <p:spPr bwMode="auto">
            <a:xfrm>
              <a:off x="7172326" y="1925638"/>
              <a:ext cx="606425" cy="82550"/>
            </a:xfrm>
            <a:custGeom>
              <a:avLst/>
              <a:gdLst>
                <a:gd name="T0" fmla="*/ 223 w 561"/>
                <a:gd name="T1" fmla="*/ 0 h 75"/>
                <a:gd name="T2" fmla="*/ 214 w 561"/>
                <a:gd name="T3" fmla="*/ 0 h 75"/>
                <a:gd name="T4" fmla="*/ 203 w 561"/>
                <a:gd name="T5" fmla="*/ 0 h 75"/>
                <a:gd name="T6" fmla="*/ 0 w 561"/>
                <a:gd name="T7" fmla="*/ 25 h 75"/>
                <a:gd name="T8" fmla="*/ 1 w 561"/>
                <a:gd name="T9" fmla="*/ 37 h 75"/>
                <a:gd name="T10" fmla="*/ 202 w 561"/>
                <a:gd name="T11" fmla="*/ 11 h 75"/>
                <a:gd name="T12" fmla="*/ 214 w 561"/>
                <a:gd name="T13" fmla="*/ 11 h 75"/>
                <a:gd name="T14" fmla="*/ 223 w 561"/>
                <a:gd name="T15" fmla="*/ 11 h 75"/>
                <a:gd name="T16" fmla="*/ 559 w 561"/>
                <a:gd name="T17" fmla="*/ 75 h 75"/>
                <a:gd name="T18" fmla="*/ 561 w 561"/>
                <a:gd name="T19" fmla="*/ 64 h 75"/>
                <a:gd name="T20" fmla="*/ 223 w 561"/>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75">
                  <a:moveTo>
                    <a:pt x="223" y="0"/>
                  </a:moveTo>
                  <a:cubicBezTo>
                    <a:pt x="220" y="0"/>
                    <a:pt x="217" y="0"/>
                    <a:pt x="214" y="0"/>
                  </a:cubicBezTo>
                  <a:cubicBezTo>
                    <a:pt x="210" y="0"/>
                    <a:pt x="207" y="0"/>
                    <a:pt x="203" y="0"/>
                  </a:cubicBezTo>
                  <a:cubicBezTo>
                    <a:pt x="131" y="1"/>
                    <a:pt x="62" y="10"/>
                    <a:pt x="0" y="25"/>
                  </a:cubicBezTo>
                  <a:cubicBezTo>
                    <a:pt x="1" y="29"/>
                    <a:pt x="1" y="33"/>
                    <a:pt x="1" y="37"/>
                  </a:cubicBezTo>
                  <a:cubicBezTo>
                    <a:pt x="62" y="22"/>
                    <a:pt x="130" y="13"/>
                    <a:pt x="202" y="11"/>
                  </a:cubicBezTo>
                  <a:cubicBezTo>
                    <a:pt x="206" y="11"/>
                    <a:pt x="210" y="11"/>
                    <a:pt x="214" y="11"/>
                  </a:cubicBezTo>
                  <a:cubicBezTo>
                    <a:pt x="217" y="11"/>
                    <a:pt x="220" y="11"/>
                    <a:pt x="223" y="11"/>
                  </a:cubicBezTo>
                  <a:cubicBezTo>
                    <a:pt x="352" y="11"/>
                    <a:pt x="469" y="35"/>
                    <a:pt x="559" y="75"/>
                  </a:cubicBezTo>
                  <a:cubicBezTo>
                    <a:pt x="560" y="71"/>
                    <a:pt x="560" y="67"/>
                    <a:pt x="561" y="64"/>
                  </a:cubicBezTo>
                  <a:cubicBezTo>
                    <a:pt x="470" y="24"/>
                    <a:pt x="352" y="0"/>
                    <a:pt x="223" y="0"/>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2"/>
            <p:cNvSpPr>
              <a:spLocks/>
            </p:cNvSpPr>
            <p:nvPr/>
          </p:nvSpPr>
          <p:spPr bwMode="auto">
            <a:xfrm>
              <a:off x="7389814" y="1636713"/>
              <a:ext cx="76200" cy="609600"/>
            </a:xfrm>
            <a:custGeom>
              <a:avLst/>
              <a:gdLst>
                <a:gd name="T0" fmla="*/ 12 w 71"/>
                <a:gd name="T1" fmla="*/ 324 h 562"/>
                <a:gd name="T2" fmla="*/ 12 w 71"/>
                <a:gd name="T3" fmla="*/ 313 h 562"/>
                <a:gd name="T4" fmla="*/ 13 w 71"/>
                <a:gd name="T5" fmla="*/ 278 h 562"/>
                <a:gd name="T6" fmla="*/ 13 w 71"/>
                <a:gd name="T7" fmla="*/ 267 h 562"/>
                <a:gd name="T8" fmla="*/ 15 w 71"/>
                <a:gd name="T9" fmla="*/ 239 h 562"/>
                <a:gd name="T10" fmla="*/ 16 w 71"/>
                <a:gd name="T11" fmla="*/ 228 h 562"/>
                <a:gd name="T12" fmla="*/ 71 w 71"/>
                <a:gd name="T13" fmla="*/ 0 h 562"/>
                <a:gd name="T14" fmla="*/ 59 w 71"/>
                <a:gd name="T15" fmla="*/ 0 h 562"/>
                <a:gd name="T16" fmla="*/ 5 w 71"/>
                <a:gd name="T17" fmla="*/ 227 h 562"/>
                <a:gd name="T18" fmla="*/ 4 w 71"/>
                <a:gd name="T19" fmla="*/ 239 h 562"/>
                <a:gd name="T20" fmla="*/ 2 w 71"/>
                <a:gd name="T21" fmla="*/ 267 h 562"/>
                <a:gd name="T22" fmla="*/ 1 w 71"/>
                <a:gd name="T23" fmla="*/ 278 h 562"/>
                <a:gd name="T24" fmla="*/ 0 w 71"/>
                <a:gd name="T25" fmla="*/ 314 h 562"/>
                <a:gd name="T26" fmla="*/ 0 w 71"/>
                <a:gd name="T27" fmla="*/ 325 h 562"/>
                <a:gd name="T28" fmla="*/ 1 w 71"/>
                <a:gd name="T29" fmla="*/ 354 h 562"/>
                <a:gd name="T30" fmla="*/ 30 w 71"/>
                <a:gd name="T31" fmla="*/ 560 h 562"/>
                <a:gd name="T32" fmla="*/ 42 w 71"/>
                <a:gd name="T33" fmla="*/ 562 h 562"/>
                <a:gd name="T34" fmla="*/ 13 w 71"/>
                <a:gd name="T35" fmla="*/ 354 h 562"/>
                <a:gd name="T36" fmla="*/ 12 w 71"/>
                <a:gd name="T37" fmla="*/ 32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 h="562">
                  <a:moveTo>
                    <a:pt x="12" y="324"/>
                  </a:moveTo>
                  <a:cubicBezTo>
                    <a:pt x="12" y="321"/>
                    <a:pt x="12" y="317"/>
                    <a:pt x="12" y="313"/>
                  </a:cubicBezTo>
                  <a:cubicBezTo>
                    <a:pt x="12" y="301"/>
                    <a:pt x="12" y="290"/>
                    <a:pt x="13" y="278"/>
                  </a:cubicBezTo>
                  <a:cubicBezTo>
                    <a:pt x="13" y="274"/>
                    <a:pt x="13" y="270"/>
                    <a:pt x="13" y="267"/>
                  </a:cubicBezTo>
                  <a:cubicBezTo>
                    <a:pt x="14" y="257"/>
                    <a:pt x="14" y="248"/>
                    <a:pt x="15" y="239"/>
                  </a:cubicBezTo>
                  <a:cubicBezTo>
                    <a:pt x="15" y="235"/>
                    <a:pt x="16" y="232"/>
                    <a:pt x="16" y="228"/>
                  </a:cubicBezTo>
                  <a:cubicBezTo>
                    <a:pt x="24" y="143"/>
                    <a:pt x="43" y="65"/>
                    <a:pt x="71" y="0"/>
                  </a:cubicBezTo>
                  <a:cubicBezTo>
                    <a:pt x="67" y="0"/>
                    <a:pt x="63" y="0"/>
                    <a:pt x="59" y="0"/>
                  </a:cubicBezTo>
                  <a:cubicBezTo>
                    <a:pt x="31" y="66"/>
                    <a:pt x="12" y="144"/>
                    <a:pt x="5" y="227"/>
                  </a:cubicBezTo>
                  <a:cubicBezTo>
                    <a:pt x="4" y="231"/>
                    <a:pt x="4" y="235"/>
                    <a:pt x="4" y="239"/>
                  </a:cubicBezTo>
                  <a:cubicBezTo>
                    <a:pt x="3" y="248"/>
                    <a:pt x="2" y="257"/>
                    <a:pt x="2" y="267"/>
                  </a:cubicBezTo>
                  <a:cubicBezTo>
                    <a:pt x="2" y="271"/>
                    <a:pt x="1" y="274"/>
                    <a:pt x="1" y="278"/>
                  </a:cubicBezTo>
                  <a:cubicBezTo>
                    <a:pt x="1" y="290"/>
                    <a:pt x="0" y="302"/>
                    <a:pt x="0" y="314"/>
                  </a:cubicBezTo>
                  <a:cubicBezTo>
                    <a:pt x="0" y="317"/>
                    <a:pt x="0" y="321"/>
                    <a:pt x="0" y="325"/>
                  </a:cubicBezTo>
                  <a:cubicBezTo>
                    <a:pt x="1" y="335"/>
                    <a:pt x="1" y="345"/>
                    <a:pt x="1" y="354"/>
                  </a:cubicBezTo>
                  <a:cubicBezTo>
                    <a:pt x="4" y="426"/>
                    <a:pt x="13" y="496"/>
                    <a:pt x="30" y="560"/>
                  </a:cubicBezTo>
                  <a:cubicBezTo>
                    <a:pt x="34" y="560"/>
                    <a:pt x="38" y="561"/>
                    <a:pt x="42" y="562"/>
                  </a:cubicBezTo>
                  <a:cubicBezTo>
                    <a:pt x="26" y="498"/>
                    <a:pt x="15" y="428"/>
                    <a:pt x="13" y="354"/>
                  </a:cubicBezTo>
                  <a:cubicBezTo>
                    <a:pt x="12" y="344"/>
                    <a:pt x="12" y="334"/>
                    <a:pt x="12" y="324"/>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13"/>
            <p:cNvSpPr>
              <a:spLocks/>
            </p:cNvSpPr>
            <p:nvPr/>
          </p:nvSpPr>
          <p:spPr bwMode="auto">
            <a:xfrm>
              <a:off x="7081839" y="1928813"/>
              <a:ext cx="290513" cy="860425"/>
            </a:xfrm>
            <a:custGeom>
              <a:avLst/>
              <a:gdLst>
                <a:gd name="T0" fmla="*/ 256 w 268"/>
                <a:gd name="T1" fmla="*/ 794 h 794"/>
                <a:gd name="T2" fmla="*/ 247 w 268"/>
                <a:gd name="T3" fmla="*/ 787 h 794"/>
                <a:gd name="T4" fmla="*/ 2 w 268"/>
                <a:gd name="T5" fmla="*/ 14 h 794"/>
                <a:gd name="T6" fmla="*/ 9 w 268"/>
                <a:gd name="T7" fmla="*/ 1 h 794"/>
                <a:gd name="T8" fmla="*/ 22 w 268"/>
                <a:gd name="T9" fmla="*/ 8 h 794"/>
                <a:gd name="T10" fmla="*/ 266 w 268"/>
                <a:gd name="T11" fmla="*/ 781 h 794"/>
                <a:gd name="T12" fmla="*/ 260 w 268"/>
                <a:gd name="T13" fmla="*/ 794 h 794"/>
                <a:gd name="T14" fmla="*/ 256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256" y="794"/>
                  </a:moveTo>
                  <a:cubicBezTo>
                    <a:pt x="252" y="794"/>
                    <a:pt x="248" y="792"/>
                    <a:pt x="247" y="787"/>
                  </a:cubicBezTo>
                  <a:lnTo>
                    <a:pt x="2" y="14"/>
                  </a:lnTo>
                  <a:cubicBezTo>
                    <a:pt x="0" y="9"/>
                    <a:pt x="3" y="3"/>
                    <a:pt x="9" y="1"/>
                  </a:cubicBezTo>
                  <a:cubicBezTo>
                    <a:pt x="14" y="0"/>
                    <a:pt x="20" y="3"/>
                    <a:pt x="22" y="8"/>
                  </a:cubicBezTo>
                  <a:lnTo>
                    <a:pt x="266" y="781"/>
                  </a:lnTo>
                  <a:cubicBezTo>
                    <a:pt x="268" y="786"/>
                    <a:pt x="265" y="792"/>
                    <a:pt x="260" y="794"/>
                  </a:cubicBezTo>
                  <a:lnTo>
                    <a:pt x="256" y="794"/>
                  </a:ln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14"/>
            <p:cNvSpPr>
              <a:spLocks/>
            </p:cNvSpPr>
            <p:nvPr/>
          </p:nvSpPr>
          <p:spPr bwMode="auto">
            <a:xfrm>
              <a:off x="7264401" y="1928813"/>
              <a:ext cx="288925" cy="860425"/>
            </a:xfrm>
            <a:custGeom>
              <a:avLst/>
              <a:gdLst>
                <a:gd name="T0" fmla="*/ 256 w 268"/>
                <a:gd name="T1" fmla="*/ 794 h 794"/>
                <a:gd name="T2" fmla="*/ 247 w 268"/>
                <a:gd name="T3" fmla="*/ 787 h 794"/>
                <a:gd name="T4" fmla="*/ 2 w 268"/>
                <a:gd name="T5" fmla="*/ 14 h 794"/>
                <a:gd name="T6" fmla="*/ 9 w 268"/>
                <a:gd name="T7" fmla="*/ 1 h 794"/>
                <a:gd name="T8" fmla="*/ 22 w 268"/>
                <a:gd name="T9" fmla="*/ 8 h 794"/>
                <a:gd name="T10" fmla="*/ 266 w 268"/>
                <a:gd name="T11" fmla="*/ 781 h 794"/>
                <a:gd name="T12" fmla="*/ 260 w 268"/>
                <a:gd name="T13" fmla="*/ 794 h 794"/>
                <a:gd name="T14" fmla="*/ 256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256" y="794"/>
                  </a:moveTo>
                  <a:cubicBezTo>
                    <a:pt x="252" y="794"/>
                    <a:pt x="248" y="792"/>
                    <a:pt x="247" y="787"/>
                  </a:cubicBezTo>
                  <a:lnTo>
                    <a:pt x="2" y="14"/>
                  </a:lnTo>
                  <a:cubicBezTo>
                    <a:pt x="0" y="9"/>
                    <a:pt x="3" y="3"/>
                    <a:pt x="9" y="1"/>
                  </a:cubicBezTo>
                  <a:cubicBezTo>
                    <a:pt x="14" y="0"/>
                    <a:pt x="20" y="3"/>
                    <a:pt x="22" y="8"/>
                  </a:cubicBezTo>
                  <a:lnTo>
                    <a:pt x="266" y="781"/>
                  </a:lnTo>
                  <a:cubicBezTo>
                    <a:pt x="268" y="786"/>
                    <a:pt x="265" y="792"/>
                    <a:pt x="260" y="794"/>
                  </a:cubicBezTo>
                  <a:lnTo>
                    <a:pt x="256" y="794"/>
                  </a:ln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15"/>
            <p:cNvSpPr>
              <a:spLocks/>
            </p:cNvSpPr>
            <p:nvPr/>
          </p:nvSpPr>
          <p:spPr bwMode="auto">
            <a:xfrm>
              <a:off x="7505701" y="1928813"/>
              <a:ext cx="193675" cy="557213"/>
            </a:xfrm>
            <a:custGeom>
              <a:avLst/>
              <a:gdLst>
                <a:gd name="T0" fmla="*/ 168 w 179"/>
                <a:gd name="T1" fmla="*/ 514 h 514"/>
                <a:gd name="T2" fmla="*/ 158 w 179"/>
                <a:gd name="T3" fmla="*/ 507 h 514"/>
                <a:gd name="T4" fmla="*/ 2 w 179"/>
                <a:gd name="T5" fmla="*/ 14 h 514"/>
                <a:gd name="T6" fmla="*/ 9 w 179"/>
                <a:gd name="T7" fmla="*/ 1 h 514"/>
                <a:gd name="T8" fmla="*/ 22 w 179"/>
                <a:gd name="T9" fmla="*/ 8 h 514"/>
                <a:gd name="T10" fmla="*/ 178 w 179"/>
                <a:gd name="T11" fmla="*/ 501 h 514"/>
                <a:gd name="T12" fmla="*/ 171 w 179"/>
                <a:gd name="T13" fmla="*/ 514 h 514"/>
                <a:gd name="T14" fmla="*/ 168 w 179"/>
                <a:gd name="T15" fmla="*/ 514 h 5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514">
                  <a:moveTo>
                    <a:pt x="168" y="514"/>
                  </a:moveTo>
                  <a:cubicBezTo>
                    <a:pt x="163" y="514"/>
                    <a:pt x="159" y="511"/>
                    <a:pt x="158" y="507"/>
                  </a:cubicBezTo>
                  <a:lnTo>
                    <a:pt x="2" y="14"/>
                  </a:lnTo>
                  <a:cubicBezTo>
                    <a:pt x="0" y="9"/>
                    <a:pt x="3" y="3"/>
                    <a:pt x="9" y="1"/>
                  </a:cubicBezTo>
                  <a:cubicBezTo>
                    <a:pt x="14" y="0"/>
                    <a:pt x="20" y="3"/>
                    <a:pt x="22" y="8"/>
                  </a:cubicBezTo>
                  <a:lnTo>
                    <a:pt x="178" y="501"/>
                  </a:lnTo>
                  <a:cubicBezTo>
                    <a:pt x="179" y="506"/>
                    <a:pt x="176" y="512"/>
                    <a:pt x="171" y="514"/>
                  </a:cubicBezTo>
                  <a:lnTo>
                    <a:pt x="168" y="514"/>
                  </a:ln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16"/>
            <p:cNvSpPr>
              <a:spLocks/>
            </p:cNvSpPr>
            <p:nvPr/>
          </p:nvSpPr>
          <p:spPr bwMode="auto">
            <a:xfrm>
              <a:off x="7185026" y="1928813"/>
              <a:ext cx="127000" cy="347663"/>
            </a:xfrm>
            <a:custGeom>
              <a:avLst/>
              <a:gdLst>
                <a:gd name="T0" fmla="*/ 11 w 117"/>
                <a:gd name="T1" fmla="*/ 320 h 320"/>
                <a:gd name="T2" fmla="*/ 8 w 117"/>
                <a:gd name="T3" fmla="*/ 319 h 320"/>
                <a:gd name="T4" fmla="*/ 1 w 117"/>
                <a:gd name="T5" fmla="*/ 306 h 320"/>
                <a:gd name="T6" fmla="*/ 96 w 117"/>
                <a:gd name="T7" fmla="*/ 8 h 320"/>
                <a:gd name="T8" fmla="*/ 109 w 117"/>
                <a:gd name="T9" fmla="*/ 1 h 320"/>
                <a:gd name="T10" fmla="*/ 115 w 117"/>
                <a:gd name="T11" fmla="*/ 14 h 320"/>
                <a:gd name="T12" fmla="*/ 21 w 117"/>
                <a:gd name="T13" fmla="*/ 312 h 320"/>
                <a:gd name="T14" fmla="*/ 11 w 117"/>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20">
                  <a:moveTo>
                    <a:pt x="11" y="320"/>
                  </a:moveTo>
                  <a:lnTo>
                    <a:pt x="8" y="319"/>
                  </a:lnTo>
                  <a:cubicBezTo>
                    <a:pt x="3" y="317"/>
                    <a:pt x="0" y="312"/>
                    <a:pt x="1" y="306"/>
                  </a:cubicBezTo>
                  <a:lnTo>
                    <a:pt x="96" y="8"/>
                  </a:lnTo>
                  <a:cubicBezTo>
                    <a:pt x="97" y="3"/>
                    <a:pt x="103" y="0"/>
                    <a:pt x="109" y="1"/>
                  </a:cubicBezTo>
                  <a:cubicBezTo>
                    <a:pt x="114" y="3"/>
                    <a:pt x="117" y="9"/>
                    <a:pt x="115" y="14"/>
                  </a:cubicBezTo>
                  <a:lnTo>
                    <a:pt x="21" y="312"/>
                  </a:lnTo>
                  <a:cubicBezTo>
                    <a:pt x="20" y="317"/>
                    <a:pt x="15" y="320"/>
                    <a:pt x="11" y="320"/>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17"/>
            <p:cNvSpPr>
              <a:spLocks/>
            </p:cNvSpPr>
            <p:nvPr/>
          </p:nvSpPr>
          <p:spPr bwMode="auto">
            <a:xfrm>
              <a:off x="7264401" y="1928813"/>
              <a:ext cx="288925" cy="860425"/>
            </a:xfrm>
            <a:custGeom>
              <a:avLst/>
              <a:gdLst>
                <a:gd name="T0" fmla="*/ 12 w 268"/>
                <a:gd name="T1" fmla="*/ 794 h 794"/>
                <a:gd name="T2" fmla="*/ 9 w 268"/>
                <a:gd name="T3" fmla="*/ 794 h 794"/>
                <a:gd name="T4" fmla="*/ 2 w 268"/>
                <a:gd name="T5" fmla="*/ 781 h 794"/>
                <a:gd name="T6" fmla="*/ 247 w 268"/>
                <a:gd name="T7" fmla="*/ 8 h 794"/>
                <a:gd name="T8" fmla="*/ 260 w 268"/>
                <a:gd name="T9" fmla="*/ 1 h 794"/>
                <a:gd name="T10" fmla="*/ 266 w 268"/>
                <a:gd name="T11" fmla="*/ 14 h 794"/>
                <a:gd name="T12" fmla="*/ 22 w 268"/>
                <a:gd name="T13" fmla="*/ 787 h 794"/>
                <a:gd name="T14" fmla="*/ 12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12" y="794"/>
                  </a:moveTo>
                  <a:lnTo>
                    <a:pt x="9" y="794"/>
                  </a:lnTo>
                  <a:cubicBezTo>
                    <a:pt x="3" y="792"/>
                    <a:pt x="0" y="786"/>
                    <a:pt x="2" y="781"/>
                  </a:cubicBezTo>
                  <a:lnTo>
                    <a:pt x="247" y="8"/>
                  </a:lnTo>
                  <a:cubicBezTo>
                    <a:pt x="248" y="3"/>
                    <a:pt x="254" y="0"/>
                    <a:pt x="260" y="1"/>
                  </a:cubicBezTo>
                  <a:cubicBezTo>
                    <a:pt x="265" y="3"/>
                    <a:pt x="268" y="9"/>
                    <a:pt x="266" y="14"/>
                  </a:cubicBezTo>
                  <a:lnTo>
                    <a:pt x="22" y="787"/>
                  </a:lnTo>
                  <a:cubicBezTo>
                    <a:pt x="20" y="792"/>
                    <a:pt x="16" y="794"/>
                    <a:pt x="12" y="794"/>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18"/>
            <p:cNvSpPr>
              <a:spLocks/>
            </p:cNvSpPr>
            <p:nvPr/>
          </p:nvSpPr>
          <p:spPr bwMode="auto">
            <a:xfrm>
              <a:off x="7458076" y="1928813"/>
              <a:ext cx="288925" cy="860425"/>
            </a:xfrm>
            <a:custGeom>
              <a:avLst/>
              <a:gdLst>
                <a:gd name="T0" fmla="*/ 12 w 268"/>
                <a:gd name="T1" fmla="*/ 794 h 794"/>
                <a:gd name="T2" fmla="*/ 9 w 268"/>
                <a:gd name="T3" fmla="*/ 794 h 794"/>
                <a:gd name="T4" fmla="*/ 2 w 268"/>
                <a:gd name="T5" fmla="*/ 781 h 794"/>
                <a:gd name="T6" fmla="*/ 247 w 268"/>
                <a:gd name="T7" fmla="*/ 8 h 794"/>
                <a:gd name="T8" fmla="*/ 260 w 268"/>
                <a:gd name="T9" fmla="*/ 1 h 794"/>
                <a:gd name="T10" fmla="*/ 266 w 268"/>
                <a:gd name="T11" fmla="*/ 14 h 794"/>
                <a:gd name="T12" fmla="*/ 22 w 268"/>
                <a:gd name="T13" fmla="*/ 787 h 794"/>
                <a:gd name="T14" fmla="*/ 12 w 268"/>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794">
                  <a:moveTo>
                    <a:pt x="12" y="794"/>
                  </a:moveTo>
                  <a:lnTo>
                    <a:pt x="9" y="794"/>
                  </a:lnTo>
                  <a:cubicBezTo>
                    <a:pt x="3" y="792"/>
                    <a:pt x="0" y="786"/>
                    <a:pt x="2" y="781"/>
                  </a:cubicBezTo>
                  <a:lnTo>
                    <a:pt x="247" y="8"/>
                  </a:lnTo>
                  <a:cubicBezTo>
                    <a:pt x="249" y="3"/>
                    <a:pt x="254" y="0"/>
                    <a:pt x="260" y="1"/>
                  </a:cubicBezTo>
                  <a:cubicBezTo>
                    <a:pt x="265" y="3"/>
                    <a:pt x="268" y="9"/>
                    <a:pt x="266" y="14"/>
                  </a:cubicBezTo>
                  <a:lnTo>
                    <a:pt x="22" y="787"/>
                  </a:lnTo>
                  <a:cubicBezTo>
                    <a:pt x="20" y="792"/>
                    <a:pt x="16" y="794"/>
                    <a:pt x="12" y="794"/>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19"/>
            <p:cNvSpPr>
              <a:spLocks/>
            </p:cNvSpPr>
            <p:nvPr/>
          </p:nvSpPr>
          <p:spPr bwMode="auto">
            <a:xfrm>
              <a:off x="7050089" y="1925638"/>
              <a:ext cx="849313" cy="44450"/>
            </a:xfrm>
            <a:custGeom>
              <a:avLst/>
              <a:gdLst>
                <a:gd name="T0" fmla="*/ 764 w 784"/>
                <a:gd name="T1" fmla="*/ 41 h 41"/>
                <a:gd name="T2" fmla="*/ 20 w 784"/>
                <a:gd name="T3" fmla="*/ 41 h 41"/>
                <a:gd name="T4" fmla="*/ 0 w 784"/>
                <a:gd name="T5" fmla="*/ 20 h 41"/>
                <a:gd name="T6" fmla="*/ 20 w 784"/>
                <a:gd name="T7" fmla="*/ 0 h 41"/>
                <a:gd name="T8" fmla="*/ 764 w 784"/>
                <a:gd name="T9" fmla="*/ 0 h 41"/>
                <a:gd name="T10" fmla="*/ 784 w 784"/>
                <a:gd name="T11" fmla="*/ 20 h 41"/>
                <a:gd name="T12" fmla="*/ 764 w 78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784" h="41">
                  <a:moveTo>
                    <a:pt x="764" y="41"/>
                  </a:moveTo>
                  <a:lnTo>
                    <a:pt x="20" y="41"/>
                  </a:lnTo>
                  <a:cubicBezTo>
                    <a:pt x="9" y="41"/>
                    <a:pt x="0" y="32"/>
                    <a:pt x="0" y="20"/>
                  </a:cubicBezTo>
                  <a:cubicBezTo>
                    <a:pt x="0" y="9"/>
                    <a:pt x="9" y="0"/>
                    <a:pt x="20" y="0"/>
                  </a:cubicBezTo>
                  <a:lnTo>
                    <a:pt x="764" y="0"/>
                  </a:lnTo>
                  <a:cubicBezTo>
                    <a:pt x="775" y="0"/>
                    <a:pt x="784" y="9"/>
                    <a:pt x="784" y="20"/>
                  </a:cubicBezTo>
                  <a:cubicBezTo>
                    <a:pt x="784" y="32"/>
                    <a:pt x="775" y="41"/>
                    <a:pt x="764" y="41"/>
                  </a:cubicBezTo>
                  <a:close/>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20"/>
            <p:cNvSpPr>
              <a:spLocks/>
            </p:cNvSpPr>
            <p:nvPr/>
          </p:nvSpPr>
          <p:spPr bwMode="auto">
            <a:xfrm>
              <a:off x="7105651" y="1925638"/>
              <a:ext cx="692150" cy="44450"/>
            </a:xfrm>
            <a:custGeom>
              <a:avLst/>
              <a:gdLst>
                <a:gd name="T0" fmla="*/ 620 w 640"/>
                <a:gd name="T1" fmla="*/ 41 h 41"/>
                <a:gd name="T2" fmla="*/ 21 w 640"/>
                <a:gd name="T3" fmla="*/ 41 h 41"/>
                <a:gd name="T4" fmla="*/ 0 w 640"/>
                <a:gd name="T5" fmla="*/ 20 h 41"/>
                <a:gd name="T6" fmla="*/ 21 w 640"/>
                <a:gd name="T7" fmla="*/ 0 h 41"/>
                <a:gd name="T8" fmla="*/ 620 w 640"/>
                <a:gd name="T9" fmla="*/ 0 h 41"/>
                <a:gd name="T10" fmla="*/ 640 w 640"/>
                <a:gd name="T11" fmla="*/ 20 h 41"/>
                <a:gd name="T12" fmla="*/ 620 w 64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640" h="41">
                  <a:moveTo>
                    <a:pt x="620" y="41"/>
                  </a:moveTo>
                  <a:lnTo>
                    <a:pt x="21" y="41"/>
                  </a:lnTo>
                  <a:cubicBezTo>
                    <a:pt x="9" y="41"/>
                    <a:pt x="0" y="32"/>
                    <a:pt x="0" y="20"/>
                  </a:cubicBezTo>
                  <a:cubicBezTo>
                    <a:pt x="0" y="9"/>
                    <a:pt x="9" y="0"/>
                    <a:pt x="21" y="0"/>
                  </a:cubicBezTo>
                  <a:lnTo>
                    <a:pt x="620" y="0"/>
                  </a:lnTo>
                  <a:cubicBezTo>
                    <a:pt x="631" y="0"/>
                    <a:pt x="640" y="9"/>
                    <a:pt x="640" y="20"/>
                  </a:cubicBezTo>
                  <a:cubicBezTo>
                    <a:pt x="640" y="32"/>
                    <a:pt x="631" y="41"/>
                    <a:pt x="620" y="41"/>
                  </a:cubicBezTo>
                  <a:close/>
                </a:path>
              </a:pathLst>
            </a:custGeom>
            <a:solidFill>
              <a:srgbClr val="3F5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521"/>
            <p:cNvSpPr>
              <a:spLocks/>
            </p:cNvSpPr>
            <p:nvPr/>
          </p:nvSpPr>
          <p:spPr bwMode="auto">
            <a:xfrm>
              <a:off x="7248526" y="1928813"/>
              <a:ext cx="117475" cy="30163"/>
            </a:xfrm>
            <a:custGeom>
              <a:avLst/>
              <a:gdLst>
                <a:gd name="T0" fmla="*/ 95 w 108"/>
                <a:gd name="T1" fmla="*/ 27 h 27"/>
                <a:gd name="T2" fmla="*/ 13 w 108"/>
                <a:gd name="T3" fmla="*/ 27 h 27"/>
                <a:gd name="T4" fmla="*/ 0 w 108"/>
                <a:gd name="T5" fmla="*/ 14 h 27"/>
                <a:gd name="T6" fmla="*/ 13 w 108"/>
                <a:gd name="T7" fmla="*/ 0 h 27"/>
                <a:gd name="T8" fmla="*/ 95 w 108"/>
                <a:gd name="T9" fmla="*/ 0 h 27"/>
                <a:gd name="T10" fmla="*/ 108 w 108"/>
                <a:gd name="T11" fmla="*/ 14 h 27"/>
                <a:gd name="T12" fmla="*/ 95 w 108"/>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08" h="27">
                  <a:moveTo>
                    <a:pt x="95" y="27"/>
                  </a:moveTo>
                  <a:lnTo>
                    <a:pt x="13" y="27"/>
                  </a:lnTo>
                  <a:cubicBezTo>
                    <a:pt x="6" y="27"/>
                    <a:pt x="0" y="21"/>
                    <a:pt x="0" y="14"/>
                  </a:cubicBezTo>
                  <a:cubicBezTo>
                    <a:pt x="0" y="6"/>
                    <a:pt x="6" y="0"/>
                    <a:pt x="13" y="0"/>
                  </a:cubicBezTo>
                  <a:lnTo>
                    <a:pt x="95" y="0"/>
                  </a:lnTo>
                  <a:cubicBezTo>
                    <a:pt x="102" y="0"/>
                    <a:pt x="108" y="6"/>
                    <a:pt x="108" y="14"/>
                  </a:cubicBezTo>
                  <a:cubicBezTo>
                    <a:pt x="108" y="21"/>
                    <a:pt x="102" y="27"/>
                    <a:pt x="95" y="27"/>
                  </a:cubicBezTo>
                  <a:close/>
                </a:path>
              </a:pathLst>
            </a:custGeom>
            <a:solidFill>
              <a:srgbClr val="DDE6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38" name="Group 1337"/>
          <p:cNvGrpSpPr/>
          <p:nvPr/>
        </p:nvGrpSpPr>
        <p:grpSpPr>
          <a:xfrm>
            <a:off x="7655149" y="1553873"/>
            <a:ext cx="181725" cy="387233"/>
            <a:chOff x="8916989" y="0"/>
            <a:chExt cx="473075" cy="1008063"/>
          </a:xfrm>
        </p:grpSpPr>
        <p:sp>
          <p:nvSpPr>
            <p:cNvPr id="1339" name="Rectangle 522"/>
            <p:cNvSpPr>
              <a:spLocks noChangeArrowheads="1"/>
            </p:cNvSpPr>
            <p:nvPr/>
          </p:nvSpPr>
          <p:spPr bwMode="auto">
            <a:xfrm>
              <a:off x="9344026" y="211138"/>
              <a:ext cx="46038" cy="503238"/>
            </a:xfrm>
            <a:prstGeom prst="rect">
              <a:avLst/>
            </a:prstGeom>
            <a:solidFill>
              <a:srgbClr val="3D42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Freeform 523"/>
            <p:cNvSpPr>
              <a:spLocks/>
            </p:cNvSpPr>
            <p:nvPr/>
          </p:nvSpPr>
          <p:spPr bwMode="auto">
            <a:xfrm>
              <a:off x="9193214" y="698500"/>
              <a:ext cx="142875" cy="63500"/>
            </a:xfrm>
            <a:custGeom>
              <a:avLst/>
              <a:gdLst>
                <a:gd name="T0" fmla="*/ 90 w 90"/>
                <a:gd name="T1" fmla="*/ 0 h 40"/>
                <a:gd name="T2" fmla="*/ 0 w 90"/>
                <a:gd name="T3" fmla="*/ 0 h 40"/>
                <a:gd name="T4" fmla="*/ 0 w 90"/>
                <a:gd name="T5" fmla="*/ 40 h 40"/>
                <a:gd name="T6" fmla="*/ 87 w 90"/>
                <a:gd name="T7" fmla="*/ 40 h 40"/>
                <a:gd name="T8" fmla="*/ 90 w 90"/>
                <a:gd name="T9" fmla="*/ 0 h 40"/>
              </a:gdLst>
              <a:ahLst/>
              <a:cxnLst>
                <a:cxn ang="0">
                  <a:pos x="T0" y="T1"/>
                </a:cxn>
                <a:cxn ang="0">
                  <a:pos x="T2" y="T3"/>
                </a:cxn>
                <a:cxn ang="0">
                  <a:pos x="T4" y="T5"/>
                </a:cxn>
                <a:cxn ang="0">
                  <a:pos x="T6" y="T7"/>
                </a:cxn>
                <a:cxn ang="0">
                  <a:pos x="T8" y="T9"/>
                </a:cxn>
              </a:cxnLst>
              <a:rect l="0" t="0" r="r" b="b"/>
              <a:pathLst>
                <a:path w="90" h="40">
                  <a:moveTo>
                    <a:pt x="90" y="0"/>
                  </a:moveTo>
                  <a:lnTo>
                    <a:pt x="0" y="0"/>
                  </a:lnTo>
                  <a:lnTo>
                    <a:pt x="0" y="40"/>
                  </a:lnTo>
                  <a:lnTo>
                    <a:pt x="87" y="40"/>
                  </a:lnTo>
                  <a:lnTo>
                    <a:pt x="90" y="0"/>
                  </a:lnTo>
                  <a:close/>
                </a:path>
              </a:pathLst>
            </a:custGeom>
            <a:solidFill>
              <a:srgbClr val="3D4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Rectangle 524"/>
            <p:cNvSpPr>
              <a:spLocks noChangeArrowheads="1"/>
            </p:cNvSpPr>
            <p:nvPr/>
          </p:nvSpPr>
          <p:spPr bwMode="auto">
            <a:xfrm>
              <a:off x="9283701" y="0"/>
              <a:ext cx="79375" cy="714375"/>
            </a:xfrm>
            <a:prstGeom prst="rect">
              <a:avLst/>
            </a:prstGeom>
            <a:solidFill>
              <a:srgbClr val="4C5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Freeform 525"/>
            <p:cNvSpPr>
              <a:spLocks noEditPoints="1"/>
            </p:cNvSpPr>
            <p:nvPr/>
          </p:nvSpPr>
          <p:spPr bwMode="auto">
            <a:xfrm>
              <a:off x="8924926" y="628650"/>
              <a:ext cx="398463" cy="379413"/>
            </a:xfrm>
            <a:custGeom>
              <a:avLst/>
              <a:gdLst>
                <a:gd name="T0" fmla="*/ 184 w 368"/>
                <a:gd name="T1" fmla="*/ 26 h 351"/>
                <a:gd name="T2" fmla="*/ 26 w 368"/>
                <a:gd name="T3" fmla="*/ 175 h 351"/>
                <a:gd name="T4" fmla="*/ 184 w 368"/>
                <a:gd name="T5" fmla="*/ 325 h 351"/>
                <a:gd name="T6" fmla="*/ 343 w 368"/>
                <a:gd name="T7" fmla="*/ 175 h 351"/>
                <a:gd name="T8" fmla="*/ 184 w 368"/>
                <a:gd name="T9" fmla="*/ 26 h 351"/>
                <a:gd name="T10" fmla="*/ 184 w 368"/>
                <a:gd name="T11" fmla="*/ 351 h 351"/>
                <a:gd name="T12" fmla="*/ 0 w 368"/>
                <a:gd name="T13" fmla="*/ 175 h 351"/>
                <a:gd name="T14" fmla="*/ 184 w 368"/>
                <a:gd name="T15" fmla="*/ 0 h 351"/>
                <a:gd name="T16" fmla="*/ 368 w 368"/>
                <a:gd name="T17" fmla="*/ 175 h 351"/>
                <a:gd name="T18" fmla="*/ 184 w 368"/>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51">
                  <a:moveTo>
                    <a:pt x="184" y="26"/>
                  </a:moveTo>
                  <a:cubicBezTo>
                    <a:pt x="97" y="26"/>
                    <a:pt x="26" y="93"/>
                    <a:pt x="26" y="175"/>
                  </a:cubicBezTo>
                  <a:cubicBezTo>
                    <a:pt x="26" y="258"/>
                    <a:pt x="97" y="325"/>
                    <a:pt x="184" y="325"/>
                  </a:cubicBezTo>
                  <a:cubicBezTo>
                    <a:pt x="272" y="325"/>
                    <a:pt x="343" y="258"/>
                    <a:pt x="343" y="175"/>
                  </a:cubicBezTo>
                  <a:cubicBezTo>
                    <a:pt x="343" y="93"/>
                    <a:pt x="272" y="26"/>
                    <a:pt x="184" y="26"/>
                  </a:cubicBezTo>
                  <a:close/>
                  <a:moveTo>
                    <a:pt x="184" y="351"/>
                  </a:moveTo>
                  <a:cubicBezTo>
                    <a:pt x="83" y="351"/>
                    <a:pt x="0" y="272"/>
                    <a:pt x="0" y="175"/>
                  </a:cubicBezTo>
                  <a:cubicBezTo>
                    <a:pt x="0" y="79"/>
                    <a:pt x="83" y="0"/>
                    <a:pt x="184" y="0"/>
                  </a:cubicBezTo>
                  <a:cubicBezTo>
                    <a:pt x="286" y="0"/>
                    <a:pt x="368" y="79"/>
                    <a:pt x="368" y="175"/>
                  </a:cubicBezTo>
                  <a:cubicBezTo>
                    <a:pt x="368" y="272"/>
                    <a:pt x="286" y="351"/>
                    <a:pt x="184" y="351"/>
                  </a:cubicBezTo>
                  <a:close/>
                </a:path>
              </a:pathLst>
            </a:custGeom>
            <a:solidFill>
              <a:srgbClr val="8F9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Freeform 526"/>
            <p:cNvSpPr>
              <a:spLocks/>
            </p:cNvSpPr>
            <p:nvPr/>
          </p:nvSpPr>
          <p:spPr bwMode="auto">
            <a:xfrm>
              <a:off x="8924926" y="628650"/>
              <a:ext cx="398463" cy="192088"/>
            </a:xfrm>
            <a:custGeom>
              <a:avLst/>
              <a:gdLst>
                <a:gd name="T0" fmla="*/ 355 w 369"/>
                <a:gd name="T1" fmla="*/ 177 h 177"/>
                <a:gd name="T2" fmla="*/ 343 w 369"/>
                <a:gd name="T3" fmla="*/ 166 h 177"/>
                <a:gd name="T4" fmla="*/ 184 w 369"/>
                <a:gd name="T5" fmla="*/ 26 h 177"/>
                <a:gd name="T6" fmla="*/ 26 w 369"/>
                <a:gd name="T7" fmla="*/ 159 h 177"/>
                <a:gd name="T8" fmla="*/ 12 w 369"/>
                <a:gd name="T9" fmla="*/ 170 h 177"/>
                <a:gd name="T10" fmla="*/ 1 w 369"/>
                <a:gd name="T11" fmla="*/ 156 h 177"/>
                <a:gd name="T12" fmla="*/ 184 w 369"/>
                <a:gd name="T13" fmla="*/ 0 h 177"/>
                <a:gd name="T14" fmla="*/ 368 w 369"/>
                <a:gd name="T15" fmla="*/ 164 h 177"/>
                <a:gd name="T16" fmla="*/ 356 w 369"/>
                <a:gd name="T17" fmla="*/ 177 h 177"/>
                <a:gd name="T18" fmla="*/ 355 w 369"/>
                <a:gd name="T1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177">
                  <a:moveTo>
                    <a:pt x="355" y="177"/>
                  </a:moveTo>
                  <a:cubicBezTo>
                    <a:pt x="349" y="177"/>
                    <a:pt x="343" y="172"/>
                    <a:pt x="343" y="166"/>
                  </a:cubicBezTo>
                  <a:cubicBezTo>
                    <a:pt x="337" y="87"/>
                    <a:pt x="268" y="26"/>
                    <a:pt x="184" y="26"/>
                  </a:cubicBezTo>
                  <a:cubicBezTo>
                    <a:pt x="103" y="26"/>
                    <a:pt x="35" y="83"/>
                    <a:pt x="26" y="159"/>
                  </a:cubicBezTo>
                  <a:cubicBezTo>
                    <a:pt x="26" y="166"/>
                    <a:pt x="19" y="171"/>
                    <a:pt x="12" y="170"/>
                  </a:cubicBezTo>
                  <a:cubicBezTo>
                    <a:pt x="6" y="170"/>
                    <a:pt x="0" y="163"/>
                    <a:pt x="1" y="156"/>
                  </a:cubicBezTo>
                  <a:cubicBezTo>
                    <a:pt x="11" y="67"/>
                    <a:pt x="90" y="0"/>
                    <a:pt x="184" y="0"/>
                  </a:cubicBezTo>
                  <a:cubicBezTo>
                    <a:pt x="281" y="0"/>
                    <a:pt x="362" y="72"/>
                    <a:pt x="368" y="164"/>
                  </a:cubicBezTo>
                  <a:cubicBezTo>
                    <a:pt x="369" y="171"/>
                    <a:pt x="363" y="177"/>
                    <a:pt x="356" y="177"/>
                  </a:cubicBezTo>
                  <a:lnTo>
                    <a:pt x="355" y="177"/>
                  </a:lnTo>
                </a:path>
              </a:pathLst>
            </a:custGeom>
            <a:solidFill>
              <a:srgbClr val="767D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527"/>
            <p:cNvSpPr>
              <a:spLocks/>
            </p:cNvSpPr>
            <p:nvPr/>
          </p:nvSpPr>
          <p:spPr bwMode="auto">
            <a:xfrm>
              <a:off x="8991601" y="939800"/>
              <a:ext cx="153988" cy="68263"/>
            </a:xfrm>
            <a:custGeom>
              <a:avLst/>
              <a:gdLst>
                <a:gd name="T0" fmla="*/ 122 w 142"/>
                <a:gd name="T1" fmla="*/ 63 h 63"/>
                <a:gd name="T2" fmla="*/ 7 w 142"/>
                <a:gd name="T3" fmla="*/ 24 h 63"/>
                <a:gd name="T4" fmla="*/ 5 w 142"/>
                <a:gd name="T5" fmla="*/ 6 h 63"/>
                <a:gd name="T6" fmla="*/ 22 w 142"/>
                <a:gd name="T7" fmla="*/ 4 h 63"/>
                <a:gd name="T8" fmla="*/ 129 w 142"/>
                <a:gd name="T9" fmla="*/ 37 h 63"/>
                <a:gd name="T10" fmla="*/ 142 w 142"/>
                <a:gd name="T11" fmla="*/ 49 h 63"/>
                <a:gd name="T12" fmla="*/ 130 w 142"/>
                <a:gd name="T13" fmla="*/ 62 h 63"/>
                <a:gd name="T14" fmla="*/ 122 w 142"/>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3">
                  <a:moveTo>
                    <a:pt x="122" y="63"/>
                  </a:moveTo>
                  <a:cubicBezTo>
                    <a:pt x="81" y="63"/>
                    <a:pt x="40" y="49"/>
                    <a:pt x="7" y="24"/>
                  </a:cubicBezTo>
                  <a:cubicBezTo>
                    <a:pt x="1" y="20"/>
                    <a:pt x="0" y="12"/>
                    <a:pt x="5" y="6"/>
                  </a:cubicBezTo>
                  <a:cubicBezTo>
                    <a:pt x="9" y="1"/>
                    <a:pt x="17" y="0"/>
                    <a:pt x="22" y="4"/>
                  </a:cubicBezTo>
                  <a:cubicBezTo>
                    <a:pt x="52" y="27"/>
                    <a:pt x="91" y="38"/>
                    <a:pt x="129" y="37"/>
                  </a:cubicBezTo>
                  <a:cubicBezTo>
                    <a:pt x="136" y="37"/>
                    <a:pt x="142" y="42"/>
                    <a:pt x="142" y="49"/>
                  </a:cubicBezTo>
                  <a:cubicBezTo>
                    <a:pt x="142" y="56"/>
                    <a:pt x="137" y="62"/>
                    <a:pt x="130" y="62"/>
                  </a:cubicBezTo>
                  <a:cubicBezTo>
                    <a:pt x="127" y="63"/>
                    <a:pt x="125" y="63"/>
                    <a:pt x="122" y="63"/>
                  </a:cubicBezTo>
                </a:path>
              </a:pathLst>
            </a:custGeom>
            <a:solidFill>
              <a:srgbClr val="D1D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Rectangle 528"/>
            <p:cNvSpPr>
              <a:spLocks noChangeArrowheads="1"/>
            </p:cNvSpPr>
            <p:nvPr/>
          </p:nvSpPr>
          <p:spPr bwMode="auto">
            <a:xfrm>
              <a:off x="8916989" y="0"/>
              <a:ext cx="385763" cy="714375"/>
            </a:xfrm>
            <a:prstGeom prst="rect">
              <a:avLst/>
            </a:prstGeom>
            <a:solidFill>
              <a:srgbClr val="636B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Rectangle 529"/>
            <p:cNvSpPr>
              <a:spLocks noChangeArrowheads="1"/>
            </p:cNvSpPr>
            <p:nvPr/>
          </p:nvSpPr>
          <p:spPr bwMode="auto">
            <a:xfrm>
              <a:off x="8936039" y="14288"/>
              <a:ext cx="347663" cy="196850"/>
            </a:xfrm>
            <a:prstGeom prst="rect">
              <a:avLst/>
            </a:prstGeom>
            <a:solidFill>
              <a:srgbClr val="97A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Rectangle 530"/>
            <p:cNvSpPr>
              <a:spLocks noChangeArrowheads="1"/>
            </p:cNvSpPr>
            <p:nvPr/>
          </p:nvSpPr>
          <p:spPr bwMode="auto">
            <a:xfrm>
              <a:off x="8936039" y="285750"/>
              <a:ext cx="347663" cy="115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531"/>
            <p:cNvSpPr>
              <a:spLocks/>
            </p:cNvSpPr>
            <p:nvPr/>
          </p:nvSpPr>
          <p:spPr bwMode="auto">
            <a:xfrm>
              <a:off x="8936039" y="522288"/>
              <a:ext cx="347663" cy="239713"/>
            </a:xfrm>
            <a:custGeom>
              <a:avLst/>
              <a:gdLst>
                <a:gd name="T0" fmla="*/ 219 w 219"/>
                <a:gd name="T1" fmla="*/ 0 h 151"/>
                <a:gd name="T2" fmla="*/ 0 w 219"/>
                <a:gd name="T3" fmla="*/ 0 h 151"/>
                <a:gd name="T4" fmla="*/ 9 w 219"/>
                <a:gd name="T5" fmla="*/ 151 h 151"/>
                <a:gd name="T6" fmla="*/ 210 w 219"/>
                <a:gd name="T7" fmla="*/ 151 h 151"/>
                <a:gd name="T8" fmla="*/ 219 w 219"/>
                <a:gd name="T9" fmla="*/ 0 h 151"/>
              </a:gdLst>
              <a:ahLst/>
              <a:cxnLst>
                <a:cxn ang="0">
                  <a:pos x="T0" y="T1"/>
                </a:cxn>
                <a:cxn ang="0">
                  <a:pos x="T2" y="T3"/>
                </a:cxn>
                <a:cxn ang="0">
                  <a:pos x="T4" y="T5"/>
                </a:cxn>
                <a:cxn ang="0">
                  <a:pos x="T6" y="T7"/>
                </a:cxn>
                <a:cxn ang="0">
                  <a:pos x="T8" y="T9"/>
                </a:cxn>
              </a:cxnLst>
              <a:rect l="0" t="0" r="r" b="b"/>
              <a:pathLst>
                <a:path w="219" h="151">
                  <a:moveTo>
                    <a:pt x="219" y="0"/>
                  </a:moveTo>
                  <a:lnTo>
                    <a:pt x="0" y="0"/>
                  </a:lnTo>
                  <a:lnTo>
                    <a:pt x="9" y="151"/>
                  </a:lnTo>
                  <a:lnTo>
                    <a:pt x="210" y="151"/>
                  </a:lnTo>
                  <a:lnTo>
                    <a:pt x="219" y="0"/>
                  </a:lnTo>
                  <a:close/>
                </a:path>
              </a:pathLst>
            </a:custGeom>
            <a:solidFill>
              <a:srgbClr val="4C5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532"/>
            <p:cNvSpPr>
              <a:spLocks/>
            </p:cNvSpPr>
            <p:nvPr/>
          </p:nvSpPr>
          <p:spPr bwMode="auto">
            <a:xfrm>
              <a:off x="8966201" y="549275"/>
              <a:ext cx="288925" cy="42863"/>
            </a:xfrm>
            <a:custGeom>
              <a:avLst/>
              <a:gdLst>
                <a:gd name="T0" fmla="*/ 180 w 182"/>
                <a:gd name="T1" fmla="*/ 27 h 27"/>
                <a:gd name="T2" fmla="*/ 182 w 182"/>
                <a:gd name="T3" fmla="*/ 0 h 27"/>
                <a:gd name="T4" fmla="*/ 0 w 182"/>
                <a:gd name="T5" fmla="*/ 0 h 27"/>
                <a:gd name="T6" fmla="*/ 2 w 182"/>
                <a:gd name="T7" fmla="*/ 27 h 27"/>
                <a:gd name="T8" fmla="*/ 180 w 182"/>
                <a:gd name="T9" fmla="*/ 27 h 27"/>
              </a:gdLst>
              <a:ahLst/>
              <a:cxnLst>
                <a:cxn ang="0">
                  <a:pos x="T0" y="T1"/>
                </a:cxn>
                <a:cxn ang="0">
                  <a:pos x="T2" y="T3"/>
                </a:cxn>
                <a:cxn ang="0">
                  <a:pos x="T4" y="T5"/>
                </a:cxn>
                <a:cxn ang="0">
                  <a:pos x="T6" y="T7"/>
                </a:cxn>
                <a:cxn ang="0">
                  <a:pos x="T8" y="T9"/>
                </a:cxn>
              </a:cxnLst>
              <a:rect l="0" t="0" r="r" b="b"/>
              <a:pathLst>
                <a:path w="182" h="27">
                  <a:moveTo>
                    <a:pt x="180" y="27"/>
                  </a:moveTo>
                  <a:lnTo>
                    <a:pt x="182" y="0"/>
                  </a:lnTo>
                  <a:lnTo>
                    <a:pt x="0" y="0"/>
                  </a:lnTo>
                  <a:lnTo>
                    <a:pt x="2" y="27"/>
                  </a:lnTo>
                  <a:lnTo>
                    <a:pt x="180" y="27"/>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533"/>
            <p:cNvSpPr>
              <a:spLocks/>
            </p:cNvSpPr>
            <p:nvPr/>
          </p:nvSpPr>
          <p:spPr bwMode="auto">
            <a:xfrm>
              <a:off x="8969376" y="609600"/>
              <a:ext cx="282575" cy="20638"/>
            </a:xfrm>
            <a:custGeom>
              <a:avLst/>
              <a:gdLst>
                <a:gd name="T0" fmla="*/ 177 w 178"/>
                <a:gd name="T1" fmla="*/ 13 h 13"/>
                <a:gd name="T2" fmla="*/ 178 w 178"/>
                <a:gd name="T3" fmla="*/ 0 h 13"/>
                <a:gd name="T4" fmla="*/ 0 w 178"/>
                <a:gd name="T5" fmla="*/ 0 h 13"/>
                <a:gd name="T6" fmla="*/ 1 w 178"/>
                <a:gd name="T7" fmla="*/ 13 h 13"/>
                <a:gd name="T8" fmla="*/ 177 w 178"/>
                <a:gd name="T9" fmla="*/ 13 h 13"/>
              </a:gdLst>
              <a:ahLst/>
              <a:cxnLst>
                <a:cxn ang="0">
                  <a:pos x="T0" y="T1"/>
                </a:cxn>
                <a:cxn ang="0">
                  <a:pos x="T2" y="T3"/>
                </a:cxn>
                <a:cxn ang="0">
                  <a:pos x="T4" y="T5"/>
                </a:cxn>
                <a:cxn ang="0">
                  <a:pos x="T6" y="T7"/>
                </a:cxn>
                <a:cxn ang="0">
                  <a:pos x="T8" y="T9"/>
                </a:cxn>
              </a:cxnLst>
              <a:rect l="0" t="0" r="r" b="b"/>
              <a:pathLst>
                <a:path w="178" h="13">
                  <a:moveTo>
                    <a:pt x="177" y="13"/>
                  </a:moveTo>
                  <a:lnTo>
                    <a:pt x="178" y="0"/>
                  </a:lnTo>
                  <a:lnTo>
                    <a:pt x="0" y="0"/>
                  </a:lnTo>
                  <a:lnTo>
                    <a:pt x="1" y="13"/>
                  </a:lnTo>
                  <a:lnTo>
                    <a:pt x="177" y="13"/>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534"/>
            <p:cNvSpPr>
              <a:spLocks/>
            </p:cNvSpPr>
            <p:nvPr/>
          </p:nvSpPr>
          <p:spPr bwMode="auto">
            <a:xfrm>
              <a:off x="8972551" y="647700"/>
              <a:ext cx="276225" cy="28575"/>
            </a:xfrm>
            <a:custGeom>
              <a:avLst/>
              <a:gdLst>
                <a:gd name="T0" fmla="*/ 173 w 174"/>
                <a:gd name="T1" fmla="*/ 18 h 18"/>
                <a:gd name="T2" fmla="*/ 174 w 174"/>
                <a:gd name="T3" fmla="*/ 0 h 18"/>
                <a:gd name="T4" fmla="*/ 0 w 174"/>
                <a:gd name="T5" fmla="*/ 0 h 18"/>
                <a:gd name="T6" fmla="*/ 0 w 174"/>
                <a:gd name="T7" fmla="*/ 18 h 18"/>
                <a:gd name="T8" fmla="*/ 173 w 174"/>
                <a:gd name="T9" fmla="*/ 18 h 18"/>
              </a:gdLst>
              <a:ahLst/>
              <a:cxnLst>
                <a:cxn ang="0">
                  <a:pos x="T0" y="T1"/>
                </a:cxn>
                <a:cxn ang="0">
                  <a:pos x="T2" y="T3"/>
                </a:cxn>
                <a:cxn ang="0">
                  <a:pos x="T4" y="T5"/>
                </a:cxn>
                <a:cxn ang="0">
                  <a:pos x="T6" y="T7"/>
                </a:cxn>
                <a:cxn ang="0">
                  <a:pos x="T8" y="T9"/>
                </a:cxn>
              </a:cxnLst>
              <a:rect l="0" t="0" r="r" b="b"/>
              <a:pathLst>
                <a:path w="174" h="18">
                  <a:moveTo>
                    <a:pt x="173" y="18"/>
                  </a:moveTo>
                  <a:lnTo>
                    <a:pt x="174" y="0"/>
                  </a:lnTo>
                  <a:lnTo>
                    <a:pt x="0" y="0"/>
                  </a:lnTo>
                  <a:lnTo>
                    <a:pt x="0" y="18"/>
                  </a:lnTo>
                  <a:lnTo>
                    <a:pt x="173" y="18"/>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535"/>
            <p:cNvSpPr>
              <a:spLocks/>
            </p:cNvSpPr>
            <p:nvPr/>
          </p:nvSpPr>
          <p:spPr bwMode="auto">
            <a:xfrm>
              <a:off x="8974139" y="693738"/>
              <a:ext cx="271463" cy="41275"/>
            </a:xfrm>
            <a:custGeom>
              <a:avLst/>
              <a:gdLst>
                <a:gd name="T0" fmla="*/ 0 w 171"/>
                <a:gd name="T1" fmla="*/ 0 h 26"/>
                <a:gd name="T2" fmla="*/ 1 w 171"/>
                <a:gd name="T3" fmla="*/ 26 h 26"/>
                <a:gd name="T4" fmla="*/ 170 w 171"/>
                <a:gd name="T5" fmla="*/ 26 h 26"/>
                <a:gd name="T6" fmla="*/ 171 w 171"/>
                <a:gd name="T7" fmla="*/ 0 h 26"/>
                <a:gd name="T8" fmla="*/ 0 w 171"/>
                <a:gd name="T9" fmla="*/ 0 h 26"/>
              </a:gdLst>
              <a:ahLst/>
              <a:cxnLst>
                <a:cxn ang="0">
                  <a:pos x="T0" y="T1"/>
                </a:cxn>
                <a:cxn ang="0">
                  <a:pos x="T2" y="T3"/>
                </a:cxn>
                <a:cxn ang="0">
                  <a:pos x="T4" y="T5"/>
                </a:cxn>
                <a:cxn ang="0">
                  <a:pos x="T6" y="T7"/>
                </a:cxn>
                <a:cxn ang="0">
                  <a:pos x="T8" y="T9"/>
                </a:cxn>
              </a:cxnLst>
              <a:rect l="0" t="0" r="r" b="b"/>
              <a:pathLst>
                <a:path w="171" h="26">
                  <a:moveTo>
                    <a:pt x="0" y="0"/>
                  </a:moveTo>
                  <a:lnTo>
                    <a:pt x="1" y="26"/>
                  </a:lnTo>
                  <a:lnTo>
                    <a:pt x="170" y="26"/>
                  </a:lnTo>
                  <a:lnTo>
                    <a:pt x="171" y="0"/>
                  </a:lnTo>
                  <a:lnTo>
                    <a:pt x="0" y="0"/>
                  </a:lnTo>
                  <a:close/>
                </a:path>
              </a:pathLst>
            </a:custGeom>
            <a:solidFill>
              <a:srgbClr val="818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Rectangle 536"/>
            <p:cNvSpPr>
              <a:spLocks noChangeArrowheads="1"/>
            </p:cNvSpPr>
            <p:nvPr/>
          </p:nvSpPr>
          <p:spPr bwMode="auto">
            <a:xfrm>
              <a:off x="8936039" y="357188"/>
              <a:ext cx="347663" cy="44450"/>
            </a:xfrm>
            <a:prstGeom prst="rect">
              <a:avLst/>
            </a:prstGeom>
            <a:solidFill>
              <a:srgbClr val="4C5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Rectangle 537"/>
            <p:cNvSpPr>
              <a:spLocks noChangeArrowheads="1"/>
            </p:cNvSpPr>
            <p:nvPr/>
          </p:nvSpPr>
          <p:spPr bwMode="auto">
            <a:xfrm>
              <a:off x="8936039" y="401638"/>
              <a:ext cx="347663" cy="111125"/>
            </a:xfrm>
            <a:prstGeom prst="rect">
              <a:avLst/>
            </a:prstGeom>
            <a:solidFill>
              <a:srgbClr val="97A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Rectangle 538"/>
            <p:cNvSpPr>
              <a:spLocks noChangeArrowheads="1"/>
            </p:cNvSpPr>
            <p:nvPr/>
          </p:nvSpPr>
          <p:spPr bwMode="auto">
            <a:xfrm>
              <a:off x="8936039" y="225425"/>
              <a:ext cx="347663" cy="46038"/>
            </a:xfrm>
            <a:prstGeom prst="rect">
              <a:avLst/>
            </a:prstGeom>
            <a:solidFill>
              <a:srgbClr val="818C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6" name="Group 1355"/>
          <p:cNvGrpSpPr/>
          <p:nvPr/>
        </p:nvGrpSpPr>
        <p:grpSpPr>
          <a:xfrm>
            <a:off x="5587279" y="1482412"/>
            <a:ext cx="349497" cy="349497"/>
            <a:chOff x="5053014" y="1689100"/>
            <a:chExt cx="1069975" cy="1069975"/>
          </a:xfrm>
        </p:grpSpPr>
        <p:sp>
          <p:nvSpPr>
            <p:cNvPr id="1357" name="Freeform 539"/>
            <p:cNvSpPr>
              <a:spLocks/>
            </p:cNvSpPr>
            <p:nvPr/>
          </p:nvSpPr>
          <p:spPr bwMode="auto">
            <a:xfrm>
              <a:off x="5053014" y="1689100"/>
              <a:ext cx="1069975" cy="1069975"/>
            </a:xfrm>
            <a:custGeom>
              <a:avLst/>
              <a:gdLst>
                <a:gd name="T0" fmla="*/ 989 w 989"/>
                <a:gd name="T1" fmla="*/ 494 h 988"/>
                <a:gd name="T2" fmla="*/ 982 w 989"/>
                <a:gd name="T3" fmla="*/ 579 h 988"/>
                <a:gd name="T4" fmla="*/ 978 w 989"/>
                <a:gd name="T5" fmla="*/ 598 h 988"/>
                <a:gd name="T6" fmla="*/ 816 w 989"/>
                <a:gd name="T7" fmla="*/ 870 h 988"/>
                <a:gd name="T8" fmla="*/ 799 w 989"/>
                <a:gd name="T9" fmla="*/ 883 h 988"/>
                <a:gd name="T10" fmla="*/ 495 w 989"/>
                <a:gd name="T11" fmla="*/ 988 h 988"/>
                <a:gd name="T12" fmla="*/ 426 w 989"/>
                <a:gd name="T13" fmla="*/ 983 h 988"/>
                <a:gd name="T14" fmla="*/ 403 w 989"/>
                <a:gd name="T15" fmla="*/ 980 h 988"/>
                <a:gd name="T16" fmla="*/ 340 w 989"/>
                <a:gd name="T17" fmla="*/ 963 h 988"/>
                <a:gd name="T18" fmla="*/ 139 w 989"/>
                <a:gd name="T19" fmla="*/ 837 h 988"/>
                <a:gd name="T20" fmla="*/ 60 w 989"/>
                <a:gd name="T21" fmla="*/ 730 h 988"/>
                <a:gd name="T22" fmla="*/ 50 w 989"/>
                <a:gd name="T23" fmla="*/ 710 h 988"/>
                <a:gd name="T24" fmla="*/ 2 w 989"/>
                <a:gd name="T25" fmla="*/ 532 h 988"/>
                <a:gd name="T26" fmla="*/ 1 w 989"/>
                <a:gd name="T27" fmla="*/ 512 h 988"/>
                <a:gd name="T28" fmla="*/ 0 w 989"/>
                <a:gd name="T29" fmla="*/ 494 h 988"/>
                <a:gd name="T30" fmla="*/ 56 w 989"/>
                <a:gd name="T31" fmla="*/ 265 h 988"/>
                <a:gd name="T32" fmla="*/ 67 w 989"/>
                <a:gd name="T33" fmla="*/ 246 h 988"/>
                <a:gd name="T34" fmla="*/ 454 w 989"/>
                <a:gd name="T35" fmla="*/ 1 h 988"/>
                <a:gd name="T36" fmla="*/ 477 w 989"/>
                <a:gd name="T37" fmla="*/ 0 h 988"/>
                <a:gd name="T38" fmla="*/ 495 w 989"/>
                <a:gd name="T39" fmla="*/ 0 h 988"/>
                <a:gd name="T40" fmla="*/ 794 w 989"/>
                <a:gd name="T41" fmla="*/ 100 h 988"/>
                <a:gd name="T42" fmla="*/ 811 w 989"/>
                <a:gd name="T43" fmla="*/ 114 h 988"/>
                <a:gd name="T44" fmla="*/ 836 w 989"/>
                <a:gd name="T45" fmla="*/ 136 h 988"/>
                <a:gd name="T46" fmla="*/ 962 w 989"/>
                <a:gd name="T47" fmla="*/ 333 h 988"/>
                <a:gd name="T48" fmla="*/ 989 w 989"/>
                <a:gd name="T49" fmla="*/ 49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9" h="988">
                  <a:moveTo>
                    <a:pt x="989" y="494"/>
                  </a:moveTo>
                  <a:cubicBezTo>
                    <a:pt x="989" y="523"/>
                    <a:pt x="986" y="551"/>
                    <a:pt x="982" y="579"/>
                  </a:cubicBezTo>
                  <a:cubicBezTo>
                    <a:pt x="981" y="585"/>
                    <a:pt x="979" y="592"/>
                    <a:pt x="978" y="598"/>
                  </a:cubicBezTo>
                  <a:cubicBezTo>
                    <a:pt x="955" y="706"/>
                    <a:pt x="897" y="800"/>
                    <a:pt x="816" y="870"/>
                  </a:cubicBezTo>
                  <a:cubicBezTo>
                    <a:pt x="810" y="874"/>
                    <a:pt x="805" y="879"/>
                    <a:pt x="799" y="883"/>
                  </a:cubicBezTo>
                  <a:cubicBezTo>
                    <a:pt x="715" y="949"/>
                    <a:pt x="609" y="988"/>
                    <a:pt x="495" y="988"/>
                  </a:cubicBezTo>
                  <a:cubicBezTo>
                    <a:pt x="471" y="988"/>
                    <a:pt x="448" y="987"/>
                    <a:pt x="426" y="983"/>
                  </a:cubicBezTo>
                  <a:cubicBezTo>
                    <a:pt x="418" y="982"/>
                    <a:pt x="411" y="981"/>
                    <a:pt x="403" y="980"/>
                  </a:cubicBezTo>
                  <a:cubicBezTo>
                    <a:pt x="382" y="976"/>
                    <a:pt x="360" y="970"/>
                    <a:pt x="340" y="963"/>
                  </a:cubicBezTo>
                  <a:cubicBezTo>
                    <a:pt x="263" y="938"/>
                    <a:pt x="194" y="894"/>
                    <a:pt x="139" y="837"/>
                  </a:cubicBezTo>
                  <a:cubicBezTo>
                    <a:pt x="108" y="805"/>
                    <a:pt x="81" y="769"/>
                    <a:pt x="60" y="730"/>
                  </a:cubicBezTo>
                  <a:cubicBezTo>
                    <a:pt x="56" y="723"/>
                    <a:pt x="53" y="717"/>
                    <a:pt x="50" y="710"/>
                  </a:cubicBezTo>
                  <a:cubicBezTo>
                    <a:pt x="23" y="655"/>
                    <a:pt x="6" y="595"/>
                    <a:pt x="2" y="532"/>
                  </a:cubicBezTo>
                  <a:cubicBezTo>
                    <a:pt x="1" y="525"/>
                    <a:pt x="1" y="518"/>
                    <a:pt x="1" y="512"/>
                  </a:cubicBezTo>
                  <a:cubicBezTo>
                    <a:pt x="0" y="506"/>
                    <a:pt x="0" y="500"/>
                    <a:pt x="0" y="494"/>
                  </a:cubicBezTo>
                  <a:cubicBezTo>
                    <a:pt x="0" y="411"/>
                    <a:pt x="21" y="333"/>
                    <a:pt x="56" y="265"/>
                  </a:cubicBezTo>
                  <a:cubicBezTo>
                    <a:pt x="60" y="258"/>
                    <a:pt x="63" y="252"/>
                    <a:pt x="67" y="246"/>
                  </a:cubicBezTo>
                  <a:cubicBezTo>
                    <a:pt x="146" y="110"/>
                    <a:pt x="289" y="15"/>
                    <a:pt x="454" y="1"/>
                  </a:cubicBezTo>
                  <a:cubicBezTo>
                    <a:pt x="462" y="1"/>
                    <a:pt x="469" y="0"/>
                    <a:pt x="477" y="0"/>
                  </a:cubicBezTo>
                  <a:cubicBezTo>
                    <a:pt x="483" y="0"/>
                    <a:pt x="489" y="0"/>
                    <a:pt x="495" y="0"/>
                  </a:cubicBezTo>
                  <a:cubicBezTo>
                    <a:pt x="607" y="0"/>
                    <a:pt x="711" y="37"/>
                    <a:pt x="794" y="100"/>
                  </a:cubicBezTo>
                  <a:cubicBezTo>
                    <a:pt x="799" y="105"/>
                    <a:pt x="805" y="109"/>
                    <a:pt x="811" y="114"/>
                  </a:cubicBezTo>
                  <a:cubicBezTo>
                    <a:pt x="819" y="121"/>
                    <a:pt x="828" y="128"/>
                    <a:pt x="836" y="136"/>
                  </a:cubicBezTo>
                  <a:cubicBezTo>
                    <a:pt x="892" y="190"/>
                    <a:pt x="936" y="258"/>
                    <a:pt x="962" y="333"/>
                  </a:cubicBezTo>
                  <a:cubicBezTo>
                    <a:pt x="980" y="384"/>
                    <a:pt x="989" y="438"/>
                    <a:pt x="989" y="494"/>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540"/>
            <p:cNvSpPr>
              <a:spLocks/>
            </p:cNvSpPr>
            <p:nvPr/>
          </p:nvSpPr>
          <p:spPr bwMode="auto">
            <a:xfrm>
              <a:off x="5091114" y="1725613"/>
              <a:ext cx="1004888" cy="1006475"/>
            </a:xfrm>
            <a:custGeom>
              <a:avLst/>
              <a:gdLst>
                <a:gd name="T0" fmla="*/ 928 w 928"/>
                <a:gd name="T1" fmla="*/ 465 h 929"/>
                <a:gd name="T2" fmla="*/ 921 w 928"/>
                <a:gd name="T3" fmla="*/ 544 h 929"/>
                <a:gd name="T4" fmla="*/ 918 w 928"/>
                <a:gd name="T5" fmla="*/ 562 h 929"/>
                <a:gd name="T6" fmla="*/ 766 w 928"/>
                <a:gd name="T7" fmla="*/ 817 h 929"/>
                <a:gd name="T8" fmla="*/ 750 w 928"/>
                <a:gd name="T9" fmla="*/ 830 h 929"/>
                <a:gd name="T10" fmla="*/ 464 w 928"/>
                <a:gd name="T11" fmla="*/ 929 h 929"/>
                <a:gd name="T12" fmla="*/ 399 w 928"/>
                <a:gd name="T13" fmla="*/ 924 h 929"/>
                <a:gd name="T14" fmla="*/ 379 w 928"/>
                <a:gd name="T15" fmla="*/ 921 h 929"/>
                <a:gd name="T16" fmla="*/ 319 w 928"/>
                <a:gd name="T17" fmla="*/ 905 h 929"/>
                <a:gd name="T18" fmla="*/ 130 w 928"/>
                <a:gd name="T19" fmla="*/ 786 h 929"/>
                <a:gd name="T20" fmla="*/ 56 w 928"/>
                <a:gd name="T21" fmla="*/ 686 h 929"/>
                <a:gd name="T22" fmla="*/ 47 w 928"/>
                <a:gd name="T23" fmla="*/ 667 h 929"/>
                <a:gd name="T24" fmla="*/ 2 w 928"/>
                <a:gd name="T25" fmla="*/ 500 h 929"/>
                <a:gd name="T26" fmla="*/ 1 w 928"/>
                <a:gd name="T27" fmla="*/ 481 h 929"/>
                <a:gd name="T28" fmla="*/ 0 w 928"/>
                <a:gd name="T29" fmla="*/ 465 h 929"/>
                <a:gd name="T30" fmla="*/ 53 w 928"/>
                <a:gd name="T31" fmla="*/ 249 h 929"/>
                <a:gd name="T32" fmla="*/ 63 w 928"/>
                <a:gd name="T33" fmla="*/ 232 h 929"/>
                <a:gd name="T34" fmla="*/ 426 w 928"/>
                <a:gd name="T35" fmla="*/ 2 h 929"/>
                <a:gd name="T36" fmla="*/ 447 w 928"/>
                <a:gd name="T37" fmla="*/ 1 h 929"/>
                <a:gd name="T38" fmla="*/ 464 w 928"/>
                <a:gd name="T39" fmla="*/ 0 h 929"/>
                <a:gd name="T40" fmla="*/ 745 w 928"/>
                <a:gd name="T41" fmla="*/ 95 h 929"/>
                <a:gd name="T42" fmla="*/ 761 w 928"/>
                <a:gd name="T43" fmla="*/ 108 h 929"/>
                <a:gd name="T44" fmla="*/ 784 w 928"/>
                <a:gd name="T45" fmla="*/ 129 h 929"/>
                <a:gd name="T46" fmla="*/ 903 w 928"/>
                <a:gd name="T47" fmla="*/ 314 h 929"/>
                <a:gd name="T48" fmla="*/ 928 w 928"/>
                <a:gd name="T49" fmla="*/ 46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8" h="929">
                  <a:moveTo>
                    <a:pt x="928" y="465"/>
                  </a:moveTo>
                  <a:cubicBezTo>
                    <a:pt x="928" y="492"/>
                    <a:pt x="926" y="518"/>
                    <a:pt x="921" y="544"/>
                  </a:cubicBezTo>
                  <a:cubicBezTo>
                    <a:pt x="920" y="550"/>
                    <a:pt x="919" y="556"/>
                    <a:pt x="918" y="562"/>
                  </a:cubicBezTo>
                  <a:cubicBezTo>
                    <a:pt x="896" y="664"/>
                    <a:pt x="842" y="752"/>
                    <a:pt x="766" y="817"/>
                  </a:cubicBezTo>
                  <a:cubicBezTo>
                    <a:pt x="761" y="822"/>
                    <a:pt x="755" y="826"/>
                    <a:pt x="750" y="830"/>
                  </a:cubicBezTo>
                  <a:cubicBezTo>
                    <a:pt x="671" y="892"/>
                    <a:pt x="572" y="929"/>
                    <a:pt x="464" y="929"/>
                  </a:cubicBezTo>
                  <a:cubicBezTo>
                    <a:pt x="442" y="929"/>
                    <a:pt x="421" y="927"/>
                    <a:pt x="399" y="924"/>
                  </a:cubicBezTo>
                  <a:cubicBezTo>
                    <a:pt x="392" y="923"/>
                    <a:pt x="385" y="922"/>
                    <a:pt x="379" y="921"/>
                  </a:cubicBezTo>
                  <a:cubicBezTo>
                    <a:pt x="358" y="917"/>
                    <a:pt x="338" y="912"/>
                    <a:pt x="319" y="905"/>
                  </a:cubicBezTo>
                  <a:cubicBezTo>
                    <a:pt x="246" y="881"/>
                    <a:pt x="182" y="840"/>
                    <a:pt x="130" y="786"/>
                  </a:cubicBezTo>
                  <a:cubicBezTo>
                    <a:pt x="101" y="756"/>
                    <a:pt x="76" y="723"/>
                    <a:pt x="56" y="686"/>
                  </a:cubicBezTo>
                  <a:cubicBezTo>
                    <a:pt x="53" y="680"/>
                    <a:pt x="50" y="674"/>
                    <a:pt x="47" y="667"/>
                  </a:cubicBezTo>
                  <a:cubicBezTo>
                    <a:pt x="22" y="616"/>
                    <a:pt x="6" y="560"/>
                    <a:pt x="2" y="500"/>
                  </a:cubicBezTo>
                  <a:cubicBezTo>
                    <a:pt x="1" y="494"/>
                    <a:pt x="1" y="488"/>
                    <a:pt x="1" y="481"/>
                  </a:cubicBezTo>
                  <a:cubicBezTo>
                    <a:pt x="0" y="476"/>
                    <a:pt x="0" y="470"/>
                    <a:pt x="0" y="465"/>
                  </a:cubicBezTo>
                  <a:cubicBezTo>
                    <a:pt x="0" y="387"/>
                    <a:pt x="19" y="314"/>
                    <a:pt x="53" y="249"/>
                  </a:cubicBezTo>
                  <a:cubicBezTo>
                    <a:pt x="56" y="244"/>
                    <a:pt x="59" y="238"/>
                    <a:pt x="63" y="232"/>
                  </a:cubicBezTo>
                  <a:cubicBezTo>
                    <a:pt x="137" y="104"/>
                    <a:pt x="271" y="15"/>
                    <a:pt x="426" y="2"/>
                  </a:cubicBezTo>
                  <a:cubicBezTo>
                    <a:pt x="433" y="1"/>
                    <a:pt x="440" y="1"/>
                    <a:pt x="447" y="1"/>
                  </a:cubicBezTo>
                  <a:cubicBezTo>
                    <a:pt x="453" y="1"/>
                    <a:pt x="459" y="0"/>
                    <a:pt x="464" y="0"/>
                  </a:cubicBezTo>
                  <a:cubicBezTo>
                    <a:pt x="570" y="0"/>
                    <a:pt x="667" y="36"/>
                    <a:pt x="745" y="95"/>
                  </a:cubicBezTo>
                  <a:cubicBezTo>
                    <a:pt x="750" y="99"/>
                    <a:pt x="756" y="103"/>
                    <a:pt x="761" y="108"/>
                  </a:cubicBezTo>
                  <a:cubicBezTo>
                    <a:pt x="769" y="114"/>
                    <a:pt x="777" y="121"/>
                    <a:pt x="784" y="129"/>
                  </a:cubicBezTo>
                  <a:cubicBezTo>
                    <a:pt x="838" y="179"/>
                    <a:pt x="879" y="243"/>
                    <a:pt x="903" y="314"/>
                  </a:cubicBezTo>
                  <a:cubicBezTo>
                    <a:pt x="919" y="361"/>
                    <a:pt x="928" y="412"/>
                    <a:pt x="928" y="465"/>
                  </a:cubicBezTo>
                </a:path>
              </a:pathLst>
            </a:custGeom>
            <a:solidFill>
              <a:srgbClr val="EF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541"/>
            <p:cNvSpPr>
              <a:spLocks/>
            </p:cNvSpPr>
            <p:nvPr/>
          </p:nvSpPr>
          <p:spPr bwMode="auto">
            <a:xfrm>
              <a:off x="5076826" y="1717675"/>
              <a:ext cx="903288" cy="906463"/>
            </a:xfrm>
            <a:custGeom>
              <a:avLst/>
              <a:gdLst>
                <a:gd name="T0" fmla="*/ 836 w 836"/>
                <a:gd name="T1" fmla="*/ 418 h 836"/>
                <a:gd name="T2" fmla="*/ 830 w 836"/>
                <a:gd name="T3" fmla="*/ 490 h 836"/>
                <a:gd name="T4" fmla="*/ 827 w 836"/>
                <a:gd name="T5" fmla="*/ 506 h 836"/>
                <a:gd name="T6" fmla="*/ 690 w 836"/>
                <a:gd name="T7" fmla="*/ 736 h 836"/>
                <a:gd name="T8" fmla="*/ 675 w 836"/>
                <a:gd name="T9" fmla="*/ 748 h 836"/>
                <a:gd name="T10" fmla="*/ 418 w 836"/>
                <a:gd name="T11" fmla="*/ 836 h 836"/>
                <a:gd name="T12" fmla="*/ 360 w 836"/>
                <a:gd name="T13" fmla="*/ 832 h 836"/>
                <a:gd name="T14" fmla="*/ 341 w 836"/>
                <a:gd name="T15" fmla="*/ 829 h 836"/>
                <a:gd name="T16" fmla="*/ 287 w 836"/>
                <a:gd name="T17" fmla="*/ 815 h 836"/>
                <a:gd name="T18" fmla="*/ 117 w 836"/>
                <a:gd name="T19" fmla="*/ 708 h 836"/>
                <a:gd name="T20" fmla="*/ 50 w 836"/>
                <a:gd name="T21" fmla="*/ 617 h 836"/>
                <a:gd name="T22" fmla="*/ 42 w 836"/>
                <a:gd name="T23" fmla="*/ 601 h 836"/>
                <a:gd name="T24" fmla="*/ 1 w 836"/>
                <a:gd name="T25" fmla="*/ 450 h 836"/>
                <a:gd name="T26" fmla="*/ 0 w 836"/>
                <a:gd name="T27" fmla="*/ 433 h 836"/>
                <a:gd name="T28" fmla="*/ 0 w 836"/>
                <a:gd name="T29" fmla="*/ 418 h 836"/>
                <a:gd name="T30" fmla="*/ 47 w 836"/>
                <a:gd name="T31" fmla="*/ 224 h 836"/>
                <a:gd name="T32" fmla="*/ 56 w 836"/>
                <a:gd name="T33" fmla="*/ 208 h 836"/>
                <a:gd name="T34" fmla="*/ 384 w 836"/>
                <a:gd name="T35" fmla="*/ 1 h 836"/>
                <a:gd name="T36" fmla="*/ 403 w 836"/>
                <a:gd name="T37" fmla="*/ 0 h 836"/>
                <a:gd name="T38" fmla="*/ 418 w 836"/>
                <a:gd name="T39" fmla="*/ 0 h 836"/>
                <a:gd name="T40" fmla="*/ 671 w 836"/>
                <a:gd name="T41" fmla="*/ 85 h 836"/>
                <a:gd name="T42" fmla="*/ 685 w 836"/>
                <a:gd name="T43" fmla="*/ 97 h 836"/>
                <a:gd name="T44" fmla="*/ 706 w 836"/>
                <a:gd name="T45" fmla="*/ 115 h 836"/>
                <a:gd name="T46" fmla="*/ 813 w 836"/>
                <a:gd name="T47" fmla="*/ 282 h 836"/>
                <a:gd name="T48" fmla="*/ 836 w 836"/>
                <a:gd name="T49" fmla="*/ 418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6" h="836">
                  <a:moveTo>
                    <a:pt x="836" y="418"/>
                  </a:moveTo>
                  <a:cubicBezTo>
                    <a:pt x="836" y="443"/>
                    <a:pt x="834" y="467"/>
                    <a:pt x="830" y="490"/>
                  </a:cubicBezTo>
                  <a:cubicBezTo>
                    <a:pt x="829" y="495"/>
                    <a:pt x="828" y="501"/>
                    <a:pt x="827" y="506"/>
                  </a:cubicBezTo>
                  <a:cubicBezTo>
                    <a:pt x="807" y="597"/>
                    <a:pt x="758" y="677"/>
                    <a:pt x="690" y="736"/>
                  </a:cubicBezTo>
                  <a:cubicBezTo>
                    <a:pt x="685" y="740"/>
                    <a:pt x="680" y="744"/>
                    <a:pt x="675" y="748"/>
                  </a:cubicBezTo>
                  <a:cubicBezTo>
                    <a:pt x="604" y="803"/>
                    <a:pt x="515" y="836"/>
                    <a:pt x="418" y="836"/>
                  </a:cubicBezTo>
                  <a:cubicBezTo>
                    <a:pt x="398" y="836"/>
                    <a:pt x="379" y="835"/>
                    <a:pt x="360" y="832"/>
                  </a:cubicBezTo>
                  <a:cubicBezTo>
                    <a:pt x="353" y="831"/>
                    <a:pt x="347" y="830"/>
                    <a:pt x="341" y="829"/>
                  </a:cubicBezTo>
                  <a:cubicBezTo>
                    <a:pt x="322" y="826"/>
                    <a:pt x="304" y="821"/>
                    <a:pt x="287" y="815"/>
                  </a:cubicBezTo>
                  <a:cubicBezTo>
                    <a:pt x="222" y="794"/>
                    <a:pt x="163" y="757"/>
                    <a:pt x="117" y="708"/>
                  </a:cubicBezTo>
                  <a:cubicBezTo>
                    <a:pt x="91" y="681"/>
                    <a:pt x="68" y="651"/>
                    <a:pt x="50" y="617"/>
                  </a:cubicBezTo>
                  <a:cubicBezTo>
                    <a:pt x="47" y="612"/>
                    <a:pt x="45" y="606"/>
                    <a:pt x="42" y="601"/>
                  </a:cubicBezTo>
                  <a:cubicBezTo>
                    <a:pt x="19" y="555"/>
                    <a:pt x="5" y="504"/>
                    <a:pt x="1" y="450"/>
                  </a:cubicBezTo>
                  <a:cubicBezTo>
                    <a:pt x="1" y="444"/>
                    <a:pt x="0" y="439"/>
                    <a:pt x="0" y="433"/>
                  </a:cubicBezTo>
                  <a:cubicBezTo>
                    <a:pt x="0" y="428"/>
                    <a:pt x="0" y="423"/>
                    <a:pt x="0" y="418"/>
                  </a:cubicBezTo>
                  <a:cubicBezTo>
                    <a:pt x="0" y="348"/>
                    <a:pt x="17" y="282"/>
                    <a:pt x="47" y="224"/>
                  </a:cubicBezTo>
                  <a:cubicBezTo>
                    <a:pt x="50" y="219"/>
                    <a:pt x="53" y="214"/>
                    <a:pt x="56" y="208"/>
                  </a:cubicBezTo>
                  <a:cubicBezTo>
                    <a:pt x="123" y="93"/>
                    <a:pt x="244" y="13"/>
                    <a:pt x="384" y="1"/>
                  </a:cubicBezTo>
                  <a:cubicBezTo>
                    <a:pt x="390" y="1"/>
                    <a:pt x="396" y="1"/>
                    <a:pt x="403" y="0"/>
                  </a:cubicBezTo>
                  <a:cubicBezTo>
                    <a:pt x="408" y="0"/>
                    <a:pt x="413" y="0"/>
                    <a:pt x="418" y="0"/>
                  </a:cubicBezTo>
                  <a:cubicBezTo>
                    <a:pt x="513" y="0"/>
                    <a:pt x="601" y="32"/>
                    <a:pt x="671" y="85"/>
                  </a:cubicBezTo>
                  <a:cubicBezTo>
                    <a:pt x="676" y="89"/>
                    <a:pt x="680" y="93"/>
                    <a:pt x="685" y="97"/>
                  </a:cubicBezTo>
                  <a:cubicBezTo>
                    <a:pt x="692" y="103"/>
                    <a:pt x="699" y="109"/>
                    <a:pt x="706" y="115"/>
                  </a:cubicBezTo>
                  <a:cubicBezTo>
                    <a:pt x="754" y="161"/>
                    <a:pt x="791" y="218"/>
                    <a:pt x="813" y="282"/>
                  </a:cubicBezTo>
                  <a:cubicBezTo>
                    <a:pt x="828" y="325"/>
                    <a:pt x="836" y="371"/>
                    <a:pt x="836" y="418"/>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542"/>
            <p:cNvSpPr>
              <a:spLocks/>
            </p:cNvSpPr>
            <p:nvPr/>
          </p:nvSpPr>
          <p:spPr bwMode="auto">
            <a:xfrm>
              <a:off x="5246689" y="1841500"/>
              <a:ext cx="152400" cy="139700"/>
            </a:xfrm>
            <a:custGeom>
              <a:avLst/>
              <a:gdLst>
                <a:gd name="T0" fmla="*/ 127 w 140"/>
                <a:gd name="T1" fmla="*/ 16 h 129"/>
                <a:gd name="T2" fmla="*/ 94 w 140"/>
                <a:gd name="T3" fmla="*/ 93 h 129"/>
                <a:gd name="T4" fmla="*/ 13 w 140"/>
                <a:gd name="T5" fmla="*/ 113 h 129"/>
                <a:gd name="T6" fmla="*/ 46 w 140"/>
                <a:gd name="T7" fmla="*/ 37 h 129"/>
                <a:gd name="T8" fmla="*/ 127 w 140"/>
                <a:gd name="T9" fmla="*/ 16 h 129"/>
              </a:gdLst>
              <a:ahLst/>
              <a:cxnLst>
                <a:cxn ang="0">
                  <a:pos x="T0" y="T1"/>
                </a:cxn>
                <a:cxn ang="0">
                  <a:pos x="T2" y="T3"/>
                </a:cxn>
                <a:cxn ang="0">
                  <a:pos x="T4" y="T5"/>
                </a:cxn>
                <a:cxn ang="0">
                  <a:pos x="T6" y="T7"/>
                </a:cxn>
                <a:cxn ang="0">
                  <a:pos x="T8" y="T9"/>
                </a:cxn>
              </a:cxnLst>
              <a:rect l="0" t="0" r="r" b="b"/>
              <a:pathLst>
                <a:path w="140" h="129">
                  <a:moveTo>
                    <a:pt x="127" y="16"/>
                  </a:moveTo>
                  <a:cubicBezTo>
                    <a:pt x="140" y="32"/>
                    <a:pt x="126" y="66"/>
                    <a:pt x="94" y="93"/>
                  </a:cubicBezTo>
                  <a:cubicBezTo>
                    <a:pt x="63" y="120"/>
                    <a:pt x="27" y="129"/>
                    <a:pt x="13" y="113"/>
                  </a:cubicBezTo>
                  <a:cubicBezTo>
                    <a:pt x="0" y="98"/>
                    <a:pt x="14" y="63"/>
                    <a:pt x="46" y="37"/>
                  </a:cubicBezTo>
                  <a:cubicBezTo>
                    <a:pt x="77" y="10"/>
                    <a:pt x="113" y="0"/>
                    <a:pt x="127" y="16"/>
                  </a:cubicBezTo>
                  <a:close/>
                </a:path>
              </a:pathLst>
            </a:custGeom>
            <a:solidFill>
              <a:srgbClr val="FCED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543"/>
            <p:cNvSpPr>
              <a:spLocks/>
            </p:cNvSpPr>
            <p:nvPr/>
          </p:nvSpPr>
          <p:spPr bwMode="auto">
            <a:xfrm>
              <a:off x="5114926" y="1797050"/>
              <a:ext cx="815975" cy="346075"/>
            </a:xfrm>
            <a:custGeom>
              <a:avLst/>
              <a:gdLst>
                <a:gd name="T0" fmla="*/ 738 w 755"/>
                <a:gd name="T1" fmla="*/ 0 h 319"/>
                <a:gd name="T2" fmla="*/ 334 w 755"/>
                <a:gd name="T3" fmla="*/ 299 h 319"/>
                <a:gd name="T4" fmla="*/ 324 w 755"/>
                <a:gd name="T5" fmla="*/ 299 h 319"/>
                <a:gd name="T6" fmla="*/ 304 w 755"/>
                <a:gd name="T7" fmla="*/ 298 h 319"/>
                <a:gd name="T8" fmla="*/ 11 w 755"/>
                <a:gd name="T9" fmla="*/ 146 h 319"/>
                <a:gd name="T10" fmla="*/ 0 w 755"/>
                <a:gd name="T11" fmla="*/ 165 h 319"/>
                <a:gd name="T12" fmla="*/ 302 w 755"/>
                <a:gd name="T13" fmla="*/ 318 h 319"/>
                <a:gd name="T14" fmla="*/ 322 w 755"/>
                <a:gd name="T15" fmla="*/ 319 h 319"/>
                <a:gd name="T16" fmla="*/ 334 w 755"/>
                <a:gd name="T17" fmla="*/ 319 h 319"/>
                <a:gd name="T18" fmla="*/ 755 w 755"/>
                <a:gd name="T19" fmla="*/ 14 h 319"/>
                <a:gd name="T20" fmla="*/ 738 w 755"/>
                <a:gd name="T2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5" h="319">
                  <a:moveTo>
                    <a:pt x="738" y="0"/>
                  </a:moveTo>
                  <a:cubicBezTo>
                    <a:pt x="679" y="174"/>
                    <a:pt x="520" y="299"/>
                    <a:pt x="334" y="299"/>
                  </a:cubicBezTo>
                  <a:cubicBezTo>
                    <a:pt x="330" y="299"/>
                    <a:pt x="327" y="299"/>
                    <a:pt x="324" y="299"/>
                  </a:cubicBezTo>
                  <a:cubicBezTo>
                    <a:pt x="317" y="299"/>
                    <a:pt x="310" y="299"/>
                    <a:pt x="304" y="298"/>
                  </a:cubicBezTo>
                  <a:cubicBezTo>
                    <a:pt x="187" y="290"/>
                    <a:pt x="83" y="232"/>
                    <a:pt x="11" y="146"/>
                  </a:cubicBezTo>
                  <a:cubicBezTo>
                    <a:pt x="7" y="152"/>
                    <a:pt x="4" y="158"/>
                    <a:pt x="0" y="165"/>
                  </a:cubicBezTo>
                  <a:cubicBezTo>
                    <a:pt x="76" y="252"/>
                    <a:pt x="183" y="310"/>
                    <a:pt x="302" y="318"/>
                  </a:cubicBezTo>
                  <a:cubicBezTo>
                    <a:pt x="309" y="319"/>
                    <a:pt x="315" y="319"/>
                    <a:pt x="322" y="319"/>
                  </a:cubicBezTo>
                  <a:cubicBezTo>
                    <a:pt x="326" y="319"/>
                    <a:pt x="330" y="319"/>
                    <a:pt x="334" y="319"/>
                  </a:cubicBezTo>
                  <a:cubicBezTo>
                    <a:pt x="527" y="319"/>
                    <a:pt x="692" y="192"/>
                    <a:pt x="755" y="14"/>
                  </a:cubicBezTo>
                  <a:cubicBezTo>
                    <a:pt x="749" y="9"/>
                    <a:pt x="743" y="5"/>
                    <a:pt x="738" y="0"/>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544"/>
            <p:cNvSpPr>
              <a:spLocks/>
            </p:cNvSpPr>
            <p:nvPr/>
          </p:nvSpPr>
          <p:spPr bwMode="auto">
            <a:xfrm>
              <a:off x="5106989" y="2282825"/>
              <a:ext cx="828675" cy="363538"/>
            </a:xfrm>
            <a:custGeom>
              <a:avLst/>
              <a:gdLst>
                <a:gd name="T0" fmla="*/ 340 w 766"/>
                <a:gd name="T1" fmla="*/ 0 h 335"/>
                <a:gd name="T2" fmla="*/ 323 w 766"/>
                <a:gd name="T3" fmla="*/ 0 h 335"/>
                <a:gd name="T4" fmla="*/ 302 w 766"/>
                <a:gd name="T5" fmla="*/ 1 h 335"/>
                <a:gd name="T6" fmla="*/ 0 w 766"/>
                <a:gd name="T7" fmla="*/ 162 h 335"/>
                <a:gd name="T8" fmla="*/ 10 w 766"/>
                <a:gd name="T9" fmla="*/ 182 h 335"/>
                <a:gd name="T10" fmla="*/ 302 w 766"/>
                <a:gd name="T11" fmla="*/ 22 h 335"/>
                <a:gd name="T12" fmla="*/ 323 w 766"/>
                <a:gd name="T13" fmla="*/ 20 h 335"/>
                <a:gd name="T14" fmla="*/ 340 w 766"/>
                <a:gd name="T15" fmla="*/ 20 h 335"/>
                <a:gd name="T16" fmla="*/ 749 w 766"/>
                <a:gd name="T17" fmla="*/ 335 h 335"/>
                <a:gd name="T18" fmla="*/ 766 w 766"/>
                <a:gd name="T19" fmla="*/ 322 h 335"/>
                <a:gd name="T20" fmla="*/ 340 w 766"/>
                <a:gd name="T21"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6" h="335">
                  <a:moveTo>
                    <a:pt x="340" y="0"/>
                  </a:moveTo>
                  <a:cubicBezTo>
                    <a:pt x="334" y="0"/>
                    <a:pt x="328" y="0"/>
                    <a:pt x="323" y="0"/>
                  </a:cubicBezTo>
                  <a:cubicBezTo>
                    <a:pt x="316" y="0"/>
                    <a:pt x="309" y="1"/>
                    <a:pt x="302" y="1"/>
                  </a:cubicBezTo>
                  <a:cubicBezTo>
                    <a:pt x="182" y="12"/>
                    <a:pt x="75" y="72"/>
                    <a:pt x="0" y="162"/>
                  </a:cubicBezTo>
                  <a:cubicBezTo>
                    <a:pt x="3" y="169"/>
                    <a:pt x="6" y="175"/>
                    <a:pt x="10" y="182"/>
                  </a:cubicBezTo>
                  <a:cubicBezTo>
                    <a:pt x="81" y="92"/>
                    <a:pt x="185" y="32"/>
                    <a:pt x="302" y="22"/>
                  </a:cubicBezTo>
                  <a:cubicBezTo>
                    <a:pt x="309" y="21"/>
                    <a:pt x="316" y="20"/>
                    <a:pt x="323" y="20"/>
                  </a:cubicBezTo>
                  <a:cubicBezTo>
                    <a:pt x="328" y="20"/>
                    <a:pt x="334" y="20"/>
                    <a:pt x="340" y="20"/>
                  </a:cubicBezTo>
                  <a:cubicBezTo>
                    <a:pt x="532" y="20"/>
                    <a:pt x="695" y="153"/>
                    <a:pt x="749" y="335"/>
                  </a:cubicBezTo>
                  <a:cubicBezTo>
                    <a:pt x="755" y="331"/>
                    <a:pt x="760" y="326"/>
                    <a:pt x="766" y="322"/>
                  </a:cubicBezTo>
                  <a:cubicBezTo>
                    <a:pt x="707" y="135"/>
                    <a:pt x="539" y="0"/>
                    <a:pt x="340" y="0"/>
                  </a:cubicBezTo>
                  <a:close/>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545"/>
            <p:cNvSpPr>
              <a:spLocks/>
            </p:cNvSpPr>
            <p:nvPr/>
          </p:nvSpPr>
          <p:spPr bwMode="auto">
            <a:xfrm>
              <a:off x="5054601" y="2195513"/>
              <a:ext cx="1062038" cy="141288"/>
            </a:xfrm>
            <a:custGeom>
              <a:avLst/>
              <a:gdLst>
                <a:gd name="T0" fmla="*/ 389 w 981"/>
                <a:gd name="T1" fmla="*/ 0 h 131"/>
                <a:gd name="T2" fmla="*/ 374 w 981"/>
                <a:gd name="T3" fmla="*/ 0 h 131"/>
                <a:gd name="T4" fmla="*/ 354 w 981"/>
                <a:gd name="T5" fmla="*/ 0 h 131"/>
                <a:gd name="T6" fmla="*/ 0 w 981"/>
                <a:gd name="T7" fmla="*/ 45 h 131"/>
                <a:gd name="T8" fmla="*/ 1 w 981"/>
                <a:gd name="T9" fmla="*/ 65 h 131"/>
                <a:gd name="T10" fmla="*/ 353 w 981"/>
                <a:gd name="T11" fmla="*/ 21 h 131"/>
                <a:gd name="T12" fmla="*/ 373 w 981"/>
                <a:gd name="T13" fmla="*/ 20 h 131"/>
                <a:gd name="T14" fmla="*/ 389 w 981"/>
                <a:gd name="T15" fmla="*/ 20 h 131"/>
                <a:gd name="T16" fmla="*/ 977 w 981"/>
                <a:gd name="T17" fmla="*/ 131 h 131"/>
                <a:gd name="T18" fmla="*/ 981 w 981"/>
                <a:gd name="T19" fmla="*/ 112 h 131"/>
                <a:gd name="T20" fmla="*/ 389 w 981"/>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1" h="131">
                  <a:moveTo>
                    <a:pt x="389" y="0"/>
                  </a:moveTo>
                  <a:cubicBezTo>
                    <a:pt x="384" y="0"/>
                    <a:pt x="379" y="0"/>
                    <a:pt x="374" y="0"/>
                  </a:cubicBezTo>
                  <a:cubicBezTo>
                    <a:pt x="367" y="0"/>
                    <a:pt x="360" y="0"/>
                    <a:pt x="354" y="0"/>
                  </a:cubicBezTo>
                  <a:cubicBezTo>
                    <a:pt x="228" y="3"/>
                    <a:pt x="108" y="18"/>
                    <a:pt x="0" y="45"/>
                  </a:cubicBezTo>
                  <a:cubicBezTo>
                    <a:pt x="0" y="51"/>
                    <a:pt x="0" y="58"/>
                    <a:pt x="1" y="65"/>
                  </a:cubicBezTo>
                  <a:cubicBezTo>
                    <a:pt x="108" y="39"/>
                    <a:pt x="227" y="23"/>
                    <a:pt x="353" y="21"/>
                  </a:cubicBezTo>
                  <a:cubicBezTo>
                    <a:pt x="360" y="20"/>
                    <a:pt x="366" y="20"/>
                    <a:pt x="373" y="20"/>
                  </a:cubicBezTo>
                  <a:cubicBezTo>
                    <a:pt x="378" y="20"/>
                    <a:pt x="383" y="20"/>
                    <a:pt x="389" y="20"/>
                  </a:cubicBezTo>
                  <a:cubicBezTo>
                    <a:pt x="614" y="20"/>
                    <a:pt x="820" y="62"/>
                    <a:pt x="977" y="131"/>
                  </a:cubicBezTo>
                  <a:cubicBezTo>
                    <a:pt x="978" y="125"/>
                    <a:pt x="980" y="118"/>
                    <a:pt x="981" y="112"/>
                  </a:cubicBezTo>
                  <a:cubicBezTo>
                    <a:pt x="821" y="42"/>
                    <a:pt x="614" y="0"/>
                    <a:pt x="389" y="0"/>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546"/>
            <p:cNvSpPr>
              <a:spLocks/>
            </p:cNvSpPr>
            <p:nvPr/>
          </p:nvSpPr>
          <p:spPr bwMode="auto">
            <a:xfrm>
              <a:off x="5434014" y="1689100"/>
              <a:ext cx="134938" cy="1065213"/>
            </a:xfrm>
            <a:custGeom>
              <a:avLst/>
              <a:gdLst>
                <a:gd name="T0" fmla="*/ 21 w 125"/>
                <a:gd name="T1" fmla="*/ 568 h 983"/>
                <a:gd name="T2" fmla="*/ 21 w 125"/>
                <a:gd name="T3" fmla="*/ 548 h 983"/>
                <a:gd name="T4" fmla="*/ 22 w 125"/>
                <a:gd name="T5" fmla="*/ 487 h 983"/>
                <a:gd name="T6" fmla="*/ 23 w 125"/>
                <a:gd name="T7" fmla="*/ 467 h 983"/>
                <a:gd name="T8" fmla="*/ 26 w 125"/>
                <a:gd name="T9" fmla="*/ 419 h 983"/>
                <a:gd name="T10" fmla="*/ 28 w 125"/>
                <a:gd name="T11" fmla="*/ 399 h 983"/>
                <a:gd name="T12" fmla="*/ 125 w 125"/>
                <a:gd name="T13" fmla="*/ 0 h 983"/>
                <a:gd name="T14" fmla="*/ 102 w 125"/>
                <a:gd name="T15" fmla="*/ 1 h 983"/>
                <a:gd name="T16" fmla="*/ 8 w 125"/>
                <a:gd name="T17" fmla="*/ 398 h 983"/>
                <a:gd name="T18" fmla="*/ 6 w 125"/>
                <a:gd name="T19" fmla="*/ 418 h 983"/>
                <a:gd name="T20" fmla="*/ 3 w 125"/>
                <a:gd name="T21" fmla="*/ 467 h 983"/>
                <a:gd name="T22" fmla="*/ 2 w 125"/>
                <a:gd name="T23" fmla="*/ 488 h 983"/>
                <a:gd name="T24" fmla="*/ 0 w 125"/>
                <a:gd name="T25" fmla="*/ 549 h 983"/>
                <a:gd name="T26" fmla="*/ 0 w 125"/>
                <a:gd name="T27" fmla="*/ 570 h 983"/>
                <a:gd name="T28" fmla="*/ 1 w 125"/>
                <a:gd name="T29" fmla="*/ 621 h 983"/>
                <a:gd name="T30" fmla="*/ 51 w 125"/>
                <a:gd name="T31" fmla="*/ 980 h 983"/>
                <a:gd name="T32" fmla="*/ 74 w 125"/>
                <a:gd name="T33" fmla="*/ 983 h 983"/>
                <a:gd name="T34" fmla="*/ 22 w 125"/>
                <a:gd name="T35" fmla="*/ 620 h 983"/>
                <a:gd name="T36" fmla="*/ 21 w 125"/>
                <a:gd name="T37" fmla="*/ 568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983">
                  <a:moveTo>
                    <a:pt x="21" y="568"/>
                  </a:moveTo>
                  <a:cubicBezTo>
                    <a:pt x="21" y="561"/>
                    <a:pt x="21" y="555"/>
                    <a:pt x="21" y="548"/>
                  </a:cubicBezTo>
                  <a:cubicBezTo>
                    <a:pt x="21" y="528"/>
                    <a:pt x="21" y="507"/>
                    <a:pt x="22" y="487"/>
                  </a:cubicBezTo>
                  <a:cubicBezTo>
                    <a:pt x="22" y="480"/>
                    <a:pt x="23" y="474"/>
                    <a:pt x="23" y="467"/>
                  </a:cubicBezTo>
                  <a:cubicBezTo>
                    <a:pt x="24" y="451"/>
                    <a:pt x="25" y="435"/>
                    <a:pt x="26" y="419"/>
                  </a:cubicBezTo>
                  <a:cubicBezTo>
                    <a:pt x="27" y="413"/>
                    <a:pt x="27" y="406"/>
                    <a:pt x="28" y="399"/>
                  </a:cubicBezTo>
                  <a:cubicBezTo>
                    <a:pt x="41" y="251"/>
                    <a:pt x="74" y="114"/>
                    <a:pt x="125" y="0"/>
                  </a:cubicBezTo>
                  <a:cubicBezTo>
                    <a:pt x="117" y="0"/>
                    <a:pt x="110" y="1"/>
                    <a:pt x="102" y="1"/>
                  </a:cubicBezTo>
                  <a:cubicBezTo>
                    <a:pt x="53" y="116"/>
                    <a:pt x="21" y="252"/>
                    <a:pt x="8" y="398"/>
                  </a:cubicBezTo>
                  <a:cubicBezTo>
                    <a:pt x="7" y="405"/>
                    <a:pt x="6" y="412"/>
                    <a:pt x="6" y="418"/>
                  </a:cubicBezTo>
                  <a:cubicBezTo>
                    <a:pt x="5" y="435"/>
                    <a:pt x="3" y="451"/>
                    <a:pt x="3" y="467"/>
                  </a:cubicBezTo>
                  <a:cubicBezTo>
                    <a:pt x="2" y="474"/>
                    <a:pt x="2" y="481"/>
                    <a:pt x="2" y="488"/>
                  </a:cubicBezTo>
                  <a:cubicBezTo>
                    <a:pt x="1" y="508"/>
                    <a:pt x="0" y="528"/>
                    <a:pt x="0" y="549"/>
                  </a:cubicBezTo>
                  <a:cubicBezTo>
                    <a:pt x="0" y="556"/>
                    <a:pt x="0" y="563"/>
                    <a:pt x="0" y="570"/>
                  </a:cubicBezTo>
                  <a:cubicBezTo>
                    <a:pt x="1" y="587"/>
                    <a:pt x="1" y="604"/>
                    <a:pt x="1" y="621"/>
                  </a:cubicBezTo>
                  <a:cubicBezTo>
                    <a:pt x="6" y="746"/>
                    <a:pt x="23" y="868"/>
                    <a:pt x="51" y="980"/>
                  </a:cubicBezTo>
                  <a:cubicBezTo>
                    <a:pt x="59" y="981"/>
                    <a:pt x="66" y="982"/>
                    <a:pt x="74" y="983"/>
                  </a:cubicBezTo>
                  <a:cubicBezTo>
                    <a:pt x="44" y="873"/>
                    <a:pt x="26" y="749"/>
                    <a:pt x="22" y="620"/>
                  </a:cubicBezTo>
                  <a:cubicBezTo>
                    <a:pt x="21" y="603"/>
                    <a:pt x="21" y="585"/>
                    <a:pt x="21" y="568"/>
                  </a:cubicBezTo>
                </a:path>
              </a:pathLst>
            </a:custGeom>
            <a:solidFill>
              <a:srgbClr val="152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65" name="Group 1364"/>
          <p:cNvGrpSpPr/>
          <p:nvPr/>
        </p:nvGrpSpPr>
        <p:grpSpPr>
          <a:xfrm>
            <a:off x="8192789" y="1480493"/>
            <a:ext cx="246365" cy="443336"/>
            <a:chOff x="8810626" y="1646238"/>
            <a:chExt cx="641350" cy="1154113"/>
          </a:xfrm>
        </p:grpSpPr>
        <p:sp>
          <p:nvSpPr>
            <p:cNvPr id="1366" name="Rectangle 547"/>
            <p:cNvSpPr>
              <a:spLocks noChangeArrowheads="1"/>
            </p:cNvSpPr>
            <p:nvPr/>
          </p:nvSpPr>
          <p:spPr bwMode="auto">
            <a:xfrm>
              <a:off x="9078914" y="2311400"/>
              <a:ext cx="104775" cy="350838"/>
            </a:xfrm>
            <a:prstGeom prst="rect">
              <a:avLst/>
            </a:prstGeom>
            <a:solidFill>
              <a:srgbClr val="D38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Rectangle 548"/>
            <p:cNvSpPr>
              <a:spLocks noChangeArrowheads="1"/>
            </p:cNvSpPr>
            <p:nvPr/>
          </p:nvSpPr>
          <p:spPr bwMode="auto">
            <a:xfrm>
              <a:off x="9090026" y="2311400"/>
              <a:ext cx="42863" cy="350838"/>
            </a:xfrm>
            <a:prstGeom prst="rect">
              <a:avLst/>
            </a:prstGeom>
            <a:solidFill>
              <a:srgbClr val="FFCD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Rectangle 549"/>
            <p:cNvSpPr>
              <a:spLocks noChangeArrowheads="1"/>
            </p:cNvSpPr>
            <p:nvPr/>
          </p:nvSpPr>
          <p:spPr bwMode="auto">
            <a:xfrm>
              <a:off x="9102726" y="2311400"/>
              <a:ext cx="15875" cy="350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Rectangle 550"/>
            <p:cNvSpPr>
              <a:spLocks noChangeArrowheads="1"/>
            </p:cNvSpPr>
            <p:nvPr/>
          </p:nvSpPr>
          <p:spPr bwMode="auto">
            <a:xfrm>
              <a:off x="9161464" y="2311400"/>
              <a:ext cx="15875" cy="350838"/>
            </a:xfrm>
            <a:prstGeom prst="rect">
              <a:avLst/>
            </a:prstGeom>
            <a:solidFill>
              <a:srgbClr val="FFF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Rectangle 551"/>
            <p:cNvSpPr>
              <a:spLocks noChangeArrowheads="1"/>
            </p:cNvSpPr>
            <p:nvPr/>
          </p:nvSpPr>
          <p:spPr bwMode="auto">
            <a:xfrm>
              <a:off x="9061451" y="2279650"/>
              <a:ext cx="139700" cy="49213"/>
            </a:xfrm>
            <a:prstGeom prst="rect">
              <a:avLst/>
            </a:prstGeom>
            <a:solidFill>
              <a:srgbClr val="ECB0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Rectangle 552"/>
            <p:cNvSpPr>
              <a:spLocks noChangeArrowheads="1"/>
            </p:cNvSpPr>
            <p:nvPr/>
          </p:nvSpPr>
          <p:spPr bwMode="auto">
            <a:xfrm>
              <a:off x="9047164" y="2628900"/>
              <a:ext cx="168275" cy="60325"/>
            </a:xfrm>
            <a:prstGeom prst="rect">
              <a:avLst/>
            </a:prstGeom>
            <a:solidFill>
              <a:srgbClr val="ECB0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Rectangle 553"/>
            <p:cNvSpPr>
              <a:spLocks noChangeArrowheads="1"/>
            </p:cNvSpPr>
            <p:nvPr/>
          </p:nvSpPr>
          <p:spPr bwMode="auto">
            <a:xfrm>
              <a:off x="9047164" y="2628900"/>
              <a:ext cx="168275" cy="20638"/>
            </a:xfrm>
            <a:prstGeom prst="rect">
              <a:avLst/>
            </a:prstGeom>
            <a:solidFill>
              <a:srgbClr val="FFF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Rectangle 554"/>
            <p:cNvSpPr>
              <a:spLocks noChangeArrowheads="1"/>
            </p:cNvSpPr>
            <p:nvPr/>
          </p:nvSpPr>
          <p:spPr bwMode="auto">
            <a:xfrm>
              <a:off x="9023351" y="2674938"/>
              <a:ext cx="214313" cy="60325"/>
            </a:xfrm>
            <a:prstGeom prst="rect">
              <a:avLst/>
            </a:prstGeom>
            <a:solidFill>
              <a:srgbClr val="ECB0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Rectangle 555"/>
            <p:cNvSpPr>
              <a:spLocks noChangeArrowheads="1"/>
            </p:cNvSpPr>
            <p:nvPr/>
          </p:nvSpPr>
          <p:spPr bwMode="auto">
            <a:xfrm>
              <a:off x="9023351" y="2674938"/>
              <a:ext cx="214313" cy="19050"/>
            </a:xfrm>
            <a:prstGeom prst="rect">
              <a:avLst/>
            </a:prstGeom>
            <a:solidFill>
              <a:srgbClr val="FFF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Rectangle 556"/>
            <p:cNvSpPr>
              <a:spLocks noChangeArrowheads="1"/>
            </p:cNvSpPr>
            <p:nvPr/>
          </p:nvSpPr>
          <p:spPr bwMode="auto">
            <a:xfrm>
              <a:off x="8985251" y="2720975"/>
              <a:ext cx="292100" cy="79375"/>
            </a:xfrm>
            <a:prstGeom prst="rect">
              <a:avLst/>
            </a:prstGeom>
            <a:solidFill>
              <a:srgbClr val="ECB0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Rectangle 557"/>
            <p:cNvSpPr>
              <a:spLocks noChangeArrowheads="1"/>
            </p:cNvSpPr>
            <p:nvPr/>
          </p:nvSpPr>
          <p:spPr bwMode="auto">
            <a:xfrm>
              <a:off x="8985251" y="2782888"/>
              <a:ext cx="292100" cy="17463"/>
            </a:xfrm>
            <a:prstGeom prst="rect">
              <a:avLst/>
            </a:prstGeom>
            <a:solidFill>
              <a:srgbClr val="D38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Rectangle 558"/>
            <p:cNvSpPr>
              <a:spLocks noChangeArrowheads="1"/>
            </p:cNvSpPr>
            <p:nvPr/>
          </p:nvSpPr>
          <p:spPr bwMode="auto">
            <a:xfrm>
              <a:off x="8985251" y="2720975"/>
              <a:ext cx="292100" cy="19050"/>
            </a:xfrm>
            <a:prstGeom prst="rect">
              <a:avLst/>
            </a:prstGeom>
            <a:solidFill>
              <a:srgbClr val="FFF6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559"/>
            <p:cNvSpPr>
              <a:spLocks/>
            </p:cNvSpPr>
            <p:nvPr/>
          </p:nvSpPr>
          <p:spPr bwMode="auto">
            <a:xfrm>
              <a:off x="8810626" y="1646238"/>
              <a:ext cx="641350" cy="644525"/>
            </a:xfrm>
            <a:custGeom>
              <a:avLst/>
              <a:gdLst>
                <a:gd name="T0" fmla="*/ 594 w 594"/>
                <a:gd name="T1" fmla="*/ 297 h 594"/>
                <a:gd name="T2" fmla="*/ 589 w 594"/>
                <a:gd name="T3" fmla="*/ 348 h 594"/>
                <a:gd name="T4" fmla="*/ 587 w 594"/>
                <a:gd name="T5" fmla="*/ 360 h 594"/>
                <a:gd name="T6" fmla="*/ 490 w 594"/>
                <a:gd name="T7" fmla="*/ 522 h 594"/>
                <a:gd name="T8" fmla="*/ 480 w 594"/>
                <a:gd name="T9" fmla="*/ 531 h 594"/>
                <a:gd name="T10" fmla="*/ 297 w 594"/>
                <a:gd name="T11" fmla="*/ 594 h 594"/>
                <a:gd name="T12" fmla="*/ 256 w 594"/>
                <a:gd name="T13" fmla="*/ 591 h 594"/>
                <a:gd name="T14" fmla="*/ 242 w 594"/>
                <a:gd name="T15" fmla="*/ 588 h 594"/>
                <a:gd name="T16" fmla="*/ 204 w 594"/>
                <a:gd name="T17" fmla="*/ 579 h 594"/>
                <a:gd name="T18" fmla="*/ 83 w 594"/>
                <a:gd name="T19" fmla="*/ 503 h 594"/>
                <a:gd name="T20" fmla="*/ 36 w 594"/>
                <a:gd name="T21" fmla="*/ 438 h 594"/>
                <a:gd name="T22" fmla="*/ 30 w 594"/>
                <a:gd name="T23" fmla="*/ 427 h 594"/>
                <a:gd name="T24" fmla="*/ 1 w 594"/>
                <a:gd name="T25" fmla="*/ 320 h 594"/>
                <a:gd name="T26" fmla="*/ 1 w 594"/>
                <a:gd name="T27" fmla="*/ 308 h 594"/>
                <a:gd name="T28" fmla="*/ 0 w 594"/>
                <a:gd name="T29" fmla="*/ 297 h 594"/>
                <a:gd name="T30" fmla="*/ 34 w 594"/>
                <a:gd name="T31" fmla="*/ 160 h 594"/>
                <a:gd name="T32" fmla="*/ 35 w 594"/>
                <a:gd name="T33" fmla="*/ 158 h 594"/>
                <a:gd name="T34" fmla="*/ 40 w 594"/>
                <a:gd name="T35" fmla="*/ 148 h 594"/>
                <a:gd name="T36" fmla="*/ 41 w 594"/>
                <a:gd name="T37" fmla="*/ 147 h 594"/>
                <a:gd name="T38" fmla="*/ 273 w 594"/>
                <a:gd name="T39" fmla="*/ 1 h 594"/>
                <a:gd name="T40" fmla="*/ 286 w 594"/>
                <a:gd name="T41" fmla="*/ 1 h 594"/>
                <a:gd name="T42" fmla="*/ 297 w 594"/>
                <a:gd name="T43" fmla="*/ 0 h 594"/>
                <a:gd name="T44" fmla="*/ 476 w 594"/>
                <a:gd name="T45" fmla="*/ 60 h 594"/>
                <a:gd name="T46" fmla="*/ 476 w 594"/>
                <a:gd name="T47" fmla="*/ 61 h 594"/>
                <a:gd name="T48" fmla="*/ 486 w 594"/>
                <a:gd name="T49" fmla="*/ 68 h 594"/>
                <a:gd name="T50" fmla="*/ 487 w 594"/>
                <a:gd name="T51" fmla="*/ 69 h 594"/>
                <a:gd name="T52" fmla="*/ 502 w 594"/>
                <a:gd name="T53" fmla="*/ 82 h 594"/>
                <a:gd name="T54" fmla="*/ 578 w 594"/>
                <a:gd name="T55" fmla="*/ 201 h 594"/>
                <a:gd name="T56" fmla="*/ 594 w 594"/>
                <a:gd name="T57" fmla="*/ 2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4" h="594">
                  <a:moveTo>
                    <a:pt x="594" y="297"/>
                  </a:moveTo>
                  <a:cubicBezTo>
                    <a:pt x="594" y="314"/>
                    <a:pt x="592" y="331"/>
                    <a:pt x="589" y="348"/>
                  </a:cubicBezTo>
                  <a:cubicBezTo>
                    <a:pt x="589" y="352"/>
                    <a:pt x="588" y="356"/>
                    <a:pt x="587" y="360"/>
                  </a:cubicBezTo>
                  <a:cubicBezTo>
                    <a:pt x="573" y="424"/>
                    <a:pt x="538" y="481"/>
                    <a:pt x="490" y="522"/>
                  </a:cubicBezTo>
                  <a:cubicBezTo>
                    <a:pt x="486" y="525"/>
                    <a:pt x="483" y="528"/>
                    <a:pt x="480" y="531"/>
                  </a:cubicBezTo>
                  <a:cubicBezTo>
                    <a:pt x="429" y="570"/>
                    <a:pt x="366" y="594"/>
                    <a:pt x="297" y="594"/>
                  </a:cubicBezTo>
                  <a:cubicBezTo>
                    <a:pt x="283" y="594"/>
                    <a:pt x="269" y="593"/>
                    <a:pt x="256" y="591"/>
                  </a:cubicBezTo>
                  <a:cubicBezTo>
                    <a:pt x="251" y="590"/>
                    <a:pt x="247" y="589"/>
                    <a:pt x="242" y="588"/>
                  </a:cubicBezTo>
                  <a:cubicBezTo>
                    <a:pt x="229" y="586"/>
                    <a:pt x="216" y="583"/>
                    <a:pt x="204" y="579"/>
                  </a:cubicBezTo>
                  <a:cubicBezTo>
                    <a:pt x="158" y="564"/>
                    <a:pt x="116" y="537"/>
                    <a:pt x="83" y="503"/>
                  </a:cubicBezTo>
                  <a:cubicBezTo>
                    <a:pt x="65" y="484"/>
                    <a:pt x="49" y="462"/>
                    <a:pt x="36" y="438"/>
                  </a:cubicBezTo>
                  <a:cubicBezTo>
                    <a:pt x="34" y="435"/>
                    <a:pt x="32" y="431"/>
                    <a:pt x="30" y="427"/>
                  </a:cubicBezTo>
                  <a:cubicBezTo>
                    <a:pt x="14" y="394"/>
                    <a:pt x="4" y="358"/>
                    <a:pt x="1" y="320"/>
                  </a:cubicBezTo>
                  <a:cubicBezTo>
                    <a:pt x="1" y="316"/>
                    <a:pt x="1" y="312"/>
                    <a:pt x="1" y="308"/>
                  </a:cubicBezTo>
                  <a:cubicBezTo>
                    <a:pt x="0" y="304"/>
                    <a:pt x="0" y="301"/>
                    <a:pt x="0" y="297"/>
                  </a:cubicBezTo>
                  <a:cubicBezTo>
                    <a:pt x="0" y="247"/>
                    <a:pt x="13" y="201"/>
                    <a:pt x="34" y="160"/>
                  </a:cubicBezTo>
                  <a:lnTo>
                    <a:pt x="35" y="158"/>
                  </a:lnTo>
                  <a:cubicBezTo>
                    <a:pt x="37" y="155"/>
                    <a:pt x="39" y="151"/>
                    <a:pt x="40" y="148"/>
                  </a:cubicBezTo>
                  <a:lnTo>
                    <a:pt x="41" y="147"/>
                  </a:lnTo>
                  <a:cubicBezTo>
                    <a:pt x="89" y="66"/>
                    <a:pt x="174" y="9"/>
                    <a:pt x="273" y="1"/>
                  </a:cubicBezTo>
                  <a:cubicBezTo>
                    <a:pt x="277" y="1"/>
                    <a:pt x="282" y="1"/>
                    <a:pt x="286" y="1"/>
                  </a:cubicBezTo>
                  <a:cubicBezTo>
                    <a:pt x="290" y="0"/>
                    <a:pt x="293" y="0"/>
                    <a:pt x="297" y="0"/>
                  </a:cubicBezTo>
                  <a:cubicBezTo>
                    <a:pt x="364" y="0"/>
                    <a:pt x="426" y="23"/>
                    <a:pt x="476" y="60"/>
                  </a:cubicBezTo>
                  <a:lnTo>
                    <a:pt x="476" y="61"/>
                  </a:lnTo>
                  <a:cubicBezTo>
                    <a:pt x="480" y="63"/>
                    <a:pt x="483" y="66"/>
                    <a:pt x="486" y="68"/>
                  </a:cubicBezTo>
                  <a:lnTo>
                    <a:pt x="487" y="69"/>
                  </a:lnTo>
                  <a:cubicBezTo>
                    <a:pt x="492" y="73"/>
                    <a:pt x="497" y="78"/>
                    <a:pt x="502" y="82"/>
                  </a:cubicBezTo>
                  <a:cubicBezTo>
                    <a:pt x="536" y="115"/>
                    <a:pt x="562" y="155"/>
                    <a:pt x="578" y="201"/>
                  </a:cubicBezTo>
                  <a:cubicBezTo>
                    <a:pt x="588" y="231"/>
                    <a:pt x="594" y="263"/>
                    <a:pt x="594" y="297"/>
                  </a:cubicBezTo>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560"/>
            <p:cNvSpPr>
              <a:spLocks/>
            </p:cNvSpPr>
            <p:nvPr/>
          </p:nvSpPr>
          <p:spPr bwMode="auto">
            <a:xfrm>
              <a:off x="8818564" y="1655763"/>
              <a:ext cx="619125" cy="620713"/>
            </a:xfrm>
            <a:custGeom>
              <a:avLst/>
              <a:gdLst>
                <a:gd name="T0" fmla="*/ 572 w 572"/>
                <a:gd name="T1" fmla="*/ 286 h 572"/>
                <a:gd name="T2" fmla="*/ 568 w 572"/>
                <a:gd name="T3" fmla="*/ 335 h 572"/>
                <a:gd name="T4" fmla="*/ 566 w 572"/>
                <a:gd name="T5" fmla="*/ 346 h 572"/>
                <a:gd name="T6" fmla="*/ 472 w 572"/>
                <a:gd name="T7" fmla="*/ 504 h 572"/>
                <a:gd name="T8" fmla="*/ 462 w 572"/>
                <a:gd name="T9" fmla="*/ 512 h 572"/>
                <a:gd name="T10" fmla="*/ 286 w 572"/>
                <a:gd name="T11" fmla="*/ 572 h 572"/>
                <a:gd name="T12" fmla="*/ 246 w 572"/>
                <a:gd name="T13" fmla="*/ 570 h 572"/>
                <a:gd name="T14" fmla="*/ 233 w 572"/>
                <a:gd name="T15" fmla="*/ 567 h 572"/>
                <a:gd name="T16" fmla="*/ 196 w 572"/>
                <a:gd name="T17" fmla="*/ 558 h 572"/>
                <a:gd name="T18" fmla="*/ 80 w 572"/>
                <a:gd name="T19" fmla="*/ 485 h 572"/>
                <a:gd name="T20" fmla="*/ 34 w 572"/>
                <a:gd name="T21" fmla="*/ 423 h 572"/>
                <a:gd name="T22" fmla="*/ 29 w 572"/>
                <a:gd name="T23" fmla="*/ 411 h 572"/>
                <a:gd name="T24" fmla="*/ 1 w 572"/>
                <a:gd name="T25" fmla="*/ 308 h 572"/>
                <a:gd name="T26" fmla="*/ 0 w 572"/>
                <a:gd name="T27" fmla="*/ 296 h 572"/>
                <a:gd name="T28" fmla="*/ 0 w 572"/>
                <a:gd name="T29" fmla="*/ 286 h 572"/>
                <a:gd name="T30" fmla="*/ 32 w 572"/>
                <a:gd name="T31" fmla="*/ 153 h 572"/>
                <a:gd name="T32" fmla="*/ 38 w 572"/>
                <a:gd name="T33" fmla="*/ 142 h 572"/>
                <a:gd name="T34" fmla="*/ 263 w 572"/>
                <a:gd name="T35" fmla="*/ 1 h 572"/>
                <a:gd name="T36" fmla="*/ 276 w 572"/>
                <a:gd name="T37" fmla="*/ 0 h 572"/>
                <a:gd name="T38" fmla="*/ 286 w 572"/>
                <a:gd name="T39" fmla="*/ 0 h 572"/>
                <a:gd name="T40" fmla="*/ 459 w 572"/>
                <a:gd name="T41" fmla="*/ 58 h 572"/>
                <a:gd name="T42" fmla="*/ 469 w 572"/>
                <a:gd name="T43" fmla="*/ 66 h 572"/>
                <a:gd name="T44" fmla="*/ 484 w 572"/>
                <a:gd name="T45" fmla="*/ 79 h 572"/>
                <a:gd name="T46" fmla="*/ 557 w 572"/>
                <a:gd name="T47" fmla="*/ 193 h 572"/>
                <a:gd name="T48" fmla="*/ 572 w 572"/>
                <a:gd name="T49"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2" h="572">
                  <a:moveTo>
                    <a:pt x="572" y="286"/>
                  </a:moveTo>
                  <a:cubicBezTo>
                    <a:pt x="572" y="303"/>
                    <a:pt x="571" y="319"/>
                    <a:pt x="568" y="335"/>
                  </a:cubicBezTo>
                  <a:cubicBezTo>
                    <a:pt x="568" y="339"/>
                    <a:pt x="567" y="343"/>
                    <a:pt x="566" y="346"/>
                  </a:cubicBezTo>
                  <a:cubicBezTo>
                    <a:pt x="553" y="409"/>
                    <a:pt x="519" y="464"/>
                    <a:pt x="472" y="504"/>
                  </a:cubicBezTo>
                  <a:cubicBezTo>
                    <a:pt x="469" y="506"/>
                    <a:pt x="466" y="509"/>
                    <a:pt x="462" y="512"/>
                  </a:cubicBezTo>
                  <a:cubicBezTo>
                    <a:pt x="414" y="550"/>
                    <a:pt x="353" y="572"/>
                    <a:pt x="286" y="572"/>
                  </a:cubicBezTo>
                  <a:cubicBezTo>
                    <a:pt x="273" y="572"/>
                    <a:pt x="259" y="571"/>
                    <a:pt x="246" y="570"/>
                  </a:cubicBezTo>
                  <a:cubicBezTo>
                    <a:pt x="242" y="569"/>
                    <a:pt x="237" y="568"/>
                    <a:pt x="233" y="567"/>
                  </a:cubicBezTo>
                  <a:cubicBezTo>
                    <a:pt x="221" y="565"/>
                    <a:pt x="208" y="562"/>
                    <a:pt x="196" y="558"/>
                  </a:cubicBezTo>
                  <a:cubicBezTo>
                    <a:pt x="152" y="543"/>
                    <a:pt x="112" y="518"/>
                    <a:pt x="80" y="485"/>
                  </a:cubicBezTo>
                  <a:cubicBezTo>
                    <a:pt x="62" y="466"/>
                    <a:pt x="47" y="445"/>
                    <a:pt x="34" y="423"/>
                  </a:cubicBezTo>
                  <a:cubicBezTo>
                    <a:pt x="32" y="419"/>
                    <a:pt x="30" y="415"/>
                    <a:pt x="29" y="411"/>
                  </a:cubicBezTo>
                  <a:cubicBezTo>
                    <a:pt x="13" y="379"/>
                    <a:pt x="3" y="345"/>
                    <a:pt x="1" y="308"/>
                  </a:cubicBezTo>
                  <a:cubicBezTo>
                    <a:pt x="0" y="304"/>
                    <a:pt x="0" y="300"/>
                    <a:pt x="0" y="296"/>
                  </a:cubicBezTo>
                  <a:cubicBezTo>
                    <a:pt x="0" y="293"/>
                    <a:pt x="0" y="289"/>
                    <a:pt x="0" y="286"/>
                  </a:cubicBezTo>
                  <a:cubicBezTo>
                    <a:pt x="0" y="238"/>
                    <a:pt x="12" y="193"/>
                    <a:pt x="32" y="153"/>
                  </a:cubicBezTo>
                  <a:cubicBezTo>
                    <a:pt x="34" y="150"/>
                    <a:pt x="36" y="146"/>
                    <a:pt x="38" y="142"/>
                  </a:cubicBezTo>
                  <a:cubicBezTo>
                    <a:pt x="84" y="63"/>
                    <a:pt x="167" y="8"/>
                    <a:pt x="263" y="1"/>
                  </a:cubicBezTo>
                  <a:cubicBezTo>
                    <a:pt x="267" y="0"/>
                    <a:pt x="271" y="0"/>
                    <a:pt x="276" y="0"/>
                  </a:cubicBezTo>
                  <a:cubicBezTo>
                    <a:pt x="279" y="0"/>
                    <a:pt x="283" y="0"/>
                    <a:pt x="286" y="0"/>
                  </a:cubicBezTo>
                  <a:cubicBezTo>
                    <a:pt x="351" y="0"/>
                    <a:pt x="411" y="21"/>
                    <a:pt x="459" y="58"/>
                  </a:cubicBezTo>
                  <a:cubicBezTo>
                    <a:pt x="463" y="61"/>
                    <a:pt x="466" y="63"/>
                    <a:pt x="469" y="66"/>
                  </a:cubicBezTo>
                  <a:cubicBezTo>
                    <a:pt x="474" y="70"/>
                    <a:pt x="479" y="74"/>
                    <a:pt x="484" y="79"/>
                  </a:cubicBezTo>
                  <a:cubicBezTo>
                    <a:pt x="517" y="110"/>
                    <a:pt x="542" y="149"/>
                    <a:pt x="557" y="193"/>
                  </a:cubicBezTo>
                  <a:cubicBezTo>
                    <a:pt x="567" y="222"/>
                    <a:pt x="572" y="253"/>
                    <a:pt x="572" y="286"/>
                  </a:cubicBezTo>
                </a:path>
              </a:pathLst>
            </a:custGeom>
            <a:solidFill>
              <a:srgbClr val="D3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561"/>
            <p:cNvSpPr>
              <a:spLocks/>
            </p:cNvSpPr>
            <p:nvPr/>
          </p:nvSpPr>
          <p:spPr bwMode="auto">
            <a:xfrm>
              <a:off x="8837614" y="1670050"/>
              <a:ext cx="542925" cy="542925"/>
            </a:xfrm>
            <a:custGeom>
              <a:avLst/>
              <a:gdLst>
                <a:gd name="T0" fmla="*/ 502 w 502"/>
                <a:gd name="T1" fmla="*/ 251 h 502"/>
                <a:gd name="T2" fmla="*/ 498 w 502"/>
                <a:gd name="T3" fmla="*/ 294 h 502"/>
                <a:gd name="T4" fmla="*/ 496 w 502"/>
                <a:gd name="T5" fmla="*/ 304 h 502"/>
                <a:gd name="T6" fmla="*/ 414 w 502"/>
                <a:gd name="T7" fmla="*/ 442 h 502"/>
                <a:gd name="T8" fmla="*/ 405 w 502"/>
                <a:gd name="T9" fmla="*/ 449 h 502"/>
                <a:gd name="T10" fmla="*/ 251 w 502"/>
                <a:gd name="T11" fmla="*/ 502 h 502"/>
                <a:gd name="T12" fmla="*/ 216 w 502"/>
                <a:gd name="T13" fmla="*/ 500 h 502"/>
                <a:gd name="T14" fmla="*/ 204 w 502"/>
                <a:gd name="T15" fmla="*/ 498 h 502"/>
                <a:gd name="T16" fmla="*/ 172 w 502"/>
                <a:gd name="T17" fmla="*/ 489 h 502"/>
                <a:gd name="T18" fmla="*/ 70 w 502"/>
                <a:gd name="T19" fmla="*/ 425 h 502"/>
                <a:gd name="T20" fmla="*/ 30 w 502"/>
                <a:gd name="T21" fmla="*/ 371 h 502"/>
                <a:gd name="T22" fmla="*/ 25 w 502"/>
                <a:gd name="T23" fmla="*/ 361 h 502"/>
                <a:gd name="T24" fmla="*/ 1 w 502"/>
                <a:gd name="T25" fmla="*/ 270 h 502"/>
                <a:gd name="T26" fmla="*/ 0 w 502"/>
                <a:gd name="T27" fmla="*/ 260 h 502"/>
                <a:gd name="T28" fmla="*/ 0 w 502"/>
                <a:gd name="T29" fmla="*/ 251 h 502"/>
                <a:gd name="T30" fmla="*/ 28 w 502"/>
                <a:gd name="T31" fmla="*/ 135 h 502"/>
                <a:gd name="T32" fmla="*/ 34 w 502"/>
                <a:gd name="T33" fmla="*/ 125 h 502"/>
                <a:gd name="T34" fmla="*/ 230 w 502"/>
                <a:gd name="T35" fmla="*/ 1 h 502"/>
                <a:gd name="T36" fmla="*/ 242 w 502"/>
                <a:gd name="T37" fmla="*/ 1 h 502"/>
                <a:gd name="T38" fmla="*/ 251 w 502"/>
                <a:gd name="T39" fmla="*/ 0 h 502"/>
                <a:gd name="T40" fmla="*/ 403 w 502"/>
                <a:gd name="T41" fmla="*/ 51 h 502"/>
                <a:gd name="T42" fmla="*/ 411 w 502"/>
                <a:gd name="T43" fmla="*/ 58 h 502"/>
                <a:gd name="T44" fmla="*/ 424 w 502"/>
                <a:gd name="T45" fmla="*/ 70 h 502"/>
                <a:gd name="T46" fmla="*/ 488 w 502"/>
                <a:gd name="T47" fmla="*/ 170 h 502"/>
                <a:gd name="T48" fmla="*/ 502 w 502"/>
                <a:gd name="T49"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2" h="502">
                  <a:moveTo>
                    <a:pt x="502" y="251"/>
                  </a:moveTo>
                  <a:cubicBezTo>
                    <a:pt x="502" y="266"/>
                    <a:pt x="500" y="280"/>
                    <a:pt x="498" y="294"/>
                  </a:cubicBezTo>
                  <a:cubicBezTo>
                    <a:pt x="497" y="298"/>
                    <a:pt x="497" y="301"/>
                    <a:pt x="496" y="304"/>
                  </a:cubicBezTo>
                  <a:cubicBezTo>
                    <a:pt x="484" y="359"/>
                    <a:pt x="455" y="407"/>
                    <a:pt x="414" y="442"/>
                  </a:cubicBezTo>
                  <a:cubicBezTo>
                    <a:pt x="411" y="444"/>
                    <a:pt x="408" y="447"/>
                    <a:pt x="405" y="449"/>
                  </a:cubicBezTo>
                  <a:cubicBezTo>
                    <a:pt x="363" y="482"/>
                    <a:pt x="309" y="502"/>
                    <a:pt x="251" y="502"/>
                  </a:cubicBezTo>
                  <a:cubicBezTo>
                    <a:pt x="239" y="502"/>
                    <a:pt x="227" y="501"/>
                    <a:pt x="216" y="500"/>
                  </a:cubicBezTo>
                  <a:cubicBezTo>
                    <a:pt x="212" y="499"/>
                    <a:pt x="208" y="498"/>
                    <a:pt x="204" y="498"/>
                  </a:cubicBezTo>
                  <a:cubicBezTo>
                    <a:pt x="193" y="496"/>
                    <a:pt x="183" y="493"/>
                    <a:pt x="172" y="489"/>
                  </a:cubicBezTo>
                  <a:cubicBezTo>
                    <a:pt x="133" y="477"/>
                    <a:pt x="98" y="454"/>
                    <a:pt x="70" y="425"/>
                  </a:cubicBezTo>
                  <a:cubicBezTo>
                    <a:pt x="55" y="409"/>
                    <a:pt x="41" y="391"/>
                    <a:pt x="30" y="371"/>
                  </a:cubicBezTo>
                  <a:cubicBezTo>
                    <a:pt x="28" y="367"/>
                    <a:pt x="27" y="364"/>
                    <a:pt x="25" y="361"/>
                  </a:cubicBezTo>
                  <a:cubicBezTo>
                    <a:pt x="12" y="333"/>
                    <a:pt x="3" y="303"/>
                    <a:pt x="1" y="270"/>
                  </a:cubicBezTo>
                  <a:cubicBezTo>
                    <a:pt x="0" y="267"/>
                    <a:pt x="0" y="264"/>
                    <a:pt x="0" y="260"/>
                  </a:cubicBezTo>
                  <a:cubicBezTo>
                    <a:pt x="0" y="257"/>
                    <a:pt x="0" y="254"/>
                    <a:pt x="0" y="251"/>
                  </a:cubicBezTo>
                  <a:cubicBezTo>
                    <a:pt x="0" y="209"/>
                    <a:pt x="10" y="170"/>
                    <a:pt x="28" y="135"/>
                  </a:cubicBezTo>
                  <a:cubicBezTo>
                    <a:pt x="30" y="132"/>
                    <a:pt x="32" y="128"/>
                    <a:pt x="34" y="125"/>
                  </a:cubicBezTo>
                  <a:cubicBezTo>
                    <a:pt x="74" y="56"/>
                    <a:pt x="146" y="8"/>
                    <a:pt x="230" y="1"/>
                  </a:cubicBezTo>
                  <a:cubicBezTo>
                    <a:pt x="234" y="1"/>
                    <a:pt x="238" y="1"/>
                    <a:pt x="242" y="1"/>
                  </a:cubicBezTo>
                  <a:cubicBezTo>
                    <a:pt x="245" y="0"/>
                    <a:pt x="248" y="0"/>
                    <a:pt x="251" y="0"/>
                  </a:cubicBezTo>
                  <a:cubicBezTo>
                    <a:pt x="308" y="0"/>
                    <a:pt x="360" y="19"/>
                    <a:pt x="403" y="51"/>
                  </a:cubicBezTo>
                  <a:cubicBezTo>
                    <a:pt x="405" y="54"/>
                    <a:pt x="408" y="56"/>
                    <a:pt x="411" y="58"/>
                  </a:cubicBezTo>
                  <a:cubicBezTo>
                    <a:pt x="415" y="62"/>
                    <a:pt x="420" y="66"/>
                    <a:pt x="424" y="70"/>
                  </a:cubicBezTo>
                  <a:cubicBezTo>
                    <a:pt x="453" y="97"/>
                    <a:pt x="475" y="131"/>
                    <a:pt x="488" y="170"/>
                  </a:cubicBezTo>
                  <a:cubicBezTo>
                    <a:pt x="497" y="195"/>
                    <a:pt x="502" y="223"/>
                    <a:pt x="502" y="251"/>
                  </a:cubicBezTo>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Freeform 562"/>
            <p:cNvSpPr>
              <a:spLocks/>
            </p:cNvSpPr>
            <p:nvPr/>
          </p:nvSpPr>
          <p:spPr bwMode="auto">
            <a:xfrm>
              <a:off x="8858251" y="1687513"/>
              <a:ext cx="450850" cy="449263"/>
            </a:xfrm>
            <a:custGeom>
              <a:avLst/>
              <a:gdLst>
                <a:gd name="T0" fmla="*/ 416 w 416"/>
                <a:gd name="T1" fmla="*/ 208 h 416"/>
                <a:gd name="T2" fmla="*/ 413 w 416"/>
                <a:gd name="T3" fmla="*/ 244 h 416"/>
                <a:gd name="T4" fmla="*/ 411 w 416"/>
                <a:gd name="T5" fmla="*/ 252 h 416"/>
                <a:gd name="T6" fmla="*/ 343 w 416"/>
                <a:gd name="T7" fmla="*/ 366 h 416"/>
                <a:gd name="T8" fmla="*/ 336 w 416"/>
                <a:gd name="T9" fmla="*/ 372 h 416"/>
                <a:gd name="T10" fmla="*/ 208 w 416"/>
                <a:gd name="T11" fmla="*/ 416 h 416"/>
                <a:gd name="T12" fmla="*/ 179 w 416"/>
                <a:gd name="T13" fmla="*/ 414 h 416"/>
                <a:gd name="T14" fmla="*/ 170 w 416"/>
                <a:gd name="T15" fmla="*/ 412 h 416"/>
                <a:gd name="T16" fmla="*/ 143 w 416"/>
                <a:gd name="T17" fmla="*/ 406 h 416"/>
                <a:gd name="T18" fmla="*/ 58 w 416"/>
                <a:gd name="T19" fmla="*/ 352 h 416"/>
                <a:gd name="T20" fmla="*/ 25 w 416"/>
                <a:gd name="T21" fmla="*/ 307 h 416"/>
                <a:gd name="T22" fmla="*/ 21 w 416"/>
                <a:gd name="T23" fmla="*/ 299 h 416"/>
                <a:gd name="T24" fmla="*/ 1 w 416"/>
                <a:gd name="T25" fmla="*/ 224 h 416"/>
                <a:gd name="T26" fmla="*/ 0 w 416"/>
                <a:gd name="T27" fmla="*/ 216 h 416"/>
                <a:gd name="T28" fmla="*/ 0 w 416"/>
                <a:gd name="T29" fmla="*/ 208 h 416"/>
                <a:gd name="T30" fmla="*/ 24 w 416"/>
                <a:gd name="T31" fmla="*/ 112 h 416"/>
                <a:gd name="T32" fmla="*/ 28 w 416"/>
                <a:gd name="T33" fmla="*/ 104 h 416"/>
                <a:gd name="T34" fmla="*/ 191 w 416"/>
                <a:gd name="T35" fmla="*/ 1 h 416"/>
                <a:gd name="T36" fmla="*/ 200 w 416"/>
                <a:gd name="T37" fmla="*/ 1 h 416"/>
                <a:gd name="T38" fmla="*/ 208 w 416"/>
                <a:gd name="T39" fmla="*/ 0 h 416"/>
                <a:gd name="T40" fmla="*/ 334 w 416"/>
                <a:gd name="T41" fmla="*/ 43 h 416"/>
                <a:gd name="T42" fmla="*/ 341 w 416"/>
                <a:gd name="T43" fmla="*/ 48 h 416"/>
                <a:gd name="T44" fmla="*/ 351 w 416"/>
                <a:gd name="T45" fmla="*/ 58 h 416"/>
                <a:gd name="T46" fmla="*/ 405 w 416"/>
                <a:gd name="T47" fmla="*/ 141 h 416"/>
                <a:gd name="T48" fmla="*/ 416 w 416"/>
                <a:gd name="T49" fmla="*/ 20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6" h="416">
                  <a:moveTo>
                    <a:pt x="416" y="208"/>
                  </a:moveTo>
                  <a:cubicBezTo>
                    <a:pt x="416" y="220"/>
                    <a:pt x="415" y="232"/>
                    <a:pt x="413" y="244"/>
                  </a:cubicBezTo>
                  <a:cubicBezTo>
                    <a:pt x="412" y="247"/>
                    <a:pt x="412" y="249"/>
                    <a:pt x="411" y="252"/>
                  </a:cubicBezTo>
                  <a:cubicBezTo>
                    <a:pt x="401" y="297"/>
                    <a:pt x="377" y="337"/>
                    <a:pt x="343" y="366"/>
                  </a:cubicBezTo>
                  <a:cubicBezTo>
                    <a:pt x="341" y="368"/>
                    <a:pt x="338" y="370"/>
                    <a:pt x="336" y="372"/>
                  </a:cubicBezTo>
                  <a:cubicBezTo>
                    <a:pt x="301" y="400"/>
                    <a:pt x="256" y="416"/>
                    <a:pt x="208" y="416"/>
                  </a:cubicBezTo>
                  <a:cubicBezTo>
                    <a:pt x="198" y="416"/>
                    <a:pt x="188" y="415"/>
                    <a:pt x="179" y="414"/>
                  </a:cubicBezTo>
                  <a:cubicBezTo>
                    <a:pt x="176" y="414"/>
                    <a:pt x="173" y="413"/>
                    <a:pt x="170" y="412"/>
                  </a:cubicBezTo>
                  <a:cubicBezTo>
                    <a:pt x="160" y="411"/>
                    <a:pt x="152" y="409"/>
                    <a:pt x="143" y="406"/>
                  </a:cubicBezTo>
                  <a:cubicBezTo>
                    <a:pt x="110" y="395"/>
                    <a:pt x="81" y="377"/>
                    <a:pt x="58" y="352"/>
                  </a:cubicBezTo>
                  <a:cubicBezTo>
                    <a:pt x="45" y="339"/>
                    <a:pt x="34" y="324"/>
                    <a:pt x="25" y="307"/>
                  </a:cubicBezTo>
                  <a:cubicBezTo>
                    <a:pt x="24" y="305"/>
                    <a:pt x="22" y="302"/>
                    <a:pt x="21" y="299"/>
                  </a:cubicBezTo>
                  <a:cubicBezTo>
                    <a:pt x="10" y="276"/>
                    <a:pt x="3" y="251"/>
                    <a:pt x="1" y="224"/>
                  </a:cubicBezTo>
                  <a:cubicBezTo>
                    <a:pt x="1" y="221"/>
                    <a:pt x="0" y="219"/>
                    <a:pt x="0" y="216"/>
                  </a:cubicBezTo>
                  <a:cubicBezTo>
                    <a:pt x="0" y="213"/>
                    <a:pt x="0" y="211"/>
                    <a:pt x="0" y="208"/>
                  </a:cubicBezTo>
                  <a:cubicBezTo>
                    <a:pt x="0" y="174"/>
                    <a:pt x="9" y="141"/>
                    <a:pt x="24" y="112"/>
                  </a:cubicBezTo>
                  <a:cubicBezTo>
                    <a:pt x="25" y="109"/>
                    <a:pt x="27" y="107"/>
                    <a:pt x="28" y="104"/>
                  </a:cubicBezTo>
                  <a:cubicBezTo>
                    <a:pt x="61" y="47"/>
                    <a:pt x="121" y="7"/>
                    <a:pt x="191" y="1"/>
                  </a:cubicBezTo>
                  <a:cubicBezTo>
                    <a:pt x="194" y="1"/>
                    <a:pt x="197" y="1"/>
                    <a:pt x="200" y="1"/>
                  </a:cubicBezTo>
                  <a:cubicBezTo>
                    <a:pt x="203" y="0"/>
                    <a:pt x="205" y="0"/>
                    <a:pt x="208" y="0"/>
                  </a:cubicBezTo>
                  <a:cubicBezTo>
                    <a:pt x="255" y="0"/>
                    <a:pt x="299" y="16"/>
                    <a:pt x="334" y="43"/>
                  </a:cubicBezTo>
                  <a:cubicBezTo>
                    <a:pt x="336" y="45"/>
                    <a:pt x="338" y="47"/>
                    <a:pt x="341" y="48"/>
                  </a:cubicBezTo>
                  <a:cubicBezTo>
                    <a:pt x="344" y="51"/>
                    <a:pt x="348" y="55"/>
                    <a:pt x="351" y="58"/>
                  </a:cubicBezTo>
                  <a:cubicBezTo>
                    <a:pt x="375" y="81"/>
                    <a:pt x="394" y="109"/>
                    <a:pt x="405" y="141"/>
                  </a:cubicBezTo>
                  <a:cubicBezTo>
                    <a:pt x="412" y="162"/>
                    <a:pt x="416" y="185"/>
                    <a:pt x="416" y="208"/>
                  </a:cubicBezTo>
                </a:path>
              </a:pathLst>
            </a:custGeom>
            <a:solidFill>
              <a:srgbClr val="FFF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2" name="Freeform 563"/>
            <p:cNvSpPr>
              <a:spLocks/>
            </p:cNvSpPr>
            <p:nvPr/>
          </p:nvSpPr>
          <p:spPr bwMode="auto">
            <a:xfrm>
              <a:off x="8913814" y="1727200"/>
              <a:ext cx="120650" cy="109538"/>
            </a:xfrm>
            <a:custGeom>
              <a:avLst/>
              <a:gdLst>
                <a:gd name="T0" fmla="*/ 100 w 111"/>
                <a:gd name="T1" fmla="*/ 12 h 102"/>
                <a:gd name="T2" fmla="*/ 75 w 111"/>
                <a:gd name="T3" fmla="*/ 74 h 102"/>
                <a:gd name="T4" fmla="*/ 10 w 111"/>
                <a:gd name="T5" fmla="*/ 90 h 102"/>
                <a:gd name="T6" fmla="*/ 36 w 111"/>
                <a:gd name="T7" fmla="*/ 29 h 102"/>
                <a:gd name="T8" fmla="*/ 100 w 111"/>
                <a:gd name="T9" fmla="*/ 12 h 102"/>
              </a:gdLst>
              <a:ahLst/>
              <a:cxnLst>
                <a:cxn ang="0">
                  <a:pos x="T0" y="T1"/>
                </a:cxn>
                <a:cxn ang="0">
                  <a:pos x="T2" y="T3"/>
                </a:cxn>
                <a:cxn ang="0">
                  <a:pos x="T4" y="T5"/>
                </a:cxn>
                <a:cxn ang="0">
                  <a:pos x="T6" y="T7"/>
                </a:cxn>
                <a:cxn ang="0">
                  <a:pos x="T8" y="T9"/>
                </a:cxn>
              </a:cxnLst>
              <a:rect l="0" t="0" r="r" b="b"/>
              <a:pathLst>
                <a:path w="111" h="102">
                  <a:moveTo>
                    <a:pt x="100" y="12"/>
                  </a:moveTo>
                  <a:cubicBezTo>
                    <a:pt x="111" y="25"/>
                    <a:pt x="100" y="52"/>
                    <a:pt x="75" y="74"/>
                  </a:cubicBezTo>
                  <a:cubicBezTo>
                    <a:pt x="50" y="95"/>
                    <a:pt x="21" y="102"/>
                    <a:pt x="10" y="90"/>
                  </a:cubicBezTo>
                  <a:cubicBezTo>
                    <a:pt x="0" y="77"/>
                    <a:pt x="11" y="50"/>
                    <a:pt x="36" y="29"/>
                  </a:cubicBezTo>
                  <a:cubicBezTo>
                    <a:pt x="61" y="7"/>
                    <a:pt x="90" y="0"/>
                    <a:pt x="100"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Freeform 564"/>
            <p:cNvSpPr>
              <a:spLocks/>
            </p:cNvSpPr>
            <p:nvPr/>
          </p:nvSpPr>
          <p:spPr bwMode="auto">
            <a:xfrm>
              <a:off x="8847139" y="1712913"/>
              <a:ext cx="488950" cy="206375"/>
            </a:xfrm>
            <a:custGeom>
              <a:avLst/>
              <a:gdLst>
                <a:gd name="T0" fmla="*/ 442 w 453"/>
                <a:gd name="T1" fmla="*/ 0 h 191"/>
                <a:gd name="T2" fmla="*/ 200 w 453"/>
                <a:gd name="T3" fmla="*/ 179 h 191"/>
                <a:gd name="T4" fmla="*/ 194 w 453"/>
                <a:gd name="T5" fmla="*/ 179 h 191"/>
                <a:gd name="T6" fmla="*/ 182 w 453"/>
                <a:gd name="T7" fmla="*/ 178 h 191"/>
                <a:gd name="T8" fmla="*/ 6 w 453"/>
                <a:gd name="T9" fmla="*/ 87 h 191"/>
                <a:gd name="T10" fmla="*/ 0 w 453"/>
                <a:gd name="T11" fmla="*/ 99 h 191"/>
                <a:gd name="T12" fmla="*/ 181 w 453"/>
                <a:gd name="T13" fmla="*/ 191 h 191"/>
                <a:gd name="T14" fmla="*/ 193 w 453"/>
                <a:gd name="T15" fmla="*/ 191 h 191"/>
                <a:gd name="T16" fmla="*/ 200 w 453"/>
                <a:gd name="T17" fmla="*/ 191 h 191"/>
                <a:gd name="T18" fmla="*/ 453 w 453"/>
                <a:gd name="T19" fmla="*/ 8 h 191"/>
                <a:gd name="T20" fmla="*/ 442 w 453"/>
                <a:gd name="T2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91">
                  <a:moveTo>
                    <a:pt x="442" y="0"/>
                  </a:moveTo>
                  <a:cubicBezTo>
                    <a:pt x="407" y="104"/>
                    <a:pt x="312" y="179"/>
                    <a:pt x="200" y="179"/>
                  </a:cubicBezTo>
                  <a:cubicBezTo>
                    <a:pt x="198" y="179"/>
                    <a:pt x="196" y="179"/>
                    <a:pt x="194" y="179"/>
                  </a:cubicBezTo>
                  <a:cubicBezTo>
                    <a:pt x="190" y="179"/>
                    <a:pt x="186" y="179"/>
                    <a:pt x="182" y="178"/>
                  </a:cubicBezTo>
                  <a:cubicBezTo>
                    <a:pt x="112" y="173"/>
                    <a:pt x="50" y="139"/>
                    <a:pt x="6" y="87"/>
                  </a:cubicBezTo>
                  <a:cubicBezTo>
                    <a:pt x="4" y="91"/>
                    <a:pt x="2" y="95"/>
                    <a:pt x="0" y="99"/>
                  </a:cubicBezTo>
                  <a:cubicBezTo>
                    <a:pt x="45" y="151"/>
                    <a:pt x="109" y="185"/>
                    <a:pt x="181" y="191"/>
                  </a:cubicBezTo>
                  <a:cubicBezTo>
                    <a:pt x="185" y="191"/>
                    <a:pt x="189" y="191"/>
                    <a:pt x="193" y="191"/>
                  </a:cubicBezTo>
                  <a:cubicBezTo>
                    <a:pt x="195" y="191"/>
                    <a:pt x="198" y="191"/>
                    <a:pt x="200" y="191"/>
                  </a:cubicBezTo>
                  <a:cubicBezTo>
                    <a:pt x="316" y="191"/>
                    <a:pt x="415" y="115"/>
                    <a:pt x="453" y="8"/>
                  </a:cubicBezTo>
                  <a:cubicBezTo>
                    <a:pt x="449" y="5"/>
                    <a:pt x="446" y="2"/>
                    <a:pt x="442" y="0"/>
                  </a:cubicBezTo>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4" name="Freeform 565"/>
            <p:cNvSpPr>
              <a:spLocks/>
            </p:cNvSpPr>
            <p:nvPr/>
          </p:nvSpPr>
          <p:spPr bwMode="auto">
            <a:xfrm>
              <a:off x="8842376" y="2003425"/>
              <a:ext cx="496888" cy="219075"/>
            </a:xfrm>
            <a:custGeom>
              <a:avLst/>
              <a:gdLst>
                <a:gd name="T0" fmla="*/ 204 w 460"/>
                <a:gd name="T1" fmla="*/ 0 h 202"/>
                <a:gd name="T2" fmla="*/ 194 w 460"/>
                <a:gd name="T3" fmla="*/ 0 h 202"/>
                <a:gd name="T4" fmla="*/ 182 w 460"/>
                <a:gd name="T5" fmla="*/ 1 h 202"/>
                <a:gd name="T6" fmla="*/ 0 w 460"/>
                <a:gd name="T7" fmla="*/ 98 h 202"/>
                <a:gd name="T8" fmla="*/ 6 w 460"/>
                <a:gd name="T9" fmla="*/ 109 h 202"/>
                <a:gd name="T10" fmla="*/ 182 w 460"/>
                <a:gd name="T11" fmla="*/ 13 h 202"/>
                <a:gd name="T12" fmla="*/ 194 w 460"/>
                <a:gd name="T13" fmla="*/ 13 h 202"/>
                <a:gd name="T14" fmla="*/ 204 w 460"/>
                <a:gd name="T15" fmla="*/ 12 h 202"/>
                <a:gd name="T16" fmla="*/ 450 w 460"/>
                <a:gd name="T17" fmla="*/ 202 h 202"/>
                <a:gd name="T18" fmla="*/ 460 w 460"/>
                <a:gd name="T19" fmla="*/ 193 h 202"/>
                <a:gd name="T20" fmla="*/ 204 w 460"/>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2">
                  <a:moveTo>
                    <a:pt x="204" y="0"/>
                  </a:moveTo>
                  <a:cubicBezTo>
                    <a:pt x="201" y="0"/>
                    <a:pt x="197" y="0"/>
                    <a:pt x="194" y="0"/>
                  </a:cubicBezTo>
                  <a:cubicBezTo>
                    <a:pt x="190" y="1"/>
                    <a:pt x="186" y="1"/>
                    <a:pt x="182" y="1"/>
                  </a:cubicBezTo>
                  <a:cubicBezTo>
                    <a:pt x="109" y="7"/>
                    <a:pt x="45" y="44"/>
                    <a:pt x="0" y="98"/>
                  </a:cubicBezTo>
                  <a:cubicBezTo>
                    <a:pt x="2" y="102"/>
                    <a:pt x="4" y="106"/>
                    <a:pt x="6" y="109"/>
                  </a:cubicBezTo>
                  <a:cubicBezTo>
                    <a:pt x="49" y="56"/>
                    <a:pt x="111" y="20"/>
                    <a:pt x="182" y="13"/>
                  </a:cubicBezTo>
                  <a:cubicBezTo>
                    <a:pt x="186" y="13"/>
                    <a:pt x="190" y="13"/>
                    <a:pt x="194" y="13"/>
                  </a:cubicBezTo>
                  <a:cubicBezTo>
                    <a:pt x="197" y="12"/>
                    <a:pt x="201" y="12"/>
                    <a:pt x="204" y="12"/>
                  </a:cubicBezTo>
                  <a:cubicBezTo>
                    <a:pt x="320" y="12"/>
                    <a:pt x="418" y="92"/>
                    <a:pt x="450" y="202"/>
                  </a:cubicBezTo>
                  <a:cubicBezTo>
                    <a:pt x="453" y="199"/>
                    <a:pt x="456" y="196"/>
                    <a:pt x="460" y="193"/>
                  </a:cubicBezTo>
                  <a:cubicBezTo>
                    <a:pt x="425" y="81"/>
                    <a:pt x="323" y="0"/>
                    <a:pt x="204" y="0"/>
                  </a:cubicBezTo>
                  <a:close/>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Freeform 566"/>
            <p:cNvSpPr>
              <a:spLocks/>
            </p:cNvSpPr>
            <p:nvPr/>
          </p:nvSpPr>
          <p:spPr bwMode="auto">
            <a:xfrm>
              <a:off x="8810626" y="1951038"/>
              <a:ext cx="636588" cy="85725"/>
            </a:xfrm>
            <a:custGeom>
              <a:avLst/>
              <a:gdLst>
                <a:gd name="T0" fmla="*/ 233 w 588"/>
                <a:gd name="T1" fmla="*/ 0 h 79"/>
                <a:gd name="T2" fmla="*/ 224 w 588"/>
                <a:gd name="T3" fmla="*/ 0 h 79"/>
                <a:gd name="T4" fmla="*/ 212 w 588"/>
                <a:gd name="T5" fmla="*/ 0 h 79"/>
                <a:gd name="T6" fmla="*/ 0 w 588"/>
                <a:gd name="T7" fmla="*/ 27 h 79"/>
                <a:gd name="T8" fmla="*/ 0 w 588"/>
                <a:gd name="T9" fmla="*/ 39 h 79"/>
                <a:gd name="T10" fmla="*/ 211 w 588"/>
                <a:gd name="T11" fmla="*/ 12 h 79"/>
                <a:gd name="T12" fmla="*/ 224 w 588"/>
                <a:gd name="T13" fmla="*/ 12 h 79"/>
                <a:gd name="T14" fmla="*/ 233 w 588"/>
                <a:gd name="T15" fmla="*/ 12 h 79"/>
                <a:gd name="T16" fmla="*/ 586 w 588"/>
                <a:gd name="T17" fmla="*/ 79 h 79"/>
                <a:gd name="T18" fmla="*/ 588 w 588"/>
                <a:gd name="T19" fmla="*/ 67 h 79"/>
                <a:gd name="T20" fmla="*/ 233 w 588"/>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8" h="79">
                  <a:moveTo>
                    <a:pt x="233" y="0"/>
                  </a:moveTo>
                  <a:cubicBezTo>
                    <a:pt x="230" y="0"/>
                    <a:pt x="227" y="0"/>
                    <a:pt x="224" y="0"/>
                  </a:cubicBezTo>
                  <a:cubicBezTo>
                    <a:pt x="220" y="0"/>
                    <a:pt x="216" y="0"/>
                    <a:pt x="212" y="0"/>
                  </a:cubicBezTo>
                  <a:cubicBezTo>
                    <a:pt x="136" y="1"/>
                    <a:pt x="64" y="11"/>
                    <a:pt x="0" y="27"/>
                  </a:cubicBezTo>
                  <a:cubicBezTo>
                    <a:pt x="0" y="31"/>
                    <a:pt x="0" y="35"/>
                    <a:pt x="0" y="39"/>
                  </a:cubicBezTo>
                  <a:cubicBezTo>
                    <a:pt x="65" y="23"/>
                    <a:pt x="136" y="14"/>
                    <a:pt x="211" y="12"/>
                  </a:cubicBezTo>
                  <a:cubicBezTo>
                    <a:pt x="216" y="12"/>
                    <a:pt x="220" y="12"/>
                    <a:pt x="224" y="12"/>
                  </a:cubicBezTo>
                  <a:cubicBezTo>
                    <a:pt x="227" y="12"/>
                    <a:pt x="230" y="12"/>
                    <a:pt x="233" y="12"/>
                  </a:cubicBezTo>
                  <a:cubicBezTo>
                    <a:pt x="368" y="12"/>
                    <a:pt x="492" y="37"/>
                    <a:pt x="586" y="79"/>
                  </a:cubicBezTo>
                  <a:cubicBezTo>
                    <a:pt x="587" y="75"/>
                    <a:pt x="588" y="71"/>
                    <a:pt x="588" y="67"/>
                  </a:cubicBezTo>
                  <a:cubicBezTo>
                    <a:pt x="493" y="25"/>
                    <a:pt x="368" y="0"/>
                    <a:pt x="233" y="0"/>
                  </a:cubicBezTo>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6" name="Freeform 567"/>
            <p:cNvSpPr>
              <a:spLocks/>
            </p:cNvSpPr>
            <p:nvPr/>
          </p:nvSpPr>
          <p:spPr bwMode="auto">
            <a:xfrm>
              <a:off x="9039226" y="1647825"/>
              <a:ext cx="79375" cy="639763"/>
            </a:xfrm>
            <a:custGeom>
              <a:avLst/>
              <a:gdLst>
                <a:gd name="T0" fmla="*/ 12 w 74"/>
                <a:gd name="T1" fmla="*/ 341 h 590"/>
                <a:gd name="T2" fmla="*/ 12 w 74"/>
                <a:gd name="T3" fmla="*/ 328 h 590"/>
                <a:gd name="T4" fmla="*/ 13 w 74"/>
                <a:gd name="T5" fmla="*/ 292 h 590"/>
                <a:gd name="T6" fmla="*/ 13 w 74"/>
                <a:gd name="T7" fmla="*/ 280 h 590"/>
                <a:gd name="T8" fmla="*/ 15 w 74"/>
                <a:gd name="T9" fmla="*/ 251 h 590"/>
                <a:gd name="T10" fmla="*/ 16 w 74"/>
                <a:gd name="T11" fmla="*/ 239 h 590"/>
                <a:gd name="T12" fmla="*/ 74 w 74"/>
                <a:gd name="T13" fmla="*/ 0 h 590"/>
                <a:gd name="T14" fmla="*/ 61 w 74"/>
                <a:gd name="T15" fmla="*/ 0 h 590"/>
                <a:gd name="T16" fmla="*/ 4 w 74"/>
                <a:gd name="T17" fmla="*/ 238 h 590"/>
                <a:gd name="T18" fmla="*/ 3 w 74"/>
                <a:gd name="T19" fmla="*/ 251 h 590"/>
                <a:gd name="T20" fmla="*/ 1 w 74"/>
                <a:gd name="T21" fmla="*/ 280 h 590"/>
                <a:gd name="T22" fmla="*/ 0 w 74"/>
                <a:gd name="T23" fmla="*/ 292 h 590"/>
                <a:gd name="T24" fmla="*/ 0 w 74"/>
                <a:gd name="T25" fmla="*/ 329 h 590"/>
                <a:gd name="T26" fmla="*/ 0 w 74"/>
                <a:gd name="T27" fmla="*/ 341 h 590"/>
                <a:gd name="T28" fmla="*/ 0 w 74"/>
                <a:gd name="T29" fmla="*/ 372 h 590"/>
                <a:gd name="T30" fmla="*/ 30 w 74"/>
                <a:gd name="T31" fmla="*/ 587 h 590"/>
                <a:gd name="T32" fmla="*/ 44 w 74"/>
                <a:gd name="T33" fmla="*/ 590 h 590"/>
                <a:gd name="T34" fmla="*/ 12 w 74"/>
                <a:gd name="T35" fmla="*/ 372 h 590"/>
                <a:gd name="T36" fmla="*/ 12 w 74"/>
                <a:gd name="T37" fmla="*/ 341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590">
                  <a:moveTo>
                    <a:pt x="12" y="341"/>
                  </a:moveTo>
                  <a:cubicBezTo>
                    <a:pt x="12" y="337"/>
                    <a:pt x="12" y="332"/>
                    <a:pt x="12" y="328"/>
                  </a:cubicBezTo>
                  <a:cubicBezTo>
                    <a:pt x="12" y="316"/>
                    <a:pt x="12" y="304"/>
                    <a:pt x="13" y="292"/>
                  </a:cubicBezTo>
                  <a:cubicBezTo>
                    <a:pt x="13" y="288"/>
                    <a:pt x="13" y="284"/>
                    <a:pt x="13" y="280"/>
                  </a:cubicBezTo>
                  <a:cubicBezTo>
                    <a:pt x="14" y="270"/>
                    <a:pt x="14" y="261"/>
                    <a:pt x="15" y="251"/>
                  </a:cubicBezTo>
                  <a:cubicBezTo>
                    <a:pt x="15" y="247"/>
                    <a:pt x="16" y="243"/>
                    <a:pt x="16" y="239"/>
                  </a:cubicBezTo>
                  <a:cubicBezTo>
                    <a:pt x="24" y="150"/>
                    <a:pt x="44" y="68"/>
                    <a:pt x="74" y="0"/>
                  </a:cubicBezTo>
                  <a:cubicBezTo>
                    <a:pt x="70" y="0"/>
                    <a:pt x="65" y="0"/>
                    <a:pt x="61" y="0"/>
                  </a:cubicBezTo>
                  <a:cubicBezTo>
                    <a:pt x="31" y="69"/>
                    <a:pt x="12" y="151"/>
                    <a:pt x="4" y="238"/>
                  </a:cubicBezTo>
                  <a:cubicBezTo>
                    <a:pt x="4" y="243"/>
                    <a:pt x="3" y="247"/>
                    <a:pt x="3" y="251"/>
                  </a:cubicBezTo>
                  <a:cubicBezTo>
                    <a:pt x="2" y="260"/>
                    <a:pt x="1" y="270"/>
                    <a:pt x="1" y="280"/>
                  </a:cubicBezTo>
                  <a:cubicBezTo>
                    <a:pt x="1" y="284"/>
                    <a:pt x="1" y="288"/>
                    <a:pt x="0" y="292"/>
                  </a:cubicBezTo>
                  <a:cubicBezTo>
                    <a:pt x="0" y="304"/>
                    <a:pt x="0" y="317"/>
                    <a:pt x="0" y="329"/>
                  </a:cubicBezTo>
                  <a:cubicBezTo>
                    <a:pt x="0" y="333"/>
                    <a:pt x="0" y="337"/>
                    <a:pt x="0" y="341"/>
                  </a:cubicBezTo>
                  <a:cubicBezTo>
                    <a:pt x="0" y="352"/>
                    <a:pt x="0" y="362"/>
                    <a:pt x="0" y="372"/>
                  </a:cubicBezTo>
                  <a:cubicBezTo>
                    <a:pt x="3" y="448"/>
                    <a:pt x="13" y="521"/>
                    <a:pt x="30" y="587"/>
                  </a:cubicBezTo>
                  <a:cubicBezTo>
                    <a:pt x="35" y="588"/>
                    <a:pt x="39" y="589"/>
                    <a:pt x="44" y="590"/>
                  </a:cubicBezTo>
                  <a:cubicBezTo>
                    <a:pt x="26" y="523"/>
                    <a:pt x="15" y="449"/>
                    <a:pt x="12" y="372"/>
                  </a:cubicBezTo>
                  <a:cubicBezTo>
                    <a:pt x="12" y="361"/>
                    <a:pt x="12" y="351"/>
                    <a:pt x="12" y="341"/>
                  </a:cubicBezTo>
                  <a:close/>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Rectangle 568"/>
            <p:cNvSpPr>
              <a:spLocks noChangeArrowheads="1"/>
            </p:cNvSpPr>
            <p:nvPr/>
          </p:nvSpPr>
          <p:spPr bwMode="auto">
            <a:xfrm>
              <a:off x="9070976" y="2628900"/>
              <a:ext cx="31750"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Rectangle 569"/>
            <p:cNvSpPr>
              <a:spLocks noChangeArrowheads="1"/>
            </p:cNvSpPr>
            <p:nvPr/>
          </p:nvSpPr>
          <p:spPr bwMode="auto">
            <a:xfrm>
              <a:off x="9063039" y="2674938"/>
              <a:ext cx="317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Rectangle 570"/>
            <p:cNvSpPr>
              <a:spLocks noChangeArrowheads="1"/>
            </p:cNvSpPr>
            <p:nvPr/>
          </p:nvSpPr>
          <p:spPr bwMode="auto">
            <a:xfrm>
              <a:off x="9047164" y="2720975"/>
              <a:ext cx="317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90" name="Group 1389"/>
          <p:cNvGrpSpPr/>
          <p:nvPr/>
        </p:nvGrpSpPr>
        <p:grpSpPr>
          <a:xfrm>
            <a:off x="10840281" y="1528195"/>
            <a:ext cx="298810" cy="358572"/>
            <a:chOff x="8656639" y="3548063"/>
            <a:chExt cx="777875" cy="933450"/>
          </a:xfrm>
        </p:grpSpPr>
        <p:sp>
          <p:nvSpPr>
            <p:cNvPr id="1391" name="Freeform 571"/>
            <p:cNvSpPr>
              <a:spLocks/>
            </p:cNvSpPr>
            <p:nvPr/>
          </p:nvSpPr>
          <p:spPr bwMode="auto">
            <a:xfrm>
              <a:off x="8789989" y="3767138"/>
              <a:ext cx="53975" cy="57150"/>
            </a:xfrm>
            <a:custGeom>
              <a:avLst/>
              <a:gdLst>
                <a:gd name="T0" fmla="*/ 0 w 34"/>
                <a:gd name="T1" fmla="*/ 12 h 36"/>
                <a:gd name="T2" fmla="*/ 20 w 34"/>
                <a:gd name="T3" fmla="*/ 0 h 36"/>
                <a:gd name="T4" fmla="*/ 34 w 34"/>
                <a:gd name="T5" fmla="*/ 24 h 36"/>
                <a:gd name="T6" fmla="*/ 13 w 34"/>
                <a:gd name="T7" fmla="*/ 36 h 36"/>
                <a:gd name="T8" fmla="*/ 0 w 34"/>
                <a:gd name="T9" fmla="*/ 12 h 36"/>
              </a:gdLst>
              <a:ahLst/>
              <a:cxnLst>
                <a:cxn ang="0">
                  <a:pos x="T0" y="T1"/>
                </a:cxn>
                <a:cxn ang="0">
                  <a:pos x="T2" y="T3"/>
                </a:cxn>
                <a:cxn ang="0">
                  <a:pos x="T4" y="T5"/>
                </a:cxn>
                <a:cxn ang="0">
                  <a:pos x="T6" y="T7"/>
                </a:cxn>
                <a:cxn ang="0">
                  <a:pos x="T8" y="T9"/>
                </a:cxn>
              </a:cxnLst>
              <a:rect l="0" t="0" r="r" b="b"/>
              <a:pathLst>
                <a:path w="34" h="36">
                  <a:moveTo>
                    <a:pt x="0" y="12"/>
                  </a:moveTo>
                  <a:lnTo>
                    <a:pt x="20" y="0"/>
                  </a:lnTo>
                  <a:lnTo>
                    <a:pt x="34" y="24"/>
                  </a:lnTo>
                  <a:lnTo>
                    <a:pt x="13" y="36"/>
                  </a:lnTo>
                  <a:lnTo>
                    <a:pt x="0" y="12"/>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2" name="Freeform 572"/>
            <p:cNvSpPr>
              <a:spLocks/>
            </p:cNvSpPr>
            <p:nvPr/>
          </p:nvSpPr>
          <p:spPr bwMode="auto">
            <a:xfrm>
              <a:off x="8804276" y="3768725"/>
              <a:ext cx="36513" cy="47625"/>
            </a:xfrm>
            <a:custGeom>
              <a:avLst/>
              <a:gdLst>
                <a:gd name="T0" fmla="*/ 0 w 23"/>
                <a:gd name="T1" fmla="*/ 5 h 30"/>
                <a:gd name="T2" fmla="*/ 8 w 23"/>
                <a:gd name="T3" fmla="*/ 0 h 30"/>
                <a:gd name="T4" fmla="*/ 23 w 23"/>
                <a:gd name="T5" fmla="*/ 25 h 30"/>
                <a:gd name="T6" fmla="*/ 14 w 23"/>
                <a:gd name="T7" fmla="*/ 30 h 30"/>
                <a:gd name="T8" fmla="*/ 0 w 23"/>
                <a:gd name="T9" fmla="*/ 5 h 30"/>
              </a:gdLst>
              <a:ahLst/>
              <a:cxnLst>
                <a:cxn ang="0">
                  <a:pos x="T0" y="T1"/>
                </a:cxn>
                <a:cxn ang="0">
                  <a:pos x="T2" y="T3"/>
                </a:cxn>
                <a:cxn ang="0">
                  <a:pos x="T4" y="T5"/>
                </a:cxn>
                <a:cxn ang="0">
                  <a:pos x="T6" y="T7"/>
                </a:cxn>
                <a:cxn ang="0">
                  <a:pos x="T8" y="T9"/>
                </a:cxn>
              </a:cxnLst>
              <a:rect l="0" t="0" r="r" b="b"/>
              <a:pathLst>
                <a:path w="23" h="30">
                  <a:moveTo>
                    <a:pt x="0" y="5"/>
                  </a:moveTo>
                  <a:lnTo>
                    <a:pt x="8" y="0"/>
                  </a:lnTo>
                  <a:lnTo>
                    <a:pt x="23" y="25"/>
                  </a:lnTo>
                  <a:lnTo>
                    <a:pt x="14" y="30"/>
                  </a:lnTo>
                  <a:lnTo>
                    <a:pt x="0" y="5"/>
                  </a:lnTo>
                  <a:close/>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573"/>
            <p:cNvSpPr>
              <a:spLocks/>
            </p:cNvSpPr>
            <p:nvPr/>
          </p:nvSpPr>
          <p:spPr bwMode="auto">
            <a:xfrm>
              <a:off x="8796339" y="3781425"/>
              <a:ext cx="26988" cy="41275"/>
            </a:xfrm>
            <a:custGeom>
              <a:avLst/>
              <a:gdLst>
                <a:gd name="T0" fmla="*/ 0 w 17"/>
                <a:gd name="T1" fmla="*/ 2 h 26"/>
                <a:gd name="T2" fmla="*/ 4 w 17"/>
                <a:gd name="T3" fmla="*/ 0 h 26"/>
                <a:gd name="T4" fmla="*/ 17 w 17"/>
                <a:gd name="T5" fmla="*/ 24 h 26"/>
                <a:gd name="T6" fmla="*/ 14 w 17"/>
                <a:gd name="T7" fmla="*/ 26 h 26"/>
                <a:gd name="T8" fmla="*/ 0 w 17"/>
                <a:gd name="T9" fmla="*/ 2 h 26"/>
              </a:gdLst>
              <a:ahLst/>
              <a:cxnLst>
                <a:cxn ang="0">
                  <a:pos x="T0" y="T1"/>
                </a:cxn>
                <a:cxn ang="0">
                  <a:pos x="T2" y="T3"/>
                </a:cxn>
                <a:cxn ang="0">
                  <a:pos x="T4" y="T5"/>
                </a:cxn>
                <a:cxn ang="0">
                  <a:pos x="T6" y="T7"/>
                </a:cxn>
                <a:cxn ang="0">
                  <a:pos x="T8" y="T9"/>
                </a:cxn>
              </a:cxnLst>
              <a:rect l="0" t="0" r="r" b="b"/>
              <a:pathLst>
                <a:path w="17" h="26">
                  <a:moveTo>
                    <a:pt x="0" y="2"/>
                  </a:moveTo>
                  <a:lnTo>
                    <a:pt x="4" y="0"/>
                  </a:lnTo>
                  <a:lnTo>
                    <a:pt x="17" y="24"/>
                  </a:lnTo>
                  <a:lnTo>
                    <a:pt x="14" y="2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574"/>
            <p:cNvSpPr>
              <a:spLocks/>
            </p:cNvSpPr>
            <p:nvPr/>
          </p:nvSpPr>
          <p:spPr bwMode="auto">
            <a:xfrm>
              <a:off x="8789989" y="3781425"/>
              <a:ext cx="26988" cy="41275"/>
            </a:xfrm>
            <a:custGeom>
              <a:avLst/>
              <a:gdLst>
                <a:gd name="T0" fmla="*/ 0 w 17"/>
                <a:gd name="T1" fmla="*/ 2 h 26"/>
                <a:gd name="T2" fmla="*/ 4 w 17"/>
                <a:gd name="T3" fmla="*/ 0 h 26"/>
                <a:gd name="T4" fmla="*/ 17 w 17"/>
                <a:gd name="T5" fmla="*/ 24 h 26"/>
                <a:gd name="T6" fmla="*/ 15 w 17"/>
                <a:gd name="T7" fmla="*/ 26 h 26"/>
                <a:gd name="T8" fmla="*/ 0 w 17"/>
                <a:gd name="T9" fmla="*/ 2 h 26"/>
              </a:gdLst>
              <a:ahLst/>
              <a:cxnLst>
                <a:cxn ang="0">
                  <a:pos x="T0" y="T1"/>
                </a:cxn>
                <a:cxn ang="0">
                  <a:pos x="T2" y="T3"/>
                </a:cxn>
                <a:cxn ang="0">
                  <a:pos x="T4" y="T5"/>
                </a:cxn>
                <a:cxn ang="0">
                  <a:pos x="T6" y="T7"/>
                </a:cxn>
                <a:cxn ang="0">
                  <a:pos x="T8" y="T9"/>
                </a:cxn>
              </a:cxnLst>
              <a:rect l="0" t="0" r="r" b="b"/>
              <a:pathLst>
                <a:path w="17" h="26">
                  <a:moveTo>
                    <a:pt x="0" y="2"/>
                  </a:moveTo>
                  <a:lnTo>
                    <a:pt x="4" y="0"/>
                  </a:lnTo>
                  <a:lnTo>
                    <a:pt x="17" y="24"/>
                  </a:lnTo>
                  <a:lnTo>
                    <a:pt x="15" y="26"/>
                  </a:lnTo>
                  <a:lnTo>
                    <a:pt x="0" y="2"/>
                  </a:lnTo>
                  <a:close/>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575"/>
            <p:cNvSpPr>
              <a:spLocks/>
            </p:cNvSpPr>
            <p:nvPr/>
          </p:nvSpPr>
          <p:spPr bwMode="auto">
            <a:xfrm>
              <a:off x="8747126" y="3711575"/>
              <a:ext cx="82550" cy="73025"/>
            </a:xfrm>
            <a:custGeom>
              <a:avLst/>
              <a:gdLst>
                <a:gd name="T0" fmla="*/ 0 w 52"/>
                <a:gd name="T1" fmla="*/ 21 h 46"/>
                <a:gd name="T2" fmla="*/ 38 w 52"/>
                <a:gd name="T3" fmla="*/ 0 h 46"/>
                <a:gd name="T4" fmla="*/ 52 w 52"/>
                <a:gd name="T5" fmla="*/ 24 h 46"/>
                <a:gd name="T6" fmla="*/ 14 w 52"/>
                <a:gd name="T7" fmla="*/ 46 h 46"/>
                <a:gd name="T8" fmla="*/ 0 w 52"/>
                <a:gd name="T9" fmla="*/ 21 h 46"/>
              </a:gdLst>
              <a:ahLst/>
              <a:cxnLst>
                <a:cxn ang="0">
                  <a:pos x="T0" y="T1"/>
                </a:cxn>
                <a:cxn ang="0">
                  <a:pos x="T2" y="T3"/>
                </a:cxn>
                <a:cxn ang="0">
                  <a:pos x="T4" y="T5"/>
                </a:cxn>
                <a:cxn ang="0">
                  <a:pos x="T6" y="T7"/>
                </a:cxn>
                <a:cxn ang="0">
                  <a:pos x="T8" y="T9"/>
                </a:cxn>
              </a:cxnLst>
              <a:rect l="0" t="0" r="r" b="b"/>
              <a:pathLst>
                <a:path w="52" h="46">
                  <a:moveTo>
                    <a:pt x="0" y="21"/>
                  </a:moveTo>
                  <a:lnTo>
                    <a:pt x="38" y="0"/>
                  </a:lnTo>
                  <a:lnTo>
                    <a:pt x="52" y="24"/>
                  </a:lnTo>
                  <a:lnTo>
                    <a:pt x="14" y="46"/>
                  </a:lnTo>
                  <a:lnTo>
                    <a:pt x="0" y="21"/>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576"/>
            <p:cNvSpPr>
              <a:spLocks/>
            </p:cNvSpPr>
            <p:nvPr/>
          </p:nvSpPr>
          <p:spPr bwMode="auto">
            <a:xfrm>
              <a:off x="8775701" y="3714750"/>
              <a:ext cx="47625" cy="52388"/>
            </a:xfrm>
            <a:custGeom>
              <a:avLst/>
              <a:gdLst>
                <a:gd name="T0" fmla="*/ 0 w 30"/>
                <a:gd name="T1" fmla="*/ 9 h 33"/>
                <a:gd name="T2" fmla="*/ 16 w 30"/>
                <a:gd name="T3" fmla="*/ 0 h 33"/>
                <a:gd name="T4" fmla="*/ 30 w 30"/>
                <a:gd name="T5" fmla="*/ 24 h 33"/>
                <a:gd name="T6" fmla="*/ 15 w 30"/>
                <a:gd name="T7" fmla="*/ 33 h 33"/>
                <a:gd name="T8" fmla="*/ 0 w 30"/>
                <a:gd name="T9" fmla="*/ 9 h 33"/>
              </a:gdLst>
              <a:ahLst/>
              <a:cxnLst>
                <a:cxn ang="0">
                  <a:pos x="T0" y="T1"/>
                </a:cxn>
                <a:cxn ang="0">
                  <a:pos x="T2" y="T3"/>
                </a:cxn>
                <a:cxn ang="0">
                  <a:pos x="T4" y="T5"/>
                </a:cxn>
                <a:cxn ang="0">
                  <a:pos x="T6" y="T7"/>
                </a:cxn>
                <a:cxn ang="0">
                  <a:pos x="T8" y="T9"/>
                </a:cxn>
              </a:cxnLst>
              <a:rect l="0" t="0" r="r" b="b"/>
              <a:pathLst>
                <a:path w="30" h="33">
                  <a:moveTo>
                    <a:pt x="0" y="9"/>
                  </a:moveTo>
                  <a:lnTo>
                    <a:pt x="16" y="0"/>
                  </a:lnTo>
                  <a:lnTo>
                    <a:pt x="30" y="24"/>
                  </a:lnTo>
                  <a:lnTo>
                    <a:pt x="15" y="33"/>
                  </a:lnTo>
                  <a:lnTo>
                    <a:pt x="0" y="9"/>
                  </a:lnTo>
                  <a:close/>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577"/>
            <p:cNvSpPr>
              <a:spLocks/>
            </p:cNvSpPr>
            <p:nvPr/>
          </p:nvSpPr>
          <p:spPr bwMode="auto">
            <a:xfrm>
              <a:off x="8763001" y="3732213"/>
              <a:ext cx="30163" cy="42863"/>
            </a:xfrm>
            <a:custGeom>
              <a:avLst/>
              <a:gdLst>
                <a:gd name="T0" fmla="*/ 0 w 19"/>
                <a:gd name="T1" fmla="*/ 3 h 27"/>
                <a:gd name="T2" fmla="*/ 6 w 19"/>
                <a:gd name="T3" fmla="*/ 0 h 27"/>
                <a:gd name="T4" fmla="*/ 19 w 19"/>
                <a:gd name="T5" fmla="*/ 24 h 27"/>
                <a:gd name="T6" fmla="*/ 14 w 19"/>
                <a:gd name="T7" fmla="*/ 27 h 27"/>
                <a:gd name="T8" fmla="*/ 0 w 19"/>
                <a:gd name="T9" fmla="*/ 3 h 27"/>
              </a:gdLst>
              <a:ahLst/>
              <a:cxnLst>
                <a:cxn ang="0">
                  <a:pos x="T0" y="T1"/>
                </a:cxn>
                <a:cxn ang="0">
                  <a:pos x="T2" y="T3"/>
                </a:cxn>
                <a:cxn ang="0">
                  <a:pos x="T4" y="T5"/>
                </a:cxn>
                <a:cxn ang="0">
                  <a:pos x="T6" y="T7"/>
                </a:cxn>
                <a:cxn ang="0">
                  <a:pos x="T8" y="T9"/>
                </a:cxn>
              </a:cxnLst>
              <a:rect l="0" t="0" r="r" b="b"/>
              <a:pathLst>
                <a:path w="19" h="27">
                  <a:moveTo>
                    <a:pt x="0" y="3"/>
                  </a:moveTo>
                  <a:lnTo>
                    <a:pt x="6" y="0"/>
                  </a:lnTo>
                  <a:lnTo>
                    <a:pt x="19" y="24"/>
                  </a:lnTo>
                  <a:lnTo>
                    <a:pt x="14" y="2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578"/>
            <p:cNvSpPr>
              <a:spLocks/>
            </p:cNvSpPr>
            <p:nvPr/>
          </p:nvSpPr>
          <p:spPr bwMode="auto">
            <a:xfrm>
              <a:off x="8750301" y="3738563"/>
              <a:ext cx="31750" cy="42863"/>
            </a:xfrm>
            <a:custGeom>
              <a:avLst/>
              <a:gdLst>
                <a:gd name="T0" fmla="*/ 0 w 20"/>
                <a:gd name="T1" fmla="*/ 4 h 27"/>
                <a:gd name="T2" fmla="*/ 6 w 20"/>
                <a:gd name="T3" fmla="*/ 0 h 27"/>
                <a:gd name="T4" fmla="*/ 20 w 20"/>
                <a:gd name="T5" fmla="*/ 24 h 27"/>
                <a:gd name="T6" fmla="*/ 14 w 20"/>
                <a:gd name="T7" fmla="*/ 27 h 27"/>
                <a:gd name="T8" fmla="*/ 0 w 20"/>
                <a:gd name="T9" fmla="*/ 4 h 27"/>
              </a:gdLst>
              <a:ahLst/>
              <a:cxnLst>
                <a:cxn ang="0">
                  <a:pos x="T0" y="T1"/>
                </a:cxn>
                <a:cxn ang="0">
                  <a:pos x="T2" y="T3"/>
                </a:cxn>
                <a:cxn ang="0">
                  <a:pos x="T4" y="T5"/>
                </a:cxn>
                <a:cxn ang="0">
                  <a:pos x="T6" y="T7"/>
                </a:cxn>
                <a:cxn ang="0">
                  <a:pos x="T8" y="T9"/>
                </a:cxn>
              </a:cxnLst>
              <a:rect l="0" t="0" r="r" b="b"/>
              <a:pathLst>
                <a:path w="20" h="27">
                  <a:moveTo>
                    <a:pt x="0" y="4"/>
                  </a:moveTo>
                  <a:lnTo>
                    <a:pt x="6" y="0"/>
                  </a:lnTo>
                  <a:lnTo>
                    <a:pt x="20" y="24"/>
                  </a:lnTo>
                  <a:lnTo>
                    <a:pt x="14" y="27"/>
                  </a:lnTo>
                  <a:lnTo>
                    <a:pt x="0" y="4"/>
                  </a:lnTo>
                  <a:close/>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579"/>
            <p:cNvSpPr>
              <a:spLocks/>
            </p:cNvSpPr>
            <p:nvPr/>
          </p:nvSpPr>
          <p:spPr bwMode="auto">
            <a:xfrm>
              <a:off x="8777289" y="3754438"/>
              <a:ext cx="52388" cy="41275"/>
            </a:xfrm>
            <a:custGeom>
              <a:avLst/>
              <a:gdLst>
                <a:gd name="T0" fmla="*/ 6 w 33"/>
                <a:gd name="T1" fmla="*/ 26 h 26"/>
                <a:gd name="T2" fmla="*/ 33 w 33"/>
                <a:gd name="T3" fmla="*/ 9 h 26"/>
                <a:gd name="T4" fmla="*/ 27 w 33"/>
                <a:gd name="T5" fmla="*/ 0 h 26"/>
                <a:gd name="T6" fmla="*/ 0 w 33"/>
                <a:gd name="T7" fmla="*/ 15 h 26"/>
                <a:gd name="T8" fmla="*/ 6 w 33"/>
                <a:gd name="T9" fmla="*/ 26 h 26"/>
              </a:gdLst>
              <a:ahLst/>
              <a:cxnLst>
                <a:cxn ang="0">
                  <a:pos x="T0" y="T1"/>
                </a:cxn>
                <a:cxn ang="0">
                  <a:pos x="T2" y="T3"/>
                </a:cxn>
                <a:cxn ang="0">
                  <a:pos x="T4" y="T5"/>
                </a:cxn>
                <a:cxn ang="0">
                  <a:pos x="T6" y="T7"/>
                </a:cxn>
                <a:cxn ang="0">
                  <a:pos x="T8" y="T9"/>
                </a:cxn>
              </a:cxnLst>
              <a:rect l="0" t="0" r="r" b="b"/>
              <a:pathLst>
                <a:path w="33" h="26">
                  <a:moveTo>
                    <a:pt x="6" y="26"/>
                  </a:moveTo>
                  <a:lnTo>
                    <a:pt x="33" y="9"/>
                  </a:lnTo>
                  <a:lnTo>
                    <a:pt x="27" y="0"/>
                  </a:lnTo>
                  <a:lnTo>
                    <a:pt x="0" y="15"/>
                  </a:lnTo>
                  <a:lnTo>
                    <a:pt x="6" y="26"/>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580"/>
            <p:cNvSpPr>
              <a:spLocks/>
            </p:cNvSpPr>
            <p:nvPr/>
          </p:nvSpPr>
          <p:spPr bwMode="auto">
            <a:xfrm>
              <a:off x="8796339" y="3792538"/>
              <a:ext cx="60325" cy="42863"/>
            </a:xfrm>
            <a:custGeom>
              <a:avLst/>
              <a:gdLst>
                <a:gd name="T0" fmla="*/ 4 w 38"/>
                <a:gd name="T1" fmla="*/ 27 h 27"/>
                <a:gd name="T2" fmla="*/ 38 w 38"/>
                <a:gd name="T3" fmla="*/ 8 h 27"/>
                <a:gd name="T4" fmla="*/ 34 w 38"/>
                <a:gd name="T5" fmla="*/ 0 h 27"/>
                <a:gd name="T6" fmla="*/ 0 w 38"/>
                <a:gd name="T7" fmla="*/ 20 h 27"/>
                <a:gd name="T8" fmla="*/ 4 w 38"/>
                <a:gd name="T9" fmla="*/ 27 h 27"/>
              </a:gdLst>
              <a:ahLst/>
              <a:cxnLst>
                <a:cxn ang="0">
                  <a:pos x="T0" y="T1"/>
                </a:cxn>
                <a:cxn ang="0">
                  <a:pos x="T2" y="T3"/>
                </a:cxn>
                <a:cxn ang="0">
                  <a:pos x="T4" y="T5"/>
                </a:cxn>
                <a:cxn ang="0">
                  <a:pos x="T6" y="T7"/>
                </a:cxn>
                <a:cxn ang="0">
                  <a:pos x="T8" y="T9"/>
                </a:cxn>
              </a:cxnLst>
              <a:rect l="0" t="0" r="r" b="b"/>
              <a:pathLst>
                <a:path w="38" h="27">
                  <a:moveTo>
                    <a:pt x="4" y="27"/>
                  </a:moveTo>
                  <a:lnTo>
                    <a:pt x="38" y="8"/>
                  </a:lnTo>
                  <a:lnTo>
                    <a:pt x="34" y="0"/>
                  </a:lnTo>
                  <a:lnTo>
                    <a:pt x="0" y="20"/>
                  </a:lnTo>
                  <a:lnTo>
                    <a:pt x="4" y="27"/>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581"/>
            <p:cNvSpPr>
              <a:spLocks/>
            </p:cNvSpPr>
            <p:nvPr/>
          </p:nvSpPr>
          <p:spPr bwMode="auto">
            <a:xfrm>
              <a:off x="8796339" y="3792538"/>
              <a:ext cx="55563" cy="34925"/>
            </a:xfrm>
            <a:custGeom>
              <a:avLst/>
              <a:gdLst>
                <a:gd name="T0" fmla="*/ 2 w 35"/>
                <a:gd name="T1" fmla="*/ 22 h 22"/>
                <a:gd name="T2" fmla="*/ 35 w 35"/>
                <a:gd name="T3" fmla="*/ 3 h 22"/>
                <a:gd name="T4" fmla="*/ 34 w 35"/>
                <a:gd name="T5" fmla="*/ 0 h 22"/>
                <a:gd name="T6" fmla="*/ 0 w 35"/>
                <a:gd name="T7" fmla="*/ 20 h 22"/>
                <a:gd name="T8" fmla="*/ 2 w 35"/>
                <a:gd name="T9" fmla="*/ 22 h 22"/>
              </a:gdLst>
              <a:ahLst/>
              <a:cxnLst>
                <a:cxn ang="0">
                  <a:pos x="T0" y="T1"/>
                </a:cxn>
                <a:cxn ang="0">
                  <a:pos x="T2" y="T3"/>
                </a:cxn>
                <a:cxn ang="0">
                  <a:pos x="T4" y="T5"/>
                </a:cxn>
                <a:cxn ang="0">
                  <a:pos x="T6" y="T7"/>
                </a:cxn>
                <a:cxn ang="0">
                  <a:pos x="T8" y="T9"/>
                </a:cxn>
              </a:cxnLst>
              <a:rect l="0" t="0" r="r" b="b"/>
              <a:pathLst>
                <a:path w="35" h="22">
                  <a:moveTo>
                    <a:pt x="2" y="22"/>
                  </a:moveTo>
                  <a:lnTo>
                    <a:pt x="35" y="3"/>
                  </a:lnTo>
                  <a:lnTo>
                    <a:pt x="34" y="0"/>
                  </a:lnTo>
                  <a:lnTo>
                    <a:pt x="0" y="20"/>
                  </a:lnTo>
                  <a:lnTo>
                    <a:pt x="2" y="22"/>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582"/>
            <p:cNvSpPr>
              <a:spLocks noEditPoints="1"/>
            </p:cNvSpPr>
            <p:nvPr/>
          </p:nvSpPr>
          <p:spPr bwMode="auto">
            <a:xfrm>
              <a:off x="8940801" y="3686175"/>
              <a:ext cx="209550" cy="200025"/>
            </a:xfrm>
            <a:custGeom>
              <a:avLst/>
              <a:gdLst>
                <a:gd name="T0" fmla="*/ 97 w 193"/>
                <a:gd name="T1" fmla="*/ 14 h 184"/>
                <a:gd name="T2" fmla="*/ 13 w 193"/>
                <a:gd name="T3" fmla="*/ 92 h 184"/>
                <a:gd name="T4" fmla="*/ 97 w 193"/>
                <a:gd name="T5" fmla="*/ 171 h 184"/>
                <a:gd name="T6" fmla="*/ 180 w 193"/>
                <a:gd name="T7" fmla="*/ 92 h 184"/>
                <a:gd name="T8" fmla="*/ 97 w 193"/>
                <a:gd name="T9" fmla="*/ 14 h 184"/>
                <a:gd name="T10" fmla="*/ 97 w 193"/>
                <a:gd name="T11" fmla="*/ 184 h 184"/>
                <a:gd name="T12" fmla="*/ 0 w 193"/>
                <a:gd name="T13" fmla="*/ 92 h 184"/>
                <a:gd name="T14" fmla="*/ 97 w 193"/>
                <a:gd name="T15" fmla="*/ 0 h 184"/>
                <a:gd name="T16" fmla="*/ 193 w 193"/>
                <a:gd name="T17" fmla="*/ 92 h 184"/>
                <a:gd name="T18" fmla="*/ 97 w 193"/>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84">
                  <a:moveTo>
                    <a:pt x="97" y="14"/>
                  </a:moveTo>
                  <a:cubicBezTo>
                    <a:pt x="51" y="14"/>
                    <a:pt x="13" y="49"/>
                    <a:pt x="13" y="92"/>
                  </a:cubicBezTo>
                  <a:cubicBezTo>
                    <a:pt x="13" y="136"/>
                    <a:pt x="51" y="171"/>
                    <a:pt x="97" y="171"/>
                  </a:cubicBezTo>
                  <a:cubicBezTo>
                    <a:pt x="143" y="171"/>
                    <a:pt x="180" y="136"/>
                    <a:pt x="180" y="92"/>
                  </a:cubicBezTo>
                  <a:cubicBezTo>
                    <a:pt x="180" y="49"/>
                    <a:pt x="143" y="14"/>
                    <a:pt x="97" y="14"/>
                  </a:cubicBezTo>
                  <a:close/>
                  <a:moveTo>
                    <a:pt x="97" y="184"/>
                  </a:moveTo>
                  <a:cubicBezTo>
                    <a:pt x="43" y="184"/>
                    <a:pt x="0" y="143"/>
                    <a:pt x="0" y="92"/>
                  </a:cubicBezTo>
                  <a:cubicBezTo>
                    <a:pt x="0" y="42"/>
                    <a:pt x="43" y="0"/>
                    <a:pt x="97" y="0"/>
                  </a:cubicBezTo>
                  <a:cubicBezTo>
                    <a:pt x="150" y="0"/>
                    <a:pt x="193" y="42"/>
                    <a:pt x="193" y="92"/>
                  </a:cubicBezTo>
                  <a:cubicBezTo>
                    <a:pt x="193" y="143"/>
                    <a:pt x="150" y="184"/>
                    <a:pt x="97" y="184"/>
                  </a:cubicBezTo>
                  <a:close/>
                </a:path>
              </a:pathLst>
            </a:custGeom>
            <a:solidFill>
              <a:srgbClr val="8597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Freeform 583"/>
            <p:cNvSpPr>
              <a:spLocks/>
            </p:cNvSpPr>
            <p:nvPr/>
          </p:nvSpPr>
          <p:spPr bwMode="auto">
            <a:xfrm>
              <a:off x="8940801" y="3686175"/>
              <a:ext cx="209550" cy="101600"/>
            </a:xfrm>
            <a:custGeom>
              <a:avLst/>
              <a:gdLst>
                <a:gd name="T0" fmla="*/ 187 w 193"/>
                <a:gd name="T1" fmla="*/ 93 h 93"/>
                <a:gd name="T2" fmla="*/ 180 w 193"/>
                <a:gd name="T3" fmla="*/ 87 h 93"/>
                <a:gd name="T4" fmla="*/ 97 w 193"/>
                <a:gd name="T5" fmla="*/ 14 h 93"/>
                <a:gd name="T6" fmla="*/ 14 w 193"/>
                <a:gd name="T7" fmla="*/ 84 h 93"/>
                <a:gd name="T8" fmla="*/ 6 w 193"/>
                <a:gd name="T9" fmla="*/ 90 h 93"/>
                <a:gd name="T10" fmla="*/ 1 w 193"/>
                <a:gd name="T11" fmla="*/ 82 h 93"/>
                <a:gd name="T12" fmla="*/ 97 w 193"/>
                <a:gd name="T13" fmla="*/ 0 h 93"/>
                <a:gd name="T14" fmla="*/ 193 w 193"/>
                <a:gd name="T15" fmla="*/ 86 h 93"/>
                <a:gd name="T16" fmla="*/ 187 w 193"/>
                <a:gd name="T17" fmla="*/ 93 h 93"/>
                <a:gd name="T18" fmla="*/ 187 w 193"/>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93">
                  <a:moveTo>
                    <a:pt x="187" y="93"/>
                  </a:moveTo>
                  <a:cubicBezTo>
                    <a:pt x="183" y="93"/>
                    <a:pt x="180" y="91"/>
                    <a:pt x="180" y="87"/>
                  </a:cubicBezTo>
                  <a:cubicBezTo>
                    <a:pt x="177" y="46"/>
                    <a:pt x="141" y="14"/>
                    <a:pt x="97" y="14"/>
                  </a:cubicBezTo>
                  <a:cubicBezTo>
                    <a:pt x="54" y="14"/>
                    <a:pt x="18" y="44"/>
                    <a:pt x="14" y="84"/>
                  </a:cubicBezTo>
                  <a:cubicBezTo>
                    <a:pt x="13" y="87"/>
                    <a:pt x="10" y="90"/>
                    <a:pt x="6" y="90"/>
                  </a:cubicBezTo>
                  <a:cubicBezTo>
                    <a:pt x="3" y="89"/>
                    <a:pt x="0" y="86"/>
                    <a:pt x="1" y="82"/>
                  </a:cubicBezTo>
                  <a:cubicBezTo>
                    <a:pt x="6" y="36"/>
                    <a:pt x="47" y="0"/>
                    <a:pt x="97" y="0"/>
                  </a:cubicBezTo>
                  <a:cubicBezTo>
                    <a:pt x="147" y="0"/>
                    <a:pt x="190" y="38"/>
                    <a:pt x="193" y="86"/>
                  </a:cubicBezTo>
                  <a:cubicBezTo>
                    <a:pt x="193" y="90"/>
                    <a:pt x="191" y="93"/>
                    <a:pt x="187" y="93"/>
                  </a:cubicBezTo>
                  <a:lnTo>
                    <a:pt x="187" y="93"/>
                  </a:lnTo>
                </a:path>
              </a:pathLst>
            </a:custGeom>
            <a:solidFill>
              <a:srgbClr val="627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584"/>
            <p:cNvSpPr>
              <a:spLocks/>
            </p:cNvSpPr>
            <p:nvPr/>
          </p:nvSpPr>
          <p:spPr bwMode="auto">
            <a:xfrm>
              <a:off x="8975726" y="3849688"/>
              <a:ext cx="80963" cy="36513"/>
            </a:xfrm>
            <a:custGeom>
              <a:avLst/>
              <a:gdLst>
                <a:gd name="T0" fmla="*/ 64 w 74"/>
                <a:gd name="T1" fmla="*/ 33 h 33"/>
                <a:gd name="T2" fmla="*/ 3 w 74"/>
                <a:gd name="T3" fmla="*/ 13 h 33"/>
                <a:gd name="T4" fmla="*/ 2 w 74"/>
                <a:gd name="T5" fmla="*/ 4 h 33"/>
                <a:gd name="T6" fmla="*/ 11 w 74"/>
                <a:gd name="T7" fmla="*/ 2 h 33"/>
                <a:gd name="T8" fmla="*/ 67 w 74"/>
                <a:gd name="T9" fmla="*/ 20 h 33"/>
                <a:gd name="T10" fmla="*/ 74 w 74"/>
                <a:gd name="T11" fmla="*/ 26 h 33"/>
                <a:gd name="T12" fmla="*/ 67 w 74"/>
                <a:gd name="T13" fmla="*/ 33 h 33"/>
                <a:gd name="T14" fmla="*/ 64 w 7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3">
                  <a:moveTo>
                    <a:pt x="64" y="33"/>
                  </a:moveTo>
                  <a:cubicBezTo>
                    <a:pt x="42" y="33"/>
                    <a:pt x="20" y="26"/>
                    <a:pt x="3" y="13"/>
                  </a:cubicBezTo>
                  <a:cubicBezTo>
                    <a:pt x="0" y="11"/>
                    <a:pt x="0" y="7"/>
                    <a:pt x="2" y="4"/>
                  </a:cubicBezTo>
                  <a:cubicBezTo>
                    <a:pt x="4" y="1"/>
                    <a:pt x="8" y="0"/>
                    <a:pt x="11" y="2"/>
                  </a:cubicBezTo>
                  <a:cubicBezTo>
                    <a:pt x="27" y="14"/>
                    <a:pt x="47" y="21"/>
                    <a:pt x="67" y="20"/>
                  </a:cubicBezTo>
                  <a:cubicBezTo>
                    <a:pt x="71" y="20"/>
                    <a:pt x="74" y="23"/>
                    <a:pt x="74" y="26"/>
                  </a:cubicBezTo>
                  <a:cubicBezTo>
                    <a:pt x="74" y="30"/>
                    <a:pt x="71" y="33"/>
                    <a:pt x="67" y="33"/>
                  </a:cubicBezTo>
                  <a:lnTo>
                    <a:pt x="64" y="33"/>
                  </a:lnTo>
                  <a:close/>
                </a:path>
              </a:pathLst>
            </a:custGeom>
            <a:solidFill>
              <a:srgbClr val="BAC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Rectangle 585"/>
            <p:cNvSpPr>
              <a:spLocks noChangeArrowheads="1"/>
            </p:cNvSpPr>
            <p:nvPr/>
          </p:nvSpPr>
          <p:spPr bwMode="auto">
            <a:xfrm>
              <a:off x="9009064" y="3713163"/>
              <a:ext cx="47625" cy="55563"/>
            </a:xfrm>
            <a:prstGeom prst="rect">
              <a:avLst/>
            </a:prstGeom>
            <a:solidFill>
              <a:srgbClr val="7182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Rectangle 586"/>
            <p:cNvSpPr>
              <a:spLocks noChangeArrowheads="1"/>
            </p:cNvSpPr>
            <p:nvPr/>
          </p:nvSpPr>
          <p:spPr bwMode="auto">
            <a:xfrm>
              <a:off x="9013826" y="3713163"/>
              <a:ext cx="20638" cy="55563"/>
            </a:xfrm>
            <a:prstGeom prst="rect">
              <a:avLst/>
            </a:prstGeom>
            <a:solidFill>
              <a:srgbClr val="98AA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Rectangle 587"/>
            <p:cNvSpPr>
              <a:spLocks noChangeArrowheads="1"/>
            </p:cNvSpPr>
            <p:nvPr/>
          </p:nvSpPr>
          <p:spPr bwMode="auto">
            <a:xfrm>
              <a:off x="9020176" y="3713163"/>
              <a:ext cx="7938" cy="555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Rectangle 588"/>
            <p:cNvSpPr>
              <a:spLocks noChangeArrowheads="1"/>
            </p:cNvSpPr>
            <p:nvPr/>
          </p:nvSpPr>
          <p:spPr bwMode="auto">
            <a:xfrm>
              <a:off x="9047164" y="3713163"/>
              <a:ext cx="7938" cy="55563"/>
            </a:xfrm>
            <a:prstGeom prst="rect">
              <a:avLst/>
            </a:prstGeom>
            <a:solidFill>
              <a:srgbClr val="98AA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Rectangle 589"/>
            <p:cNvSpPr>
              <a:spLocks noChangeArrowheads="1"/>
            </p:cNvSpPr>
            <p:nvPr/>
          </p:nvSpPr>
          <p:spPr bwMode="auto">
            <a:xfrm>
              <a:off x="9001126" y="3678238"/>
              <a:ext cx="63500" cy="49213"/>
            </a:xfrm>
            <a:prstGeom prst="rect">
              <a:avLst/>
            </a:prstGeom>
            <a:solidFill>
              <a:srgbClr val="98AA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Rectangle 590"/>
            <p:cNvSpPr>
              <a:spLocks noChangeArrowheads="1"/>
            </p:cNvSpPr>
            <p:nvPr/>
          </p:nvSpPr>
          <p:spPr bwMode="auto">
            <a:xfrm>
              <a:off x="9013826" y="3678238"/>
              <a:ext cx="26988" cy="49213"/>
            </a:xfrm>
            <a:prstGeom prst="rect">
              <a:avLst/>
            </a:prstGeom>
            <a:solidFill>
              <a:srgbClr val="BAC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Rectangle 591"/>
            <p:cNvSpPr>
              <a:spLocks noChangeArrowheads="1"/>
            </p:cNvSpPr>
            <p:nvPr/>
          </p:nvSpPr>
          <p:spPr bwMode="auto">
            <a:xfrm>
              <a:off x="8994776" y="3759200"/>
              <a:ext cx="76200" cy="15875"/>
            </a:xfrm>
            <a:prstGeom prst="rect">
              <a:avLst/>
            </a:prstGeom>
            <a:solidFill>
              <a:srgbClr val="969E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Rectangle 592"/>
            <p:cNvSpPr>
              <a:spLocks noChangeArrowheads="1"/>
            </p:cNvSpPr>
            <p:nvPr/>
          </p:nvSpPr>
          <p:spPr bwMode="auto">
            <a:xfrm>
              <a:off x="8994776" y="3759200"/>
              <a:ext cx="76200" cy="6350"/>
            </a:xfrm>
            <a:prstGeom prst="rect">
              <a:avLst/>
            </a:prstGeom>
            <a:solidFill>
              <a:srgbClr val="98AA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Rectangle 593"/>
            <p:cNvSpPr>
              <a:spLocks noChangeArrowheads="1"/>
            </p:cNvSpPr>
            <p:nvPr/>
          </p:nvSpPr>
          <p:spPr bwMode="auto">
            <a:xfrm>
              <a:off x="9005889" y="3759200"/>
              <a:ext cx="14288"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594"/>
            <p:cNvSpPr>
              <a:spLocks/>
            </p:cNvSpPr>
            <p:nvPr/>
          </p:nvSpPr>
          <p:spPr bwMode="auto">
            <a:xfrm>
              <a:off x="8718551" y="3765550"/>
              <a:ext cx="715963" cy="715963"/>
            </a:xfrm>
            <a:custGeom>
              <a:avLst/>
              <a:gdLst>
                <a:gd name="T0" fmla="*/ 661 w 661"/>
                <a:gd name="T1" fmla="*/ 330 h 661"/>
                <a:gd name="T2" fmla="*/ 621 w 661"/>
                <a:gd name="T3" fmla="*/ 487 h 661"/>
                <a:gd name="T4" fmla="*/ 330 w 661"/>
                <a:gd name="T5" fmla="*/ 661 h 661"/>
                <a:gd name="T6" fmla="*/ 0 w 661"/>
                <a:gd name="T7" fmla="*/ 330 h 661"/>
                <a:gd name="T8" fmla="*/ 330 w 661"/>
                <a:gd name="T9" fmla="*/ 0 h 661"/>
                <a:gd name="T10" fmla="*/ 621 w 661"/>
                <a:gd name="T11" fmla="*/ 174 h 661"/>
                <a:gd name="T12" fmla="*/ 661 w 661"/>
                <a:gd name="T13" fmla="*/ 330 h 661"/>
              </a:gdLst>
              <a:ahLst/>
              <a:cxnLst>
                <a:cxn ang="0">
                  <a:pos x="T0" y="T1"/>
                </a:cxn>
                <a:cxn ang="0">
                  <a:pos x="T2" y="T3"/>
                </a:cxn>
                <a:cxn ang="0">
                  <a:pos x="T4" y="T5"/>
                </a:cxn>
                <a:cxn ang="0">
                  <a:pos x="T6" y="T7"/>
                </a:cxn>
                <a:cxn ang="0">
                  <a:pos x="T8" y="T9"/>
                </a:cxn>
                <a:cxn ang="0">
                  <a:pos x="T10" y="T11"/>
                </a:cxn>
                <a:cxn ang="0">
                  <a:pos x="T12" y="T13"/>
                </a:cxn>
              </a:cxnLst>
              <a:rect l="0" t="0" r="r" b="b"/>
              <a:pathLst>
                <a:path w="661" h="661">
                  <a:moveTo>
                    <a:pt x="661" y="330"/>
                  </a:moveTo>
                  <a:cubicBezTo>
                    <a:pt x="661" y="387"/>
                    <a:pt x="646" y="440"/>
                    <a:pt x="621" y="487"/>
                  </a:cubicBezTo>
                  <a:cubicBezTo>
                    <a:pt x="566" y="590"/>
                    <a:pt x="456" y="661"/>
                    <a:pt x="330" y="661"/>
                  </a:cubicBezTo>
                  <a:cubicBezTo>
                    <a:pt x="148" y="661"/>
                    <a:pt x="0" y="513"/>
                    <a:pt x="0" y="330"/>
                  </a:cubicBezTo>
                  <a:cubicBezTo>
                    <a:pt x="0" y="148"/>
                    <a:pt x="148" y="0"/>
                    <a:pt x="330" y="0"/>
                  </a:cubicBezTo>
                  <a:cubicBezTo>
                    <a:pt x="456" y="0"/>
                    <a:pt x="566" y="70"/>
                    <a:pt x="621" y="174"/>
                  </a:cubicBezTo>
                  <a:cubicBezTo>
                    <a:pt x="646" y="220"/>
                    <a:pt x="661" y="274"/>
                    <a:pt x="661" y="330"/>
                  </a:cubicBezTo>
                  <a:close/>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595"/>
            <p:cNvSpPr>
              <a:spLocks/>
            </p:cNvSpPr>
            <p:nvPr/>
          </p:nvSpPr>
          <p:spPr bwMode="auto">
            <a:xfrm>
              <a:off x="8885239" y="3952875"/>
              <a:ext cx="549275" cy="339725"/>
            </a:xfrm>
            <a:custGeom>
              <a:avLst/>
              <a:gdLst>
                <a:gd name="T0" fmla="*/ 507 w 507"/>
                <a:gd name="T1" fmla="*/ 156 h 313"/>
                <a:gd name="T2" fmla="*/ 497 w 507"/>
                <a:gd name="T3" fmla="*/ 238 h 313"/>
                <a:gd name="T4" fmla="*/ 467 w 507"/>
                <a:gd name="T5" fmla="*/ 313 h 313"/>
                <a:gd name="T6" fmla="*/ 0 w 507"/>
                <a:gd name="T7" fmla="*/ 313 h 313"/>
                <a:gd name="T8" fmla="*/ 0 w 507"/>
                <a:gd name="T9" fmla="*/ 0 h 313"/>
                <a:gd name="T10" fmla="*/ 467 w 507"/>
                <a:gd name="T11" fmla="*/ 0 h 313"/>
                <a:gd name="T12" fmla="*/ 497 w 507"/>
                <a:gd name="T13" fmla="*/ 75 h 313"/>
                <a:gd name="T14" fmla="*/ 507 w 507"/>
                <a:gd name="T15" fmla="*/ 156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313">
                  <a:moveTo>
                    <a:pt x="507" y="156"/>
                  </a:moveTo>
                  <a:cubicBezTo>
                    <a:pt x="507" y="184"/>
                    <a:pt x="503" y="212"/>
                    <a:pt x="497" y="238"/>
                  </a:cubicBezTo>
                  <a:cubicBezTo>
                    <a:pt x="490" y="264"/>
                    <a:pt x="480" y="289"/>
                    <a:pt x="467" y="313"/>
                  </a:cubicBezTo>
                  <a:lnTo>
                    <a:pt x="0" y="313"/>
                  </a:lnTo>
                  <a:lnTo>
                    <a:pt x="0" y="0"/>
                  </a:lnTo>
                  <a:lnTo>
                    <a:pt x="467" y="0"/>
                  </a:lnTo>
                  <a:cubicBezTo>
                    <a:pt x="480" y="23"/>
                    <a:pt x="490" y="48"/>
                    <a:pt x="497" y="75"/>
                  </a:cubicBezTo>
                  <a:cubicBezTo>
                    <a:pt x="503" y="101"/>
                    <a:pt x="507" y="128"/>
                    <a:pt x="507" y="156"/>
                  </a:cubicBezTo>
                  <a:close/>
                </a:path>
              </a:pathLst>
            </a:custGeom>
            <a:solidFill>
              <a:srgbClr val="8597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596"/>
            <p:cNvSpPr>
              <a:spLocks/>
            </p:cNvSpPr>
            <p:nvPr/>
          </p:nvSpPr>
          <p:spPr bwMode="auto">
            <a:xfrm>
              <a:off x="8939214" y="4033838"/>
              <a:ext cx="495300" cy="177800"/>
            </a:xfrm>
            <a:custGeom>
              <a:avLst/>
              <a:gdLst>
                <a:gd name="T0" fmla="*/ 458 w 458"/>
                <a:gd name="T1" fmla="*/ 81 h 163"/>
                <a:gd name="T2" fmla="*/ 448 w 458"/>
                <a:gd name="T3" fmla="*/ 163 h 163"/>
                <a:gd name="T4" fmla="*/ 0 w 458"/>
                <a:gd name="T5" fmla="*/ 163 h 163"/>
                <a:gd name="T6" fmla="*/ 0 w 458"/>
                <a:gd name="T7" fmla="*/ 0 h 163"/>
                <a:gd name="T8" fmla="*/ 448 w 458"/>
                <a:gd name="T9" fmla="*/ 0 h 163"/>
                <a:gd name="T10" fmla="*/ 458 w 458"/>
                <a:gd name="T11" fmla="*/ 81 h 163"/>
              </a:gdLst>
              <a:ahLst/>
              <a:cxnLst>
                <a:cxn ang="0">
                  <a:pos x="T0" y="T1"/>
                </a:cxn>
                <a:cxn ang="0">
                  <a:pos x="T2" y="T3"/>
                </a:cxn>
                <a:cxn ang="0">
                  <a:pos x="T4" y="T5"/>
                </a:cxn>
                <a:cxn ang="0">
                  <a:pos x="T6" y="T7"/>
                </a:cxn>
                <a:cxn ang="0">
                  <a:pos x="T8" y="T9"/>
                </a:cxn>
                <a:cxn ang="0">
                  <a:pos x="T10" y="T11"/>
                </a:cxn>
              </a:cxnLst>
              <a:rect l="0" t="0" r="r" b="b"/>
              <a:pathLst>
                <a:path w="458" h="163">
                  <a:moveTo>
                    <a:pt x="458" y="81"/>
                  </a:moveTo>
                  <a:cubicBezTo>
                    <a:pt x="458" y="109"/>
                    <a:pt x="454" y="137"/>
                    <a:pt x="448" y="163"/>
                  </a:cubicBezTo>
                  <a:lnTo>
                    <a:pt x="0" y="163"/>
                  </a:lnTo>
                  <a:lnTo>
                    <a:pt x="0" y="0"/>
                  </a:lnTo>
                  <a:lnTo>
                    <a:pt x="448" y="0"/>
                  </a:lnTo>
                  <a:cubicBezTo>
                    <a:pt x="454" y="26"/>
                    <a:pt x="458" y="53"/>
                    <a:pt x="458" y="81"/>
                  </a:cubicBez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Rectangle 597"/>
            <p:cNvSpPr>
              <a:spLocks noChangeArrowheads="1"/>
            </p:cNvSpPr>
            <p:nvPr/>
          </p:nvSpPr>
          <p:spPr bwMode="auto">
            <a:xfrm>
              <a:off x="9013826" y="3765550"/>
              <a:ext cx="61913" cy="715963"/>
            </a:xfrm>
            <a:prstGeom prst="rect">
              <a:avLst/>
            </a:prstGeom>
            <a:solidFill>
              <a:srgbClr val="7182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Oval 598"/>
            <p:cNvSpPr>
              <a:spLocks noChangeArrowheads="1"/>
            </p:cNvSpPr>
            <p:nvPr/>
          </p:nvSpPr>
          <p:spPr bwMode="auto">
            <a:xfrm>
              <a:off x="8656639" y="3765550"/>
              <a:ext cx="715963" cy="715963"/>
            </a:xfrm>
            <a:prstGeom prst="ellipse">
              <a:avLst/>
            </a:prstGeom>
            <a:solidFill>
              <a:srgbClr val="BAC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Oval 599"/>
            <p:cNvSpPr>
              <a:spLocks noChangeArrowheads="1"/>
            </p:cNvSpPr>
            <p:nvPr/>
          </p:nvSpPr>
          <p:spPr bwMode="auto">
            <a:xfrm>
              <a:off x="8667751" y="3775075"/>
              <a:ext cx="692150" cy="693738"/>
            </a:xfrm>
            <a:prstGeom prst="ellipse">
              <a:avLst/>
            </a:pr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Oval 600"/>
            <p:cNvSpPr>
              <a:spLocks noChangeArrowheads="1"/>
            </p:cNvSpPr>
            <p:nvPr/>
          </p:nvSpPr>
          <p:spPr bwMode="auto">
            <a:xfrm>
              <a:off x="8693151" y="3800475"/>
              <a:ext cx="642938" cy="642938"/>
            </a:xfrm>
            <a:prstGeom prst="ellipse">
              <a:avLst/>
            </a:prstGeom>
            <a:solidFill>
              <a:srgbClr val="6B82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Oval 601"/>
            <p:cNvSpPr>
              <a:spLocks noChangeArrowheads="1"/>
            </p:cNvSpPr>
            <p:nvPr/>
          </p:nvSpPr>
          <p:spPr bwMode="auto">
            <a:xfrm>
              <a:off x="8712201" y="3819525"/>
              <a:ext cx="606425" cy="606425"/>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602"/>
            <p:cNvSpPr>
              <a:spLocks noEditPoints="1"/>
            </p:cNvSpPr>
            <p:nvPr/>
          </p:nvSpPr>
          <p:spPr bwMode="auto">
            <a:xfrm>
              <a:off x="8726489" y="3833813"/>
              <a:ext cx="576263" cy="576263"/>
            </a:xfrm>
            <a:custGeom>
              <a:avLst/>
              <a:gdLst>
                <a:gd name="T0" fmla="*/ 266 w 532"/>
                <a:gd name="T1" fmla="*/ 4 h 532"/>
                <a:gd name="T2" fmla="*/ 4 w 532"/>
                <a:gd name="T3" fmla="*/ 266 h 532"/>
                <a:gd name="T4" fmla="*/ 266 w 532"/>
                <a:gd name="T5" fmla="*/ 528 h 532"/>
                <a:gd name="T6" fmla="*/ 528 w 532"/>
                <a:gd name="T7" fmla="*/ 266 h 532"/>
                <a:gd name="T8" fmla="*/ 266 w 532"/>
                <a:gd name="T9" fmla="*/ 4 h 532"/>
                <a:gd name="T10" fmla="*/ 266 w 532"/>
                <a:gd name="T11" fmla="*/ 532 h 532"/>
                <a:gd name="T12" fmla="*/ 0 w 532"/>
                <a:gd name="T13" fmla="*/ 266 h 532"/>
                <a:gd name="T14" fmla="*/ 266 w 532"/>
                <a:gd name="T15" fmla="*/ 0 h 532"/>
                <a:gd name="T16" fmla="*/ 532 w 532"/>
                <a:gd name="T17" fmla="*/ 266 h 532"/>
                <a:gd name="T18" fmla="*/ 266 w 532"/>
                <a:gd name="T19"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532">
                  <a:moveTo>
                    <a:pt x="266" y="4"/>
                  </a:moveTo>
                  <a:cubicBezTo>
                    <a:pt x="122" y="4"/>
                    <a:pt x="4" y="122"/>
                    <a:pt x="4" y="266"/>
                  </a:cubicBezTo>
                  <a:cubicBezTo>
                    <a:pt x="4" y="411"/>
                    <a:pt x="122" y="528"/>
                    <a:pt x="266" y="528"/>
                  </a:cubicBezTo>
                  <a:cubicBezTo>
                    <a:pt x="411" y="528"/>
                    <a:pt x="528" y="411"/>
                    <a:pt x="528" y="266"/>
                  </a:cubicBezTo>
                  <a:cubicBezTo>
                    <a:pt x="528" y="122"/>
                    <a:pt x="411" y="4"/>
                    <a:pt x="266" y="4"/>
                  </a:cubicBezTo>
                  <a:close/>
                  <a:moveTo>
                    <a:pt x="266" y="532"/>
                  </a:moveTo>
                  <a:cubicBezTo>
                    <a:pt x="119" y="532"/>
                    <a:pt x="0" y="413"/>
                    <a:pt x="0" y="266"/>
                  </a:cubicBezTo>
                  <a:cubicBezTo>
                    <a:pt x="0" y="119"/>
                    <a:pt x="119" y="0"/>
                    <a:pt x="266" y="0"/>
                  </a:cubicBezTo>
                  <a:cubicBezTo>
                    <a:pt x="413" y="0"/>
                    <a:pt x="532" y="119"/>
                    <a:pt x="532" y="266"/>
                  </a:cubicBezTo>
                  <a:cubicBezTo>
                    <a:pt x="532" y="413"/>
                    <a:pt x="413" y="532"/>
                    <a:pt x="266" y="532"/>
                  </a:cubicBez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Rectangle 603"/>
            <p:cNvSpPr>
              <a:spLocks noChangeArrowheads="1"/>
            </p:cNvSpPr>
            <p:nvPr/>
          </p:nvSpPr>
          <p:spPr bwMode="auto">
            <a:xfrm>
              <a:off x="9012239" y="3836988"/>
              <a:ext cx="4763" cy="65088"/>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604"/>
            <p:cNvSpPr>
              <a:spLocks noEditPoints="1"/>
            </p:cNvSpPr>
            <p:nvPr/>
          </p:nvSpPr>
          <p:spPr bwMode="auto">
            <a:xfrm>
              <a:off x="8888414" y="3997325"/>
              <a:ext cx="250825" cy="250825"/>
            </a:xfrm>
            <a:custGeom>
              <a:avLst/>
              <a:gdLst>
                <a:gd name="T0" fmla="*/ 116 w 232"/>
                <a:gd name="T1" fmla="*/ 4 h 232"/>
                <a:gd name="T2" fmla="*/ 4 w 232"/>
                <a:gd name="T3" fmla="*/ 116 h 232"/>
                <a:gd name="T4" fmla="*/ 116 w 232"/>
                <a:gd name="T5" fmla="*/ 228 h 232"/>
                <a:gd name="T6" fmla="*/ 228 w 232"/>
                <a:gd name="T7" fmla="*/ 116 h 232"/>
                <a:gd name="T8" fmla="*/ 116 w 232"/>
                <a:gd name="T9" fmla="*/ 4 h 232"/>
                <a:gd name="T10" fmla="*/ 116 w 232"/>
                <a:gd name="T11" fmla="*/ 232 h 232"/>
                <a:gd name="T12" fmla="*/ 0 w 232"/>
                <a:gd name="T13" fmla="*/ 116 h 232"/>
                <a:gd name="T14" fmla="*/ 116 w 232"/>
                <a:gd name="T15" fmla="*/ 0 h 232"/>
                <a:gd name="T16" fmla="*/ 232 w 232"/>
                <a:gd name="T17" fmla="*/ 116 h 232"/>
                <a:gd name="T18" fmla="*/ 116 w 232"/>
                <a:gd name="T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232">
                  <a:moveTo>
                    <a:pt x="116" y="4"/>
                  </a:moveTo>
                  <a:cubicBezTo>
                    <a:pt x="54" y="4"/>
                    <a:pt x="4" y="54"/>
                    <a:pt x="4" y="116"/>
                  </a:cubicBezTo>
                  <a:cubicBezTo>
                    <a:pt x="4" y="178"/>
                    <a:pt x="54" y="228"/>
                    <a:pt x="116" y="228"/>
                  </a:cubicBezTo>
                  <a:cubicBezTo>
                    <a:pt x="178" y="228"/>
                    <a:pt x="228" y="178"/>
                    <a:pt x="228" y="116"/>
                  </a:cubicBezTo>
                  <a:cubicBezTo>
                    <a:pt x="228" y="54"/>
                    <a:pt x="178" y="4"/>
                    <a:pt x="116" y="4"/>
                  </a:cubicBezTo>
                  <a:close/>
                  <a:moveTo>
                    <a:pt x="116" y="232"/>
                  </a:moveTo>
                  <a:cubicBezTo>
                    <a:pt x="52" y="232"/>
                    <a:pt x="0" y="180"/>
                    <a:pt x="0" y="116"/>
                  </a:cubicBezTo>
                  <a:cubicBezTo>
                    <a:pt x="0" y="52"/>
                    <a:pt x="52" y="0"/>
                    <a:pt x="116" y="0"/>
                  </a:cubicBezTo>
                  <a:cubicBezTo>
                    <a:pt x="180" y="0"/>
                    <a:pt x="232" y="52"/>
                    <a:pt x="232" y="116"/>
                  </a:cubicBezTo>
                  <a:cubicBezTo>
                    <a:pt x="232" y="180"/>
                    <a:pt x="180" y="232"/>
                    <a:pt x="116" y="232"/>
                  </a:cubicBez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Rectangle 605"/>
            <p:cNvSpPr>
              <a:spLocks noChangeArrowheads="1"/>
            </p:cNvSpPr>
            <p:nvPr/>
          </p:nvSpPr>
          <p:spPr bwMode="auto">
            <a:xfrm>
              <a:off x="9012239" y="3998913"/>
              <a:ext cx="4763" cy="28575"/>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606"/>
            <p:cNvSpPr>
              <a:spLocks/>
            </p:cNvSpPr>
            <p:nvPr/>
          </p:nvSpPr>
          <p:spPr bwMode="auto">
            <a:xfrm>
              <a:off x="8905876" y="4057650"/>
              <a:ext cx="26988" cy="19050"/>
            </a:xfrm>
            <a:custGeom>
              <a:avLst/>
              <a:gdLst>
                <a:gd name="T0" fmla="*/ 16 w 17"/>
                <a:gd name="T1" fmla="*/ 12 h 12"/>
                <a:gd name="T2" fmla="*/ 0 w 17"/>
                <a:gd name="T3" fmla="*/ 3 h 12"/>
                <a:gd name="T4" fmla="*/ 2 w 17"/>
                <a:gd name="T5" fmla="*/ 0 h 12"/>
                <a:gd name="T6" fmla="*/ 17 w 17"/>
                <a:gd name="T7" fmla="*/ 9 h 12"/>
                <a:gd name="T8" fmla="*/ 16 w 17"/>
                <a:gd name="T9" fmla="*/ 12 h 12"/>
              </a:gdLst>
              <a:ahLst/>
              <a:cxnLst>
                <a:cxn ang="0">
                  <a:pos x="T0" y="T1"/>
                </a:cxn>
                <a:cxn ang="0">
                  <a:pos x="T2" y="T3"/>
                </a:cxn>
                <a:cxn ang="0">
                  <a:pos x="T4" y="T5"/>
                </a:cxn>
                <a:cxn ang="0">
                  <a:pos x="T6" y="T7"/>
                </a:cxn>
                <a:cxn ang="0">
                  <a:pos x="T8" y="T9"/>
                </a:cxn>
              </a:cxnLst>
              <a:rect l="0" t="0" r="r" b="b"/>
              <a:pathLst>
                <a:path w="17" h="12">
                  <a:moveTo>
                    <a:pt x="16" y="12"/>
                  </a:moveTo>
                  <a:lnTo>
                    <a:pt x="0" y="3"/>
                  </a:lnTo>
                  <a:lnTo>
                    <a:pt x="2" y="0"/>
                  </a:lnTo>
                  <a:lnTo>
                    <a:pt x="17" y="9"/>
                  </a:lnTo>
                  <a:lnTo>
                    <a:pt x="16" y="1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Freeform 608"/>
            <p:cNvSpPr>
              <a:spLocks/>
            </p:cNvSpPr>
            <p:nvPr/>
          </p:nvSpPr>
          <p:spPr bwMode="auto">
            <a:xfrm>
              <a:off x="8905876" y="4167188"/>
              <a:ext cx="26988" cy="19050"/>
            </a:xfrm>
            <a:custGeom>
              <a:avLst/>
              <a:gdLst>
                <a:gd name="T0" fmla="*/ 2 w 17"/>
                <a:gd name="T1" fmla="*/ 12 h 12"/>
                <a:gd name="T2" fmla="*/ 0 w 17"/>
                <a:gd name="T3" fmla="*/ 10 h 12"/>
                <a:gd name="T4" fmla="*/ 16 w 17"/>
                <a:gd name="T5" fmla="*/ 0 h 12"/>
                <a:gd name="T6" fmla="*/ 17 w 17"/>
                <a:gd name="T7" fmla="*/ 3 h 12"/>
                <a:gd name="T8" fmla="*/ 2 w 17"/>
                <a:gd name="T9" fmla="*/ 12 h 12"/>
              </a:gdLst>
              <a:ahLst/>
              <a:cxnLst>
                <a:cxn ang="0">
                  <a:pos x="T0" y="T1"/>
                </a:cxn>
                <a:cxn ang="0">
                  <a:pos x="T2" y="T3"/>
                </a:cxn>
                <a:cxn ang="0">
                  <a:pos x="T4" y="T5"/>
                </a:cxn>
                <a:cxn ang="0">
                  <a:pos x="T6" y="T7"/>
                </a:cxn>
                <a:cxn ang="0">
                  <a:pos x="T8" y="T9"/>
                </a:cxn>
              </a:cxnLst>
              <a:rect l="0" t="0" r="r" b="b"/>
              <a:pathLst>
                <a:path w="17" h="12">
                  <a:moveTo>
                    <a:pt x="2" y="12"/>
                  </a:moveTo>
                  <a:lnTo>
                    <a:pt x="0" y="10"/>
                  </a:lnTo>
                  <a:lnTo>
                    <a:pt x="16" y="0"/>
                  </a:lnTo>
                  <a:lnTo>
                    <a:pt x="17" y="3"/>
                  </a:lnTo>
                  <a:lnTo>
                    <a:pt x="2" y="1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Rectangle 609"/>
            <p:cNvSpPr>
              <a:spLocks noChangeArrowheads="1"/>
            </p:cNvSpPr>
            <p:nvPr/>
          </p:nvSpPr>
          <p:spPr bwMode="auto">
            <a:xfrm>
              <a:off x="9012238" y="4217988"/>
              <a:ext cx="4763" cy="28575"/>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610"/>
            <p:cNvSpPr>
              <a:spLocks/>
            </p:cNvSpPr>
            <p:nvPr/>
          </p:nvSpPr>
          <p:spPr bwMode="auto">
            <a:xfrm>
              <a:off x="9094788" y="4167188"/>
              <a:ext cx="26988" cy="19050"/>
            </a:xfrm>
            <a:custGeom>
              <a:avLst/>
              <a:gdLst>
                <a:gd name="T0" fmla="*/ 16 w 17"/>
                <a:gd name="T1" fmla="*/ 12 h 12"/>
                <a:gd name="T2" fmla="*/ 0 w 17"/>
                <a:gd name="T3" fmla="*/ 3 h 12"/>
                <a:gd name="T4" fmla="*/ 2 w 17"/>
                <a:gd name="T5" fmla="*/ 0 h 12"/>
                <a:gd name="T6" fmla="*/ 17 w 17"/>
                <a:gd name="T7" fmla="*/ 10 h 12"/>
                <a:gd name="T8" fmla="*/ 16 w 17"/>
                <a:gd name="T9" fmla="*/ 12 h 12"/>
              </a:gdLst>
              <a:ahLst/>
              <a:cxnLst>
                <a:cxn ang="0">
                  <a:pos x="T0" y="T1"/>
                </a:cxn>
                <a:cxn ang="0">
                  <a:pos x="T2" y="T3"/>
                </a:cxn>
                <a:cxn ang="0">
                  <a:pos x="T4" y="T5"/>
                </a:cxn>
                <a:cxn ang="0">
                  <a:pos x="T6" y="T7"/>
                </a:cxn>
                <a:cxn ang="0">
                  <a:pos x="T8" y="T9"/>
                </a:cxn>
              </a:cxnLst>
              <a:rect l="0" t="0" r="r" b="b"/>
              <a:pathLst>
                <a:path w="17" h="12">
                  <a:moveTo>
                    <a:pt x="16" y="12"/>
                  </a:moveTo>
                  <a:lnTo>
                    <a:pt x="0" y="3"/>
                  </a:lnTo>
                  <a:lnTo>
                    <a:pt x="2" y="0"/>
                  </a:lnTo>
                  <a:lnTo>
                    <a:pt x="17" y="10"/>
                  </a:lnTo>
                  <a:lnTo>
                    <a:pt x="16" y="1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611"/>
            <p:cNvSpPr>
              <a:spLocks/>
            </p:cNvSpPr>
            <p:nvPr/>
          </p:nvSpPr>
          <p:spPr bwMode="auto">
            <a:xfrm>
              <a:off x="9094788" y="4057650"/>
              <a:ext cx="26988" cy="19050"/>
            </a:xfrm>
            <a:custGeom>
              <a:avLst/>
              <a:gdLst>
                <a:gd name="T0" fmla="*/ 2 w 17"/>
                <a:gd name="T1" fmla="*/ 12 h 12"/>
                <a:gd name="T2" fmla="*/ 0 w 17"/>
                <a:gd name="T3" fmla="*/ 9 h 12"/>
                <a:gd name="T4" fmla="*/ 16 w 17"/>
                <a:gd name="T5" fmla="*/ 0 h 12"/>
                <a:gd name="T6" fmla="*/ 17 w 17"/>
                <a:gd name="T7" fmla="*/ 3 h 12"/>
                <a:gd name="T8" fmla="*/ 2 w 17"/>
                <a:gd name="T9" fmla="*/ 12 h 12"/>
              </a:gdLst>
              <a:ahLst/>
              <a:cxnLst>
                <a:cxn ang="0">
                  <a:pos x="T0" y="T1"/>
                </a:cxn>
                <a:cxn ang="0">
                  <a:pos x="T2" y="T3"/>
                </a:cxn>
                <a:cxn ang="0">
                  <a:pos x="T4" y="T5"/>
                </a:cxn>
                <a:cxn ang="0">
                  <a:pos x="T6" y="T7"/>
                </a:cxn>
                <a:cxn ang="0">
                  <a:pos x="T8" y="T9"/>
                </a:cxn>
              </a:cxnLst>
              <a:rect l="0" t="0" r="r" b="b"/>
              <a:pathLst>
                <a:path w="17" h="12">
                  <a:moveTo>
                    <a:pt x="2" y="12"/>
                  </a:moveTo>
                  <a:lnTo>
                    <a:pt x="0" y="9"/>
                  </a:lnTo>
                  <a:lnTo>
                    <a:pt x="16" y="0"/>
                  </a:lnTo>
                  <a:lnTo>
                    <a:pt x="17" y="3"/>
                  </a:lnTo>
                  <a:lnTo>
                    <a:pt x="2" y="1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612"/>
            <p:cNvSpPr>
              <a:spLocks/>
            </p:cNvSpPr>
            <p:nvPr/>
          </p:nvSpPr>
          <p:spPr bwMode="auto">
            <a:xfrm>
              <a:off x="8951913" y="3841750"/>
              <a:ext cx="19050" cy="66675"/>
            </a:xfrm>
            <a:custGeom>
              <a:avLst/>
              <a:gdLst>
                <a:gd name="T0" fmla="*/ 9 w 12"/>
                <a:gd name="T1" fmla="*/ 42 h 42"/>
                <a:gd name="T2" fmla="*/ 0 w 12"/>
                <a:gd name="T3" fmla="*/ 1 h 42"/>
                <a:gd name="T4" fmla="*/ 3 w 12"/>
                <a:gd name="T5" fmla="*/ 0 h 42"/>
                <a:gd name="T6" fmla="*/ 12 w 12"/>
                <a:gd name="T7" fmla="*/ 41 h 42"/>
                <a:gd name="T8" fmla="*/ 9 w 12"/>
                <a:gd name="T9" fmla="*/ 42 h 42"/>
              </a:gdLst>
              <a:ahLst/>
              <a:cxnLst>
                <a:cxn ang="0">
                  <a:pos x="T0" y="T1"/>
                </a:cxn>
                <a:cxn ang="0">
                  <a:pos x="T2" y="T3"/>
                </a:cxn>
                <a:cxn ang="0">
                  <a:pos x="T4" y="T5"/>
                </a:cxn>
                <a:cxn ang="0">
                  <a:pos x="T6" y="T7"/>
                </a:cxn>
                <a:cxn ang="0">
                  <a:pos x="T8" y="T9"/>
                </a:cxn>
              </a:cxnLst>
              <a:rect l="0" t="0" r="r" b="b"/>
              <a:pathLst>
                <a:path w="12" h="42">
                  <a:moveTo>
                    <a:pt x="9" y="42"/>
                  </a:moveTo>
                  <a:lnTo>
                    <a:pt x="0" y="1"/>
                  </a:lnTo>
                  <a:lnTo>
                    <a:pt x="3" y="0"/>
                  </a:lnTo>
                  <a:lnTo>
                    <a:pt x="12" y="41"/>
                  </a:lnTo>
                  <a:lnTo>
                    <a:pt x="9" y="4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613"/>
            <p:cNvSpPr>
              <a:spLocks/>
            </p:cNvSpPr>
            <p:nvPr/>
          </p:nvSpPr>
          <p:spPr bwMode="auto">
            <a:xfrm>
              <a:off x="8896351" y="3860800"/>
              <a:ext cx="30163" cy="60325"/>
            </a:xfrm>
            <a:custGeom>
              <a:avLst/>
              <a:gdLst>
                <a:gd name="T0" fmla="*/ 17 w 19"/>
                <a:gd name="T1" fmla="*/ 38 h 38"/>
                <a:gd name="T2" fmla="*/ 0 w 19"/>
                <a:gd name="T3" fmla="*/ 1 h 38"/>
                <a:gd name="T4" fmla="*/ 3 w 19"/>
                <a:gd name="T5" fmla="*/ 0 h 38"/>
                <a:gd name="T6" fmla="*/ 19 w 19"/>
                <a:gd name="T7" fmla="*/ 38 h 38"/>
                <a:gd name="T8" fmla="*/ 17 w 19"/>
                <a:gd name="T9" fmla="*/ 38 h 38"/>
              </a:gdLst>
              <a:ahLst/>
              <a:cxnLst>
                <a:cxn ang="0">
                  <a:pos x="T0" y="T1"/>
                </a:cxn>
                <a:cxn ang="0">
                  <a:pos x="T2" y="T3"/>
                </a:cxn>
                <a:cxn ang="0">
                  <a:pos x="T4" y="T5"/>
                </a:cxn>
                <a:cxn ang="0">
                  <a:pos x="T6" y="T7"/>
                </a:cxn>
                <a:cxn ang="0">
                  <a:pos x="T8" y="T9"/>
                </a:cxn>
              </a:cxnLst>
              <a:rect l="0" t="0" r="r" b="b"/>
              <a:pathLst>
                <a:path w="19" h="38">
                  <a:moveTo>
                    <a:pt x="17" y="38"/>
                  </a:moveTo>
                  <a:lnTo>
                    <a:pt x="0" y="1"/>
                  </a:lnTo>
                  <a:lnTo>
                    <a:pt x="3" y="0"/>
                  </a:lnTo>
                  <a:lnTo>
                    <a:pt x="19" y="38"/>
                  </a:lnTo>
                  <a:lnTo>
                    <a:pt x="17"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614"/>
            <p:cNvSpPr>
              <a:spLocks/>
            </p:cNvSpPr>
            <p:nvPr/>
          </p:nvSpPr>
          <p:spPr bwMode="auto">
            <a:xfrm>
              <a:off x="8843963" y="3889375"/>
              <a:ext cx="42863" cy="55563"/>
            </a:xfrm>
            <a:custGeom>
              <a:avLst/>
              <a:gdLst>
                <a:gd name="T0" fmla="*/ 25 w 27"/>
                <a:gd name="T1" fmla="*/ 35 h 35"/>
                <a:gd name="T2" fmla="*/ 0 w 27"/>
                <a:gd name="T3" fmla="*/ 2 h 35"/>
                <a:gd name="T4" fmla="*/ 3 w 27"/>
                <a:gd name="T5" fmla="*/ 0 h 35"/>
                <a:gd name="T6" fmla="*/ 27 w 27"/>
                <a:gd name="T7" fmla="*/ 33 h 35"/>
                <a:gd name="T8" fmla="*/ 25 w 27"/>
                <a:gd name="T9" fmla="*/ 35 h 35"/>
              </a:gdLst>
              <a:ahLst/>
              <a:cxnLst>
                <a:cxn ang="0">
                  <a:pos x="T0" y="T1"/>
                </a:cxn>
                <a:cxn ang="0">
                  <a:pos x="T2" y="T3"/>
                </a:cxn>
                <a:cxn ang="0">
                  <a:pos x="T4" y="T5"/>
                </a:cxn>
                <a:cxn ang="0">
                  <a:pos x="T6" y="T7"/>
                </a:cxn>
                <a:cxn ang="0">
                  <a:pos x="T8" y="T9"/>
                </a:cxn>
              </a:cxnLst>
              <a:rect l="0" t="0" r="r" b="b"/>
              <a:pathLst>
                <a:path w="27" h="35">
                  <a:moveTo>
                    <a:pt x="25" y="35"/>
                  </a:moveTo>
                  <a:lnTo>
                    <a:pt x="0" y="2"/>
                  </a:lnTo>
                  <a:lnTo>
                    <a:pt x="3" y="0"/>
                  </a:lnTo>
                  <a:lnTo>
                    <a:pt x="27" y="33"/>
                  </a:lnTo>
                  <a:lnTo>
                    <a:pt x="25" y="35"/>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Freeform 615"/>
            <p:cNvSpPr>
              <a:spLocks/>
            </p:cNvSpPr>
            <p:nvPr/>
          </p:nvSpPr>
          <p:spPr bwMode="auto">
            <a:xfrm>
              <a:off x="8799513" y="3929063"/>
              <a:ext cx="52388" cy="47625"/>
            </a:xfrm>
            <a:custGeom>
              <a:avLst/>
              <a:gdLst>
                <a:gd name="T0" fmla="*/ 32 w 33"/>
                <a:gd name="T1" fmla="*/ 30 h 30"/>
                <a:gd name="T2" fmla="*/ 0 w 33"/>
                <a:gd name="T3" fmla="*/ 2 h 30"/>
                <a:gd name="T4" fmla="*/ 2 w 33"/>
                <a:gd name="T5" fmla="*/ 0 h 30"/>
                <a:gd name="T6" fmla="*/ 33 w 33"/>
                <a:gd name="T7" fmla="*/ 28 h 30"/>
                <a:gd name="T8" fmla="*/ 32 w 33"/>
                <a:gd name="T9" fmla="*/ 30 h 30"/>
              </a:gdLst>
              <a:ahLst/>
              <a:cxnLst>
                <a:cxn ang="0">
                  <a:pos x="T0" y="T1"/>
                </a:cxn>
                <a:cxn ang="0">
                  <a:pos x="T2" y="T3"/>
                </a:cxn>
                <a:cxn ang="0">
                  <a:pos x="T4" y="T5"/>
                </a:cxn>
                <a:cxn ang="0">
                  <a:pos x="T6" y="T7"/>
                </a:cxn>
                <a:cxn ang="0">
                  <a:pos x="T8" y="T9"/>
                </a:cxn>
              </a:cxnLst>
              <a:rect l="0" t="0" r="r" b="b"/>
              <a:pathLst>
                <a:path w="33" h="30">
                  <a:moveTo>
                    <a:pt x="32" y="30"/>
                  </a:moveTo>
                  <a:lnTo>
                    <a:pt x="0" y="2"/>
                  </a:lnTo>
                  <a:lnTo>
                    <a:pt x="2" y="0"/>
                  </a:lnTo>
                  <a:lnTo>
                    <a:pt x="33" y="28"/>
                  </a:lnTo>
                  <a:lnTo>
                    <a:pt x="32" y="30"/>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616"/>
            <p:cNvSpPr>
              <a:spLocks/>
            </p:cNvSpPr>
            <p:nvPr/>
          </p:nvSpPr>
          <p:spPr bwMode="auto">
            <a:xfrm>
              <a:off x="8766176" y="3976688"/>
              <a:ext cx="58738" cy="36513"/>
            </a:xfrm>
            <a:custGeom>
              <a:avLst/>
              <a:gdLst>
                <a:gd name="T0" fmla="*/ 36 w 37"/>
                <a:gd name="T1" fmla="*/ 23 h 23"/>
                <a:gd name="T2" fmla="*/ 0 w 37"/>
                <a:gd name="T3" fmla="*/ 3 h 23"/>
                <a:gd name="T4" fmla="*/ 1 w 37"/>
                <a:gd name="T5" fmla="*/ 0 h 23"/>
                <a:gd name="T6" fmla="*/ 37 w 37"/>
                <a:gd name="T7" fmla="*/ 21 h 23"/>
                <a:gd name="T8" fmla="*/ 36 w 37"/>
                <a:gd name="T9" fmla="*/ 23 h 23"/>
              </a:gdLst>
              <a:ahLst/>
              <a:cxnLst>
                <a:cxn ang="0">
                  <a:pos x="T0" y="T1"/>
                </a:cxn>
                <a:cxn ang="0">
                  <a:pos x="T2" y="T3"/>
                </a:cxn>
                <a:cxn ang="0">
                  <a:pos x="T4" y="T5"/>
                </a:cxn>
                <a:cxn ang="0">
                  <a:pos x="T6" y="T7"/>
                </a:cxn>
                <a:cxn ang="0">
                  <a:pos x="T8" y="T9"/>
                </a:cxn>
              </a:cxnLst>
              <a:rect l="0" t="0" r="r" b="b"/>
              <a:pathLst>
                <a:path w="37" h="23">
                  <a:moveTo>
                    <a:pt x="36" y="23"/>
                  </a:moveTo>
                  <a:lnTo>
                    <a:pt x="0" y="3"/>
                  </a:lnTo>
                  <a:lnTo>
                    <a:pt x="1" y="0"/>
                  </a:lnTo>
                  <a:lnTo>
                    <a:pt x="37" y="21"/>
                  </a:lnTo>
                  <a:lnTo>
                    <a:pt x="36" y="2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Freeform 617"/>
            <p:cNvSpPr>
              <a:spLocks/>
            </p:cNvSpPr>
            <p:nvPr/>
          </p:nvSpPr>
          <p:spPr bwMode="auto">
            <a:xfrm>
              <a:off x="8742363" y="4032250"/>
              <a:ext cx="63500" cy="23813"/>
            </a:xfrm>
            <a:custGeom>
              <a:avLst/>
              <a:gdLst>
                <a:gd name="T0" fmla="*/ 39 w 40"/>
                <a:gd name="T1" fmla="*/ 15 h 15"/>
                <a:gd name="T2" fmla="*/ 0 w 40"/>
                <a:gd name="T3" fmla="*/ 2 h 15"/>
                <a:gd name="T4" fmla="*/ 0 w 40"/>
                <a:gd name="T5" fmla="*/ 0 h 15"/>
                <a:gd name="T6" fmla="*/ 40 w 40"/>
                <a:gd name="T7" fmla="*/ 12 h 15"/>
                <a:gd name="T8" fmla="*/ 39 w 40"/>
                <a:gd name="T9" fmla="*/ 15 h 15"/>
              </a:gdLst>
              <a:ahLst/>
              <a:cxnLst>
                <a:cxn ang="0">
                  <a:pos x="T0" y="T1"/>
                </a:cxn>
                <a:cxn ang="0">
                  <a:pos x="T2" y="T3"/>
                </a:cxn>
                <a:cxn ang="0">
                  <a:pos x="T4" y="T5"/>
                </a:cxn>
                <a:cxn ang="0">
                  <a:pos x="T6" y="T7"/>
                </a:cxn>
                <a:cxn ang="0">
                  <a:pos x="T8" y="T9"/>
                </a:cxn>
              </a:cxnLst>
              <a:rect l="0" t="0" r="r" b="b"/>
              <a:pathLst>
                <a:path w="40" h="15">
                  <a:moveTo>
                    <a:pt x="39" y="15"/>
                  </a:moveTo>
                  <a:lnTo>
                    <a:pt x="0" y="2"/>
                  </a:lnTo>
                  <a:lnTo>
                    <a:pt x="0" y="0"/>
                  </a:lnTo>
                  <a:lnTo>
                    <a:pt x="40" y="12"/>
                  </a:lnTo>
                  <a:lnTo>
                    <a:pt x="39" y="15"/>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618"/>
            <p:cNvSpPr>
              <a:spLocks/>
            </p:cNvSpPr>
            <p:nvPr/>
          </p:nvSpPr>
          <p:spPr bwMode="auto">
            <a:xfrm>
              <a:off x="8729663" y="4090988"/>
              <a:ext cx="66675" cy="11113"/>
            </a:xfrm>
            <a:custGeom>
              <a:avLst/>
              <a:gdLst>
                <a:gd name="T0" fmla="*/ 42 w 42"/>
                <a:gd name="T1" fmla="*/ 7 h 7"/>
                <a:gd name="T2" fmla="*/ 0 w 42"/>
                <a:gd name="T3" fmla="*/ 3 h 7"/>
                <a:gd name="T4" fmla="*/ 1 w 42"/>
                <a:gd name="T5" fmla="*/ 0 h 7"/>
                <a:gd name="T6" fmla="*/ 42 w 42"/>
                <a:gd name="T7" fmla="*/ 4 h 7"/>
                <a:gd name="T8" fmla="*/ 42 w 42"/>
                <a:gd name="T9" fmla="*/ 7 h 7"/>
              </a:gdLst>
              <a:ahLst/>
              <a:cxnLst>
                <a:cxn ang="0">
                  <a:pos x="T0" y="T1"/>
                </a:cxn>
                <a:cxn ang="0">
                  <a:pos x="T2" y="T3"/>
                </a:cxn>
                <a:cxn ang="0">
                  <a:pos x="T4" y="T5"/>
                </a:cxn>
                <a:cxn ang="0">
                  <a:pos x="T6" y="T7"/>
                </a:cxn>
                <a:cxn ang="0">
                  <a:pos x="T8" y="T9"/>
                </a:cxn>
              </a:cxnLst>
              <a:rect l="0" t="0" r="r" b="b"/>
              <a:pathLst>
                <a:path w="42" h="7">
                  <a:moveTo>
                    <a:pt x="42" y="7"/>
                  </a:moveTo>
                  <a:lnTo>
                    <a:pt x="0" y="3"/>
                  </a:lnTo>
                  <a:lnTo>
                    <a:pt x="1" y="0"/>
                  </a:lnTo>
                  <a:lnTo>
                    <a:pt x="42" y="4"/>
                  </a:lnTo>
                  <a:lnTo>
                    <a:pt x="42" y="7"/>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Freeform 619"/>
            <p:cNvSpPr>
              <a:spLocks/>
            </p:cNvSpPr>
            <p:nvPr/>
          </p:nvSpPr>
          <p:spPr bwMode="auto">
            <a:xfrm>
              <a:off x="8729663" y="4143375"/>
              <a:ext cx="66675" cy="11113"/>
            </a:xfrm>
            <a:custGeom>
              <a:avLst/>
              <a:gdLst>
                <a:gd name="T0" fmla="*/ 1 w 42"/>
                <a:gd name="T1" fmla="*/ 7 h 7"/>
                <a:gd name="T2" fmla="*/ 0 w 42"/>
                <a:gd name="T3" fmla="*/ 4 h 7"/>
                <a:gd name="T4" fmla="*/ 42 w 42"/>
                <a:gd name="T5" fmla="*/ 0 h 7"/>
                <a:gd name="T6" fmla="*/ 42 w 42"/>
                <a:gd name="T7" fmla="*/ 2 h 7"/>
                <a:gd name="T8" fmla="*/ 1 w 42"/>
                <a:gd name="T9" fmla="*/ 7 h 7"/>
              </a:gdLst>
              <a:ahLst/>
              <a:cxnLst>
                <a:cxn ang="0">
                  <a:pos x="T0" y="T1"/>
                </a:cxn>
                <a:cxn ang="0">
                  <a:pos x="T2" y="T3"/>
                </a:cxn>
                <a:cxn ang="0">
                  <a:pos x="T4" y="T5"/>
                </a:cxn>
                <a:cxn ang="0">
                  <a:pos x="T6" y="T7"/>
                </a:cxn>
                <a:cxn ang="0">
                  <a:pos x="T8" y="T9"/>
                </a:cxn>
              </a:cxnLst>
              <a:rect l="0" t="0" r="r" b="b"/>
              <a:pathLst>
                <a:path w="42" h="7">
                  <a:moveTo>
                    <a:pt x="1" y="7"/>
                  </a:moveTo>
                  <a:lnTo>
                    <a:pt x="0" y="4"/>
                  </a:lnTo>
                  <a:lnTo>
                    <a:pt x="42" y="0"/>
                  </a:lnTo>
                  <a:lnTo>
                    <a:pt x="42" y="2"/>
                  </a:lnTo>
                  <a:lnTo>
                    <a:pt x="1" y="7"/>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620"/>
            <p:cNvSpPr>
              <a:spLocks/>
            </p:cNvSpPr>
            <p:nvPr/>
          </p:nvSpPr>
          <p:spPr bwMode="auto">
            <a:xfrm>
              <a:off x="8742363" y="4187825"/>
              <a:ext cx="63500" cy="25400"/>
            </a:xfrm>
            <a:custGeom>
              <a:avLst/>
              <a:gdLst>
                <a:gd name="T0" fmla="*/ 0 w 40"/>
                <a:gd name="T1" fmla="*/ 16 h 16"/>
                <a:gd name="T2" fmla="*/ 0 w 40"/>
                <a:gd name="T3" fmla="*/ 13 h 16"/>
                <a:gd name="T4" fmla="*/ 39 w 40"/>
                <a:gd name="T5" fmla="*/ 0 h 16"/>
                <a:gd name="T6" fmla="*/ 40 w 40"/>
                <a:gd name="T7" fmla="*/ 3 h 16"/>
                <a:gd name="T8" fmla="*/ 0 w 40"/>
                <a:gd name="T9" fmla="*/ 16 h 16"/>
              </a:gdLst>
              <a:ahLst/>
              <a:cxnLst>
                <a:cxn ang="0">
                  <a:pos x="T0" y="T1"/>
                </a:cxn>
                <a:cxn ang="0">
                  <a:pos x="T2" y="T3"/>
                </a:cxn>
                <a:cxn ang="0">
                  <a:pos x="T4" y="T5"/>
                </a:cxn>
                <a:cxn ang="0">
                  <a:pos x="T6" y="T7"/>
                </a:cxn>
                <a:cxn ang="0">
                  <a:pos x="T8" y="T9"/>
                </a:cxn>
              </a:cxnLst>
              <a:rect l="0" t="0" r="r" b="b"/>
              <a:pathLst>
                <a:path w="40" h="16">
                  <a:moveTo>
                    <a:pt x="0" y="16"/>
                  </a:moveTo>
                  <a:lnTo>
                    <a:pt x="0" y="13"/>
                  </a:lnTo>
                  <a:lnTo>
                    <a:pt x="39" y="0"/>
                  </a:lnTo>
                  <a:lnTo>
                    <a:pt x="40" y="3"/>
                  </a:lnTo>
                  <a:lnTo>
                    <a:pt x="0" y="16"/>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621"/>
            <p:cNvSpPr>
              <a:spLocks/>
            </p:cNvSpPr>
            <p:nvPr/>
          </p:nvSpPr>
          <p:spPr bwMode="auto">
            <a:xfrm>
              <a:off x="8766176" y="4230688"/>
              <a:ext cx="58738" cy="36513"/>
            </a:xfrm>
            <a:custGeom>
              <a:avLst/>
              <a:gdLst>
                <a:gd name="T0" fmla="*/ 1 w 37"/>
                <a:gd name="T1" fmla="*/ 23 h 23"/>
                <a:gd name="T2" fmla="*/ 0 w 37"/>
                <a:gd name="T3" fmla="*/ 21 h 23"/>
                <a:gd name="T4" fmla="*/ 36 w 37"/>
                <a:gd name="T5" fmla="*/ 0 h 23"/>
                <a:gd name="T6" fmla="*/ 37 w 37"/>
                <a:gd name="T7" fmla="*/ 3 h 23"/>
                <a:gd name="T8" fmla="*/ 1 w 37"/>
                <a:gd name="T9" fmla="*/ 23 h 23"/>
              </a:gdLst>
              <a:ahLst/>
              <a:cxnLst>
                <a:cxn ang="0">
                  <a:pos x="T0" y="T1"/>
                </a:cxn>
                <a:cxn ang="0">
                  <a:pos x="T2" y="T3"/>
                </a:cxn>
                <a:cxn ang="0">
                  <a:pos x="T4" y="T5"/>
                </a:cxn>
                <a:cxn ang="0">
                  <a:pos x="T6" y="T7"/>
                </a:cxn>
                <a:cxn ang="0">
                  <a:pos x="T8" y="T9"/>
                </a:cxn>
              </a:cxnLst>
              <a:rect l="0" t="0" r="r" b="b"/>
              <a:pathLst>
                <a:path w="37" h="23">
                  <a:moveTo>
                    <a:pt x="1" y="23"/>
                  </a:moveTo>
                  <a:lnTo>
                    <a:pt x="0" y="21"/>
                  </a:lnTo>
                  <a:lnTo>
                    <a:pt x="36" y="0"/>
                  </a:lnTo>
                  <a:lnTo>
                    <a:pt x="37" y="3"/>
                  </a:lnTo>
                  <a:lnTo>
                    <a:pt x="1" y="2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622"/>
            <p:cNvSpPr>
              <a:spLocks/>
            </p:cNvSpPr>
            <p:nvPr/>
          </p:nvSpPr>
          <p:spPr bwMode="auto">
            <a:xfrm>
              <a:off x="8799513" y="4268788"/>
              <a:ext cx="52388" cy="47625"/>
            </a:xfrm>
            <a:custGeom>
              <a:avLst/>
              <a:gdLst>
                <a:gd name="T0" fmla="*/ 2 w 33"/>
                <a:gd name="T1" fmla="*/ 30 h 30"/>
                <a:gd name="T2" fmla="*/ 0 w 33"/>
                <a:gd name="T3" fmla="*/ 28 h 30"/>
                <a:gd name="T4" fmla="*/ 32 w 33"/>
                <a:gd name="T5" fmla="*/ 0 h 30"/>
                <a:gd name="T6" fmla="*/ 33 w 33"/>
                <a:gd name="T7" fmla="*/ 2 h 30"/>
                <a:gd name="T8" fmla="*/ 2 w 33"/>
                <a:gd name="T9" fmla="*/ 30 h 30"/>
              </a:gdLst>
              <a:ahLst/>
              <a:cxnLst>
                <a:cxn ang="0">
                  <a:pos x="T0" y="T1"/>
                </a:cxn>
                <a:cxn ang="0">
                  <a:pos x="T2" y="T3"/>
                </a:cxn>
                <a:cxn ang="0">
                  <a:pos x="T4" y="T5"/>
                </a:cxn>
                <a:cxn ang="0">
                  <a:pos x="T6" y="T7"/>
                </a:cxn>
                <a:cxn ang="0">
                  <a:pos x="T8" y="T9"/>
                </a:cxn>
              </a:cxnLst>
              <a:rect l="0" t="0" r="r" b="b"/>
              <a:pathLst>
                <a:path w="33" h="30">
                  <a:moveTo>
                    <a:pt x="2" y="30"/>
                  </a:moveTo>
                  <a:lnTo>
                    <a:pt x="0" y="28"/>
                  </a:lnTo>
                  <a:lnTo>
                    <a:pt x="32" y="0"/>
                  </a:lnTo>
                  <a:lnTo>
                    <a:pt x="33" y="2"/>
                  </a:lnTo>
                  <a:lnTo>
                    <a:pt x="2" y="30"/>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623"/>
            <p:cNvSpPr>
              <a:spLocks/>
            </p:cNvSpPr>
            <p:nvPr/>
          </p:nvSpPr>
          <p:spPr bwMode="auto">
            <a:xfrm>
              <a:off x="8843963" y="4300538"/>
              <a:ext cx="42863" cy="53975"/>
            </a:xfrm>
            <a:custGeom>
              <a:avLst/>
              <a:gdLst>
                <a:gd name="T0" fmla="*/ 3 w 27"/>
                <a:gd name="T1" fmla="*/ 34 h 34"/>
                <a:gd name="T2" fmla="*/ 0 w 27"/>
                <a:gd name="T3" fmla="*/ 33 h 34"/>
                <a:gd name="T4" fmla="*/ 25 w 27"/>
                <a:gd name="T5" fmla="*/ 0 h 34"/>
                <a:gd name="T6" fmla="*/ 27 w 27"/>
                <a:gd name="T7" fmla="*/ 1 h 34"/>
                <a:gd name="T8" fmla="*/ 3 w 27"/>
                <a:gd name="T9" fmla="*/ 34 h 34"/>
              </a:gdLst>
              <a:ahLst/>
              <a:cxnLst>
                <a:cxn ang="0">
                  <a:pos x="T0" y="T1"/>
                </a:cxn>
                <a:cxn ang="0">
                  <a:pos x="T2" y="T3"/>
                </a:cxn>
                <a:cxn ang="0">
                  <a:pos x="T4" y="T5"/>
                </a:cxn>
                <a:cxn ang="0">
                  <a:pos x="T6" y="T7"/>
                </a:cxn>
                <a:cxn ang="0">
                  <a:pos x="T8" y="T9"/>
                </a:cxn>
              </a:cxnLst>
              <a:rect l="0" t="0" r="r" b="b"/>
              <a:pathLst>
                <a:path w="27" h="34">
                  <a:moveTo>
                    <a:pt x="3" y="34"/>
                  </a:moveTo>
                  <a:lnTo>
                    <a:pt x="0" y="33"/>
                  </a:lnTo>
                  <a:lnTo>
                    <a:pt x="25" y="0"/>
                  </a:lnTo>
                  <a:lnTo>
                    <a:pt x="27" y="1"/>
                  </a:lnTo>
                  <a:lnTo>
                    <a:pt x="3" y="3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624"/>
            <p:cNvSpPr>
              <a:spLocks/>
            </p:cNvSpPr>
            <p:nvPr/>
          </p:nvSpPr>
          <p:spPr bwMode="auto">
            <a:xfrm>
              <a:off x="8896351" y="4322763"/>
              <a:ext cx="30163" cy="61913"/>
            </a:xfrm>
            <a:custGeom>
              <a:avLst/>
              <a:gdLst>
                <a:gd name="T0" fmla="*/ 3 w 19"/>
                <a:gd name="T1" fmla="*/ 39 h 39"/>
                <a:gd name="T2" fmla="*/ 0 w 19"/>
                <a:gd name="T3" fmla="*/ 38 h 39"/>
                <a:gd name="T4" fmla="*/ 17 w 19"/>
                <a:gd name="T5" fmla="*/ 0 h 39"/>
                <a:gd name="T6" fmla="*/ 19 w 19"/>
                <a:gd name="T7" fmla="*/ 1 h 39"/>
                <a:gd name="T8" fmla="*/ 3 w 19"/>
                <a:gd name="T9" fmla="*/ 39 h 39"/>
              </a:gdLst>
              <a:ahLst/>
              <a:cxnLst>
                <a:cxn ang="0">
                  <a:pos x="T0" y="T1"/>
                </a:cxn>
                <a:cxn ang="0">
                  <a:pos x="T2" y="T3"/>
                </a:cxn>
                <a:cxn ang="0">
                  <a:pos x="T4" y="T5"/>
                </a:cxn>
                <a:cxn ang="0">
                  <a:pos x="T6" y="T7"/>
                </a:cxn>
                <a:cxn ang="0">
                  <a:pos x="T8" y="T9"/>
                </a:cxn>
              </a:cxnLst>
              <a:rect l="0" t="0" r="r" b="b"/>
              <a:pathLst>
                <a:path w="19" h="39">
                  <a:moveTo>
                    <a:pt x="3" y="39"/>
                  </a:moveTo>
                  <a:lnTo>
                    <a:pt x="0" y="38"/>
                  </a:lnTo>
                  <a:lnTo>
                    <a:pt x="17" y="0"/>
                  </a:lnTo>
                  <a:lnTo>
                    <a:pt x="19" y="1"/>
                  </a:lnTo>
                  <a:lnTo>
                    <a:pt x="3" y="39"/>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625"/>
            <p:cNvSpPr>
              <a:spLocks/>
            </p:cNvSpPr>
            <p:nvPr/>
          </p:nvSpPr>
          <p:spPr bwMode="auto">
            <a:xfrm>
              <a:off x="8951913" y="4338638"/>
              <a:ext cx="19050" cy="63500"/>
            </a:xfrm>
            <a:custGeom>
              <a:avLst/>
              <a:gdLst>
                <a:gd name="T0" fmla="*/ 3 w 12"/>
                <a:gd name="T1" fmla="*/ 40 h 40"/>
                <a:gd name="T2" fmla="*/ 0 w 12"/>
                <a:gd name="T3" fmla="*/ 40 h 40"/>
                <a:gd name="T4" fmla="*/ 9 w 12"/>
                <a:gd name="T5" fmla="*/ 0 h 40"/>
                <a:gd name="T6" fmla="*/ 12 w 12"/>
                <a:gd name="T7" fmla="*/ 0 h 40"/>
                <a:gd name="T8" fmla="*/ 3 w 12"/>
                <a:gd name="T9" fmla="*/ 40 h 40"/>
              </a:gdLst>
              <a:ahLst/>
              <a:cxnLst>
                <a:cxn ang="0">
                  <a:pos x="T0" y="T1"/>
                </a:cxn>
                <a:cxn ang="0">
                  <a:pos x="T2" y="T3"/>
                </a:cxn>
                <a:cxn ang="0">
                  <a:pos x="T4" y="T5"/>
                </a:cxn>
                <a:cxn ang="0">
                  <a:pos x="T6" y="T7"/>
                </a:cxn>
                <a:cxn ang="0">
                  <a:pos x="T8" y="T9"/>
                </a:cxn>
              </a:cxnLst>
              <a:rect l="0" t="0" r="r" b="b"/>
              <a:pathLst>
                <a:path w="12" h="40">
                  <a:moveTo>
                    <a:pt x="3" y="40"/>
                  </a:moveTo>
                  <a:lnTo>
                    <a:pt x="0" y="40"/>
                  </a:lnTo>
                  <a:lnTo>
                    <a:pt x="9" y="0"/>
                  </a:lnTo>
                  <a:lnTo>
                    <a:pt x="12" y="0"/>
                  </a:lnTo>
                  <a:lnTo>
                    <a:pt x="3" y="40"/>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Rectangle 626"/>
            <p:cNvSpPr>
              <a:spLocks noChangeArrowheads="1"/>
            </p:cNvSpPr>
            <p:nvPr/>
          </p:nvSpPr>
          <p:spPr bwMode="auto">
            <a:xfrm>
              <a:off x="9012238" y="4343400"/>
              <a:ext cx="4763" cy="65088"/>
            </a:xfrm>
            <a:prstGeom prst="rect">
              <a:avLst/>
            </a:prstGeom>
            <a:solidFill>
              <a:srgbClr val="6D6D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627"/>
            <p:cNvSpPr>
              <a:spLocks/>
            </p:cNvSpPr>
            <p:nvPr/>
          </p:nvSpPr>
          <p:spPr bwMode="auto">
            <a:xfrm>
              <a:off x="9058276" y="4338638"/>
              <a:ext cx="17463" cy="63500"/>
            </a:xfrm>
            <a:custGeom>
              <a:avLst/>
              <a:gdLst>
                <a:gd name="T0" fmla="*/ 8 w 11"/>
                <a:gd name="T1" fmla="*/ 40 h 40"/>
                <a:gd name="T2" fmla="*/ 0 w 11"/>
                <a:gd name="T3" fmla="*/ 0 h 40"/>
                <a:gd name="T4" fmla="*/ 2 w 11"/>
                <a:gd name="T5" fmla="*/ 0 h 40"/>
                <a:gd name="T6" fmla="*/ 11 w 11"/>
                <a:gd name="T7" fmla="*/ 40 h 40"/>
                <a:gd name="T8" fmla="*/ 8 w 11"/>
                <a:gd name="T9" fmla="*/ 40 h 40"/>
              </a:gdLst>
              <a:ahLst/>
              <a:cxnLst>
                <a:cxn ang="0">
                  <a:pos x="T0" y="T1"/>
                </a:cxn>
                <a:cxn ang="0">
                  <a:pos x="T2" y="T3"/>
                </a:cxn>
                <a:cxn ang="0">
                  <a:pos x="T4" y="T5"/>
                </a:cxn>
                <a:cxn ang="0">
                  <a:pos x="T6" y="T7"/>
                </a:cxn>
                <a:cxn ang="0">
                  <a:pos x="T8" y="T9"/>
                </a:cxn>
              </a:cxnLst>
              <a:rect l="0" t="0" r="r" b="b"/>
              <a:pathLst>
                <a:path w="11" h="40">
                  <a:moveTo>
                    <a:pt x="8" y="40"/>
                  </a:moveTo>
                  <a:lnTo>
                    <a:pt x="0" y="0"/>
                  </a:lnTo>
                  <a:lnTo>
                    <a:pt x="2" y="0"/>
                  </a:lnTo>
                  <a:lnTo>
                    <a:pt x="11" y="40"/>
                  </a:lnTo>
                  <a:lnTo>
                    <a:pt x="8" y="40"/>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628"/>
            <p:cNvSpPr>
              <a:spLocks/>
            </p:cNvSpPr>
            <p:nvPr/>
          </p:nvSpPr>
          <p:spPr bwMode="auto">
            <a:xfrm>
              <a:off x="9102726" y="4322763"/>
              <a:ext cx="30163" cy="61913"/>
            </a:xfrm>
            <a:custGeom>
              <a:avLst/>
              <a:gdLst>
                <a:gd name="T0" fmla="*/ 17 w 19"/>
                <a:gd name="T1" fmla="*/ 39 h 39"/>
                <a:gd name="T2" fmla="*/ 0 w 19"/>
                <a:gd name="T3" fmla="*/ 1 h 39"/>
                <a:gd name="T4" fmla="*/ 2 w 19"/>
                <a:gd name="T5" fmla="*/ 0 h 39"/>
                <a:gd name="T6" fmla="*/ 19 w 19"/>
                <a:gd name="T7" fmla="*/ 38 h 39"/>
                <a:gd name="T8" fmla="*/ 17 w 19"/>
                <a:gd name="T9" fmla="*/ 39 h 39"/>
              </a:gdLst>
              <a:ahLst/>
              <a:cxnLst>
                <a:cxn ang="0">
                  <a:pos x="T0" y="T1"/>
                </a:cxn>
                <a:cxn ang="0">
                  <a:pos x="T2" y="T3"/>
                </a:cxn>
                <a:cxn ang="0">
                  <a:pos x="T4" y="T5"/>
                </a:cxn>
                <a:cxn ang="0">
                  <a:pos x="T6" y="T7"/>
                </a:cxn>
                <a:cxn ang="0">
                  <a:pos x="T8" y="T9"/>
                </a:cxn>
              </a:cxnLst>
              <a:rect l="0" t="0" r="r" b="b"/>
              <a:pathLst>
                <a:path w="19" h="39">
                  <a:moveTo>
                    <a:pt x="17" y="39"/>
                  </a:moveTo>
                  <a:lnTo>
                    <a:pt x="0" y="1"/>
                  </a:lnTo>
                  <a:lnTo>
                    <a:pt x="2" y="0"/>
                  </a:lnTo>
                  <a:lnTo>
                    <a:pt x="19" y="38"/>
                  </a:lnTo>
                  <a:lnTo>
                    <a:pt x="17" y="39"/>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629"/>
            <p:cNvSpPr>
              <a:spLocks/>
            </p:cNvSpPr>
            <p:nvPr/>
          </p:nvSpPr>
          <p:spPr bwMode="auto">
            <a:xfrm>
              <a:off x="9142413" y="4300538"/>
              <a:ext cx="41275" cy="53975"/>
            </a:xfrm>
            <a:custGeom>
              <a:avLst/>
              <a:gdLst>
                <a:gd name="T0" fmla="*/ 24 w 26"/>
                <a:gd name="T1" fmla="*/ 34 h 34"/>
                <a:gd name="T2" fmla="*/ 0 w 26"/>
                <a:gd name="T3" fmla="*/ 1 h 34"/>
                <a:gd name="T4" fmla="*/ 2 w 26"/>
                <a:gd name="T5" fmla="*/ 0 h 34"/>
                <a:gd name="T6" fmla="*/ 26 w 26"/>
                <a:gd name="T7" fmla="*/ 33 h 34"/>
                <a:gd name="T8" fmla="*/ 24 w 26"/>
                <a:gd name="T9" fmla="*/ 34 h 34"/>
              </a:gdLst>
              <a:ahLst/>
              <a:cxnLst>
                <a:cxn ang="0">
                  <a:pos x="T0" y="T1"/>
                </a:cxn>
                <a:cxn ang="0">
                  <a:pos x="T2" y="T3"/>
                </a:cxn>
                <a:cxn ang="0">
                  <a:pos x="T4" y="T5"/>
                </a:cxn>
                <a:cxn ang="0">
                  <a:pos x="T6" y="T7"/>
                </a:cxn>
                <a:cxn ang="0">
                  <a:pos x="T8" y="T9"/>
                </a:cxn>
              </a:cxnLst>
              <a:rect l="0" t="0" r="r" b="b"/>
              <a:pathLst>
                <a:path w="26" h="34">
                  <a:moveTo>
                    <a:pt x="24" y="34"/>
                  </a:moveTo>
                  <a:lnTo>
                    <a:pt x="0" y="1"/>
                  </a:lnTo>
                  <a:lnTo>
                    <a:pt x="2" y="0"/>
                  </a:lnTo>
                  <a:lnTo>
                    <a:pt x="26" y="33"/>
                  </a:lnTo>
                  <a:lnTo>
                    <a:pt x="24" y="34"/>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630"/>
            <p:cNvSpPr>
              <a:spLocks/>
            </p:cNvSpPr>
            <p:nvPr/>
          </p:nvSpPr>
          <p:spPr bwMode="auto">
            <a:xfrm>
              <a:off x="9177338" y="4268788"/>
              <a:ext cx="50800" cy="47625"/>
            </a:xfrm>
            <a:custGeom>
              <a:avLst/>
              <a:gdLst>
                <a:gd name="T0" fmla="*/ 30 w 32"/>
                <a:gd name="T1" fmla="*/ 30 h 30"/>
                <a:gd name="T2" fmla="*/ 0 w 32"/>
                <a:gd name="T3" fmla="*/ 2 h 30"/>
                <a:gd name="T4" fmla="*/ 2 w 32"/>
                <a:gd name="T5" fmla="*/ 0 h 30"/>
                <a:gd name="T6" fmla="*/ 32 w 32"/>
                <a:gd name="T7" fmla="*/ 28 h 30"/>
                <a:gd name="T8" fmla="*/ 30 w 32"/>
                <a:gd name="T9" fmla="*/ 30 h 30"/>
              </a:gdLst>
              <a:ahLst/>
              <a:cxnLst>
                <a:cxn ang="0">
                  <a:pos x="T0" y="T1"/>
                </a:cxn>
                <a:cxn ang="0">
                  <a:pos x="T2" y="T3"/>
                </a:cxn>
                <a:cxn ang="0">
                  <a:pos x="T4" y="T5"/>
                </a:cxn>
                <a:cxn ang="0">
                  <a:pos x="T6" y="T7"/>
                </a:cxn>
                <a:cxn ang="0">
                  <a:pos x="T8" y="T9"/>
                </a:cxn>
              </a:cxnLst>
              <a:rect l="0" t="0" r="r" b="b"/>
              <a:pathLst>
                <a:path w="32" h="30">
                  <a:moveTo>
                    <a:pt x="30" y="30"/>
                  </a:moveTo>
                  <a:lnTo>
                    <a:pt x="0" y="2"/>
                  </a:lnTo>
                  <a:lnTo>
                    <a:pt x="2" y="0"/>
                  </a:lnTo>
                  <a:lnTo>
                    <a:pt x="32" y="28"/>
                  </a:lnTo>
                  <a:lnTo>
                    <a:pt x="30" y="30"/>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631"/>
            <p:cNvSpPr>
              <a:spLocks/>
            </p:cNvSpPr>
            <p:nvPr/>
          </p:nvSpPr>
          <p:spPr bwMode="auto">
            <a:xfrm>
              <a:off x="9204326" y="4230688"/>
              <a:ext cx="58738" cy="36513"/>
            </a:xfrm>
            <a:custGeom>
              <a:avLst/>
              <a:gdLst>
                <a:gd name="T0" fmla="*/ 36 w 37"/>
                <a:gd name="T1" fmla="*/ 23 h 23"/>
                <a:gd name="T2" fmla="*/ 0 w 37"/>
                <a:gd name="T3" fmla="*/ 3 h 23"/>
                <a:gd name="T4" fmla="*/ 1 w 37"/>
                <a:gd name="T5" fmla="*/ 0 h 23"/>
                <a:gd name="T6" fmla="*/ 37 w 37"/>
                <a:gd name="T7" fmla="*/ 21 h 23"/>
                <a:gd name="T8" fmla="*/ 36 w 37"/>
                <a:gd name="T9" fmla="*/ 23 h 23"/>
              </a:gdLst>
              <a:ahLst/>
              <a:cxnLst>
                <a:cxn ang="0">
                  <a:pos x="T0" y="T1"/>
                </a:cxn>
                <a:cxn ang="0">
                  <a:pos x="T2" y="T3"/>
                </a:cxn>
                <a:cxn ang="0">
                  <a:pos x="T4" y="T5"/>
                </a:cxn>
                <a:cxn ang="0">
                  <a:pos x="T6" y="T7"/>
                </a:cxn>
                <a:cxn ang="0">
                  <a:pos x="T8" y="T9"/>
                </a:cxn>
              </a:cxnLst>
              <a:rect l="0" t="0" r="r" b="b"/>
              <a:pathLst>
                <a:path w="37" h="23">
                  <a:moveTo>
                    <a:pt x="36" y="23"/>
                  </a:moveTo>
                  <a:lnTo>
                    <a:pt x="0" y="3"/>
                  </a:lnTo>
                  <a:lnTo>
                    <a:pt x="1" y="0"/>
                  </a:lnTo>
                  <a:lnTo>
                    <a:pt x="37" y="21"/>
                  </a:lnTo>
                  <a:lnTo>
                    <a:pt x="36" y="2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632"/>
            <p:cNvSpPr>
              <a:spLocks/>
            </p:cNvSpPr>
            <p:nvPr/>
          </p:nvSpPr>
          <p:spPr bwMode="auto">
            <a:xfrm>
              <a:off x="9223376" y="4187825"/>
              <a:ext cx="63500" cy="25400"/>
            </a:xfrm>
            <a:custGeom>
              <a:avLst/>
              <a:gdLst>
                <a:gd name="T0" fmla="*/ 39 w 40"/>
                <a:gd name="T1" fmla="*/ 16 h 16"/>
                <a:gd name="T2" fmla="*/ 0 w 40"/>
                <a:gd name="T3" fmla="*/ 3 h 16"/>
                <a:gd name="T4" fmla="*/ 1 w 40"/>
                <a:gd name="T5" fmla="*/ 0 h 16"/>
                <a:gd name="T6" fmla="*/ 40 w 40"/>
                <a:gd name="T7" fmla="*/ 13 h 16"/>
                <a:gd name="T8" fmla="*/ 39 w 40"/>
                <a:gd name="T9" fmla="*/ 16 h 16"/>
              </a:gdLst>
              <a:ahLst/>
              <a:cxnLst>
                <a:cxn ang="0">
                  <a:pos x="T0" y="T1"/>
                </a:cxn>
                <a:cxn ang="0">
                  <a:pos x="T2" y="T3"/>
                </a:cxn>
                <a:cxn ang="0">
                  <a:pos x="T4" y="T5"/>
                </a:cxn>
                <a:cxn ang="0">
                  <a:pos x="T6" y="T7"/>
                </a:cxn>
                <a:cxn ang="0">
                  <a:pos x="T8" y="T9"/>
                </a:cxn>
              </a:cxnLst>
              <a:rect l="0" t="0" r="r" b="b"/>
              <a:pathLst>
                <a:path w="40" h="16">
                  <a:moveTo>
                    <a:pt x="39" y="16"/>
                  </a:moveTo>
                  <a:lnTo>
                    <a:pt x="0" y="3"/>
                  </a:lnTo>
                  <a:lnTo>
                    <a:pt x="1" y="0"/>
                  </a:lnTo>
                  <a:lnTo>
                    <a:pt x="40" y="13"/>
                  </a:lnTo>
                  <a:lnTo>
                    <a:pt x="39" y="16"/>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633"/>
            <p:cNvSpPr>
              <a:spLocks/>
            </p:cNvSpPr>
            <p:nvPr/>
          </p:nvSpPr>
          <p:spPr bwMode="auto">
            <a:xfrm>
              <a:off x="9232901" y="4143375"/>
              <a:ext cx="66675" cy="11113"/>
            </a:xfrm>
            <a:custGeom>
              <a:avLst/>
              <a:gdLst>
                <a:gd name="T0" fmla="*/ 42 w 42"/>
                <a:gd name="T1" fmla="*/ 7 h 7"/>
                <a:gd name="T2" fmla="*/ 0 w 42"/>
                <a:gd name="T3" fmla="*/ 2 h 7"/>
                <a:gd name="T4" fmla="*/ 1 w 42"/>
                <a:gd name="T5" fmla="*/ 0 h 7"/>
                <a:gd name="T6" fmla="*/ 42 w 42"/>
                <a:gd name="T7" fmla="*/ 4 h 7"/>
                <a:gd name="T8" fmla="*/ 42 w 42"/>
                <a:gd name="T9" fmla="*/ 7 h 7"/>
              </a:gdLst>
              <a:ahLst/>
              <a:cxnLst>
                <a:cxn ang="0">
                  <a:pos x="T0" y="T1"/>
                </a:cxn>
                <a:cxn ang="0">
                  <a:pos x="T2" y="T3"/>
                </a:cxn>
                <a:cxn ang="0">
                  <a:pos x="T4" y="T5"/>
                </a:cxn>
                <a:cxn ang="0">
                  <a:pos x="T6" y="T7"/>
                </a:cxn>
                <a:cxn ang="0">
                  <a:pos x="T8" y="T9"/>
                </a:cxn>
              </a:cxnLst>
              <a:rect l="0" t="0" r="r" b="b"/>
              <a:pathLst>
                <a:path w="42" h="7">
                  <a:moveTo>
                    <a:pt x="42" y="7"/>
                  </a:moveTo>
                  <a:lnTo>
                    <a:pt x="0" y="2"/>
                  </a:lnTo>
                  <a:lnTo>
                    <a:pt x="1" y="0"/>
                  </a:lnTo>
                  <a:lnTo>
                    <a:pt x="42" y="4"/>
                  </a:lnTo>
                  <a:lnTo>
                    <a:pt x="42" y="7"/>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634"/>
            <p:cNvSpPr>
              <a:spLocks/>
            </p:cNvSpPr>
            <p:nvPr/>
          </p:nvSpPr>
          <p:spPr bwMode="auto">
            <a:xfrm>
              <a:off x="9232901" y="4090988"/>
              <a:ext cx="66675" cy="11113"/>
            </a:xfrm>
            <a:custGeom>
              <a:avLst/>
              <a:gdLst>
                <a:gd name="T0" fmla="*/ 1 w 42"/>
                <a:gd name="T1" fmla="*/ 7 h 7"/>
                <a:gd name="T2" fmla="*/ 0 w 42"/>
                <a:gd name="T3" fmla="*/ 4 h 7"/>
                <a:gd name="T4" fmla="*/ 42 w 42"/>
                <a:gd name="T5" fmla="*/ 0 h 7"/>
                <a:gd name="T6" fmla="*/ 42 w 42"/>
                <a:gd name="T7" fmla="*/ 3 h 7"/>
                <a:gd name="T8" fmla="*/ 1 w 42"/>
                <a:gd name="T9" fmla="*/ 7 h 7"/>
              </a:gdLst>
              <a:ahLst/>
              <a:cxnLst>
                <a:cxn ang="0">
                  <a:pos x="T0" y="T1"/>
                </a:cxn>
                <a:cxn ang="0">
                  <a:pos x="T2" y="T3"/>
                </a:cxn>
                <a:cxn ang="0">
                  <a:pos x="T4" y="T5"/>
                </a:cxn>
                <a:cxn ang="0">
                  <a:pos x="T6" y="T7"/>
                </a:cxn>
                <a:cxn ang="0">
                  <a:pos x="T8" y="T9"/>
                </a:cxn>
              </a:cxnLst>
              <a:rect l="0" t="0" r="r" b="b"/>
              <a:pathLst>
                <a:path w="42" h="7">
                  <a:moveTo>
                    <a:pt x="1" y="7"/>
                  </a:moveTo>
                  <a:lnTo>
                    <a:pt x="0" y="4"/>
                  </a:lnTo>
                  <a:lnTo>
                    <a:pt x="42" y="0"/>
                  </a:lnTo>
                  <a:lnTo>
                    <a:pt x="42" y="3"/>
                  </a:lnTo>
                  <a:lnTo>
                    <a:pt x="1" y="7"/>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Freeform 635"/>
            <p:cNvSpPr>
              <a:spLocks/>
            </p:cNvSpPr>
            <p:nvPr/>
          </p:nvSpPr>
          <p:spPr bwMode="auto">
            <a:xfrm>
              <a:off x="9223376" y="4032250"/>
              <a:ext cx="63500" cy="23813"/>
            </a:xfrm>
            <a:custGeom>
              <a:avLst/>
              <a:gdLst>
                <a:gd name="T0" fmla="*/ 1 w 40"/>
                <a:gd name="T1" fmla="*/ 15 h 15"/>
                <a:gd name="T2" fmla="*/ 0 w 40"/>
                <a:gd name="T3" fmla="*/ 12 h 15"/>
                <a:gd name="T4" fmla="*/ 39 w 40"/>
                <a:gd name="T5" fmla="*/ 0 h 15"/>
                <a:gd name="T6" fmla="*/ 40 w 40"/>
                <a:gd name="T7" fmla="*/ 2 h 15"/>
                <a:gd name="T8" fmla="*/ 1 w 40"/>
                <a:gd name="T9" fmla="*/ 15 h 15"/>
              </a:gdLst>
              <a:ahLst/>
              <a:cxnLst>
                <a:cxn ang="0">
                  <a:pos x="T0" y="T1"/>
                </a:cxn>
                <a:cxn ang="0">
                  <a:pos x="T2" y="T3"/>
                </a:cxn>
                <a:cxn ang="0">
                  <a:pos x="T4" y="T5"/>
                </a:cxn>
                <a:cxn ang="0">
                  <a:pos x="T6" y="T7"/>
                </a:cxn>
                <a:cxn ang="0">
                  <a:pos x="T8" y="T9"/>
                </a:cxn>
              </a:cxnLst>
              <a:rect l="0" t="0" r="r" b="b"/>
              <a:pathLst>
                <a:path w="40" h="15">
                  <a:moveTo>
                    <a:pt x="1" y="15"/>
                  </a:moveTo>
                  <a:lnTo>
                    <a:pt x="0" y="12"/>
                  </a:lnTo>
                  <a:lnTo>
                    <a:pt x="39" y="0"/>
                  </a:lnTo>
                  <a:lnTo>
                    <a:pt x="40" y="2"/>
                  </a:lnTo>
                  <a:lnTo>
                    <a:pt x="1" y="15"/>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636"/>
            <p:cNvSpPr>
              <a:spLocks/>
            </p:cNvSpPr>
            <p:nvPr/>
          </p:nvSpPr>
          <p:spPr bwMode="auto">
            <a:xfrm>
              <a:off x="9204326" y="3976688"/>
              <a:ext cx="58738" cy="36513"/>
            </a:xfrm>
            <a:custGeom>
              <a:avLst/>
              <a:gdLst>
                <a:gd name="T0" fmla="*/ 1 w 37"/>
                <a:gd name="T1" fmla="*/ 23 h 23"/>
                <a:gd name="T2" fmla="*/ 0 w 37"/>
                <a:gd name="T3" fmla="*/ 21 h 23"/>
                <a:gd name="T4" fmla="*/ 36 w 37"/>
                <a:gd name="T5" fmla="*/ 0 h 23"/>
                <a:gd name="T6" fmla="*/ 37 w 37"/>
                <a:gd name="T7" fmla="*/ 3 h 23"/>
                <a:gd name="T8" fmla="*/ 1 w 37"/>
                <a:gd name="T9" fmla="*/ 23 h 23"/>
              </a:gdLst>
              <a:ahLst/>
              <a:cxnLst>
                <a:cxn ang="0">
                  <a:pos x="T0" y="T1"/>
                </a:cxn>
                <a:cxn ang="0">
                  <a:pos x="T2" y="T3"/>
                </a:cxn>
                <a:cxn ang="0">
                  <a:pos x="T4" y="T5"/>
                </a:cxn>
                <a:cxn ang="0">
                  <a:pos x="T6" y="T7"/>
                </a:cxn>
                <a:cxn ang="0">
                  <a:pos x="T8" y="T9"/>
                </a:cxn>
              </a:cxnLst>
              <a:rect l="0" t="0" r="r" b="b"/>
              <a:pathLst>
                <a:path w="37" h="23">
                  <a:moveTo>
                    <a:pt x="1" y="23"/>
                  </a:moveTo>
                  <a:lnTo>
                    <a:pt x="0" y="21"/>
                  </a:lnTo>
                  <a:lnTo>
                    <a:pt x="36" y="0"/>
                  </a:lnTo>
                  <a:lnTo>
                    <a:pt x="37" y="3"/>
                  </a:lnTo>
                  <a:lnTo>
                    <a:pt x="1" y="23"/>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637"/>
            <p:cNvSpPr>
              <a:spLocks/>
            </p:cNvSpPr>
            <p:nvPr/>
          </p:nvSpPr>
          <p:spPr bwMode="auto">
            <a:xfrm>
              <a:off x="9177338" y="3929063"/>
              <a:ext cx="50800" cy="47625"/>
            </a:xfrm>
            <a:custGeom>
              <a:avLst/>
              <a:gdLst>
                <a:gd name="T0" fmla="*/ 2 w 32"/>
                <a:gd name="T1" fmla="*/ 30 h 30"/>
                <a:gd name="T2" fmla="*/ 0 w 32"/>
                <a:gd name="T3" fmla="*/ 28 h 30"/>
                <a:gd name="T4" fmla="*/ 30 w 32"/>
                <a:gd name="T5" fmla="*/ 0 h 30"/>
                <a:gd name="T6" fmla="*/ 32 w 32"/>
                <a:gd name="T7" fmla="*/ 2 h 30"/>
                <a:gd name="T8" fmla="*/ 2 w 32"/>
                <a:gd name="T9" fmla="*/ 30 h 30"/>
              </a:gdLst>
              <a:ahLst/>
              <a:cxnLst>
                <a:cxn ang="0">
                  <a:pos x="T0" y="T1"/>
                </a:cxn>
                <a:cxn ang="0">
                  <a:pos x="T2" y="T3"/>
                </a:cxn>
                <a:cxn ang="0">
                  <a:pos x="T4" y="T5"/>
                </a:cxn>
                <a:cxn ang="0">
                  <a:pos x="T6" y="T7"/>
                </a:cxn>
                <a:cxn ang="0">
                  <a:pos x="T8" y="T9"/>
                </a:cxn>
              </a:cxnLst>
              <a:rect l="0" t="0" r="r" b="b"/>
              <a:pathLst>
                <a:path w="32" h="30">
                  <a:moveTo>
                    <a:pt x="2" y="30"/>
                  </a:moveTo>
                  <a:lnTo>
                    <a:pt x="0" y="28"/>
                  </a:lnTo>
                  <a:lnTo>
                    <a:pt x="30" y="0"/>
                  </a:lnTo>
                  <a:lnTo>
                    <a:pt x="32" y="2"/>
                  </a:lnTo>
                  <a:lnTo>
                    <a:pt x="2" y="30"/>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638"/>
            <p:cNvSpPr>
              <a:spLocks/>
            </p:cNvSpPr>
            <p:nvPr/>
          </p:nvSpPr>
          <p:spPr bwMode="auto">
            <a:xfrm>
              <a:off x="9142413" y="3889375"/>
              <a:ext cx="41275" cy="55563"/>
            </a:xfrm>
            <a:custGeom>
              <a:avLst/>
              <a:gdLst>
                <a:gd name="T0" fmla="*/ 2 w 26"/>
                <a:gd name="T1" fmla="*/ 35 h 35"/>
                <a:gd name="T2" fmla="*/ 0 w 26"/>
                <a:gd name="T3" fmla="*/ 33 h 35"/>
                <a:gd name="T4" fmla="*/ 24 w 26"/>
                <a:gd name="T5" fmla="*/ 0 h 35"/>
                <a:gd name="T6" fmla="*/ 26 w 26"/>
                <a:gd name="T7" fmla="*/ 2 h 35"/>
                <a:gd name="T8" fmla="*/ 2 w 26"/>
                <a:gd name="T9" fmla="*/ 35 h 35"/>
              </a:gdLst>
              <a:ahLst/>
              <a:cxnLst>
                <a:cxn ang="0">
                  <a:pos x="T0" y="T1"/>
                </a:cxn>
                <a:cxn ang="0">
                  <a:pos x="T2" y="T3"/>
                </a:cxn>
                <a:cxn ang="0">
                  <a:pos x="T4" y="T5"/>
                </a:cxn>
                <a:cxn ang="0">
                  <a:pos x="T6" y="T7"/>
                </a:cxn>
                <a:cxn ang="0">
                  <a:pos x="T8" y="T9"/>
                </a:cxn>
              </a:cxnLst>
              <a:rect l="0" t="0" r="r" b="b"/>
              <a:pathLst>
                <a:path w="26" h="35">
                  <a:moveTo>
                    <a:pt x="2" y="35"/>
                  </a:moveTo>
                  <a:lnTo>
                    <a:pt x="0" y="33"/>
                  </a:lnTo>
                  <a:lnTo>
                    <a:pt x="24" y="0"/>
                  </a:lnTo>
                  <a:lnTo>
                    <a:pt x="26" y="2"/>
                  </a:lnTo>
                  <a:lnTo>
                    <a:pt x="2" y="35"/>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639"/>
            <p:cNvSpPr>
              <a:spLocks/>
            </p:cNvSpPr>
            <p:nvPr/>
          </p:nvSpPr>
          <p:spPr bwMode="auto">
            <a:xfrm>
              <a:off x="9102726" y="3860800"/>
              <a:ext cx="30163" cy="60325"/>
            </a:xfrm>
            <a:custGeom>
              <a:avLst/>
              <a:gdLst>
                <a:gd name="T0" fmla="*/ 2 w 19"/>
                <a:gd name="T1" fmla="*/ 38 h 38"/>
                <a:gd name="T2" fmla="*/ 0 w 19"/>
                <a:gd name="T3" fmla="*/ 38 h 38"/>
                <a:gd name="T4" fmla="*/ 17 w 19"/>
                <a:gd name="T5" fmla="*/ 0 h 38"/>
                <a:gd name="T6" fmla="*/ 19 w 19"/>
                <a:gd name="T7" fmla="*/ 1 h 38"/>
                <a:gd name="T8" fmla="*/ 2 w 19"/>
                <a:gd name="T9" fmla="*/ 38 h 38"/>
              </a:gdLst>
              <a:ahLst/>
              <a:cxnLst>
                <a:cxn ang="0">
                  <a:pos x="T0" y="T1"/>
                </a:cxn>
                <a:cxn ang="0">
                  <a:pos x="T2" y="T3"/>
                </a:cxn>
                <a:cxn ang="0">
                  <a:pos x="T4" y="T5"/>
                </a:cxn>
                <a:cxn ang="0">
                  <a:pos x="T6" y="T7"/>
                </a:cxn>
                <a:cxn ang="0">
                  <a:pos x="T8" y="T9"/>
                </a:cxn>
              </a:cxnLst>
              <a:rect l="0" t="0" r="r" b="b"/>
              <a:pathLst>
                <a:path w="19" h="38">
                  <a:moveTo>
                    <a:pt x="2" y="38"/>
                  </a:moveTo>
                  <a:lnTo>
                    <a:pt x="0" y="38"/>
                  </a:lnTo>
                  <a:lnTo>
                    <a:pt x="17" y="0"/>
                  </a:lnTo>
                  <a:lnTo>
                    <a:pt x="19" y="1"/>
                  </a:lnTo>
                  <a:lnTo>
                    <a:pt x="2" y="38"/>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640"/>
            <p:cNvSpPr>
              <a:spLocks/>
            </p:cNvSpPr>
            <p:nvPr/>
          </p:nvSpPr>
          <p:spPr bwMode="auto">
            <a:xfrm>
              <a:off x="9058276" y="3841750"/>
              <a:ext cx="17463" cy="66675"/>
            </a:xfrm>
            <a:custGeom>
              <a:avLst/>
              <a:gdLst>
                <a:gd name="T0" fmla="*/ 2 w 11"/>
                <a:gd name="T1" fmla="*/ 42 h 42"/>
                <a:gd name="T2" fmla="*/ 0 w 11"/>
                <a:gd name="T3" fmla="*/ 41 h 42"/>
                <a:gd name="T4" fmla="*/ 8 w 11"/>
                <a:gd name="T5" fmla="*/ 0 h 42"/>
                <a:gd name="T6" fmla="*/ 11 w 11"/>
                <a:gd name="T7" fmla="*/ 1 h 42"/>
                <a:gd name="T8" fmla="*/ 2 w 11"/>
                <a:gd name="T9" fmla="*/ 42 h 42"/>
              </a:gdLst>
              <a:ahLst/>
              <a:cxnLst>
                <a:cxn ang="0">
                  <a:pos x="T0" y="T1"/>
                </a:cxn>
                <a:cxn ang="0">
                  <a:pos x="T2" y="T3"/>
                </a:cxn>
                <a:cxn ang="0">
                  <a:pos x="T4" y="T5"/>
                </a:cxn>
                <a:cxn ang="0">
                  <a:pos x="T6" y="T7"/>
                </a:cxn>
                <a:cxn ang="0">
                  <a:pos x="T8" y="T9"/>
                </a:cxn>
              </a:cxnLst>
              <a:rect l="0" t="0" r="r" b="b"/>
              <a:pathLst>
                <a:path w="11" h="42">
                  <a:moveTo>
                    <a:pt x="2" y="42"/>
                  </a:moveTo>
                  <a:lnTo>
                    <a:pt x="0" y="41"/>
                  </a:lnTo>
                  <a:lnTo>
                    <a:pt x="8" y="0"/>
                  </a:lnTo>
                  <a:lnTo>
                    <a:pt x="11" y="1"/>
                  </a:lnTo>
                  <a:lnTo>
                    <a:pt x="2" y="42"/>
                  </a:lnTo>
                  <a:close/>
                </a:path>
              </a:pathLst>
            </a:custGeom>
            <a:solidFill>
              <a:srgbClr val="6D6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641"/>
            <p:cNvSpPr>
              <a:spLocks/>
            </p:cNvSpPr>
            <p:nvPr/>
          </p:nvSpPr>
          <p:spPr bwMode="auto">
            <a:xfrm>
              <a:off x="9010651" y="4019550"/>
              <a:ext cx="44450" cy="103188"/>
            </a:xfrm>
            <a:custGeom>
              <a:avLst/>
              <a:gdLst>
                <a:gd name="T0" fmla="*/ 21 w 40"/>
                <a:gd name="T1" fmla="*/ 65 h 96"/>
                <a:gd name="T2" fmla="*/ 3 w 40"/>
                <a:gd name="T3" fmla="*/ 95 h 96"/>
                <a:gd name="T4" fmla="*/ 10 w 40"/>
                <a:gd name="T5" fmla="*/ 61 h 96"/>
                <a:gd name="T6" fmla="*/ 40 w 40"/>
                <a:gd name="T7" fmla="*/ 0 h 96"/>
                <a:gd name="T8" fmla="*/ 21 w 40"/>
                <a:gd name="T9" fmla="*/ 65 h 96"/>
              </a:gdLst>
              <a:ahLst/>
              <a:cxnLst>
                <a:cxn ang="0">
                  <a:pos x="T0" y="T1"/>
                </a:cxn>
                <a:cxn ang="0">
                  <a:pos x="T2" y="T3"/>
                </a:cxn>
                <a:cxn ang="0">
                  <a:pos x="T4" y="T5"/>
                </a:cxn>
                <a:cxn ang="0">
                  <a:pos x="T6" y="T7"/>
                </a:cxn>
                <a:cxn ang="0">
                  <a:pos x="T8" y="T9"/>
                </a:cxn>
              </a:cxnLst>
              <a:rect l="0" t="0" r="r" b="b"/>
              <a:pathLst>
                <a:path w="40" h="96">
                  <a:moveTo>
                    <a:pt x="21" y="65"/>
                  </a:moveTo>
                  <a:cubicBezTo>
                    <a:pt x="11" y="91"/>
                    <a:pt x="6" y="96"/>
                    <a:pt x="3" y="95"/>
                  </a:cubicBezTo>
                  <a:cubicBezTo>
                    <a:pt x="0" y="94"/>
                    <a:pt x="0" y="87"/>
                    <a:pt x="10" y="61"/>
                  </a:cubicBezTo>
                  <a:cubicBezTo>
                    <a:pt x="20" y="35"/>
                    <a:pt x="40" y="0"/>
                    <a:pt x="40" y="0"/>
                  </a:cubicBezTo>
                  <a:cubicBezTo>
                    <a:pt x="40" y="0"/>
                    <a:pt x="31" y="39"/>
                    <a:pt x="21" y="6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642"/>
            <p:cNvSpPr>
              <a:spLocks/>
            </p:cNvSpPr>
            <p:nvPr/>
          </p:nvSpPr>
          <p:spPr bwMode="auto">
            <a:xfrm>
              <a:off x="8888413" y="3967163"/>
              <a:ext cx="128588" cy="155575"/>
            </a:xfrm>
            <a:custGeom>
              <a:avLst/>
              <a:gdLst>
                <a:gd name="T0" fmla="*/ 97 w 118"/>
                <a:gd name="T1" fmla="*/ 114 h 144"/>
                <a:gd name="T2" fmla="*/ 116 w 118"/>
                <a:gd name="T3" fmla="*/ 143 h 144"/>
                <a:gd name="T4" fmla="*/ 92 w 118"/>
                <a:gd name="T5" fmla="*/ 119 h 144"/>
                <a:gd name="T6" fmla="*/ 0 w 118"/>
                <a:gd name="T7" fmla="*/ 0 h 144"/>
                <a:gd name="T8" fmla="*/ 97 w 118"/>
                <a:gd name="T9" fmla="*/ 114 h 144"/>
              </a:gdLst>
              <a:ahLst/>
              <a:cxnLst>
                <a:cxn ang="0">
                  <a:pos x="T0" y="T1"/>
                </a:cxn>
                <a:cxn ang="0">
                  <a:pos x="T2" y="T3"/>
                </a:cxn>
                <a:cxn ang="0">
                  <a:pos x="T4" y="T5"/>
                </a:cxn>
                <a:cxn ang="0">
                  <a:pos x="T6" y="T7"/>
                </a:cxn>
                <a:cxn ang="0">
                  <a:pos x="T8" y="T9"/>
                </a:cxn>
              </a:cxnLst>
              <a:rect l="0" t="0" r="r" b="b"/>
              <a:pathLst>
                <a:path w="118" h="144">
                  <a:moveTo>
                    <a:pt x="97" y="114"/>
                  </a:moveTo>
                  <a:cubicBezTo>
                    <a:pt x="115" y="136"/>
                    <a:pt x="118" y="142"/>
                    <a:pt x="116" y="143"/>
                  </a:cubicBezTo>
                  <a:cubicBezTo>
                    <a:pt x="115" y="144"/>
                    <a:pt x="109" y="140"/>
                    <a:pt x="92" y="119"/>
                  </a:cubicBezTo>
                  <a:cubicBezTo>
                    <a:pt x="74" y="97"/>
                    <a:pt x="0" y="0"/>
                    <a:pt x="0" y="0"/>
                  </a:cubicBezTo>
                  <a:cubicBezTo>
                    <a:pt x="0" y="0"/>
                    <a:pt x="79" y="92"/>
                    <a:pt x="97" y="1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643"/>
            <p:cNvSpPr>
              <a:spLocks/>
            </p:cNvSpPr>
            <p:nvPr/>
          </p:nvSpPr>
          <p:spPr bwMode="auto">
            <a:xfrm>
              <a:off x="8910638" y="4119563"/>
              <a:ext cx="103188" cy="20638"/>
            </a:xfrm>
            <a:custGeom>
              <a:avLst/>
              <a:gdLst>
                <a:gd name="T0" fmla="*/ 78 w 96"/>
                <a:gd name="T1" fmla="*/ 3 h 19"/>
                <a:gd name="T2" fmla="*/ 96 w 96"/>
                <a:gd name="T3" fmla="*/ 3 h 19"/>
                <a:gd name="T4" fmla="*/ 79 w 96"/>
                <a:gd name="T5" fmla="*/ 10 h 19"/>
                <a:gd name="T6" fmla="*/ 0 w 96"/>
                <a:gd name="T7" fmla="*/ 19 h 19"/>
                <a:gd name="T8" fmla="*/ 78 w 96"/>
                <a:gd name="T9" fmla="*/ 3 h 19"/>
              </a:gdLst>
              <a:ahLst/>
              <a:cxnLst>
                <a:cxn ang="0">
                  <a:pos x="T0" y="T1"/>
                </a:cxn>
                <a:cxn ang="0">
                  <a:pos x="T2" y="T3"/>
                </a:cxn>
                <a:cxn ang="0">
                  <a:pos x="T4" y="T5"/>
                </a:cxn>
                <a:cxn ang="0">
                  <a:pos x="T6" y="T7"/>
                </a:cxn>
                <a:cxn ang="0">
                  <a:pos x="T8" y="T9"/>
                </a:cxn>
              </a:cxnLst>
              <a:rect l="0" t="0" r="r" b="b"/>
              <a:pathLst>
                <a:path w="96" h="19">
                  <a:moveTo>
                    <a:pt x="78" y="3"/>
                  </a:moveTo>
                  <a:cubicBezTo>
                    <a:pt x="92" y="0"/>
                    <a:pt x="96" y="1"/>
                    <a:pt x="96" y="3"/>
                  </a:cubicBezTo>
                  <a:cubicBezTo>
                    <a:pt x="96" y="5"/>
                    <a:pt x="93" y="7"/>
                    <a:pt x="79" y="10"/>
                  </a:cubicBezTo>
                  <a:cubicBezTo>
                    <a:pt x="64" y="12"/>
                    <a:pt x="0" y="19"/>
                    <a:pt x="0" y="19"/>
                  </a:cubicBezTo>
                  <a:cubicBezTo>
                    <a:pt x="0" y="19"/>
                    <a:pt x="63" y="5"/>
                    <a:pt x="78"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644"/>
            <p:cNvSpPr>
              <a:spLocks/>
            </p:cNvSpPr>
            <p:nvPr/>
          </p:nvSpPr>
          <p:spPr bwMode="auto">
            <a:xfrm>
              <a:off x="8897938" y="4130675"/>
              <a:ext cx="26988" cy="15875"/>
            </a:xfrm>
            <a:custGeom>
              <a:avLst/>
              <a:gdLst>
                <a:gd name="T0" fmla="*/ 20 w 26"/>
                <a:gd name="T1" fmla="*/ 0 h 14"/>
                <a:gd name="T2" fmla="*/ 25 w 26"/>
                <a:gd name="T3" fmla="*/ 6 h 14"/>
                <a:gd name="T4" fmla="*/ 22 w 26"/>
                <a:gd name="T5" fmla="*/ 13 h 14"/>
                <a:gd name="T6" fmla="*/ 0 w 26"/>
                <a:gd name="T7" fmla="*/ 10 h 14"/>
                <a:gd name="T8" fmla="*/ 20 w 26"/>
                <a:gd name="T9" fmla="*/ 0 h 14"/>
              </a:gdLst>
              <a:ahLst/>
              <a:cxnLst>
                <a:cxn ang="0">
                  <a:pos x="T0" y="T1"/>
                </a:cxn>
                <a:cxn ang="0">
                  <a:pos x="T2" y="T3"/>
                </a:cxn>
                <a:cxn ang="0">
                  <a:pos x="T4" y="T5"/>
                </a:cxn>
                <a:cxn ang="0">
                  <a:pos x="T6" y="T7"/>
                </a:cxn>
                <a:cxn ang="0">
                  <a:pos x="T8" y="T9"/>
                </a:cxn>
              </a:cxnLst>
              <a:rect l="0" t="0" r="r" b="b"/>
              <a:pathLst>
                <a:path w="26" h="14">
                  <a:moveTo>
                    <a:pt x="20" y="0"/>
                  </a:moveTo>
                  <a:cubicBezTo>
                    <a:pt x="23" y="0"/>
                    <a:pt x="25" y="2"/>
                    <a:pt x="25" y="6"/>
                  </a:cubicBezTo>
                  <a:cubicBezTo>
                    <a:pt x="26" y="9"/>
                    <a:pt x="25" y="12"/>
                    <a:pt x="22" y="13"/>
                  </a:cubicBezTo>
                  <a:cubicBezTo>
                    <a:pt x="18" y="14"/>
                    <a:pt x="0" y="10"/>
                    <a:pt x="0" y="10"/>
                  </a:cubicBezTo>
                  <a:cubicBezTo>
                    <a:pt x="0" y="10"/>
                    <a:pt x="16" y="1"/>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Oval 645"/>
            <p:cNvSpPr>
              <a:spLocks noChangeArrowheads="1"/>
            </p:cNvSpPr>
            <p:nvPr/>
          </p:nvSpPr>
          <p:spPr bwMode="auto">
            <a:xfrm>
              <a:off x="8996363" y="4105275"/>
              <a:ext cx="34925" cy="349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Oval 646"/>
            <p:cNvSpPr>
              <a:spLocks noChangeArrowheads="1"/>
            </p:cNvSpPr>
            <p:nvPr/>
          </p:nvSpPr>
          <p:spPr bwMode="auto">
            <a:xfrm>
              <a:off x="9004301" y="4113213"/>
              <a:ext cx="19050" cy="19050"/>
            </a:xfrm>
            <a:prstGeom prst="ellipse">
              <a:avLst/>
            </a:prstGeom>
            <a:solidFill>
              <a:srgbClr val="555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647"/>
            <p:cNvSpPr>
              <a:spLocks/>
            </p:cNvSpPr>
            <p:nvPr/>
          </p:nvSpPr>
          <p:spPr bwMode="auto">
            <a:xfrm>
              <a:off x="9197976" y="3757613"/>
              <a:ext cx="53975" cy="58738"/>
            </a:xfrm>
            <a:custGeom>
              <a:avLst/>
              <a:gdLst>
                <a:gd name="T0" fmla="*/ 34 w 34"/>
                <a:gd name="T1" fmla="*/ 12 h 37"/>
                <a:gd name="T2" fmla="*/ 14 w 34"/>
                <a:gd name="T3" fmla="*/ 0 h 37"/>
                <a:gd name="T4" fmla="*/ 0 w 34"/>
                <a:gd name="T5" fmla="*/ 25 h 37"/>
                <a:gd name="T6" fmla="*/ 20 w 34"/>
                <a:gd name="T7" fmla="*/ 37 h 37"/>
                <a:gd name="T8" fmla="*/ 34 w 34"/>
                <a:gd name="T9" fmla="*/ 12 h 37"/>
              </a:gdLst>
              <a:ahLst/>
              <a:cxnLst>
                <a:cxn ang="0">
                  <a:pos x="T0" y="T1"/>
                </a:cxn>
                <a:cxn ang="0">
                  <a:pos x="T2" y="T3"/>
                </a:cxn>
                <a:cxn ang="0">
                  <a:pos x="T4" y="T5"/>
                </a:cxn>
                <a:cxn ang="0">
                  <a:pos x="T6" y="T7"/>
                </a:cxn>
                <a:cxn ang="0">
                  <a:pos x="T8" y="T9"/>
                </a:cxn>
              </a:cxnLst>
              <a:rect l="0" t="0" r="r" b="b"/>
              <a:pathLst>
                <a:path w="34" h="37">
                  <a:moveTo>
                    <a:pt x="34" y="12"/>
                  </a:moveTo>
                  <a:lnTo>
                    <a:pt x="14" y="0"/>
                  </a:lnTo>
                  <a:lnTo>
                    <a:pt x="0" y="25"/>
                  </a:lnTo>
                  <a:lnTo>
                    <a:pt x="20" y="37"/>
                  </a:lnTo>
                  <a:lnTo>
                    <a:pt x="34" y="12"/>
                  </a:lnTo>
                  <a:close/>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648"/>
            <p:cNvSpPr>
              <a:spLocks/>
            </p:cNvSpPr>
            <p:nvPr/>
          </p:nvSpPr>
          <p:spPr bwMode="auto">
            <a:xfrm>
              <a:off x="9201151" y="3760788"/>
              <a:ext cx="34925" cy="44450"/>
            </a:xfrm>
            <a:custGeom>
              <a:avLst/>
              <a:gdLst>
                <a:gd name="T0" fmla="*/ 22 w 22"/>
                <a:gd name="T1" fmla="*/ 5 h 28"/>
                <a:gd name="T2" fmla="*/ 14 w 22"/>
                <a:gd name="T3" fmla="*/ 0 h 28"/>
                <a:gd name="T4" fmla="*/ 0 w 22"/>
                <a:gd name="T5" fmla="*/ 24 h 28"/>
                <a:gd name="T6" fmla="*/ 8 w 22"/>
                <a:gd name="T7" fmla="*/ 28 h 28"/>
                <a:gd name="T8" fmla="*/ 22 w 22"/>
                <a:gd name="T9" fmla="*/ 5 h 28"/>
              </a:gdLst>
              <a:ahLst/>
              <a:cxnLst>
                <a:cxn ang="0">
                  <a:pos x="T0" y="T1"/>
                </a:cxn>
                <a:cxn ang="0">
                  <a:pos x="T2" y="T3"/>
                </a:cxn>
                <a:cxn ang="0">
                  <a:pos x="T4" y="T5"/>
                </a:cxn>
                <a:cxn ang="0">
                  <a:pos x="T6" y="T7"/>
                </a:cxn>
                <a:cxn ang="0">
                  <a:pos x="T8" y="T9"/>
                </a:cxn>
              </a:cxnLst>
              <a:rect l="0" t="0" r="r" b="b"/>
              <a:pathLst>
                <a:path w="22" h="28">
                  <a:moveTo>
                    <a:pt x="22" y="5"/>
                  </a:moveTo>
                  <a:lnTo>
                    <a:pt x="14" y="0"/>
                  </a:lnTo>
                  <a:lnTo>
                    <a:pt x="0" y="24"/>
                  </a:lnTo>
                  <a:lnTo>
                    <a:pt x="8" y="28"/>
                  </a:lnTo>
                  <a:lnTo>
                    <a:pt x="22" y="5"/>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649"/>
            <p:cNvSpPr>
              <a:spLocks/>
            </p:cNvSpPr>
            <p:nvPr/>
          </p:nvSpPr>
          <p:spPr bwMode="auto">
            <a:xfrm>
              <a:off x="9204326" y="3762375"/>
              <a:ext cx="26988" cy="41275"/>
            </a:xfrm>
            <a:custGeom>
              <a:avLst/>
              <a:gdLst>
                <a:gd name="T0" fmla="*/ 17 w 17"/>
                <a:gd name="T1" fmla="*/ 2 h 26"/>
                <a:gd name="T2" fmla="*/ 15 w 17"/>
                <a:gd name="T3" fmla="*/ 0 h 26"/>
                <a:gd name="T4" fmla="*/ 0 w 17"/>
                <a:gd name="T5" fmla="*/ 25 h 26"/>
                <a:gd name="T6" fmla="*/ 4 w 17"/>
                <a:gd name="T7" fmla="*/ 26 h 26"/>
                <a:gd name="T8" fmla="*/ 17 w 17"/>
                <a:gd name="T9" fmla="*/ 2 h 26"/>
              </a:gdLst>
              <a:ahLst/>
              <a:cxnLst>
                <a:cxn ang="0">
                  <a:pos x="T0" y="T1"/>
                </a:cxn>
                <a:cxn ang="0">
                  <a:pos x="T2" y="T3"/>
                </a:cxn>
                <a:cxn ang="0">
                  <a:pos x="T4" y="T5"/>
                </a:cxn>
                <a:cxn ang="0">
                  <a:pos x="T6" y="T7"/>
                </a:cxn>
                <a:cxn ang="0">
                  <a:pos x="T8" y="T9"/>
                </a:cxn>
              </a:cxnLst>
              <a:rect l="0" t="0" r="r" b="b"/>
              <a:pathLst>
                <a:path w="17" h="26">
                  <a:moveTo>
                    <a:pt x="17" y="2"/>
                  </a:moveTo>
                  <a:lnTo>
                    <a:pt x="15" y="0"/>
                  </a:lnTo>
                  <a:lnTo>
                    <a:pt x="0" y="25"/>
                  </a:lnTo>
                  <a:lnTo>
                    <a:pt x="4" y="26"/>
                  </a:ln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650"/>
            <p:cNvSpPr>
              <a:spLocks/>
            </p:cNvSpPr>
            <p:nvPr/>
          </p:nvSpPr>
          <p:spPr bwMode="auto">
            <a:xfrm>
              <a:off x="9223376" y="3773488"/>
              <a:ext cx="26988" cy="41275"/>
            </a:xfrm>
            <a:custGeom>
              <a:avLst/>
              <a:gdLst>
                <a:gd name="T0" fmla="*/ 17 w 17"/>
                <a:gd name="T1" fmla="*/ 1 h 26"/>
                <a:gd name="T2" fmla="*/ 13 w 17"/>
                <a:gd name="T3" fmla="*/ 0 h 26"/>
                <a:gd name="T4" fmla="*/ 0 w 17"/>
                <a:gd name="T5" fmla="*/ 24 h 26"/>
                <a:gd name="T6" fmla="*/ 3 w 17"/>
                <a:gd name="T7" fmla="*/ 26 h 26"/>
                <a:gd name="T8" fmla="*/ 17 w 17"/>
                <a:gd name="T9" fmla="*/ 1 h 26"/>
              </a:gdLst>
              <a:ahLst/>
              <a:cxnLst>
                <a:cxn ang="0">
                  <a:pos x="T0" y="T1"/>
                </a:cxn>
                <a:cxn ang="0">
                  <a:pos x="T2" y="T3"/>
                </a:cxn>
                <a:cxn ang="0">
                  <a:pos x="T4" y="T5"/>
                </a:cxn>
                <a:cxn ang="0">
                  <a:pos x="T6" y="T7"/>
                </a:cxn>
                <a:cxn ang="0">
                  <a:pos x="T8" y="T9"/>
                </a:cxn>
              </a:cxnLst>
              <a:rect l="0" t="0" r="r" b="b"/>
              <a:pathLst>
                <a:path w="17" h="26">
                  <a:moveTo>
                    <a:pt x="17" y="1"/>
                  </a:moveTo>
                  <a:lnTo>
                    <a:pt x="13" y="0"/>
                  </a:lnTo>
                  <a:lnTo>
                    <a:pt x="0" y="24"/>
                  </a:lnTo>
                  <a:lnTo>
                    <a:pt x="3" y="26"/>
                  </a:lnTo>
                  <a:lnTo>
                    <a:pt x="17" y="1"/>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651"/>
            <p:cNvSpPr>
              <a:spLocks/>
            </p:cNvSpPr>
            <p:nvPr/>
          </p:nvSpPr>
          <p:spPr bwMode="auto">
            <a:xfrm>
              <a:off x="9210676" y="3702050"/>
              <a:ext cx="82550" cy="73025"/>
            </a:xfrm>
            <a:custGeom>
              <a:avLst/>
              <a:gdLst>
                <a:gd name="T0" fmla="*/ 52 w 52"/>
                <a:gd name="T1" fmla="*/ 22 h 46"/>
                <a:gd name="T2" fmla="*/ 15 w 52"/>
                <a:gd name="T3" fmla="*/ 0 h 46"/>
                <a:gd name="T4" fmla="*/ 0 w 52"/>
                <a:gd name="T5" fmla="*/ 25 h 46"/>
                <a:gd name="T6" fmla="*/ 39 w 52"/>
                <a:gd name="T7" fmla="*/ 46 h 46"/>
                <a:gd name="T8" fmla="*/ 52 w 52"/>
                <a:gd name="T9" fmla="*/ 22 h 46"/>
              </a:gdLst>
              <a:ahLst/>
              <a:cxnLst>
                <a:cxn ang="0">
                  <a:pos x="T0" y="T1"/>
                </a:cxn>
                <a:cxn ang="0">
                  <a:pos x="T2" y="T3"/>
                </a:cxn>
                <a:cxn ang="0">
                  <a:pos x="T4" y="T5"/>
                </a:cxn>
                <a:cxn ang="0">
                  <a:pos x="T6" y="T7"/>
                </a:cxn>
                <a:cxn ang="0">
                  <a:pos x="T8" y="T9"/>
                </a:cxn>
              </a:cxnLst>
              <a:rect l="0" t="0" r="r" b="b"/>
              <a:pathLst>
                <a:path w="52" h="46">
                  <a:moveTo>
                    <a:pt x="52" y="22"/>
                  </a:moveTo>
                  <a:lnTo>
                    <a:pt x="15" y="0"/>
                  </a:lnTo>
                  <a:lnTo>
                    <a:pt x="0" y="25"/>
                  </a:lnTo>
                  <a:lnTo>
                    <a:pt x="39" y="46"/>
                  </a:lnTo>
                  <a:lnTo>
                    <a:pt x="52" y="22"/>
                  </a:lnTo>
                  <a:close/>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652"/>
            <p:cNvSpPr>
              <a:spLocks/>
            </p:cNvSpPr>
            <p:nvPr/>
          </p:nvSpPr>
          <p:spPr bwMode="auto">
            <a:xfrm>
              <a:off x="9217026" y="3706813"/>
              <a:ext cx="47625" cy="50800"/>
            </a:xfrm>
            <a:custGeom>
              <a:avLst/>
              <a:gdLst>
                <a:gd name="T0" fmla="*/ 30 w 30"/>
                <a:gd name="T1" fmla="*/ 9 h 32"/>
                <a:gd name="T2" fmla="*/ 15 w 30"/>
                <a:gd name="T3" fmla="*/ 0 h 32"/>
                <a:gd name="T4" fmla="*/ 0 w 30"/>
                <a:gd name="T5" fmla="*/ 24 h 32"/>
                <a:gd name="T6" fmla="*/ 16 w 30"/>
                <a:gd name="T7" fmla="*/ 32 h 32"/>
                <a:gd name="T8" fmla="*/ 30 w 30"/>
                <a:gd name="T9" fmla="*/ 9 h 32"/>
              </a:gdLst>
              <a:ahLst/>
              <a:cxnLst>
                <a:cxn ang="0">
                  <a:pos x="T0" y="T1"/>
                </a:cxn>
                <a:cxn ang="0">
                  <a:pos x="T2" y="T3"/>
                </a:cxn>
                <a:cxn ang="0">
                  <a:pos x="T4" y="T5"/>
                </a:cxn>
                <a:cxn ang="0">
                  <a:pos x="T6" y="T7"/>
                </a:cxn>
                <a:cxn ang="0">
                  <a:pos x="T8" y="T9"/>
                </a:cxn>
              </a:cxnLst>
              <a:rect l="0" t="0" r="r" b="b"/>
              <a:pathLst>
                <a:path w="30" h="32">
                  <a:moveTo>
                    <a:pt x="30" y="9"/>
                  </a:moveTo>
                  <a:lnTo>
                    <a:pt x="15" y="0"/>
                  </a:lnTo>
                  <a:lnTo>
                    <a:pt x="0" y="24"/>
                  </a:lnTo>
                  <a:lnTo>
                    <a:pt x="16" y="32"/>
                  </a:lnTo>
                  <a:lnTo>
                    <a:pt x="30" y="9"/>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653"/>
            <p:cNvSpPr>
              <a:spLocks/>
            </p:cNvSpPr>
            <p:nvPr/>
          </p:nvSpPr>
          <p:spPr bwMode="auto">
            <a:xfrm>
              <a:off x="9224963" y="3709988"/>
              <a:ext cx="31750" cy="44450"/>
            </a:xfrm>
            <a:custGeom>
              <a:avLst/>
              <a:gdLst>
                <a:gd name="T0" fmla="*/ 20 w 20"/>
                <a:gd name="T1" fmla="*/ 4 h 28"/>
                <a:gd name="T2" fmla="*/ 15 w 20"/>
                <a:gd name="T3" fmla="*/ 0 h 28"/>
                <a:gd name="T4" fmla="*/ 0 w 20"/>
                <a:gd name="T5" fmla="*/ 24 h 28"/>
                <a:gd name="T6" fmla="*/ 6 w 20"/>
                <a:gd name="T7" fmla="*/ 28 h 28"/>
                <a:gd name="T8" fmla="*/ 20 w 20"/>
                <a:gd name="T9" fmla="*/ 4 h 28"/>
              </a:gdLst>
              <a:ahLst/>
              <a:cxnLst>
                <a:cxn ang="0">
                  <a:pos x="T0" y="T1"/>
                </a:cxn>
                <a:cxn ang="0">
                  <a:pos x="T2" y="T3"/>
                </a:cxn>
                <a:cxn ang="0">
                  <a:pos x="T4" y="T5"/>
                </a:cxn>
                <a:cxn ang="0">
                  <a:pos x="T6" y="T7"/>
                </a:cxn>
                <a:cxn ang="0">
                  <a:pos x="T8" y="T9"/>
                </a:cxn>
              </a:cxnLst>
              <a:rect l="0" t="0" r="r" b="b"/>
              <a:pathLst>
                <a:path w="20" h="28">
                  <a:moveTo>
                    <a:pt x="20" y="4"/>
                  </a:moveTo>
                  <a:lnTo>
                    <a:pt x="15" y="0"/>
                  </a:lnTo>
                  <a:lnTo>
                    <a:pt x="0" y="24"/>
                  </a:lnTo>
                  <a:lnTo>
                    <a:pt x="6" y="28"/>
                  </a:lnTo>
                  <a:lnTo>
                    <a:pt x="2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654"/>
            <p:cNvSpPr>
              <a:spLocks/>
            </p:cNvSpPr>
            <p:nvPr/>
          </p:nvSpPr>
          <p:spPr bwMode="auto">
            <a:xfrm>
              <a:off x="9258301" y="3729038"/>
              <a:ext cx="31750" cy="44450"/>
            </a:xfrm>
            <a:custGeom>
              <a:avLst/>
              <a:gdLst>
                <a:gd name="T0" fmla="*/ 20 w 20"/>
                <a:gd name="T1" fmla="*/ 3 h 28"/>
                <a:gd name="T2" fmla="*/ 14 w 20"/>
                <a:gd name="T3" fmla="*/ 0 h 28"/>
                <a:gd name="T4" fmla="*/ 0 w 20"/>
                <a:gd name="T5" fmla="*/ 25 h 28"/>
                <a:gd name="T6" fmla="*/ 6 w 20"/>
                <a:gd name="T7" fmla="*/ 28 h 28"/>
                <a:gd name="T8" fmla="*/ 20 w 20"/>
                <a:gd name="T9" fmla="*/ 3 h 28"/>
              </a:gdLst>
              <a:ahLst/>
              <a:cxnLst>
                <a:cxn ang="0">
                  <a:pos x="T0" y="T1"/>
                </a:cxn>
                <a:cxn ang="0">
                  <a:pos x="T2" y="T3"/>
                </a:cxn>
                <a:cxn ang="0">
                  <a:pos x="T4" y="T5"/>
                </a:cxn>
                <a:cxn ang="0">
                  <a:pos x="T6" y="T7"/>
                </a:cxn>
                <a:cxn ang="0">
                  <a:pos x="T8" y="T9"/>
                </a:cxn>
              </a:cxnLst>
              <a:rect l="0" t="0" r="r" b="b"/>
              <a:pathLst>
                <a:path w="20" h="28">
                  <a:moveTo>
                    <a:pt x="20" y="3"/>
                  </a:moveTo>
                  <a:lnTo>
                    <a:pt x="14" y="0"/>
                  </a:lnTo>
                  <a:lnTo>
                    <a:pt x="0" y="25"/>
                  </a:lnTo>
                  <a:lnTo>
                    <a:pt x="6" y="28"/>
                  </a:lnTo>
                  <a:lnTo>
                    <a:pt x="20" y="3"/>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655"/>
            <p:cNvSpPr>
              <a:spLocks/>
            </p:cNvSpPr>
            <p:nvPr/>
          </p:nvSpPr>
          <p:spPr bwMode="auto">
            <a:xfrm>
              <a:off x="9210676" y="3744913"/>
              <a:ext cx="52388" cy="39688"/>
            </a:xfrm>
            <a:custGeom>
              <a:avLst/>
              <a:gdLst>
                <a:gd name="T0" fmla="*/ 28 w 33"/>
                <a:gd name="T1" fmla="*/ 25 h 25"/>
                <a:gd name="T2" fmla="*/ 0 w 33"/>
                <a:gd name="T3" fmla="*/ 10 h 25"/>
                <a:gd name="T4" fmla="*/ 6 w 33"/>
                <a:gd name="T5" fmla="*/ 0 h 25"/>
                <a:gd name="T6" fmla="*/ 33 w 33"/>
                <a:gd name="T7" fmla="*/ 16 h 25"/>
                <a:gd name="T8" fmla="*/ 28 w 33"/>
                <a:gd name="T9" fmla="*/ 25 h 25"/>
              </a:gdLst>
              <a:ahLst/>
              <a:cxnLst>
                <a:cxn ang="0">
                  <a:pos x="T0" y="T1"/>
                </a:cxn>
                <a:cxn ang="0">
                  <a:pos x="T2" y="T3"/>
                </a:cxn>
                <a:cxn ang="0">
                  <a:pos x="T4" y="T5"/>
                </a:cxn>
                <a:cxn ang="0">
                  <a:pos x="T6" y="T7"/>
                </a:cxn>
                <a:cxn ang="0">
                  <a:pos x="T8" y="T9"/>
                </a:cxn>
              </a:cxnLst>
              <a:rect l="0" t="0" r="r" b="b"/>
              <a:pathLst>
                <a:path w="33" h="25">
                  <a:moveTo>
                    <a:pt x="28" y="25"/>
                  </a:moveTo>
                  <a:lnTo>
                    <a:pt x="0" y="10"/>
                  </a:lnTo>
                  <a:lnTo>
                    <a:pt x="6" y="0"/>
                  </a:lnTo>
                  <a:lnTo>
                    <a:pt x="33" y="16"/>
                  </a:lnTo>
                  <a:lnTo>
                    <a:pt x="28" y="25"/>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656"/>
            <p:cNvSpPr>
              <a:spLocks/>
            </p:cNvSpPr>
            <p:nvPr/>
          </p:nvSpPr>
          <p:spPr bwMode="auto">
            <a:xfrm>
              <a:off x="9183688" y="3784600"/>
              <a:ext cx="60325" cy="41275"/>
            </a:xfrm>
            <a:custGeom>
              <a:avLst/>
              <a:gdLst>
                <a:gd name="T0" fmla="*/ 34 w 38"/>
                <a:gd name="T1" fmla="*/ 26 h 26"/>
                <a:gd name="T2" fmla="*/ 0 w 38"/>
                <a:gd name="T3" fmla="*/ 7 h 26"/>
                <a:gd name="T4" fmla="*/ 4 w 38"/>
                <a:gd name="T5" fmla="*/ 0 h 26"/>
                <a:gd name="T6" fmla="*/ 38 w 38"/>
                <a:gd name="T7" fmla="*/ 19 h 26"/>
                <a:gd name="T8" fmla="*/ 34 w 38"/>
                <a:gd name="T9" fmla="*/ 26 h 26"/>
              </a:gdLst>
              <a:ahLst/>
              <a:cxnLst>
                <a:cxn ang="0">
                  <a:pos x="T0" y="T1"/>
                </a:cxn>
                <a:cxn ang="0">
                  <a:pos x="T2" y="T3"/>
                </a:cxn>
                <a:cxn ang="0">
                  <a:pos x="T4" y="T5"/>
                </a:cxn>
                <a:cxn ang="0">
                  <a:pos x="T6" y="T7"/>
                </a:cxn>
                <a:cxn ang="0">
                  <a:pos x="T8" y="T9"/>
                </a:cxn>
              </a:cxnLst>
              <a:rect l="0" t="0" r="r" b="b"/>
              <a:pathLst>
                <a:path w="38" h="26">
                  <a:moveTo>
                    <a:pt x="34" y="26"/>
                  </a:moveTo>
                  <a:lnTo>
                    <a:pt x="0" y="7"/>
                  </a:lnTo>
                  <a:lnTo>
                    <a:pt x="4" y="0"/>
                  </a:lnTo>
                  <a:lnTo>
                    <a:pt x="38" y="19"/>
                  </a:lnTo>
                  <a:lnTo>
                    <a:pt x="34" y="26"/>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657"/>
            <p:cNvSpPr>
              <a:spLocks/>
            </p:cNvSpPr>
            <p:nvPr/>
          </p:nvSpPr>
          <p:spPr bwMode="auto">
            <a:xfrm>
              <a:off x="9188451" y="3784600"/>
              <a:ext cx="55563" cy="34925"/>
            </a:xfrm>
            <a:custGeom>
              <a:avLst/>
              <a:gdLst>
                <a:gd name="T0" fmla="*/ 33 w 35"/>
                <a:gd name="T1" fmla="*/ 22 h 22"/>
                <a:gd name="T2" fmla="*/ 0 w 35"/>
                <a:gd name="T3" fmla="*/ 3 h 22"/>
                <a:gd name="T4" fmla="*/ 1 w 35"/>
                <a:gd name="T5" fmla="*/ 0 h 22"/>
                <a:gd name="T6" fmla="*/ 35 w 35"/>
                <a:gd name="T7" fmla="*/ 19 h 22"/>
                <a:gd name="T8" fmla="*/ 33 w 35"/>
                <a:gd name="T9" fmla="*/ 22 h 22"/>
              </a:gdLst>
              <a:ahLst/>
              <a:cxnLst>
                <a:cxn ang="0">
                  <a:pos x="T0" y="T1"/>
                </a:cxn>
                <a:cxn ang="0">
                  <a:pos x="T2" y="T3"/>
                </a:cxn>
                <a:cxn ang="0">
                  <a:pos x="T4" y="T5"/>
                </a:cxn>
                <a:cxn ang="0">
                  <a:pos x="T6" y="T7"/>
                </a:cxn>
                <a:cxn ang="0">
                  <a:pos x="T8" y="T9"/>
                </a:cxn>
              </a:cxnLst>
              <a:rect l="0" t="0" r="r" b="b"/>
              <a:pathLst>
                <a:path w="35" h="22">
                  <a:moveTo>
                    <a:pt x="33" y="22"/>
                  </a:moveTo>
                  <a:lnTo>
                    <a:pt x="0" y="3"/>
                  </a:lnTo>
                  <a:lnTo>
                    <a:pt x="1" y="0"/>
                  </a:lnTo>
                  <a:lnTo>
                    <a:pt x="35" y="19"/>
                  </a:lnTo>
                  <a:lnTo>
                    <a:pt x="33" y="22"/>
                  </a:lnTo>
                  <a:close/>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658"/>
            <p:cNvSpPr>
              <a:spLocks/>
            </p:cNvSpPr>
            <p:nvPr/>
          </p:nvSpPr>
          <p:spPr bwMode="auto">
            <a:xfrm>
              <a:off x="8942388" y="3548063"/>
              <a:ext cx="180975" cy="138113"/>
            </a:xfrm>
            <a:custGeom>
              <a:avLst/>
              <a:gdLst>
                <a:gd name="T0" fmla="*/ 167 w 167"/>
                <a:gd name="T1" fmla="*/ 64 h 127"/>
                <a:gd name="T2" fmla="*/ 165 w 167"/>
                <a:gd name="T3" fmla="*/ 74 h 127"/>
                <a:gd name="T4" fmla="*/ 165 w 167"/>
                <a:gd name="T5" fmla="*/ 77 h 127"/>
                <a:gd name="T6" fmla="*/ 138 w 167"/>
                <a:gd name="T7" fmla="*/ 111 h 127"/>
                <a:gd name="T8" fmla="*/ 135 w 167"/>
                <a:gd name="T9" fmla="*/ 113 h 127"/>
                <a:gd name="T10" fmla="*/ 83 w 167"/>
                <a:gd name="T11" fmla="*/ 127 h 127"/>
                <a:gd name="T12" fmla="*/ 72 w 167"/>
                <a:gd name="T13" fmla="*/ 126 h 127"/>
                <a:gd name="T14" fmla="*/ 68 w 167"/>
                <a:gd name="T15" fmla="*/ 125 h 127"/>
                <a:gd name="T16" fmla="*/ 57 w 167"/>
                <a:gd name="T17" fmla="*/ 123 h 127"/>
                <a:gd name="T18" fmla="*/ 23 w 167"/>
                <a:gd name="T19" fmla="*/ 107 h 127"/>
                <a:gd name="T20" fmla="*/ 10 w 167"/>
                <a:gd name="T21" fmla="*/ 94 h 127"/>
                <a:gd name="T22" fmla="*/ 9 w 167"/>
                <a:gd name="T23" fmla="*/ 91 h 127"/>
                <a:gd name="T24" fmla="*/ 0 w 167"/>
                <a:gd name="T25" fmla="*/ 68 h 127"/>
                <a:gd name="T26" fmla="*/ 0 w 167"/>
                <a:gd name="T27" fmla="*/ 66 h 127"/>
                <a:gd name="T28" fmla="*/ 0 w 167"/>
                <a:gd name="T29" fmla="*/ 64 h 127"/>
                <a:gd name="T30" fmla="*/ 10 w 167"/>
                <a:gd name="T31" fmla="*/ 34 h 127"/>
                <a:gd name="T32" fmla="*/ 10 w 167"/>
                <a:gd name="T33" fmla="*/ 34 h 127"/>
                <a:gd name="T34" fmla="*/ 11 w 167"/>
                <a:gd name="T35" fmla="*/ 32 h 127"/>
                <a:gd name="T36" fmla="*/ 12 w 167"/>
                <a:gd name="T37" fmla="*/ 31 h 127"/>
                <a:gd name="T38" fmla="*/ 77 w 167"/>
                <a:gd name="T39" fmla="*/ 1 h 127"/>
                <a:gd name="T40" fmla="*/ 80 w 167"/>
                <a:gd name="T41" fmla="*/ 0 h 127"/>
                <a:gd name="T42" fmla="*/ 83 w 167"/>
                <a:gd name="T43" fmla="*/ 0 h 127"/>
                <a:gd name="T44" fmla="*/ 134 w 167"/>
                <a:gd name="T45" fmla="*/ 13 h 127"/>
                <a:gd name="T46" fmla="*/ 134 w 167"/>
                <a:gd name="T47" fmla="*/ 13 h 127"/>
                <a:gd name="T48" fmla="*/ 136 w 167"/>
                <a:gd name="T49" fmla="*/ 15 h 127"/>
                <a:gd name="T50" fmla="*/ 137 w 167"/>
                <a:gd name="T51" fmla="*/ 15 h 127"/>
                <a:gd name="T52" fmla="*/ 141 w 167"/>
                <a:gd name="T53" fmla="*/ 18 h 127"/>
                <a:gd name="T54" fmla="*/ 162 w 167"/>
                <a:gd name="T55" fmla="*/ 43 h 127"/>
                <a:gd name="T56" fmla="*/ 167 w 167"/>
                <a:gd name="T57"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127">
                  <a:moveTo>
                    <a:pt x="167" y="64"/>
                  </a:moveTo>
                  <a:cubicBezTo>
                    <a:pt x="167" y="67"/>
                    <a:pt x="166" y="71"/>
                    <a:pt x="165" y="74"/>
                  </a:cubicBezTo>
                  <a:lnTo>
                    <a:pt x="165" y="77"/>
                  </a:lnTo>
                  <a:cubicBezTo>
                    <a:pt x="161" y="91"/>
                    <a:pt x="151" y="103"/>
                    <a:pt x="138" y="111"/>
                  </a:cubicBezTo>
                  <a:lnTo>
                    <a:pt x="135" y="113"/>
                  </a:lnTo>
                  <a:cubicBezTo>
                    <a:pt x="121" y="122"/>
                    <a:pt x="103" y="127"/>
                    <a:pt x="83" y="127"/>
                  </a:cubicBezTo>
                  <a:cubicBezTo>
                    <a:pt x="79" y="127"/>
                    <a:pt x="76" y="126"/>
                    <a:pt x="72" y="126"/>
                  </a:cubicBezTo>
                  <a:lnTo>
                    <a:pt x="68" y="125"/>
                  </a:lnTo>
                  <a:cubicBezTo>
                    <a:pt x="64" y="125"/>
                    <a:pt x="61" y="124"/>
                    <a:pt x="57" y="123"/>
                  </a:cubicBezTo>
                  <a:cubicBezTo>
                    <a:pt x="44" y="120"/>
                    <a:pt x="33" y="115"/>
                    <a:pt x="23" y="107"/>
                  </a:cubicBezTo>
                  <a:cubicBezTo>
                    <a:pt x="18" y="103"/>
                    <a:pt x="14" y="99"/>
                    <a:pt x="10" y="94"/>
                  </a:cubicBezTo>
                  <a:lnTo>
                    <a:pt x="9" y="91"/>
                  </a:lnTo>
                  <a:cubicBezTo>
                    <a:pt x="4" y="84"/>
                    <a:pt x="1" y="76"/>
                    <a:pt x="0" y="68"/>
                  </a:cubicBezTo>
                  <a:lnTo>
                    <a:pt x="0" y="66"/>
                  </a:lnTo>
                  <a:lnTo>
                    <a:pt x="0" y="64"/>
                  </a:lnTo>
                  <a:cubicBezTo>
                    <a:pt x="0" y="53"/>
                    <a:pt x="4" y="43"/>
                    <a:pt x="10" y="34"/>
                  </a:cubicBezTo>
                  <a:lnTo>
                    <a:pt x="10" y="34"/>
                  </a:lnTo>
                  <a:lnTo>
                    <a:pt x="11" y="32"/>
                  </a:lnTo>
                  <a:lnTo>
                    <a:pt x="12" y="31"/>
                  </a:lnTo>
                  <a:cubicBezTo>
                    <a:pt x="25" y="14"/>
                    <a:pt x="49" y="2"/>
                    <a:pt x="77" y="1"/>
                  </a:cubicBezTo>
                  <a:lnTo>
                    <a:pt x="80" y="0"/>
                  </a:lnTo>
                  <a:lnTo>
                    <a:pt x="83" y="0"/>
                  </a:lnTo>
                  <a:cubicBezTo>
                    <a:pt x="102" y="0"/>
                    <a:pt x="120" y="5"/>
                    <a:pt x="134" y="13"/>
                  </a:cubicBezTo>
                  <a:lnTo>
                    <a:pt x="134" y="13"/>
                  </a:lnTo>
                  <a:lnTo>
                    <a:pt x="136" y="15"/>
                  </a:lnTo>
                  <a:lnTo>
                    <a:pt x="137" y="15"/>
                  </a:lnTo>
                  <a:lnTo>
                    <a:pt x="141" y="18"/>
                  </a:lnTo>
                  <a:cubicBezTo>
                    <a:pt x="150" y="25"/>
                    <a:pt x="158" y="33"/>
                    <a:pt x="162" y="43"/>
                  </a:cubicBezTo>
                  <a:cubicBezTo>
                    <a:pt x="165" y="49"/>
                    <a:pt x="167" y="56"/>
                    <a:pt x="167" y="64"/>
                  </a:cubicBezTo>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659"/>
            <p:cNvSpPr>
              <a:spLocks/>
            </p:cNvSpPr>
            <p:nvPr/>
          </p:nvSpPr>
          <p:spPr bwMode="auto">
            <a:xfrm>
              <a:off x="8951913" y="3554413"/>
              <a:ext cx="161925" cy="123825"/>
            </a:xfrm>
            <a:custGeom>
              <a:avLst/>
              <a:gdLst>
                <a:gd name="T0" fmla="*/ 150 w 150"/>
                <a:gd name="T1" fmla="*/ 57 h 114"/>
                <a:gd name="T2" fmla="*/ 148 w 150"/>
                <a:gd name="T3" fmla="*/ 67 h 114"/>
                <a:gd name="T4" fmla="*/ 148 w 150"/>
                <a:gd name="T5" fmla="*/ 69 h 114"/>
                <a:gd name="T6" fmla="*/ 123 w 150"/>
                <a:gd name="T7" fmla="*/ 100 h 114"/>
                <a:gd name="T8" fmla="*/ 121 w 150"/>
                <a:gd name="T9" fmla="*/ 102 h 114"/>
                <a:gd name="T10" fmla="*/ 75 w 150"/>
                <a:gd name="T11" fmla="*/ 114 h 114"/>
                <a:gd name="T12" fmla="*/ 64 w 150"/>
                <a:gd name="T13" fmla="*/ 113 h 114"/>
                <a:gd name="T14" fmla="*/ 61 w 150"/>
                <a:gd name="T15" fmla="*/ 113 h 114"/>
                <a:gd name="T16" fmla="*/ 51 w 150"/>
                <a:gd name="T17" fmla="*/ 111 h 114"/>
                <a:gd name="T18" fmla="*/ 21 w 150"/>
                <a:gd name="T19" fmla="*/ 96 h 114"/>
                <a:gd name="T20" fmla="*/ 9 w 150"/>
                <a:gd name="T21" fmla="*/ 84 h 114"/>
                <a:gd name="T22" fmla="*/ 7 w 150"/>
                <a:gd name="T23" fmla="*/ 82 h 114"/>
                <a:gd name="T24" fmla="*/ 0 w 150"/>
                <a:gd name="T25" fmla="*/ 61 h 114"/>
                <a:gd name="T26" fmla="*/ 0 w 150"/>
                <a:gd name="T27" fmla="*/ 59 h 114"/>
                <a:gd name="T28" fmla="*/ 0 w 150"/>
                <a:gd name="T29" fmla="*/ 57 h 114"/>
                <a:gd name="T30" fmla="*/ 8 w 150"/>
                <a:gd name="T31" fmla="*/ 31 h 114"/>
                <a:gd name="T32" fmla="*/ 10 w 150"/>
                <a:gd name="T33" fmla="*/ 29 h 114"/>
                <a:gd name="T34" fmla="*/ 68 w 150"/>
                <a:gd name="T35" fmla="*/ 0 h 114"/>
                <a:gd name="T36" fmla="*/ 72 w 150"/>
                <a:gd name="T37" fmla="*/ 0 h 114"/>
                <a:gd name="T38" fmla="*/ 75 w 150"/>
                <a:gd name="T39" fmla="*/ 0 h 114"/>
                <a:gd name="T40" fmla="*/ 120 w 150"/>
                <a:gd name="T41" fmla="*/ 12 h 114"/>
                <a:gd name="T42" fmla="*/ 122 w 150"/>
                <a:gd name="T43" fmla="*/ 13 h 114"/>
                <a:gd name="T44" fmla="*/ 126 w 150"/>
                <a:gd name="T45" fmla="*/ 16 h 114"/>
                <a:gd name="T46" fmla="*/ 146 w 150"/>
                <a:gd name="T47" fmla="*/ 39 h 114"/>
                <a:gd name="T48" fmla="*/ 150 w 150"/>
                <a:gd name="T49" fmla="*/ 5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0" h="114">
                  <a:moveTo>
                    <a:pt x="150" y="57"/>
                  </a:moveTo>
                  <a:cubicBezTo>
                    <a:pt x="150" y="60"/>
                    <a:pt x="149" y="64"/>
                    <a:pt x="148" y="67"/>
                  </a:cubicBezTo>
                  <a:lnTo>
                    <a:pt x="148" y="69"/>
                  </a:lnTo>
                  <a:cubicBezTo>
                    <a:pt x="144" y="81"/>
                    <a:pt x="136" y="92"/>
                    <a:pt x="123" y="100"/>
                  </a:cubicBezTo>
                  <a:lnTo>
                    <a:pt x="121" y="102"/>
                  </a:lnTo>
                  <a:cubicBezTo>
                    <a:pt x="108" y="109"/>
                    <a:pt x="92" y="114"/>
                    <a:pt x="75" y="114"/>
                  </a:cubicBezTo>
                  <a:cubicBezTo>
                    <a:pt x="71" y="114"/>
                    <a:pt x="68" y="114"/>
                    <a:pt x="64" y="113"/>
                  </a:cubicBezTo>
                  <a:lnTo>
                    <a:pt x="61" y="113"/>
                  </a:lnTo>
                  <a:cubicBezTo>
                    <a:pt x="57" y="112"/>
                    <a:pt x="54" y="112"/>
                    <a:pt x="51" y="111"/>
                  </a:cubicBezTo>
                  <a:cubicBezTo>
                    <a:pt x="39" y="108"/>
                    <a:pt x="29" y="103"/>
                    <a:pt x="21" y="96"/>
                  </a:cubicBezTo>
                  <a:cubicBezTo>
                    <a:pt x="16" y="93"/>
                    <a:pt x="12" y="89"/>
                    <a:pt x="9" y="84"/>
                  </a:cubicBezTo>
                  <a:lnTo>
                    <a:pt x="7" y="82"/>
                  </a:lnTo>
                  <a:cubicBezTo>
                    <a:pt x="3" y="76"/>
                    <a:pt x="1" y="69"/>
                    <a:pt x="0" y="61"/>
                  </a:cubicBezTo>
                  <a:lnTo>
                    <a:pt x="0" y="59"/>
                  </a:lnTo>
                  <a:lnTo>
                    <a:pt x="0" y="57"/>
                  </a:lnTo>
                  <a:cubicBezTo>
                    <a:pt x="0" y="48"/>
                    <a:pt x="3" y="39"/>
                    <a:pt x="8" y="31"/>
                  </a:cubicBezTo>
                  <a:lnTo>
                    <a:pt x="10" y="29"/>
                  </a:lnTo>
                  <a:cubicBezTo>
                    <a:pt x="22" y="13"/>
                    <a:pt x="43" y="2"/>
                    <a:pt x="68" y="0"/>
                  </a:cubicBezTo>
                  <a:lnTo>
                    <a:pt x="72" y="0"/>
                  </a:lnTo>
                  <a:lnTo>
                    <a:pt x="75" y="0"/>
                  </a:lnTo>
                  <a:cubicBezTo>
                    <a:pt x="92" y="0"/>
                    <a:pt x="107" y="5"/>
                    <a:pt x="120" y="12"/>
                  </a:cubicBezTo>
                  <a:lnTo>
                    <a:pt x="122" y="13"/>
                  </a:lnTo>
                  <a:lnTo>
                    <a:pt x="126" y="16"/>
                  </a:lnTo>
                  <a:cubicBezTo>
                    <a:pt x="135" y="22"/>
                    <a:pt x="142" y="30"/>
                    <a:pt x="146" y="39"/>
                  </a:cubicBezTo>
                  <a:cubicBezTo>
                    <a:pt x="148" y="44"/>
                    <a:pt x="150" y="51"/>
                    <a:pt x="150" y="57"/>
                  </a:cubicBezTo>
                </a:path>
              </a:pathLst>
            </a:custGeom>
            <a:solidFill>
              <a:srgbClr val="718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660"/>
            <p:cNvSpPr>
              <a:spLocks/>
            </p:cNvSpPr>
            <p:nvPr/>
          </p:nvSpPr>
          <p:spPr bwMode="auto">
            <a:xfrm>
              <a:off x="8956676" y="3557588"/>
              <a:ext cx="141288" cy="107950"/>
            </a:xfrm>
            <a:custGeom>
              <a:avLst/>
              <a:gdLst>
                <a:gd name="T0" fmla="*/ 132 w 132"/>
                <a:gd name="T1" fmla="*/ 50 h 99"/>
                <a:gd name="T2" fmla="*/ 131 w 132"/>
                <a:gd name="T3" fmla="*/ 58 h 99"/>
                <a:gd name="T4" fmla="*/ 130 w 132"/>
                <a:gd name="T5" fmla="*/ 60 h 99"/>
                <a:gd name="T6" fmla="*/ 109 w 132"/>
                <a:gd name="T7" fmla="*/ 87 h 99"/>
                <a:gd name="T8" fmla="*/ 107 w 132"/>
                <a:gd name="T9" fmla="*/ 89 h 99"/>
                <a:gd name="T10" fmla="*/ 66 w 132"/>
                <a:gd name="T11" fmla="*/ 99 h 99"/>
                <a:gd name="T12" fmla="*/ 57 w 132"/>
                <a:gd name="T13" fmla="*/ 99 h 99"/>
                <a:gd name="T14" fmla="*/ 54 w 132"/>
                <a:gd name="T15" fmla="*/ 98 h 99"/>
                <a:gd name="T16" fmla="*/ 46 w 132"/>
                <a:gd name="T17" fmla="*/ 97 h 99"/>
                <a:gd name="T18" fmla="*/ 19 w 132"/>
                <a:gd name="T19" fmla="*/ 84 h 99"/>
                <a:gd name="T20" fmla="*/ 8 w 132"/>
                <a:gd name="T21" fmla="*/ 73 h 99"/>
                <a:gd name="T22" fmla="*/ 7 w 132"/>
                <a:gd name="T23" fmla="*/ 71 h 99"/>
                <a:gd name="T24" fmla="*/ 1 w 132"/>
                <a:gd name="T25" fmla="*/ 53 h 99"/>
                <a:gd name="T26" fmla="*/ 0 w 132"/>
                <a:gd name="T27" fmla="*/ 51 h 99"/>
                <a:gd name="T28" fmla="*/ 0 w 132"/>
                <a:gd name="T29" fmla="*/ 50 h 99"/>
                <a:gd name="T30" fmla="*/ 8 w 132"/>
                <a:gd name="T31" fmla="*/ 26 h 99"/>
                <a:gd name="T32" fmla="*/ 9 w 132"/>
                <a:gd name="T33" fmla="*/ 25 h 99"/>
                <a:gd name="T34" fmla="*/ 61 w 132"/>
                <a:gd name="T35" fmla="*/ 0 h 99"/>
                <a:gd name="T36" fmla="*/ 64 w 132"/>
                <a:gd name="T37" fmla="*/ 0 h 99"/>
                <a:gd name="T38" fmla="*/ 66 w 132"/>
                <a:gd name="T39" fmla="*/ 0 h 99"/>
                <a:gd name="T40" fmla="*/ 106 w 132"/>
                <a:gd name="T41" fmla="*/ 10 h 99"/>
                <a:gd name="T42" fmla="*/ 108 w 132"/>
                <a:gd name="T43" fmla="*/ 11 h 99"/>
                <a:gd name="T44" fmla="*/ 111 w 132"/>
                <a:gd name="T45" fmla="*/ 13 h 99"/>
                <a:gd name="T46" fmla="*/ 128 w 132"/>
                <a:gd name="T47" fmla="*/ 33 h 99"/>
                <a:gd name="T48" fmla="*/ 132 w 132"/>
                <a:gd name="T4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99">
                  <a:moveTo>
                    <a:pt x="132" y="50"/>
                  </a:moveTo>
                  <a:cubicBezTo>
                    <a:pt x="132" y="52"/>
                    <a:pt x="131" y="55"/>
                    <a:pt x="131" y="58"/>
                  </a:cubicBezTo>
                  <a:lnTo>
                    <a:pt x="130" y="60"/>
                  </a:lnTo>
                  <a:cubicBezTo>
                    <a:pt x="127" y="71"/>
                    <a:pt x="119" y="80"/>
                    <a:pt x="109" y="87"/>
                  </a:cubicBezTo>
                  <a:lnTo>
                    <a:pt x="107" y="89"/>
                  </a:lnTo>
                  <a:cubicBezTo>
                    <a:pt x="95" y="95"/>
                    <a:pt x="81" y="99"/>
                    <a:pt x="66" y="99"/>
                  </a:cubicBezTo>
                  <a:cubicBezTo>
                    <a:pt x="63" y="99"/>
                    <a:pt x="60" y="99"/>
                    <a:pt x="57" y="99"/>
                  </a:cubicBezTo>
                  <a:lnTo>
                    <a:pt x="54" y="98"/>
                  </a:lnTo>
                  <a:cubicBezTo>
                    <a:pt x="51" y="98"/>
                    <a:pt x="48" y="97"/>
                    <a:pt x="46" y="97"/>
                  </a:cubicBezTo>
                  <a:cubicBezTo>
                    <a:pt x="35" y="94"/>
                    <a:pt x="26" y="90"/>
                    <a:pt x="19" y="84"/>
                  </a:cubicBezTo>
                  <a:cubicBezTo>
                    <a:pt x="15" y="81"/>
                    <a:pt x="11" y="77"/>
                    <a:pt x="8" y="73"/>
                  </a:cubicBezTo>
                  <a:lnTo>
                    <a:pt x="7" y="71"/>
                  </a:lnTo>
                  <a:cubicBezTo>
                    <a:pt x="3" y="66"/>
                    <a:pt x="1" y="60"/>
                    <a:pt x="1" y="53"/>
                  </a:cubicBezTo>
                  <a:lnTo>
                    <a:pt x="0" y="51"/>
                  </a:lnTo>
                  <a:lnTo>
                    <a:pt x="0" y="50"/>
                  </a:lnTo>
                  <a:cubicBezTo>
                    <a:pt x="0" y="41"/>
                    <a:pt x="3" y="33"/>
                    <a:pt x="8" y="26"/>
                  </a:cubicBezTo>
                  <a:lnTo>
                    <a:pt x="9" y="25"/>
                  </a:lnTo>
                  <a:cubicBezTo>
                    <a:pt x="20" y="11"/>
                    <a:pt x="39" y="1"/>
                    <a:pt x="61" y="0"/>
                  </a:cubicBezTo>
                  <a:lnTo>
                    <a:pt x="64" y="0"/>
                  </a:lnTo>
                  <a:lnTo>
                    <a:pt x="66" y="0"/>
                  </a:lnTo>
                  <a:cubicBezTo>
                    <a:pt x="81" y="0"/>
                    <a:pt x="95" y="4"/>
                    <a:pt x="106" y="10"/>
                  </a:cubicBezTo>
                  <a:lnTo>
                    <a:pt x="108" y="11"/>
                  </a:lnTo>
                  <a:lnTo>
                    <a:pt x="111" y="13"/>
                  </a:lnTo>
                  <a:cubicBezTo>
                    <a:pt x="119" y="19"/>
                    <a:pt x="125" y="26"/>
                    <a:pt x="128" y="33"/>
                  </a:cubicBezTo>
                  <a:cubicBezTo>
                    <a:pt x="130" y="38"/>
                    <a:pt x="132" y="44"/>
                    <a:pt x="132" y="50"/>
                  </a:cubicBezTo>
                </a:path>
              </a:pathLst>
            </a:custGeom>
            <a:solidFill>
              <a:srgbClr val="98AA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661"/>
            <p:cNvSpPr>
              <a:spLocks/>
            </p:cNvSpPr>
            <p:nvPr/>
          </p:nvSpPr>
          <p:spPr bwMode="auto">
            <a:xfrm>
              <a:off x="8961438" y="3560763"/>
              <a:ext cx="117475" cy="88900"/>
            </a:xfrm>
            <a:custGeom>
              <a:avLst/>
              <a:gdLst>
                <a:gd name="T0" fmla="*/ 109 w 109"/>
                <a:gd name="T1" fmla="*/ 41 h 82"/>
                <a:gd name="T2" fmla="*/ 108 w 109"/>
                <a:gd name="T3" fmla="*/ 48 h 82"/>
                <a:gd name="T4" fmla="*/ 108 w 109"/>
                <a:gd name="T5" fmla="*/ 50 h 82"/>
                <a:gd name="T6" fmla="*/ 90 w 109"/>
                <a:gd name="T7" fmla="*/ 73 h 82"/>
                <a:gd name="T8" fmla="*/ 88 w 109"/>
                <a:gd name="T9" fmla="*/ 74 h 82"/>
                <a:gd name="T10" fmla="*/ 55 w 109"/>
                <a:gd name="T11" fmla="*/ 82 h 82"/>
                <a:gd name="T12" fmla="*/ 47 w 109"/>
                <a:gd name="T13" fmla="*/ 82 h 82"/>
                <a:gd name="T14" fmla="*/ 45 w 109"/>
                <a:gd name="T15" fmla="*/ 82 h 82"/>
                <a:gd name="T16" fmla="*/ 38 w 109"/>
                <a:gd name="T17" fmla="*/ 80 h 82"/>
                <a:gd name="T18" fmla="*/ 16 w 109"/>
                <a:gd name="T19" fmla="*/ 70 h 82"/>
                <a:gd name="T20" fmla="*/ 7 w 109"/>
                <a:gd name="T21" fmla="*/ 61 h 82"/>
                <a:gd name="T22" fmla="*/ 6 w 109"/>
                <a:gd name="T23" fmla="*/ 59 h 82"/>
                <a:gd name="T24" fmla="*/ 1 w 109"/>
                <a:gd name="T25" fmla="*/ 44 h 82"/>
                <a:gd name="T26" fmla="*/ 0 w 109"/>
                <a:gd name="T27" fmla="*/ 43 h 82"/>
                <a:gd name="T28" fmla="*/ 0 w 109"/>
                <a:gd name="T29" fmla="*/ 41 h 82"/>
                <a:gd name="T30" fmla="*/ 7 w 109"/>
                <a:gd name="T31" fmla="*/ 22 h 82"/>
                <a:gd name="T32" fmla="*/ 8 w 109"/>
                <a:gd name="T33" fmla="*/ 21 h 82"/>
                <a:gd name="T34" fmla="*/ 50 w 109"/>
                <a:gd name="T35" fmla="*/ 0 h 82"/>
                <a:gd name="T36" fmla="*/ 53 w 109"/>
                <a:gd name="T37" fmla="*/ 0 h 82"/>
                <a:gd name="T38" fmla="*/ 55 w 109"/>
                <a:gd name="T39" fmla="*/ 0 h 82"/>
                <a:gd name="T40" fmla="*/ 88 w 109"/>
                <a:gd name="T41" fmla="*/ 8 h 82"/>
                <a:gd name="T42" fmla="*/ 90 w 109"/>
                <a:gd name="T43" fmla="*/ 9 h 82"/>
                <a:gd name="T44" fmla="*/ 92 w 109"/>
                <a:gd name="T45" fmla="*/ 11 h 82"/>
                <a:gd name="T46" fmla="*/ 106 w 109"/>
                <a:gd name="T47" fmla="*/ 28 h 82"/>
                <a:gd name="T48" fmla="*/ 109 w 109"/>
                <a:gd name="T49"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82">
                  <a:moveTo>
                    <a:pt x="109" y="41"/>
                  </a:moveTo>
                  <a:cubicBezTo>
                    <a:pt x="109" y="44"/>
                    <a:pt x="109" y="46"/>
                    <a:pt x="108" y="48"/>
                  </a:cubicBezTo>
                  <a:lnTo>
                    <a:pt x="108" y="50"/>
                  </a:lnTo>
                  <a:cubicBezTo>
                    <a:pt x="105" y="59"/>
                    <a:pt x="99" y="67"/>
                    <a:pt x="90" y="73"/>
                  </a:cubicBezTo>
                  <a:lnTo>
                    <a:pt x="88" y="74"/>
                  </a:lnTo>
                  <a:cubicBezTo>
                    <a:pt x="79" y="79"/>
                    <a:pt x="67" y="82"/>
                    <a:pt x="55" y="82"/>
                  </a:cubicBezTo>
                  <a:cubicBezTo>
                    <a:pt x="52" y="82"/>
                    <a:pt x="50" y="82"/>
                    <a:pt x="47" y="82"/>
                  </a:cubicBezTo>
                  <a:lnTo>
                    <a:pt x="45" y="82"/>
                  </a:lnTo>
                  <a:cubicBezTo>
                    <a:pt x="42" y="81"/>
                    <a:pt x="40" y="81"/>
                    <a:pt x="38" y="80"/>
                  </a:cubicBezTo>
                  <a:cubicBezTo>
                    <a:pt x="29" y="78"/>
                    <a:pt x="22" y="75"/>
                    <a:pt x="16" y="70"/>
                  </a:cubicBezTo>
                  <a:cubicBezTo>
                    <a:pt x="12" y="67"/>
                    <a:pt x="9" y="64"/>
                    <a:pt x="7" y="61"/>
                  </a:cubicBezTo>
                  <a:lnTo>
                    <a:pt x="6" y="59"/>
                  </a:lnTo>
                  <a:cubicBezTo>
                    <a:pt x="3" y="55"/>
                    <a:pt x="1" y="50"/>
                    <a:pt x="1" y="44"/>
                  </a:cubicBezTo>
                  <a:lnTo>
                    <a:pt x="0" y="43"/>
                  </a:lnTo>
                  <a:lnTo>
                    <a:pt x="0" y="41"/>
                  </a:lnTo>
                  <a:cubicBezTo>
                    <a:pt x="0" y="34"/>
                    <a:pt x="3" y="28"/>
                    <a:pt x="7" y="22"/>
                  </a:cubicBezTo>
                  <a:lnTo>
                    <a:pt x="8" y="21"/>
                  </a:lnTo>
                  <a:cubicBezTo>
                    <a:pt x="16" y="9"/>
                    <a:pt x="32" y="1"/>
                    <a:pt x="50" y="0"/>
                  </a:cubicBezTo>
                  <a:lnTo>
                    <a:pt x="53" y="0"/>
                  </a:lnTo>
                  <a:lnTo>
                    <a:pt x="55" y="0"/>
                  </a:lnTo>
                  <a:cubicBezTo>
                    <a:pt x="67" y="0"/>
                    <a:pt x="79" y="3"/>
                    <a:pt x="88" y="8"/>
                  </a:cubicBezTo>
                  <a:lnTo>
                    <a:pt x="90" y="9"/>
                  </a:lnTo>
                  <a:lnTo>
                    <a:pt x="92" y="11"/>
                  </a:lnTo>
                  <a:cubicBezTo>
                    <a:pt x="99" y="16"/>
                    <a:pt x="103" y="21"/>
                    <a:pt x="106" y="28"/>
                  </a:cubicBezTo>
                  <a:cubicBezTo>
                    <a:pt x="108" y="32"/>
                    <a:pt x="109" y="37"/>
                    <a:pt x="109" y="41"/>
                  </a:cubicBezTo>
                  <a:close/>
                </a:path>
              </a:pathLst>
            </a:custGeom>
            <a:solidFill>
              <a:srgbClr val="BAC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662"/>
            <p:cNvSpPr>
              <a:spLocks/>
            </p:cNvSpPr>
            <p:nvPr/>
          </p:nvSpPr>
          <p:spPr bwMode="auto">
            <a:xfrm>
              <a:off x="8975726" y="3568700"/>
              <a:ext cx="31750" cy="22225"/>
            </a:xfrm>
            <a:custGeom>
              <a:avLst/>
              <a:gdLst>
                <a:gd name="T0" fmla="*/ 26 w 29"/>
                <a:gd name="T1" fmla="*/ 3 h 20"/>
                <a:gd name="T2" fmla="*/ 19 w 29"/>
                <a:gd name="T3" fmla="*/ 15 h 20"/>
                <a:gd name="T4" fmla="*/ 2 w 29"/>
                <a:gd name="T5" fmla="*/ 18 h 20"/>
                <a:gd name="T6" fmla="*/ 9 w 29"/>
                <a:gd name="T7" fmla="*/ 6 h 20"/>
                <a:gd name="T8" fmla="*/ 26 w 29"/>
                <a:gd name="T9" fmla="*/ 3 h 20"/>
              </a:gdLst>
              <a:ahLst/>
              <a:cxnLst>
                <a:cxn ang="0">
                  <a:pos x="T0" y="T1"/>
                </a:cxn>
                <a:cxn ang="0">
                  <a:pos x="T2" y="T3"/>
                </a:cxn>
                <a:cxn ang="0">
                  <a:pos x="T4" y="T5"/>
                </a:cxn>
                <a:cxn ang="0">
                  <a:pos x="T6" y="T7"/>
                </a:cxn>
                <a:cxn ang="0">
                  <a:pos x="T8" y="T9"/>
                </a:cxn>
              </a:cxnLst>
              <a:rect l="0" t="0" r="r" b="b"/>
              <a:pathLst>
                <a:path w="29" h="20">
                  <a:moveTo>
                    <a:pt x="26" y="3"/>
                  </a:moveTo>
                  <a:cubicBezTo>
                    <a:pt x="29" y="5"/>
                    <a:pt x="26" y="11"/>
                    <a:pt x="19" y="15"/>
                  </a:cubicBezTo>
                  <a:cubicBezTo>
                    <a:pt x="13" y="19"/>
                    <a:pt x="5" y="20"/>
                    <a:pt x="2" y="18"/>
                  </a:cubicBezTo>
                  <a:cubicBezTo>
                    <a:pt x="0" y="16"/>
                    <a:pt x="3" y="10"/>
                    <a:pt x="9" y="6"/>
                  </a:cubicBezTo>
                  <a:cubicBezTo>
                    <a:pt x="16" y="2"/>
                    <a:pt x="23" y="0"/>
                    <a:pt x="2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82" name="Group 1481"/>
          <p:cNvGrpSpPr/>
          <p:nvPr/>
        </p:nvGrpSpPr>
        <p:grpSpPr>
          <a:xfrm>
            <a:off x="10012505" y="1618019"/>
            <a:ext cx="450654" cy="249415"/>
            <a:chOff x="6764338" y="3556000"/>
            <a:chExt cx="1173163" cy="649288"/>
          </a:xfrm>
        </p:grpSpPr>
        <p:sp>
          <p:nvSpPr>
            <p:cNvPr id="1483" name="Freeform 663"/>
            <p:cNvSpPr>
              <a:spLocks/>
            </p:cNvSpPr>
            <p:nvPr/>
          </p:nvSpPr>
          <p:spPr bwMode="auto">
            <a:xfrm>
              <a:off x="7140576" y="3556000"/>
              <a:ext cx="195263" cy="266700"/>
            </a:xfrm>
            <a:custGeom>
              <a:avLst/>
              <a:gdLst>
                <a:gd name="T0" fmla="*/ 149 w 181"/>
                <a:gd name="T1" fmla="*/ 91 h 246"/>
                <a:gd name="T2" fmla="*/ 147 w 181"/>
                <a:gd name="T3" fmla="*/ 228 h 246"/>
                <a:gd name="T4" fmla="*/ 31 w 181"/>
                <a:gd name="T5" fmla="*/ 155 h 246"/>
                <a:gd name="T6" fmla="*/ 33 w 181"/>
                <a:gd name="T7" fmla="*/ 18 h 246"/>
                <a:gd name="T8" fmla="*/ 149 w 181"/>
                <a:gd name="T9" fmla="*/ 91 h 246"/>
              </a:gdLst>
              <a:ahLst/>
              <a:cxnLst>
                <a:cxn ang="0">
                  <a:pos x="T0" y="T1"/>
                </a:cxn>
                <a:cxn ang="0">
                  <a:pos x="T2" y="T3"/>
                </a:cxn>
                <a:cxn ang="0">
                  <a:pos x="T4" y="T5"/>
                </a:cxn>
                <a:cxn ang="0">
                  <a:pos x="T6" y="T7"/>
                </a:cxn>
                <a:cxn ang="0">
                  <a:pos x="T8" y="T9"/>
                </a:cxn>
              </a:cxnLst>
              <a:rect l="0" t="0" r="r" b="b"/>
              <a:pathLst>
                <a:path w="181" h="246">
                  <a:moveTo>
                    <a:pt x="149" y="91"/>
                  </a:moveTo>
                  <a:cubicBezTo>
                    <a:pt x="181" y="149"/>
                    <a:pt x="180" y="210"/>
                    <a:pt x="147" y="228"/>
                  </a:cubicBezTo>
                  <a:cubicBezTo>
                    <a:pt x="115" y="246"/>
                    <a:pt x="63" y="213"/>
                    <a:pt x="31" y="155"/>
                  </a:cubicBezTo>
                  <a:cubicBezTo>
                    <a:pt x="0" y="97"/>
                    <a:pt x="1" y="36"/>
                    <a:pt x="33" y="18"/>
                  </a:cubicBezTo>
                  <a:cubicBezTo>
                    <a:pt x="66" y="0"/>
                    <a:pt x="118" y="33"/>
                    <a:pt x="149" y="91"/>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664"/>
            <p:cNvSpPr>
              <a:spLocks/>
            </p:cNvSpPr>
            <p:nvPr/>
          </p:nvSpPr>
          <p:spPr bwMode="auto">
            <a:xfrm>
              <a:off x="6888163" y="3659188"/>
              <a:ext cx="831850" cy="504825"/>
            </a:xfrm>
            <a:custGeom>
              <a:avLst/>
              <a:gdLst>
                <a:gd name="T0" fmla="*/ 468 w 524"/>
                <a:gd name="T1" fmla="*/ 178 h 318"/>
                <a:gd name="T2" fmla="*/ 524 w 524"/>
                <a:gd name="T3" fmla="*/ 172 h 318"/>
                <a:gd name="T4" fmla="*/ 263 w 524"/>
                <a:gd name="T5" fmla="*/ 0 h 318"/>
                <a:gd name="T6" fmla="*/ 45 w 524"/>
                <a:gd name="T7" fmla="*/ 79 h 318"/>
                <a:gd name="T8" fmla="*/ 37 w 524"/>
                <a:gd name="T9" fmla="*/ 123 h 318"/>
                <a:gd name="T10" fmla="*/ 27 w 524"/>
                <a:gd name="T11" fmla="*/ 176 h 318"/>
                <a:gd name="T12" fmla="*/ 0 w 524"/>
                <a:gd name="T13" fmla="*/ 318 h 318"/>
                <a:gd name="T14" fmla="*/ 251 w 524"/>
                <a:gd name="T15" fmla="*/ 318 h 318"/>
                <a:gd name="T16" fmla="*/ 251 w 524"/>
                <a:gd name="T17" fmla="*/ 318 h 318"/>
                <a:gd name="T18" fmla="*/ 468 w 524"/>
                <a:gd name="T19" fmla="*/ 17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318">
                  <a:moveTo>
                    <a:pt x="468" y="178"/>
                  </a:moveTo>
                  <a:lnTo>
                    <a:pt x="524" y="172"/>
                  </a:lnTo>
                  <a:lnTo>
                    <a:pt x="263" y="0"/>
                  </a:lnTo>
                  <a:lnTo>
                    <a:pt x="45" y="79"/>
                  </a:lnTo>
                  <a:lnTo>
                    <a:pt x="37" y="123"/>
                  </a:lnTo>
                  <a:lnTo>
                    <a:pt x="27" y="176"/>
                  </a:lnTo>
                  <a:lnTo>
                    <a:pt x="0" y="318"/>
                  </a:lnTo>
                  <a:lnTo>
                    <a:pt x="251" y="318"/>
                  </a:lnTo>
                  <a:lnTo>
                    <a:pt x="251" y="318"/>
                  </a:lnTo>
                  <a:lnTo>
                    <a:pt x="468" y="178"/>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665"/>
            <p:cNvSpPr>
              <a:spLocks/>
            </p:cNvSpPr>
            <p:nvPr/>
          </p:nvSpPr>
          <p:spPr bwMode="auto">
            <a:xfrm>
              <a:off x="7550151" y="3917950"/>
              <a:ext cx="333375" cy="246063"/>
            </a:xfrm>
            <a:custGeom>
              <a:avLst/>
              <a:gdLst>
                <a:gd name="T0" fmla="*/ 175 w 309"/>
                <a:gd name="T1" fmla="*/ 23 h 228"/>
                <a:gd name="T2" fmla="*/ 75 w 309"/>
                <a:gd name="T3" fmla="*/ 23 h 228"/>
                <a:gd name="T4" fmla="*/ 0 w 309"/>
                <a:gd name="T5" fmla="*/ 228 h 228"/>
                <a:gd name="T6" fmla="*/ 308 w 309"/>
                <a:gd name="T7" fmla="*/ 228 h 228"/>
                <a:gd name="T8" fmla="*/ 309 w 309"/>
                <a:gd name="T9" fmla="*/ 209 h 228"/>
                <a:gd name="T10" fmla="*/ 249 w 309"/>
                <a:gd name="T11" fmla="*/ 78 h 228"/>
                <a:gd name="T12" fmla="*/ 175 w 309"/>
                <a:gd name="T13" fmla="*/ 23 h 228"/>
              </a:gdLst>
              <a:ahLst/>
              <a:cxnLst>
                <a:cxn ang="0">
                  <a:pos x="T0" y="T1"/>
                </a:cxn>
                <a:cxn ang="0">
                  <a:pos x="T2" y="T3"/>
                </a:cxn>
                <a:cxn ang="0">
                  <a:pos x="T4" y="T5"/>
                </a:cxn>
                <a:cxn ang="0">
                  <a:pos x="T6" y="T7"/>
                </a:cxn>
                <a:cxn ang="0">
                  <a:pos x="T8" y="T9"/>
                </a:cxn>
                <a:cxn ang="0">
                  <a:pos x="T10" y="T11"/>
                </a:cxn>
                <a:cxn ang="0">
                  <a:pos x="T12" y="T13"/>
                </a:cxn>
              </a:cxnLst>
              <a:rect l="0" t="0" r="r" b="b"/>
              <a:pathLst>
                <a:path w="309" h="228">
                  <a:moveTo>
                    <a:pt x="175" y="23"/>
                  </a:moveTo>
                  <a:cubicBezTo>
                    <a:pt x="135" y="0"/>
                    <a:pt x="105" y="5"/>
                    <a:pt x="75" y="23"/>
                  </a:cubicBezTo>
                  <a:cubicBezTo>
                    <a:pt x="54" y="84"/>
                    <a:pt x="31" y="188"/>
                    <a:pt x="0" y="228"/>
                  </a:cubicBezTo>
                  <a:lnTo>
                    <a:pt x="308" y="228"/>
                  </a:lnTo>
                  <a:cubicBezTo>
                    <a:pt x="309" y="221"/>
                    <a:pt x="309" y="215"/>
                    <a:pt x="309" y="209"/>
                  </a:cubicBezTo>
                  <a:cubicBezTo>
                    <a:pt x="309" y="161"/>
                    <a:pt x="287" y="116"/>
                    <a:pt x="249" y="78"/>
                  </a:cubicBezTo>
                  <a:cubicBezTo>
                    <a:pt x="229" y="58"/>
                    <a:pt x="203" y="39"/>
                    <a:pt x="175" y="23"/>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Freeform 666"/>
            <p:cNvSpPr>
              <a:spLocks/>
            </p:cNvSpPr>
            <p:nvPr/>
          </p:nvSpPr>
          <p:spPr bwMode="auto">
            <a:xfrm>
              <a:off x="6886576" y="4122738"/>
              <a:ext cx="1050925" cy="82550"/>
            </a:xfrm>
            <a:custGeom>
              <a:avLst/>
              <a:gdLst>
                <a:gd name="T0" fmla="*/ 933 w 970"/>
                <a:gd name="T1" fmla="*/ 75 h 75"/>
                <a:gd name="T2" fmla="*/ 38 w 970"/>
                <a:gd name="T3" fmla="*/ 75 h 75"/>
                <a:gd name="T4" fmla="*/ 0 w 970"/>
                <a:gd name="T5" fmla="*/ 37 h 75"/>
                <a:gd name="T6" fmla="*/ 38 w 970"/>
                <a:gd name="T7" fmla="*/ 0 h 75"/>
                <a:gd name="T8" fmla="*/ 933 w 970"/>
                <a:gd name="T9" fmla="*/ 0 h 75"/>
                <a:gd name="T10" fmla="*/ 970 w 970"/>
                <a:gd name="T11" fmla="*/ 37 h 75"/>
                <a:gd name="T12" fmla="*/ 933 w 970"/>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970" h="75">
                  <a:moveTo>
                    <a:pt x="933" y="75"/>
                  </a:moveTo>
                  <a:lnTo>
                    <a:pt x="38" y="75"/>
                  </a:lnTo>
                  <a:cubicBezTo>
                    <a:pt x="17" y="75"/>
                    <a:pt x="0" y="58"/>
                    <a:pt x="0" y="37"/>
                  </a:cubicBezTo>
                  <a:cubicBezTo>
                    <a:pt x="0" y="17"/>
                    <a:pt x="17" y="0"/>
                    <a:pt x="38" y="0"/>
                  </a:cubicBezTo>
                  <a:lnTo>
                    <a:pt x="933" y="0"/>
                  </a:lnTo>
                  <a:cubicBezTo>
                    <a:pt x="954" y="0"/>
                    <a:pt x="970" y="17"/>
                    <a:pt x="970" y="37"/>
                  </a:cubicBezTo>
                  <a:cubicBezTo>
                    <a:pt x="970" y="58"/>
                    <a:pt x="954" y="75"/>
                    <a:pt x="933" y="75"/>
                  </a:cubicBez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667"/>
            <p:cNvSpPr>
              <a:spLocks/>
            </p:cNvSpPr>
            <p:nvPr/>
          </p:nvSpPr>
          <p:spPr bwMode="auto">
            <a:xfrm>
              <a:off x="6780213" y="3662363"/>
              <a:ext cx="850900" cy="501650"/>
            </a:xfrm>
            <a:custGeom>
              <a:avLst/>
              <a:gdLst>
                <a:gd name="T0" fmla="*/ 786 w 786"/>
                <a:gd name="T1" fmla="*/ 258 h 463"/>
                <a:gd name="T2" fmla="*/ 699 w 786"/>
                <a:gd name="T3" fmla="*/ 374 h 463"/>
                <a:gd name="T4" fmla="*/ 664 w 786"/>
                <a:gd name="T5" fmla="*/ 433 h 463"/>
                <a:gd name="T6" fmla="*/ 650 w 786"/>
                <a:gd name="T7" fmla="*/ 463 h 463"/>
                <a:gd name="T8" fmla="*/ 368 w 786"/>
                <a:gd name="T9" fmla="*/ 463 h 463"/>
                <a:gd name="T10" fmla="*/ 368 w 786"/>
                <a:gd name="T11" fmla="*/ 463 h 463"/>
                <a:gd name="T12" fmla="*/ 0 w 786"/>
                <a:gd name="T13" fmla="*/ 463 h 463"/>
                <a:gd name="T14" fmla="*/ 6 w 786"/>
                <a:gd name="T15" fmla="*/ 433 h 463"/>
                <a:gd name="T16" fmla="*/ 14 w 786"/>
                <a:gd name="T17" fmla="*/ 389 h 463"/>
                <a:gd name="T18" fmla="*/ 30 w 786"/>
                <a:gd name="T19" fmla="*/ 303 h 463"/>
                <a:gd name="T20" fmla="*/ 39 w 786"/>
                <a:gd name="T21" fmla="*/ 254 h 463"/>
                <a:gd name="T22" fmla="*/ 53 w 786"/>
                <a:gd name="T23" fmla="*/ 177 h 463"/>
                <a:gd name="T24" fmla="*/ 66 w 786"/>
                <a:gd name="T25" fmla="*/ 113 h 463"/>
                <a:gd name="T26" fmla="*/ 378 w 786"/>
                <a:gd name="T27" fmla="*/ 0 h 463"/>
                <a:gd name="T28" fmla="*/ 786 w 786"/>
                <a:gd name="T29" fmla="*/ 25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463">
                  <a:moveTo>
                    <a:pt x="786" y="258"/>
                  </a:moveTo>
                  <a:cubicBezTo>
                    <a:pt x="758" y="289"/>
                    <a:pt x="726" y="331"/>
                    <a:pt x="699" y="374"/>
                  </a:cubicBezTo>
                  <a:cubicBezTo>
                    <a:pt x="686" y="394"/>
                    <a:pt x="674" y="414"/>
                    <a:pt x="664" y="433"/>
                  </a:cubicBezTo>
                  <a:cubicBezTo>
                    <a:pt x="659" y="443"/>
                    <a:pt x="654" y="453"/>
                    <a:pt x="650" y="463"/>
                  </a:cubicBezTo>
                  <a:lnTo>
                    <a:pt x="368" y="463"/>
                  </a:lnTo>
                  <a:lnTo>
                    <a:pt x="368" y="463"/>
                  </a:lnTo>
                  <a:lnTo>
                    <a:pt x="0" y="463"/>
                  </a:lnTo>
                  <a:lnTo>
                    <a:pt x="6" y="433"/>
                  </a:lnTo>
                  <a:lnTo>
                    <a:pt x="14" y="389"/>
                  </a:lnTo>
                  <a:lnTo>
                    <a:pt x="30" y="303"/>
                  </a:lnTo>
                  <a:lnTo>
                    <a:pt x="39" y="254"/>
                  </a:lnTo>
                  <a:lnTo>
                    <a:pt x="53" y="177"/>
                  </a:lnTo>
                  <a:lnTo>
                    <a:pt x="66" y="113"/>
                  </a:lnTo>
                  <a:lnTo>
                    <a:pt x="378" y="0"/>
                  </a:lnTo>
                  <a:cubicBezTo>
                    <a:pt x="491" y="112"/>
                    <a:pt x="781" y="255"/>
                    <a:pt x="786" y="25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Freeform 668"/>
            <p:cNvSpPr>
              <a:spLocks/>
            </p:cNvSpPr>
            <p:nvPr/>
          </p:nvSpPr>
          <p:spPr bwMode="auto">
            <a:xfrm>
              <a:off x="7440613" y="3941763"/>
              <a:ext cx="334963" cy="222250"/>
            </a:xfrm>
            <a:custGeom>
              <a:avLst/>
              <a:gdLst>
                <a:gd name="T0" fmla="*/ 176 w 310"/>
                <a:gd name="T1" fmla="*/ 0 h 205"/>
                <a:gd name="T2" fmla="*/ 0 w 310"/>
                <a:gd name="T3" fmla="*/ 205 h 205"/>
                <a:gd name="T4" fmla="*/ 309 w 310"/>
                <a:gd name="T5" fmla="*/ 205 h 205"/>
                <a:gd name="T6" fmla="*/ 310 w 310"/>
                <a:gd name="T7" fmla="*/ 186 h 205"/>
                <a:gd name="T8" fmla="*/ 250 w 310"/>
                <a:gd name="T9" fmla="*/ 55 h 205"/>
                <a:gd name="T10" fmla="*/ 176 w 310"/>
                <a:gd name="T11" fmla="*/ 0 h 205"/>
              </a:gdLst>
              <a:ahLst/>
              <a:cxnLst>
                <a:cxn ang="0">
                  <a:pos x="T0" y="T1"/>
                </a:cxn>
                <a:cxn ang="0">
                  <a:pos x="T2" y="T3"/>
                </a:cxn>
                <a:cxn ang="0">
                  <a:pos x="T4" y="T5"/>
                </a:cxn>
                <a:cxn ang="0">
                  <a:pos x="T6" y="T7"/>
                </a:cxn>
                <a:cxn ang="0">
                  <a:pos x="T8" y="T9"/>
                </a:cxn>
                <a:cxn ang="0">
                  <a:pos x="T10" y="T11"/>
                </a:cxn>
              </a:cxnLst>
              <a:rect l="0" t="0" r="r" b="b"/>
              <a:pathLst>
                <a:path w="310" h="205">
                  <a:moveTo>
                    <a:pt x="176" y="0"/>
                  </a:moveTo>
                  <a:cubicBezTo>
                    <a:pt x="75" y="55"/>
                    <a:pt x="12" y="142"/>
                    <a:pt x="0" y="205"/>
                  </a:cubicBezTo>
                  <a:lnTo>
                    <a:pt x="309" y="205"/>
                  </a:lnTo>
                  <a:cubicBezTo>
                    <a:pt x="310" y="198"/>
                    <a:pt x="310" y="192"/>
                    <a:pt x="310" y="186"/>
                  </a:cubicBezTo>
                  <a:cubicBezTo>
                    <a:pt x="310" y="138"/>
                    <a:pt x="288" y="93"/>
                    <a:pt x="250" y="55"/>
                  </a:cubicBezTo>
                  <a:cubicBezTo>
                    <a:pt x="229" y="35"/>
                    <a:pt x="204" y="16"/>
                    <a:pt x="176" y="0"/>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669"/>
            <p:cNvSpPr>
              <a:spLocks/>
            </p:cNvSpPr>
            <p:nvPr/>
          </p:nvSpPr>
          <p:spPr bwMode="auto">
            <a:xfrm>
              <a:off x="6823076" y="3576638"/>
              <a:ext cx="428625" cy="406400"/>
            </a:xfrm>
            <a:custGeom>
              <a:avLst/>
              <a:gdLst>
                <a:gd name="T0" fmla="*/ 0 w 397"/>
                <a:gd name="T1" fmla="*/ 317 h 375"/>
                <a:gd name="T2" fmla="*/ 16 w 397"/>
                <a:gd name="T3" fmla="*/ 240 h 375"/>
                <a:gd name="T4" fmla="*/ 29 w 397"/>
                <a:gd name="T5" fmla="*/ 176 h 375"/>
                <a:gd name="T6" fmla="*/ 327 w 397"/>
                <a:gd name="T7" fmla="*/ 0 h 375"/>
                <a:gd name="T8" fmla="*/ 397 w 397"/>
                <a:gd name="T9" fmla="*/ 95 h 375"/>
                <a:gd name="T10" fmla="*/ 0 w 397"/>
                <a:gd name="T11" fmla="*/ 317 h 375"/>
              </a:gdLst>
              <a:ahLst/>
              <a:cxnLst>
                <a:cxn ang="0">
                  <a:pos x="T0" y="T1"/>
                </a:cxn>
                <a:cxn ang="0">
                  <a:pos x="T2" y="T3"/>
                </a:cxn>
                <a:cxn ang="0">
                  <a:pos x="T4" y="T5"/>
                </a:cxn>
                <a:cxn ang="0">
                  <a:pos x="T6" y="T7"/>
                </a:cxn>
                <a:cxn ang="0">
                  <a:pos x="T8" y="T9"/>
                </a:cxn>
                <a:cxn ang="0">
                  <a:pos x="T10" y="T11"/>
                </a:cxn>
              </a:cxnLst>
              <a:rect l="0" t="0" r="r" b="b"/>
              <a:pathLst>
                <a:path w="397" h="375">
                  <a:moveTo>
                    <a:pt x="0" y="317"/>
                  </a:moveTo>
                  <a:lnTo>
                    <a:pt x="16" y="240"/>
                  </a:lnTo>
                  <a:lnTo>
                    <a:pt x="29" y="176"/>
                  </a:lnTo>
                  <a:lnTo>
                    <a:pt x="327" y="0"/>
                  </a:lnTo>
                  <a:lnTo>
                    <a:pt x="397" y="95"/>
                  </a:lnTo>
                  <a:cubicBezTo>
                    <a:pt x="397" y="95"/>
                    <a:pt x="96" y="375"/>
                    <a:pt x="0" y="317"/>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Freeform 670"/>
            <p:cNvSpPr>
              <a:spLocks/>
            </p:cNvSpPr>
            <p:nvPr/>
          </p:nvSpPr>
          <p:spPr bwMode="auto">
            <a:xfrm>
              <a:off x="7224713" y="3641725"/>
              <a:ext cx="204788" cy="125413"/>
            </a:xfrm>
            <a:custGeom>
              <a:avLst/>
              <a:gdLst>
                <a:gd name="T0" fmla="*/ 28 w 189"/>
                <a:gd name="T1" fmla="*/ 115 h 115"/>
                <a:gd name="T2" fmla="*/ 16 w 189"/>
                <a:gd name="T3" fmla="*/ 112 h 115"/>
                <a:gd name="T4" fmla="*/ 7 w 189"/>
                <a:gd name="T5" fmla="*/ 77 h 115"/>
                <a:gd name="T6" fmla="*/ 173 w 189"/>
                <a:gd name="T7" fmla="*/ 34 h 115"/>
                <a:gd name="T8" fmla="*/ 182 w 189"/>
                <a:gd name="T9" fmla="*/ 68 h 115"/>
                <a:gd name="T10" fmla="*/ 148 w 189"/>
                <a:gd name="T11" fmla="*/ 77 h 115"/>
                <a:gd name="T12" fmla="*/ 50 w 189"/>
                <a:gd name="T13" fmla="*/ 103 h 115"/>
                <a:gd name="T14" fmla="*/ 28 w 189"/>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15">
                  <a:moveTo>
                    <a:pt x="28" y="115"/>
                  </a:moveTo>
                  <a:cubicBezTo>
                    <a:pt x="24" y="115"/>
                    <a:pt x="20" y="114"/>
                    <a:pt x="16" y="112"/>
                  </a:cubicBezTo>
                  <a:cubicBezTo>
                    <a:pt x="4" y="105"/>
                    <a:pt x="0" y="89"/>
                    <a:pt x="7" y="77"/>
                  </a:cubicBezTo>
                  <a:cubicBezTo>
                    <a:pt x="41" y="19"/>
                    <a:pt x="115" y="0"/>
                    <a:pt x="173" y="34"/>
                  </a:cubicBezTo>
                  <a:cubicBezTo>
                    <a:pt x="185" y="41"/>
                    <a:pt x="189" y="56"/>
                    <a:pt x="182" y="68"/>
                  </a:cubicBezTo>
                  <a:cubicBezTo>
                    <a:pt x="175" y="80"/>
                    <a:pt x="160" y="84"/>
                    <a:pt x="148" y="77"/>
                  </a:cubicBezTo>
                  <a:cubicBezTo>
                    <a:pt x="114" y="57"/>
                    <a:pt x="70" y="69"/>
                    <a:pt x="50" y="103"/>
                  </a:cubicBezTo>
                  <a:cubicBezTo>
                    <a:pt x="45" y="111"/>
                    <a:pt x="37" y="115"/>
                    <a:pt x="28" y="115"/>
                  </a:cubicBezTo>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671"/>
            <p:cNvSpPr>
              <a:spLocks/>
            </p:cNvSpPr>
            <p:nvPr/>
          </p:nvSpPr>
          <p:spPr bwMode="auto">
            <a:xfrm>
              <a:off x="7240588" y="3657600"/>
              <a:ext cx="173038" cy="96838"/>
            </a:xfrm>
            <a:custGeom>
              <a:avLst/>
              <a:gdLst>
                <a:gd name="T0" fmla="*/ 14 w 161"/>
                <a:gd name="T1" fmla="*/ 89 h 89"/>
                <a:gd name="T2" fmla="*/ 8 w 161"/>
                <a:gd name="T3" fmla="*/ 87 h 89"/>
                <a:gd name="T4" fmla="*/ 3 w 161"/>
                <a:gd name="T5" fmla="*/ 70 h 89"/>
                <a:gd name="T6" fmla="*/ 153 w 161"/>
                <a:gd name="T7" fmla="*/ 31 h 89"/>
                <a:gd name="T8" fmla="*/ 157 w 161"/>
                <a:gd name="T9" fmla="*/ 48 h 89"/>
                <a:gd name="T10" fmla="*/ 140 w 161"/>
                <a:gd name="T11" fmla="*/ 52 h 89"/>
                <a:gd name="T12" fmla="*/ 25 w 161"/>
                <a:gd name="T13" fmla="*/ 82 h 89"/>
                <a:gd name="T14" fmla="*/ 14 w 161"/>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89">
                  <a:moveTo>
                    <a:pt x="14" y="89"/>
                  </a:moveTo>
                  <a:cubicBezTo>
                    <a:pt x="12" y="89"/>
                    <a:pt x="10" y="88"/>
                    <a:pt x="8" y="87"/>
                  </a:cubicBezTo>
                  <a:cubicBezTo>
                    <a:pt x="2" y="83"/>
                    <a:pt x="0" y="76"/>
                    <a:pt x="3" y="70"/>
                  </a:cubicBezTo>
                  <a:cubicBezTo>
                    <a:pt x="34" y="18"/>
                    <a:pt x="101" y="0"/>
                    <a:pt x="153" y="31"/>
                  </a:cubicBezTo>
                  <a:cubicBezTo>
                    <a:pt x="159" y="34"/>
                    <a:pt x="161" y="42"/>
                    <a:pt x="157" y="48"/>
                  </a:cubicBezTo>
                  <a:cubicBezTo>
                    <a:pt x="154" y="54"/>
                    <a:pt x="146" y="56"/>
                    <a:pt x="140" y="52"/>
                  </a:cubicBezTo>
                  <a:cubicBezTo>
                    <a:pt x="100" y="29"/>
                    <a:pt x="49" y="42"/>
                    <a:pt x="25" y="82"/>
                  </a:cubicBezTo>
                  <a:cubicBezTo>
                    <a:pt x="23" y="86"/>
                    <a:pt x="19" y="89"/>
                    <a:pt x="14"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672"/>
            <p:cNvSpPr>
              <a:spLocks/>
            </p:cNvSpPr>
            <p:nvPr/>
          </p:nvSpPr>
          <p:spPr bwMode="auto">
            <a:xfrm>
              <a:off x="7335838" y="3721100"/>
              <a:ext cx="206375" cy="123825"/>
            </a:xfrm>
            <a:custGeom>
              <a:avLst/>
              <a:gdLst>
                <a:gd name="T0" fmla="*/ 29 w 190"/>
                <a:gd name="T1" fmla="*/ 115 h 115"/>
                <a:gd name="T2" fmla="*/ 16 w 190"/>
                <a:gd name="T3" fmla="*/ 112 h 115"/>
                <a:gd name="T4" fmla="*/ 7 w 190"/>
                <a:gd name="T5" fmla="*/ 77 h 115"/>
                <a:gd name="T6" fmla="*/ 174 w 190"/>
                <a:gd name="T7" fmla="*/ 34 h 115"/>
                <a:gd name="T8" fmla="*/ 183 w 190"/>
                <a:gd name="T9" fmla="*/ 68 h 115"/>
                <a:gd name="T10" fmla="*/ 149 w 190"/>
                <a:gd name="T11" fmla="*/ 77 h 115"/>
                <a:gd name="T12" fmla="*/ 51 w 190"/>
                <a:gd name="T13" fmla="*/ 103 h 115"/>
                <a:gd name="T14" fmla="*/ 29 w 190"/>
                <a:gd name="T15" fmla="*/ 11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15">
                  <a:moveTo>
                    <a:pt x="29" y="115"/>
                  </a:moveTo>
                  <a:cubicBezTo>
                    <a:pt x="25" y="115"/>
                    <a:pt x="20" y="114"/>
                    <a:pt x="16" y="112"/>
                  </a:cubicBezTo>
                  <a:cubicBezTo>
                    <a:pt x="4" y="105"/>
                    <a:pt x="0" y="89"/>
                    <a:pt x="7" y="77"/>
                  </a:cubicBezTo>
                  <a:cubicBezTo>
                    <a:pt x="41" y="19"/>
                    <a:pt x="116" y="0"/>
                    <a:pt x="174" y="34"/>
                  </a:cubicBezTo>
                  <a:cubicBezTo>
                    <a:pt x="186" y="41"/>
                    <a:pt x="190" y="56"/>
                    <a:pt x="183" y="68"/>
                  </a:cubicBezTo>
                  <a:cubicBezTo>
                    <a:pt x="176" y="80"/>
                    <a:pt x="161" y="84"/>
                    <a:pt x="149" y="77"/>
                  </a:cubicBezTo>
                  <a:cubicBezTo>
                    <a:pt x="114" y="57"/>
                    <a:pt x="71" y="69"/>
                    <a:pt x="51" y="103"/>
                  </a:cubicBezTo>
                  <a:cubicBezTo>
                    <a:pt x="46" y="111"/>
                    <a:pt x="38" y="115"/>
                    <a:pt x="29" y="115"/>
                  </a:cubicBezTo>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673"/>
            <p:cNvSpPr>
              <a:spLocks/>
            </p:cNvSpPr>
            <p:nvPr/>
          </p:nvSpPr>
          <p:spPr bwMode="auto">
            <a:xfrm>
              <a:off x="7353301" y="3735388"/>
              <a:ext cx="173038" cy="95250"/>
            </a:xfrm>
            <a:custGeom>
              <a:avLst/>
              <a:gdLst>
                <a:gd name="T0" fmla="*/ 14 w 160"/>
                <a:gd name="T1" fmla="*/ 88 h 88"/>
                <a:gd name="T2" fmla="*/ 8 w 160"/>
                <a:gd name="T3" fmla="*/ 87 h 88"/>
                <a:gd name="T4" fmla="*/ 3 w 160"/>
                <a:gd name="T5" fmla="*/ 70 h 88"/>
                <a:gd name="T6" fmla="*/ 153 w 160"/>
                <a:gd name="T7" fmla="*/ 30 h 88"/>
                <a:gd name="T8" fmla="*/ 157 w 160"/>
                <a:gd name="T9" fmla="*/ 48 h 88"/>
                <a:gd name="T10" fmla="*/ 140 w 160"/>
                <a:gd name="T11" fmla="*/ 52 h 88"/>
                <a:gd name="T12" fmla="*/ 25 w 160"/>
                <a:gd name="T13" fmla="*/ 82 h 88"/>
                <a:gd name="T14" fmla="*/ 14 w 16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88">
                  <a:moveTo>
                    <a:pt x="14" y="88"/>
                  </a:moveTo>
                  <a:cubicBezTo>
                    <a:pt x="12" y="88"/>
                    <a:pt x="10" y="88"/>
                    <a:pt x="8" y="87"/>
                  </a:cubicBezTo>
                  <a:cubicBezTo>
                    <a:pt x="2" y="83"/>
                    <a:pt x="0" y="76"/>
                    <a:pt x="3" y="70"/>
                  </a:cubicBezTo>
                  <a:cubicBezTo>
                    <a:pt x="34" y="18"/>
                    <a:pt x="101" y="0"/>
                    <a:pt x="153" y="30"/>
                  </a:cubicBezTo>
                  <a:cubicBezTo>
                    <a:pt x="158" y="34"/>
                    <a:pt x="160" y="42"/>
                    <a:pt x="157" y="48"/>
                  </a:cubicBezTo>
                  <a:cubicBezTo>
                    <a:pt x="154" y="54"/>
                    <a:pt x="146" y="56"/>
                    <a:pt x="140" y="52"/>
                  </a:cubicBezTo>
                  <a:cubicBezTo>
                    <a:pt x="100" y="29"/>
                    <a:pt x="48" y="42"/>
                    <a:pt x="25" y="82"/>
                  </a:cubicBezTo>
                  <a:cubicBezTo>
                    <a:pt x="23" y="86"/>
                    <a:pt x="18" y="88"/>
                    <a:pt x="14" y="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674"/>
            <p:cNvSpPr>
              <a:spLocks/>
            </p:cNvSpPr>
            <p:nvPr/>
          </p:nvSpPr>
          <p:spPr bwMode="auto">
            <a:xfrm>
              <a:off x="7435851" y="3798888"/>
              <a:ext cx="204788" cy="127000"/>
            </a:xfrm>
            <a:custGeom>
              <a:avLst/>
              <a:gdLst>
                <a:gd name="T0" fmla="*/ 28 w 189"/>
                <a:gd name="T1" fmla="*/ 116 h 116"/>
                <a:gd name="T2" fmla="*/ 16 w 189"/>
                <a:gd name="T3" fmla="*/ 112 h 116"/>
                <a:gd name="T4" fmla="*/ 7 w 189"/>
                <a:gd name="T5" fmla="*/ 78 h 116"/>
                <a:gd name="T6" fmla="*/ 173 w 189"/>
                <a:gd name="T7" fmla="*/ 34 h 116"/>
                <a:gd name="T8" fmla="*/ 182 w 189"/>
                <a:gd name="T9" fmla="*/ 68 h 116"/>
                <a:gd name="T10" fmla="*/ 148 w 189"/>
                <a:gd name="T11" fmla="*/ 77 h 116"/>
                <a:gd name="T12" fmla="*/ 50 w 189"/>
                <a:gd name="T13" fmla="*/ 103 h 116"/>
                <a:gd name="T14" fmla="*/ 28 w 189"/>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16">
                  <a:moveTo>
                    <a:pt x="28" y="116"/>
                  </a:moveTo>
                  <a:cubicBezTo>
                    <a:pt x="24" y="116"/>
                    <a:pt x="20" y="114"/>
                    <a:pt x="16" y="112"/>
                  </a:cubicBezTo>
                  <a:cubicBezTo>
                    <a:pt x="4" y="105"/>
                    <a:pt x="0" y="90"/>
                    <a:pt x="7" y="78"/>
                  </a:cubicBezTo>
                  <a:cubicBezTo>
                    <a:pt x="40" y="20"/>
                    <a:pt x="115" y="0"/>
                    <a:pt x="173" y="34"/>
                  </a:cubicBezTo>
                  <a:cubicBezTo>
                    <a:pt x="185" y="41"/>
                    <a:pt x="189" y="56"/>
                    <a:pt x="182" y="68"/>
                  </a:cubicBezTo>
                  <a:cubicBezTo>
                    <a:pt x="175" y="80"/>
                    <a:pt x="160" y="84"/>
                    <a:pt x="148" y="77"/>
                  </a:cubicBezTo>
                  <a:cubicBezTo>
                    <a:pt x="114" y="58"/>
                    <a:pt x="70" y="69"/>
                    <a:pt x="50" y="103"/>
                  </a:cubicBezTo>
                  <a:cubicBezTo>
                    <a:pt x="45" y="111"/>
                    <a:pt x="37" y="116"/>
                    <a:pt x="28" y="116"/>
                  </a:cubicBezTo>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675"/>
            <p:cNvSpPr>
              <a:spLocks/>
            </p:cNvSpPr>
            <p:nvPr/>
          </p:nvSpPr>
          <p:spPr bwMode="auto">
            <a:xfrm>
              <a:off x="7451726" y="3816350"/>
              <a:ext cx="173038" cy="95250"/>
            </a:xfrm>
            <a:custGeom>
              <a:avLst/>
              <a:gdLst>
                <a:gd name="T0" fmla="*/ 14 w 161"/>
                <a:gd name="T1" fmla="*/ 88 h 88"/>
                <a:gd name="T2" fmla="*/ 8 w 161"/>
                <a:gd name="T3" fmla="*/ 86 h 88"/>
                <a:gd name="T4" fmla="*/ 3 w 161"/>
                <a:gd name="T5" fmla="*/ 69 h 88"/>
                <a:gd name="T6" fmla="*/ 153 w 161"/>
                <a:gd name="T7" fmla="*/ 30 h 88"/>
                <a:gd name="T8" fmla="*/ 157 w 161"/>
                <a:gd name="T9" fmla="*/ 47 h 88"/>
                <a:gd name="T10" fmla="*/ 140 w 161"/>
                <a:gd name="T11" fmla="*/ 52 h 88"/>
                <a:gd name="T12" fmla="*/ 25 w 161"/>
                <a:gd name="T13" fmla="*/ 82 h 88"/>
                <a:gd name="T14" fmla="*/ 14 w 161"/>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88">
                  <a:moveTo>
                    <a:pt x="14" y="88"/>
                  </a:moveTo>
                  <a:cubicBezTo>
                    <a:pt x="12" y="88"/>
                    <a:pt x="10" y="87"/>
                    <a:pt x="8" y="86"/>
                  </a:cubicBezTo>
                  <a:cubicBezTo>
                    <a:pt x="2" y="83"/>
                    <a:pt x="0" y="75"/>
                    <a:pt x="3" y="69"/>
                  </a:cubicBezTo>
                  <a:cubicBezTo>
                    <a:pt x="34" y="17"/>
                    <a:pt x="101" y="0"/>
                    <a:pt x="153" y="30"/>
                  </a:cubicBezTo>
                  <a:cubicBezTo>
                    <a:pt x="159" y="33"/>
                    <a:pt x="161" y="41"/>
                    <a:pt x="157" y="47"/>
                  </a:cubicBezTo>
                  <a:cubicBezTo>
                    <a:pt x="154" y="53"/>
                    <a:pt x="146" y="55"/>
                    <a:pt x="140" y="52"/>
                  </a:cubicBezTo>
                  <a:cubicBezTo>
                    <a:pt x="100" y="28"/>
                    <a:pt x="48" y="42"/>
                    <a:pt x="25" y="82"/>
                  </a:cubicBezTo>
                  <a:cubicBezTo>
                    <a:pt x="23" y="86"/>
                    <a:pt x="18" y="88"/>
                    <a:pt x="14" y="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676"/>
            <p:cNvSpPr>
              <a:spLocks/>
            </p:cNvSpPr>
            <p:nvPr/>
          </p:nvSpPr>
          <p:spPr bwMode="auto">
            <a:xfrm>
              <a:off x="6780213" y="3862388"/>
              <a:ext cx="558800" cy="301625"/>
            </a:xfrm>
            <a:custGeom>
              <a:avLst/>
              <a:gdLst>
                <a:gd name="T0" fmla="*/ 457 w 517"/>
                <a:gd name="T1" fmla="*/ 249 h 279"/>
                <a:gd name="T2" fmla="*/ 436 w 517"/>
                <a:gd name="T3" fmla="*/ 279 h 279"/>
                <a:gd name="T4" fmla="*/ 368 w 517"/>
                <a:gd name="T5" fmla="*/ 279 h 279"/>
                <a:gd name="T6" fmla="*/ 368 w 517"/>
                <a:gd name="T7" fmla="*/ 279 h 279"/>
                <a:gd name="T8" fmla="*/ 0 w 517"/>
                <a:gd name="T9" fmla="*/ 279 h 279"/>
                <a:gd name="T10" fmla="*/ 6 w 517"/>
                <a:gd name="T11" fmla="*/ 249 h 279"/>
                <a:gd name="T12" fmla="*/ 14 w 517"/>
                <a:gd name="T13" fmla="*/ 205 h 279"/>
                <a:gd name="T14" fmla="*/ 46 w 517"/>
                <a:gd name="T15" fmla="*/ 178 h 279"/>
                <a:gd name="T16" fmla="*/ 262 w 517"/>
                <a:gd name="T17" fmla="*/ 49 h 279"/>
                <a:gd name="T18" fmla="*/ 497 w 517"/>
                <a:gd name="T19" fmla="*/ 47 h 279"/>
                <a:gd name="T20" fmla="*/ 513 w 517"/>
                <a:gd name="T21" fmla="*/ 89 h 279"/>
                <a:gd name="T22" fmla="*/ 457 w 517"/>
                <a:gd name="T23" fmla="*/ 24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279">
                  <a:moveTo>
                    <a:pt x="457" y="249"/>
                  </a:moveTo>
                  <a:cubicBezTo>
                    <a:pt x="451" y="259"/>
                    <a:pt x="444" y="269"/>
                    <a:pt x="436" y="279"/>
                  </a:cubicBezTo>
                  <a:lnTo>
                    <a:pt x="368" y="279"/>
                  </a:lnTo>
                  <a:lnTo>
                    <a:pt x="368" y="279"/>
                  </a:lnTo>
                  <a:lnTo>
                    <a:pt x="0" y="279"/>
                  </a:lnTo>
                  <a:lnTo>
                    <a:pt x="6" y="249"/>
                  </a:lnTo>
                  <a:lnTo>
                    <a:pt x="14" y="205"/>
                  </a:lnTo>
                  <a:cubicBezTo>
                    <a:pt x="24" y="196"/>
                    <a:pt x="35" y="187"/>
                    <a:pt x="46" y="178"/>
                  </a:cubicBezTo>
                  <a:cubicBezTo>
                    <a:pt x="119" y="121"/>
                    <a:pt x="194" y="77"/>
                    <a:pt x="262" y="49"/>
                  </a:cubicBezTo>
                  <a:cubicBezTo>
                    <a:pt x="370" y="4"/>
                    <a:pt x="460" y="0"/>
                    <a:pt x="497" y="47"/>
                  </a:cubicBezTo>
                  <a:cubicBezTo>
                    <a:pt x="506" y="58"/>
                    <a:pt x="511" y="73"/>
                    <a:pt x="513" y="89"/>
                  </a:cubicBezTo>
                  <a:cubicBezTo>
                    <a:pt x="517" y="132"/>
                    <a:pt x="497" y="188"/>
                    <a:pt x="457" y="249"/>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677"/>
            <p:cNvSpPr>
              <a:spLocks/>
            </p:cNvSpPr>
            <p:nvPr/>
          </p:nvSpPr>
          <p:spPr bwMode="auto">
            <a:xfrm>
              <a:off x="6851651" y="3662363"/>
              <a:ext cx="298450" cy="242888"/>
            </a:xfrm>
            <a:custGeom>
              <a:avLst/>
              <a:gdLst>
                <a:gd name="T0" fmla="*/ 11 w 276"/>
                <a:gd name="T1" fmla="*/ 141 h 224"/>
                <a:gd name="T2" fmla="*/ 0 w 276"/>
                <a:gd name="T3" fmla="*/ 224 h 224"/>
                <a:gd name="T4" fmla="*/ 157 w 276"/>
                <a:gd name="T5" fmla="*/ 146 h 224"/>
                <a:gd name="T6" fmla="*/ 276 w 276"/>
                <a:gd name="T7" fmla="*/ 56 h 224"/>
                <a:gd name="T8" fmla="*/ 242 w 276"/>
                <a:gd name="T9" fmla="*/ 0 h 224"/>
                <a:gd name="T10" fmla="*/ 11 w 276"/>
                <a:gd name="T11" fmla="*/ 141 h 224"/>
              </a:gdLst>
              <a:ahLst/>
              <a:cxnLst>
                <a:cxn ang="0">
                  <a:pos x="T0" y="T1"/>
                </a:cxn>
                <a:cxn ang="0">
                  <a:pos x="T2" y="T3"/>
                </a:cxn>
                <a:cxn ang="0">
                  <a:pos x="T4" y="T5"/>
                </a:cxn>
                <a:cxn ang="0">
                  <a:pos x="T6" y="T7"/>
                </a:cxn>
                <a:cxn ang="0">
                  <a:pos x="T8" y="T9"/>
                </a:cxn>
                <a:cxn ang="0">
                  <a:pos x="T10" y="T11"/>
                </a:cxn>
              </a:cxnLst>
              <a:rect l="0" t="0" r="r" b="b"/>
              <a:pathLst>
                <a:path w="276" h="224">
                  <a:moveTo>
                    <a:pt x="11" y="141"/>
                  </a:moveTo>
                  <a:lnTo>
                    <a:pt x="0" y="224"/>
                  </a:lnTo>
                  <a:cubicBezTo>
                    <a:pt x="0" y="224"/>
                    <a:pt x="69" y="208"/>
                    <a:pt x="157" y="146"/>
                  </a:cubicBezTo>
                  <a:cubicBezTo>
                    <a:pt x="242" y="87"/>
                    <a:pt x="276" y="56"/>
                    <a:pt x="276" y="56"/>
                  </a:cubicBezTo>
                  <a:lnTo>
                    <a:pt x="242" y="0"/>
                  </a:lnTo>
                  <a:lnTo>
                    <a:pt x="11" y="141"/>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Rectangle 678"/>
            <p:cNvSpPr>
              <a:spLocks noChangeArrowheads="1"/>
            </p:cNvSpPr>
            <p:nvPr/>
          </p:nvSpPr>
          <p:spPr bwMode="auto">
            <a:xfrm>
              <a:off x="7126288" y="3806825"/>
              <a:ext cx="11113" cy="127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679"/>
            <p:cNvSpPr>
              <a:spLocks/>
            </p:cNvSpPr>
            <p:nvPr/>
          </p:nvSpPr>
          <p:spPr bwMode="auto">
            <a:xfrm>
              <a:off x="6786563" y="3914775"/>
              <a:ext cx="804863" cy="217488"/>
            </a:xfrm>
            <a:custGeom>
              <a:avLst/>
              <a:gdLst>
                <a:gd name="T0" fmla="*/ 744 w 744"/>
                <a:gd name="T1" fmla="*/ 200 h 200"/>
                <a:gd name="T2" fmla="*/ 0 w 744"/>
                <a:gd name="T3" fmla="*/ 200 h 200"/>
                <a:gd name="T4" fmla="*/ 8 w 744"/>
                <a:gd name="T5" fmla="*/ 156 h 200"/>
                <a:gd name="T6" fmla="*/ 40 w 744"/>
                <a:gd name="T7" fmla="*/ 129 h 200"/>
                <a:gd name="T8" fmla="*/ 256 w 744"/>
                <a:gd name="T9" fmla="*/ 0 h 200"/>
                <a:gd name="T10" fmla="*/ 277 w 744"/>
                <a:gd name="T11" fmla="*/ 113 h 200"/>
                <a:gd name="T12" fmla="*/ 444 w 744"/>
                <a:gd name="T13" fmla="*/ 5 h 200"/>
                <a:gd name="T14" fmla="*/ 507 w 744"/>
                <a:gd name="T15" fmla="*/ 40 h 200"/>
                <a:gd name="T16" fmla="*/ 560 w 744"/>
                <a:gd name="T17" fmla="*/ 68 h 200"/>
                <a:gd name="T18" fmla="*/ 693 w 744"/>
                <a:gd name="T19" fmla="*/ 141 h 200"/>
                <a:gd name="T20" fmla="*/ 744 w 744"/>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4" h="200">
                  <a:moveTo>
                    <a:pt x="744" y="200"/>
                  </a:moveTo>
                  <a:lnTo>
                    <a:pt x="0" y="200"/>
                  </a:lnTo>
                  <a:lnTo>
                    <a:pt x="8" y="156"/>
                  </a:lnTo>
                  <a:cubicBezTo>
                    <a:pt x="18" y="147"/>
                    <a:pt x="29" y="138"/>
                    <a:pt x="40" y="129"/>
                  </a:cubicBezTo>
                  <a:cubicBezTo>
                    <a:pt x="113" y="72"/>
                    <a:pt x="188" y="28"/>
                    <a:pt x="256" y="0"/>
                  </a:cubicBezTo>
                  <a:cubicBezTo>
                    <a:pt x="234" y="45"/>
                    <a:pt x="227" y="93"/>
                    <a:pt x="277" y="113"/>
                  </a:cubicBezTo>
                  <a:cubicBezTo>
                    <a:pt x="384" y="155"/>
                    <a:pt x="444" y="5"/>
                    <a:pt x="444" y="5"/>
                  </a:cubicBezTo>
                  <a:cubicBezTo>
                    <a:pt x="444" y="5"/>
                    <a:pt x="470" y="20"/>
                    <a:pt x="507" y="40"/>
                  </a:cubicBezTo>
                  <a:cubicBezTo>
                    <a:pt x="523" y="49"/>
                    <a:pt x="541" y="58"/>
                    <a:pt x="560" y="68"/>
                  </a:cubicBezTo>
                  <a:cubicBezTo>
                    <a:pt x="624" y="95"/>
                    <a:pt x="665" y="120"/>
                    <a:pt x="693" y="141"/>
                  </a:cubicBezTo>
                  <a:cubicBezTo>
                    <a:pt x="741" y="177"/>
                    <a:pt x="744" y="200"/>
                    <a:pt x="744" y="200"/>
                  </a:cubicBez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680"/>
            <p:cNvSpPr>
              <a:spLocks/>
            </p:cNvSpPr>
            <p:nvPr/>
          </p:nvSpPr>
          <p:spPr bwMode="auto">
            <a:xfrm>
              <a:off x="6764338" y="4122738"/>
              <a:ext cx="1050925" cy="82550"/>
            </a:xfrm>
            <a:custGeom>
              <a:avLst/>
              <a:gdLst>
                <a:gd name="T0" fmla="*/ 933 w 971"/>
                <a:gd name="T1" fmla="*/ 75 h 75"/>
                <a:gd name="T2" fmla="*/ 38 w 971"/>
                <a:gd name="T3" fmla="*/ 75 h 75"/>
                <a:gd name="T4" fmla="*/ 0 w 971"/>
                <a:gd name="T5" fmla="*/ 37 h 75"/>
                <a:gd name="T6" fmla="*/ 38 w 971"/>
                <a:gd name="T7" fmla="*/ 0 h 75"/>
                <a:gd name="T8" fmla="*/ 933 w 971"/>
                <a:gd name="T9" fmla="*/ 0 h 75"/>
                <a:gd name="T10" fmla="*/ 971 w 971"/>
                <a:gd name="T11" fmla="*/ 37 h 75"/>
                <a:gd name="T12" fmla="*/ 933 w 971"/>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971" h="75">
                  <a:moveTo>
                    <a:pt x="933" y="75"/>
                  </a:moveTo>
                  <a:lnTo>
                    <a:pt x="38" y="75"/>
                  </a:lnTo>
                  <a:cubicBezTo>
                    <a:pt x="17" y="75"/>
                    <a:pt x="0" y="58"/>
                    <a:pt x="0" y="37"/>
                  </a:cubicBezTo>
                  <a:cubicBezTo>
                    <a:pt x="0" y="17"/>
                    <a:pt x="17" y="0"/>
                    <a:pt x="38" y="0"/>
                  </a:cubicBezTo>
                  <a:lnTo>
                    <a:pt x="933" y="0"/>
                  </a:lnTo>
                  <a:cubicBezTo>
                    <a:pt x="954" y="0"/>
                    <a:pt x="971" y="17"/>
                    <a:pt x="971" y="37"/>
                  </a:cubicBezTo>
                  <a:cubicBezTo>
                    <a:pt x="971" y="58"/>
                    <a:pt x="954" y="75"/>
                    <a:pt x="933" y="75"/>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1" name="Group 1500"/>
          <p:cNvGrpSpPr/>
          <p:nvPr/>
        </p:nvGrpSpPr>
        <p:grpSpPr>
          <a:xfrm>
            <a:off x="8818777" y="1589018"/>
            <a:ext cx="219509" cy="308021"/>
            <a:chOff x="3032126" y="3213100"/>
            <a:chExt cx="885825" cy="1243013"/>
          </a:xfrm>
        </p:grpSpPr>
        <p:sp>
          <p:nvSpPr>
            <p:cNvPr id="1502" name="Freeform 681"/>
            <p:cNvSpPr>
              <a:spLocks/>
            </p:cNvSpPr>
            <p:nvPr/>
          </p:nvSpPr>
          <p:spPr bwMode="auto">
            <a:xfrm>
              <a:off x="3032126" y="3213100"/>
              <a:ext cx="885825" cy="1243013"/>
            </a:xfrm>
            <a:custGeom>
              <a:avLst/>
              <a:gdLst>
                <a:gd name="T0" fmla="*/ 820 w 820"/>
                <a:gd name="T1" fmla="*/ 411 h 1147"/>
                <a:gd name="T2" fmla="*/ 820 w 820"/>
                <a:gd name="T3" fmla="*/ 1147 h 1147"/>
                <a:gd name="T4" fmla="*/ 0 w 820"/>
                <a:gd name="T5" fmla="*/ 1147 h 1147"/>
                <a:gd name="T6" fmla="*/ 0 w 820"/>
                <a:gd name="T7" fmla="*/ 405 h 1147"/>
                <a:gd name="T8" fmla="*/ 76 w 820"/>
                <a:gd name="T9" fmla="*/ 86 h 1147"/>
                <a:gd name="T10" fmla="*/ 72 w 820"/>
                <a:gd name="T11" fmla="*/ 0 h 1147"/>
                <a:gd name="T12" fmla="*/ 188 w 820"/>
                <a:gd name="T13" fmla="*/ 0 h 1147"/>
                <a:gd name="T14" fmla="*/ 187 w 820"/>
                <a:gd name="T15" fmla="*/ 24 h 1147"/>
                <a:gd name="T16" fmla="*/ 410 w 820"/>
                <a:gd name="T17" fmla="*/ 247 h 1147"/>
                <a:gd name="T18" fmla="*/ 632 w 820"/>
                <a:gd name="T19" fmla="*/ 24 h 1147"/>
                <a:gd name="T20" fmla="*/ 631 w 820"/>
                <a:gd name="T21" fmla="*/ 0 h 1147"/>
                <a:gd name="T22" fmla="*/ 743 w 820"/>
                <a:gd name="T23" fmla="*/ 0 h 1147"/>
                <a:gd name="T24" fmla="*/ 739 w 820"/>
                <a:gd name="T25" fmla="*/ 86 h 1147"/>
                <a:gd name="T26" fmla="*/ 820 w 820"/>
                <a:gd name="T27" fmla="*/ 411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0" h="1147">
                  <a:moveTo>
                    <a:pt x="820" y="411"/>
                  </a:moveTo>
                  <a:lnTo>
                    <a:pt x="820" y="1147"/>
                  </a:lnTo>
                  <a:lnTo>
                    <a:pt x="0" y="1147"/>
                  </a:lnTo>
                  <a:lnTo>
                    <a:pt x="0" y="405"/>
                  </a:lnTo>
                  <a:cubicBezTo>
                    <a:pt x="46" y="340"/>
                    <a:pt x="76" y="221"/>
                    <a:pt x="76" y="86"/>
                  </a:cubicBezTo>
                  <a:cubicBezTo>
                    <a:pt x="76" y="56"/>
                    <a:pt x="75" y="28"/>
                    <a:pt x="72" y="0"/>
                  </a:cubicBezTo>
                  <a:lnTo>
                    <a:pt x="188" y="0"/>
                  </a:lnTo>
                  <a:cubicBezTo>
                    <a:pt x="187" y="8"/>
                    <a:pt x="187" y="16"/>
                    <a:pt x="187" y="24"/>
                  </a:cubicBezTo>
                  <a:cubicBezTo>
                    <a:pt x="187" y="147"/>
                    <a:pt x="287" y="247"/>
                    <a:pt x="410" y="247"/>
                  </a:cubicBezTo>
                  <a:cubicBezTo>
                    <a:pt x="533" y="247"/>
                    <a:pt x="632" y="147"/>
                    <a:pt x="632" y="24"/>
                  </a:cubicBezTo>
                  <a:cubicBezTo>
                    <a:pt x="632" y="16"/>
                    <a:pt x="632" y="8"/>
                    <a:pt x="631" y="0"/>
                  </a:cubicBezTo>
                  <a:lnTo>
                    <a:pt x="743" y="0"/>
                  </a:lnTo>
                  <a:cubicBezTo>
                    <a:pt x="741" y="28"/>
                    <a:pt x="739" y="56"/>
                    <a:pt x="739" y="86"/>
                  </a:cubicBezTo>
                  <a:cubicBezTo>
                    <a:pt x="739" y="225"/>
                    <a:pt x="771" y="347"/>
                    <a:pt x="820" y="411"/>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682"/>
            <p:cNvSpPr>
              <a:spLocks/>
            </p:cNvSpPr>
            <p:nvPr/>
          </p:nvSpPr>
          <p:spPr bwMode="auto">
            <a:xfrm>
              <a:off x="3167063" y="3213100"/>
              <a:ext cx="620713" cy="1243013"/>
            </a:xfrm>
            <a:custGeom>
              <a:avLst/>
              <a:gdLst>
                <a:gd name="T0" fmla="*/ 574 w 574"/>
                <a:gd name="T1" fmla="*/ 0 h 1147"/>
                <a:gd name="T2" fmla="*/ 574 w 574"/>
                <a:gd name="T3" fmla="*/ 1147 h 1147"/>
                <a:gd name="T4" fmla="*/ 0 w 574"/>
                <a:gd name="T5" fmla="*/ 1147 h 1147"/>
                <a:gd name="T6" fmla="*/ 0 w 574"/>
                <a:gd name="T7" fmla="*/ 0 h 1147"/>
                <a:gd name="T8" fmla="*/ 38 w 574"/>
                <a:gd name="T9" fmla="*/ 0 h 1147"/>
                <a:gd name="T10" fmla="*/ 38 w 574"/>
                <a:gd name="T11" fmla="*/ 0 h 1147"/>
                <a:gd name="T12" fmla="*/ 36 w 574"/>
                <a:gd name="T13" fmla="*/ 27 h 1147"/>
                <a:gd name="T14" fmla="*/ 285 w 574"/>
                <a:gd name="T15" fmla="*/ 276 h 1147"/>
                <a:gd name="T16" fmla="*/ 533 w 574"/>
                <a:gd name="T17" fmla="*/ 27 h 1147"/>
                <a:gd name="T18" fmla="*/ 532 w 574"/>
                <a:gd name="T19" fmla="*/ 0 h 1147"/>
                <a:gd name="T20" fmla="*/ 532 w 574"/>
                <a:gd name="T21" fmla="*/ 0 h 1147"/>
                <a:gd name="T22" fmla="*/ 574 w 574"/>
                <a:gd name="T23"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1147">
                  <a:moveTo>
                    <a:pt x="574" y="0"/>
                  </a:moveTo>
                  <a:lnTo>
                    <a:pt x="574" y="1147"/>
                  </a:lnTo>
                  <a:lnTo>
                    <a:pt x="0" y="1147"/>
                  </a:lnTo>
                  <a:lnTo>
                    <a:pt x="0" y="0"/>
                  </a:lnTo>
                  <a:lnTo>
                    <a:pt x="38" y="0"/>
                  </a:lnTo>
                  <a:lnTo>
                    <a:pt x="38" y="0"/>
                  </a:lnTo>
                  <a:cubicBezTo>
                    <a:pt x="37" y="9"/>
                    <a:pt x="36" y="18"/>
                    <a:pt x="36" y="27"/>
                  </a:cubicBezTo>
                  <a:cubicBezTo>
                    <a:pt x="36" y="164"/>
                    <a:pt x="147" y="276"/>
                    <a:pt x="285" y="276"/>
                  </a:cubicBezTo>
                  <a:cubicBezTo>
                    <a:pt x="422" y="276"/>
                    <a:pt x="533" y="164"/>
                    <a:pt x="533" y="27"/>
                  </a:cubicBezTo>
                  <a:cubicBezTo>
                    <a:pt x="533" y="18"/>
                    <a:pt x="533" y="9"/>
                    <a:pt x="532" y="0"/>
                  </a:cubicBezTo>
                  <a:lnTo>
                    <a:pt x="532" y="0"/>
                  </a:lnTo>
                  <a:lnTo>
                    <a:pt x="574"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683"/>
            <p:cNvSpPr>
              <a:spLocks noEditPoints="1"/>
            </p:cNvSpPr>
            <p:nvPr/>
          </p:nvSpPr>
          <p:spPr bwMode="auto">
            <a:xfrm>
              <a:off x="3262313" y="3827463"/>
              <a:ext cx="203200" cy="282575"/>
            </a:xfrm>
            <a:custGeom>
              <a:avLst/>
              <a:gdLst>
                <a:gd name="T0" fmla="*/ 161 w 187"/>
                <a:gd name="T1" fmla="*/ 110 h 260"/>
                <a:gd name="T2" fmla="*/ 161 w 187"/>
                <a:gd name="T3" fmla="*/ 25 h 260"/>
                <a:gd name="T4" fmla="*/ 40 w 187"/>
                <a:gd name="T5" fmla="*/ 25 h 260"/>
                <a:gd name="T6" fmla="*/ 40 w 187"/>
                <a:gd name="T7" fmla="*/ 33 h 260"/>
                <a:gd name="T8" fmla="*/ 154 w 187"/>
                <a:gd name="T9" fmla="*/ 33 h 260"/>
                <a:gd name="T10" fmla="*/ 154 w 187"/>
                <a:gd name="T11" fmla="*/ 110 h 260"/>
                <a:gd name="T12" fmla="*/ 161 w 187"/>
                <a:gd name="T13" fmla="*/ 110 h 260"/>
                <a:gd name="T14" fmla="*/ 14 w 187"/>
                <a:gd name="T15" fmla="*/ 7 h 260"/>
                <a:gd name="T16" fmla="*/ 14 w 187"/>
                <a:gd name="T17" fmla="*/ 0 h 260"/>
                <a:gd name="T18" fmla="*/ 187 w 187"/>
                <a:gd name="T19" fmla="*/ 0 h 260"/>
                <a:gd name="T20" fmla="*/ 187 w 187"/>
                <a:gd name="T21" fmla="*/ 136 h 260"/>
                <a:gd name="T22" fmla="*/ 179 w 187"/>
                <a:gd name="T23" fmla="*/ 136 h 260"/>
                <a:gd name="T24" fmla="*/ 172 w 187"/>
                <a:gd name="T25" fmla="*/ 136 h 260"/>
                <a:gd name="T26" fmla="*/ 40 w 187"/>
                <a:gd name="T27" fmla="*/ 136 h 260"/>
                <a:gd name="T28" fmla="*/ 40 w 187"/>
                <a:gd name="T29" fmla="*/ 143 h 260"/>
                <a:gd name="T30" fmla="*/ 172 w 187"/>
                <a:gd name="T31" fmla="*/ 143 h 260"/>
                <a:gd name="T32" fmla="*/ 172 w 187"/>
                <a:gd name="T33" fmla="*/ 150 h 260"/>
                <a:gd name="T34" fmla="*/ 40 w 187"/>
                <a:gd name="T35" fmla="*/ 150 h 260"/>
                <a:gd name="T36" fmla="*/ 40 w 187"/>
                <a:gd name="T37" fmla="*/ 220 h 260"/>
                <a:gd name="T38" fmla="*/ 147 w 187"/>
                <a:gd name="T39" fmla="*/ 220 h 260"/>
                <a:gd name="T40" fmla="*/ 147 w 187"/>
                <a:gd name="T41" fmla="*/ 174 h 260"/>
                <a:gd name="T42" fmla="*/ 154 w 187"/>
                <a:gd name="T43" fmla="*/ 174 h 260"/>
                <a:gd name="T44" fmla="*/ 154 w 187"/>
                <a:gd name="T45" fmla="*/ 220 h 260"/>
                <a:gd name="T46" fmla="*/ 161 w 187"/>
                <a:gd name="T47" fmla="*/ 220 h 260"/>
                <a:gd name="T48" fmla="*/ 161 w 187"/>
                <a:gd name="T49" fmla="*/ 174 h 260"/>
                <a:gd name="T50" fmla="*/ 161 w 187"/>
                <a:gd name="T51" fmla="*/ 167 h 260"/>
                <a:gd name="T52" fmla="*/ 161 w 187"/>
                <a:gd name="T53" fmla="*/ 160 h 260"/>
                <a:gd name="T54" fmla="*/ 187 w 187"/>
                <a:gd name="T55" fmla="*/ 160 h 260"/>
                <a:gd name="T56" fmla="*/ 187 w 187"/>
                <a:gd name="T57" fmla="*/ 246 h 260"/>
                <a:gd name="T58" fmla="*/ 179 w 187"/>
                <a:gd name="T59" fmla="*/ 246 h 260"/>
                <a:gd name="T60" fmla="*/ 172 w 187"/>
                <a:gd name="T61" fmla="*/ 246 h 260"/>
                <a:gd name="T62" fmla="*/ 14 w 187"/>
                <a:gd name="T63" fmla="*/ 246 h 260"/>
                <a:gd name="T64" fmla="*/ 14 w 187"/>
                <a:gd name="T65" fmla="*/ 124 h 260"/>
                <a:gd name="T66" fmla="*/ 14 w 187"/>
                <a:gd name="T67" fmla="*/ 117 h 260"/>
                <a:gd name="T68" fmla="*/ 14 w 187"/>
                <a:gd name="T69" fmla="*/ 110 h 260"/>
                <a:gd name="T70" fmla="*/ 147 w 187"/>
                <a:gd name="T71" fmla="*/ 110 h 260"/>
                <a:gd name="T72" fmla="*/ 147 w 187"/>
                <a:gd name="T73" fmla="*/ 40 h 260"/>
                <a:gd name="T74" fmla="*/ 40 w 187"/>
                <a:gd name="T75" fmla="*/ 40 h 260"/>
                <a:gd name="T76" fmla="*/ 40 w 187"/>
                <a:gd name="T77" fmla="*/ 86 h 260"/>
                <a:gd name="T78" fmla="*/ 33 w 187"/>
                <a:gd name="T79" fmla="*/ 86 h 260"/>
                <a:gd name="T80" fmla="*/ 26 w 187"/>
                <a:gd name="T81" fmla="*/ 86 h 260"/>
                <a:gd name="T82" fmla="*/ 14 w 187"/>
                <a:gd name="T83" fmla="*/ 86 h 260"/>
                <a:gd name="T84" fmla="*/ 14 w 187"/>
                <a:gd name="T85" fmla="*/ 14 h 260"/>
                <a:gd name="T86" fmla="*/ 14 w 187"/>
                <a:gd name="T87" fmla="*/ 7 h 260"/>
                <a:gd name="T88" fmla="*/ 7 w 187"/>
                <a:gd name="T89" fmla="*/ 124 h 260"/>
                <a:gd name="T90" fmla="*/ 7 w 187"/>
                <a:gd name="T91" fmla="*/ 253 h 260"/>
                <a:gd name="T92" fmla="*/ 172 w 187"/>
                <a:gd name="T93" fmla="*/ 253 h 260"/>
                <a:gd name="T94" fmla="*/ 172 w 187"/>
                <a:gd name="T95" fmla="*/ 260 h 260"/>
                <a:gd name="T96" fmla="*/ 0 w 187"/>
                <a:gd name="T97" fmla="*/ 260 h 260"/>
                <a:gd name="T98" fmla="*/ 0 w 187"/>
                <a:gd name="T99" fmla="*/ 124 h 260"/>
                <a:gd name="T100" fmla="*/ 7 w 187"/>
                <a:gd name="T101" fmla="*/ 124 h 260"/>
                <a:gd name="T102" fmla="*/ 26 w 187"/>
                <a:gd name="T103" fmla="*/ 93 h 260"/>
                <a:gd name="T104" fmla="*/ 26 w 187"/>
                <a:gd name="T105" fmla="*/ 100 h 260"/>
                <a:gd name="T106" fmla="*/ 0 w 187"/>
                <a:gd name="T107" fmla="*/ 100 h 260"/>
                <a:gd name="T108" fmla="*/ 0 w 187"/>
                <a:gd name="T109" fmla="*/ 14 h 260"/>
                <a:gd name="T110" fmla="*/ 7 w 187"/>
                <a:gd name="T111" fmla="*/ 14 h 260"/>
                <a:gd name="T112" fmla="*/ 7 w 187"/>
                <a:gd name="T113" fmla="*/ 93 h 260"/>
                <a:gd name="T114" fmla="*/ 26 w 187"/>
                <a:gd name="T115" fmla="*/ 9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7" h="260">
                  <a:moveTo>
                    <a:pt x="161" y="110"/>
                  </a:moveTo>
                  <a:lnTo>
                    <a:pt x="161" y="25"/>
                  </a:lnTo>
                  <a:lnTo>
                    <a:pt x="40" y="25"/>
                  </a:lnTo>
                  <a:lnTo>
                    <a:pt x="40" y="33"/>
                  </a:lnTo>
                  <a:lnTo>
                    <a:pt x="154" y="33"/>
                  </a:lnTo>
                  <a:lnTo>
                    <a:pt x="154" y="110"/>
                  </a:lnTo>
                  <a:lnTo>
                    <a:pt x="161" y="110"/>
                  </a:lnTo>
                  <a:close/>
                  <a:moveTo>
                    <a:pt x="14" y="7"/>
                  </a:moveTo>
                  <a:lnTo>
                    <a:pt x="14" y="0"/>
                  </a:lnTo>
                  <a:lnTo>
                    <a:pt x="187" y="0"/>
                  </a:lnTo>
                  <a:lnTo>
                    <a:pt x="187" y="136"/>
                  </a:lnTo>
                  <a:lnTo>
                    <a:pt x="179" y="136"/>
                  </a:lnTo>
                  <a:lnTo>
                    <a:pt x="172" y="136"/>
                  </a:lnTo>
                  <a:lnTo>
                    <a:pt x="40" y="136"/>
                  </a:lnTo>
                  <a:lnTo>
                    <a:pt x="40" y="143"/>
                  </a:lnTo>
                  <a:lnTo>
                    <a:pt x="172" y="143"/>
                  </a:lnTo>
                  <a:lnTo>
                    <a:pt x="172" y="150"/>
                  </a:lnTo>
                  <a:lnTo>
                    <a:pt x="40" y="150"/>
                  </a:lnTo>
                  <a:lnTo>
                    <a:pt x="40" y="220"/>
                  </a:lnTo>
                  <a:lnTo>
                    <a:pt x="147" y="220"/>
                  </a:lnTo>
                  <a:lnTo>
                    <a:pt x="147" y="174"/>
                  </a:lnTo>
                  <a:lnTo>
                    <a:pt x="154" y="174"/>
                  </a:lnTo>
                  <a:lnTo>
                    <a:pt x="154" y="220"/>
                  </a:lnTo>
                  <a:lnTo>
                    <a:pt x="161" y="220"/>
                  </a:lnTo>
                  <a:lnTo>
                    <a:pt x="161" y="174"/>
                  </a:lnTo>
                  <a:lnTo>
                    <a:pt x="161" y="167"/>
                  </a:lnTo>
                  <a:lnTo>
                    <a:pt x="161" y="160"/>
                  </a:lnTo>
                  <a:lnTo>
                    <a:pt x="187" y="160"/>
                  </a:lnTo>
                  <a:lnTo>
                    <a:pt x="187" y="246"/>
                  </a:lnTo>
                  <a:lnTo>
                    <a:pt x="179" y="246"/>
                  </a:lnTo>
                  <a:lnTo>
                    <a:pt x="172" y="246"/>
                  </a:lnTo>
                  <a:lnTo>
                    <a:pt x="14" y="246"/>
                  </a:lnTo>
                  <a:lnTo>
                    <a:pt x="14" y="124"/>
                  </a:lnTo>
                  <a:lnTo>
                    <a:pt x="14" y="117"/>
                  </a:lnTo>
                  <a:lnTo>
                    <a:pt x="14" y="110"/>
                  </a:lnTo>
                  <a:lnTo>
                    <a:pt x="147" y="110"/>
                  </a:lnTo>
                  <a:lnTo>
                    <a:pt x="147" y="40"/>
                  </a:lnTo>
                  <a:lnTo>
                    <a:pt x="40" y="40"/>
                  </a:lnTo>
                  <a:lnTo>
                    <a:pt x="40" y="86"/>
                  </a:lnTo>
                  <a:lnTo>
                    <a:pt x="33" y="86"/>
                  </a:lnTo>
                  <a:lnTo>
                    <a:pt x="26" y="86"/>
                  </a:lnTo>
                  <a:lnTo>
                    <a:pt x="14" y="86"/>
                  </a:lnTo>
                  <a:lnTo>
                    <a:pt x="14" y="14"/>
                  </a:lnTo>
                  <a:lnTo>
                    <a:pt x="14" y="7"/>
                  </a:lnTo>
                  <a:close/>
                  <a:moveTo>
                    <a:pt x="7" y="124"/>
                  </a:moveTo>
                  <a:lnTo>
                    <a:pt x="7" y="253"/>
                  </a:lnTo>
                  <a:lnTo>
                    <a:pt x="172" y="253"/>
                  </a:lnTo>
                  <a:lnTo>
                    <a:pt x="172" y="260"/>
                  </a:lnTo>
                  <a:lnTo>
                    <a:pt x="0" y="260"/>
                  </a:lnTo>
                  <a:lnTo>
                    <a:pt x="0" y="124"/>
                  </a:lnTo>
                  <a:lnTo>
                    <a:pt x="7" y="124"/>
                  </a:lnTo>
                  <a:close/>
                  <a:moveTo>
                    <a:pt x="26" y="93"/>
                  </a:moveTo>
                  <a:lnTo>
                    <a:pt x="26" y="100"/>
                  </a:lnTo>
                  <a:lnTo>
                    <a:pt x="0" y="100"/>
                  </a:lnTo>
                  <a:lnTo>
                    <a:pt x="0" y="14"/>
                  </a:lnTo>
                  <a:lnTo>
                    <a:pt x="7" y="14"/>
                  </a:lnTo>
                  <a:lnTo>
                    <a:pt x="7" y="93"/>
                  </a:lnTo>
                  <a:lnTo>
                    <a:pt x="26" y="93"/>
                  </a:ln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684"/>
            <p:cNvSpPr>
              <a:spLocks noEditPoints="1"/>
            </p:cNvSpPr>
            <p:nvPr/>
          </p:nvSpPr>
          <p:spPr bwMode="auto">
            <a:xfrm>
              <a:off x="3490913" y="3827463"/>
              <a:ext cx="200025" cy="282575"/>
            </a:xfrm>
            <a:custGeom>
              <a:avLst/>
              <a:gdLst>
                <a:gd name="T0" fmla="*/ 161 w 186"/>
                <a:gd name="T1" fmla="*/ 110 h 260"/>
                <a:gd name="T2" fmla="*/ 161 w 186"/>
                <a:gd name="T3" fmla="*/ 25 h 260"/>
                <a:gd name="T4" fmla="*/ 39 w 186"/>
                <a:gd name="T5" fmla="*/ 25 h 260"/>
                <a:gd name="T6" fmla="*/ 39 w 186"/>
                <a:gd name="T7" fmla="*/ 33 h 260"/>
                <a:gd name="T8" fmla="*/ 154 w 186"/>
                <a:gd name="T9" fmla="*/ 33 h 260"/>
                <a:gd name="T10" fmla="*/ 154 w 186"/>
                <a:gd name="T11" fmla="*/ 110 h 260"/>
                <a:gd name="T12" fmla="*/ 161 w 186"/>
                <a:gd name="T13" fmla="*/ 110 h 260"/>
                <a:gd name="T14" fmla="*/ 14 w 186"/>
                <a:gd name="T15" fmla="*/ 7 h 260"/>
                <a:gd name="T16" fmla="*/ 14 w 186"/>
                <a:gd name="T17" fmla="*/ 0 h 260"/>
                <a:gd name="T18" fmla="*/ 186 w 186"/>
                <a:gd name="T19" fmla="*/ 0 h 260"/>
                <a:gd name="T20" fmla="*/ 186 w 186"/>
                <a:gd name="T21" fmla="*/ 136 h 260"/>
                <a:gd name="T22" fmla="*/ 179 w 186"/>
                <a:gd name="T23" fmla="*/ 136 h 260"/>
                <a:gd name="T24" fmla="*/ 172 w 186"/>
                <a:gd name="T25" fmla="*/ 136 h 260"/>
                <a:gd name="T26" fmla="*/ 39 w 186"/>
                <a:gd name="T27" fmla="*/ 136 h 260"/>
                <a:gd name="T28" fmla="*/ 39 w 186"/>
                <a:gd name="T29" fmla="*/ 143 h 260"/>
                <a:gd name="T30" fmla="*/ 172 w 186"/>
                <a:gd name="T31" fmla="*/ 143 h 260"/>
                <a:gd name="T32" fmla="*/ 172 w 186"/>
                <a:gd name="T33" fmla="*/ 150 h 260"/>
                <a:gd name="T34" fmla="*/ 39 w 186"/>
                <a:gd name="T35" fmla="*/ 150 h 260"/>
                <a:gd name="T36" fmla="*/ 39 w 186"/>
                <a:gd name="T37" fmla="*/ 220 h 260"/>
                <a:gd name="T38" fmla="*/ 147 w 186"/>
                <a:gd name="T39" fmla="*/ 220 h 260"/>
                <a:gd name="T40" fmla="*/ 147 w 186"/>
                <a:gd name="T41" fmla="*/ 174 h 260"/>
                <a:gd name="T42" fmla="*/ 154 w 186"/>
                <a:gd name="T43" fmla="*/ 174 h 260"/>
                <a:gd name="T44" fmla="*/ 154 w 186"/>
                <a:gd name="T45" fmla="*/ 220 h 260"/>
                <a:gd name="T46" fmla="*/ 161 w 186"/>
                <a:gd name="T47" fmla="*/ 220 h 260"/>
                <a:gd name="T48" fmla="*/ 161 w 186"/>
                <a:gd name="T49" fmla="*/ 174 h 260"/>
                <a:gd name="T50" fmla="*/ 161 w 186"/>
                <a:gd name="T51" fmla="*/ 167 h 260"/>
                <a:gd name="T52" fmla="*/ 161 w 186"/>
                <a:gd name="T53" fmla="*/ 160 h 260"/>
                <a:gd name="T54" fmla="*/ 186 w 186"/>
                <a:gd name="T55" fmla="*/ 160 h 260"/>
                <a:gd name="T56" fmla="*/ 186 w 186"/>
                <a:gd name="T57" fmla="*/ 246 h 260"/>
                <a:gd name="T58" fmla="*/ 179 w 186"/>
                <a:gd name="T59" fmla="*/ 246 h 260"/>
                <a:gd name="T60" fmla="*/ 172 w 186"/>
                <a:gd name="T61" fmla="*/ 246 h 260"/>
                <a:gd name="T62" fmla="*/ 14 w 186"/>
                <a:gd name="T63" fmla="*/ 246 h 260"/>
                <a:gd name="T64" fmla="*/ 14 w 186"/>
                <a:gd name="T65" fmla="*/ 124 h 260"/>
                <a:gd name="T66" fmla="*/ 14 w 186"/>
                <a:gd name="T67" fmla="*/ 117 h 260"/>
                <a:gd name="T68" fmla="*/ 14 w 186"/>
                <a:gd name="T69" fmla="*/ 110 h 260"/>
                <a:gd name="T70" fmla="*/ 147 w 186"/>
                <a:gd name="T71" fmla="*/ 110 h 260"/>
                <a:gd name="T72" fmla="*/ 147 w 186"/>
                <a:gd name="T73" fmla="*/ 40 h 260"/>
                <a:gd name="T74" fmla="*/ 39 w 186"/>
                <a:gd name="T75" fmla="*/ 40 h 260"/>
                <a:gd name="T76" fmla="*/ 39 w 186"/>
                <a:gd name="T77" fmla="*/ 86 h 260"/>
                <a:gd name="T78" fmla="*/ 32 w 186"/>
                <a:gd name="T79" fmla="*/ 86 h 260"/>
                <a:gd name="T80" fmla="*/ 25 w 186"/>
                <a:gd name="T81" fmla="*/ 86 h 260"/>
                <a:gd name="T82" fmla="*/ 14 w 186"/>
                <a:gd name="T83" fmla="*/ 86 h 260"/>
                <a:gd name="T84" fmla="*/ 14 w 186"/>
                <a:gd name="T85" fmla="*/ 14 h 260"/>
                <a:gd name="T86" fmla="*/ 14 w 186"/>
                <a:gd name="T87" fmla="*/ 7 h 260"/>
                <a:gd name="T88" fmla="*/ 7 w 186"/>
                <a:gd name="T89" fmla="*/ 124 h 260"/>
                <a:gd name="T90" fmla="*/ 7 w 186"/>
                <a:gd name="T91" fmla="*/ 253 h 260"/>
                <a:gd name="T92" fmla="*/ 172 w 186"/>
                <a:gd name="T93" fmla="*/ 253 h 260"/>
                <a:gd name="T94" fmla="*/ 172 w 186"/>
                <a:gd name="T95" fmla="*/ 260 h 260"/>
                <a:gd name="T96" fmla="*/ 0 w 186"/>
                <a:gd name="T97" fmla="*/ 260 h 260"/>
                <a:gd name="T98" fmla="*/ 0 w 186"/>
                <a:gd name="T99" fmla="*/ 124 h 260"/>
                <a:gd name="T100" fmla="*/ 7 w 186"/>
                <a:gd name="T101" fmla="*/ 124 h 260"/>
                <a:gd name="T102" fmla="*/ 25 w 186"/>
                <a:gd name="T103" fmla="*/ 93 h 260"/>
                <a:gd name="T104" fmla="*/ 25 w 186"/>
                <a:gd name="T105" fmla="*/ 100 h 260"/>
                <a:gd name="T106" fmla="*/ 0 w 186"/>
                <a:gd name="T107" fmla="*/ 100 h 260"/>
                <a:gd name="T108" fmla="*/ 0 w 186"/>
                <a:gd name="T109" fmla="*/ 14 h 260"/>
                <a:gd name="T110" fmla="*/ 7 w 186"/>
                <a:gd name="T111" fmla="*/ 14 h 260"/>
                <a:gd name="T112" fmla="*/ 7 w 186"/>
                <a:gd name="T113" fmla="*/ 93 h 260"/>
                <a:gd name="T114" fmla="*/ 25 w 186"/>
                <a:gd name="T115" fmla="*/ 9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 h="260">
                  <a:moveTo>
                    <a:pt x="161" y="110"/>
                  </a:moveTo>
                  <a:lnTo>
                    <a:pt x="161" y="25"/>
                  </a:lnTo>
                  <a:lnTo>
                    <a:pt x="39" y="25"/>
                  </a:lnTo>
                  <a:lnTo>
                    <a:pt x="39" y="33"/>
                  </a:lnTo>
                  <a:lnTo>
                    <a:pt x="154" y="33"/>
                  </a:lnTo>
                  <a:lnTo>
                    <a:pt x="154" y="110"/>
                  </a:lnTo>
                  <a:lnTo>
                    <a:pt x="161" y="110"/>
                  </a:lnTo>
                  <a:close/>
                  <a:moveTo>
                    <a:pt x="14" y="7"/>
                  </a:moveTo>
                  <a:lnTo>
                    <a:pt x="14" y="0"/>
                  </a:lnTo>
                  <a:lnTo>
                    <a:pt x="186" y="0"/>
                  </a:lnTo>
                  <a:lnTo>
                    <a:pt x="186" y="136"/>
                  </a:lnTo>
                  <a:lnTo>
                    <a:pt x="179" y="136"/>
                  </a:lnTo>
                  <a:lnTo>
                    <a:pt x="172" y="136"/>
                  </a:lnTo>
                  <a:lnTo>
                    <a:pt x="39" y="136"/>
                  </a:lnTo>
                  <a:lnTo>
                    <a:pt x="39" y="143"/>
                  </a:lnTo>
                  <a:lnTo>
                    <a:pt x="172" y="143"/>
                  </a:lnTo>
                  <a:lnTo>
                    <a:pt x="172" y="150"/>
                  </a:lnTo>
                  <a:lnTo>
                    <a:pt x="39" y="150"/>
                  </a:lnTo>
                  <a:lnTo>
                    <a:pt x="39" y="220"/>
                  </a:lnTo>
                  <a:lnTo>
                    <a:pt x="147" y="220"/>
                  </a:lnTo>
                  <a:lnTo>
                    <a:pt x="147" y="174"/>
                  </a:lnTo>
                  <a:lnTo>
                    <a:pt x="154" y="174"/>
                  </a:lnTo>
                  <a:lnTo>
                    <a:pt x="154" y="220"/>
                  </a:lnTo>
                  <a:lnTo>
                    <a:pt x="161" y="220"/>
                  </a:lnTo>
                  <a:lnTo>
                    <a:pt x="161" y="174"/>
                  </a:lnTo>
                  <a:lnTo>
                    <a:pt x="161" y="167"/>
                  </a:lnTo>
                  <a:lnTo>
                    <a:pt x="161" y="160"/>
                  </a:lnTo>
                  <a:lnTo>
                    <a:pt x="186" y="160"/>
                  </a:lnTo>
                  <a:lnTo>
                    <a:pt x="186" y="246"/>
                  </a:lnTo>
                  <a:lnTo>
                    <a:pt x="179" y="246"/>
                  </a:lnTo>
                  <a:lnTo>
                    <a:pt x="172" y="246"/>
                  </a:lnTo>
                  <a:lnTo>
                    <a:pt x="14" y="246"/>
                  </a:lnTo>
                  <a:lnTo>
                    <a:pt x="14" y="124"/>
                  </a:lnTo>
                  <a:lnTo>
                    <a:pt x="14" y="117"/>
                  </a:lnTo>
                  <a:lnTo>
                    <a:pt x="14" y="110"/>
                  </a:lnTo>
                  <a:lnTo>
                    <a:pt x="147" y="110"/>
                  </a:lnTo>
                  <a:lnTo>
                    <a:pt x="147" y="40"/>
                  </a:lnTo>
                  <a:lnTo>
                    <a:pt x="39" y="40"/>
                  </a:lnTo>
                  <a:lnTo>
                    <a:pt x="39" y="86"/>
                  </a:lnTo>
                  <a:lnTo>
                    <a:pt x="32" y="86"/>
                  </a:lnTo>
                  <a:lnTo>
                    <a:pt x="25" y="86"/>
                  </a:lnTo>
                  <a:lnTo>
                    <a:pt x="14" y="86"/>
                  </a:lnTo>
                  <a:lnTo>
                    <a:pt x="14" y="14"/>
                  </a:lnTo>
                  <a:lnTo>
                    <a:pt x="14" y="7"/>
                  </a:lnTo>
                  <a:close/>
                  <a:moveTo>
                    <a:pt x="7" y="124"/>
                  </a:moveTo>
                  <a:lnTo>
                    <a:pt x="7" y="253"/>
                  </a:lnTo>
                  <a:lnTo>
                    <a:pt x="172" y="253"/>
                  </a:lnTo>
                  <a:lnTo>
                    <a:pt x="172" y="260"/>
                  </a:lnTo>
                  <a:lnTo>
                    <a:pt x="0" y="260"/>
                  </a:lnTo>
                  <a:lnTo>
                    <a:pt x="0" y="124"/>
                  </a:lnTo>
                  <a:lnTo>
                    <a:pt x="7" y="124"/>
                  </a:lnTo>
                  <a:close/>
                  <a:moveTo>
                    <a:pt x="25" y="93"/>
                  </a:moveTo>
                  <a:lnTo>
                    <a:pt x="25" y="100"/>
                  </a:lnTo>
                  <a:lnTo>
                    <a:pt x="0" y="100"/>
                  </a:lnTo>
                  <a:lnTo>
                    <a:pt x="0" y="14"/>
                  </a:lnTo>
                  <a:lnTo>
                    <a:pt x="7" y="14"/>
                  </a:lnTo>
                  <a:lnTo>
                    <a:pt x="7" y="93"/>
                  </a:lnTo>
                  <a:lnTo>
                    <a:pt x="25" y="93"/>
                  </a:ln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685"/>
            <p:cNvSpPr>
              <a:spLocks noEditPoints="1"/>
            </p:cNvSpPr>
            <p:nvPr/>
          </p:nvSpPr>
          <p:spPr bwMode="auto">
            <a:xfrm>
              <a:off x="3273426" y="3659188"/>
              <a:ext cx="55563" cy="119063"/>
            </a:xfrm>
            <a:custGeom>
              <a:avLst/>
              <a:gdLst>
                <a:gd name="T0" fmla="*/ 36 w 52"/>
                <a:gd name="T1" fmla="*/ 27 h 111"/>
                <a:gd name="T2" fmla="*/ 34 w 52"/>
                <a:gd name="T3" fmla="*/ 20 h 111"/>
                <a:gd name="T4" fmla="*/ 27 w 52"/>
                <a:gd name="T5" fmla="*/ 17 h 111"/>
                <a:gd name="T6" fmla="*/ 17 w 52"/>
                <a:gd name="T7" fmla="*/ 17 h 111"/>
                <a:gd name="T8" fmla="*/ 17 w 52"/>
                <a:gd name="T9" fmla="*/ 53 h 111"/>
                <a:gd name="T10" fmla="*/ 27 w 52"/>
                <a:gd name="T11" fmla="*/ 53 h 111"/>
                <a:gd name="T12" fmla="*/ 33 w 52"/>
                <a:gd name="T13" fmla="*/ 50 h 111"/>
                <a:gd name="T14" fmla="*/ 36 w 52"/>
                <a:gd name="T15" fmla="*/ 43 h 111"/>
                <a:gd name="T16" fmla="*/ 36 w 52"/>
                <a:gd name="T17" fmla="*/ 27 h 111"/>
                <a:gd name="T18" fmla="*/ 26 w 52"/>
                <a:gd name="T19" fmla="*/ 0 h 111"/>
                <a:gd name="T20" fmla="*/ 46 w 52"/>
                <a:gd name="T21" fmla="*/ 8 h 111"/>
                <a:gd name="T22" fmla="*/ 52 w 52"/>
                <a:gd name="T23" fmla="*/ 26 h 111"/>
                <a:gd name="T24" fmla="*/ 52 w 52"/>
                <a:gd name="T25" fmla="*/ 43 h 111"/>
                <a:gd name="T26" fmla="*/ 45 w 52"/>
                <a:gd name="T27" fmla="*/ 61 h 111"/>
                <a:gd name="T28" fmla="*/ 26 w 52"/>
                <a:gd name="T29" fmla="*/ 69 h 111"/>
                <a:gd name="T30" fmla="*/ 17 w 52"/>
                <a:gd name="T31" fmla="*/ 69 h 111"/>
                <a:gd name="T32" fmla="*/ 17 w 52"/>
                <a:gd name="T33" fmla="*/ 111 h 111"/>
                <a:gd name="T34" fmla="*/ 0 w 52"/>
                <a:gd name="T35" fmla="*/ 111 h 111"/>
                <a:gd name="T36" fmla="*/ 0 w 52"/>
                <a:gd name="T37" fmla="*/ 0 h 111"/>
                <a:gd name="T38" fmla="*/ 26 w 52"/>
                <a:gd name="T3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11">
                  <a:moveTo>
                    <a:pt x="36" y="27"/>
                  </a:moveTo>
                  <a:cubicBezTo>
                    <a:pt x="36" y="24"/>
                    <a:pt x="35" y="21"/>
                    <a:pt x="34" y="20"/>
                  </a:cubicBezTo>
                  <a:cubicBezTo>
                    <a:pt x="32" y="18"/>
                    <a:pt x="29" y="17"/>
                    <a:pt x="27" y="17"/>
                  </a:cubicBezTo>
                  <a:lnTo>
                    <a:pt x="17" y="17"/>
                  </a:lnTo>
                  <a:lnTo>
                    <a:pt x="17" y="53"/>
                  </a:lnTo>
                  <a:lnTo>
                    <a:pt x="27" y="53"/>
                  </a:lnTo>
                  <a:cubicBezTo>
                    <a:pt x="29" y="53"/>
                    <a:pt x="32" y="52"/>
                    <a:pt x="33" y="50"/>
                  </a:cubicBezTo>
                  <a:cubicBezTo>
                    <a:pt x="35" y="48"/>
                    <a:pt x="36" y="46"/>
                    <a:pt x="36" y="43"/>
                  </a:cubicBezTo>
                  <a:lnTo>
                    <a:pt x="36" y="27"/>
                  </a:lnTo>
                  <a:close/>
                  <a:moveTo>
                    <a:pt x="26" y="0"/>
                  </a:moveTo>
                  <a:cubicBezTo>
                    <a:pt x="34" y="0"/>
                    <a:pt x="41" y="3"/>
                    <a:pt x="46" y="8"/>
                  </a:cubicBezTo>
                  <a:cubicBezTo>
                    <a:pt x="50" y="13"/>
                    <a:pt x="52" y="19"/>
                    <a:pt x="52" y="26"/>
                  </a:cubicBezTo>
                  <a:lnTo>
                    <a:pt x="52" y="43"/>
                  </a:lnTo>
                  <a:cubicBezTo>
                    <a:pt x="52" y="50"/>
                    <a:pt x="50" y="56"/>
                    <a:pt x="45" y="61"/>
                  </a:cubicBezTo>
                  <a:cubicBezTo>
                    <a:pt x="40" y="66"/>
                    <a:pt x="33" y="69"/>
                    <a:pt x="26" y="69"/>
                  </a:cubicBezTo>
                  <a:lnTo>
                    <a:pt x="17" y="69"/>
                  </a:lnTo>
                  <a:lnTo>
                    <a:pt x="17" y="111"/>
                  </a:lnTo>
                  <a:lnTo>
                    <a:pt x="0" y="111"/>
                  </a:lnTo>
                  <a:lnTo>
                    <a:pt x="0" y="0"/>
                  </a:lnTo>
                  <a:lnTo>
                    <a:pt x="2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686"/>
            <p:cNvSpPr>
              <a:spLocks/>
            </p:cNvSpPr>
            <p:nvPr/>
          </p:nvSpPr>
          <p:spPr bwMode="auto">
            <a:xfrm>
              <a:off x="3348038" y="3659188"/>
              <a:ext cx="47625" cy="119063"/>
            </a:xfrm>
            <a:custGeom>
              <a:avLst/>
              <a:gdLst>
                <a:gd name="T0" fmla="*/ 30 w 30"/>
                <a:gd name="T1" fmla="*/ 75 h 75"/>
                <a:gd name="T2" fmla="*/ 0 w 30"/>
                <a:gd name="T3" fmla="*/ 75 h 75"/>
                <a:gd name="T4" fmla="*/ 0 w 30"/>
                <a:gd name="T5" fmla="*/ 0 h 75"/>
                <a:gd name="T6" fmla="*/ 11 w 30"/>
                <a:gd name="T7" fmla="*/ 0 h 75"/>
                <a:gd name="T8" fmla="*/ 11 w 30"/>
                <a:gd name="T9" fmla="*/ 64 h 75"/>
                <a:gd name="T10" fmla="*/ 30 w 30"/>
                <a:gd name="T11" fmla="*/ 64 h 75"/>
                <a:gd name="T12" fmla="*/ 30 w 30"/>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30" h="75">
                  <a:moveTo>
                    <a:pt x="30" y="75"/>
                  </a:moveTo>
                  <a:lnTo>
                    <a:pt x="0" y="75"/>
                  </a:lnTo>
                  <a:lnTo>
                    <a:pt x="0" y="0"/>
                  </a:lnTo>
                  <a:lnTo>
                    <a:pt x="11" y="0"/>
                  </a:lnTo>
                  <a:lnTo>
                    <a:pt x="11" y="64"/>
                  </a:lnTo>
                  <a:lnTo>
                    <a:pt x="30" y="64"/>
                  </a:lnTo>
                  <a:lnTo>
                    <a:pt x="3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687"/>
            <p:cNvSpPr>
              <a:spLocks noEditPoints="1"/>
            </p:cNvSpPr>
            <p:nvPr/>
          </p:nvSpPr>
          <p:spPr bwMode="auto">
            <a:xfrm>
              <a:off x="3413126" y="3659188"/>
              <a:ext cx="63500" cy="119063"/>
            </a:xfrm>
            <a:custGeom>
              <a:avLst/>
              <a:gdLst>
                <a:gd name="T0" fmla="*/ 30 w 60"/>
                <a:gd name="T1" fmla="*/ 25 h 111"/>
                <a:gd name="T2" fmla="*/ 24 w 60"/>
                <a:gd name="T3" fmla="*/ 69 h 111"/>
                <a:gd name="T4" fmla="*/ 36 w 60"/>
                <a:gd name="T5" fmla="*/ 69 h 111"/>
                <a:gd name="T6" fmla="*/ 30 w 60"/>
                <a:gd name="T7" fmla="*/ 25 h 111"/>
                <a:gd name="T8" fmla="*/ 21 w 60"/>
                <a:gd name="T9" fmla="*/ 85 h 111"/>
                <a:gd name="T10" fmla="*/ 17 w 60"/>
                <a:gd name="T11" fmla="*/ 111 h 111"/>
                <a:gd name="T12" fmla="*/ 0 w 60"/>
                <a:gd name="T13" fmla="*/ 111 h 111"/>
                <a:gd name="T14" fmla="*/ 19 w 60"/>
                <a:gd name="T15" fmla="*/ 0 h 111"/>
                <a:gd name="T16" fmla="*/ 42 w 60"/>
                <a:gd name="T17" fmla="*/ 0 h 111"/>
                <a:gd name="T18" fmla="*/ 60 w 60"/>
                <a:gd name="T19" fmla="*/ 111 h 111"/>
                <a:gd name="T20" fmla="*/ 43 w 60"/>
                <a:gd name="T21" fmla="*/ 111 h 111"/>
                <a:gd name="T22" fmla="*/ 39 w 60"/>
                <a:gd name="T23" fmla="*/ 85 h 111"/>
                <a:gd name="T24" fmla="*/ 21 w 60"/>
                <a:gd name="T25" fmla="*/ 8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11">
                  <a:moveTo>
                    <a:pt x="30" y="25"/>
                  </a:moveTo>
                  <a:lnTo>
                    <a:pt x="24" y="69"/>
                  </a:lnTo>
                  <a:lnTo>
                    <a:pt x="36" y="69"/>
                  </a:lnTo>
                  <a:lnTo>
                    <a:pt x="30" y="25"/>
                  </a:lnTo>
                  <a:close/>
                  <a:moveTo>
                    <a:pt x="21" y="85"/>
                  </a:moveTo>
                  <a:lnTo>
                    <a:pt x="17" y="111"/>
                  </a:lnTo>
                  <a:lnTo>
                    <a:pt x="0" y="111"/>
                  </a:lnTo>
                  <a:lnTo>
                    <a:pt x="19" y="0"/>
                  </a:lnTo>
                  <a:lnTo>
                    <a:pt x="42" y="0"/>
                  </a:lnTo>
                  <a:lnTo>
                    <a:pt x="60" y="111"/>
                  </a:lnTo>
                  <a:lnTo>
                    <a:pt x="43" y="111"/>
                  </a:lnTo>
                  <a:lnTo>
                    <a:pt x="39" y="85"/>
                  </a:lnTo>
                  <a:lnTo>
                    <a:pt x="21"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688"/>
            <p:cNvSpPr>
              <a:spLocks/>
            </p:cNvSpPr>
            <p:nvPr/>
          </p:nvSpPr>
          <p:spPr bwMode="auto">
            <a:xfrm>
              <a:off x="3476626" y="3659188"/>
              <a:ext cx="66675" cy="119063"/>
            </a:xfrm>
            <a:custGeom>
              <a:avLst/>
              <a:gdLst>
                <a:gd name="T0" fmla="*/ 15 w 42"/>
                <a:gd name="T1" fmla="*/ 43 h 75"/>
                <a:gd name="T2" fmla="*/ 0 w 42"/>
                <a:gd name="T3" fmla="*/ 0 h 75"/>
                <a:gd name="T4" fmla="*/ 13 w 42"/>
                <a:gd name="T5" fmla="*/ 0 h 75"/>
                <a:gd name="T6" fmla="*/ 21 w 42"/>
                <a:gd name="T7" fmla="*/ 27 h 75"/>
                <a:gd name="T8" fmla="*/ 30 w 42"/>
                <a:gd name="T9" fmla="*/ 0 h 75"/>
                <a:gd name="T10" fmla="*/ 42 w 42"/>
                <a:gd name="T11" fmla="*/ 0 h 75"/>
                <a:gd name="T12" fmla="*/ 27 w 42"/>
                <a:gd name="T13" fmla="*/ 43 h 75"/>
                <a:gd name="T14" fmla="*/ 27 w 42"/>
                <a:gd name="T15" fmla="*/ 75 h 75"/>
                <a:gd name="T16" fmla="*/ 15 w 42"/>
                <a:gd name="T17" fmla="*/ 75 h 75"/>
                <a:gd name="T18" fmla="*/ 15 w 42"/>
                <a:gd name="T19"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75">
                  <a:moveTo>
                    <a:pt x="15" y="43"/>
                  </a:moveTo>
                  <a:lnTo>
                    <a:pt x="0" y="0"/>
                  </a:lnTo>
                  <a:lnTo>
                    <a:pt x="13" y="0"/>
                  </a:lnTo>
                  <a:lnTo>
                    <a:pt x="21" y="27"/>
                  </a:lnTo>
                  <a:lnTo>
                    <a:pt x="30" y="0"/>
                  </a:lnTo>
                  <a:lnTo>
                    <a:pt x="42" y="0"/>
                  </a:lnTo>
                  <a:lnTo>
                    <a:pt x="27" y="43"/>
                  </a:lnTo>
                  <a:lnTo>
                    <a:pt x="27" y="75"/>
                  </a:lnTo>
                  <a:lnTo>
                    <a:pt x="15" y="75"/>
                  </a:lnTo>
                  <a:lnTo>
                    <a:pt x="15"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689"/>
            <p:cNvSpPr>
              <a:spLocks/>
            </p:cNvSpPr>
            <p:nvPr/>
          </p:nvSpPr>
          <p:spPr bwMode="auto">
            <a:xfrm>
              <a:off x="3560763" y="3659188"/>
              <a:ext cx="52388" cy="119063"/>
            </a:xfrm>
            <a:custGeom>
              <a:avLst/>
              <a:gdLst>
                <a:gd name="T0" fmla="*/ 0 w 33"/>
                <a:gd name="T1" fmla="*/ 75 h 75"/>
                <a:gd name="T2" fmla="*/ 0 w 33"/>
                <a:gd name="T3" fmla="*/ 0 h 75"/>
                <a:gd name="T4" fmla="*/ 33 w 33"/>
                <a:gd name="T5" fmla="*/ 0 h 75"/>
                <a:gd name="T6" fmla="*/ 33 w 33"/>
                <a:gd name="T7" fmla="*/ 11 h 75"/>
                <a:gd name="T8" fmla="*/ 11 w 33"/>
                <a:gd name="T9" fmla="*/ 11 h 75"/>
                <a:gd name="T10" fmla="*/ 11 w 33"/>
                <a:gd name="T11" fmla="*/ 32 h 75"/>
                <a:gd name="T12" fmla="*/ 27 w 33"/>
                <a:gd name="T13" fmla="*/ 32 h 75"/>
                <a:gd name="T14" fmla="*/ 27 w 33"/>
                <a:gd name="T15" fmla="*/ 43 h 75"/>
                <a:gd name="T16" fmla="*/ 11 w 33"/>
                <a:gd name="T17" fmla="*/ 43 h 75"/>
                <a:gd name="T18" fmla="*/ 11 w 33"/>
                <a:gd name="T19" fmla="*/ 64 h 75"/>
                <a:gd name="T20" fmla="*/ 33 w 33"/>
                <a:gd name="T21" fmla="*/ 64 h 75"/>
                <a:gd name="T22" fmla="*/ 33 w 33"/>
                <a:gd name="T23" fmla="*/ 75 h 75"/>
                <a:gd name="T24" fmla="*/ 0 w 33"/>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75">
                  <a:moveTo>
                    <a:pt x="0" y="75"/>
                  </a:moveTo>
                  <a:lnTo>
                    <a:pt x="0" y="0"/>
                  </a:lnTo>
                  <a:lnTo>
                    <a:pt x="33" y="0"/>
                  </a:lnTo>
                  <a:lnTo>
                    <a:pt x="33" y="11"/>
                  </a:lnTo>
                  <a:lnTo>
                    <a:pt x="11" y="11"/>
                  </a:lnTo>
                  <a:lnTo>
                    <a:pt x="11" y="32"/>
                  </a:lnTo>
                  <a:lnTo>
                    <a:pt x="27" y="32"/>
                  </a:lnTo>
                  <a:lnTo>
                    <a:pt x="27" y="43"/>
                  </a:lnTo>
                  <a:lnTo>
                    <a:pt x="11" y="43"/>
                  </a:lnTo>
                  <a:lnTo>
                    <a:pt x="11" y="64"/>
                  </a:lnTo>
                  <a:lnTo>
                    <a:pt x="33" y="64"/>
                  </a:lnTo>
                  <a:lnTo>
                    <a:pt x="33" y="75"/>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690"/>
            <p:cNvSpPr>
              <a:spLocks noEditPoints="1"/>
            </p:cNvSpPr>
            <p:nvPr/>
          </p:nvSpPr>
          <p:spPr bwMode="auto">
            <a:xfrm>
              <a:off x="3629026" y="3659188"/>
              <a:ext cx="60325" cy="119063"/>
            </a:xfrm>
            <a:custGeom>
              <a:avLst/>
              <a:gdLst>
                <a:gd name="T0" fmla="*/ 36 w 56"/>
                <a:gd name="T1" fmla="*/ 27 h 111"/>
                <a:gd name="T2" fmla="*/ 26 w 56"/>
                <a:gd name="T3" fmla="*/ 17 h 111"/>
                <a:gd name="T4" fmla="*/ 16 w 56"/>
                <a:gd name="T5" fmla="*/ 17 h 111"/>
                <a:gd name="T6" fmla="*/ 16 w 56"/>
                <a:gd name="T7" fmla="*/ 53 h 111"/>
                <a:gd name="T8" fmla="*/ 26 w 56"/>
                <a:gd name="T9" fmla="*/ 53 h 111"/>
                <a:gd name="T10" fmla="*/ 33 w 56"/>
                <a:gd name="T11" fmla="*/ 50 h 111"/>
                <a:gd name="T12" fmla="*/ 36 w 56"/>
                <a:gd name="T13" fmla="*/ 43 h 111"/>
                <a:gd name="T14" fmla="*/ 36 w 56"/>
                <a:gd name="T15" fmla="*/ 27 h 111"/>
                <a:gd name="T16" fmla="*/ 26 w 56"/>
                <a:gd name="T17" fmla="*/ 0 h 111"/>
                <a:gd name="T18" fmla="*/ 46 w 56"/>
                <a:gd name="T19" fmla="*/ 8 h 111"/>
                <a:gd name="T20" fmla="*/ 52 w 56"/>
                <a:gd name="T21" fmla="*/ 26 h 111"/>
                <a:gd name="T22" fmla="*/ 52 w 56"/>
                <a:gd name="T23" fmla="*/ 43 h 111"/>
                <a:gd name="T24" fmla="*/ 43 w 56"/>
                <a:gd name="T25" fmla="*/ 62 h 111"/>
                <a:gd name="T26" fmla="*/ 56 w 56"/>
                <a:gd name="T27" fmla="*/ 111 h 111"/>
                <a:gd name="T28" fmla="*/ 38 w 56"/>
                <a:gd name="T29" fmla="*/ 111 h 111"/>
                <a:gd name="T30" fmla="*/ 27 w 56"/>
                <a:gd name="T31" fmla="*/ 69 h 111"/>
                <a:gd name="T32" fmla="*/ 26 w 56"/>
                <a:gd name="T33" fmla="*/ 69 h 111"/>
                <a:gd name="T34" fmla="*/ 16 w 56"/>
                <a:gd name="T35" fmla="*/ 69 h 111"/>
                <a:gd name="T36" fmla="*/ 16 w 56"/>
                <a:gd name="T37" fmla="*/ 111 h 111"/>
                <a:gd name="T38" fmla="*/ 0 w 56"/>
                <a:gd name="T39" fmla="*/ 111 h 111"/>
                <a:gd name="T40" fmla="*/ 0 w 56"/>
                <a:gd name="T41" fmla="*/ 0 h 111"/>
                <a:gd name="T42" fmla="*/ 26 w 56"/>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111">
                  <a:moveTo>
                    <a:pt x="36" y="27"/>
                  </a:moveTo>
                  <a:cubicBezTo>
                    <a:pt x="36" y="20"/>
                    <a:pt x="33" y="17"/>
                    <a:pt x="26" y="17"/>
                  </a:cubicBezTo>
                  <a:lnTo>
                    <a:pt x="16" y="17"/>
                  </a:lnTo>
                  <a:lnTo>
                    <a:pt x="16" y="53"/>
                  </a:lnTo>
                  <a:lnTo>
                    <a:pt x="26" y="53"/>
                  </a:lnTo>
                  <a:cubicBezTo>
                    <a:pt x="29" y="53"/>
                    <a:pt x="31" y="52"/>
                    <a:pt x="33" y="50"/>
                  </a:cubicBezTo>
                  <a:cubicBezTo>
                    <a:pt x="35" y="48"/>
                    <a:pt x="36" y="46"/>
                    <a:pt x="36" y="43"/>
                  </a:cubicBezTo>
                  <a:lnTo>
                    <a:pt x="36" y="27"/>
                  </a:lnTo>
                  <a:close/>
                  <a:moveTo>
                    <a:pt x="26" y="0"/>
                  </a:moveTo>
                  <a:cubicBezTo>
                    <a:pt x="35" y="0"/>
                    <a:pt x="42" y="3"/>
                    <a:pt x="46" y="8"/>
                  </a:cubicBezTo>
                  <a:cubicBezTo>
                    <a:pt x="50" y="12"/>
                    <a:pt x="52" y="18"/>
                    <a:pt x="52" y="26"/>
                  </a:cubicBezTo>
                  <a:lnTo>
                    <a:pt x="52" y="43"/>
                  </a:lnTo>
                  <a:cubicBezTo>
                    <a:pt x="52" y="50"/>
                    <a:pt x="49" y="57"/>
                    <a:pt x="43" y="62"/>
                  </a:cubicBezTo>
                  <a:lnTo>
                    <a:pt x="56" y="111"/>
                  </a:lnTo>
                  <a:lnTo>
                    <a:pt x="38" y="111"/>
                  </a:lnTo>
                  <a:lnTo>
                    <a:pt x="27" y="69"/>
                  </a:lnTo>
                  <a:lnTo>
                    <a:pt x="26" y="69"/>
                  </a:lnTo>
                  <a:lnTo>
                    <a:pt x="16" y="69"/>
                  </a:lnTo>
                  <a:lnTo>
                    <a:pt x="16" y="111"/>
                  </a:lnTo>
                  <a:lnTo>
                    <a:pt x="0" y="111"/>
                  </a:lnTo>
                  <a:lnTo>
                    <a:pt x="0" y="0"/>
                  </a:lnTo>
                  <a:lnTo>
                    <a:pt x="2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12" name="Group 1511"/>
          <p:cNvGrpSpPr/>
          <p:nvPr/>
        </p:nvGrpSpPr>
        <p:grpSpPr>
          <a:xfrm>
            <a:off x="9348575" y="1555845"/>
            <a:ext cx="343419" cy="389812"/>
            <a:chOff x="5076826" y="3355975"/>
            <a:chExt cx="1022350" cy="1160463"/>
          </a:xfrm>
        </p:grpSpPr>
        <p:sp>
          <p:nvSpPr>
            <p:cNvPr id="1513" name="Rectangle 691"/>
            <p:cNvSpPr>
              <a:spLocks noChangeArrowheads="1"/>
            </p:cNvSpPr>
            <p:nvPr/>
          </p:nvSpPr>
          <p:spPr bwMode="auto">
            <a:xfrm>
              <a:off x="5538788" y="3787775"/>
              <a:ext cx="131763" cy="120650"/>
            </a:xfrm>
            <a:prstGeom prst="rect">
              <a:avLst/>
            </a:prstGeom>
            <a:solidFill>
              <a:srgbClr val="E09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692"/>
            <p:cNvSpPr>
              <a:spLocks/>
            </p:cNvSpPr>
            <p:nvPr/>
          </p:nvSpPr>
          <p:spPr bwMode="auto">
            <a:xfrm>
              <a:off x="5076826" y="3355975"/>
              <a:ext cx="544513" cy="617538"/>
            </a:xfrm>
            <a:custGeom>
              <a:avLst/>
              <a:gdLst>
                <a:gd name="T0" fmla="*/ 343 w 343"/>
                <a:gd name="T1" fmla="*/ 371 h 389"/>
                <a:gd name="T2" fmla="*/ 316 w 343"/>
                <a:gd name="T3" fmla="*/ 389 h 389"/>
                <a:gd name="T4" fmla="*/ 0 w 343"/>
                <a:gd name="T5" fmla="*/ 0 h 389"/>
                <a:gd name="T6" fmla="*/ 102 w 343"/>
                <a:gd name="T7" fmla="*/ 0 h 389"/>
                <a:gd name="T8" fmla="*/ 343 w 343"/>
                <a:gd name="T9" fmla="*/ 371 h 389"/>
              </a:gdLst>
              <a:ahLst/>
              <a:cxnLst>
                <a:cxn ang="0">
                  <a:pos x="T0" y="T1"/>
                </a:cxn>
                <a:cxn ang="0">
                  <a:pos x="T2" y="T3"/>
                </a:cxn>
                <a:cxn ang="0">
                  <a:pos x="T4" y="T5"/>
                </a:cxn>
                <a:cxn ang="0">
                  <a:pos x="T6" y="T7"/>
                </a:cxn>
                <a:cxn ang="0">
                  <a:pos x="T8" y="T9"/>
                </a:cxn>
              </a:cxnLst>
              <a:rect l="0" t="0" r="r" b="b"/>
              <a:pathLst>
                <a:path w="343" h="389">
                  <a:moveTo>
                    <a:pt x="343" y="371"/>
                  </a:moveTo>
                  <a:lnTo>
                    <a:pt x="316" y="389"/>
                  </a:lnTo>
                  <a:lnTo>
                    <a:pt x="0" y="0"/>
                  </a:lnTo>
                  <a:lnTo>
                    <a:pt x="102" y="0"/>
                  </a:lnTo>
                  <a:lnTo>
                    <a:pt x="343" y="371"/>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693"/>
            <p:cNvSpPr>
              <a:spLocks/>
            </p:cNvSpPr>
            <p:nvPr/>
          </p:nvSpPr>
          <p:spPr bwMode="auto">
            <a:xfrm>
              <a:off x="5556251" y="3355975"/>
              <a:ext cx="542925" cy="617538"/>
            </a:xfrm>
            <a:custGeom>
              <a:avLst/>
              <a:gdLst>
                <a:gd name="T0" fmla="*/ 0 w 342"/>
                <a:gd name="T1" fmla="*/ 371 h 389"/>
                <a:gd name="T2" fmla="*/ 27 w 342"/>
                <a:gd name="T3" fmla="*/ 389 h 389"/>
                <a:gd name="T4" fmla="*/ 342 w 342"/>
                <a:gd name="T5" fmla="*/ 0 h 389"/>
                <a:gd name="T6" fmla="*/ 241 w 342"/>
                <a:gd name="T7" fmla="*/ 0 h 389"/>
                <a:gd name="T8" fmla="*/ 0 w 342"/>
                <a:gd name="T9" fmla="*/ 371 h 389"/>
              </a:gdLst>
              <a:ahLst/>
              <a:cxnLst>
                <a:cxn ang="0">
                  <a:pos x="T0" y="T1"/>
                </a:cxn>
                <a:cxn ang="0">
                  <a:pos x="T2" y="T3"/>
                </a:cxn>
                <a:cxn ang="0">
                  <a:pos x="T4" y="T5"/>
                </a:cxn>
                <a:cxn ang="0">
                  <a:pos x="T6" y="T7"/>
                </a:cxn>
                <a:cxn ang="0">
                  <a:pos x="T8" y="T9"/>
                </a:cxn>
              </a:cxnLst>
              <a:rect l="0" t="0" r="r" b="b"/>
              <a:pathLst>
                <a:path w="342" h="389">
                  <a:moveTo>
                    <a:pt x="0" y="371"/>
                  </a:moveTo>
                  <a:lnTo>
                    <a:pt x="27" y="389"/>
                  </a:lnTo>
                  <a:lnTo>
                    <a:pt x="342" y="0"/>
                  </a:lnTo>
                  <a:lnTo>
                    <a:pt x="241" y="0"/>
                  </a:lnTo>
                  <a:lnTo>
                    <a:pt x="0" y="371"/>
                  </a:lnTo>
                  <a:close/>
                </a:path>
              </a:pathLst>
            </a:custGeom>
            <a:solidFill>
              <a:srgbClr val="FD3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694"/>
            <p:cNvSpPr>
              <a:spLocks/>
            </p:cNvSpPr>
            <p:nvPr/>
          </p:nvSpPr>
          <p:spPr bwMode="auto">
            <a:xfrm>
              <a:off x="5313363" y="3898900"/>
              <a:ext cx="617538" cy="617538"/>
            </a:xfrm>
            <a:custGeom>
              <a:avLst/>
              <a:gdLst>
                <a:gd name="T0" fmla="*/ 0 w 571"/>
                <a:gd name="T1" fmla="*/ 285 h 570"/>
                <a:gd name="T2" fmla="*/ 4 w 571"/>
                <a:gd name="T3" fmla="*/ 236 h 570"/>
                <a:gd name="T4" fmla="*/ 6 w 571"/>
                <a:gd name="T5" fmla="*/ 225 h 570"/>
                <a:gd name="T6" fmla="*/ 100 w 571"/>
                <a:gd name="T7" fmla="*/ 68 h 570"/>
                <a:gd name="T8" fmla="*/ 110 w 571"/>
                <a:gd name="T9" fmla="*/ 60 h 570"/>
                <a:gd name="T10" fmla="*/ 285 w 571"/>
                <a:gd name="T11" fmla="*/ 0 h 570"/>
                <a:gd name="T12" fmla="*/ 325 w 571"/>
                <a:gd name="T13" fmla="*/ 2 h 570"/>
                <a:gd name="T14" fmla="*/ 338 w 571"/>
                <a:gd name="T15" fmla="*/ 4 h 570"/>
                <a:gd name="T16" fmla="*/ 375 w 571"/>
                <a:gd name="T17" fmla="*/ 14 h 570"/>
                <a:gd name="T18" fmla="*/ 491 w 571"/>
                <a:gd name="T19" fmla="*/ 87 h 570"/>
                <a:gd name="T20" fmla="*/ 536 w 571"/>
                <a:gd name="T21" fmla="*/ 149 h 570"/>
                <a:gd name="T22" fmla="*/ 542 w 571"/>
                <a:gd name="T23" fmla="*/ 160 h 570"/>
                <a:gd name="T24" fmla="*/ 570 w 571"/>
                <a:gd name="T25" fmla="*/ 263 h 570"/>
                <a:gd name="T26" fmla="*/ 571 w 571"/>
                <a:gd name="T27" fmla="*/ 275 h 570"/>
                <a:gd name="T28" fmla="*/ 571 w 571"/>
                <a:gd name="T29" fmla="*/ 285 h 570"/>
                <a:gd name="T30" fmla="*/ 538 w 571"/>
                <a:gd name="T31" fmla="*/ 417 h 570"/>
                <a:gd name="T32" fmla="*/ 537 w 571"/>
                <a:gd name="T33" fmla="*/ 419 h 570"/>
                <a:gd name="T34" fmla="*/ 532 w 571"/>
                <a:gd name="T35" fmla="*/ 428 h 570"/>
                <a:gd name="T36" fmla="*/ 531 w 571"/>
                <a:gd name="T37" fmla="*/ 430 h 570"/>
                <a:gd name="T38" fmla="*/ 309 w 571"/>
                <a:gd name="T39" fmla="*/ 569 h 570"/>
                <a:gd name="T40" fmla="*/ 296 w 571"/>
                <a:gd name="T41" fmla="*/ 570 h 570"/>
                <a:gd name="T42" fmla="*/ 285 w 571"/>
                <a:gd name="T43" fmla="*/ 570 h 570"/>
                <a:gd name="T44" fmla="*/ 114 w 571"/>
                <a:gd name="T45" fmla="*/ 513 h 570"/>
                <a:gd name="T46" fmla="*/ 113 w 571"/>
                <a:gd name="T47" fmla="*/ 512 h 570"/>
                <a:gd name="T48" fmla="*/ 104 w 571"/>
                <a:gd name="T49" fmla="*/ 505 h 570"/>
                <a:gd name="T50" fmla="*/ 103 w 571"/>
                <a:gd name="T51" fmla="*/ 504 h 570"/>
                <a:gd name="T52" fmla="*/ 89 w 571"/>
                <a:gd name="T53" fmla="*/ 492 h 570"/>
                <a:gd name="T54" fmla="*/ 15 w 571"/>
                <a:gd name="T55" fmla="*/ 378 h 570"/>
                <a:gd name="T56" fmla="*/ 0 w 571"/>
                <a:gd name="T57" fmla="*/ 285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1" h="570">
                  <a:moveTo>
                    <a:pt x="0" y="285"/>
                  </a:moveTo>
                  <a:cubicBezTo>
                    <a:pt x="0" y="268"/>
                    <a:pt x="2" y="252"/>
                    <a:pt x="4" y="236"/>
                  </a:cubicBezTo>
                  <a:cubicBezTo>
                    <a:pt x="5" y="232"/>
                    <a:pt x="6" y="228"/>
                    <a:pt x="6" y="225"/>
                  </a:cubicBezTo>
                  <a:cubicBezTo>
                    <a:pt x="20" y="163"/>
                    <a:pt x="53" y="108"/>
                    <a:pt x="100" y="68"/>
                  </a:cubicBezTo>
                  <a:cubicBezTo>
                    <a:pt x="103" y="65"/>
                    <a:pt x="106" y="63"/>
                    <a:pt x="110" y="60"/>
                  </a:cubicBezTo>
                  <a:cubicBezTo>
                    <a:pt x="158" y="22"/>
                    <a:pt x="219" y="0"/>
                    <a:pt x="285" y="0"/>
                  </a:cubicBezTo>
                  <a:cubicBezTo>
                    <a:pt x="299" y="0"/>
                    <a:pt x="312" y="0"/>
                    <a:pt x="325" y="2"/>
                  </a:cubicBezTo>
                  <a:cubicBezTo>
                    <a:pt x="330" y="3"/>
                    <a:pt x="334" y="4"/>
                    <a:pt x="338" y="4"/>
                  </a:cubicBezTo>
                  <a:cubicBezTo>
                    <a:pt x="351" y="7"/>
                    <a:pt x="363" y="10"/>
                    <a:pt x="375" y="14"/>
                  </a:cubicBezTo>
                  <a:cubicBezTo>
                    <a:pt x="419" y="28"/>
                    <a:pt x="459" y="54"/>
                    <a:pt x="491" y="87"/>
                  </a:cubicBezTo>
                  <a:cubicBezTo>
                    <a:pt x="509" y="105"/>
                    <a:pt x="524" y="126"/>
                    <a:pt x="536" y="149"/>
                  </a:cubicBezTo>
                  <a:cubicBezTo>
                    <a:pt x="538" y="153"/>
                    <a:pt x="540" y="156"/>
                    <a:pt x="542" y="160"/>
                  </a:cubicBezTo>
                  <a:cubicBezTo>
                    <a:pt x="558" y="192"/>
                    <a:pt x="567" y="226"/>
                    <a:pt x="570" y="263"/>
                  </a:cubicBezTo>
                  <a:cubicBezTo>
                    <a:pt x="570" y="267"/>
                    <a:pt x="571" y="271"/>
                    <a:pt x="571" y="275"/>
                  </a:cubicBezTo>
                  <a:cubicBezTo>
                    <a:pt x="571" y="278"/>
                    <a:pt x="571" y="281"/>
                    <a:pt x="571" y="285"/>
                  </a:cubicBezTo>
                  <a:cubicBezTo>
                    <a:pt x="571" y="333"/>
                    <a:pt x="559" y="378"/>
                    <a:pt x="538" y="417"/>
                  </a:cubicBezTo>
                  <a:lnTo>
                    <a:pt x="537" y="419"/>
                  </a:lnTo>
                  <a:cubicBezTo>
                    <a:pt x="536" y="422"/>
                    <a:pt x="534" y="425"/>
                    <a:pt x="532" y="428"/>
                  </a:cubicBezTo>
                  <a:lnTo>
                    <a:pt x="531" y="430"/>
                  </a:lnTo>
                  <a:cubicBezTo>
                    <a:pt x="486" y="508"/>
                    <a:pt x="404" y="562"/>
                    <a:pt x="309" y="569"/>
                  </a:cubicBezTo>
                  <a:cubicBezTo>
                    <a:pt x="304" y="570"/>
                    <a:pt x="300" y="570"/>
                    <a:pt x="296" y="570"/>
                  </a:cubicBezTo>
                  <a:cubicBezTo>
                    <a:pt x="292" y="570"/>
                    <a:pt x="289" y="570"/>
                    <a:pt x="285" y="570"/>
                  </a:cubicBezTo>
                  <a:cubicBezTo>
                    <a:pt x="221" y="570"/>
                    <a:pt x="161" y="549"/>
                    <a:pt x="114" y="513"/>
                  </a:cubicBezTo>
                  <a:lnTo>
                    <a:pt x="113" y="512"/>
                  </a:lnTo>
                  <a:cubicBezTo>
                    <a:pt x="110" y="510"/>
                    <a:pt x="107" y="507"/>
                    <a:pt x="104" y="505"/>
                  </a:cubicBezTo>
                  <a:lnTo>
                    <a:pt x="103" y="504"/>
                  </a:lnTo>
                  <a:cubicBezTo>
                    <a:pt x="98" y="500"/>
                    <a:pt x="93" y="496"/>
                    <a:pt x="89" y="492"/>
                  </a:cubicBezTo>
                  <a:cubicBezTo>
                    <a:pt x="56" y="460"/>
                    <a:pt x="30" y="421"/>
                    <a:pt x="15" y="378"/>
                  </a:cubicBezTo>
                  <a:cubicBezTo>
                    <a:pt x="5" y="349"/>
                    <a:pt x="0" y="317"/>
                    <a:pt x="0" y="285"/>
                  </a:cubicBez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Rectangle 695"/>
            <p:cNvSpPr>
              <a:spLocks noChangeArrowheads="1"/>
            </p:cNvSpPr>
            <p:nvPr/>
          </p:nvSpPr>
          <p:spPr bwMode="auto">
            <a:xfrm>
              <a:off x="5521326" y="3787775"/>
              <a:ext cx="133350" cy="120650"/>
            </a:xfrm>
            <a:prstGeom prst="rect">
              <a:avLst/>
            </a:prstGeom>
            <a:solidFill>
              <a:srgbClr val="FFCD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696"/>
            <p:cNvSpPr>
              <a:spLocks/>
            </p:cNvSpPr>
            <p:nvPr/>
          </p:nvSpPr>
          <p:spPr bwMode="auto">
            <a:xfrm>
              <a:off x="5321301" y="3941763"/>
              <a:ext cx="458788" cy="457200"/>
            </a:xfrm>
            <a:custGeom>
              <a:avLst/>
              <a:gdLst>
                <a:gd name="T0" fmla="*/ 424 w 424"/>
                <a:gd name="T1" fmla="*/ 76 h 423"/>
                <a:gd name="T2" fmla="*/ 76 w 424"/>
                <a:gd name="T3" fmla="*/ 423 h 423"/>
                <a:gd name="T4" fmla="*/ 14 w 424"/>
                <a:gd name="T5" fmla="*/ 326 h 423"/>
                <a:gd name="T6" fmla="*/ 0 w 424"/>
                <a:gd name="T7" fmla="*/ 246 h 423"/>
                <a:gd name="T8" fmla="*/ 4 w 424"/>
                <a:gd name="T9" fmla="*/ 204 h 423"/>
                <a:gd name="T10" fmla="*/ 6 w 424"/>
                <a:gd name="T11" fmla="*/ 194 h 423"/>
                <a:gd name="T12" fmla="*/ 6 w 424"/>
                <a:gd name="T13" fmla="*/ 192 h 423"/>
                <a:gd name="T14" fmla="*/ 86 w 424"/>
                <a:gd name="T15" fmla="*/ 59 h 423"/>
                <a:gd name="T16" fmla="*/ 95 w 424"/>
                <a:gd name="T17" fmla="*/ 52 h 423"/>
                <a:gd name="T18" fmla="*/ 193 w 424"/>
                <a:gd name="T19" fmla="*/ 6 h 423"/>
                <a:gd name="T20" fmla="*/ 193 w 424"/>
                <a:gd name="T21" fmla="*/ 6 h 423"/>
                <a:gd name="T22" fmla="*/ 246 w 424"/>
                <a:gd name="T23" fmla="*/ 0 h 423"/>
                <a:gd name="T24" fmla="*/ 281 w 424"/>
                <a:gd name="T25" fmla="*/ 2 h 423"/>
                <a:gd name="T26" fmla="*/ 292 w 424"/>
                <a:gd name="T27" fmla="*/ 4 h 423"/>
                <a:gd name="T28" fmla="*/ 323 w 424"/>
                <a:gd name="T29" fmla="*/ 12 h 423"/>
                <a:gd name="T30" fmla="*/ 424 w 424"/>
                <a:gd name="T31" fmla="*/ 75 h 423"/>
                <a:gd name="T32" fmla="*/ 424 w 424"/>
                <a:gd name="T33" fmla="*/ 7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423">
                  <a:moveTo>
                    <a:pt x="424" y="76"/>
                  </a:moveTo>
                  <a:lnTo>
                    <a:pt x="76" y="423"/>
                  </a:lnTo>
                  <a:cubicBezTo>
                    <a:pt x="48" y="397"/>
                    <a:pt x="26" y="363"/>
                    <a:pt x="14" y="326"/>
                  </a:cubicBezTo>
                  <a:cubicBezTo>
                    <a:pt x="5" y="301"/>
                    <a:pt x="0" y="274"/>
                    <a:pt x="0" y="246"/>
                  </a:cubicBezTo>
                  <a:cubicBezTo>
                    <a:pt x="0" y="232"/>
                    <a:pt x="1" y="217"/>
                    <a:pt x="4" y="204"/>
                  </a:cubicBezTo>
                  <a:lnTo>
                    <a:pt x="6" y="194"/>
                  </a:lnTo>
                  <a:lnTo>
                    <a:pt x="6" y="192"/>
                  </a:lnTo>
                  <a:cubicBezTo>
                    <a:pt x="18" y="139"/>
                    <a:pt x="47" y="93"/>
                    <a:pt x="86" y="59"/>
                  </a:cubicBezTo>
                  <a:cubicBezTo>
                    <a:pt x="89" y="56"/>
                    <a:pt x="92" y="54"/>
                    <a:pt x="95" y="52"/>
                  </a:cubicBezTo>
                  <a:cubicBezTo>
                    <a:pt x="123" y="30"/>
                    <a:pt x="156" y="14"/>
                    <a:pt x="193" y="6"/>
                  </a:cubicBezTo>
                  <a:lnTo>
                    <a:pt x="193" y="6"/>
                  </a:lnTo>
                  <a:cubicBezTo>
                    <a:pt x="210" y="2"/>
                    <a:pt x="228"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4" y="76"/>
                  </a:lnTo>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697"/>
            <p:cNvSpPr>
              <a:spLocks/>
            </p:cNvSpPr>
            <p:nvPr/>
          </p:nvSpPr>
          <p:spPr bwMode="auto">
            <a:xfrm>
              <a:off x="5432426" y="4052888"/>
              <a:ext cx="401638" cy="401638"/>
            </a:xfrm>
            <a:custGeom>
              <a:avLst/>
              <a:gdLst>
                <a:gd name="T0" fmla="*/ 371 w 371"/>
                <a:gd name="T1" fmla="*/ 49 h 371"/>
                <a:gd name="T2" fmla="*/ 50 w 371"/>
                <a:gd name="T3" fmla="*/ 371 h 371"/>
                <a:gd name="T4" fmla="*/ 0 w 371"/>
                <a:gd name="T5" fmla="*/ 343 h 371"/>
                <a:gd name="T6" fmla="*/ 344 w 371"/>
                <a:gd name="T7" fmla="*/ 0 h 371"/>
                <a:gd name="T8" fmla="*/ 360 w 371"/>
                <a:gd name="T9" fmla="*/ 25 h 371"/>
                <a:gd name="T10" fmla="*/ 365 w 371"/>
                <a:gd name="T11" fmla="*/ 35 h 371"/>
                <a:gd name="T12" fmla="*/ 371 w 371"/>
                <a:gd name="T13" fmla="*/ 49 h 371"/>
              </a:gdLst>
              <a:ahLst/>
              <a:cxnLst>
                <a:cxn ang="0">
                  <a:pos x="T0" y="T1"/>
                </a:cxn>
                <a:cxn ang="0">
                  <a:pos x="T2" y="T3"/>
                </a:cxn>
                <a:cxn ang="0">
                  <a:pos x="T4" y="T5"/>
                </a:cxn>
                <a:cxn ang="0">
                  <a:pos x="T6" y="T7"/>
                </a:cxn>
                <a:cxn ang="0">
                  <a:pos x="T8" y="T9"/>
                </a:cxn>
                <a:cxn ang="0">
                  <a:pos x="T10" y="T11"/>
                </a:cxn>
                <a:cxn ang="0">
                  <a:pos x="T12" y="T13"/>
                </a:cxn>
              </a:cxnLst>
              <a:rect l="0" t="0" r="r" b="b"/>
              <a:pathLst>
                <a:path w="371" h="371">
                  <a:moveTo>
                    <a:pt x="371" y="49"/>
                  </a:moveTo>
                  <a:lnTo>
                    <a:pt x="50" y="371"/>
                  </a:lnTo>
                  <a:cubicBezTo>
                    <a:pt x="32" y="364"/>
                    <a:pt x="16" y="354"/>
                    <a:pt x="0" y="343"/>
                  </a:cubicBezTo>
                  <a:lnTo>
                    <a:pt x="344" y="0"/>
                  </a:lnTo>
                  <a:cubicBezTo>
                    <a:pt x="350" y="8"/>
                    <a:pt x="355" y="17"/>
                    <a:pt x="360" y="25"/>
                  </a:cubicBezTo>
                  <a:cubicBezTo>
                    <a:pt x="362" y="29"/>
                    <a:pt x="363" y="32"/>
                    <a:pt x="365" y="35"/>
                  </a:cubicBezTo>
                  <a:cubicBezTo>
                    <a:pt x="367" y="40"/>
                    <a:pt x="369" y="45"/>
                    <a:pt x="371" y="49"/>
                  </a:cubicBezTo>
                  <a:close/>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Rectangle 698"/>
            <p:cNvSpPr>
              <a:spLocks noChangeArrowheads="1"/>
            </p:cNvSpPr>
            <p:nvPr/>
          </p:nvSpPr>
          <p:spPr bwMode="auto">
            <a:xfrm>
              <a:off x="5521326" y="3860800"/>
              <a:ext cx="133350" cy="47625"/>
            </a:xfrm>
            <a:prstGeom prst="rect">
              <a:avLst/>
            </a:prstGeom>
            <a:solidFill>
              <a:srgbClr val="F1B4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699"/>
            <p:cNvSpPr>
              <a:spLocks/>
            </p:cNvSpPr>
            <p:nvPr/>
          </p:nvSpPr>
          <p:spPr bwMode="auto">
            <a:xfrm>
              <a:off x="5278438" y="3898900"/>
              <a:ext cx="617538" cy="617538"/>
            </a:xfrm>
            <a:custGeom>
              <a:avLst/>
              <a:gdLst>
                <a:gd name="T0" fmla="*/ 0 w 571"/>
                <a:gd name="T1" fmla="*/ 285 h 570"/>
                <a:gd name="T2" fmla="*/ 4 w 571"/>
                <a:gd name="T3" fmla="*/ 236 h 570"/>
                <a:gd name="T4" fmla="*/ 6 w 571"/>
                <a:gd name="T5" fmla="*/ 225 h 570"/>
                <a:gd name="T6" fmla="*/ 100 w 571"/>
                <a:gd name="T7" fmla="*/ 68 h 570"/>
                <a:gd name="T8" fmla="*/ 110 w 571"/>
                <a:gd name="T9" fmla="*/ 60 h 570"/>
                <a:gd name="T10" fmla="*/ 285 w 571"/>
                <a:gd name="T11" fmla="*/ 0 h 570"/>
                <a:gd name="T12" fmla="*/ 325 w 571"/>
                <a:gd name="T13" fmla="*/ 2 h 570"/>
                <a:gd name="T14" fmla="*/ 338 w 571"/>
                <a:gd name="T15" fmla="*/ 4 h 570"/>
                <a:gd name="T16" fmla="*/ 375 w 571"/>
                <a:gd name="T17" fmla="*/ 14 h 570"/>
                <a:gd name="T18" fmla="*/ 491 w 571"/>
                <a:gd name="T19" fmla="*/ 87 h 570"/>
                <a:gd name="T20" fmla="*/ 536 w 571"/>
                <a:gd name="T21" fmla="*/ 149 h 570"/>
                <a:gd name="T22" fmla="*/ 542 w 571"/>
                <a:gd name="T23" fmla="*/ 160 h 570"/>
                <a:gd name="T24" fmla="*/ 570 w 571"/>
                <a:gd name="T25" fmla="*/ 263 h 570"/>
                <a:gd name="T26" fmla="*/ 571 w 571"/>
                <a:gd name="T27" fmla="*/ 275 h 570"/>
                <a:gd name="T28" fmla="*/ 571 w 571"/>
                <a:gd name="T29" fmla="*/ 285 h 570"/>
                <a:gd name="T30" fmla="*/ 538 w 571"/>
                <a:gd name="T31" fmla="*/ 417 h 570"/>
                <a:gd name="T32" fmla="*/ 537 w 571"/>
                <a:gd name="T33" fmla="*/ 419 h 570"/>
                <a:gd name="T34" fmla="*/ 532 w 571"/>
                <a:gd name="T35" fmla="*/ 428 h 570"/>
                <a:gd name="T36" fmla="*/ 531 w 571"/>
                <a:gd name="T37" fmla="*/ 430 h 570"/>
                <a:gd name="T38" fmla="*/ 309 w 571"/>
                <a:gd name="T39" fmla="*/ 569 h 570"/>
                <a:gd name="T40" fmla="*/ 296 w 571"/>
                <a:gd name="T41" fmla="*/ 570 h 570"/>
                <a:gd name="T42" fmla="*/ 285 w 571"/>
                <a:gd name="T43" fmla="*/ 570 h 570"/>
                <a:gd name="T44" fmla="*/ 113 w 571"/>
                <a:gd name="T45" fmla="*/ 513 h 570"/>
                <a:gd name="T46" fmla="*/ 113 w 571"/>
                <a:gd name="T47" fmla="*/ 512 h 570"/>
                <a:gd name="T48" fmla="*/ 104 w 571"/>
                <a:gd name="T49" fmla="*/ 505 h 570"/>
                <a:gd name="T50" fmla="*/ 103 w 571"/>
                <a:gd name="T51" fmla="*/ 504 h 570"/>
                <a:gd name="T52" fmla="*/ 89 w 571"/>
                <a:gd name="T53" fmla="*/ 492 h 570"/>
                <a:gd name="T54" fmla="*/ 15 w 571"/>
                <a:gd name="T55" fmla="*/ 378 h 570"/>
                <a:gd name="T56" fmla="*/ 0 w 571"/>
                <a:gd name="T57" fmla="*/ 285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1" h="570">
                  <a:moveTo>
                    <a:pt x="0" y="285"/>
                  </a:moveTo>
                  <a:cubicBezTo>
                    <a:pt x="0" y="268"/>
                    <a:pt x="1" y="252"/>
                    <a:pt x="4" y="236"/>
                  </a:cubicBezTo>
                  <a:cubicBezTo>
                    <a:pt x="5" y="232"/>
                    <a:pt x="6" y="228"/>
                    <a:pt x="6" y="225"/>
                  </a:cubicBezTo>
                  <a:cubicBezTo>
                    <a:pt x="20" y="163"/>
                    <a:pt x="53" y="108"/>
                    <a:pt x="100" y="68"/>
                  </a:cubicBezTo>
                  <a:cubicBezTo>
                    <a:pt x="103" y="65"/>
                    <a:pt x="106" y="63"/>
                    <a:pt x="110" y="60"/>
                  </a:cubicBezTo>
                  <a:cubicBezTo>
                    <a:pt x="158" y="22"/>
                    <a:pt x="219" y="0"/>
                    <a:pt x="285" y="0"/>
                  </a:cubicBezTo>
                  <a:cubicBezTo>
                    <a:pt x="299" y="0"/>
                    <a:pt x="312" y="0"/>
                    <a:pt x="325" y="2"/>
                  </a:cubicBezTo>
                  <a:cubicBezTo>
                    <a:pt x="330" y="3"/>
                    <a:pt x="334" y="4"/>
                    <a:pt x="338" y="4"/>
                  </a:cubicBezTo>
                  <a:cubicBezTo>
                    <a:pt x="351" y="7"/>
                    <a:pt x="363" y="10"/>
                    <a:pt x="375" y="14"/>
                  </a:cubicBezTo>
                  <a:cubicBezTo>
                    <a:pt x="419" y="28"/>
                    <a:pt x="459" y="54"/>
                    <a:pt x="491" y="87"/>
                  </a:cubicBezTo>
                  <a:cubicBezTo>
                    <a:pt x="509" y="105"/>
                    <a:pt x="524" y="126"/>
                    <a:pt x="536" y="149"/>
                  </a:cubicBezTo>
                  <a:cubicBezTo>
                    <a:pt x="538" y="153"/>
                    <a:pt x="540" y="156"/>
                    <a:pt x="542" y="160"/>
                  </a:cubicBezTo>
                  <a:cubicBezTo>
                    <a:pt x="558" y="192"/>
                    <a:pt x="567" y="226"/>
                    <a:pt x="570" y="263"/>
                  </a:cubicBezTo>
                  <a:cubicBezTo>
                    <a:pt x="570" y="267"/>
                    <a:pt x="571" y="271"/>
                    <a:pt x="571" y="275"/>
                  </a:cubicBezTo>
                  <a:cubicBezTo>
                    <a:pt x="571" y="278"/>
                    <a:pt x="571" y="281"/>
                    <a:pt x="571" y="285"/>
                  </a:cubicBezTo>
                  <a:cubicBezTo>
                    <a:pt x="571" y="333"/>
                    <a:pt x="559" y="378"/>
                    <a:pt x="538" y="417"/>
                  </a:cubicBezTo>
                  <a:lnTo>
                    <a:pt x="537" y="419"/>
                  </a:lnTo>
                  <a:cubicBezTo>
                    <a:pt x="536" y="422"/>
                    <a:pt x="534" y="425"/>
                    <a:pt x="532" y="428"/>
                  </a:cubicBezTo>
                  <a:lnTo>
                    <a:pt x="531" y="430"/>
                  </a:lnTo>
                  <a:cubicBezTo>
                    <a:pt x="486" y="508"/>
                    <a:pt x="404" y="562"/>
                    <a:pt x="309" y="569"/>
                  </a:cubicBezTo>
                  <a:cubicBezTo>
                    <a:pt x="304" y="570"/>
                    <a:pt x="300" y="570"/>
                    <a:pt x="296" y="570"/>
                  </a:cubicBezTo>
                  <a:cubicBezTo>
                    <a:pt x="292" y="570"/>
                    <a:pt x="289" y="570"/>
                    <a:pt x="285" y="570"/>
                  </a:cubicBezTo>
                  <a:cubicBezTo>
                    <a:pt x="221" y="570"/>
                    <a:pt x="161" y="549"/>
                    <a:pt x="113" y="513"/>
                  </a:cubicBezTo>
                  <a:lnTo>
                    <a:pt x="113" y="512"/>
                  </a:lnTo>
                  <a:cubicBezTo>
                    <a:pt x="110" y="510"/>
                    <a:pt x="107" y="507"/>
                    <a:pt x="104" y="505"/>
                  </a:cubicBezTo>
                  <a:lnTo>
                    <a:pt x="103" y="504"/>
                  </a:lnTo>
                  <a:cubicBezTo>
                    <a:pt x="98" y="500"/>
                    <a:pt x="93" y="496"/>
                    <a:pt x="89" y="492"/>
                  </a:cubicBezTo>
                  <a:cubicBezTo>
                    <a:pt x="56" y="460"/>
                    <a:pt x="30" y="421"/>
                    <a:pt x="15" y="378"/>
                  </a:cubicBezTo>
                  <a:cubicBezTo>
                    <a:pt x="5" y="349"/>
                    <a:pt x="0" y="317"/>
                    <a:pt x="0" y="285"/>
                  </a:cubicBezTo>
                  <a:close/>
                </a:path>
              </a:pathLst>
            </a:custGeom>
            <a:solidFill>
              <a:srgbClr val="FFC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700"/>
            <p:cNvSpPr>
              <a:spLocks/>
            </p:cNvSpPr>
            <p:nvPr/>
          </p:nvSpPr>
          <p:spPr bwMode="auto">
            <a:xfrm>
              <a:off x="5321301" y="3941763"/>
              <a:ext cx="533400" cy="533400"/>
            </a:xfrm>
            <a:custGeom>
              <a:avLst/>
              <a:gdLst>
                <a:gd name="T0" fmla="*/ 0 w 493"/>
                <a:gd name="T1" fmla="*/ 246 h 492"/>
                <a:gd name="T2" fmla="*/ 4 w 493"/>
                <a:gd name="T3" fmla="*/ 204 h 492"/>
                <a:gd name="T4" fmla="*/ 6 w 493"/>
                <a:gd name="T5" fmla="*/ 194 h 492"/>
                <a:gd name="T6" fmla="*/ 86 w 493"/>
                <a:gd name="T7" fmla="*/ 59 h 492"/>
                <a:gd name="T8" fmla="*/ 95 w 493"/>
                <a:gd name="T9" fmla="*/ 52 h 492"/>
                <a:gd name="T10" fmla="*/ 246 w 493"/>
                <a:gd name="T11" fmla="*/ 0 h 492"/>
                <a:gd name="T12" fmla="*/ 281 w 493"/>
                <a:gd name="T13" fmla="*/ 2 h 492"/>
                <a:gd name="T14" fmla="*/ 292 w 493"/>
                <a:gd name="T15" fmla="*/ 4 h 492"/>
                <a:gd name="T16" fmla="*/ 323 w 493"/>
                <a:gd name="T17" fmla="*/ 12 h 492"/>
                <a:gd name="T18" fmla="*/ 424 w 493"/>
                <a:gd name="T19" fmla="*/ 75 h 492"/>
                <a:gd name="T20" fmla="*/ 463 w 493"/>
                <a:gd name="T21" fmla="*/ 129 h 492"/>
                <a:gd name="T22" fmla="*/ 468 w 493"/>
                <a:gd name="T23" fmla="*/ 138 h 492"/>
                <a:gd name="T24" fmla="*/ 492 w 493"/>
                <a:gd name="T25" fmla="*/ 227 h 492"/>
                <a:gd name="T26" fmla="*/ 492 w 493"/>
                <a:gd name="T27" fmla="*/ 237 h 492"/>
                <a:gd name="T28" fmla="*/ 493 w 493"/>
                <a:gd name="T29" fmla="*/ 246 h 492"/>
                <a:gd name="T30" fmla="*/ 465 w 493"/>
                <a:gd name="T31" fmla="*/ 360 h 492"/>
                <a:gd name="T32" fmla="*/ 459 w 493"/>
                <a:gd name="T33" fmla="*/ 369 h 492"/>
                <a:gd name="T34" fmla="*/ 267 w 493"/>
                <a:gd name="T35" fmla="*/ 491 h 492"/>
                <a:gd name="T36" fmla="*/ 255 w 493"/>
                <a:gd name="T37" fmla="*/ 492 h 492"/>
                <a:gd name="T38" fmla="*/ 246 w 493"/>
                <a:gd name="T39" fmla="*/ 492 h 492"/>
                <a:gd name="T40" fmla="*/ 97 w 493"/>
                <a:gd name="T41" fmla="*/ 442 h 492"/>
                <a:gd name="T42" fmla="*/ 89 w 493"/>
                <a:gd name="T43" fmla="*/ 435 h 492"/>
                <a:gd name="T44" fmla="*/ 77 w 493"/>
                <a:gd name="T45" fmla="*/ 424 h 492"/>
                <a:gd name="T46" fmla="*/ 14 w 493"/>
                <a:gd name="T47" fmla="*/ 326 h 492"/>
                <a:gd name="T48" fmla="*/ 0 w 493"/>
                <a:gd name="T49"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3" h="492">
                  <a:moveTo>
                    <a:pt x="0" y="246"/>
                  </a:moveTo>
                  <a:cubicBezTo>
                    <a:pt x="0" y="231"/>
                    <a:pt x="1" y="217"/>
                    <a:pt x="4" y="204"/>
                  </a:cubicBezTo>
                  <a:cubicBezTo>
                    <a:pt x="4" y="200"/>
                    <a:pt x="5" y="197"/>
                    <a:pt x="6" y="194"/>
                  </a:cubicBezTo>
                  <a:cubicBezTo>
                    <a:pt x="17" y="140"/>
                    <a:pt x="46" y="93"/>
                    <a:pt x="86" y="59"/>
                  </a:cubicBezTo>
                  <a:cubicBezTo>
                    <a:pt x="89" y="56"/>
                    <a:pt x="92" y="54"/>
                    <a:pt x="95" y="52"/>
                  </a:cubicBezTo>
                  <a:cubicBezTo>
                    <a:pt x="137" y="19"/>
                    <a:pt x="189" y="0"/>
                    <a:pt x="246" y="0"/>
                  </a:cubicBezTo>
                  <a:cubicBezTo>
                    <a:pt x="258" y="0"/>
                    <a:pt x="270" y="1"/>
                    <a:pt x="281" y="2"/>
                  </a:cubicBezTo>
                  <a:cubicBezTo>
                    <a:pt x="285" y="3"/>
                    <a:pt x="288" y="3"/>
                    <a:pt x="292" y="4"/>
                  </a:cubicBezTo>
                  <a:cubicBezTo>
                    <a:pt x="303" y="6"/>
                    <a:pt x="313" y="9"/>
                    <a:pt x="323" y="12"/>
                  </a:cubicBezTo>
                  <a:cubicBezTo>
                    <a:pt x="362" y="25"/>
                    <a:pt x="396" y="47"/>
                    <a:pt x="424" y="75"/>
                  </a:cubicBezTo>
                  <a:cubicBezTo>
                    <a:pt x="439" y="91"/>
                    <a:pt x="452" y="109"/>
                    <a:pt x="463" y="129"/>
                  </a:cubicBezTo>
                  <a:cubicBezTo>
                    <a:pt x="465" y="132"/>
                    <a:pt x="466" y="135"/>
                    <a:pt x="468" y="138"/>
                  </a:cubicBezTo>
                  <a:cubicBezTo>
                    <a:pt x="481" y="165"/>
                    <a:pt x="489" y="195"/>
                    <a:pt x="492" y="227"/>
                  </a:cubicBezTo>
                  <a:cubicBezTo>
                    <a:pt x="492" y="230"/>
                    <a:pt x="492" y="234"/>
                    <a:pt x="492" y="237"/>
                  </a:cubicBezTo>
                  <a:cubicBezTo>
                    <a:pt x="493" y="240"/>
                    <a:pt x="493" y="243"/>
                    <a:pt x="493" y="246"/>
                  </a:cubicBezTo>
                  <a:cubicBezTo>
                    <a:pt x="493" y="287"/>
                    <a:pt x="482" y="326"/>
                    <a:pt x="465" y="360"/>
                  </a:cubicBezTo>
                  <a:cubicBezTo>
                    <a:pt x="463" y="363"/>
                    <a:pt x="461" y="366"/>
                    <a:pt x="459" y="369"/>
                  </a:cubicBezTo>
                  <a:cubicBezTo>
                    <a:pt x="420" y="437"/>
                    <a:pt x="349" y="485"/>
                    <a:pt x="267" y="491"/>
                  </a:cubicBezTo>
                  <a:cubicBezTo>
                    <a:pt x="263" y="492"/>
                    <a:pt x="259" y="492"/>
                    <a:pt x="255" y="492"/>
                  </a:cubicBezTo>
                  <a:cubicBezTo>
                    <a:pt x="252" y="492"/>
                    <a:pt x="249" y="492"/>
                    <a:pt x="246" y="492"/>
                  </a:cubicBezTo>
                  <a:cubicBezTo>
                    <a:pt x="190" y="492"/>
                    <a:pt x="139" y="473"/>
                    <a:pt x="97" y="442"/>
                  </a:cubicBezTo>
                  <a:cubicBezTo>
                    <a:pt x="95" y="440"/>
                    <a:pt x="92" y="438"/>
                    <a:pt x="89" y="435"/>
                  </a:cubicBezTo>
                  <a:cubicBezTo>
                    <a:pt x="85" y="432"/>
                    <a:pt x="81" y="428"/>
                    <a:pt x="77" y="424"/>
                  </a:cubicBezTo>
                  <a:cubicBezTo>
                    <a:pt x="48" y="397"/>
                    <a:pt x="26" y="364"/>
                    <a:pt x="14" y="326"/>
                  </a:cubicBezTo>
                  <a:cubicBezTo>
                    <a:pt x="5" y="301"/>
                    <a:pt x="0" y="274"/>
                    <a:pt x="0" y="246"/>
                  </a:cubicBezTo>
                </a:path>
              </a:pathLst>
            </a:custGeom>
            <a:solidFill>
              <a:srgbClr val="FFF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701"/>
            <p:cNvSpPr>
              <a:spLocks/>
            </p:cNvSpPr>
            <p:nvPr/>
          </p:nvSpPr>
          <p:spPr bwMode="auto">
            <a:xfrm>
              <a:off x="5321301" y="3941763"/>
              <a:ext cx="458788" cy="457200"/>
            </a:xfrm>
            <a:custGeom>
              <a:avLst/>
              <a:gdLst>
                <a:gd name="T0" fmla="*/ 424 w 424"/>
                <a:gd name="T1" fmla="*/ 76 h 423"/>
                <a:gd name="T2" fmla="*/ 76 w 424"/>
                <a:gd name="T3" fmla="*/ 423 h 423"/>
                <a:gd name="T4" fmla="*/ 14 w 424"/>
                <a:gd name="T5" fmla="*/ 326 h 423"/>
                <a:gd name="T6" fmla="*/ 0 w 424"/>
                <a:gd name="T7" fmla="*/ 246 h 423"/>
                <a:gd name="T8" fmla="*/ 4 w 424"/>
                <a:gd name="T9" fmla="*/ 204 h 423"/>
                <a:gd name="T10" fmla="*/ 6 w 424"/>
                <a:gd name="T11" fmla="*/ 194 h 423"/>
                <a:gd name="T12" fmla="*/ 6 w 424"/>
                <a:gd name="T13" fmla="*/ 192 h 423"/>
                <a:gd name="T14" fmla="*/ 59 w 424"/>
                <a:gd name="T15" fmla="*/ 103 h 423"/>
                <a:gd name="T16" fmla="*/ 123 w 424"/>
                <a:gd name="T17" fmla="*/ 44 h 423"/>
                <a:gd name="T18" fmla="*/ 193 w 424"/>
                <a:gd name="T19" fmla="*/ 6 h 423"/>
                <a:gd name="T20" fmla="*/ 193 w 424"/>
                <a:gd name="T21" fmla="*/ 6 h 423"/>
                <a:gd name="T22" fmla="*/ 246 w 424"/>
                <a:gd name="T23" fmla="*/ 0 h 423"/>
                <a:gd name="T24" fmla="*/ 281 w 424"/>
                <a:gd name="T25" fmla="*/ 2 h 423"/>
                <a:gd name="T26" fmla="*/ 292 w 424"/>
                <a:gd name="T27" fmla="*/ 4 h 423"/>
                <a:gd name="T28" fmla="*/ 323 w 424"/>
                <a:gd name="T29" fmla="*/ 12 h 423"/>
                <a:gd name="T30" fmla="*/ 424 w 424"/>
                <a:gd name="T31" fmla="*/ 75 h 423"/>
                <a:gd name="T32" fmla="*/ 424 w 424"/>
                <a:gd name="T33" fmla="*/ 7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423">
                  <a:moveTo>
                    <a:pt x="424" y="76"/>
                  </a:moveTo>
                  <a:lnTo>
                    <a:pt x="76" y="423"/>
                  </a:lnTo>
                  <a:cubicBezTo>
                    <a:pt x="48" y="397"/>
                    <a:pt x="26" y="363"/>
                    <a:pt x="14" y="326"/>
                  </a:cubicBezTo>
                  <a:cubicBezTo>
                    <a:pt x="5" y="301"/>
                    <a:pt x="0" y="274"/>
                    <a:pt x="0" y="246"/>
                  </a:cubicBezTo>
                  <a:cubicBezTo>
                    <a:pt x="0" y="232"/>
                    <a:pt x="1" y="217"/>
                    <a:pt x="4" y="204"/>
                  </a:cubicBezTo>
                  <a:lnTo>
                    <a:pt x="6" y="194"/>
                  </a:lnTo>
                  <a:lnTo>
                    <a:pt x="6" y="192"/>
                  </a:lnTo>
                  <a:lnTo>
                    <a:pt x="59" y="103"/>
                  </a:lnTo>
                  <a:lnTo>
                    <a:pt x="123" y="44"/>
                  </a:lnTo>
                  <a:lnTo>
                    <a:pt x="193" y="6"/>
                  </a:lnTo>
                  <a:lnTo>
                    <a:pt x="193" y="6"/>
                  </a:lnTo>
                  <a:cubicBezTo>
                    <a:pt x="210" y="2"/>
                    <a:pt x="228"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4" y="76"/>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702"/>
            <p:cNvSpPr>
              <a:spLocks/>
            </p:cNvSpPr>
            <p:nvPr/>
          </p:nvSpPr>
          <p:spPr bwMode="auto">
            <a:xfrm>
              <a:off x="5321301" y="3941763"/>
              <a:ext cx="461963" cy="463550"/>
            </a:xfrm>
            <a:custGeom>
              <a:avLst/>
              <a:gdLst>
                <a:gd name="T0" fmla="*/ 427 w 427"/>
                <a:gd name="T1" fmla="*/ 79 h 428"/>
                <a:gd name="T2" fmla="*/ 339 w 427"/>
                <a:gd name="T3" fmla="*/ 28 h 428"/>
                <a:gd name="T4" fmla="*/ 308 w 427"/>
                <a:gd name="T5" fmla="*/ 20 h 428"/>
                <a:gd name="T6" fmla="*/ 297 w 427"/>
                <a:gd name="T7" fmla="*/ 18 h 428"/>
                <a:gd name="T8" fmla="*/ 262 w 427"/>
                <a:gd name="T9" fmla="*/ 16 h 428"/>
                <a:gd name="T10" fmla="*/ 111 w 427"/>
                <a:gd name="T11" fmla="*/ 68 h 428"/>
                <a:gd name="T12" fmla="*/ 102 w 427"/>
                <a:gd name="T13" fmla="*/ 75 h 428"/>
                <a:gd name="T14" fmla="*/ 22 w 427"/>
                <a:gd name="T15" fmla="*/ 210 h 428"/>
                <a:gd name="T16" fmla="*/ 20 w 427"/>
                <a:gd name="T17" fmla="*/ 220 h 428"/>
                <a:gd name="T18" fmla="*/ 16 w 427"/>
                <a:gd name="T19" fmla="*/ 262 h 428"/>
                <a:gd name="T20" fmla="*/ 30 w 427"/>
                <a:gd name="T21" fmla="*/ 342 h 428"/>
                <a:gd name="T22" fmla="*/ 80 w 427"/>
                <a:gd name="T23" fmla="*/ 428 h 428"/>
                <a:gd name="T24" fmla="*/ 77 w 427"/>
                <a:gd name="T25" fmla="*/ 424 h 428"/>
                <a:gd name="T26" fmla="*/ 14 w 427"/>
                <a:gd name="T27" fmla="*/ 326 h 428"/>
                <a:gd name="T28" fmla="*/ 0 w 427"/>
                <a:gd name="T29" fmla="*/ 246 h 428"/>
                <a:gd name="T30" fmla="*/ 4 w 427"/>
                <a:gd name="T31" fmla="*/ 204 h 428"/>
                <a:gd name="T32" fmla="*/ 6 w 427"/>
                <a:gd name="T33" fmla="*/ 194 h 428"/>
                <a:gd name="T34" fmla="*/ 86 w 427"/>
                <a:gd name="T35" fmla="*/ 59 h 428"/>
                <a:gd name="T36" fmla="*/ 95 w 427"/>
                <a:gd name="T37" fmla="*/ 52 h 428"/>
                <a:gd name="T38" fmla="*/ 246 w 427"/>
                <a:gd name="T39" fmla="*/ 0 h 428"/>
                <a:gd name="T40" fmla="*/ 281 w 427"/>
                <a:gd name="T41" fmla="*/ 2 h 428"/>
                <a:gd name="T42" fmla="*/ 292 w 427"/>
                <a:gd name="T43" fmla="*/ 4 h 428"/>
                <a:gd name="T44" fmla="*/ 323 w 427"/>
                <a:gd name="T45" fmla="*/ 12 h 428"/>
                <a:gd name="T46" fmla="*/ 424 w 427"/>
                <a:gd name="T47" fmla="*/ 75 h 428"/>
                <a:gd name="T48" fmla="*/ 427 w 427"/>
                <a:gd name="T49" fmla="*/ 7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7" h="428">
                  <a:moveTo>
                    <a:pt x="427" y="79"/>
                  </a:moveTo>
                  <a:cubicBezTo>
                    <a:pt x="402" y="56"/>
                    <a:pt x="372" y="39"/>
                    <a:pt x="339" y="28"/>
                  </a:cubicBezTo>
                  <a:cubicBezTo>
                    <a:pt x="329" y="25"/>
                    <a:pt x="319" y="22"/>
                    <a:pt x="308" y="20"/>
                  </a:cubicBezTo>
                  <a:cubicBezTo>
                    <a:pt x="304" y="19"/>
                    <a:pt x="301" y="19"/>
                    <a:pt x="297" y="18"/>
                  </a:cubicBezTo>
                  <a:cubicBezTo>
                    <a:pt x="286" y="16"/>
                    <a:pt x="274" y="16"/>
                    <a:pt x="262" y="16"/>
                  </a:cubicBezTo>
                  <a:cubicBezTo>
                    <a:pt x="205" y="16"/>
                    <a:pt x="153" y="35"/>
                    <a:pt x="111" y="68"/>
                  </a:cubicBezTo>
                  <a:cubicBezTo>
                    <a:pt x="108" y="70"/>
                    <a:pt x="105" y="72"/>
                    <a:pt x="102" y="75"/>
                  </a:cubicBezTo>
                  <a:cubicBezTo>
                    <a:pt x="62" y="109"/>
                    <a:pt x="33" y="156"/>
                    <a:pt x="22" y="210"/>
                  </a:cubicBezTo>
                  <a:lnTo>
                    <a:pt x="20" y="220"/>
                  </a:lnTo>
                  <a:cubicBezTo>
                    <a:pt x="17" y="233"/>
                    <a:pt x="16" y="248"/>
                    <a:pt x="16" y="262"/>
                  </a:cubicBezTo>
                  <a:cubicBezTo>
                    <a:pt x="16" y="290"/>
                    <a:pt x="21" y="317"/>
                    <a:pt x="30" y="342"/>
                  </a:cubicBezTo>
                  <a:cubicBezTo>
                    <a:pt x="40" y="374"/>
                    <a:pt x="58" y="403"/>
                    <a:pt x="80" y="428"/>
                  </a:cubicBezTo>
                  <a:lnTo>
                    <a:pt x="77" y="424"/>
                  </a:lnTo>
                  <a:cubicBezTo>
                    <a:pt x="48" y="397"/>
                    <a:pt x="26" y="364"/>
                    <a:pt x="14" y="326"/>
                  </a:cubicBezTo>
                  <a:cubicBezTo>
                    <a:pt x="5" y="301"/>
                    <a:pt x="0" y="274"/>
                    <a:pt x="0" y="246"/>
                  </a:cubicBezTo>
                  <a:cubicBezTo>
                    <a:pt x="0" y="232"/>
                    <a:pt x="1" y="217"/>
                    <a:pt x="4" y="204"/>
                  </a:cubicBezTo>
                  <a:lnTo>
                    <a:pt x="6" y="194"/>
                  </a:lnTo>
                  <a:cubicBezTo>
                    <a:pt x="17" y="140"/>
                    <a:pt x="46" y="93"/>
                    <a:pt x="86" y="59"/>
                  </a:cubicBezTo>
                  <a:cubicBezTo>
                    <a:pt x="89" y="56"/>
                    <a:pt x="92" y="54"/>
                    <a:pt x="95" y="52"/>
                  </a:cubicBezTo>
                  <a:cubicBezTo>
                    <a:pt x="137" y="19"/>
                    <a:pt x="189" y="0"/>
                    <a:pt x="246" y="0"/>
                  </a:cubicBezTo>
                  <a:cubicBezTo>
                    <a:pt x="258" y="0"/>
                    <a:pt x="270" y="0"/>
                    <a:pt x="281" y="2"/>
                  </a:cubicBezTo>
                  <a:cubicBezTo>
                    <a:pt x="285" y="3"/>
                    <a:pt x="288" y="3"/>
                    <a:pt x="292" y="4"/>
                  </a:cubicBezTo>
                  <a:cubicBezTo>
                    <a:pt x="303" y="6"/>
                    <a:pt x="313" y="9"/>
                    <a:pt x="323" y="12"/>
                  </a:cubicBezTo>
                  <a:cubicBezTo>
                    <a:pt x="362" y="25"/>
                    <a:pt x="396" y="47"/>
                    <a:pt x="424" y="75"/>
                  </a:cubicBezTo>
                  <a:lnTo>
                    <a:pt x="427" y="79"/>
                  </a:ln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703"/>
            <p:cNvSpPr>
              <a:spLocks/>
            </p:cNvSpPr>
            <p:nvPr/>
          </p:nvSpPr>
          <p:spPr bwMode="auto">
            <a:xfrm>
              <a:off x="5432426" y="4052888"/>
              <a:ext cx="401638" cy="401638"/>
            </a:xfrm>
            <a:custGeom>
              <a:avLst/>
              <a:gdLst>
                <a:gd name="T0" fmla="*/ 371 w 371"/>
                <a:gd name="T1" fmla="*/ 49 h 371"/>
                <a:gd name="T2" fmla="*/ 50 w 371"/>
                <a:gd name="T3" fmla="*/ 371 h 371"/>
                <a:gd name="T4" fmla="*/ 0 w 371"/>
                <a:gd name="T5" fmla="*/ 343 h 371"/>
                <a:gd name="T6" fmla="*/ 344 w 371"/>
                <a:gd name="T7" fmla="*/ 0 h 371"/>
                <a:gd name="T8" fmla="*/ 360 w 371"/>
                <a:gd name="T9" fmla="*/ 25 h 371"/>
                <a:gd name="T10" fmla="*/ 365 w 371"/>
                <a:gd name="T11" fmla="*/ 35 h 371"/>
                <a:gd name="T12" fmla="*/ 371 w 371"/>
                <a:gd name="T13" fmla="*/ 49 h 371"/>
              </a:gdLst>
              <a:ahLst/>
              <a:cxnLst>
                <a:cxn ang="0">
                  <a:pos x="T0" y="T1"/>
                </a:cxn>
                <a:cxn ang="0">
                  <a:pos x="T2" y="T3"/>
                </a:cxn>
                <a:cxn ang="0">
                  <a:pos x="T4" y="T5"/>
                </a:cxn>
                <a:cxn ang="0">
                  <a:pos x="T6" y="T7"/>
                </a:cxn>
                <a:cxn ang="0">
                  <a:pos x="T8" y="T9"/>
                </a:cxn>
                <a:cxn ang="0">
                  <a:pos x="T10" y="T11"/>
                </a:cxn>
                <a:cxn ang="0">
                  <a:pos x="T12" y="T13"/>
                </a:cxn>
              </a:cxnLst>
              <a:rect l="0" t="0" r="r" b="b"/>
              <a:pathLst>
                <a:path w="371" h="371">
                  <a:moveTo>
                    <a:pt x="371" y="49"/>
                  </a:moveTo>
                  <a:lnTo>
                    <a:pt x="50" y="371"/>
                  </a:lnTo>
                  <a:cubicBezTo>
                    <a:pt x="32" y="364"/>
                    <a:pt x="16" y="354"/>
                    <a:pt x="0" y="343"/>
                  </a:cubicBezTo>
                  <a:lnTo>
                    <a:pt x="344" y="0"/>
                  </a:lnTo>
                  <a:cubicBezTo>
                    <a:pt x="350" y="8"/>
                    <a:pt x="355" y="17"/>
                    <a:pt x="360" y="25"/>
                  </a:cubicBezTo>
                  <a:cubicBezTo>
                    <a:pt x="362" y="29"/>
                    <a:pt x="363" y="32"/>
                    <a:pt x="365" y="35"/>
                  </a:cubicBezTo>
                  <a:cubicBezTo>
                    <a:pt x="367" y="40"/>
                    <a:pt x="369" y="45"/>
                    <a:pt x="371" y="49"/>
                  </a:cubicBezTo>
                  <a:close/>
                </a:path>
              </a:pathLst>
            </a:custGeom>
            <a:solidFill>
              <a:srgbClr val="F1B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704"/>
            <p:cNvSpPr>
              <a:spLocks/>
            </p:cNvSpPr>
            <p:nvPr/>
          </p:nvSpPr>
          <p:spPr bwMode="auto">
            <a:xfrm>
              <a:off x="5538788" y="4041775"/>
              <a:ext cx="88900" cy="319088"/>
            </a:xfrm>
            <a:custGeom>
              <a:avLst/>
              <a:gdLst>
                <a:gd name="T0" fmla="*/ 37 w 82"/>
                <a:gd name="T1" fmla="*/ 294 h 294"/>
                <a:gd name="T2" fmla="*/ 37 w 82"/>
                <a:gd name="T3" fmla="*/ 68 h 294"/>
                <a:gd name="T4" fmla="*/ 0 w 82"/>
                <a:gd name="T5" fmla="*/ 68 h 294"/>
                <a:gd name="T6" fmla="*/ 0 w 82"/>
                <a:gd name="T7" fmla="*/ 37 h 294"/>
                <a:gd name="T8" fmla="*/ 30 w 82"/>
                <a:gd name="T9" fmla="*/ 25 h 294"/>
                <a:gd name="T10" fmla="*/ 51 w 82"/>
                <a:gd name="T11" fmla="*/ 0 h 294"/>
                <a:gd name="T12" fmla="*/ 82 w 82"/>
                <a:gd name="T13" fmla="*/ 0 h 294"/>
                <a:gd name="T14" fmla="*/ 82 w 82"/>
                <a:gd name="T15" fmla="*/ 294 h 294"/>
                <a:gd name="T16" fmla="*/ 37 w 82"/>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4">
                  <a:moveTo>
                    <a:pt x="37" y="294"/>
                  </a:moveTo>
                  <a:lnTo>
                    <a:pt x="37" y="68"/>
                  </a:lnTo>
                  <a:lnTo>
                    <a:pt x="0" y="68"/>
                  </a:lnTo>
                  <a:lnTo>
                    <a:pt x="0" y="37"/>
                  </a:lnTo>
                  <a:cubicBezTo>
                    <a:pt x="10" y="36"/>
                    <a:pt x="20" y="32"/>
                    <a:pt x="30" y="25"/>
                  </a:cubicBezTo>
                  <a:cubicBezTo>
                    <a:pt x="40" y="18"/>
                    <a:pt x="46" y="10"/>
                    <a:pt x="51" y="0"/>
                  </a:cubicBezTo>
                  <a:lnTo>
                    <a:pt x="82" y="0"/>
                  </a:lnTo>
                  <a:lnTo>
                    <a:pt x="82" y="294"/>
                  </a:lnTo>
                  <a:lnTo>
                    <a:pt x="37" y="294"/>
                  </a:lnTo>
                </a:path>
              </a:pathLst>
            </a:custGeom>
            <a:solidFill>
              <a:srgbClr val="E0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705"/>
            <p:cNvSpPr>
              <a:spLocks/>
            </p:cNvSpPr>
            <p:nvPr/>
          </p:nvSpPr>
          <p:spPr bwMode="auto">
            <a:xfrm>
              <a:off x="5521326" y="4041775"/>
              <a:ext cx="88900" cy="319088"/>
            </a:xfrm>
            <a:custGeom>
              <a:avLst/>
              <a:gdLst>
                <a:gd name="T0" fmla="*/ 37 w 82"/>
                <a:gd name="T1" fmla="*/ 294 h 294"/>
                <a:gd name="T2" fmla="*/ 37 w 82"/>
                <a:gd name="T3" fmla="*/ 68 h 294"/>
                <a:gd name="T4" fmla="*/ 0 w 82"/>
                <a:gd name="T5" fmla="*/ 68 h 294"/>
                <a:gd name="T6" fmla="*/ 0 w 82"/>
                <a:gd name="T7" fmla="*/ 37 h 294"/>
                <a:gd name="T8" fmla="*/ 30 w 82"/>
                <a:gd name="T9" fmla="*/ 25 h 294"/>
                <a:gd name="T10" fmla="*/ 51 w 82"/>
                <a:gd name="T11" fmla="*/ 0 h 294"/>
                <a:gd name="T12" fmla="*/ 82 w 82"/>
                <a:gd name="T13" fmla="*/ 0 h 294"/>
                <a:gd name="T14" fmla="*/ 82 w 82"/>
                <a:gd name="T15" fmla="*/ 294 h 294"/>
                <a:gd name="T16" fmla="*/ 37 w 82"/>
                <a:gd name="T17"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94">
                  <a:moveTo>
                    <a:pt x="37" y="294"/>
                  </a:moveTo>
                  <a:lnTo>
                    <a:pt x="37" y="68"/>
                  </a:lnTo>
                  <a:lnTo>
                    <a:pt x="0" y="68"/>
                  </a:lnTo>
                  <a:lnTo>
                    <a:pt x="0" y="37"/>
                  </a:lnTo>
                  <a:cubicBezTo>
                    <a:pt x="10" y="36"/>
                    <a:pt x="20" y="32"/>
                    <a:pt x="30" y="25"/>
                  </a:cubicBezTo>
                  <a:cubicBezTo>
                    <a:pt x="40" y="18"/>
                    <a:pt x="46" y="10"/>
                    <a:pt x="51" y="0"/>
                  </a:cubicBezTo>
                  <a:lnTo>
                    <a:pt x="82" y="0"/>
                  </a:lnTo>
                  <a:lnTo>
                    <a:pt x="82" y="294"/>
                  </a:lnTo>
                  <a:lnTo>
                    <a:pt x="37" y="294"/>
                  </a:lnTo>
                  <a:close/>
                </a:path>
              </a:pathLst>
            </a:custGeom>
            <a:solidFill>
              <a:srgbClr val="FFF6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706"/>
            <p:cNvSpPr>
              <a:spLocks/>
            </p:cNvSpPr>
            <p:nvPr/>
          </p:nvSpPr>
          <p:spPr bwMode="auto">
            <a:xfrm>
              <a:off x="5675313" y="4230688"/>
              <a:ext cx="171450" cy="169863"/>
            </a:xfrm>
            <a:custGeom>
              <a:avLst/>
              <a:gdLst>
                <a:gd name="T0" fmla="*/ 158 w 158"/>
                <a:gd name="T1" fmla="*/ 78 h 157"/>
                <a:gd name="T2" fmla="*/ 79 w 158"/>
                <a:gd name="T3" fmla="*/ 157 h 157"/>
                <a:gd name="T4" fmla="*/ 0 w 158"/>
                <a:gd name="T5" fmla="*/ 78 h 157"/>
                <a:gd name="T6" fmla="*/ 79 w 158"/>
                <a:gd name="T7" fmla="*/ 0 h 157"/>
                <a:gd name="T8" fmla="*/ 158 w 158"/>
                <a:gd name="T9" fmla="*/ 78 h 157"/>
              </a:gdLst>
              <a:ahLst/>
              <a:cxnLst>
                <a:cxn ang="0">
                  <a:pos x="T0" y="T1"/>
                </a:cxn>
                <a:cxn ang="0">
                  <a:pos x="T2" y="T3"/>
                </a:cxn>
                <a:cxn ang="0">
                  <a:pos x="T4" y="T5"/>
                </a:cxn>
                <a:cxn ang="0">
                  <a:pos x="T6" y="T7"/>
                </a:cxn>
                <a:cxn ang="0">
                  <a:pos x="T8" y="T9"/>
                </a:cxn>
              </a:cxnLst>
              <a:rect l="0" t="0" r="r" b="b"/>
              <a:pathLst>
                <a:path w="158" h="157">
                  <a:moveTo>
                    <a:pt x="158" y="78"/>
                  </a:moveTo>
                  <a:cubicBezTo>
                    <a:pt x="98" y="89"/>
                    <a:pt x="90" y="98"/>
                    <a:pt x="79" y="157"/>
                  </a:cubicBezTo>
                  <a:cubicBezTo>
                    <a:pt x="69" y="98"/>
                    <a:pt x="60" y="89"/>
                    <a:pt x="0" y="78"/>
                  </a:cubicBezTo>
                  <a:cubicBezTo>
                    <a:pt x="60" y="68"/>
                    <a:pt x="69" y="59"/>
                    <a:pt x="79" y="0"/>
                  </a:cubicBezTo>
                  <a:cubicBezTo>
                    <a:pt x="90" y="59"/>
                    <a:pt x="98" y="68"/>
                    <a:pt x="158"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707"/>
            <p:cNvSpPr>
              <a:spLocks/>
            </p:cNvSpPr>
            <p:nvPr/>
          </p:nvSpPr>
          <p:spPr bwMode="auto">
            <a:xfrm>
              <a:off x="5357813" y="3965575"/>
              <a:ext cx="150813" cy="150813"/>
            </a:xfrm>
            <a:custGeom>
              <a:avLst/>
              <a:gdLst>
                <a:gd name="T0" fmla="*/ 139 w 139"/>
                <a:gd name="T1" fmla="*/ 69 h 139"/>
                <a:gd name="T2" fmla="*/ 69 w 139"/>
                <a:gd name="T3" fmla="*/ 139 h 139"/>
                <a:gd name="T4" fmla="*/ 0 w 139"/>
                <a:gd name="T5" fmla="*/ 69 h 139"/>
                <a:gd name="T6" fmla="*/ 69 w 139"/>
                <a:gd name="T7" fmla="*/ 0 h 139"/>
                <a:gd name="T8" fmla="*/ 139 w 139"/>
                <a:gd name="T9" fmla="*/ 69 h 139"/>
              </a:gdLst>
              <a:ahLst/>
              <a:cxnLst>
                <a:cxn ang="0">
                  <a:pos x="T0" y="T1"/>
                </a:cxn>
                <a:cxn ang="0">
                  <a:pos x="T2" y="T3"/>
                </a:cxn>
                <a:cxn ang="0">
                  <a:pos x="T4" y="T5"/>
                </a:cxn>
                <a:cxn ang="0">
                  <a:pos x="T6" y="T7"/>
                </a:cxn>
                <a:cxn ang="0">
                  <a:pos x="T8" y="T9"/>
                </a:cxn>
              </a:cxnLst>
              <a:rect l="0" t="0" r="r" b="b"/>
              <a:pathLst>
                <a:path w="139" h="139">
                  <a:moveTo>
                    <a:pt x="139" y="69"/>
                  </a:moveTo>
                  <a:cubicBezTo>
                    <a:pt x="86" y="79"/>
                    <a:pt x="79" y="86"/>
                    <a:pt x="69" y="139"/>
                  </a:cubicBezTo>
                  <a:cubicBezTo>
                    <a:pt x="60" y="86"/>
                    <a:pt x="52" y="79"/>
                    <a:pt x="0" y="69"/>
                  </a:cubicBezTo>
                  <a:cubicBezTo>
                    <a:pt x="52" y="60"/>
                    <a:pt x="60" y="53"/>
                    <a:pt x="69" y="0"/>
                  </a:cubicBezTo>
                  <a:cubicBezTo>
                    <a:pt x="79" y="53"/>
                    <a:pt x="86" y="60"/>
                    <a:pt x="13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708"/>
            <p:cNvSpPr>
              <a:spLocks/>
            </p:cNvSpPr>
            <p:nvPr/>
          </p:nvSpPr>
          <p:spPr bwMode="auto">
            <a:xfrm>
              <a:off x="5503863" y="3808413"/>
              <a:ext cx="46038" cy="46038"/>
            </a:xfrm>
            <a:custGeom>
              <a:avLst/>
              <a:gdLst>
                <a:gd name="T0" fmla="*/ 43 w 43"/>
                <a:gd name="T1" fmla="*/ 21 h 43"/>
                <a:gd name="T2" fmla="*/ 22 w 43"/>
                <a:gd name="T3" fmla="*/ 43 h 43"/>
                <a:gd name="T4" fmla="*/ 0 w 43"/>
                <a:gd name="T5" fmla="*/ 21 h 43"/>
                <a:gd name="T6" fmla="*/ 22 w 43"/>
                <a:gd name="T7" fmla="*/ 0 h 43"/>
                <a:gd name="T8" fmla="*/ 43 w 43"/>
                <a:gd name="T9" fmla="*/ 21 h 43"/>
              </a:gdLst>
              <a:ahLst/>
              <a:cxnLst>
                <a:cxn ang="0">
                  <a:pos x="T0" y="T1"/>
                </a:cxn>
                <a:cxn ang="0">
                  <a:pos x="T2" y="T3"/>
                </a:cxn>
                <a:cxn ang="0">
                  <a:pos x="T4" y="T5"/>
                </a:cxn>
                <a:cxn ang="0">
                  <a:pos x="T6" y="T7"/>
                </a:cxn>
                <a:cxn ang="0">
                  <a:pos x="T8" y="T9"/>
                </a:cxn>
              </a:cxnLst>
              <a:rect l="0" t="0" r="r" b="b"/>
              <a:pathLst>
                <a:path w="43" h="43">
                  <a:moveTo>
                    <a:pt x="43" y="21"/>
                  </a:moveTo>
                  <a:cubicBezTo>
                    <a:pt x="27" y="24"/>
                    <a:pt x="25" y="26"/>
                    <a:pt x="22" y="43"/>
                  </a:cubicBezTo>
                  <a:cubicBezTo>
                    <a:pt x="19" y="26"/>
                    <a:pt x="17" y="24"/>
                    <a:pt x="0" y="21"/>
                  </a:cubicBezTo>
                  <a:cubicBezTo>
                    <a:pt x="17" y="18"/>
                    <a:pt x="19" y="16"/>
                    <a:pt x="22" y="0"/>
                  </a:cubicBezTo>
                  <a:cubicBezTo>
                    <a:pt x="25" y="16"/>
                    <a:pt x="27" y="18"/>
                    <a:pt x="43"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31" name="Group 1530"/>
          <p:cNvGrpSpPr/>
          <p:nvPr/>
        </p:nvGrpSpPr>
        <p:grpSpPr>
          <a:xfrm>
            <a:off x="1065829" y="2245692"/>
            <a:ext cx="294694" cy="556987"/>
            <a:chOff x="2840038" y="5103813"/>
            <a:chExt cx="909638" cy="1719262"/>
          </a:xfrm>
        </p:grpSpPr>
        <p:sp>
          <p:nvSpPr>
            <p:cNvPr id="1532" name="Freeform 709"/>
            <p:cNvSpPr>
              <a:spLocks/>
            </p:cNvSpPr>
            <p:nvPr/>
          </p:nvSpPr>
          <p:spPr bwMode="auto">
            <a:xfrm>
              <a:off x="3613151" y="5900738"/>
              <a:ext cx="136525" cy="166688"/>
            </a:xfrm>
            <a:custGeom>
              <a:avLst/>
              <a:gdLst>
                <a:gd name="T0" fmla="*/ 88 w 127"/>
                <a:gd name="T1" fmla="*/ 70 h 154"/>
                <a:gd name="T2" fmla="*/ 46 w 127"/>
                <a:gd name="T3" fmla="*/ 28 h 154"/>
                <a:gd name="T4" fmla="*/ 25 w 127"/>
                <a:gd name="T5" fmla="*/ 0 h 154"/>
                <a:gd name="T6" fmla="*/ 1 w 127"/>
                <a:gd name="T7" fmla="*/ 28 h 154"/>
                <a:gd name="T8" fmla="*/ 0 w 127"/>
                <a:gd name="T9" fmla="*/ 34 h 154"/>
                <a:gd name="T10" fmla="*/ 42 w 127"/>
                <a:gd name="T11" fmla="*/ 88 h 154"/>
                <a:gd name="T12" fmla="*/ 88 w 127"/>
                <a:gd name="T13" fmla="*/ 144 h 154"/>
                <a:gd name="T14" fmla="*/ 127 w 127"/>
                <a:gd name="T15" fmla="*/ 154 h 154"/>
                <a:gd name="T16" fmla="*/ 88 w 127"/>
                <a:gd name="T17" fmla="*/ 7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54">
                  <a:moveTo>
                    <a:pt x="88" y="70"/>
                  </a:moveTo>
                  <a:lnTo>
                    <a:pt x="46" y="28"/>
                  </a:lnTo>
                  <a:lnTo>
                    <a:pt x="25" y="0"/>
                  </a:lnTo>
                  <a:lnTo>
                    <a:pt x="1" y="28"/>
                  </a:lnTo>
                  <a:cubicBezTo>
                    <a:pt x="1" y="30"/>
                    <a:pt x="0" y="32"/>
                    <a:pt x="0" y="34"/>
                  </a:cubicBezTo>
                  <a:cubicBezTo>
                    <a:pt x="0" y="66"/>
                    <a:pt x="6" y="67"/>
                    <a:pt x="42" y="88"/>
                  </a:cubicBezTo>
                  <a:lnTo>
                    <a:pt x="88" y="144"/>
                  </a:lnTo>
                  <a:lnTo>
                    <a:pt x="127" y="154"/>
                  </a:lnTo>
                  <a:lnTo>
                    <a:pt x="88" y="7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710"/>
            <p:cNvSpPr>
              <a:spLocks/>
            </p:cNvSpPr>
            <p:nvPr/>
          </p:nvSpPr>
          <p:spPr bwMode="auto">
            <a:xfrm>
              <a:off x="3395663" y="5683250"/>
              <a:ext cx="244475" cy="268288"/>
            </a:xfrm>
            <a:custGeom>
              <a:avLst/>
              <a:gdLst>
                <a:gd name="T0" fmla="*/ 63 w 225"/>
                <a:gd name="T1" fmla="*/ 8 h 248"/>
                <a:gd name="T2" fmla="*/ 22 w 225"/>
                <a:gd name="T3" fmla="*/ 108 h 248"/>
                <a:gd name="T4" fmla="*/ 215 w 225"/>
                <a:gd name="T5" fmla="*/ 248 h 248"/>
                <a:gd name="T6" fmla="*/ 225 w 225"/>
                <a:gd name="T7" fmla="*/ 201 h 248"/>
                <a:gd name="T8" fmla="*/ 63 w 225"/>
                <a:gd name="T9" fmla="*/ 8 h 248"/>
              </a:gdLst>
              <a:ahLst/>
              <a:cxnLst>
                <a:cxn ang="0">
                  <a:pos x="T0" y="T1"/>
                </a:cxn>
                <a:cxn ang="0">
                  <a:pos x="T2" y="T3"/>
                </a:cxn>
                <a:cxn ang="0">
                  <a:pos x="T4" y="T5"/>
                </a:cxn>
                <a:cxn ang="0">
                  <a:pos x="T6" y="T7"/>
                </a:cxn>
                <a:cxn ang="0">
                  <a:pos x="T8" y="T9"/>
                </a:cxn>
              </a:cxnLst>
              <a:rect l="0" t="0" r="r" b="b"/>
              <a:pathLst>
                <a:path w="225" h="248">
                  <a:moveTo>
                    <a:pt x="63" y="8"/>
                  </a:moveTo>
                  <a:cubicBezTo>
                    <a:pt x="17" y="0"/>
                    <a:pt x="0" y="47"/>
                    <a:pt x="22" y="108"/>
                  </a:cubicBezTo>
                  <a:cubicBezTo>
                    <a:pt x="74" y="156"/>
                    <a:pt x="149" y="226"/>
                    <a:pt x="215" y="248"/>
                  </a:cubicBezTo>
                  <a:lnTo>
                    <a:pt x="225" y="201"/>
                  </a:lnTo>
                  <a:lnTo>
                    <a:pt x="63" y="8"/>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711"/>
            <p:cNvSpPr>
              <a:spLocks/>
            </p:cNvSpPr>
            <p:nvPr/>
          </p:nvSpPr>
          <p:spPr bwMode="auto">
            <a:xfrm>
              <a:off x="3289301" y="5405438"/>
              <a:ext cx="190500" cy="395288"/>
            </a:xfrm>
            <a:custGeom>
              <a:avLst/>
              <a:gdLst>
                <a:gd name="T0" fmla="*/ 177 w 177"/>
                <a:gd name="T1" fmla="*/ 301 h 365"/>
                <a:gd name="T2" fmla="*/ 129 w 177"/>
                <a:gd name="T3" fmla="*/ 70 h 365"/>
                <a:gd name="T4" fmla="*/ 12 w 177"/>
                <a:gd name="T5" fmla="*/ 107 h 365"/>
                <a:gd name="T6" fmla="*/ 121 w 177"/>
                <a:gd name="T7" fmla="*/ 365 h 365"/>
                <a:gd name="T8" fmla="*/ 177 w 177"/>
                <a:gd name="T9" fmla="*/ 301 h 365"/>
              </a:gdLst>
              <a:ahLst/>
              <a:cxnLst>
                <a:cxn ang="0">
                  <a:pos x="T0" y="T1"/>
                </a:cxn>
                <a:cxn ang="0">
                  <a:pos x="T2" y="T3"/>
                </a:cxn>
                <a:cxn ang="0">
                  <a:pos x="T4" y="T5"/>
                </a:cxn>
                <a:cxn ang="0">
                  <a:pos x="T6" y="T7"/>
                </a:cxn>
                <a:cxn ang="0">
                  <a:pos x="T8" y="T9"/>
                </a:cxn>
              </a:cxnLst>
              <a:rect l="0" t="0" r="r" b="b"/>
              <a:pathLst>
                <a:path w="177" h="365">
                  <a:moveTo>
                    <a:pt x="177" y="301"/>
                  </a:moveTo>
                  <a:cubicBezTo>
                    <a:pt x="177" y="301"/>
                    <a:pt x="133" y="93"/>
                    <a:pt x="129" y="70"/>
                  </a:cubicBezTo>
                  <a:cubicBezTo>
                    <a:pt x="124" y="46"/>
                    <a:pt x="0" y="0"/>
                    <a:pt x="12" y="107"/>
                  </a:cubicBezTo>
                  <a:cubicBezTo>
                    <a:pt x="24" y="227"/>
                    <a:pt x="121" y="365"/>
                    <a:pt x="121" y="365"/>
                  </a:cubicBezTo>
                  <a:cubicBezTo>
                    <a:pt x="121" y="365"/>
                    <a:pt x="166" y="347"/>
                    <a:pt x="177" y="301"/>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712"/>
            <p:cNvSpPr>
              <a:spLocks/>
            </p:cNvSpPr>
            <p:nvPr/>
          </p:nvSpPr>
          <p:spPr bwMode="auto">
            <a:xfrm>
              <a:off x="3297238" y="5275263"/>
              <a:ext cx="130175" cy="171450"/>
            </a:xfrm>
            <a:custGeom>
              <a:avLst/>
              <a:gdLst>
                <a:gd name="T0" fmla="*/ 43 w 82"/>
                <a:gd name="T1" fmla="*/ 0 h 108"/>
                <a:gd name="T2" fmla="*/ 0 w 82"/>
                <a:gd name="T3" fmla="*/ 66 h 108"/>
                <a:gd name="T4" fmla="*/ 48 w 82"/>
                <a:gd name="T5" fmla="*/ 108 h 108"/>
                <a:gd name="T6" fmla="*/ 77 w 82"/>
                <a:gd name="T7" fmla="*/ 64 h 108"/>
                <a:gd name="T8" fmla="*/ 82 w 82"/>
                <a:gd name="T9" fmla="*/ 1 h 108"/>
                <a:gd name="T10" fmla="*/ 43 w 82"/>
                <a:gd name="T11" fmla="*/ 0 h 108"/>
              </a:gdLst>
              <a:ahLst/>
              <a:cxnLst>
                <a:cxn ang="0">
                  <a:pos x="T0" y="T1"/>
                </a:cxn>
                <a:cxn ang="0">
                  <a:pos x="T2" y="T3"/>
                </a:cxn>
                <a:cxn ang="0">
                  <a:pos x="T4" y="T5"/>
                </a:cxn>
                <a:cxn ang="0">
                  <a:pos x="T6" y="T7"/>
                </a:cxn>
                <a:cxn ang="0">
                  <a:pos x="T8" y="T9"/>
                </a:cxn>
                <a:cxn ang="0">
                  <a:pos x="T10" y="T11"/>
                </a:cxn>
              </a:cxnLst>
              <a:rect l="0" t="0" r="r" b="b"/>
              <a:pathLst>
                <a:path w="82" h="108">
                  <a:moveTo>
                    <a:pt x="43" y="0"/>
                  </a:moveTo>
                  <a:lnTo>
                    <a:pt x="0" y="66"/>
                  </a:lnTo>
                  <a:lnTo>
                    <a:pt x="48" y="108"/>
                  </a:lnTo>
                  <a:lnTo>
                    <a:pt x="77" y="64"/>
                  </a:lnTo>
                  <a:lnTo>
                    <a:pt x="82" y="1"/>
                  </a:lnTo>
                  <a:lnTo>
                    <a:pt x="43" y="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713"/>
            <p:cNvSpPr>
              <a:spLocks/>
            </p:cNvSpPr>
            <p:nvPr/>
          </p:nvSpPr>
          <p:spPr bwMode="auto">
            <a:xfrm>
              <a:off x="3268663" y="6207125"/>
              <a:ext cx="350838" cy="484188"/>
            </a:xfrm>
            <a:custGeom>
              <a:avLst/>
              <a:gdLst>
                <a:gd name="T0" fmla="*/ 281 w 325"/>
                <a:gd name="T1" fmla="*/ 0 h 446"/>
                <a:gd name="T2" fmla="*/ 322 w 325"/>
                <a:gd name="T3" fmla="*/ 99 h 446"/>
                <a:gd name="T4" fmla="*/ 39 w 325"/>
                <a:gd name="T5" fmla="*/ 446 h 446"/>
                <a:gd name="T6" fmla="*/ 0 w 325"/>
                <a:gd name="T7" fmla="*/ 411 h 446"/>
                <a:gd name="T8" fmla="*/ 193 w 325"/>
                <a:gd name="T9" fmla="*/ 97 h 446"/>
                <a:gd name="T10" fmla="*/ 142 w 325"/>
                <a:gd name="T11" fmla="*/ 25 h 446"/>
                <a:gd name="T12" fmla="*/ 281 w 325"/>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325" h="446">
                  <a:moveTo>
                    <a:pt x="281" y="0"/>
                  </a:moveTo>
                  <a:cubicBezTo>
                    <a:pt x="281" y="0"/>
                    <a:pt x="325" y="75"/>
                    <a:pt x="322" y="99"/>
                  </a:cubicBezTo>
                  <a:cubicBezTo>
                    <a:pt x="320" y="124"/>
                    <a:pt x="59" y="406"/>
                    <a:pt x="39" y="446"/>
                  </a:cubicBezTo>
                  <a:cubicBezTo>
                    <a:pt x="7" y="429"/>
                    <a:pt x="0" y="411"/>
                    <a:pt x="0" y="411"/>
                  </a:cubicBezTo>
                  <a:cubicBezTo>
                    <a:pt x="0" y="411"/>
                    <a:pt x="102" y="159"/>
                    <a:pt x="193" y="97"/>
                  </a:cubicBezTo>
                  <a:cubicBezTo>
                    <a:pt x="174" y="56"/>
                    <a:pt x="142" y="25"/>
                    <a:pt x="142" y="25"/>
                  </a:cubicBezTo>
                  <a:lnTo>
                    <a:pt x="281" y="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714"/>
            <p:cNvSpPr>
              <a:spLocks/>
            </p:cNvSpPr>
            <p:nvPr/>
          </p:nvSpPr>
          <p:spPr bwMode="auto">
            <a:xfrm>
              <a:off x="3246438" y="6605588"/>
              <a:ext cx="101600" cy="104775"/>
            </a:xfrm>
            <a:custGeom>
              <a:avLst/>
              <a:gdLst>
                <a:gd name="T0" fmla="*/ 15 w 64"/>
                <a:gd name="T1" fmla="*/ 0 h 66"/>
                <a:gd name="T2" fmla="*/ 64 w 64"/>
                <a:gd name="T3" fmla="*/ 33 h 66"/>
                <a:gd name="T4" fmla="*/ 40 w 64"/>
                <a:gd name="T5" fmla="*/ 63 h 66"/>
                <a:gd name="T6" fmla="*/ 0 w 64"/>
                <a:gd name="T7" fmla="*/ 66 h 66"/>
                <a:gd name="T8" fmla="*/ 0 w 64"/>
                <a:gd name="T9" fmla="*/ 29 h 66"/>
                <a:gd name="T10" fmla="*/ 15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15" y="0"/>
                  </a:moveTo>
                  <a:lnTo>
                    <a:pt x="64" y="33"/>
                  </a:lnTo>
                  <a:lnTo>
                    <a:pt x="40" y="63"/>
                  </a:lnTo>
                  <a:lnTo>
                    <a:pt x="0" y="66"/>
                  </a:lnTo>
                  <a:lnTo>
                    <a:pt x="0" y="29"/>
                  </a:lnTo>
                  <a:lnTo>
                    <a:pt x="15" y="0"/>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Freeform 715"/>
            <p:cNvSpPr>
              <a:spLocks/>
            </p:cNvSpPr>
            <p:nvPr/>
          </p:nvSpPr>
          <p:spPr bwMode="auto">
            <a:xfrm>
              <a:off x="3313113" y="6650038"/>
              <a:ext cx="52388" cy="69850"/>
            </a:xfrm>
            <a:custGeom>
              <a:avLst/>
              <a:gdLst>
                <a:gd name="T0" fmla="*/ 39 w 48"/>
                <a:gd name="T1" fmla="*/ 23 h 64"/>
                <a:gd name="T2" fmla="*/ 39 w 48"/>
                <a:gd name="T3" fmla="*/ 59 h 64"/>
                <a:gd name="T4" fmla="*/ 9 w 48"/>
                <a:gd name="T5" fmla="*/ 40 h 64"/>
                <a:gd name="T6" fmla="*/ 9 w 48"/>
                <a:gd name="T7" fmla="*/ 4 h 64"/>
                <a:gd name="T8" fmla="*/ 39 w 48"/>
                <a:gd name="T9" fmla="*/ 23 h 64"/>
              </a:gdLst>
              <a:ahLst/>
              <a:cxnLst>
                <a:cxn ang="0">
                  <a:pos x="T0" y="T1"/>
                </a:cxn>
                <a:cxn ang="0">
                  <a:pos x="T2" y="T3"/>
                </a:cxn>
                <a:cxn ang="0">
                  <a:pos x="T4" y="T5"/>
                </a:cxn>
                <a:cxn ang="0">
                  <a:pos x="T6" y="T7"/>
                </a:cxn>
                <a:cxn ang="0">
                  <a:pos x="T8" y="T9"/>
                </a:cxn>
              </a:cxnLst>
              <a:rect l="0" t="0" r="r" b="b"/>
              <a:pathLst>
                <a:path w="48" h="64">
                  <a:moveTo>
                    <a:pt x="39" y="23"/>
                  </a:moveTo>
                  <a:cubicBezTo>
                    <a:pt x="48" y="38"/>
                    <a:pt x="47" y="54"/>
                    <a:pt x="39" y="59"/>
                  </a:cubicBezTo>
                  <a:cubicBezTo>
                    <a:pt x="30" y="64"/>
                    <a:pt x="17" y="55"/>
                    <a:pt x="9" y="40"/>
                  </a:cubicBezTo>
                  <a:cubicBezTo>
                    <a:pt x="0" y="25"/>
                    <a:pt x="0" y="9"/>
                    <a:pt x="9" y="4"/>
                  </a:cubicBezTo>
                  <a:cubicBezTo>
                    <a:pt x="17" y="0"/>
                    <a:pt x="31" y="8"/>
                    <a:pt x="39" y="23"/>
                  </a:cubicBezTo>
                  <a:close/>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716"/>
            <p:cNvSpPr>
              <a:spLocks/>
            </p:cNvSpPr>
            <p:nvPr/>
          </p:nvSpPr>
          <p:spPr bwMode="auto">
            <a:xfrm>
              <a:off x="3249613" y="6675438"/>
              <a:ext cx="217488" cy="133350"/>
            </a:xfrm>
            <a:custGeom>
              <a:avLst/>
              <a:gdLst>
                <a:gd name="T0" fmla="*/ 122 w 137"/>
                <a:gd name="T1" fmla="*/ 47 h 84"/>
                <a:gd name="T2" fmla="*/ 137 w 137"/>
                <a:gd name="T3" fmla="*/ 45 h 84"/>
                <a:gd name="T4" fmla="*/ 68 w 137"/>
                <a:gd name="T5" fmla="*/ 0 h 84"/>
                <a:gd name="T6" fmla="*/ 11 w 137"/>
                <a:gd name="T7" fmla="*/ 21 h 84"/>
                <a:gd name="T8" fmla="*/ 9 w 137"/>
                <a:gd name="T9" fmla="*/ 33 h 84"/>
                <a:gd name="T10" fmla="*/ 6 w 137"/>
                <a:gd name="T11" fmla="*/ 47 h 84"/>
                <a:gd name="T12" fmla="*/ 0 w 137"/>
                <a:gd name="T13" fmla="*/ 84 h 84"/>
                <a:gd name="T14" fmla="*/ 65 w 137"/>
                <a:gd name="T15" fmla="*/ 84 h 84"/>
                <a:gd name="T16" fmla="*/ 65 w 137"/>
                <a:gd name="T17" fmla="*/ 84 h 84"/>
                <a:gd name="T18" fmla="*/ 122 w 137"/>
                <a:gd name="T1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84">
                  <a:moveTo>
                    <a:pt x="122" y="47"/>
                  </a:moveTo>
                  <a:lnTo>
                    <a:pt x="137" y="45"/>
                  </a:lnTo>
                  <a:lnTo>
                    <a:pt x="68" y="0"/>
                  </a:lnTo>
                  <a:lnTo>
                    <a:pt x="11" y="21"/>
                  </a:lnTo>
                  <a:lnTo>
                    <a:pt x="9" y="33"/>
                  </a:lnTo>
                  <a:lnTo>
                    <a:pt x="6" y="47"/>
                  </a:lnTo>
                  <a:lnTo>
                    <a:pt x="0" y="84"/>
                  </a:lnTo>
                  <a:lnTo>
                    <a:pt x="65" y="84"/>
                  </a:lnTo>
                  <a:lnTo>
                    <a:pt x="65" y="84"/>
                  </a:lnTo>
                  <a:lnTo>
                    <a:pt x="122" y="47"/>
                  </a:lnTo>
                  <a:close/>
                </a:path>
              </a:pathLst>
            </a:custGeom>
            <a:solidFill>
              <a:srgbClr val="DB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Freeform 717"/>
            <p:cNvSpPr>
              <a:spLocks/>
            </p:cNvSpPr>
            <p:nvPr/>
          </p:nvSpPr>
          <p:spPr bwMode="auto">
            <a:xfrm>
              <a:off x="3422651" y="6743700"/>
              <a:ext cx="87313" cy="65088"/>
            </a:xfrm>
            <a:custGeom>
              <a:avLst/>
              <a:gdLst>
                <a:gd name="T0" fmla="*/ 45 w 81"/>
                <a:gd name="T1" fmla="*/ 6 h 60"/>
                <a:gd name="T2" fmla="*/ 19 w 81"/>
                <a:gd name="T3" fmla="*/ 6 h 60"/>
                <a:gd name="T4" fmla="*/ 0 w 81"/>
                <a:gd name="T5" fmla="*/ 60 h 60"/>
                <a:gd name="T6" fmla="*/ 80 w 81"/>
                <a:gd name="T7" fmla="*/ 59 h 60"/>
                <a:gd name="T8" fmla="*/ 81 w 81"/>
                <a:gd name="T9" fmla="*/ 55 h 60"/>
                <a:gd name="T10" fmla="*/ 65 w 81"/>
                <a:gd name="T11" fmla="*/ 20 h 60"/>
                <a:gd name="T12" fmla="*/ 45 w 81"/>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81" h="60">
                  <a:moveTo>
                    <a:pt x="45" y="6"/>
                  </a:moveTo>
                  <a:cubicBezTo>
                    <a:pt x="35" y="0"/>
                    <a:pt x="27" y="1"/>
                    <a:pt x="19" y="6"/>
                  </a:cubicBezTo>
                  <a:cubicBezTo>
                    <a:pt x="14" y="22"/>
                    <a:pt x="8" y="49"/>
                    <a:pt x="0" y="60"/>
                  </a:cubicBezTo>
                  <a:lnTo>
                    <a:pt x="80" y="59"/>
                  </a:lnTo>
                  <a:cubicBezTo>
                    <a:pt x="80" y="58"/>
                    <a:pt x="81" y="56"/>
                    <a:pt x="81" y="55"/>
                  </a:cubicBezTo>
                  <a:cubicBezTo>
                    <a:pt x="81" y="42"/>
                    <a:pt x="75" y="30"/>
                    <a:pt x="65" y="20"/>
                  </a:cubicBezTo>
                  <a:cubicBezTo>
                    <a:pt x="59" y="15"/>
                    <a:pt x="53" y="10"/>
                    <a:pt x="45" y="6"/>
                  </a:cubicBezTo>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718"/>
            <p:cNvSpPr>
              <a:spLocks/>
            </p:cNvSpPr>
            <p:nvPr/>
          </p:nvSpPr>
          <p:spPr bwMode="auto">
            <a:xfrm>
              <a:off x="3249613" y="6797675"/>
              <a:ext cx="273050" cy="20638"/>
            </a:xfrm>
            <a:custGeom>
              <a:avLst/>
              <a:gdLst>
                <a:gd name="T0" fmla="*/ 244 w 253"/>
                <a:gd name="T1" fmla="*/ 19 h 20"/>
                <a:gd name="T2" fmla="*/ 10 w 253"/>
                <a:gd name="T3" fmla="*/ 20 h 20"/>
                <a:gd name="T4" fmla="*/ 0 w 253"/>
                <a:gd name="T5" fmla="*/ 10 h 20"/>
                <a:gd name="T6" fmla="*/ 10 w 253"/>
                <a:gd name="T7" fmla="*/ 1 h 20"/>
                <a:gd name="T8" fmla="*/ 244 w 253"/>
                <a:gd name="T9" fmla="*/ 0 h 20"/>
                <a:gd name="T10" fmla="*/ 253 w 253"/>
                <a:gd name="T11" fmla="*/ 9 h 20"/>
                <a:gd name="T12" fmla="*/ 244 w 253"/>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253" h="20">
                  <a:moveTo>
                    <a:pt x="244" y="19"/>
                  </a:moveTo>
                  <a:lnTo>
                    <a:pt x="10" y="20"/>
                  </a:lnTo>
                  <a:cubicBezTo>
                    <a:pt x="4" y="20"/>
                    <a:pt x="0" y="16"/>
                    <a:pt x="0" y="10"/>
                  </a:cubicBezTo>
                  <a:cubicBezTo>
                    <a:pt x="0" y="5"/>
                    <a:pt x="4" y="1"/>
                    <a:pt x="10" y="1"/>
                  </a:cubicBezTo>
                  <a:lnTo>
                    <a:pt x="244" y="0"/>
                  </a:lnTo>
                  <a:cubicBezTo>
                    <a:pt x="249" y="0"/>
                    <a:pt x="253" y="4"/>
                    <a:pt x="253" y="9"/>
                  </a:cubicBezTo>
                  <a:cubicBezTo>
                    <a:pt x="253" y="15"/>
                    <a:pt x="249" y="19"/>
                    <a:pt x="244" y="19"/>
                  </a:cubicBezTo>
                  <a:close/>
                </a:path>
              </a:pathLst>
            </a:custGeom>
            <a:solidFill>
              <a:srgbClr val="91A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Freeform 719"/>
            <p:cNvSpPr>
              <a:spLocks/>
            </p:cNvSpPr>
            <p:nvPr/>
          </p:nvSpPr>
          <p:spPr bwMode="auto">
            <a:xfrm>
              <a:off x="3221038" y="6677025"/>
              <a:ext cx="222250" cy="131763"/>
            </a:xfrm>
            <a:custGeom>
              <a:avLst/>
              <a:gdLst>
                <a:gd name="T0" fmla="*/ 205 w 205"/>
                <a:gd name="T1" fmla="*/ 67 h 122"/>
                <a:gd name="T2" fmla="*/ 182 w 205"/>
                <a:gd name="T3" fmla="*/ 98 h 122"/>
                <a:gd name="T4" fmla="*/ 173 w 205"/>
                <a:gd name="T5" fmla="*/ 113 h 122"/>
                <a:gd name="T6" fmla="*/ 170 w 205"/>
                <a:gd name="T7" fmla="*/ 121 h 122"/>
                <a:gd name="T8" fmla="*/ 96 w 205"/>
                <a:gd name="T9" fmla="*/ 121 h 122"/>
                <a:gd name="T10" fmla="*/ 96 w 205"/>
                <a:gd name="T11" fmla="*/ 121 h 122"/>
                <a:gd name="T12" fmla="*/ 0 w 205"/>
                <a:gd name="T13" fmla="*/ 122 h 122"/>
                <a:gd name="T14" fmla="*/ 1 w 205"/>
                <a:gd name="T15" fmla="*/ 114 h 122"/>
                <a:gd name="T16" fmla="*/ 3 w 205"/>
                <a:gd name="T17" fmla="*/ 102 h 122"/>
                <a:gd name="T18" fmla="*/ 7 w 205"/>
                <a:gd name="T19" fmla="*/ 80 h 122"/>
                <a:gd name="T20" fmla="*/ 10 w 205"/>
                <a:gd name="T21" fmla="*/ 67 h 122"/>
                <a:gd name="T22" fmla="*/ 13 w 205"/>
                <a:gd name="T23" fmla="*/ 47 h 122"/>
                <a:gd name="T24" fmla="*/ 17 w 205"/>
                <a:gd name="T25" fmla="*/ 30 h 122"/>
                <a:gd name="T26" fmla="*/ 98 w 205"/>
                <a:gd name="T27" fmla="*/ 0 h 122"/>
                <a:gd name="T28" fmla="*/ 205 w 205"/>
                <a:gd name="T29" fmla="*/ 6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22">
                  <a:moveTo>
                    <a:pt x="205" y="67"/>
                  </a:moveTo>
                  <a:cubicBezTo>
                    <a:pt x="198" y="75"/>
                    <a:pt x="190" y="86"/>
                    <a:pt x="182" y="98"/>
                  </a:cubicBezTo>
                  <a:cubicBezTo>
                    <a:pt x="179" y="103"/>
                    <a:pt x="176" y="108"/>
                    <a:pt x="173" y="113"/>
                  </a:cubicBezTo>
                  <a:cubicBezTo>
                    <a:pt x="172" y="116"/>
                    <a:pt x="171" y="118"/>
                    <a:pt x="170" y="121"/>
                  </a:cubicBezTo>
                  <a:lnTo>
                    <a:pt x="96" y="121"/>
                  </a:lnTo>
                  <a:lnTo>
                    <a:pt x="96" y="121"/>
                  </a:lnTo>
                  <a:lnTo>
                    <a:pt x="0" y="122"/>
                  </a:lnTo>
                  <a:lnTo>
                    <a:pt x="1" y="114"/>
                  </a:lnTo>
                  <a:lnTo>
                    <a:pt x="3" y="102"/>
                  </a:lnTo>
                  <a:lnTo>
                    <a:pt x="7" y="80"/>
                  </a:lnTo>
                  <a:lnTo>
                    <a:pt x="10" y="67"/>
                  </a:lnTo>
                  <a:lnTo>
                    <a:pt x="13" y="47"/>
                  </a:lnTo>
                  <a:lnTo>
                    <a:pt x="17" y="30"/>
                  </a:lnTo>
                  <a:lnTo>
                    <a:pt x="98" y="0"/>
                  </a:lnTo>
                  <a:cubicBezTo>
                    <a:pt x="128" y="29"/>
                    <a:pt x="204" y="66"/>
                    <a:pt x="205" y="67"/>
                  </a:cubicBezTo>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720"/>
            <p:cNvSpPr>
              <a:spLocks/>
            </p:cNvSpPr>
            <p:nvPr/>
          </p:nvSpPr>
          <p:spPr bwMode="auto">
            <a:xfrm>
              <a:off x="3392488" y="6750050"/>
              <a:ext cx="87313" cy="58738"/>
            </a:xfrm>
            <a:custGeom>
              <a:avLst/>
              <a:gdLst>
                <a:gd name="T0" fmla="*/ 46 w 81"/>
                <a:gd name="T1" fmla="*/ 0 h 54"/>
                <a:gd name="T2" fmla="*/ 0 w 81"/>
                <a:gd name="T3" fmla="*/ 54 h 54"/>
                <a:gd name="T4" fmla="*/ 81 w 81"/>
                <a:gd name="T5" fmla="*/ 53 h 54"/>
                <a:gd name="T6" fmla="*/ 81 w 81"/>
                <a:gd name="T7" fmla="*/ 49 h 54"/>
                <a:gd name="T8" fmla="*/ 65 w 81"/>
                <a:gd name="T9" fmla="*/ 14 h 54"/>
                <a:gd name="T10" fmla="*/ 46 w 81"/>
                <a:gd name="T11" fmla="*/ 0 h 54"/>
              </a:gdLst>
              <a:ahLst/>
              <a:cxnLst>
                <a:cxn ang="0">
                  <a:pos x="T0" y="T1"/>
                </a:cxn>
                <a:cxn ang="0">
                  <a:pos x="T2" y="T3"/>
                </a:cxn>
                <a:cxn ang="0">
                  <a:pos x="T4" y="T5"/>
                </a:cxn>
                <a:cxn ang="0">
                  <a:pos x="T6" y="T7"/>
                </a:cxn>
                <a:cxn ang="0">
                  <a:pos x="T8" y="T9"/>
                </a:cxn>
                <a:cxn ang="0">
                  <a:pos x="T10" y="T11"/>
                </a:cxn>
              </a:cxnLst>
              <a:rect l="0" t="0" r="r" b="b"/>
              <a:pathLst>
                <a:path w="81" h="54">
                  <a:moveTo>
                    <a:pt x="46" y="0"/>
                  </a:moveTo>
                  <a:cubicBezTo>
                    <a:pt x="20" y="15"/>
                    <a:pt x="3" y="37"/>
                    <a:pt x="0" y="54"/>
                  </a:cubicBezTo>
                  <a:lnTo>
                    <a:pt x="81" y="53"/>
                  </a:lnTo>
                  <a:cubicBezTo>
                    <a:pt x="81" y="52"/>
                    <a:pt x="81" y="50"/>
                    <a:pt x="81" y="49"/>
                  </a:cubicBezTo>
                  <a:cubicBezTo>
                    <a:pt x="81" y="36"/>
                    <a:pt x="75" y="24"/>
                    <a:pt x="65" y="14"/>
                  </a:cubicBezTo>
                  <a:cubicBezTo>
                    <a:pt x="60" y="9"/>
                    <a:pt x="53" y="4"/>
                    <a:pt x="46" y="0"/>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721"/>
            <p:cNvSpPr>
              <a:spLocks/>
            </p:cNvSpPr>
            <p:nvPr/>
          </p:nvSpPr>
          <p:spPr bwMode="auto">
            <a:xfrm>
              <a:off x="3232151" y="6654800"/>
              <a:ext cx="111125" cy="106363"/>
            </a:xfrm>
            <a:custGeom>
              <a:avLst/>
              <a:gdLst>
                <a:gd name="T0" fmla="*/ 0 w 103"/>
                <a:gd name="T1" fmla="*/ 84 h 99"/>
                <a:gd name="T2" fmla="*/ 4 w 103"/>
                <a:gd name="T3" fmla="*/ 63 h 99"/>
                <a:gd name="T4" fmla="*/ 7 w 103"/>
                <a:gd name="T5" fmla="*/ 47 h 99"/>
                <a:gd name="T6" fmla="*/ 85 w 103"/>
                <a:gd name="T7" fmla="*/ 0 h 99"/>
                <a:gd name="T8" fmla="*/ 103 w 103"/>
                <a:gd name="T9" fmla="*/ 25 h 99"/>
                <a:gd name="T10" fmla="*/ 0 w 103"/>
                <a:gd name="T11" fmla="*/ 84 h 99"/>
              </a:gdLst>
              <a:ahLst/>
              <a:cxnLst>
                <a:cxn ang="0">
                  <a:pos x="T0" y="T1"/>
                </a:cxn>
                <a:cxn ang="0">
                  <a:pos x="T2" y="T3"/>
                </a:cxn>
                <a:cxn ang="0">
                  <a:pos x="T4" y="T5"/>
                </a:cxn>
                <a:cxn ang="0">
                  <a:pos x="T6" y="T7"/>
                </a:cxn>
                <a:cxn ang="0">
                  <a:pos x="T8" y="T9"/>
                </a:cxn>
                <a:cxn ang="0">
                  <a:pos x="T10" y="T11"/>
                </a:cxn>
              </a:cxnLst>
              <a:rect l="0" t="0" r="r" b="b"/>
              <a:pathLst>
                <a:path w="103" h="99">
                  <a:moveTo>
                    <a:pt x="0" y="84"/>
                  </a:moveTo>
                  <a:lnTo>
                    <a:pt x="4" y="63"/>
                  </a:lnTo>
                  <a:lnTo>
                    <a:pt x="7" y="47"/>
                  </a:lnTo>
                  <a:lnTo>
                    <a:pt x="85" y="0"/>
                  </a:lnTo>
                  <a:lnTo>
                    <a:pt x="103" y="25"/>
                  </a:lnTo>
                  <a:cubicBezTo>
                    <a:pt x="103" y="25"/>
                    <a:pt x="25" y="99"/>
                    <a:pt x="0" y="84"/>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722"/>
            <p:cNvSpPr>
              <a:spLocks/>
            </p:cNvSpPr>
            <p:nvPr/>
          </p:nvSpPr>
          <p:spPr bwMode="auto">
            <a:xfrm>
              <a:off x="3336926" y="6672263"/>
              <a:ext cx="52388" cy="31750"/>
            </a:xfrm>
            <a:custGeom>
              <a:avLst/>
              <a:gdLst>
                <a:gd name="T0" fmla="*/ 7 w 49"/>
                <a:gd name="T1" fmla="*/ 30 h 30"/>
                <a:gd name="T2" fmla="*/ 4 w 49"/>
                <a:gd name="T3" fmla="*/ 29 h 30"/>
                <a:gd name="T4" fmla="*/ 2 w 49"/>
                <a:gd name="T5" fmla="*/ 20 h 30"/>
                <a:gd name="T6" fmla="*/ 45 w 49"/>
                <a:gd name="T7" fmla="*/ 9 h 30"/>
                <a:gd name="T8" fmla="*/ 47 w 49"/>
                <a:gd name="T9" fmla="*/ 18 h 30"/>
                <a:gd name="T10" fmla="*/ 38 w 49"/>
                <a:gd name="T11" fmla="*/ 20 h 30"/>
                <a:gd name="T12" fmla="*/ 13 w 49"/>
                <a:gd name="T13" fmla="*/ 27 h 30"/>
                <a:gd name="T14" fmla="*/ 7 w 4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0">
                  <a:moveTo>
                    <a:pt x="7" y="30"/>
                  </a:moveTo>
                  <a:lnTo>
                    <a:pt x="4" y="29"/>
                  </a:lnTo>
                  <a:cubicBezTo>
                    <a:pt x="1" y="28"/>
                    <a:pt x="0" y="24"/>
                    <a:pt x="2" y="20"/>
                  </a:cubicBezTo>
                  <a:cubicBezTo>
                    <a:pt x="10" y="5"/>
                    <a:pt x="30" y="0"/>
                    <a:pt x="45" y="9"/>
                  </a:cubicBezTo>
                  <a:cubicBezTo>
                    <a:pt x="48" y="11"/>
                    <a:pt x="49" y="15"/>
                    <a:pt x="47" y="18"/>
                  </a:cubicBezTo>
                  <a:cubicBezTo>
                    <a:pt x="46" y="21"/>
                    <a:pt x="42" y="22"/>
                    <a:pt x="38" y="20"/>
                  </a:cubicBezTo>
                  <a:cubicBezTo>
                    <a:pt x="30" y="15"/>
                    <a:pt x="18" y="18"/>
                    <a:pt x="13" y="27"/>
                  </a:cubicBezTo>
                  <a:cubicBezTo>
                    <a:pt x="12" y="29"/>
                    <a:pt x="9" y="30"/>
                    <a:pt x="7" y="30"/>
                  </a:cubicBezTo>
                  <a:close/>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723"/>
            <p:cNvSpPr>
              <a:spLocks/>
            </p:cNvSpPr>
            <p:nvPr/>
          </p:nvSpPr>
          <p:spPr bwMode="auto">
            <a:xfrm>
              <a:off x="3340101" y="6675438"/>
              <a:ext cx="44450" cy="25400"/>
            </a:xfrm>
            <a:custGeom>
              <a:avLst/>
              <a:gdLst>
                <a:gd name="T0" fmla="*/ 4 w 42"/>
                <a:gd name="T1" fmla="*/ 23 h 23"/>
                <a:gd name="T2" fmla="*/ 3 w 42"/>
                <a:gd name="T3" fmla="*/ 22 h 23"/>
                <a:gd name="T4" fmla="*/ 1 w 42"/>
                <a:gd name="T5" fmla="*/ 18 h 23"/>
                <a:gd name="T6" fmla="*/ 40 w 42"/>
                <a:gd name="T7" fmla="*/ 8 h 23"/>
                <a:gd name="T8" fmla="*/ 42 w 42"/>
                <a:gd name="T9" fmla="*/ 12 h 23"/>
                <a:gd name="T10" fmla="*/ 37 w 42"/>
                <a:gd name="T11" fmla="*/ 13 h 23"/>
                <a:gd name="T12" fmla="*/ 7 w 42"/>
                <a:gd name="T13" fmla="*/ 21 h 23"/>
                <a:gd name="T14" fmla="*/ 4 w 4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3">
                  <a:moveTo>
                    <a:pt x="4" y="23"/>
                  </a:moveTo>
                  <a:lnTo>
                    <a:pt x="3" y="22"/>
                  </a:lnTo>
                  <a:cubicBezTo>
                    <a:pt x="1" y="22"/>
                    <a:pt x="0" y="20"/>
                    <a:pt x="1" y="18"/>
                  </a:cubicBezTo>
                  <a:cubicBezTo>
                    <a:pt x="9" y="4"/>
                    <a:pt x="27" y="0"/>
                    <a:pt x="40" y="8"/>
                  </a:cubicBezTo>
                  <a:cubicBezTo>
                    <a:pt x="42" y="8"/>
                    <a:pt x="42" y="10"/>
                    <a:pt x="42" y="12"/>
                  </a:cubicBezTo>
                  <a:cubicBezTo>
                    <a:pt x="41" y="14"/>
                    <a:pt x="39" y="14"/>
                    <a:pt x="37" y="13"/>
                  </a:cubicBezTo>
                  <a:cubicBezTo>
                    <a:pt x="27" y="7"/>
                    <a:pt x="13" y="11"/>
                    <a:pt x="7" y="21"/>
                  </a:cubicBezTo>
                  <a:lnTo>
                    <a:pt x="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724"/>
            <p:cNvSpPr>
              <a:spLocks/>
            </p:cNvSpPr>
            <p:nvPr/>
          </p:nvSpPr>
          <p:spPr bwMode="auto">
            <a:xfrm>
              <a:off x="3365501" y="6691313"/>
              <a:ext cx="53975" cy="33338"/>
            </a:xfrm>
            <a:custGeom>
              <a:avLst/>
              <a:gdLst>
                <a:gd name="T0" fmla="*/ 7 w 49"/>
                <a:gd name="T1" fmla="*/ 30 h 30"/>
                <a:gd name="T2" fmla="*/ 4 w 49"/>
                <a:gd name="T3" fmla="*/ 29 h 30"/>
                <a:gd name="T4" fmla="*/ 2 w 49"/>
                <a:gd name="T5" fmla="*/ 20 h 30"/>
                <a:gd name="T6" fmla="*/ 45 w 49"/>
                <a:gd name="T7" fmla="*/ 8 h 30"/>
                <a:gd name="T8" fmla="*/ 48 w 49"/>
                <a:gd name="T9" fmla="*/ 17 h 30"/>
                <a:gd name="T10" fmla="*/ 39 w 49"/>
                <a:gd name="T11" fmla="*/ 20 h 30"/>
                <a:gd name="T12" fmla="*/ 13 w 49"/>
                <a:gd name="T13" fmla="*/ 27 h 30"/>
                <a:gd name="T14" fmla="*/ 7 w 4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0">
                  <a:moveTo>
                    <a:pt x="7" y="30"/>
                  </a:moveTo>
                  <a:lnTo>
                    <a:pt x="4" y="29"/>
                  </a:lnTo>
                  <a:cubicBezTo>
                    <a:pt x="1" y="27"/>
                    <a:pt x="0" y="23"/>
                    <a:pt x="2" y="20"/>
                  </a:cubicBezTo>
                  <a:cubicBezTo>
                    <a:pt x="11" y="5"/>
                    <a:pt x="30" y="0"/>
                    <a:pt x="45" y="8"/>
                  </a:cubicBezTo>
                  <a:cubicBezTo>
                    <a:pt x="48" y="10"/>
                    <a:pt x="49" y="14"/>
                    <a:pt x="48" y="17"/>
                  </a:cubicBezTo>
                  <a:cubicBezTo>
                    <a:pt x="46" y="21"/>
                    <a:pt x="42" y="22"/>
                    <a:pt x="39" y="20"/>
                  </a:cubicBezTo>
                  <a:cubicBezTo>
                    <a:pt x="30" y="15"/>
                    <a:pt x="18" y="18"/>
                    <a:pt x="13" y="27"/>
                  </a:cubicBezTo>
                  <a:cubicBezTo>
                    <a:pt x="12" y="29"/>
                    <a:pt x="10" y="30"/>
                    <a:pt x="7" y="30"/>
                  </a:cubicBezTo>
                  <a:close/>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725"/>
            <p:cNvSpPr>
              <a:spLocks/>
            </p:cNvSpPr>
            <p:nvPr/>
          </p:nvSpPr>
          <p:spPr bwMode="auto">
            <a:xfrm>
              <a:off x="3370263" y="6696075"/>
              <a:ext cx="46038" cy="25400"/>
            </a:xfrm>
            <a:custGeom>
              <a:avLst/>
              <a:gdLst>
                <a:gd name="T0" fmla="*/ 3 w 42"/>
                <a:gd name="T1" fmla="*/ 24 h 24"/>
                <a:gd name="T2" fmla="*/ 2 w 42"/>
                <a:gd name="T3" fmla="*/ 23 h 24"/>
                <a:gd name="T4" fmla="*/ 1 w 42"/>
                <a:gd name="T5" fmla="*/ 19 h 24"/>
                <a:gd name="T6" fmla="*/ 40 w 42"/>
                <a:gd name="T7" fmla="*/ 8 h 24"/>
                <a:gd name="T8" fmla="*/ 41 w 42"/>
                <a:gd name="T9" fmla="*/ 13 h 24"/>
                <a:gd name="T10" fmla="*/ 36 w 42"/>
                <a:gd name="T11" fmla="*/ 14 h 24"/>
                <a:gd name="T12" fmla="*/ 6 w 42"/>
                <a:gd name="T13" fmla="*/ 22 h 24"/>
                <a:gd name="T14" fmla="*/ 3 w 42"/>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4">
                  <a:moveTo>
                    <a:pt x="3" y="24"/>
                  </a:moveTo>
                  <a:lnTo>
                    <a:pt x="2" y="23"/>
                  </a:lnTo>
                  <a:cubicBezTo>
                    <a:pt x="0" y="22"/>
                    <a:pt x="0" y="20"/>
                    <a:pt x="1" y="19"/>
                  </a:cubicBezTo>
                  <a:cubicBezTo>
                    <a:pt x="8" y="5"/>
                    <a:pt x="26" y="0"/>
                    <a:pt x="40" y="8"/>
                  </a:cubicBezTo>
                  <a:cubicBezTo>
                    <a:pt x="41" y="9"/>
                    <a:pt x="42" y="11"/>
                    <a:pt x="41" y="13"/>
                  </a:cubicBezTo>
                  <a:cubicBezTo>
                    <a:pt x="40" y="14"/>
                    <a:pt x="38" y="15"/>
                    <a:pt x="36" y="14"/>
                  </a:cubicBezTo>
                  <a:cubicBezTo>
                    <a:pt x="26" y="8"/>
                    <a:pt x="12" y="11"/>
                    <a:pt x="6" y="22"/>
                  </a:cubicBezTo>
                  <a:lnTo>
                    <a:pt x="3" y="2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726"/>
            <p:cNvSpPr>
              <a:spLocks/>
            </p:cNvSpPr>
            <p:nvPr/>
          </p:nvSpPr>
          <p:spPr bwMode="auto">
            <a:xfrm>
              <a:off x="3392488" y="6711950"/>
              <a:ext cx="52388" cy="33338"/>
            </a:xfrm>
            <a:custGeom>
              <a:avLst/>
              <a:gdLst>
                <a:gd name="T0" fmla="*/ 7 w 49"/>
                <a:gd name="T1" fmla="*/ 30 h 30"/>
                <a:gd name="T2" fmla="*/ 4 w 49"/>
                <a:gd name="T3" fmla="*/ 29 h 30"/>
                <a:gd name="T4" fmla="*/ 2 w 49"/>
                <a:gd name="T5" fmla="*/ 20 h 30"/>
                <a:gd name="T6" fmla="*/ 45 w 49"/>
                <a:gd name="T7" fmla="*/ 9 h 30"/>
                <a:gd name="T8" fmla="*/ 48 w 49"/>
                <a:gd name="T9" fmla="*/ 18 h 30"/>
                <a:gd name="T10" fmla="*/ 39 w 49"/>
                <a:gd name="T11" fmla="*/ 20 h 30"/>
                <a:gd name="T12" fmla="*/ 13 w 49"/>
                <a:gd name="T13" fmla="*/ 27 h 30"/>
                <a:gd name="T14" fmla="*/ 7 w 4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0">
                  <a:moveTo>
                    <a:pt x="7" y="30"/>
                  </a:moveTo>
                  <a:lnTo>
                    <a:pt x="4" y="29"/>
                  </a:lnTo>
                  <a:cubicBezTo>
                    <a:pt x="1" y="27"/>
                    <a:pt x="0" y="23"/>
                    <a:pt x="2" y="20"/>
                  </a:cubicBezTo>
                  <a:cubicBezTo>
                    <a:pt x="10" y="5"/>
                    <a:pt x="30" y="0"/>
                    <a:pt x="45" y="9"/>
                  </a:cubicBezTo>
                  <a:cubicBezTo>
                    <a:pt x="48" y="10"/>
                    <a:pt x="49" y="14"/>
                    <a:pt x="48" y="18"/>
                  </a:cubicBezTo>
                  <a:cubicBezTo>
                    <a:pt x="46" y="21"/>
                    <a:pt x="42" y="22"/>
                    <a:pt x="39" y="20"/>
                  </a:cubicBezTo>
                  <a:cubicBezTo>
                    <a:pt x="30" y="15"/>
                    <a:pt x="18" y="18"/>
                    <a:pt x="13" y="27"/>
                  </a:cubicBezTo>
                  <a:cubicBezTo>
                    <a:pt x="12" y="29"/>
                    <a:pt x="10" y="30"/>
                    <a:pt x="7" y="30"/>
                  </a:cubicBezTo>
                  <a:close/>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727"/>
            <p:cNvSpPr>
              <a:spLocks/>
            </p:cNvSpPr>
            <p:nvPr/>
          </p:nvSpPr>
          <p:spPr bwMode="auto">
            <a:xfrm>
              <a:off x="3395663" y="6716713"/>
              <a:ext cx="46038" cy="25400"/>
            </a:xfrm>
            <a:custGeom>
              <a:avLst/>
              <a:gdLst>
                <a:gd name="T0" fmla="*/ 3 w 42"/>
                <a:gd name="T1" fmla="*/ 23 h 23"/>
                <a:gd name="T2" fmla="*/ 2 w 42"/>
                <a:gd name="T3" fmla="*/ 22 h 23"/>
                <a:gd name="T4" fmla="*/ 0 w 42"/>
                <a:gd name="T5" fmla="*/ 18 h 23"/>
                <a:gd name="T6" fmla="*/ 39 w 42"/>
                <a:gd name="T7" fmla="*/ 7 h 23"/>
                <a:gd name="T8" fmla="*/ 41 w 42"/>
                <a:gd name="T9" fmla="*/ 12 h 23"/>
                <a:gd name="T10" fmla="*/ 36 w 42"/>
                <a:gd name="T11" fmla="*/ 13 h 23"/>
                <a:gd name="T12" fmla="*/ 6 w 42"/>
                <a:gd name="T13" fmla="*/ 21 h 23"/>
                <a:gd name="T14" fmla="*/ 3 w 4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3">
                  <a:moveTo>
                    <a:pt x="3" y="23"/>
                  </a:moveTo>
                  <a:lnTo>
                    <a:pt x="2" y="22"/>
                  </a:lnTo>
                  <a:cubicBezTo>
                    <a:pt x="0" y="21"/>
                    <a:pt x="0" y="19"/>
                    <a:pt x="0" y="18"/>
                  </a:cubicBezTo>
                  <a:cubicBezTo>
                    <a:pt x="8" y="4"/>
                    <a:pt x="26" y="0"/>
                    <a:pt x="39" y="7"/>
                  </a:cubicBezTo>
                  <a:cubicBezTo>
                    <a:pt x="41" y="8"/>
                    <a:pt x="42" y="10"/>
                    <a:pt x="41" y="12"/>
                  </a:cubicBezTo>
                  <a:cubicBezTo>
                    <a:pt x="40" y="13"/>
                    <a:pt x="38" y="14"/>
                    <a:pt x="36" y="13"/>
                  </a:cubicBezTo>
                  <a:cubicBezTo>
                    <a:pt x="26" y="7"/>
                    <a:pt x="12" y="11"/>
                    <a:pt x="6" y="21"/>
                  </a:cubicBezTo>
                  <a:lnTo>
                    <a:pt x="3" y="2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728"/>
            <p:cNvSpPr>
              <a:spLocks/>
            </p:cNvSpPr>
            <p:nvPr/>
          </p:nvSpPr>
          <p:spPr bwMode="auto">
            <a:xfrm>
              <a:off x="3221038" y="6729413"/>
              <a:ext cx="146050" cy="79375"/>
            </a:xfrm>
            <a:custGeom>
              <a:avLst/>
              <a:gdLst>
                <a:gd name="T0" fmla="*/ 119 w 135"/>
                <a:gd name="T1" fmla="*/ 65 h 74"/>
                <a:gd name="T2" fmla="*/ 114 w 135"/>
                <a:gd name="T3" fmla="*/ 73 h 74"/>
                <a:gd name="T4" fmla="*/ 96 w 135"/>
                <a:gd name="T5" fmla="*/ 73 h 74"/>
                <a:gd name="T6" fmla="*/ 96 w 135"/>
                <a:gd name="T7" fmla="*/ 73 h 74"/>
                <a:gd name="T8" fmla="*/ 0 w 135"/>
                <a:gd name="T9" fmla="*/ 74 h 74"/>
                <a:gd name="T10" fmla="*/ 1 w 135"/>
                <a:gd name="T11" fmla="*/ 66 h 74"/>
                <a:gd name="T12" fmla="*/ 3 w 135"/>
                <a:gd name="T13" fmla="*/ 54 h 74"/>
                <a:gd name="T14" fmla="*/ 12 w 135"/>
                <a:gd name="T15" fmla="*/ 47 h 74"/>
                <a:gd name="T16" fmla="*/ 68 w 135"/>
                <a:gd name="T17" fmla="*/ 13 h 74"/>
                <a:gd name="T18" fmla="*/ 129 w 135"/>
                <a:gd name="T19" fmla="*/ 12 h 74"/>
                <a:gd name="T20" fmla="*/ 134 w 135"/>
                <a:gd name="T21" fmla="*/ 23 h 74"/>
                <a:gd name="T22" fmla="*/ 119 w 135"/>
                <a:gd name="T23"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74">
                  <a:moveTo>
                    <a:pt x="119" y="65"/>
                  </a:moveTo>
                  <a:cubicBezTo>
                    <a:pt x="118" y="68"/>
                    <a:pt x="116" y="70"/>
                    <a:pt x="114" y="73"/>
                  </a:cubicBezTo>
                  <a:lnTo>
                    <a:pt x="96" y="73"/>
                  </a:lnTo>
                  <a:lnTo>
                    <a:pt x="96" y="73"/>
                  </a:lnTo>
                  <a:lnTo>
                    <a:pt x="0" y="74"/>
                  </a:lnTo>
                  <a:lnTo>
                    <a:pt x="1" y="66"/>
                  </a:lnTo>
                  <a:lnTo>
                    <a:pt x="3" y="54"/>
                  </a:lnTo>
                  <a:cubicBezTo>
                    <a:pt x="6" y="52"/>
                    <a:pt x="9" y="50"/>
                    <a:pt x="12" y="47"/>
                  </a:cubicBezTo>
                  <a:cubicBezTo>
                    <a:pt x="31" y="32"/>
                    <a:pt x="50" y="21"/>
                    <a:pt x="68" y="13"/>
                  </a:cubicBezTo>
                  <a:cubicBezTo>
                    <a:pt x="96" y="1"/>
                    <a:pt x="120" y="0"/>
                    <a:pt x="129" y="12"/>
                  </a:cubicBezTo>
                  <a:cubicBezTo>
                    <a:pt x="132" y="15"/>
                    <a:pt x="133" y="19"/>
                    <a:pt x="134" y="23"/>
                  </a:cubicBezTo>
                  <a:cubicBezTo>
                    <a:pt x="135" y="35"/>
                    <a:pt x="130" y="49"/>
                    <a:pt x="119" y="65"/>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729"/>
            <p:cNvSpPr>
              <a:spLocks/>
            </p:cNvSpPr>
            <p:nvPr/>
          </p:nvSpPr>
          <p:spPr bwMode="auto">
            <a:xfrm>
              <a:off x="3238501" y="6677025"/>
              <a:ext cx="79375" cy="63500"/>
            </a:xfrm>
            <a:custGeom>
              <a:avLst/>
              <a:gdLst>
                <a:gd name="T0" fmla="*/ 2 w 72"/>
                <a:gd name="T1" fmla="*/ 37 h 59"/>
                <a:gd name="T2" fmla="*/ 0 w 72"/>
                <a:gd name="T3" fmla="*/ 59 h 59"/>
                <a:gd name="T4" fmla="*/ 41 w 72"/>
                <a:gd name="T5" fmla="*/ 39 h 59"/>
                <a:gd name="T6" fmla="*/ 72 w 72"/>
                <a:gd name="T7" fmla="*/ 15 h 59"/>
                <a:gd name="T8" fmla="*/ 63 w 72"/>
                <a:gd name="T9" fmla="*/ 0 h 59"/>
                <a:gd name="T10" fmla="*/ 2 w 72"/>
                <a:gd name="T11" fmla="*/ 37 h 59"/>
              </a:gdLst>
              <a:ahLst/>
              <a:cxnLst>
                <a:cxn ang="0">
                  <a:pos x="T0" y="T1"/>
                </a:cxn>
                <a:cxn ang="0">
                  <a:pos x="T2" y="T3"/>
                </a:cxn>
                <a:cxn ang="0">
                  <a:pos x="T4" y="T5"/>
                </a:cxn>
                <a:cxn ang="0">
                  <a:pos x="T6" y="T7"/>
                </a:cxn>
                <a:cxn ang="0">
                  <a:pos x="T8" y="T9"/>
                </a:cxn>
                <a:cxn ang="0">
                  <a:pos x="T10" y="T11"/>
                </a:cxn>
              </a:cxnLst>
              <a:rect l="0" t="0" r="r" b="b"/>
              <a:pathLst>
                <a:path w="72" h="59">
                  <a:moveTo>
                    <a:pt x="2" y="37"/>
                  </a:moveTo>
                  <a:lnTo>
                    <a:pt x="0" y="59"/>
                  </a:lnTo>
                  <a:cubicBezTo>
                    <a:pt x="0" y="59"/>
                    <a:pt x="18" y="55"/>
                    <a:pt x="41" y="39"/>
                  </a:cubicBezTo>
                  <a:cubicBezTo>
                    <a:pt x="63" y="23"/>
                    <a:pt x="72" y="15"/>
                    <a:pt x="72" y="15"/>
                  </a:cubicBezTo>
                  <a:lnTo>
                    <a:pt x="63" y="0"/>
                  </a:lnTo>
                  <a:lnTo>
                    <a:pt x="2" y="37"/>
                  </a:lnTo>
                  <a:close/>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730"/>
            <p:cNvSpPr>
              <a:spLocks/>
            </p:cNvSpPr>
            <p:nvPr/>
          </p:nvSpPr>
          <p:spPr bwMode="auto">
            <a:xfrm>
              <a:off x="3309938" y="6715125"/>
              <a:ext cx="3175" cy="3175"/>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1" y="1"/>
                    <a:pt x="2" y="0"/>
                    <a:pt x="3" y="0"/>
                  </a:cubicBezTo>
                  <a:cubicBezTo>
                    <a:pt x="2" y="0"/>
                    <a:pt x="2" y="1"/>
                    <a:pt x="0" y="3"/>
                  </a:cubicBezTo>
                  <a:close/>
                </a:path>
              </a:pathLst>
            </a:custGeom>
            <a:solidFill>
              <a:srgbClr val="F7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731"/>
            <p:cNvSpPr>
              <a:spLocks/>
            </p:cNvSpPr>
            <p:nvPr/>
          </p:nvSpPr>
          <p:spPr bwMode="auto">
            <a:xfrm>
              <a:off x="3222626" y="6743700"/>
              <a:ext cx="209550" cy="57150"/>
            </a:xfrm>
            <a:custGeom>
              <a:avLst/>
              <a:gdLst>
                <a:gd name="T0" fmla="*/ 195 w 195"/>
                <a:gd name="T1" fmla="*/ 52 h 53"/>
                <a:gd name="T2" fmla="*/ 0 w 195"/>
                <a:gd name="T3" fmla="*/ 53 h 53"/>
                <a:gd name="T4" fmla="*/ 2 w 195"/>
                <a:gd name="T5" fmla="*/ 41 h 53"/>
                <a:gd name="T6" fmla="*/ 11 w 195"/>
                <a:gd name="T7" fmla="*/ 34 h 53"/>
                <a:gd name="T8" fmla="*/ 67 w 195"/>
                <a:gd name="T9" fmla="*/ 0 h 53"/>
                <a:gd name="T10" fmla="*/ 73 w 195"/>
                <a:gd name="T11" fmla="*/ 30 h 53"/>
                <a:gd name="T12" fmla="*/ 116 w 195"/>
                <a:gd name="T13" fmla="*/ 1 h 53"/>
                <a:gd name="T14" fmla="*/ 133 w 195"/>
                <a:gd name="T15" fmla="*/ 10 h 53"/>
                <a:gd name="T16" fmla="*/ 147 w 195"/>
                <a:gd name="T17" fmla="*/ 18 h 53"/>
                <a:gd name="T18" fmla="*/ 181 w 195"/>
                <a:gd name="T19" fmla="*/ 37 h 53"/>
                <a:gd name="T20" fmla="*/ 195 w 195"/>
                <a:gd name="T2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53">
                  <a:moveTo>
                    <a:pt x="195" y="52"/>
                  </a:moveTo>
                  <a:lnTo>
                    <a:pt x="0" y="53"/>
                  </a:lnTo>
                  <a:lnTo>
                    <a:pt x="2" y="41"/>
                  </a:lnTo>
                  <a:cubicBezTo>
                    <a:pt x="5" y="39"/>
                    <a:pt x="8" y="37"/>
                    <a:pt x="11" y="34"/>
                  </a:cubicBezTo>
                  <a:cubicBezTo>
                    <a:pt x="30" y="19"/>
                    <a:pt x="49" y="8"/>
                    <a:pt x="67" y="0"/>
                  </a:cubicBezTo>
                  <a:cubicBezTo>
                    <a:pt x="61" y="12"/>
                    <a:pt x="60" y="25"/>
                    <a:pt x="73" y="30"/>
                  </a:cubicBezTo>
                  <a:cubicBezTo>
                    <a:pt x="101" y="41"/>
                    <a:pt x="116" y="1"/>
                    <a:pt x="116" y="1"/>
                  </a:cubicBezTo>
                  <a:cubicBezTo>
                    <a:pt x="116" y="1"/>
                    <a:pt x="123" y="5"/>
                    <a:pt x="133" y="10"/>
                  </a:cubicBezTo>
                  <a:cubicBezTo>
                    <a:pt x="137" y="13"/>
                    <a:pt x="142" y="15"/>
                    <a:pt x="147" y="18"/>
                  </a:cubicBezTo>
                  <a:cubicBezTo>
                    <a:pt x="163" y="25"/>
                    <a:pt x="174" y="31"/>
                    <a:pt x="181" y="37"/>
                  </a:cubicBezTo>
                  <a:cubicBezTo>
                    <a:pt x="194" y="46"/>
                    <a:pt x="195" y="52"/>
                    <a:pt x="195" y="52"/>
                  </a:cubicBezTo>
                  <a:close/>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732"/>
            <p:cNvSpPr>
              <a:spLocks/>
            </p:cNvSpPr>
            <p:nvPr/>
          </p:nvSpPr>
          <p:spPr bwMode="auto">
            <a:xfrm>
              <a:off x="3216276" y="6797675"/>
              <a:ext cx="274638" cy="20638"/>
            </a:xfrm>
            <a:custGeom>
              <a:avLst/>
              <a:gdLst>
                <a:gd name="T0" fmla="*/ 244 w 254"/>
                <a:gd name="T1" fmla="*/ 19 h 20"/>
                <a:gd name="T2" fmla="*/ 10 w 254"/>
                <a:gd name="T3" fmla="*/ 20 h 20"/>
                <a:gd name="T4" fmla="*/ 0 w 254"/>
                <a:gd name="T5" fmla="*/ 10 h 20"/>
                <a:gd name="T6" fmla="*/ 10 w 254"/>
                <a:gd name="T7" fmla="*/ 1 h 20"/>
                <a:gd name="T8" fmla="*/ 244 w 254"/>
                <a:gd name="T9" fmla="*/ 0 h 20"/>
                <a:gd name="T10" fmla="*/ 254 w 254"/>
                <a:gd name="T11" fmla="*/ 9 h 20"/>
                <a:gd name="T12" fmla="*/ 244 w 254"/>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254" h="20">
                  <a:moveTo>
                    <a:pt x="244" y="19"/>
                  </a:moveTo>
                  <a:lnTo>
                    <a:pt x="10" y="20"/>
                  </a:lnTo>
                  <a:cubicBezTo>
                    <a:pt x="5" y="20"/>
                    <a:pt x="0" y="16"/>
                    <a:pt x="0" y="10"/>
                  </a:cubicBezTo>
                  <a:cubicBezTo>
                    <a:pt x="0" y="5"/>
                    <a:pt x="5" y="1"/>
                    <a:pt x="10" y="1"/>
                  </a:cubicBezTo>
                  <a:lnTo>
                    <a:pt x="244" y="0"/>
                  </a:lnTo>
                  <a:cubicBezTo>
                    <a:pt x="249" y="0"/>
                    <a:pt x="254" y="4"/>
                    <a:pt x="254" y="9"/>
                  </a:cubicBezTo>
                  <a:cubicBezTo>
                    <a:pt x="254" y="15"/>
                    <a:pt x="250" y="19"/>
                    <a:pt x="244" y="19"/>
                  </a:cubicBezTo>
                  <a:close/>
                </a:path>
              </a:pathLst>
            </a:custGeom>
            <a:solidFill>
              <a:srgbClr val="BCC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733"/>
            <p:cNvSpPr>
              <a:spLocks/>
            </p:cNvSpPr>
            <p:nvPr/>
          </p:nvSpPr>
          <p:spPr bwMode="auto">
            <a:xfrm>
              <a:off x="3021013" y="5921375"/>
              <a:ext cx="323850" cy="185738"/>
            </a:xfrm>
            <a:custGeom>
              <a:avLst/>
              <a:gdLst>
                <a:gd name="T0" fmla="*/ 289 w 298"/>
                <a:gd name="T1" fmla="*/ 22 h 172"/>
                <a:gd name="T2" fmla="*/ 298 w 298"/>
                <a:gd name="T3" fmla="*/ 103 h 172"/>
                <a:gd name="T4" fmla="*/ 212 w 298"/>
                <a:gd name="T5" fmla="*/ 166 h 172"/>
                <a:gd name="T6" fmla="*/ 86 w 298"/>
                <a:gd name="T7" fmla="*/ 146 h 172"/>
                <a:gd name="T8" fmla="*/ 11 w 298"/>
                <a:gd name="T9" fmla="*/ 0 h 172"/>
                <a:gd name="T10" fmla="*/ 289 w 298"/>
                <a:gd name="T11" fmla="*/ 22 h 172"/>
              </a:gdLst>
              <a:ahLst/>
              <a:cxnLst>
                <a:cxn ang="0">
                  <a:pos x="T0" y="T1"/>
                </a:cxn>
                <a:cxn ang="0">
                  <a:pos x="T2" y="T3"/>
                </a:cxn>
                <a:cxn ang="0">
                  <a:pos x="T4" y="T5"/>
                </a:cxn>
                <a:cxn ang="0">
                  <a:pos x="T6" y="T7"/>
                </a:cxn>
                <a:cxn ang="0">
                  <a:pos x="T8" y="T9"/>
                </a:cxn>
                <a:cxn ang="0">
                  <a:pos x="T10" y="T11"/>
                </a:cxn>
              </a:cxnLst>
              <a:rect l="0" t="0" r="r" b="b"/>
              <a:pathLst>
                <a:path w="298" h="172">
                  <a:moveTo>
                    <a:pt x="289" y="22"/>
                  </a:moveTo>
                  <a:lnTo>
                    <a:pt x="298" y="103"/>
                  </a:lnTo>
                  <a:cubicBezTo>
                    <a:pt x="292" y="144"/>
                    <a:pt x="253" y="172"/>
                    <a:pt x="212" y="166"/>
                  </a:cubicBezTo>
                  <a:lnTo>
                    <a:pt x="86" y="146"/>
                  </a:lnTo>
                  <a:cubicBezTo>
                    <a:pt x="44" y="140"/>
                    <a:pt x="0" y="63"/>
                    <a:pt x="11" y="0"/>
                  </a:cubicBezTo>
                  <a:lnTo>
                    <a:pt x="289" y="22"/>
                  </a:ln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734"/>
            <p:cNvSpPr>
              <a:spLocks/>
            </p:cNvSpPr>
            <p:nvPr/>
          </p:nvSpPr>
          <p:spPr bwMode="auto">
            <a:xfrm>
              <a:off x="3190876" y="5942013"/>
              <a:ext cx="409575" cy="400050"/>
            </a:xfrm>
            <a:custGeom>
              <a:avLst/>
              <a:gdLst>
                <a:gd name="T0" fmla="*/ 258 w 258"/>
                <a:gd name="T1" fmla="*/ 163 h 252"/>
                <a:gd name="T2" fmla="*/ 160 w 258"/>
                <a:gd name="T3" fmla="*/ 252 h 252"/>
                <a:gd name="T4" fmla="*/ 0 w 258"/>
                <a:gd name="T5" fmla="*/ 58 h 252"/>
                <a:gd name="T6" fmla="*/ 87 w 258"/>
                <a:gd name="T7" fmla="*/ 0 h 252"/>
                <a:gd name="T8" fmla="*/ 258 w 258"/>
                <a:gd name="T9" fmla="*/ 163 h 252"/>
              </a:gdLst>
              <a:ahLst/>
              <a:cxnLst>
                <a:cxn ang="0">
                  <a:pos x="T0" y="T1"/>
                </a:cxn>
                <a:cxn ang="0">
                  <a:pos x="T2" y="T3"/>
                </a:cxn>
                <a:cxn ang="0">
                  <a:pos x="T4" y="T5"/>
                </a:cxn>
                <a:cxn ang="0">
                  <a:pos x="T6" y="T7"/>
                </a:cxn>
                <a:cxn ang="0">
                  <a:pos x="T8" y="T9"/>
                </a:cxn>
              </a:cxnLst>
              <a:rect l="0" t="0" r="r" b="b"/>
              <a:pathLst>
                <a:path w="258" h="252">
                  <a:moveTo>
                    <a:pt x="258" y="163"/>
                  </a:moveTo>
                  <a:lnTo>
                    <a:pt x="160" y="252"/>
                  </a:lnTo>
                  <a:lnTo>
                    <a:pt x="0" y="58"/>
                  </a:lnTo>
                  <a:lnTo>
                    <a:pt x="87" y="0"/>
                  </a:lnTo>
                  <a:lnTo>
                    <a:pt x="258" y="163"/>
                  </a:lnTo>
                  <a:close/>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735"/>
            <p:cNvSpPr>
              <a:spLocks/>
            </p:cNvSpPr>
            <p:nvPr/>
          </p:nvSpPr>
          <p:spPr bwMode="auto">
            <a:xfrm>
              <a:off x="3163888" y="5954713"/>
              <a:ext cx="385763" cy="387350"/>
            </a:xfrm>
            <a:custGeom>
              <a:avLst/>
              <a:gdLst>
                <a:gd name="T0" fmla="*/ 243 w 243"/>
                <a:gd name="T1" fmla="*/ 185 h 244"/>
                <a:gd name="T2" fmla="*/ 177 w 243"/>
                <a:gd name="T3" fmla="*/ 244 h 244"/>
                <a:gd name="T4" fmla="*/ 0 w 243"/>
                <a:gd name="T5" fmla="*/ 60 h 244"/>
                <a:gd name="T6" fmla="*/ 66 w 243"/>
                <a:gd name="T7" fmla="*/ 0 h 244"/>
                <a:gd name="T8" fmla="*/ 243 w 243"/>
                <a:gd name="T9" fmla="*/ 185 h 244"/>
              </a:gdLst>
              <a:ahLst/>
              <a:cxnLst>
                <a:cxn ang="0">
                  <a:pos x="T0" y="T1"/>
                </a:cxn>
                <a:cxn ang="0">
                  <a:pos x="T2" y="T3"/>
                </a:cxn>
                <a:cxn ang="0">
                  <a:pos x="T4" y="T5"/>
                </a:cxn>
                <a:cxn ang="0">
                  <a:pos x="T6" y="T7"/>
                </a:cxn>
                <a:cxn ang="0">
                  <a:pos x="T8" y="T9"/>
                </a:cxn>
              </a:cxnLst>
              <a:rect l="0" t="0" r="r" b="b"/>
              <a:pathLst>
                <a:path w="243" h="244">
                  <a:moveTo>
                    <a:pt x="243" y="185"/>
                  </a:moveTo>
                  <a:lnTo>
                    <a:pt x="177" y="244"/>
                  </a:lnTo>
                  <a:lnTo>
                    <a:pt x="0" y="60"/>
                  </a:lnTo>
                  <a:lnTo>
                    <a:pt x="66" y="0"/>
                  </a:lnTo>
                  <a:lnTo>
                    <a:pt x="243" y="185"/>
                  </a:ln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736"/>
            <p:cNvSpPr>
              <a:spLocks/>
            </p:cNvSpPr>
            <p:nvPr/>
          </p:nvSpPr>
          <p:spPr bwMode="auto">
            <a:xfrm>
              <a:off x="3067051" y="6200775"/>
              <a:ext cx="352425" cy="484188"/>
            </a:xfrm>
            <a:custGeom>
              <a:avLst/>
              <a:gdLst>
                <a:gd name="T0" fmla="*/ 281 w 325"/>
                <a:gd name="T1" fmla="*/ 0 h 446"/>
                <a:gd name="T2" fmla="*/ 322 w 325"/>
                <a:gd name="T3" fmla="*/ 99 h 446"/>
                <a:gd name="T4" fmla="*/ 39 w 325"/>
                <a:gd name="T5" fmla="*/ 446 h 446"/>
                <a:gd name="T6" fmla="*/ 0 w 325"/>
                <a:gd name="T7" fmla="*/ 411 h 446"/>
                <a:gd name="T8" fmla="*/ 193 w 325"/>
                <a:gd name="T9" fmla="*/ 97 h 446"/>
                <a:gd name="T10" fmla="*/ 142 w 325"/>
                <a:gd name="T11" fmla="*/ 25 h 446"/>
                <a:gd name="T12" fmla="*/ 281 w 325"/>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325" h="446">
                  <a:moveTo>
                    <a:pt x="281" y="0"/>
                  </a:moveTo>
                  <a:cubicBezTo>
                    <a:pt x="281" y="0"/>
                    <a:pt x="325" y="74"/>
                    <a:pt x="322" y="99"/>
                  </a:cubicBezTo>
                  <a:cubicBezTo>
                    <a:pt x="320" y="124"/>
                    <a:pt x="59" y="406"/>
                    <a:pt x="39" y="446"/>
                  </a:cubicBezTo>
                  <a:cubicBezTo>
                    <a:pt x="7" y="429"/>
                    <a:pt x="0" y="411"/>
                    <a:pt x="0" y="411"/>
                  </a:cubicBezTo>
                  <a:cubicBezTo>
                    <a:pt x="0" y="411"/>
                    <a:pt x="102" y="159"/>
                    <a:pt x="193" y="97"/>
                  </a:cubicBezTo>
                  <a:cubicBezTo>
                    <a:pt x="174" y="56"/>
                    <a:pt x="142" y="25"/>
                    <a:pt x="142" y="25"/>
                  </a:cubicBezTo>
                  <a:lnTo>
                    <a:pt x="281" y="0"/>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737"/>
            <p:cNvSpPr>
              <a:spLocks/>
            </p:cNvSpPr>
            <p:nvPr/>
          </p:nvSpPr>
          <p:spPr bwMode="auto">
            <a:xfrm>
              <a:off x="3044826" y="6599238"/>
              <a:ext cx="101600" cy="104775"/>
            </a:xfrm>
            <a:custGeom>
              <a:avLst/>
              <a:gdLst>
                <a:gd name="T0" fmla="*/ 15 w 64"/>
                <a:gd name="T1" fmla="*/ 0 h 66"/>
                <a:gd name="T2" fmla="*/ 64 w 64"/>
                <a:gd name="T3" fmla="*/ 33 h 66"/>
                <a:gd name="T4" fmla="*/ 40 w 64"/>
                <a:gd name="T5" fmla="*/ 63 h 66"/>
                <a:gd name="T6" fmla="*/ 0 w 64"/>
                <a:gd name="T7" fmla="*/ 66 h 66"/>
                <a:gd name="T8" fmla="*/ 0 w 64"/>
                <a:gd name="T9" fmla="*/ 29 h 66"/>
                <a:gd name="T10" fmla="*/ 15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15" y="0"/>
                  </a:moveTo>
                  <a:lnTo>
                    <a:pt x="64" y="33"/>
                  </a:lnTo>
                  <a:lnTo>
                    <a:pt x="40" y="63"/>
                  </a:lnTo>
                  <a:lnTo>
                    <a:pt x="0" y="66"/>
                  </a:lnTo>
                  <a:lnTo>
                    <a:pt x="0" y="29"/>
                  </a:lnTo>
                  <a:lnTo>
                    <a:pt x="15"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Freeform 738"/>
            <p:cNvSpPr>
              <a:spLocks/>
            </p:cNvSpPr>
            <p:nvPr/>
          </p:nvSpPr>
          <p:spPr bwMode="auto">
            <a:xfrm>
              <a:off x="3065463" y="5935663"/>
              <a:ext cx="333375" cy="400050"/>
            </a:xfrm>
            <a:custGeom>
              <a:avLst/>
              <a:gdLst>
                <a:gd name="T0" fmla="*/ 121 w 308"/>
                <a:gd name="T1" fmla="*/ 0 h 369"/>
                <a:gd name="T2" fmla="*/ 16 w 308"/>
                <a:gd name="T3" fmla="*/ 27 h 369"/>
                <a:gd name="T4" fmla="*/ 0 w 308"/>
                <a:gd name="T5" fmla="*/ 38 h 369"/>
                <a:gd name="T6" fmla="*/ 52 w 308"/>
                <a:gd name="T7" fmla="*/ 233 h 369"/>
                <a:gd name="T8" fmla="*/ 164 w 308"/>
                <a:gd name="T9" fmla="*/ 369 h 369"/>
                <a:gd name="T10" fmla="*/ 261 w 308"/>
                <a:gd name="T11" fmla="*/ 282 h 369"/>
                <a:gd name="T12" fmla="*/ 308 w 308"/>
                <a:gd name="T13" fmla="*/ 239 h 369"/>
                <a:gd name="T14" fmla="*/ 121 w 308"/>
                <a:gd name="T15" fmla="*/ 0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69">
                  <a:moveTo>
                    <a:pt x="121" y="0"/>
                  </a:moveTo>
                  <a:lnTo>
                    <a:pt x="16" y="27"/>
                  </a:lnTo>
                  <a:lnTo>
                    <a:pt x="0" y="38"/>
                  </a:lnTo>
                  <a:cubicBezTo>
                    <a:pt x="17" y="103"/>
                    <a:pt x="36" y="168"/>
                    <a:pt x="52" y="233"/>
                  </a:cubicBezTo>
                  <a:lnTo>
                    <a:pt x="164" y="369"/>
                  </a:lnTo>
                  <a:lnTo>
                    <a:pt x="261" y="282"/>
                  </a:lnTo>
                  <a:lnTo>
                    <a:pt x="308" y="239"/>
                  </a:lnTo>
                  <a:lnTo>
                    <a:pt x="121"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739"/>
            <p:cNvSpPr>
              <a:spLocks/>
            </p:cNvSpPr>
            <p:nvPr/>
          </p:nvSpPr>
          <p:spPr bwMode="auto">
            <a:xfrm>
              <a:off x="3024188" y="5930900"/>
              <a:ext cx="323850" cy="404813"/>
            </a:xfrm>
            <a:custGeom>
              <a:avLst/>
              <a:gdLst>
                <a:gd name="T0" fmla="*/ 300 w 300"/>
                <a:gd name="T1" fmla="*/ 287 h 374"/>
                <a:gd name="T2" fmla="*/ 203 w 300"/>
                <a:gd name="T3" fmla="*/ 374 h 374"/>
                <a:gd name="T4" fmla="*/ 40 w 300"/>
                <a:gd name="T5" fmla="*/ 177 h 374"/>
                <a:gd name="T6" fmla="*/ 30 w 300"/>
                <a:gd name="T7" fmla="*/ 155 h 374"/>
                <a:gd name="T8" fmla="*/ 7 w 300"/>
                <a:gd name="T9" fmla="*/ 68 h 374"/>
                <a:gd name="T10" fmla="*/ 6 w 300"/>
                <a:gd name="T11" fmla="*/ 64 h 374"/>
                <a:gd name="T12" fmla="*/ 8 w 300"/>
                <a:gd name="T13" fmla="*/ 2 h 374"/>
                <a:gd name="T14" fmla="*/ 40 w 300"/>
                <a:gd name="T15" fmla="*/ 17 h 374"/>
                <a:gd name="T16" fmla="*/ 75 w 300"/>
                <a:gd name="T17" fmla="*/ 35 h 374"/>
                <a:gd name="T18" fmla="*/ 300 w 300"/>
                <a:gd name="T19" fmla="*/ 28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374">
                  <a:moveTo>
                    <a:pt x="300" y="287"/>
                  </a:moveTo>
                  <a:lnTo>
                    <a:pt x="203" y="374"/>
                  </a:lnTo>
                  <a:cubicBezTo>
                    <a:pt x="143" y="312"/>
                    <a:pt x="77" y="254"/>
                    <a:pt x="40" y="177"/>
                  </a:cubicBezTo>
                  <a:cubicBezTo>
                    <a:pt x="36" y="170"/>
                    <a:pt x="33" y="163"/>
                    <a:pt x="30" y="155"/>
                  </a:cubicBezTo>
                  <a:cubicBezTo>
                    <a:pt x="20" y="128"/>
                    <a:pt x="12" y="97"/>
                    <a:pt x="7" y="68"/>
                  </a:cubicBezTo>
                  <a:cubicBezTo>
                    <a:pt x="7" y="67"/>
                    <a:pt x="6" y="66"/>
                    <a:pt x="6" y="64"/>
                  </a:cubicBezTo>
                  <a:cubicBezTo>
                    <a:pt x="4" y="48"/>
                    <a:pt x="0" y="11"/>
                    <a:pt x="8" y="2"/>
                  </a:cubicBezTo>
                  <a:cubicBezTo>
                    <a:pt x="9" y="0"/>
                    <a:pt x="40" y="17"/>
                    <a:pt x="40" y="17"/>
                  </a:cubicBezTo>
                  <a:cubicBezTo>
                    <a:pt x="40" y="17"/>
                    <a:pt x="66" y="26"/>
                    <a:pt x="75" y="35"/>
                  </a:cubicBezTo>
                  <a:cubicBezTo>
                    <a:pt x="130" y="93"/>
                    <a:pt x="300" y="287"/>
                    <a:pt x="300" y="287"/>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740"/>
            <p:cNvSpPr>
              <a:spLocks/>
            </p:cNvSpPr>
            <p:nvPr/>
          </p:nvSpPr>
          <p:spPr bwMode="auto">
            <a:xfrm>
              <a:off x="3092451" y="6651625"/>
              <a:ext cx="50800" cy="68263"/>
            </a:xfrm>
            <a:custGeom>
              <a:avLst/>
              <a:gdLst>
                <a:gd name="T0" fmla="*/ 39 w 47"/>
                <a:gd name="T1" fmla="*/ 24 h 64"/>
                <a:gd name="T2" fmla="*/ 38 w 47"/>
                <a:gd name="T3" fmla="*/ 60 h 64"/>
                <a:gd name="T4" fmla="*/ 8 w 47"/>
                <a:gd name="T5" fmla="*/ 40 h 64"/>
                <a:gd name="T6" fmla="*/ 9 w 47"/>
                <a:gd name="T7" fmla="*/ 4 h 64"/>
                <a:gd name="T8" fmla="*/ 39 w 47"/>
                <a:gd name="T9" fmla="*/ 24 h 64"/>
              </a:gdLst>
              <a:ahLst/>
              <a:cxnLst>
                <a:cxn ang="0">
                  <a:pos x="T0" y="T1"/>
                </a:cxn>
                <a:cxn ang="0">
                  <a:pos x="T2" y="T3"/>
                </a:cxn>
                <a:cxn ang="0">
                  <a:pos x="T4" y="T5"/>
                </a:cxn>
                <a:cxn ang="0">
                  <a:pos x="T6" y="T7"/>
                </a:cxn>
                <a:cxn ang="0">
                  <a:pos x="T8" y="T9"/>
                </a:cxn>
              </a:cxnLst>
              <a:rect l="0" t="0" r="r" b="b"/>
              <a:pathLst>
                <a:path w="47" h="64">
                  <a:moveTo>
                    <a:pt x="39" y="24"/>
                  </a:moveTo>
                  <a:cubicBezTo>
                    <a:pt x="47" y="39"/>
                    <a:pt x="46" y="55"/>
                    <a:pt x="38" y="60"/>
                  </a:cubicBezTo>
                  <a:cubicBezTo>
                    <a:pt x="29" y="64"/>
                    <a:pt x="16" y="56"/>
                    <a:pt x="8" y="40"/>
                  </a:cubicBezTo>
                  <a:cubicBezTo>
                    <a:pt x="0" y="25"/>
                    <a:pt x="0" y="9"/>
                    <a:pt x="9" y="4"/>
                  </a:cubicBezTo>
                  <a:cubicBezTo>
                    <a:pt x="17" y="0"/>
                    <a:pt x="31" y="9"/>
                    <a:pt x="39" y="24"/>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741"/>
            <p:cNvSpPr>
              <a:spLocks/>
            </p:cNvSpPr>
            <p:nvPr/>
          </p:nvSpPr>
          <p:spPr bwMode="auto">
            <a:xfrm>
              <a:off x="3024188" y="6678613"/>
              <a:ext cx="219075" cy="131763"/>
            </a:xfrm>
            <a:custGeom>
              <a:avLst/>
              <a:gdLst>
                <a:gd name="T0" fmla="*/ 123 w 138"/>
                <a:gd name="T1" fmla="*/ 47 h 83"/>
                <a:gd name="T2" fmla="*/ 138 w 138"/>
                <a:gd name="T3" fmla="*/ 46 h 83"/>
                <a:gd name="T4" fmla="*/ 70 w 138"/>
                <a:gd name="T5" fmla="*/ 0 h 83"/>
                <a:gd name="T6" fmla="*/ 13 w 138"/>
                <a:gd name="T7" fmla="*/ 19 h 83"/>
                <a:gd name="T8" fmla="*/ 10 w 138"/>
                <a:gd name="T9" fmla="*/ 31 h 83"/>
                <a:gd name="T10" fmla="*/ 7 w 138"/>
                <a:gd name="T11" fmla="*/ 45 h 83"/>
                <a:gd name="T12" fmla="*/ 0 w 138"/>
                <a:gd name="T13" fmla="*/ 82 h 83"/>
                <a:gd name="T14" fmla="*/ 65 w 138"/>
                <a:gd name="T15" fmla="*/ 83 h 83"/>
                <a:gd name="T16" fmla="*/ 65 w 138"/>
                <a:gd name="T17" fmla="*/ 83 h 83"/>
                <a:gd name="T18" fmla="*/ 123 w 138"/>
                <a:gd name="T19"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3">
                  <a:moveTo>
                    <a:pt x="123" y="47"/>
                  </a:moveTo>
                  <a:lnTo>
                    <a:pt x="138" y="46"/>
                  </a:lnTo>
                  <a:lnTo>
                    <a:pt x="70" y="0"/>
                  </a:lnTo>
                  <a:lnTo>
                    <a:pt x="13" y="19"/>
                  </a:lnTo>
                  <a:lnTo>
                    <a:pt x="10" y="31"/>
                  </a:lnTo>
                  <a:lnTo>
                    <a:pt x="7" y="45"/>
                  </a:lnTo>
                  <a:lnTo>
                    <a:pt x="0" y="82"/>
                  </a:lnTo>
                  <a:lnTo>
                    <a:pt x="65" y="83"/>
                  </a:lnTo>
                  <a:lnTo>
                    <a:pt x="65" y="83"/>
                  </a:lnTo>
                  <a:lnTo>
                    <a:pt x="123" y="47"/>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742"/>
            <p:cNvSpPr>
              <a:spLocks/>
            </p:cNvSpPr>
            <p:nvPr/>
          </p:nvSpPr>
          <p:spPr bwMode="auto">
            <a:xfrm>
              <a:off x="3195638" y="6746875"/>
              <a:ext cx="88900" cy="65088"/>
            </a:xfrm>
            <a:custGeom>
              <a:avLst/>
              <a:gdLst>
                <a:gd name="T0" fmla="*/ 47 w 82"/>
                <a:gd name="T1" fmla="*/ 6 h 60"/>
                <a:gd name="T2" fmla="*/ 21 w 82"/>
                <a:gd name="T3" fmla="*/ 6 h 60"/>
                <a:gd name="T4" fmla="*/ 0 w 82"/>
                <a:gd name="T5" fmla="*/ 59 h 60"/>
                <a:gd name="T6" fmla="*/ 81 w 82"/>
                <a:gd name="T7" fmla="*/ 60 h 60"/>
                <a:gd name="T8" fmla="*/ 82 w 82"/>
                <a:gd name="T9" fmla="*/ 55 h 60"/>
                <a:gd name="T10" fmla="*/ 66 w 82"/>
                <a:gd name="T11" fmla="*/ 21 h 60"/>
                <a:gd name="T12" fmla="*/ 47 w 82"/>
                <a:gd name="T13" fmla="*/ 6 h 60"/>
              </a:gdLst>
              <a:ahLst/>
              <a:cxnLst>
                <a:cxn ang="0">
                  <a:pos x="T0" y="T1"/>
                </a:cxn>
                <a:cxn ang="0">
                  <a:pos x="T2" y="T3"/>
                </a:cxn>
                <a:cxn ang="0">
                  <a:pos x="T4" y="T5"/>
                </a:cxn>
                <a:cxn ang="0">
                  <a:pos x="T6" y="T7"/>
                </a:cxn>
                <a:cxn ang="0">
                  <a:pos x="T8" y="T9"/>
                </a:cxn>
                <a:cxn ang="0">
                  <a:pos x="T10" y="T11"/>
                </a:cxn>
                <a:cxn ang="0">
                  <a:pos x="T12" y="T13"/>
                </a:cxn>
              </a:cxnLst>
              <a:rect l="0" t="0" r="r" b="b"/>
              <a:pathLst>
                <a:path w="82" h="60">
                  <a:moveTo>
                    <a:pt x="47" y="6"/>
                  </a:moveTo>
                  <a:cubicBezTo>
                    <a:pt x="37" y="0"/>
                    <a:pt x="29" y="1"/>
                    <a:pt x="21" y="6"/>
                  </a:cubicBezTo>
                  <a:cubicBezTo>
                    <a:pt x="15" y="21"/>
                    <a:pt x="9" y="49"/>
                    <a:pt x="0" y="59"/>
                  </a:cubicBezTo>
                  <a:lnTo>
                    <a:pt x="81" y="60"/>
                  </a:lnTo>
                  <a:cubicBezTo>
                    <a:pt x="81" y="59"/>
                    <a:pt x="82" y="57"/>
                    <a:pt x="82" y="55"/>
                  </a:cubicBezTo>
                  <a:cubicBezTo>
                    <a:pt x="82" y="43"/>
                    <a:pt x="76" y="31"/>
                    <a:pt x="66" y="21"/>
                  </a:cubicBezTo>
                  <a:cubicBezTo>
                    <a:pt x="61" y="15"/>
                    <a:pt x="55" y="10"/>
                    <a:pt x="47" y="6"/>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743"/>
            <p:cNvSpPr>
              <a:spLocks/>
            </p:cNvSpPr>
            <p:nvPr/>
          </p:nvSpPr>
          <p:spPr bwMode="auto">
            <a:xfrm>
              <a:off x="3024188" y="6797675"/>
              <a:ext cx="273050" cy="25400"/>
            </a:xfrm>
            <a:custGeom>
              <a:avLst/>
              <a:gdLst>
                <a:gd name="T0" fmla="*/ 243 w 253"/>
                <a:gd name="T1" fmla="*/ 24 h 24"/>
                <a:gd name="T2" fmla="*/ 9 w 253"/>
                <a:gd name="T3" fmla="*/ 20 h 24"/>
                <a:gd name="T4" fmla="*/ 0 w 253"/>
                <a:gd name="T5" fmla="*/ 10 h 24"/>
                <a:gd name="T6" fmla="*/ 10 w 253"/>
                <a:gd name="T7" fmla="*/ 0 h 24"/>
                <a:gd name="T8" fmla="*/ 244 w 253"/>
                <a:gd name="T9" fmla="*/ 4 h 24"/>
                <a:gd name="T10" fmla="*/ 253 w 253"/>
                <a:gd name="T11" fmla="*/ 14 h 24"/>
                <a:gd name="T12" fmla="*/ 243 w 25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53" h="24">
                  <a:moveTo>
                    <a:pt x="243" y="24"/>
                  </a:moveTo>
                  <a:lnTo>
                    <a:pt x="9" y="20"/>
                  </a:lnTo>
                  <a:cubicBezTo>
                    <a:pt x="4" y="20"/>
                    <a:pt x="0" y="15"/>
                    <a:pt x="0" y="10"/>
                  </a:cubicBezTo>
                  <a:cubicBezTo>
                    <a:pt x="0" y="5"/>
                    <a:pt x="4" y="0"/>
                    <a:pt x="10" y="0"/>
                  </a:cubicBezTo>
                  <a:lnTo>
                    <a:pt x="244" y="4"/>
                  </a:lnTo>
                  <a:cubicBezTo>
                    <a:pt x="249" y="4"/>
                    <a:pt x="253" y="9"/>
                    <a:pt x="253" y="14"/>
                  </a:cubicBezTo>
                  <a:cubicBezTo>
                    <a:pt x="253" y="20"/>
                    <a:pt x="249" y="24"/>
                    <a:pt x="243" y="24"/>
                  </a:cubicBezTo>
                  <a:close/>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744"/>
            <p:cNvSpPr>
              <a:spLocks/>
            </p:cNvSpPr>
            <p:nvPr/>
          </p:nvSpPr>
          <p:spPr bwMode="auto">
            <a:xfrm>
              <a:off x="2995613" y="6678613"/>
              <a:ext cx="223838" cy="131763"/>
            </a:xfrm>
            <a:custGeom>
              <a:avLst/>
              <a:gdLst>
                <a:gd name="T0" fmla="*/ 206 w 206"/>
                <a:gd name="T1" fmla="*/ 70 h 122"/>
                <a:gd name="T2" fmla="*/ 183 w 206"/>
                <a:gd name="T3" fmla="*/ 100 h 122"/>
                <a:gd name="T4" fmla="*/ 173 w 206"/>
                <a:gd name="T5" fmla="*/ 115 h 122"/>
                <a:gd name="T6" fmla="*/ 169 w 206"/>
                <a:gd name="T7" fmla="*/ 122 h 122"/>
                <a:gd name="T8" fmla="*/ 96 w 206"/>
                <a:gd name="T9" fmla="*/ 121 h 122"/>
                <a:gd name="T10" fmla="*/ 96 w 206"/>
                <a:gd name="T11" fmla="*/ 121 h 122"/>
                <a:gd name="T12" fmla="*/ 0 w 206"/>
                <a:gd name="T13" fmla="*/ 120 h 122"/>
                <a:gd name="T14" fmla="*/ 1 w 206"/>
                <a:gd name="T15" fmla="*/ 112 h 122"/>
                <a:gd name="T16" fmla="*/ 4 w 206"/>
                <a:gd name="T17" fmla="*/ 100 h 122"/>
                <a:gd name="T18" fmla="*/ 8 w 206"/>
                <a:gd name="T19" fmla="*/ 78 h 122"/>
                <a:gd name="T20" fmla="*/ 11 w 206"/>
                <a:gd name="T21" fmla="*/ 65 h 122"/>
                <a:gd name="T22" fmla="*/ 15 w 206"/>
                <a:gd name="T23" fmla="*/ 45 h 122"/>
                <a:gd name="T24" fmla="*/ 18 w 206"/>
                <a:gd name="T25" fmla="*/ 28 h 122"/>
                <a:gd name="T26" fmla="*/ 100 w 206"/>
                <a:gd name="T27" fmla="*/ 0 h 122"/>
                <a:gd name="T28" fmla="*/ 206 w 206"/>
                <a:gd name="T29" fmla="*/ 7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122">
                  <a:moveTo>
                    <a:pt x="206" y="70"/>
                  </a:moveTo>
                  <a:cubicBezTo>
                    <a:pt x="199" y="78"/>
                    <a:pt x="190" y="88"/>
                    <a:pt x="183" y="100"/>
                  </a:cubicBezTo>
                  <a:cubicBezTo>
                    <a:pt x="179" y="105"/>
                    <a:pt x="176" y="110"/>
                    <a:pt x="173" y="115"/>
                  </a:cubicBezTo>
                  <a:cubicBezTo>
                    <a:pt x="172" y="117"/>
                    <a:pt x="171" y="120"/>
                    <a:pt x="169" y="122"/>
                  </a:cubicBezTo>
                  <a:lnTo>
                    <a:pt x="96" y="121"/>
                  </a:lnTo>
                  <a:lnTo>
                    <a:pt x="96" y="121"/>
                  </a:lnTo>
                  <a:lnTo>
                    <a:pt x="0" y="120"/>
                  </a:lnTo>
                  <a:lnTo>
                    <a:pt x="1" y="112"/>
                  </a:lnTo>
                  <a:lnTo>
                    <a:pt x="4" y="100"/>
                  </a:lnTo>
                  <a:lnTo>
                    <a:pt x="8" y="78"/>
                  </a:lnTo>
                  <a:lnTo>
                    <a:pt x="11" y="65"/>
                  </a:lnTo>
                  <a:lnTo>
                    <a:pt x="15" y="45"/>
                  </a:lnTo>
                  <a:lnTo>
                    <a:pt x="18" y="28"/>
                  </a:lnTo>
                  <a:lnTo>
                    <a:pt x="100" y="0"/>
                  </a:lnTo>
                  <a:cubicBezTo>
                    <a:pt x="129" y="30"/>
                    <a:pt x="205" y="69"/>
                    <a:pt x="206" y="7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745"/>
            <p:cNvSpPr>
              <a:spLocks/>
            </p:cNvSpPr>
            <p:nvPr/>
          </p:nvSpPr>
          <p:spPr bwMode="auto">
            <a:xfrm>
              <a:off x="3167063" y="6753225"/>
              <a:ext cx="88900" cy="58738"/>
            </a:xfrm>
            <a:custGeom>
              <a:avLst/>
              <a:gdLst>
                <a:gd name="T0" fmla="*/ 47 w 82"/>
                <a:gd name="T1" fmla="*/ 0 h 54"/>
                <a:gd name="T2" fmla="*/ 0 w 82"/>
                <a:gd name="T3" fmla="*/ 52 h 54"/>
                <a:gd name="T4" fmla="*/ 81 w 82"/>
                <a:gd name="T5" fmla="*/ 54 h 54"/>
                <a:gd name="T6" fmla="*/ 81 w 82"/>
                <a:gd name="T7" fmla="*/ 49 h 54"/>
                <a:gd name="T8" fmla="*/ 66 w 82"/>
                <a:gd name="T9" fmla="*/ 14 h 54"/>
                <a:gd name="T10" fmla="*/ 47 w 82"/>
                <a:gd name="T11" fmla="*/ 0 h 54"/>
              </a:gdLst>
              <a:ahLst/>
              <a:cxnLst>
                <a:cxn ang="0">
                  <a:pos x="T0" y="T1"/>
                </a:cxn>
                <a:cxn ang="0">
                  <a:pos x="T2" y="T3"/>
                </a:cxn>
                <a:cxn ang="0">
                  <a:pos x="T4" y="T5"/>
                </a:cxn>
                <a:cxn ang="0">
                  <a:pos x="T6" y="T7"/>
                </a:cxn>
                <a:cxn ang="0">
                  <a:pos x="T8" y="T9"/>
                </a:cxn>
                <a:cxn ang="0">
                  <a:pos x="T10" y="T11"/>
                </a:cxn>
              </a:cxnLst>
              <a:rect l="0" t="0" r="r" b="b"/>
              <a:pathLst>
                <a:path w="82" h="54">
                  <a:moveTo>
                    <a:pt x="47" y="0"/>
                  </a:moveTo>
                  <a:cubicBezTo>
                    <a:pt x="21" y="14"/>
                    <a:pt x="4" y="36"/>
                    <a:pt x="0" y="52"/>
                  </a:cubicBezTo>
                  <a:lnTo>
                    <a:pt x="81" y="54"/>
                  </a:lnTo>
                  <a:cubicBezTo>
                    <a:pt x="81" y="52"/>
                    <a:pt x="81" y="50"/>
                    <a:pt x="81" y="49"/>
                  </a:cubicBezTo>
                  <a:cubicBezTo>
                    <a:pt x="82" y="36"/>
                    <a:pt x="76" y="24"/>
                    <a:pt x="66" y="14"/>
                  </a:cubicBezTo>
                  <a:cubicBezTo>
                    <a:pt x="61" y="9"/>
                    <a:pt x="54" y="4"/>
                    <a:pt x="47" y="0"/>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746"/>
            <p:cNvSpPr>
              <a:spLocks/>
            </p:cNvSpPr>
            <p:nvPr/>
          </p:nvSpPr>
          <p:spPr bwMode="auto">
            <a:xfrm>
              <a:off x="3008313" y="6654800"/>
              <a:ext cx="112713" cy="104775"/>
            </a:xfrm>
            <a:custGeom>
              <a:avLst/>
              <a:gdLst>
                <a:gd name="T0" fmla="*/ 0 w 105"/>
                <a:gd name="T1" fmla="*/ 82 h 97"/>
                <a:gd name="T2" fmla="*/ 4 w 105"/>
                <a:gd name="T3" fmla="*/ 62 h 97"/>
                <a:gd name="T4" fmla="*/ 8 w 105"/>
                <a:gd name="T5" fmla="*/ 45 h 97"/>
                <a:gd name="T6" fmla="*/ 87 w 105"/>
                <a:gd name="T7" fmla="*/ 0 h 97"/>
                <a:gd name="T8" fmla="*/ 105 w 105"/>
                <a:gd name="T9" fmla="*/ 26 h 97"/>
                <a:gd name="T10" fmla="*/ 0 w 105"/>
                <a:gd name="T11" fmla="*/ 82 h 97"/>
              </a:gdLst>
              <a:ahLst/>
              <a:cxnLst>
                <a:cxn ang="0">
                  <a:pos x="T0" y="T1"/>
                </a:cxn>
                <a:cxn ang="0">
                  <a:pos x="T2" y="T3"/>
                </a:cxn>
                <a:cxn ang="0">
                  <a:pos x="T4" y="T5"/>
                </a:cxn>
                <a:cxn ang="0">
                  <a:pos x="T6" y="T7"/>
                </a:cxn>
                <a:cxn ang="0">
                  <a:pos x="T8" y="T9"/>
                </a:cxn>
                <a:cxn ang="0">
                  <a:pos x="T10" y="T11"/>
                </a:cxn>
              </a:cxnLst>
              <a:rect l="0" t="0" r="r" b="b"/>
              <a:pathLst>
                <a:path w="105" h="97">
                  <a:moveTo>
                    <a:pt x="0" y="82"/>
                  </a:moveTo>
                  <a:lnTo>
                    <a:pt x="4" y="62"/>
                  </a:lnTo>
                  <a:lnTo>
                    <a:pt x="8" y="45"/>
                  </a:lnTo>
                  <a:lnTo>
                    <a:pt x="87" y="0"/>
                  </a:lnTo>
                  <a:lnTo>
                    <a:pt x="105" y="26"/>
                  </a:lnTo>
                  <a:cubicBezTo>
                    <a:pt x="105" y="26"/>
                    <a:pt x="25" y="97"/>
                    <a:pt x="0" y="82"/>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747"/>
            <p:cNvSpPr>
              <a:spLocks/>
            </p:cNvSpPr>
            <p:nvPr/>
          </p:nvSpPr>
          <p:spPr bwMode="auto">
            <a:xfrm>
              <a:off x="3113088" y="6673850"/>
              <a:ext cx="53975" cy="31750"/>
            </a:xfrm>
            <a:custGeom>
              <a:avLst/>
              <a:gdLst>
                <a:gd name="T0" fmla="*/ 7 w 49"/>
                <a:gd name="T1" fmla="*/ 30 h 30"/>
                <a:gd name="T2" fmla="*/ 4 w 49"/>
                <a:gd name="T3" fmla="*/ 29 h 30"/>
                <a:gd name="T4" fmla="*/ 2 w 49"/>
                <a:gd name="T5" fmla="*/ 20 h 30"/>
                <a:gd name="T6" fmla="*/ 45 w 49"/>
                <a:gd name="T7" fmla="*/ 9 h 30"/>
                <a:gd name="T8" fmla="*/ 48 w 49"/>
                <a:gd name="T9" fmla="*/ 18 h 30"/>
                <a:gd name="T10" fmla="*/ 39 w 49"/>
                <a:gd name="T11" fmla="*/ 20 h 30"/>
                <a:gd name="T12" fmla="*/ 13 w 49"/>
                <a:gd name="T13" fmla="*/ 27 h 30"/>
                <a:gd name="T14" fmla="*/ 7 w 4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0">
                  <a:moveTo>
                    <a:pt x="7" y="30"/>
                  </a:moveTo>
                  <a:lnTo>
                    <a:pt x="4" y="29"/>
                  </a:lnTo>
                  <a:cubicBezTo>
                    <a:pt x="1" y="27"/>
                    <a:pt x="0" y="23"/>
                    <a:pt x="2" y="20"/>
                  </a:cubicBezTo>
                  <a:cubicBezTo>
                    <a:pt x="11" y="5"/>
                    <a:pt x="30" y="0"/>
                    <a:pt x="45" y="9"/>
                  </a:cubicBezTo>
                  <a:cubicBezTo>
                    <a:pt x="48" y="11"/>
                    <a:pt x="49" y="15"/>
                    <a:pt x="48" y="18"/>
                  </a:cubicBezTo>
                  <a:cubicBezTo>
                    <a:pt x="46" y="21"/>
                    <a:pt x="42" y="22"/>
                    <a:pt x="39" y="20"/>
                  </a:cubicBezTo>
                  <a:cubicBezTo>
                    <a:pt x="30" y="15"/>
                    <a:pt x="18" y="18"/>
                    <a:pt x="13" y="27"/>
                  </a:cubicBezTo>
                  <a:cubicBezTo>
                    <a:pt x="12" y="29"/>
                    <a:pt x="9" y="30"/>
                    <a:pt x="7" y="30"/>
                  </a:cubicBezTo>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748"/>
            <p:cNvSpPr>
              <a:spLocks/>
            </p:cNvSpPr>
            <p:nvPr/>
          </p:nvSpPr>
          <p:spPr bwMode="auto">
            <a:xfrm>
              <a:off x="3117851" y="6678613"/>
              <a:ext cx="46038" cy="23813"/>
            </a:xfrm>
            <a:custGeom>
              <a:avLst/>
              <a:gdLst>
                <a:gd name="T0" fmla="*/ 3 w 42"/>
                <a:gd name="T1" fmla="*/ 22 h 22"/>
                <a:gd name="T2" fmla="*/ 2 w 42"/>
                <a:gd name="T3" fmla="*/ 22 h 22"/>
                <a:gd name="T4" fmla="*/ 0 w 42"/>
                <a:gd name="T5" fmla="*/ 17 h 22"/>
                <a:gd name="T6" fmla="*/ 40 w 42"/>
                <a:gd name="T7" fmla="*/ 8 h 22"/>
                <a:gd name="T8" fmla="*/ 41 w 42"/>
                <a:gd name="T9" fmla="*/ 12 h 22"/>
                <a:gd name="T10" fmla="*/ 36 w 42"/>
                <a:gd name="T11" fmla="*/ 13 h 22"/>
                <a:gd name="T12" fmla="*/ 6 w 42"/>
                <a:gd name="T13" fmla="*/ 21 h 22"/>
                <a:gd name="T14" fmla="*/ 3 w 4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2">
                  <a:moveTo>
                    <a:pt x="3" y="22"/>
                  </a:moveTo>
                  <a:lnTo>
                    <a:pt x="2" y="22"/>
                  </a:lnTo>
                  <a:cubicBezTo>
                    <a:pt x="0" y="21"/>
                    <a:pt x="0" y="19"/>
                    <a:pt x="0" y="17"/>
                  </a:cubicBezTo>
                  <a:cubicBezTo>
                    <a:pt x="9" y="4"/>
                    <a:pt x="26" y="0"/>
                    <a:pt x="40" y="8"/>
                  </a:cubicBezTo>
                  <a:cubicBezTo>
                    <a:pt x="41" y="9"/>
                    <a:pt x="42" y="11"/>
                    <a:pt x="41" y="12"/>
                  </a:cubicBezTo>
                  <a:cubicBezTo>
                    <a:pt x="40" y="14"/>
                    <a:pt x="38" y="14"/>
                    <a:pt x="36" y="13"/>
                  </a:cubicBezTo>
                  <a:cubicBezTo>
                    <a:pt x="26" y="7"/>
                    <a:pt x="12" y="11"/>
                    <a:pt x="6" y="21"/>
                  </a:cubicBezTo>
                  <a:lnTo>
                    <a:pt x="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749"/>
            <p:cNvSpPr>
              <a:spLocks/>
            </p:cNvSpPr>
            <p:nvPr/>
          </p:nvSpPr>
          <p:spPr bwMode="auto">
            <a:xfrm>
              <a:off x="3143251" y="6694488"/>
              <a:ext cx="52388" cy="31750"/>
            </a:xfrm>
            <a:custGeom>
              <a:avLst/>
              <a:gdLst>
                <a:gd name="T0" fmla="*/ 7 w 49"/>
                <a:gd name="T1" fmla="*/ 30 h 30"/>
                <a:gd name="T2" fmla="*/ 4 w 49"/>
                <a:gd name="T3" fmla="*/ 29 h 30"/>
                <a:gd name="T4" fmla="*/ 1 w 49"/>
                <a:gd name="T5" fmla="*/ 20 h 30"/>
                <a:gd name="T6" fmla="*/ 45 w 49"/>
                <a:gd name="T7" fmla="*/ 9 h 30"/>
                <a:gd name="T8" fmla="*/ 47 w 49"/>
                <a:gd name="T9" fmla="*/ 18 h 30"/>
                <a:gd name="T10" fmla="*/ 38 w 49"/>
                <a:gd name="T11" fmla="*/ 21 h 30"/>
                <a:gd name="T12" fmla="*/ 13 w 49"/>
                <a:gd name="T13" fmla="*/ 27 h 30"/>
                <a:gd name="T14" fmla="*/ 7 w 49"/>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0">
                  <a:moveTo>
                    <a:pt x="7" y="30"/>
                  </a:moveTo>
                  <a:lnTo>
                    <a:pt x="4" y="29"/>
                  </a:lnTo>
                  <a:cubicBezTo>
                    <a:pt x="1" y="27"/>
                    <a:pt x="0" y="23"/>
                    <a:pt x="1" y="20"/>
                  </a:cubicBezTo>
                  <a:cubicBezTo>
                    <a:pt x="11" y="5"/>
                    <a:pt x="30" y="0"/>
                    <a:pt x="45" y="9"/>
                  </a:cubicBezTo>
                  <a:cubicBezTo>
                    <a:pt x="48" y="11"/>
                    <a:pt x="49" y="15"/>
                    <a:pt x="47" y="18"/>
                  </a:cubicBezTo>
                  <a:cubicBezTo>
                    <a:pt x="46" y="21"/>
                    <a:pt x="41" y="22"/>
                    <a:pt x="38" y="21"/>
                  </a:cubicBezTo>
                  <a:cubicBezTo>
                    <a:pt x="30" y="15"/>
                    <a:pt x="18" y="18"/>
                    <a:pt x="13" y="27"/>
                  </a:cubicBezTo>
                  <a:cubicBezTo>
                    <a:pt x="11" y="29"/>
                    <a:pt x="9" y="30"/>
                    <a:pt x="7" y="30"/>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750"/>
            <p:cNvSpPr>
              <a:spLocks/>
            </p:cNvSpPr>
            <p:nvPr/>
          </p:nvSpPr>
          <p:spPr bwMode="auto">
            <a:xfrm>
              <a:off x="3146426" y="6699250"/>
              <a:ext cx="46038" cy="23813"/>
            </a:xfrm>
            <a:custGeom>
              <a:avLst/>
              <a:gdLst>
                <a:gd name="T0" fmla="*/ 4 w 43"/>
                <a:gd name="T1" fmla="*/ 23 h 23"/>
                <a:gd name="T2" fmla="*/ 2 w 43"/>
                <a:gd name="T3" fmla="*/ 22 h 23"/>
                <a:gd name="T4" fmla="*/ 1 w 43"/>
                <a:gd name="T5" fmla="*/ 18 h 23"/>
                <a:gd name="T6" fmla="*/ 40 w 43"/>
                <a:gd name="T7" fmla="*/ 8 h 23"/>
                <a:gd name="T8" fmla="*/ 42 w 43"/>
                <a:gd name="T9" fmla="*/ 13 h 23"/>
                <a:gd name="T10" fmla="*/ 37 w 43"/>
                <a:gd name="T11" fmla="*/ 14 h 23"/>
                <a:gd name="T12" fmla="*/ 7 w 43"/>
                <a:gd name="T13" fmla="*/ 21 h 23"/>
                <a:gd name="T14" fmla="*/ 4 w 43"/>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3">
                  <a:moveTo>
                    <a:pt x="4" y="23"/>
                  </a:moveTo>
                  <a:lnTo>
                    <a:pt x="2" y="22"/>
                  </a:lnTo>
                  <a:cubicBezTo>
                    <a:pt x="1" y="21"/>
                    <a:pt x="0" y="19"/>
                    <a:pt x="1" y="18"/>
                  </a:cubicBezTo>
                  <a:cubicBezTo>
                    <a:pt x="9" y="4"/>
                    <a:pt x="27" y="0"/>
                    <a:pt x="40" y="8"/>
                  </a:cubicBezTo>
                  <a:cubicBezTo>
                    <a:pt x="42" y="9"/>
                    <a:pt x="43" y="11"/>
                    <a:pt x="42" y="13"/>
                  </a:cubicBezTo>
                  <a:cubicBezTo>
                    <a:pt x="41" y="14"/>
                    <a:pt x="39" y="15"/>
                    <a:pt x="37" y="14"/>
                  </a:cubicBezTo>
                  <a:cubicBezTo>
                    <a:pt x="27" y="7"/>
                    <a:pt x="13" y="11"/>
                    <a:pt x="7" y="21"/>
                  </a:cubicBezTo>
                  <a:lnTo>
                    <a:pt x="4" y="2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751"/>
            <p:cNvSpPr>
              <a:spLocks/>
            </p:cNvSpPr>
            <p:nvPr/>
          </p:nvSpPr>
          <p:spPr bwMode="auto">
            <a:xfrm>
              <a:off x="3167063" y="6716713"/>
              <a:ext cx="55563" cy="31750"/>
            </a:xfrm>
            <a:custGeom>
              <a:avLst/>
              <a:gdLst>
                <a:gd name="T0" fmla="*/ 7 w 50"/>
                <a:gd name="T1" fmla="*/ 30 h 30"/>
                <a:gd name="T2" fmla="*/ 4 w 50"/>
                <a:gd name="T3" fmla="*/ 29 h 30"/>
                <a:gd name="T4" fmla="*/ 2 w 50"/>
                <a:gd name="T5" fmla="*/ 20 h 30"/>
                <a:gd name="T6" fmla="*/ 46 w 50"/>
                <a:gd name="T7" fmla="*/ 9 h 30"/>
                <a:gd name="T8" fmla="*/ 48 w 50"/>
                <a:gd name="T9" fmla="*/ 18 h 30"/>
                <a:gd name="T10" fmla="*/ 39 w 50"/>
                <a:gd name="T11" fmla="*/ 20 h 30"/>
                <a:gd name="T12" fmla="*/ 13 w 50"/>
                <a:gd name="T13" fmla="*/ 26 h 30"/>
                <a:gd name="T14" fmla="*/ 7 w 5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0">
                  <a:moveTo>
                    <a:pt x="7" y="30"/>
                  </a:moveTo>
                  <a:lnTo>
                    <a:pt x="4" y="29"/>
                  </a:lnTo>
                  <a:cubicBezTo>
                    <a:pt x="1" y="27"/>
                    <a:pt x="0" y="23"/>
                    <a:pt x="2" y="20"/>
                  </a:cubicBezTo>
                  <a:cubicBezTo>
                    <a:pt x="11" y="5"/>
                    <a:pt x="31" y="0"/>
                    <a:pt x="46" y="9"/>
                  </a:cubicBezTo>
                  <a:cubicBezTo>
                    <a:pt x="49" y="11"/>
                    <a:pt x="50" y="15"/>
                    <a:pt x="48" y="18"/>
                  </a:cubicBezTo>
                  <a:cubicBezTo>
                    <a:pt x="46" y="21"/>
                    <a:pt x="42" y="22"/>
                    <a:pt x="39" y="20"/>
                  </a:cubicBezTo>
                  <a:cubicBezTo>
                    <a:pt x="30" y="15"/>
                    <a:pt x="19" y="18"/>
                    <a:pt x="13" y="26"/>
                  </a:cubicBezTo>
                  <a:cubicBezTo>
                    <a:pt x="12" y="29"/>
                    <a:pt x="10" y="30"/>
                    <a:pt x="7" y="30"/>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752"/>
            <p:cNvSpPr>
              <a:spLocks/>
            </p:cNvSpPr>
            <p:nvPr/>
          </p:nvSpPr>
          <p:spPr bwMode="auto">
            <a:xfrm>
              <a:off x="3171826" y="6719888"/>
              <a:ext cx="46038" cy="23813"/>
            </a:xfrm>
            <a:custGeom>
              <a:avLst/>
              <a:gdLst>
                <a:gd name="T0" fmla="*/ 4 w 42"/>
                <a:gd name="T1" fmla="*/ 22 h 22"/>
                <a:gd name="T2" fmla="*/ 2 w 42"/>
                <a:gd name="T3" fmla="*/ 22 h 22"/>
                <a:gd name="T4" fmla="*/ 1 w 42"/>
                <a:gd name="T5" fmla="*/ 17 h 22"/>
                <a:gd name="T6" fmla="*/ 40 w 42"/>
                <a:gd name="T7" fmla="*/ 8 h 22"/>
                <a:gd name="T8" fmla="*/ 41 w 42"/>
                <a:gd name="T9" fmla="*/ 12 h 22"/>
                <a:gd name="T10" fmla="*/ 37 w 42"/>
                <a:gd name="T11" fmla="*/ 13 h 22"/>
                <a:gd name="T12" fmla="*/ 6 w 42"/>
                <a:gd name="T13" fmla="*/ 21 h 22"/>
                <a:gd name="T14" fmla="*/ 4 w 4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2">
                  <a:moveTo>
                    <a:pt x="4" y="22"/>
                  </a:moveTo>
                  <a:lnTo>
                    <a:pt x="2" y="22"/>
                  </a:lnTo>
                  <a:cubicBezTo>
                    <a:pt x="0" y="21"/>
                    <a:pt x="0" y="19"/>
                    <a:pt x="1" y="17"/>
                  </a:cubicBezTo>
                  <a:cubicBezTo>
                    <a:pt x="9" y="4"/>
                    <a:pt x="27" y="0"/>
                    <a:pt x="40" y="8"/>
                  </a:cubicBezTo>
                  <a:cubicBezTo>
                    <a:pt x="42" y="9"/>
                    <a:pt x="42" y="11"/>
                    <a:pt x="41" y="12"/>
                  </a:cubicBezTo>
                  <a:cubicBezTo>
                    <a:pt x="40" y="14"/>
                    <a:pt x="38" y="14"/>
                    <a:pt x="37" y="13"/>
                  </a:cubicBezTo>
                  <a:cubicBezTo>
                    <a:pt x="26" y="7"/>
                    <a:pt x="13" y="10"/>
                    <a:pt x="6" y="21"/>
                  </a:cubicBezTo>
                  <a:lnTo>
                    <a:pt x="4" y="2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753"/>
            <p:cNvSpPr>
              <a:spLocks/>
            </p:cNvSpPr>
            <p:nvPr/>
          </p:nvSpPr>
          <p:spPr bwMode="auto">
            <a:xfrm>
              <a:off x="2995613" y="6731000"/>
              <a:ext cx="147638" cy="79375"/>
            </a:xfrm>
            <a:custGeom>
              <a:avLst/>
              <a:gdLst>
                <a:gd name="T0" fmla="*/ 119 w 136"/>
                <a:gd name="T1" fmla="*/ 65 h 73"/>
                <a:gd name="T2" fmla="*/ 114 w 136"/>
                <a:gd name="T3" fmla="*/ 73 h 73"/>
                <a:gd name="T4" fmla="*/ 96 w 136"/>
                <a:gd name="T5" fmla="*/ 72 h 73"/>
                <a:gd name="T6" fmla="*/ 96 w 136"/>
                <a:gd name="T7" fmla="*/ 72 h 73"/>
                <a:gd name="T8" fmla="*/ 0 w 136"/>
                <a:gd name="T9" fmla="*/ 71 h 73"/>
                <a:gd name="T10" fmla="*/ 1 w 136"/>
                <a:gd name="T11" fmla="*/ 63 h 73"/>
                <a:gd name="T12" fmla="*/ 4 w 136"/>
                <a:gd name="T13" fmla="*/ 51 h 73"/>
                <a:gd name="T14" fmla="*/ 12 w 136"/>
                <a:gd name="T15" fmla="*/ 45 h 73"/>
                <a:gd name="T16" fmla="*/ 69 w 136"/>
                <a:gd name="T17" fmla="*/ 12 h 73"/>
                <a:gd name="T18" fmla="*/ 131 w 136"/>
                <a:gd name="T19" fmla="*/ 12 h 73"/>
                <a:gd name="T20" fmla="*/ 135 w 136"/>
                <a:gd name="T21" fmla="*/ 23 h 73"/>
                <a:gd name="T22" fmla="*/ 119 w 136"/>
                <a:gd name="T23"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3">
                  <a:moveTo>
                    <a:pt x="119" y="65"/>
                  </a:moveTo>
                  <a:cubicBezTo>
                    <a:pt x="118" y="67"/>
                    <a:pt x="116" y="70"/>
                    <a:pt x="114" y="73"/>
                  </a:cubicBezTo>
                  <a:lnTo>
                    <a:pt x="96" y="72"/>
                  </a:lnTo>
                  <a:lnTo>
                    <a:pt x="96" y="72"/>
                  </a:lnTo>
                  <a:lnTo>
                    <a:pt x="0" y="71"/>
                  </a:lnTo>
                  <a:lnTo>
                    <a:pt x="1" y="63"/>
                  </a:lnTo>
                  <a:lnTo>
                    <a:pt x="4" y="51"/>
                  </a:lnTo>
                  <a:cubicBezTo>
                    <a:pt x="6" y="49"/>
                    <a:pt x="9" y="47"/>
                    <a:pt x="12" y="45"/>
                  </a:cubicBezTo>
                  <a:cubicBezTo>
                    <a:pt x="31" y="30"/>
                    <a:pt x="51" y="19"/>
                    <a:pt x="69" y="12"/>
                  </a:cubicBezTo>
                  <a:cubicBezTo>
                    <a:pt x="98" y="0"/>
                    <a:pt x="121" y="0"/>
                    <a:pt x="131" y="12"/>
                  </a:cubicBezTo>
                  <a:cubicBezTo>
                    <a:pt x="133" y="15"/>
                    <a:pt x="134" y="19"/>
                    <a:pt x="135" y="23"/>
                  </a:cubicBezTo>
                  <a:cubicBezTo>
                    <a:pt x="136" y="35"/>
                    <a:pt x="130" y="49"/>
                    <a:pt x="119" y="65"/>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754"/>
            <p:cNvSpPr>
              <a:spLocks/>
            </p:cNvSpPr>
            <p:nvPr/>
          </p:nvSpPr>
          <p:spPr bwMode="auto">
            <a:xfrm>
              <a:off x="3014663" y="6678613"/>
              <a:ext cx="79375" cy="61913"/>
            </a:xfrm>
            <a:custGeom>
              <a:avLst/>
              <a:gdLst>
                <a:gd name="T0" fmla="*/ 3 w 73"/>
                <a:gd name="T1" fmla="*/ 36 h 57"/>
                <a:gd name="T2" fmla="*/ 0 w 73"/>
                <a:gd name="T3" fmla="*/ 57 h 57"/>
                <a:gd name="T4" fmla="*/ 41 w 73"/>
                <a:gd name="T5" fmla="*/ 38 h 57"/>
                <a:gd name="T6" fmla="*/ 73 w 73"/>
                <a:gd name="T7" fmla="*/ 15 h 57"/>
                <a:gd name="T8" fmla="*/ 64 w 73"/>
                <a:gd name="T9" fmla="*/ 0 h 57"/>
                <a:gd name="T10" fmla="*/ 3 w 73"/>
                <a:gd name="T11" fmla="*/ 36 h 57"/>
              </a:gdLst>
              <a:ahLst/>
              <a:cxnLst>
                <a:cxn ang="0">
                  <a:pos x="T0" y="T1"/>
                </a:cxn>
                <a:cxn ang="0">
                  <a:pos x="T2" y="T3"/>
                </a:cxn>
                <a:cxn ang="0">
                  <a:pos x="T4" y="T5"/>
                </a:cxn>
                <a:cxn ang="0">
                  <a:pos x="T6" y="T7"/>
                </a:cxn>
                <a:cxn ang="0">
                  <a:pos x="T8" y="T9"/>
                </a:cxn>
                <a:cxn ang="0">
                  <a:pos x="T10" y="T11"/>
                </a:cxn>
              </a:cxnLst>
              <a:rect l="0" t="0" r="r" b="b"/>
              <a:pathLst>
                <a:path w="73" h="57">
                  <a:moveTo>
                    <a:pt x="3" y="36"/>
                  </a:moveTo>
                  <a:lnTo>
                    <a:pt x="0" y="57"/>
                  </a:lnTo>
                  <a:cubicBezTo>
                    <a:pt x="0" y="57"/>
                    <a:pt x="18" y="53"/>
                    <a:pt x="41" y="38"/>
                  </a:cubicBezTo>
                  <a:cubicBezTo>
                    <a:pt x="64" y="23"/>
                    <a:pt x="73" y="15"/>
                    <a:pt x="73" y="15"/>
                  </a:cubicBezTo>
                  <a:lnTo>
                    <a:pt x="64" y="0"/>
                  </a:lnTo>
                  <a:lnTo>
                    <a:pt x="3" y="36"/>
                  </a:ln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755"/>
            <p:cNvSpPr>
              <a:spLocks/>
            </p:cNvSpPr>
            <p:nvPr/>
          </p:nvSpPr>
          <p:spPr bwMode="auto">
            <a:xfrm>
              <a:off x="3087688" y="6716713"/>
              <a:ext cx="1588" cy="3175"/>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1"/>
                    <a:pt x="2" y="0"/>
                    <a:pt x="2" y="0"/>
                  </a:cubicBezTo>
                  <a:cubicBezTo>
                    <a:pt x="2" y="0"/>
                    <a:pt x="1" y="1"/>
                    <a:pt x="0" y="3"/>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756"/>
            <p:cNvSpPr>
              <a:spLocks/>
            </p:cNvSpPr>
            <p:nvPr/>
          </p:nvSpPr>
          <p:spPr bwMode="auto">
            <a:xfrm>
              <a:off x="2997201" y="6743700"/>
              <a:ext cx="211138" cy="58738"/>
            </a:xfrm>
            <a:custGeom>
              <a:avLst/>
              <a:gdLst>
                <a:gd name="T0" fmla="*/ 195 w 195"/>
                <a:gd name="T1" fmla="*/ 54 h 54"/>
                <a:gd name="T2" fmla="*/ 0 w 195"/>
                <a:gd name="T3" fmla="*/ 51 h 54"/>
                <a:gd name="T4" fmla="*/ 3 w 195"/>
                <a:gd name="T5" fmla="*/ 39 h 54"/>
                <a:gd name="T6" fmla="*/ 11 w 195"/>
                <a:gd name="T7" fmla="*/ 33 h 54"/>
                <a:gd name="T8" fmla="*/ 68 w 195"/>
                <a:gd name="T9" fmla="*/ 0 h 54"/>
                <a:gd name="T10" fmla="*/ 73 w 195"/>
                <a:gd name="T11" fmla="*/ 29 h 54"/>
                <a:gd name="T12" fmla="*/ 117 w 195"/>
                <a:gd name="T13" fmla="*/ 2 h 54"/>
                <a:gd name="T14" fmla="*/ 134 w 195"/>
                <a:gd name="T15" fmla="*/ 11 h 54"/>
                <a:gd name="T16" fmla="*/ 147 w 195"/>
                <a:gd name="T17" fmla="*/ 19 h 54"/>
                <a:gd name="T18" fmla="*/ 182 w 195"/>
                <a:gd name="T19" fmla="*/ 39 h 54"/>
                <a:gd name="T20" fmla="*/ 195 w 195"/>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54">
                  <a:moveTo>
                    <a:pt x="195" y="54"/>
                  </a:moveTo>
                  <a:lnTo>
                    <a:pt x="0" y="51"/>
                  </a:lnTo>
                  <a:lnTo>
                    <a:pt x="3" y="39"/>
                  </a:lnTo>
                  <a:cubicBezTo>
                    <a:pt x="5" y="37"/>
                    <a:pt x="8" y="35"/>
                    <a:pt x="11" y="33"/>
                  </a:cubicBezTo>
                  <a:cubicBezTo>
                    <a:pt x="30" y="18"/>
                    <a:pt x="50" y="7"/>
                    <a:pt x="68" y="0"/>
                  </a:cubicBezTo>
                  <a:cubicBezTo>
                    <a:pt x="62" y="11"/>
                    <a:pt x="60" y="24"/>
                    <a:pt x="73" y="29"/>
                  </a:cubicBezTo>
                  <a:cubicBezTo>
                    <a:pt x="101" y="41"/>
                    <a:pt x="117" y="2"/>
                    <a:pt x="117" y="2"/>
                  </a:cubicBezTo>
                  <a:cubicBezTo>
                    <a:pt x="117" y="2"/>
                    <a:pt x="124" y="6"/>
                    <a:pt x="134" y="11"/>
                  </a:cubicBezTo>
                  <a:cubicBezTo>
                    <a:pt x="138" y="14"/>
                    <a:pt x="142" y="16"/>
                    <a:pt x="147" y="19"/>
                  </a:cubicBezTo>
                  <a:cubicBezTo>
                    <a:pt x="164" y="26"/>
                    <a:pt x="175" y="33"/>
                    <a:pt x="182" y="39"/>
                  </a:cubicBezTo>
                  <a:cubicBezTo>
                    <a:pt x="194" y="48"/>
                    <a:pt x="195" y="54"/>
                    <a:pt x="195" y="54"/>
                  </a:cubicBez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757"/>
            <p:cNvSpPr>
              <a:spLocks/>
            </p:cNvSpPr>
            <p:nvPr/>
          </p:nvSpPr>
          <p:spPr bwMode="auto">
            <a:xfrm>
              <a:off x="2990851" y="6797675"/>
              <a:ext cx="276225" cy="25400"/>
            </a:xfrm>
            <a:custGeom>
              <a:avLst/>
              <a:gdLst>
                <a:gd name="T0" fmla="*/ 244 w 254"/>
                <a:gd name="T1" fmla="*/ 23 h 24"/>
                <a:gd name="T2" fmla="*/ 10 w 254"/>
                <a:gd name="T3" fmla="*/ 20 h 24"/>
                <a:gd name="T4" fmla="*/ 0 w 254"/>
                <a:gd name="T5" fmla="*/ 10 h 24"/>
                <a:gd name="T6" fmla="*/ 10 w 254"/>
                <a:gd name="T7" fmla="*/ 0 h 24"/>
                <a:gd name="T8" fmla="*/ 244 w 254"/>
                <a:gd name="T9" fmla="*/ 4 h 24"/>
                <a:gd name="T10" fmla="*/ 254 w 254"/>
                <a:gd name="T11" fmla="*/ 14 h 24"/>
                <a:gd name="T12" fmla="*/ 244 w 254"/>
                <a:gd name="T13" fmla="*/ 23 h 24"/>
              </a:gdLst>
              <a:ahLst/>
              <a:cxnLst>
                <a:cxn ang="0">
                  <a:pos x="T0" y="T1"/>
                </a:cxn>
                <a:cxn ang="0">
                  <a:pos x="T2" y="T3"/>
                </a:cxn>
                <a:cxn ang="0">
                  <a:pos x="T4" y="T5"/>
                </a:cxn>
                <a:cxn ang="0">
                  <a:pos x="T6" y="T7"/>
                </a:cxn>
                <a:cxn ang="0">
                  <a:pos x="T8" y="T9"/>
                </a:cxn>
                <a:cxn ang="0">
                  <a:pos x="T10" y="T11"/>
                </a:cxn>
                <a:cxn ang="0">
                  <a:pos x="T12" y="T13"/>
                </a:cxn>
              </a:cxnLst>
              <a:rect l="0" t="0" r="r" b="b"/>
              <a:pathLst>
                <a:path w="254" h="24">
                  <a:moveTo>
                    <a:pt x="244" y="23"/>
                  </a:moveTo>
                  <a:lnTo>
                    <a:pt x="10" y="20"/>
                  </a:lnTo>
                  <a:cubicBezTo>
                    <a:pt x="4" y="19"/>
                    <a:pt x="0" y="15"/>
                    <a:pt x="0" y="10"/>
                  </a:cubicBezTo>
                  <a:cubicBezTo>
                    <a:pt x="0" y="4"/>
                    <a:pt x="5" y="0"/>
                    <a:pt x="10" y="0"/>
                  </a:cubicBezTo>
                  <a:lnTo>
                    <a:pt x="244" y="4"/>
                  </a:lnTo>
                  <a:cubicBezTo>
                    <a:pt x="250" y="4"/>
                    <a:pt x="254" y="8"/>
                    <a:pt x="254" y="14"/>
                  </a:cubicBezTo>
                  <a:cubicBezTo>
                    <a:pt x="254" y="19"/>
                    <a:pt x="249" y="24"/>
                    <a:pt x="244" y="23"/>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Freeform 758"/>
            <p:cNvSpPr>
              <a:spLocks/>
            </p:cNvSpPr>
            <p:nvPr/>
          </p:nvSpPr>
          <p:spPr bwMode="auto">
            <a:xfrm>
              <a:off x="3325813" y="5165725"/>
              <a:ext cx="196850" cy="274638"/>
            </a:xfrm>
            <a:custGeom>
              <a:avLst/>
              <a:gdLst>
                <a:gd name="T0" fmla="*/ 160 w 182"/>
                <a:gd name="T1" fmla="*/ 103 h 254"/>
                <a:gd name="T2" fmla="*/ 131 w 182"/>
                <a:gd name="T3" fmla="*/ 6 h 254"/>
                <a:gd name="T4" fmla="*/ 122 w 182"/>
                <a:gd name="T5" fmla="*/ 0 h 254"/>
                <a:gd name="T6" fmla="*/ 0 w 182"/>
                <a:gd name="T7" fmla="*/ 110 h 254"/>
                <a:gd name="T8" fmla="*/ 0 w 182"/>
                <a:gd name="T9" fmla="*/ 140 h 254"/>
                <a:gd name="T10" fmla="*/ 40 w 182"/>
                <a:gd name="T11" fmla="*/ 175 h 254"/>
                <a:gd name="T12" fmla="*/ 53 w 182"/>
                <a:gd name="T13" fmla="*/ 207 h 254"/>
                <a:gd name="T14" fmla="*/ 132 w 182"/>
                <a:gd name="T15" fmla="*/ 251 h 254"/>
                <a:gd name="T16" fmla="*/ 149 w 182"/>
                <a:gd name="T17" fmla="*/ 211 h 254"/>
                <a:gd name="T18" fmla="*/ 154 w 182"/>
                <a:gd name="T19" fmla="*/ 195 h 254"/>
                <a:gd name="T20" fmla="*/ 158 w 182"/>
                <a:gd name="T21" fmla="*/ 186 h 254"/>
                <a:gd name="T22" fmla="*/ 175 w 182"/>
                <a:gd name="T23" fmla="*/ 171 h 254"/>
                <a:gd name="T24" fmla="*/ 181 w 182"/>
                <a:gd name="T25" fmla="*/ 160 h 254"/>
                <a:gd name="T26" fmla="*/ 160 w 182"/>
                <a:gd name="T27"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54">
                  <a:moveTo>
                    <a:pt x="160" y="103"/>
                  </a:moveTo>
                  <a:cubicBezTo>
                    <a:pt x="170" y="67"/>
                    <a:pt x="162" y="29"/>
                    <a:pt x="131" y="6"/>
                  </a:cubicBezTo>
                  <a:cubicBezTo>
                    <a:pt x="128" y="4"/>
                    <a:pt x="125" y="2"/>
                    <a:pt x="122" y="0"/>
                  </a:cubicBezTo>
                  <a:cubicBezTo>
                    <a:pt x="78" y="30"/>
                    <a:pt x="36" y="70"/>
                    <a:pt x="0" y="110"/>
                  </a:cubicBezTo>
                  <a:cubicBezTo>
                    <a:pt x="0" y="120"/>
                    <a:pt x="0" y="130"/>
                    <a:pt x="0" y="140"/>
                  </a:cubicBezTo>
                  <a:cubicBezTo>
                    <a:pt x="20" y="147"/>
                    <a:pt x="38" y="152"/>
                    <a:pt x="40" y="175"/>
                  </a:cubicBezTo>
                  <a:cubicBezTo>
                    <a:pt x="40" y="175"/>
                    <a:pt x="42" y="194"/>
                    <a:pt x="53" y="207"/>
                  </a:cubicBezTo>
                  <a:cubicBezTo>
                    <a:pt x="73" y="230"/>
                    <a:pt x="109" y="254"/>
                    <a:pt x="132" y="251"/>
                  </a:cubicBezTo>
                  <a:cubicBezTo>
                    <a:pt x="147" y="249"/>
                    <a:pt x="149" y="236"/>
                    <a:pt x="149" y="211"/>
                  </a:cubicBezTo>
                  <a:cubicBezTo>
                    <a:pt x="149" y="206"/>
                    <a:pt x="155" y="200"/>
                    <a:pt x="154" y="195"/>
                  </a:cubicBezTo>
                  <a:cubicBezTo>
                    <a:pt x="155" y="191"/>
                    <a:pt x="157" y="188"/>
                    <a:pt x="158" y="186"/>
                  </a:cubicBezTo>
                  <a:cubicBezTo>
                    <a:pt x="162" y="177"/>
                    <a:pt x="166" y="175"/>
                    <a:pt x="175" y="171"/>
                  </a:cubicBezTo>
                  <a:cubicBezTo>
                    <a:pt x="180" y="169"/>
                    <a:pt x="182" y="165"/>
                    <a:pt x="181" y="160"/>
                  </a:cubicBezTo>
                  <a:cubicBezTo>
                    <a:pt x="178" y="146"/>
                    <a:pt x="154" y="125"/>
                    <a:pt x="160" y="103"/>
                  </a:cubicBez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Freeform 759"/>
            <p:cNvSpPr>
              <a:spLocks/>
            </p:cNvSpPr>
            <p:nvPr/>
          </p:nvSpPr>
          <p:spPr bwMode="auto">
            <a:xfrm>
              <a:off x="3459163" y="5262563"/>
              <a:ext cx="42863" cy="52388"/>
            </a:xfrm>
            <a:custGeom>
              <a:avLst/>
              <a:gdLst>
                <a:gd name="T0" fmla="*/ 0 w 40"/>
                <a:gd name="T1" fmla="*/ 0 h 48"/>
                <a:gd name="T2" fmla="*/ 36 w 40"/>
                <a:gd name="T3" fmla="*/ 23 h 48"/>
                <a:gd name="T4" fmla="*/ 30 w 40"/>
                <a:gd name="T5" fmla="*/ 48 h 48"/>
                <a:gd name="T6" fmla="*/ 0 w 40"/>
                <a:gd name="T7" fmla="*/ 0 h 48"/>
              </a:gdLst>
              <a:ahLst/>
              <a:cxnLst>
                <a:cxn ang="0">
                  <a:pos x="T0" y="T1"/>
                </a:cxn>
                <a:cxn ang="0">
                  <a:pos x="T2" y="T3"/>
                </a:cxn>
                <a:cxn ang="0">
                  <a:pos x="T4" y="T5"/>
                </a:cxn>
                <a:cxn ang="0">
                  <a:pos x="T6" y="T7"/>
                </a:cxn>
              </a:cxnLst>
              <a:rect l="0" t="0" r="r" b="b"/>
              <a:pathLst>
                <a:path w="40" h="48">
                  <a:moveTo>
                    <a:pt x="0" y="0"/>
                  </a:moveTo>
                  <a:cubicBezTo>
                    <a:pt x="40" y="0"/>
                    <a:pt x="36" y="23"/>
                    <a:pt x="36" y="23"/>
                  </a:cubicBezTo>
                  <a:lnTo>
                    <a:pt x="30" y="48"/>
                  </a:lnTo>
                  <a:lnTo>
                    <a:pt x="0" y="0"/>
                  </a:ln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Freeform 760"/>
            <p:cNvSpPr>
              <a:spLocks/>
            </p:cNvSpPr>
            <p:nvPr/>
          </p:nvSpPr>
          <p:spPr bwMode="auto">
            <a:xfrm>
              <a:off x="3494088" y="5337175"/>
              <a:ext cx="28575" cy="30163"/>
            </a:xfrm>
            <a:custGeom>
              <a:avLst/>
              <a:gdLst>
                <a:gd name="T0" fmla="*/ 19 w 26"/>
                <a:gd name="T1" fmla="*/ 12 h 27"/>
                <a:gd name="T2" fmla="*/ 2 w 26"/>
                <a:gd name="T3" fmla="*/ 27 h 27"/>
                <a:gd name="T4" fmla="*/ 0 w 26"/>
                <a:gd name="T5" fmla="*/ 0 h 27"/>
                <a:gd name="T6" fmla="*/ 25 w 26"/>
                <a:gd name="T7" fmla="*/ 1 h 27"/>
                <a:gd name="T8" fmla="*/ 19 w 26"/>
                <a:gd name="T9" fmla="*/ 12 h 27"/>
              </a:gdLst>
              <a:ahLst/>
              <a:cxnLst>
                <a:cxn ang="0">
                  <a:pos x="T0" y="T1"/>
                </a:cxn>
                <a:cxn ang="0">
                  <a:pos x="T2" y="T3"/>
                </a:cxn>
                <a:cxn ang="0">
                  <a:pos x="T4" y="T5"/>
                </a:cxn>
                <a:cxn ang="0">
                  <a:pos x="T6" y="T7"/>
                </a:cxn>
                <a:cxn ang="0">
                  <a:pos x="T8" y="T9"/>
                </a:cxn>
              </a:cxnLst>
              <a:rect l="0" t="0" r="r" b="b"/>
              <a:pathLst>
                <a:path w="26" h="27">
                  <a:moveTo>
                    <a:pt x="19" y="12"/>
                  </a:moveTo>
                  <a:cubicBezTo>
                    <a:pt x="10" y="16"/>
                    <a:pt x="6" y="18"/>
                    <a:pt x="2" y="27"/>
                  </a:cubicBezTo>
                  <a:lnTo>
                    <a:pt x="0" y="0"/>
                  </a:lnTo>
                  <a:cubicBezTo>
                    <a:pt x="0" y="0"/>
                    <a:pt x="13" y="2"/>
                    <a:pt x="25" y="1"/>
                  </a:cubicBezTo>
                  <a:cubicBezTo>
                    <a:pt x="26" y="6"/>
                    <a:pt x="24" y="10"/>
                    <a:pt x="19" y="12"/>
                  </a:cubicBez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Freeform 761"/>
            <p:cNvSpPr>
              <a:spLocks/>
            </p:cNvSpPr>
            <p:nvPr/>
          </p:nvSpPr>
          <p:spPr bwMode="auto">
            <a:xfrm>
              <a:off x="3463926" y="5284788"/>
              <a:ext cx="25400" cy="15875"/>
            </a:xfrm>
            <a:custGeom>
              <a:avLst/>
              <a:gdLst>
                <a:gd name="T0" fmla="*/ 23 w 23"/>
                <a:gd name="T1" fmla="*/ 6 h 14"/>
                <a:gd name="T2" fmla="*/ 13 w 23"/>
                <a:gd name="T3" fmla="*/ 13 h 14"/>
                <a:gd name="T4" fmla="*/ 0 w 23"/>
                <a:gd name="T5" fmla="*/ 8 h 14"/>
                <a:gd name="T6" fmla="*/ 12 w 23"/>
                <a:gd name="T7" fmla="*/ 1 h 14"/>
                <a:gd name="T8" fmla="*/ 23 w 23"/>
                <a:gd name="T9" fmla="*/ 6 h 14"/>
              </a:gdLst>
              <a:ahLst/>
              <a:cxnLst>
                <a:cxn ang="0">
                  <a:pos x="T0" y="T1"/>
                </a:cxn>
                <a:cxn ang="0">
                  <a:pos x="T2" y="T3"/>
                </a:cxn>
                <a:cxn ang="0">
                  <a:pos x="T4" y="T5"/>
                </a:cxn>
                <a:cxn ang="0">
                  <a:pos x="T6" y="T7"/>
                </a:cxn>
                <a:cxn ang="0">
                  <a:pos x="T8" y="T9"/>
                </a:cxn>
              </a:cxnLst>
              <a:rect l="0" t="0" r="r" b="b"/>
              <a:pathLst>
                <a:path w="23" h="14">
                  <a:moveTo>
                    <a:pt x="23" y="6"/>
                  </a:moveTo>
                  <a:cubicBezTo>
                    <a:pt x="23" y="10"/>
                    <a:pt x="20" y="13"/>
                    <a:pt x="13" y="13"/>
                  </a:cubicBezTo>
                  <a:cubicBezTo>
                    <a:pt x="6" y="14"/>
                    <a:pt x="0" y="8"/>
                    <a:pt x="0" y="8"/>
                  </a:cubicBezTo>
                  <a:cubicBezTo>
                    <a:pt x="0" y="8"/>
                    <a:pt x="5" y="1"/>
                    <a:pt x="12" y="1"/>
                  </a:cubicBezTo>
                  <a:cubicBezTo>
                    <a:pt x="20" y="0"/>
                    <a:pt x="23" y="3"/>
                    <a:pt x="23" y="6"/>
                  </a:cubicBezTo>
                </a:path>
              </a:pathLst>
            </a:custGeom>
            <a:solidFill>
              <a:srgbClr val="232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Freeform 762"/>
            <p:cNvSpPr>
              <a:spLocks/>
            </p:cNvSpPr>
            <p:nvPr/>
          </p:nvSpPr>
          <p:spPr bwMode="auto">
            <a:xfrm>
              <a:off x="3267076" y="5103813"/>
              <a:ext cx="273050" cy="241300"/>
            </a:xfrm>
            <a:custGeom>
              <a:avLst/>
              <a:gdLst>
                <a:gd name="T0" fmla="*/ 146 w 253"/>
                <a:gd name="T1" fmla="*/ 102 h 222"/>
                <a:gd name="T2" fmla="*/ 196 w 253"/>
                <a:gd name="T3" fmla="*/ 104 h 222"/>
                <a:gd name="T4" fmla="*/ 246 w 253"/>
                <a:gd name="T5" fmla="*/ 98 h 222"/>
                <a:gd name="T6" fmla="*/ 252 w 253"/>
                <a:gd name="T7" fmla="*/ 73 h 222"/>
                <a:gd name="T8" fmla="*/ 240 w 253"/>
                <a:gd name="T9" fmla="*/ 87 h 222"/>
                <a:gd name="T10" fmla="*/ 246 w 253"/>
                <a:gd name="T11" fmla="*/ 60 h 222"/>
                <a:gd name="T12" fmla="*/ 226 w 253"/>
                <a:gd name="T13" fmla="*/ 77 h 222"/>
                <a:gd name="T14" fmla="*/ 237 w 253"/>
                <a:gd name="T15" fmla="*/ 59 h 222"/>
                <a:gd name="T16" fmla="*/ 163 w 253"/>
                <a:gd name="T17" fmla="*/ 19 h 222"/>
                <a:gd name="T18" fmla="*/ 55 w 253"/>
                <a:gd name="T19" fmla="*/ 41 h 222"/>
                <a:gd name="T20" fmla="*/ 55 w 253"/>
                <a:gd name="T21" fmla="*/ 46 h 222"/>
                <a:gd name="T22" fmla="*/ 1 w 253"/>
                <a:gd name="T23" fmla="*/ 126 h 222"/>
                <a:gd name="T24" fmla="*/ 31 w 253"/>
                <a:gd name="T25" fmla="*/ 190 h 222"/>
                <a:gd name="T26" fmla="*/ 58 w 253"/>
                <a:gd name="T27" fmla="*/ 218 h 222"/>
                <a:gd name="T28" fmla="*/ 78 w 253"/>
                <a:gd name="T29" fmla="*/ 220 h 222"/>
                <a:gd name="T30" fmla="*/ 100 w 253"/>
                <a:gd name="T31" fmla="*/ 211 h 222"/>
                <a:gd name="T32" fmla="*/ 97 w 253"/>
                <a:gd name="T33" fmla="*/ 151 h 222"/>
                <a:gd name="T34" fmla="*/ 123 w 253"/>
                <a:gd name="T35" fmla="*/ 183 h 222"/>
                <a:gd name="T36" fmla="*/ 140 w 253"/>
                <a:gd name="T37" fmla="*/ 164 h 222"/>
                <a:gd name="T38" fmla="*/ 134 w 253"/>
                <a:gd name="T39" fmla="*/ 111 h 222"/>
                <a:gd name="T40" fmla="*/ 146 w 253"/>
                <a:gd name="T41" fmla="*/ 10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222">
                  <a:moveTo>
                    <a:pt x="146" y="102"/>
                  </a:moveTo>
                  <a:cubicBezTo>
                    <a:pt x="161" y="97"/>
                    <a:pt x="181" y="102"/>
                    <a:pt x="196" y="104"/>
                  </a:cubicBezTo>
                  <a:cubicBezTo>
                    <a:pt x="210" y="105"/>
                    <a:pt x="235" y="109"/>
                    <a:pt x="246" y="98"/>
                  </a:cubicBezTo>
                  <a:cubicBezTo>
                    <a:pt x="253" y="92"/>
                    <a:pt x="252" y="82"/>
                    <a:pt x="252" y="73"/>
                  </a:cubicBezTo>
                  <a:cubicBezTo>
                    <a:pt x="251" y="80"/>
                    <a:pt x="246" y="84"/>
                    <a:pt x="240" y="87"/>
                  </a:cubicBezTo>
                  <a:cubicBezTo>
                    <a:pt x="247" y="79"/>
                    <a:pt x="252" y="70"/>
                    <a:pt x="246" y="60"/>
                  </a:cubicBezTo>
                  <a:cubicBezTo>
                    <a:pt x="244" y="69"/>
                    <a:pt x="236" y="77"/>
                    <a:pt x="226" y="77"/>
                  </a:cubicBezTo>
                  <a:cubicBezTo>
                    <a:pt x="236" y="69"/>
                    <a:pt x="237" y="66"/>
                    <a:pt x="237" y="59"/>
                  </a:cubicBezTo>
                  <a:cubicBezTo>
                    <a:pt x="218" y="74"/>
                    <a:pt x="178" y="27"/>
                    <a:pt x="163" y="19"/>
                  </a:cubicBezTo>
                  <a:cubicBezTo>
                    <a:pt x="127" y="0"/>
                    <a:pt x="82" y="7"/>
                    <a:pt x="55" y="41"/>
                  </a:cubicBezTo>
                  <a:lnTo>
                    <a:pt x="55" y="46"/>
                  </a:lnTo>
                  <a:cubicBezTo>
                    <a:pt x="16" y="47"/>
                    <a:pt x="2" y="91"/>
                    <a:pt x="1" y="126"/>
                  </a:cubicBezTo>
                  <a:cubicBezTo>
                    <a:pt x="0" y="157"/>
                    <a:pt x="11" y="168"/>
                    <a:pt x="31" y="190"/>
                  </a:cubicBezTo>
                  <a:cubicBezTo>
                    <a:pt x="45" y="205"/>
                    <a:pt x="49" y="208"/>
                    <a:pt x="58" y="218"/>
                  </a:cubicBezTo>
                  <a:cubicBezTo>
                    <a:pt x="60" y="221"/>
                    <a:pt x="70" y="222"/>
                    <a:pt x="78" y="220"/>
                  </a:cubicBezTo>
                  <a:cubicBezTo>
                    <a:pt x="87" y="218"/>
                    <a:pt x="99" y="214"/>
                    <a:pt x="100" y="211"/>
                  </a:cubicBezTo>
                  <a:cubicBezTo>
                    <a:pt x="82" y="202"/>
                    <a:pt x="74" y="155"/>
                    <a:pt x="97" y="151"/>
                  </a:cubicBezTo>
                  <a:cubicBezTo>
                    <a:pt x="112" y="149"/>
                    <a:pt x="121" y="168"/>
                    <a:pt x="123" y="183"/>
                  </a:cubicBezTo>
                  <a:cubicBezTo>
                    <a:pt x="129" y="184"/>
                    <a:pt x="134" y="165"/>
                    <a:pt x="140" y="164"/>
                  </a:cubicBezTo>
                  <a:cubicBezTo>
                    <a:pt x="135" y="145"/>
                    <a:pt x="128" y="126"/>
                    <a:pt x="134" y="111"/>
                  </a:cubicBezTo>
                  <a:lnTo>
                    <a:pt x="146" y="102"/>
                  </a:lnTo>
                  <a:close/>
                </a:path>
              </a:pathLst>
            </a:custGeom>
            <a:solidFill>
              <a:srgbClr val="692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Freeform 763"/>
            <p:cNvSpPr>
              <a:spLocks/>
            </p:cNvSpPr>
            <p:nvPr/>
          </p:nvSpPr>
          <p:spPr bwMode="auto">
            <a:xfrm>
              <a:off x="2990851" y="5356225"/>
              <a:ext cx="444500" cy="644525"/>
            </a:xfrm>
            <a:custGeom>
              <a:avLst/>
              <a:gdLst>
                <a:gd name="T0" fmla="*/ 330 w 410"/>
                <a:gd name="T1" fmla="*/ 578 h 595"/>
                <a:gd name="T2" fmla="*/ 192 w 410"/>
                <a:gd name="T3" fmla="*/ 590 h 595"/>
                <a:gd name="T4" fmla="*/ 142 w 410"/>
                <a:gd name="T5" fmla="*/ 584 h 595"/>
                <a:gd name="T6" fmla="*/ 117 w 410"/>
                <a:gd name="T7" fmla="*/ 580 h 595"/>
                <a:gd name="T8" fmla="*/ 107 w 410"/>
                <a:gd name="T9" fmla="*/ 577 h 595"/>
                <a:gd name="T10" fmla="*/ 82 w 410"/>
                <a:gd name="T11" fmla="*/ 569 h 595"/>
                <a:gd name="T12" fmla="*/ 75 w 410"/>
                <a:gd name="T13" fmla="*/ 566 h 595"/>
                <a:gd name="T14" fmla="*/ 68 w 410"/>
                <a:gd name="T15" fmla="*/ 564 h 595"/>
                <a:gd name="T16" fmla="*/ 65 w 410"/>
                <a:gd name="T17" fmla="*/ 562 h 595"/>
                <a:gd name="T18" fmla="*/ 54 w 410"/>
                <a:gd name="T19" fmla="*/ 557 h 595"/>
                <a:gd name="T20" fmla="*/ 32 w 410"/>
                <a:gd name="T21" fmla="*/ 543 h 595"/>
                <a:gd name="T22" fmla="*/ 30 w 410"/>
                <a:gd name="T23" fmla="*/ 542 h 595"/>
                <a:gd name="T24" fmla="*/ 20 w 410"/>
                <a:gd name="T25" fmla="*/ 534 h 595"/>
                <a:gd name="T26" fmla="*/ 20 w 410"/>
                <a:gd name="T27" fmla="*/ 534 h 595"/>
                <a:gd name="T28" fmla="*/ 11 w 410"/>
                <a:gd name="T29" fmla="*/ 526 h 595"/>
                <a:gd name="T30" fmla="*/ 9 w 410"/>
                <a:gd name="T31" fmla="*/ 524 h 595"/>
                <a:gd name="T32" fmla="*/ 1 w 410"/>
                <a:gd name="T33" fmla="*/ 516 h 595"/>
                <a:gd name="T34" fmla="*/ 0 w 410"/>
                <a:gd name="T35" fmla="*/ 515 h 595"/>
                <a:gd name="T36" fmla="*/ 63 w 410"/>
                <a:gd name="T37" fmla="*/ 251 h 595"/>
                <a:gd name="T38" fmla="*/ 164 w 410"/>
                <a:gd name="T39" fmla="*/ 10 h 595"/>
                <a:gd name="T40" fmla="*/ 194 w 410"/>
                <a:gd name="T41" fmla="*/ 3 h 595"/>
                <a:gd name="T42" fmla="*/ 194 w 410"/>
                <a:gd name="T43" fmla="*/ 3 h 595"/>
                <a:gd name="T44" fmla="*/ 267 w 410"/>
                <a:gd name="T45" fmla="*/ 5 h 595"/>
                <a:gd name="T46" fmla="*/ 274 w 410"/>
                <a:gd name="T47" fmla="*/ 7 h 595"/>
                <a:gd name="T48" fmla="*/ 279 w 410"/>
                <a:gd name="T49" fmla="*/ 8 h 595"/>
                <a:gd name="T50" fmla="*/ 381 w 410"/>
                <a:gd name="T51" fmla="*/ 76 h 595"/>
                <a:gd name="T52" fmla="*/ 385 w 410"/>
                <a:gd name="T53" fmla="*/ 85 h 595"/>
                <a:gd name="T54" fmla="*/ 389 w 410"/>
                <a:gd name="T55" fmla="*/ 94 h 595"/>
                <a:gd name="T56" fmla="*/ 394 w 410"/>
                <a:gd name="T57" fmla="*/ 115 h 595"/>
                <a:gd name="T58" fmla="*/ 307 w 410"/>
                <a:gd name="T59" fmla="*/ 473 h 595"/>
                <a:gd name="T60" fmla="*/ 330 w 410"/>
                <a:gd name="T61" fmla="*/ 578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0" h="595">
                  <a:moveTo>
                    <a:pt x="330" y="578"/>
                  </a:moveTo>
                  <a:cubicBezTo>
                    <a:pt x="317" y="589"/>
                    <a:pt x="272" y="595"/>
                    <a:pt x="192" y="590"/>
                  </a:cubicBezTo>
                  <a:cubicBezTo>
                    <a:pt x="175" y="589"/>
                    <a:pt x="159" y="587"/>
                    <a:pt x="142" y="584"/>
                  </a:cubicBezTo>
                  <a:cubicBezTo>
                    <a:pt x="134" y="583"/>
                    <a:pt x="125" y="581"/>
                    <a:pt x="117" y="580"/>
                  </a:cubicBezTo>
                  <a:cubicBezTo>
                    <a:pt x="114" y="579"/>
                    <a:pt x="110" y="578"/>
                    <a:pt x="107" y="577"/>
                  </a:cubicBezTo>
                  <a:cubicBezTo>
                    <a:pt x="98" y="575"/>
                    <a:pt x="90" y="572"/>
                    <a:pt x="82" y="569"/>
                  </a:cubicBezTo>
                  <a:cubicBezTo>
                    <a:pt x="79" y="568"/>
                    <a:pt x="77" y="567"/>
                    <a:pt x="75" y="566"/>
                  </a:cubicBezTo>
                  <a:cubicBezTo>
                    <a:pt x="72" y="566"/>
                    <a:pt x="71" y="565"/>
                    <a:pt x="68" y="564"/>
                  </a:cubicBezTo>
                  <a:lnTo>
                    <a:pt x="65" y="562"/>
                  </a:lnTo>
                  <a:cubicBezTo>
                    <a:pt x="61" y="561"/>
                    <a:pt x="58" y="559"/>
                    <a:pt x="54" y="557"/>
                  </a:cubicBezTo>
                  <a:cubicBezTo>
                    <a:pt x="46" y="553"/>
                    <a:pt x="39" y="549"/>
                    <a:pt x="32" y="543"/>
                  </a:cubicBezTo>
                  <a:lnTo>
                    <a:pt x="30" y="542"/>
                  </a:lnTo>
                  <a:cubicBezTo>
                    <a:pt x="27" y="540"/>
                    <a:pt x="24" y="537"/>
                    <a:pt x="20" y="534"/>
                  </a:cubicBezTo>
                  <a:lnTo>
                    <a:pt x="20" y="534"/>
                  </a:lnTo>
                  <a:cubicBezTo>
                    <a:pt x="17" y="532"/>
                    <a:pt x="14" y="529"/>
                    <a:pt x="11" y="526"/>
                  </a:cubicBezTo>
                  <a:lnTo>
                    <a:pt x="9" y="524"/>
                  </a:lnTo>
                  <a:cubicBezTo>
                    <a:pt x="6" y="522"/>
                    <a:pt x="4" y="519"/>
                    <a:pt x="1" y="516"/>
                  </a:cubicBezTo>
                  <a:lnTo>
                    <a:pt x="0" y="515"/>
                  </a:lnTo>
                  <a:cubicBezTo>
                    <a:pt x="13" y="433"/>
                    <a:pt x="41" y="327"/>
                    <a:pt x="63" y="251"/>
                  </a:cubicBezTo>
                  <a:cubicBezTo>
                    <a:pt x="81" y="188"/>
                    <a:pt x="113" y="83"/>
                    <a:pt x="164" y="10"/>
                  </a:cubicBezTo>
                  <a:cubicBezTo>
                    <a:pt x="173" y="7"/>
                    <a:pt x="183" y="5"/>
                    <a:pt x="194" y="3"/>
                  </a:cubicBezTo>
                  <a:lnTo>
                    <a:pt x="194" y="3"/>
                  </a:lnTo>
                  <a:cubicBezTo>
                    <a:pt x="217" y="0"/>
                    <a:pt x="242" y="0"/>
                    <a:pt x="267" y="5"/>
                  </a:cubicBezTo>
                  <a:cubicBezTo>
                    <a:pt x="269" y="6"/>
                    <a:pt x="272" y="6"/>
                    <a:pt x="274" y="7"/>
                  </a:cubicBezTo>
                  <a:lnTo>
                    <a:pt x="279" y="8"/>
                  </a:lnTo>
                  <a:cubicBezTo>
                    <a:pt x="321" y="18"/>
                    <a:pt x="360" y="42"/>
                    <a:pt x="381" y="76"/>
                  </a:cubicBezTo>
                  <a:cubicBezTo>
                    <a:pt x="382" y="79"/>
                    <a:pt x="384" y="82"/>
                    <a:pt x="385" y="85"/>
                  </a:cubicBezTo>
                  <a:cubicBezTo>
                    <a:pt x="387" y="88"/>
                    <a:pt x="388" y="91"/>
                    <a:pt x="389" y="94"/>
                  </a:cubicBezTo>
                  <a:cubicBezTo>
                    <a:pt x="391" y="101"/>
                    <a:pt x="393" y="108"/>
                    <a:pt x="394" y="115"/>
                  </a:cubicBezTo>
                  <a:cubicBezTo>
                    <a:pt x="410" y="220"/>
                    <a:pt x="284" y="345"/>
                    <a:pt x="307" y="473"/>
                  </a:cubicBezTo>
                  <a:cubicBezTo>
                    <a:pt x="320" y="545"/>
                    <a:pt x="344" y="566"/>
                    <a:pt x="330" y="578"/>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Freeform 764"/>
            <p:cNvSpPr>
              <a:spLocks/>
            </p:cNvSpPr>
            <p:nvPr/>
          </p:nvSpPr>
          <p:spPr bwMode="auto">
            <a:xfrm>
              <a:off x="2990851" y="5359400"/>
              <a:ext cx="290513" cy="630238"/>
            </a:xfrm>
            <a:custGeom>
              <a:avLst/>
              <a:gdLst>
                <a:gd name="T0" fmla="*/ 142 w 268"/>
                <a:gd name="T1" fmla="*/ 581 h 581"/>
                <a:gd name="T2" fmla="*/ 117 w 268"/>
                <a:gd name="T3" fmla="*/ 577 h 581"/>
                <a:gd name="T4" fmla="*/ 107 w 268"/>
                <a:gd name="T5" fmla="*/ 574 h 581"/>
                <a:gd name="T6" fmla="*/ 82 w 268"/>
                <a:gd name="T7" fmla="*/ 566 h 581"/>
                <a:gd name="T8" fmla="*/ 75 w 268"/>
                <a:gd name="T9" fmla="*/ 563 h 581"/>
                <a:gd name="T10" fmla="*/ 68 w 268"/>
                <a:gd name="T11" fmla="*/ 561 h 581"/>
                <a:gd name="T12" fmla="*/ 65 w 268"/>
                <a:gd name="T13" fmla="*/ 559 h 581"/>
                <a:gd name="T14" fmla="*/ 54 w 268"/>
                <a:gd name="T15" fmla="*/ 554 h 581"/>
                <a:gd name="T16" fmla="*/ 32 w 268"/>
                <a:gd name="T17" fmla="*/ 540 h 581"/>
                <a:gd name="T18" fmla="*/ 30 w 268"/>
                <a:gd name="T19" fmla="*/ 539 h 581"/>
                <a:gd name="T20" fmla="*/ 20 w 268"/>
                <a:gd name="T21" fmla="*/ 531 h 581"/>
                <a:gd name="T22" fmla="*/ 20 w 268"/>
                <a:gd name="T23" fmla="*/ 531 h 581"/>
                <a:gd name="T24" fmla="*/ 11 w 268"/>
                <a:gd name="T25" fmla="*/ 523 h 581"/>
                <a:gd name="T26" fmla="*/ 9 w 268"/>
                <a:gd name="T27" fmla="*/ 521 h 581"/>
                <a:gd name="T28" fmla="*/ 1 w 268"/>
                <a:gd name="T29" fmla="*/ 513 h 581"/>
                <a:gd name="T30" fmla="*/ 0 w 268"/>
                <a:gd name="T31" fmla="*/ 512 h 581"/>
                <a:gd name="T32" fmla="*/ 63 w 268"/>
                <a:gd name="T33" fmla="*/ 248 h 581"/>
                <a:gd name="T34" fmla="*/ 164 w 268"/>
                <a:gd name="T35" fmla="*/ 7 h 581"/>
                <a:gd name="T36" fmla="*/ 221 w 268"/>
                <a:gd name="T37" fmla="*/ 16 h 581"/>
                <a:gd name="T38" fmla="*/ 198 w 268"/>
                <a:gd name="T39" fmla="*/ 177 h 581"/>
                <a:gd name="T40" fmla="*/ 129 w 268"/>
                <a:gd name="T41" fmla="*/ 387 h 581"/>
                <a:gd name="T42" fmla="*/ 142 w 268"/>
                <a:gd name="T43" fmla="*/ 58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581">
                  <a:moveTo>
                    <a:pt x="142" y="581"/>
                  </a:moveTo>
                  <a:cubicBezTo>
                    <a:pt x="134" y="580"/>
                    <a:pt x="125" y="578"/>
                    <a:pt x="117" y="577"/>
                  </a:cubicBezTo>
                  <a:cubicBezTo>
                    <a:pt x="114" y="576"/>
                    <a:pt x="110" y="575"/>
                    <a:pt x="107" y="574"/>
                  </a:cubicBezTo>
                  <a:cubicBezTo>
                    <a:pt x="98" y="572"/>
                    <a:pt x="90" y="569"/>
                    <a:pt x="82" y="566"/>
                  </a:cubicBezTo>
                  <a:cubicBezTo>
                    <a:pt x="79" y="565"/>
                    <a:pt x="77" y="564"/>
                    <a:pt x="75" y="563"/>
                  </a:cubicBezTo>
                  <a:cubicBezTo>
                    <a:pt x="72" y="563"/>
                    <a:pt x="71" y="562"/>
                    <a:pt x="68" y="561"/>
                  </a:cubicBezTo>
                  <a:lnTo>
                    <a:pt x="65" y="559"/>
                  </a:lnTo>
                  <a:cubicBezTo>
                    <a:pt x="61" y="558"/>
                    <a:pt x="58" y="556"/>
                    <a:pt x="54" y="554"/>
                  </a:cubicBezTo>
                  <a:cubicBezTo>
                    <a:pt x="46" y="550"/>
                    <a:pt x="39" y="546"/>
                    <a:pt x="32" y="540"/>
                  </a:cubicBezTo>
                  <a:lnTo>
                    <a:pt x="30" y="539"/>
                  </a:lnTo>
                  <a:cubicBezTo>
                    <a:pt x="27" y="537"/>
                    <a:pt x="24" y="534"/>
                    <a:pt x="20" y="531"/>
                  </a:cubicBezTo>
                  <a:lnTo>
                    <a:pt x="20" y="531"/>
                  </a:lnTo>
                  <a:cubicBezTo>
                    <a:pt x="17" y="529"/>
                    <a:pt x="14" y="526"/>
                    <a:pt x="11" y="523"/>
                  </a:cubicBezTo>
                  <a:lnTo>
                    <a:pt x="9" y="521"/>
                  </a:lnTo>
                  <a:cubicBezTo>
                    <a:pt x="6" y="519"/>
                    <a:pt x="4" y="516"/>
                    <a:pt x="1" y="513"/>
                  </a:cubicBezTo>
                  <a:lnTo>
                    <a:pt x="0" y="512"/>
                  </a:lnTo>
                  <a:cubicBezTo>
                    <a:pt x="13" y="430"/>
                    <a:pt x="41" y="324"/>
                    <a:pt x="63" y="248"/>
                  </a:cubicBezTo>
                  <a:cubicBezTo>
                    <a:pt x="81" y="185"/>
                    <a:pt x="113" y="80"/>
                    <a:pt x="164" y="7"/>
                  </a:cubicBezTo>
                  <a:cubicBezTo>
                    <a:pt x="194" y="0"/>
                    <a:pt x="216" y="12"/>
                    <a:pt x="221" y="16"/>
                  </a:cubicBezTo>
                  <a:cubicBezTo>
                    <a:pt x="268" y="55"/>
                    <a:pt x="217" y="138"/>
                    <a:pt x="198" y="177"/>
                  </a:cubicBezTo>
                  <a:cubicBezTo>
                    <a:pt x="164" y="246"/>
                    <a:pt x="139" y="312"/>
                    <a:pt x="129" y="387"/>
                  </a:cubicBezTo>
                  <a:cubicBezTo>
                    <a:pt x="120" y="453"/>
                    <a:pt x="126" y="518"/>
                    <a:pt x="142" y="581"/>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Freeform 765"/>
            <p:cNvSpPr>
              <a:spLocks/>
            </p:cNvSpPr>
            <p:nvPr/>
          </p:nvSpPr>
          <p:spPr bwMode="auto">
            <a:xfrm>
              <a:off x="2840038" y="5341938"/>
              <a:ext cx="439738" cy="447675"/>
            </a:xfrm>
            <a:custGeom>
              <a:avLst/>
              <a:gdLst>
                <a:gd name="T0" fmla="*/ 339 w 406"/>
                <a:gd name="T1" fmla="*/ 324 h 413"/>
                <a:gd name="T2" fmla="*/ 286 w 406"/>
                <a:gd name="T3" fmla="*/ 352 h 413"/>
                <a:gd name="T4" fmla="*/ 139 w 406"/>
                <a:gd name="T5" fmla="*/ 171 h 413"/>
                <a:gd name="T6" fmla="*/ 328 w 406"/>
                <a:gd name="T7" fmla="*/ 132 h 413"/>
                <a:gd name="T8" fmla="*/ 283 w 406"/>
                <a:gd name="T9" fmla="*/ 17 h 413"/>
                <a:gd name="T10" fmla="*/ 0 w 406"/>
                <a:gd name="T11" fmla="*/ 166 h 413"/>
                <a:gd name="T12" fmla="*/ 259 w 406"/>
                <a:gd name="T13" fmla="*/ 393 h 413"/>
                <a:gd name="T14" fmla="*/ 341 w 406"/>
                <a:gd name="T15" fmla="*/ 368 h 413"/>
                <a:gd name="T16" fmla="*/ 383 w 406"/>
                <a:gd name="T17" fmla="*/ 384 h 413"/>
                <a:gd name="T18" fmla="*/ 406 w 406"/>
                <a:gd name="T19" fmla="*/ 354 h 413"/>
                <a:gd name="T20" fmla="*/ 339 w 406"/>
                <a:gd name="T21" fmla="*/ 32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6" h="413">
                  <a:moveTo>
                    <a:pt x="339" y="324"/>
                  </a:moveTo>
                  <a:lnTo>
                    <a:pt x="286" y="352"/>
                  </a:lnTo>
                  <a:lnTo>
                    <a:pt x="139" y="171"/>
                  </a:lnTo>
                  <a:cubicBezTo>
                    <a:pt x="139" y="171"/>
                    <a:pt x="304" y="138"/>
                    <a:pt x="328" y="132"/>
                  </a:cubicBezTo>
                  <a:cubicBezTo>
                    <a:pt x="392" y="115"/>
                    <a:pt x="384" y="0"/>
                    <a:pt x="283" y="17"/>
                  </a:cubicBezTo>
                  <a:cubicBezTo>
                    <a:pt x="164" y="37"/>
                    <a:pt x="0" y="166"/>
                    <a:pt x="0" y="166"/>
                  </a:cubicBezTo>
                  <a:cubicBezTo>
                    <a:pt x="0" y="166"/>
                    <a:pt x="189" y="373"/>
                    <a:pt x="259" y="393"/>
                  </a:cubicBezTo>
                  <a:cubicBezTo>
                    <a:pt x="328" y="413"/>
                    <a:pt x="341" y="368"/>
                    <a:pt x="341" y="368"/>
                  </a:cubicBezTo>
                  <a:lnTo>
                    <a:pt x="383" y="384"/>
                  </a:lnTo>
                  <a:lnTo>
                    <a:pt x="406" y="354"/>
                  </a:lnTo>
                  <a:lnTo>
                    <a:pt x="339" y="324"/>
                  </a:ln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Freeform 766"/>
            <p:cNvSpPr>
              <a:spLocks/>
            </p:cNvSpPr>
            <p:nvPr/>
          </p:nvSpPr>
          <p:spPr bwMode="auto">
            <a:xfrm>
              <a:off x="3276601" y="5360988"/>
              <a:ext cx="136525" cy="150813"/>
            </a:xfrm>
            <a:custGeom>
              <a:avLst/>
              <a:gdLst>
                <a:gd name="T0" fmla="*/ 125 w 125"/>
                <a:gd name="T1" fmla="*/ 89 h 138"/>
                <a:gd name="T2" fmla="*/ 68 w 125"/>
                <a:gd name="T3" fmla="*/ 137 h 138"/>
                <a:gd name="T4" fmla="*/ 3 w 125"/>
                <a:gd name="T5" fmla="*/ 4 h 138"/>
                <a:gd name="T6" fmla="*/ 3 w 125"/>
                <a:gd name="T7" fmla="*/ 0 h 138"/>
                <a:gd name="T8" fmla="*/ 10 w 125"/>
                <a:gd name="T9" fmla="*/ 2 h 138"/>
                <a:gd name="T10" fmla="*/ 15 w 125"/>
                <a:gd name="T11" fmla="*/ 3 h 138"/>
                <a:gd name="T12" fmla="*/ 117 w 125"/>
                <a:gd name="T13" fmla="*/ 71 h 138"/>
                <a:gd name="T14" fmla="*/ 121 w 125"/>
                <a:gd name="T15" fmla="*/ 80 h 138"/>
                <a:gd name="T16" fmla="*/ 125 w 125"/>
                <a:gd name="T17" fmla="*/ 8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38">
                  <a:moveTo>
                    <a:pt x="125" y="89"/>
                  </a:moveTo>
                  <a:cubicBezTo>
                    <a:pt x="111" y="119"/>
                    <a:pt x="90" y="138"/>
                    <a:pt x="68" y="137"/>
                  </a:cubicBezTo>
                  <a:cubicBezTo>
                    <a:pt x="29" y="135"/>
                    <a:pt x="0" y="76"/>
                    <a:pt x="3" y="4"/>
                  </a:cubicBezTo>
                  <a:lnTo>
                    <a:pt x="3" y="0"/>
                  </a:lnTo>
                  <a:cubicBezTo>
                    <a:pt x="5" y="1"/>
                    <a:pt x="8" y="1"/>
                    <a:pt x="10" y="2"/>
                  </a:cubicBezTo>
                  <a:lnTo>
                    <a:pt x="15" y="3"/>
                  </a:lnTo>
                  <a:cubicBezTo>
                    <a:pt x="57" y="13"/>
                    <a:pt x="96" y="37"/>
                    <a:pt x="117" y="71"/>
                  </a:cubicBezTo>
                  <a:cubicBezTo>
                    <a:pt x="118" y="74"/>
                    <a:pt x="120" y="77"/>
                    <a:pt x="121" y="80"/>
                  </a:cubicBezTo>
                  <a:cubicBezTo>
                    <a:pt x="123" y="83"/>
                    <a:pt x="124" y="86"/>
                    <a:pt x="125" y="89"/>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Freeform 767"/>
            <p:cNvSpPr>
              <a:spLocks/>
            </p:cNvSpPr>
            <p:nvPr/>
          </p:nvSpPr>
          <p:spPr bwMode="auto">
            <a:xfrm>
              <a:off x="3289301" y="5364163"/>
              <a:ext cx="114300" cy="131763"/>
            </a:xfrm>
            <a:custGeom>
              <a:avLst/>
              <a:gdLst>
                <a:gd name="T0" fmla="*/ 106 w 106"/>
                <a:gd name="T1" fmla="*/ 68 h 121"/>
                <a:gd name="T2" fmla="*/ 54 w 106"/>
                <a:gd name="T3" fmla="*/ 120 h 121"/>
                <a:gd name="T4" fmla="*/ 2 w 106"/>
                <a:gd name="T5" fmla="*/ 14 h 121"/>
                <a:gd name="T6" fmla="*/ 4 w 106"/>
                <a:gd name="T7" fmla="*/ 0 h 121"/>
                <a:gd name="T8" fmla="*/ 106 w 106"/>
                <a:gd name="T9" fmla="*/ 68 h 121"/>
              </a:gdLst>
              <a:ahLst/>
              <a:cxnLst>
                <a:cxn ang="0">
                  <a:pos x="T0" y="T1"/>
                </a:cxn>
                <a:cxn ang="0">
                  <a:pos x="T2" y="T3"/>
                </a:cxn>
                <a:cxn ang="0">
                  <a:pos x="T4" y="T5"/>
                </a:cxn>
                <a:cxn ang="0">
                  <a:pos x="T6" y="T7"/>
                </a:cxn>
                <a:cxn ang="0">
                  <a:pos x="T8" y="T9"/>
                </a:cxn>
              </a:cxnLst>
              <a:rect l="0" t="0" r="r" b="b"/>
              <a:pathLst>
                <a:path w="106" h="121">
                  <a:moveTo>
                    <a:pt x="106" y="68"/>
                  </a:moveTo>
                  <a:cubicBezTo>
                    <a:pt x="95" y="100"/>
                    <a:pt x="75" y="121"/>
                    <a:pt x="54" y="120"/>
                  </a:cubicBezTo>
                  <a:cubicBezTo>
                    <a:pt x="23" y="119"/>
                    <a:pt x="0" y="71"/>
                    <a:pt x="2" y="14"/>
                  </a:cubicBezTo>
                  <a:cubicBezTo>
                    <a:pt x="3" y="9"/>
                    <a:pt x="3" y="4"/>
                    <a:pt x="4" y="0"/>
                  </a:cubicBezTo>
                  <a:cubicBezTo>
                    <a:pt x="46" y="10"/>
                    <a:pt x="85" y="34"/>
                    <a:pt x="106" y="68"/>
                  </a:cubicBez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Freeform 768"/>
            <p:cNvSpPr>
              <a:spLocks/>
            </p:cNvSpPr>
            <p:nvPr/>
          </p:nvSpPr>
          <p:spPr bwMode="auto">
            <a:xfrm>
              <a:off x="3600451" y="5926138"/>
              <a:ext cx="31750" cy="90488"/>
            </a:xfrm>
            <a:custGeom>
              <a:avLst/>
              <a:gdLst>
                <a:gd name="T0" fmla="*/ 10 w 20"/>
                <a:gd name="T1" fmla="*/ 0 h 57"/>
                <a:gd name="T2" fmla="*/ 0 w 20"/>
                <a:gd name="T3" fmla="*/ 18 h 57"/>
                <a:gd name="T4" fmla="*/ 10 w 20"/>
                <a:gd name="T5" fmla="*/ 54 h 57"/>
                <a:gd name="T6" fmla="*/ 19 w 20"/>
                <a:gd name="T7" fmla="*/ 57 h 57"/>
                <a:gd name="T8" fmla="*/ 20 w 20"/>
                <a:gd name="T9" fmla="*/ 25 h 57"/>
                <a:gd name="T10" fmla="*/ 10 w 20"/>
                <a:gd name="T11" fmla="*/ 0 h 57"/>
              </a:gdLst>
              <a:ahLst/>
              <a:cxnLst>
                <a:cxn ang="0">
                  <a:pos x="T0" y="T1"/>
                </a:cxn>
                <a:cxn ang="0">
                  <a:pos x="T2" y="T3"/>
                </a:cxn>
                <a:cxn ang="0">
                  <a:pos x="T4" y="T5"/>
                </a:cxn>
                <a:cxn ang="0">
                  <a:pos x="T6" y="T7"/>
                </a:cxn>
                <a:cxn ang="0">
                  <a:pos x="T8" y="T9"/>
                </a:cxn>
                <a:cxn ang="0">
                  <a:pos x="T10" y="T11"/>
                </a:cxn>
              </a:cxnLst>
              <a:rect l="0" t="0" r="r" b="b"/>
              <a:pathLst>
                <a:path w="20" h="57">
                  <a:moveTo>
                    <a:pt x="10" y="0"/>
                  </a:moveTo>
                  <a:lnTo>
                    <a:pt x="0" y="18"/>
                  </a:lnTo>
                  <a:lnTo>
                    <a:pt x="10" y="54"/>
                  </a:lnTo>
                  <a:lnTo>
                    <a:pt x="19" y="57"/>
                  </a:lnTo>
                  <a:lnTo>
                    <a:pt x="20" y="25"/>
                  </a:lnTo>
                  <a:lnTo>
                    <a:pt x="10" y="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92" name="Group 1591"/>
          <p:cNvGrpSpPr/>
          <p:nvPr/>
        </p:nvGrpSpPr>
        <p:grpSpPr>
          <a:xfrm>
            <a:off x="3383745" y="2197289"/>
            <a:ext cx="335324" cy="559559"/>
            <a:chOff x="8378826" y="5095875"/>
            <a:chExt cx="1035050" cy="1727201"/>
          </a:xfrm>
        </p:grpSpPr>
        <p:sp>
          <p:nvSpPr>
            <p:cNvPr id="1593" name="Freeform 769"/>
            <p:cNvSpPr>
              <a:spLocks/>
            </p:cNvSpPr>
            <p:nvPr/>
          </p:nvSpPr>
          <p:spPr bwMode="auto">
            <a:xfrm>
              <a:off x="8702676" y="5262563"/>
              <a:ext cx="55563" cy="68263"/>
            </a:xfrm>
            <a:custGeom>
              <a:avLst/>
              <a:gdLst>
                <a:gd name="T0" fmla="*/ 42 w 51"/>
                <a:gd name="T1" fmla="*/ 56 h 64"/>
                <a:gd name="T2" fmla="*/ 39 w 51"/>
                <a:gd name="T3" fmla="*/ 58 h 64"/>
                <a:gd name="T4" fmla="*/ 6 w 51"/>
                <a:gd name="T5" fmla="*/ 42 h 64"/>
                <a:gd name="T6" fmla="*/ 2 w 51"/>
                <a:gd name="T7" fmla="*/ 17 h 64"/>
                <a:gd name="T8" fmla="*/ 11 w 51"/>
                <a:gd name="T9" fmla="*/ 6 h 64"/>
                <a:gd name="T10" fmla="*/ 44 w 51"/>
                <a:gd name="T11" fmla="*/ 22 h 64"/>
                <a:gd name="T12" fmla="*/ 42 w 51"/>
                <a:gd name="T13" fmla="*/ 56 h 64"/>
              </a:gdLst>
              <a:ahLst/>
              <a:cxnLst>
                <a:cxn ang="0">
                  <a:pos x="T0" y="T1"/>
                </a:cxn>
                <a:cxn ang="0">
                  <a:pos x="T2" y="T3"/>
                </a:cxn>
                <a:cxn ang="0">
                  <a:pos x="T4" y="T5"/>
                </a:cxn>
                <a:cxn ang="0">
                  <a:pos x="T6" y="T7"/>
                </a:cxn>
                <a:cxn ang="0">
                  <a:pos x="T8" y="T9"/>
                </a:cxn>
                <a:cxn ang="0">
                  <a:pos x="T10" y="T11"/>
                </a:cxn>
                <a:cxn ang="0">
                  <a:pos x="T12" y="T13"/>
                </a:cxn>
              </a:cxnLst>
              <a:rect l="0" t="0" r="r" b="b"/>
              <a:pathLst>
                <a:path w="51" h="64">
                  <a:moveTo>
                    <a:pt x="42" y="56"/>
                  </a:moveTo>
                  <a:lnTo>
                    <a:pt x="39" y="58"/>
                  </a:lnTo>
                  <a:cubicBezTo>
                    <a:pt x="28" y="64"/>
                    <a:pt x="13" y="57"/>
                    <a:pt x="6" y="42"/>
                  </a:cubicBezTo>
                  <a:cubicBezTo>
                    <a:pt x="1" y="34"/>
                    <a:pt x="0" y="25"/>
                    <a:pt x="2" y="17"/>
                  </a:cubicBezTo>
                  <a:cubicBezTo>
                    <a:pt x="3" y="12"/>
                    <a:pt x="6" y="8"/>
                    <a:pt x="11" y="6"/>
                  </a:cubicBezTo>
                  <a:cubicBezTo>
                    <a:pt x="21" y="0"/>
                    <a:pt x="36" y="7"/>
                    <a:pt x="44" y="22"/>
                  </a:cubicBezTo>
                  <a:cubicBezTo>
                    <a:pt x="51" y="34"/>
                    <a:pt x="50" y="49"/>
                    <a:pt x="42" y="56"/>
                  </a:cubicBez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Freeform 770"/>
            <p:cNvSpPr>
              <a:spLocks/>
            </p:cNvSpPr>
            <p:nvPr/>
          </p:nvSpPr>
          <p:spPr bwMode="auto">
            <a:xfrm>
              <a:off x="8702676" y="5272088"/>
              <a:ext cx="47625" cy="58738"/>
            </a:xfrm>
            <a:custGeom>
              <a:avLst/>
              <a:gdLst>
                <a:gd name="T0" fmla="*/ 42 w 44"/>
                <a:gd name="T1" fmla="*/ 47 h 55"/>
                <a:gd name="T2" fmla="*/ 39 w 44"/>
                <a:gd name="T3" fmla="*/ 49 h 55"/>
                <a:gd name="T4" fmla="*/ 6 w 44"/>
                <a:gd name="T5" fmla="*/ 33 h 55"/>
                <a:gd name="T6" fmla="*/ 2 w 44"/>
                <a:gd name="T7" fmla="*/ 8 h 55"/>
                <a:gd name="T8" fmla="*/ 5 w 44"/>
                <a:gd name="T9" fmla="*/ 6 h 55"/>
                <a:gd name="T10" fmla="*/ 38 w 44"/>
                <a:gd name="T11" fmla="*/ 22 h 55"/>
                <a:gd name="T12" fmla="*/ 42 w 44"/>
                <a:gd name="T13" fmla="*/ 47 h 55"/>
              </a:gdLst>
              <a:ahLst/>
              <a:cxnLst>
                <a:cxn ang="0">
                  <a:pos x="T0" y="T1"/>
                </a:cxn>
                <a:cxn ang="0">
                  <a:pos x="T2" y="T3"/>
                </a:cxn>
                <a:cxn ang="0">
                  <a:pos x="T4" y="T5"/>
                </a:cxn>
                <a:cxn ang="0">
                  <a:pos x="T6" y="T7"/>
                </a:cxn>
                <a:cxn ang="0">
                  <a:pos x="T8" y="T9"/>
                </a:cxn>
                <a:cxn ang="0">
                  <a:pos x="T10" y="T11"/>
                </a:cxn>
                <a:cxn ang="0">
                  <a:pos x="T12" y="T13"/>
                </a:cxn>
              </a:cxnLst>
              <a:rect l="0" t="0" r="r" b="b"/>
              <a:pathLst>
                <a:path w="44" h="55">
                  <a:moveTo>
                    <a:pt x="42" y="47"/>
                  </a:moveTo>
                  <a:lnTo>
                    <a:pt x="39" y="49"/>
                  </a:lnTo>
                  <a:cubicBezTo>
                    <a:pt x="28" y="55"/>
                    <a:pt x="13" y="48"/>
                    <a:pt x="6" y="33"/>
                  </a:cubicBezTo>
                  <a:cubicBezTo>
                    <a:pt x="1" y="25"/>
                    <a:pt x="0" y="16"/>
                    <a:pt x="2" y="8"/>
                  </a:cubicBezTo>
                  <a:lnTo>
                    <a:pt x="5" y="6"/>
                  </a:lnTo>
                  <a:cubicBezTo>
                    <a:pt x="15" y="0"/>
                    <a:pt x="30" y="7"/>
                    <a:pt x="38" y="22"/>
                  </a:cubicBezTo>
                  <a:cubicBezTo>
                    <a:pt x="43" y="30"/>
                    <a:pt x="44" y="40"/>
                    <a:pt x="42" y="47"/>
                  </a:cubicBez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Freeform 771"/>
            <p:cNvSpPr>
              <a:spLocks/>
            </p:cNvSpPr>
            <p:nvPr/>
          </p:nvSpPr>
          <p:spPr bwMode="auto">
            <a:xfrm>
              <a:off x="8893176" y="5256213"/>
              <a:ext cx="55563" cy="68263"/>
            </a:xfrm>
            <a:custGeom>
              <a:avLst/>
              <a:gdLst>
                <a:gd name="T0" fmla="*/ 47 w 51"/>
                <a:gd name="T1" fmla="*/ 41 h 64"/>
                <a:gd name="T2" fmla="*/ 15 w 51"/>
                <a:gd name="T3" fmla="*/ 59 h 64"/>
                <a:gd name="T4" fmla="*/ 15 w 51"/>
                <a:gd name="T5" fmla="*/ 59 h 64"/>
                <a:gd name="T6" fmla="*/ 6 w 51"/>
                <a:gd name="T7" fmla="*/ 23 h 64"/>
                <a:gd name="T8" fmla="*/ 38 w 51"/>
                <a:gd name="T9" fmla="*/ 5 h 64"/>
                <a:gd name="T10" fmla="*/ 46 w 51"/>
                <a:gd name="T11" fmla="*/ 13 h 64"/>
                <a:gd name="T12" fmla="*/ 47 w 51"/>
                <a:gd name="T13" fmla="*/ 13 h 64"/>
                <a:gd name="T14" fmla="*/ 47 w 51"/>
                <a:gd name="T15" fmla="*/ 41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4">
                  <a:moveTo>
                    <a:pt x="47" y="41"/>
                  </a:moveTo>
                  <a:cubicBezTo>
                    <a:pt x="40" y="56"/>
                    <a:pt x="26" y="64"/>
                    <a:pt x="15" y="59"/>
                  </a:cubicBezTo>
                  <a:lnTo>
                    <a:pt x="15" y="59"/>
                  </a:lnTo>
                  <a:cubicBezTo>
                    <a:pt x="4" y="54"/>
                    <a:pt x="0" y="38"/>
                    <a:pt x="6" y="23"/>
                  </a:cubicBezTo>
                  <a:cubicBezTo>
                    <a:pt x="13" y="8"/>
                    <a:pt x="27" y="0"/>
                    <a:pt x="38" y="5"/>
                  </a:cubicBezTo>
                  <a:cubicBezTo>
                    <a:pt x="42" y="7"/>
                    <a:pt x="45" y="9"/>
                    <a:pt x="46" y="13"/>
                  </a:cubicBezTo>
                  <a:lnTo>
                    <a:pt x="47" y="13"/>
                  </a:lnTo>
                  <a:cubicBezTo>
                    <a:pt x="51" y="20"/>
                    <a:pt x="51" y="31"/>
                    <a:pt x="47" y="41"/>
                  </a:cubicBez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Freeform 772"/>
            <p:cNvSpPr>
              <a:spLocks/>
            </p:cNvSpPr>
            <p:nvPr/>
          </p:nvSpPr>
          <p:spPr bwMode="auto">
            <a:xfrm>
              <a:off x="8904288" y="5264150"/>
              <a:ext cx="44450" cy="60325"/>
            </a:xfrm>
            <a:custGeom>
              <a:avLst/>
              <a:gdLst>
                <a:gd name="T0" fmla="*/ 37 w 41"/>
                <a:gd name="T1" fmla="*/ 33 h 56"/>
                <a:gd name="T2" fmla="*/ 5 w 41"/>
                <a:gd name="T3" fmla="*/ 51 h 56"/>
                <a:gd name="T4" fmla="*/ 5 w 41"/>
                <a:gd name="T5" fmla="*/ 51 h 56"/>
                <a:gd name="T6" fmla="*/ 5 w 41"/>
                <a:gd name="T7" fmla="*/ 23 h 56"/>
                <a:gd name="T8" fmla="*/ 36 w 41"/>
                <a:gd name="T9" fmla="*/ 5 h 56"/>
                <a:gd name="T10" fmla="*/ 37 w 41"/>
                <a:gd name="T11" fmla="*/ 5 h 56"/>
                <a:gd name="T12" fmla="*/ 37 w 41"/>
                <a:gd name="T13" fmla="*/ 33 h 56"/>
              </a:gdLst>
              <a:ahLst/>
              <a:cxnLst>
                <a:cxn ang="0">
                  <a:pos x="T0" y="T1"/>
                </a:cxn>
                <a:cxn ang="0">
                  <a:pos x="T2" y="T3"/>
                </a:cxn>
                <a:cxn ang="0">
                  <a:pos x="T4" y="T5"/>
                </a:cxn>
                <a:cxn ang="0">
                  <a:pos x="T6" y="T7"/>
                </a:cxn>
                <a:cxn ang="0">
                  <a:pos x="T8" y="T9"/>
                </a:cxn>
                <a:cxn ang="0">
                  <a:pos x="T10" y="T11"/>
                </a:cxn>
                <a:cxn ang="0">
                  <a:pos x="T12" y="T13"/>
                </a:cxn>
              </a:cxnLst>
              <a:rect l="0" t="0" r="r" b="b"/>
              <a:pathLst>
                <a:path w="41" h="56">
                  <a:moveTo>
                    <a:pt x="37" y="33"/>
                  </a:moveTo>
                  <a:cubicBezTo>
                    <a:pt x="30" y="48"/>
                    <a:pt x="16" y="56"/>
                    <a:pt x="5" y="51"/>
                  </a:cubicBezTo>
                  <a:lnTo>
                    <a:pt x="5" y="51"/>
                  </a:lnTo>
                  <a:cubicBezTo>
                    <a:pt x="0" y="44"/>
                    <a:pt x="0" y="33"/>
                    <a:pt x="5" y="23"/>
                  </a:cubicBezTo>
                  <a:cubicBezTo>
                    <a:pt x="11" y="8"/>
                    <a:pt x="25" y="0"/>
                    <a:pt x="36" y="5"/>
                  </a:cubicBezTo>
                  <a:lnTo>
                    <a:pt x="37" y="5"/>
                  </a:lnTo>
                  <a:cubicBezTo>
                    <a:pt x="41" y="12"/>
                    <a:pt x="41" y="23"/>
                    <a:pt x="37" y="33"/>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Freeform 773"/>
            <p:cNvSpPr>
              <a:spLocks/>
            </p:cNvSpPr>
            <p:nvPr/>
          </p:nvSpPr>
          <p:spPr bwMode="auto">
            <a:xfrm>
              <a:off x="8840788" y="6197600"/>
              <a:ext cx="349250" cy="434975"/>
            </a:xfrm>
            <a:custGeom>
              <a:avLst/>
              <a:gdLst>
                <a:gd name="T0" fmla="*/ 323 w 323"/>
                <a:gd name="T1" fmla="*/ 32 h 402"/>
                <a:gd name="T2" fmla="*/ 297 w 323"/>
                <a:gd name="T3" fmla="*/ 22 h 402"/>
                <a:gd name="T4" fmla="*/ 235 w 323"/>
                <a:gd name="T5" fmla="*/ 0 h 402"/>
                <a:gd name="T6" fmla="*/ 0 w 323"/>
                <a:gd name="T7" fmla="*/ 361 h 402"/>
                <a:gd name="T8" fmla="*/ 47 w 323"/>
                <a:gd name="T9" fmla="*/ 402 h 402"/>
                <a:gd name="T10" fmla="*/ 323 w 323"/>
                <a:gd name="T11" fmla="*/ 32 h 402"/>
              </a:gdLst>
              <a:ahLst/>
              <a:cxnLst>
                <a:cxn ang="0">
                  <a:pos x="T0" y="T1"/>
                </a:cxn>
                <a:cxn ang="0">
                  <a:pos x="T2" y="T3"/>
                </a:cxn>
                <a:cxn ang="0">
                  <a:pos x="T4" y="T5"/>
                </a:cxn>
                <a:cxn ang="0">
                  <a:pos x="T6" y="T7"/>
                </a:cxn>
                <a:cxn ang="0">
                  <a:pos x="T8" y="T9"/>
                </a:cxn>
                <a:cxn ang="0">
                  <a:pos x="T10" y="T11"/>
                </a:cxn>
              </a:cxnLst>
              <a:rect l="0" t="0" r="r" b="b"/>
              <a:pathLst>
                <a:path w="323" h="402">
                  <a:moveTo>
                    <a:pt x="323" y="32"/>
                  </a:moveTo>
                  <a:cubicBezTo>
                    <a:pt x="315" y="28"/>
                    <a:pt x="306" y="25"/>
                    <a:pt x="297" y="22"/>
                  </a:cubicBezTo>
                  <a:cubicBezTo>
                    <a:pt x="276" y="15"/>
                    <a:pt x="255" y="8"/>
                    <a:pt x="235" y="0"/>
                  </a:cubicBezTo>
                  <a:cubicBezTo>
                    <a:pt x="176" y="72"/>
                    <a:pt x="87" y="134"/>
                    <a:pt x="0" y="361"/>
                  </a:cubicBezTo>
                  <a:cubicBezTo>
                    <a:pt x="18" y="391"/>
                    <a:pt x="47" y="402"/>
                    <a:pt x="47" y="402"/>
                  </a:cubicBezTo>
                  <a:cubicBezTo>
                    <a:pt x="47" y="402"/>
                    <a:pt x="236" y="242"/>
                    <a:pt x="323" y="32"/>
                  </a:cubicBezTo>
                  <a:close/>
                </a:path>
              </a:pathLst>
            </a:custGeom>
            <a:solidFill>
              <a:srgbClr val="F28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Freeform 774"/>
            <p:cNvSpPr>
              <a:spLocks/>
            </p:cNvSpPr>
            <p:nvPr/>
          </p:nvSpPr>
          <p:spPr bwMode="auto">
            <a:xfrm>
              <a:off x="9055101" y="6094413"/>
              <a:ext cx="158750" cy="173038"/>
            </a:xfrm>
            <a:custGeom>
              <a:avLst/>
              <a:gdLst>
                <a:gd name="T0" fmla="*/ 0 w 148"/>
                <a:gd name="T1" fmla="*/ 107 h 160"/>
                <a:gd name="T2" fmla="*/ 118 w 148"/>
                <a:gd name="T3" fmla="*/ 142 h 160"/>
                <a:gd name="T4" fmla="*/ 89 w 148"/>
                <a:gd name="T5" fmla="*/ 20 h 160"/>
                <a:gd name="T6" fmla="*/ 0 w 148"/>
                <a:gd name="T7" fmla="*/ 107 h 160"/>
              </a:gdLst>
              <a:ahLst/>
              <a:cxnLst>
                <a:cxn ang="0">
                  <a:pos x="T0" y="T1"/>
                </a:cxn>
                <a:cxn ang="0">
                  <a:pos x="T2" y="T3"/>
                </a:cxn>
                <a:cxn ang="0">
                  <a:pos x="T4" y="T5"/>
                </a:cxn>
                <a:cxn ang="0">
                  <a:pos x="T6" y="T7"/>
                </a:cxn>
              </a:cxnLst>
              <a:rect l="0" t="0" r="r" b="b"/>
              <a:pathLst>
                <a:path w="148" h="160">
                  <a:moveTo>
                    <a:pt x="0" y="107"/>
                  </a:moveTo>
                  <a:cubicBezTo>
                    <a:pt x="46" y="147"/>
                    <a:pt x="97" y="160"/>
                    <a:pt x="118" y="142"/>
                  </a:cubicBezTo>
                  <a:cubicBezTo>
                    <a:pt x="148" y="117"/>
                    <a:pt x="117" y="39"/>
                    <a:pt x="89" y="20"/>
                  </a:cubicBezTo>
                  <a:cubicBezTo>
                    <a:pt x="60" y="0"/>
                    <a:pt x="0" y="107"/>
                    <a:pt x="0" y="107"/>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Freeform 775"/>
            <p:cNvSpPr>
              <a:spLocks/>
            </p:cNvSpPr>
            <p:nvPr/>
          </p:nvSpPr>
          <p:spPr bwMode="auto">
            <a:xfrm>
              <a:off x="8928101" y="5876925"/>
              <a:ext cx="268288" cy="398463"/>
            </a:xfrm>
            <a:custGeom>
              <a:avLst/>
              <a:gdLst>
                <a:gd name="T0" fmla="*/ 127 w 248"/>
                <a:gd name="T1" fmla="*/ 0 h 368"/>
                <a:gd name="T2" fmla="*/ 18 w 248"/>
                <a:gd name="T3" fmla="*/ 0 h 368"/>
                <a:gd name="T4" fmla="*/ 1 w 248"/>
                <a:gd name="T5" fmla="*/ 6 h 368"/>
                <a:gd name="T6" fmla="*/ 2 w 248"/>
                <a:gd name="T7" fmla="*/ 209 h 368"/>
                <a:gd name="T8" fmla="*/ 76 w 248"/>
                <a:gd name="T9" fmla="*/ 368 h 368"/>
                <a:gd name="T10" fmla="*/ 192 w 248"/>
                <a:gd name="T11" fmla="*/ 308 h 368"/>
                <a:gd name="T12" fmla="*/ 248 w 248"/>
                <a:gd name="T13" fmla="*/ 278 h 368"/>
                <a:gd name="T14" fmla="*/ 127 w 248"/>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368">
                  <a:moveTo>
                    <a:pt x="127" y="0"/>
                  </a:moveTo>
                  <a:lnTo>
                    <a:pt x="18" y="0"/>
                  </a:lnTo>
                  <a:lnTo>
                    <a:pt x="1" y="6"/>
                  </a:lnTo>
                  <a:cubicBezTo>
                    <a:pt x="0" y="74"/>
                    <a:pt x="3" y="141"/>
                    <a:pt x="2" y="209"/>
                  </a:cubicBezTo>
                  <a:lnTo>
                    <a:pt x="76" y="368"/>
                  </a:lnTo>
                  <a:lnTo>
                    <a:pt x="192" y="308"/>
                  </a:lnTo>
                  <a:lnTo>
                    <a:pt x="248" y="278"/>
                  </a:lnTo>
                  <a:lnTo>
                    <a:pt x="127" y="0"/>
                  </a:lnTo>
                  <a:close/>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Freeform 776"/>
            <p:cNvSpPr>
              <a:spLocks/>
            </p:cNvSpPr>
            <p:nvPr/>
          </p:nvSpPr>
          <p:spPr bwMode="auto">
            <a:xfrm>
              <a:off x="8885238" y="5830888"/>
              <a:ext cx="250825" cy="444500"/>
            </a:xfrm>
            <a:custGeom>
              <a:avLst/>
              <a:gdLst>
                <a:gd name="T0" fmla="*/ 232 w 232"/>
                <a:gd name="T1" fmla="*/ 351 h 411"/>
                <a:gd name="T2" fmla="*/ 116 w 232"/>
                <a:gd name="T3" fmla="*/ 411 h 411"/>
                <a:gd name="T4" fmla="*/ 8 w 232"/>
                <a:gd name="T5" fmla="*/ 179 h 411"/>
                <a:gd name="T6" fmla="*/ 4 w 232"/>
                <a:gd name="T7" fmla="*/ 156 h 411"/>
                <a:gd name="T8" fmla="*/ 3 w 232"/>
                <a:gd name="T9" fmla="*/ 66 h 411"/>
                <a:gd name="T10" fmla="*/ 3 w 232"/>
                <a:gd name="T11" fmla="*/ 62 h 411"/>
                <a:gd name="T12" fmla="*/ 20 w 232"/>
                <a:gd name="T13" fmla="*/ 2 h 411"/>
                <a:gd name="T14" fmla="*/ 48 w 232"/>
                <a:gd name="T15" fmla="*/ 24 h 411"/>
                <a:gd name="T16" fmla="*/ 77 w 232"/>
                <a:gd name="T17" fmla="*/ 51 h 411"/>
                <a:gd name="T18" fmla="*/ 232 w 232"/>
                <a:gd name="T19" fmla="*/ 35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411">
                  <a:moveTo>
                    <a:pt x="232" y="351"/>
                  </a:moveTo>
                  <a:lnTo>
                    <a:pt x="116" y="411"/>
                  </a:lnTo>
                  <a:cubicBezTo>
                    <a:pt x="74" y="336"/>
                    <a:pt x="24" y="264"/>
                    <a:pt x="8" y="179"/>
                  </a:cubicBezTo>
                  <a:cubicBezTo>
                    <a:pt x="6" y="172"/>
                    <a:pt x="5" y="164"/>
                    <a:pt x="4" y="156"/>
                  </a:cubicBezTo>
                  <a:cubicBezTo>
                    <a:pt x="1" y="127"/>
                    <a:pt x="0" y="95"/>
                    <a:pt x="3" y="66"/>
                  </a:cubicBezTo>
                  <a:cubicBezTo>
                    <a:pt x="3" y="65"/>
                    <a:pt x="3" y="64"/>
                    <a:pt x="3" y="62"/>
                  </a:cubicBezTo>
                  <a:cubicBezTo>
                    <a:pt x="5" y="45"/>
                    <a:pt x="11" y="9"/>
                    <a:pt x="20" y="2"/>
                  </a:cubicBezTo>
                  <a:cubicBezTo>
                    <a:pt x="22" y="0"/>
                    <a:pt x="48" y="25"/>
                    <a:pt x="48" y="24"/>
                  </a:cubicBezTo>
                  <a:cubicBezTo>
                    <a:pt x="48" y="25"/>
                    <a:pt x="70" y="40"/>
                    <a:pt x="77" y="51"/>
                  </a:cubicBezTo>
                  <a:cubicBezTo>
                    <a:pt x="116" y="121"/>
                    <a:pt x="232" y="351"/>
                    <a:pt x="232" y="351"/>
                  </a:cubicBezTo>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Freeform 777"/>
            <p:cNvSpPr>
              <a:spLocks/>
            </p:cNvSpPr>
            <p:nvPr/>
          </p:nvSpPr>
          <p:spPr bwMode="auto">
            <a:xfrm>
              <a:off x="9001126" y="6210300"/>
              <a:ext cx="361950" cy="436563"/>
            </a:xfrm>
            <a:custGeom>
              <a:avLst/>
              <a:gdLst>
                <a:gd name="T0" fmla="*/ 56 w 334"/>
                <a:gd name="T1" fmla="*/ 0 h 403"/>
                <a:gd name="T2" fmla="*/ 39 w 334"/>
                <a:gd name="T3" fmla="*/ 23 h 403"/>
                <a:gd name="T4" fmla="*/ 0 w 334"/>
                <a:gd name="T5" fmla="*/ 76 h 403"/>
                <a:gd name="T6" fmla="*/ 280 w 334"/>
                <a:gd name="T7" fmla="*/ 403 h 403"/>
                <a:gd name="T8" fmla="*/ 334 w 334"/>
                <a:gd name="T9" fmla="*/ 369 h 403"/>
                <a:gd name="T10" fmla="*/ 56 w 334"/>
                <a:gd name="T11" fmla="*/ 0 h 403"/>
              </a:gdLst>
              <a:ahLst/>
              <a:cxnLst>
                <a:cxn ang="0">
                  <a:pos x="T0" y="T1"/>
                </a:cxn>
                <a:cxn ang="0">
                  <a:pos x="T2" y="T3"/>
                </a:cxn>
                <a:cxn ang="0">
                  <a:pos x="T4" y="T5"/>
                </a:cxn>
                <a:cxn ang="0">
                  <a:pos x="T6" y="T7"/>
                </a:cxn>
                <a:cxn ang="0">
                  <a:pos x="T8" y="T9"/>
                </a:cxn>
                <a:cxn ang="0">
                  <a:pos x="T10" y="T11"/>
                </a:cxn>
              </a:cxnLst>
              <a:rect l="0" t="0" r="r" b="b"/>
              <a:pathLst>
                <a:path w="334" h="403">
                  <a:moveTo>
                    <a:pt x="56" y="0"/>
                  </a:moveTo>
                  <a:cubicBezTo>
                    <a:pt x="50" y="8"/>
                    <a:pt x="44" y="15"/>
                    <a:pt x="39" y="23"/>
                  </a:cubicBezTo>
                  <a:cubicBezTo>
                    <a:pt x="26" y="41"/>
                    <a:pt x="13" y="59"/>
                    <a:pt x="0" y="76"/>
                  </a:cubicBezTo>
                  <a:cubicBezTo>
                    <a:pt x="53" y="153"/>
                    <a:pt x="87" y="255"/>
                    <a:pt x="280" y="403"/>
                  </a:cubicBezTo>
                  <a:cubicBezTo>
                    <a:pt x="315" y="394"/>
                    <a:pt x="334" y="369"/>
                    <a:pt x="334" y="369"/>
                  </a:cubicBezTo>
                  <a:cubicBezTo>
                    <a:pt x="334" y="369"/>
                    <a:pt x="232" y="143"/>
                    <a:pt x="56" y="0"/>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Freeform 778"/>
            <p:cNvSpPr>
              <a:spLocks/>
            </p:cNvSpPr>
            <p:nvPr/>
          </p:nvSpPr>
          <p:spPr bwMode="auto">
            <a:xfrm>
              <a:off x="8966201" y="6153150"/>
              <a:ext cx="158750" cy="173038"/>
            </a:xfrm>
            <a:custGeom>
              <a:avLst/>
              <a:gdLst>
                <a:gd name="T0" fmla="*/ 0 w 147"/>
                <a:gd name="T1" fmla="*/ 107 h 159"/>
                <a:gd name="T2" fmla="*/ 118 w 147"/>
                <a:gd name="T3" fmla="*/ 142 h 159"/>
                <a:gd name="T4" fmla="*/ 88 w 147"/>
                <a:gd name="T5" fmla="*/ 20 h 159"/>
                <a:gd name="T6" fmla="*/ 0 w 147"/>
                <a:gd name="T7" fmla="*/ 107 h 159"/>
              </a:gdLst>
              <a:ahLst/>
              <a:cxnLst>
                <a:cxn ang="0">
                  <a:pos x="T0" y="T1"/>
                </a:cxn>
                <a:cxn ang="0">
                  <a:pos x="T2" y="T3"/>
                </a:cxn>
                <a:cxn ang="0">
                  <a:pos x="T4" y="T5"/>
                </a:cxn>
                <a:cxn ang="0">
                  <a:pos x="T6" y="T7"/>
                </a:cxn>
              </a:cxnLst>
              <a:rect l="0" t="0" r="r" b="b"/>
              <a:pathLst>
                <a:path w="147" h="159">
                  <a:moveTo>
                    <a:pt x="0" y="107"/>
                  </a:moveTo>
                  <a:cubicBezTo>
                    <a:pt x="46" y="147"/>
                    <a:pt x="97" y="159"/>
                    <a:pt x="118" y="142"/>
                  </a:cubicBezTo>
                  <a:cubicBezTo>
                    <a:pt x="147" y="117"/>
                    <a:pt x="117" y="39"/>
                    <a:pt x="88" y="20"/>
                  </a:cubicBezTo>
                  <a:cubicBezTo>
                    <a:pt x="60" y="0"/>
                    <a:pt x="0" y="107"/>
                    <a:pt x="0" y="107"/>
                  </a:cubicBez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Freeform 779"/>
            <p:cNvSpPr>
              <a:spLocks/>
            </p:cNvSpPr>
            <p:nvPr/>
          </p:nvSpPr>
          <p:spPr bwMode="auto">
            <a:xfrm>
              <a:off x="8780463" y="5930900"/>
              <a:ext cx="336550" cy="398463"/>
            </a:xfrm>
            <a:custGeom>
              <a:avLst/>
              <a:gdLst>
                <a:gd name="T0" fmla="*/ 120 w 311"/>
                <a:gd name="T1" fmla="*/ 0 h 368"/>
                <a:gd name="T2" fmla="*/ 15 w 311"/>
                <a:gd name="T3" fmla="*/ 30 h 368"/>
                <a:gd name="T4" fmla="*/ 0 w 311"/>
                <a:gd name="T5" fmla="*/ 40 h 368"/>
                <a:gd name="T6" fmla="*/ 55 w 311"/>
                <a:gd name="T7" fmla="*/ 235 h 368"/>
                <a:gd name="T8" fmla="*/ 169 w 311"/>
                <a:gd name="T9" fmla="*/ 368 h 368"/>
                <a:gd name="T10" fmla="*/ 264 w 311"/>
                <a:gd name="T11" fmla="*/ 279 h 368"/>
                <a:gd name="T12" fmla="*/ 311 w 311"/>
                <a:gd name="T13" fmla="*/ 236 h 368"/>
                <a:gd name="T14" fmla="*/ 120 w 311"/>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68">
                  <a:moveTo>
                    <a:pt x="120" y="0"/>
                  </a:moveTo>
                  <a:lnTo>
                    <a:pt x="15" y="30"/>
                  </a:lnTo>
                  <a:lnTo>
                    <a:pt x="0" y="40"/>
                  </a:lnTo>
                  <a:cubicBezTo>
                    <a:pt x="17" y="105"/>
                    <a:pt x="38" y="169"/>
                    <a:pt x="55" y="235"/>
                  </a:cubicBezTo>
                  <a:lnTo>
                    <a:pt x="169" y="368"/>
                  </a:lnTo>
                  <a:lnTo>
                    <a:pt x="264" y="279"/>
                  </a:lnTo>
                  <a:lnTo>
                    <a:pt x="311" y="236"/>
                  </a:lnTo>
                  <a:lnTo>
                    <a:pt x="120" y="0"/>
                  </a:ln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Freeform 780"/>
            <p:cNvSpPr>
              <a:spLocks/>
            </p:cNvSpPr>
            <p:nvPr/>
          </p:nvSpPr>
          <p:spPr bwMode="auto">
            <a:xfrm>
              <a:off x="8737601" y="5927725"/>
              <a:ext cx="328613" cy="401638"/>
            </a:xfrm>
            <a:custGeom>
              <a:avLst/>
              <a:gdLst>
                <a:gd name="T0" fmla="*/ 304 w 304"/>
                <a:gd name="T1" fmla="*/ 281 h 370"/>
                <a:gd name="T2" fmla="*/ 209 w 304"/>
                <a:gd name="T3" fmla="*/ 370 h 370"/>
                <a:gd name="T4" fmla="*/ 43 w 304"/>
                <a:gd name="T5" fmla="*/ 176 h 370"/>
                <a:gd name="T6" fmla="*/ 33 w 304"/>
                <a:gd name="T7" fmla="*/ 155 h 370"/>
                <a:gd name="T8" fmla="*/ 8 w 304"/>
                <a:gd name="T9" fmla="*/ 68 h 370"/>
                <a:gd name="T10" fmla="*/ 7 w 304"/>
                <a:gd name="T11" fmla="*/ 64 h 370"/>
                <a:gd name="T12" fmla="*/ 7 w 304"/>
                <a:gd name="T13" fmla="*/ 1 h 370"/>
                <a:gd name="T14" fmla="*/ 40 w 304"/>
                <a:gd name="T15" fmla="*/ 16 h 370"/>
                <a:gd name="T16" fmla="*/ 75 w 304"/>
                <a:gd name="T17" fmla="*/ 34 h 370"/>
                <a:gd name="T18" fmla="*/ 304 w 304"/>
                <a:gd name="T19" fmla="*/ 28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70">
                  <a:moveTo>
                    <a:pt x="304" y="281"/>
                  </a:moveTo>
                  <a:lnTo>
                    <a:pt x="209" y="370"/>
                  </a:lnTo>
                  <a:cubicBezTo>
                    <a:pt x="148" y="310"/>
                    <a:pt x="81" y="253"/>
                    <a:pt x="43" y="176"/>
                  </a:cubicBezTo>
                  <a:cubicBezTo>
                    <a:pt x="39" y="169"/>
                    <a:pt x="36" y="162"/>
                    <a:pt x="33" y="155"/>
                  </a:cubicBezTo>
                  <a:cubicBezTo>
                    <a:pt x="22" y="128"/>
                    <a:pt x="13" y="97"/>
                    <a:pt x="8" y="68"/>
                  </a:cubicBezTo>
                  <a:cubicBezTo>
                    <a:pt x="7" y="67"/>
                    <a:pt x="7" y="66"/>
                    <a:pt x="7" y="64"/>
                  </a:cubicBezTo>
                  <a:cubicBezTo>
                    <a:pt x="4" y="48"/>
                    <a:pt x="0" y="11"/>
                    <a:pt x="7" y="1"/>
                  </a:cubicBezTo>
                  <a:cubicBezTo>
                    <a:pt x="9" y="0"/>
                    <a:pt x="40" y="16"/>
                    <a:pt x="40" y="16"/>
                  </a:cubicBezTo>
                  <a:cubicBezTo>
                    <a:pt x="40" y="17"/>
                    <a:pt x="66" y="25"/>
                    <a:pt x="75" y="34"/>
                  </a:cubicBezTo>
                  <a:cubicBezTo>
                    <a:pt x="131" y="91"/>
                    <a:pt x="304" y="281"/>
                    <a:pt x="304" y="281"/>
                  </a:cubicBezTo>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Freeform 781"/>
            <p:cNvSpPr>
              <a:spLocks/>
            </p:cNvSpPr>
            <p:nvPr/>
          </p:nvSpPr>
          <p:spPr bwMode="auto">
            <a:xfrm>
              <a:off x="8397876" y="5826125"/>
              <a:ext cx="92075" cy="200025"/>
            </a:xfrm>
            <a:custGeom>
              <a:avLst/>
              <a:gdLst>
                <a:gd name="T0" fmla="*/ 75 w 85"/>
                <a:gd name="T1" fmla="*/ 109 h 186"/>
                <a:gd name="T2" fmla="*/ 66 w 85"/>
                <a:gd name="T3" fmla="*/ 37 h 186"/>
                <a:gd name="T4" fmla="*/ 67 w 85"/>
                <a:gd name="T5" fmla="*/ 1 h 186"/>
                <a:gd name="T6" fmla="*/ 35 w 85"/>
                <a:gd name="T7" fmla="*/ 0 h 186"/>
                <a:gd name="T8" fmla="*/ 30 w 85"/>
                <a:gd name="T9" fmla="*/ 4 h 186"/>
                <a:gd name="T10" fmla="*/ 7 w 85"/>
                <a:gd name="T11" fmla="*/ 103 h 186"/>
                <a:gd name="T12" fmla="*/ 25 w 85"/>
                <a:gd name="T13" fmla="*/ 173 h 186"/>
                <a:gd name="T14" fmla="*/ 85 w 85"/>
                <a:gd name="T15" fmla="*/ 186 h 186"/>
                <a:gd name="T16" fmla="*/ 75 w 85"/>
                <a:gd name="T17"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86">
                  <a:moveTo>
                    <a:pt x="75" y="109"/>
                  </a:moveTo>
                  <a:lnTo>
                    <a:pt x="66" y="37"/>
                  </a:lnTo>
                  <a:lnTo>
                    <a:pt x="67" y="1"/>
                  </a:lnTo>
                  <a:lnTo>
                    <a:pt x="35" y="0"/>
                  </a:lnTo>
                  <a:cubicBezTo>
                    <a:pt x="33" y="1"/>
                    <a:pt x="31" y="3"/>
                    <a:pt x="30" y="4"/>
                  </a:cubicBezTo>
                  <a:cubicBezTo>
                    <a:pt x="3" y="26"/>
                    <a:pt x="0" y="59"/>
                    <a:pt x="7" y="103"/>
                  </a:cubicBezTo>
                  <a:lnTo>
                    <a:pt x="25" y="173"/>
                  </a:lnTo>
                  <a:lnTo>
                    <a:pt x="85" y="186"/>
                  </a:lnTo>
                  <a:lnTo>
                    <a:pt x="75" y="109"/>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Freeform 782"/>
            <p:cNvSpPr>
              <a:spLocks/>
            </p:cNvSpPr>
            <p:nvPr/>
          </p:nvSpPr>
          <p:spPr bwMode="auto">
            <a:xfrm>
              <a:off x="8378826" y="5526088"/>
              <a:ext cx="109538" cy="361950"/>
            </a:xfrm>
            <a:custGeom>
              <a:avLst/>
              <a:gdLst>
                <a:gd name="T0" fmla="*/ 102 w 102"/>
                <a:gd name="T1" fmla="*/ 41 h 334"/>
                <a:gd name="T2" fmla="*/ 0 w 102"/>
                <a:gd name="T3" fmla="*/ 53 h 334"/>
                <a:gd name="T4" fmla="*/ 41 w 102"/>
                <a:gd name="T5" fmla="*/ 334 h 334"/>
                <a:gd name="T6" fmla="*/ 83 w 102"/>
                <a:gd name="T7" fmla="*/ 306 h 334"/>
                <a:gd name="T8" fmla="*/ 102 w 102"/>
                <a:gd name="T9" fmla="*/ 41 h 334"/>
              </a:gdLst>
              <a:ahLst/>
              <a:cxnLst>
                <a:cxn ang="0">
                  <a:pos x="T0" y="T1"/>
                </a:cxn>
                <a:cxn ang="0">
                  <a:pos x="T2" y="T3"/>
                </a:cxn>
                <a:cxn ang="0">
                  <a:pos x="T4" y="T5"/>
                </a:cxn>
                <a:cxn ang="0">
                  <a:pos x="T6" y="T7"/>
                </a:cxn>
                <a:cxn ang="0">
                  <a:pos x="T8" y="T9"/>
                </a:cxn>
              </a:cxnLst>
              <a:rect l="0" t="0" r="r" b="b"/>
              <a:pathLst>
                <a:path w="102" h="334">
                  <a:moveTo>
                    <a:pt x="102" y="41"/>
                  </a:moveTo>
                  <a:cubicBezTo>
                    <a:pt x="73" y="0"/>
                    <a:pt x="36" y="11"/>
                    <a:pt x="0" y="53"/>
                  </a:cubicBezTo>
                  <a:cubicBezTo>
                    <a:pt x="5" y="128"/>
                    <a:pt x="7" y="269"/>
                    <a:pt x="41" y="334"/>
                  </a:cubicBezTo>
                  <a:lnTo>
                    <a:pt x="83" y="306"/>
                  </a:lnTo>
                  <a:lnTo>
                    <a:pt x="102" y="41"/>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Freeform 783"/>
            <p:cNvSpPr>
              <a:spLocks/>
            </p:cNvSpPr>
            <p:nvPr/>
          </p:nvSpPr>
          <p:spPr bwMode="auto">
            <a:xfrm>
              <a:off x="8378826" y="5327650"/>
              <a:ext cx="376238" cy="298450"/>
            </a:xfrm>
            <a:custGeom>
              <a:avLst/>
              <a:gdLst>
                <a:gd name="T0" fmla="*/ 84 w 349"/>
                <a:gd name="T1" fmla="*/ 272 h 276"/>
                <a:gd name="T2" fmla="*/ 300 w 349"/>
                <a:gd name="T3" fmla="*/ 147 h 276"/>
                <a:gd name="T4" fmla="*/ 226 w 349"/>
                <a:gd name="T5" fmla="*/ 54 h 276"/>
                <a:gd name="T6" fmla="*/ 0 w 349"/>
                <a:gd name="T7" fmla="*/ 237 h 276"/>
                <a:gd name="T8" fmla="*/ 84 w 349"/>
                <a:gd name="T9" fmla="*/ 272 h 276"/>
              </a:gdLst>
              <a:ahLst/>
              <a:cxnLst>
                <a:cxn ang="0">
                  <a:pos x="T0" y="T1"/>
                </a:cxn>
                <a:cxn ang="0">
                  <a:pos x="T2" y="T3"/>
                </a:cxn>
                <a:cxn ang="0">
                  <a:pos x="T4" y="T5"/>
                </a:cxn>
                <a:cxn ang="0">
                  <a:pos x="T6" y="T7"/>
                </a:cxn>
                <a:cxn ang="0">
                  <a:pos x="T8" y="T9"/>
                </a:cxn>
              </a:cxnLst>
              <a:rect l="0" t="0" r="r" b="b"/>
              <a:pathLst>
                <a:path w="349" h="276">
                  <a:moveTo>
                    <a:pt x="84" y="272"/>
                  </a:moveTo>
                  <a:cubicBezTo>
                    <a:pt x="84" y="272"/>
                    <a:pt x="278" y="160"/>
                    <a:pt x="300" y="147"/>
                  </a:cubicBezTo>
                  <a:cubicBezTo>
                    <a:pt x="349" y="119"/>
                    <a:pt x="326" y="0"/>
                    <a:pt x="226" y="54"/>
                  </a:cubicBezTo>
                  <a:cubicBezTo>
                    <a:pt x="91" y="127"/>
                    <a:pt x="0" y="237"/>
                    <a:pt x="0" y="237"/>
                  </a:cubicBezTo>
                  <a:cubicBezTo>
                    <a:pt x="0" y="237"/>
                    <a:pt x="34" y="276"/>
                    <a:pt x="84" y="272"/>
                  </a:cubicBez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Freeform 784"/>
            <p:cNvSpPr>
              <a:spLocks/>
            </p:cNvSpPr>
            <p:nvPr/>
          </p:nvSpPr>
          <p:spPr bwMode="auto">
            <a:xfrm>
              <a:off x="8451851" y="5838825"/>
              <a:ext cx="61913" cy="84138"/>
            </a:xfrm>
            <a:custGeom>
              <a:avLst/>
              <a:gdLst>
                <a:gd name="T0" fmla="*/ 11 w 39"/>
                <a:gd name="T1" fmla="*/ 0 h 53"/>
                <a:gd name="T2" fmla="*/ 0 w 39"/>
                <a:gd name="T3" fmla="*/ 26 h 53"/>
                <a:gd name="T4" fmla="*/ 29 w 39"/>
                <a:gd name="T5" fmla="*/ 53 h 53"/>
                <a:gd name="T6" fmla="*/ 39 w 39"/>
                <a:gd name="T7" fmla="*/ 53 h 53"/>
                <a:gd name="T8" fmla="*/ 31 w 39"/>
                <a:gd name="T9" fmla="*/ 21 h 53"/>
                <a:gd name="T10" fmla="*/ 11 w 39"/>
                <a:gd name="T11" fmla="*/ 0 h 53"/>
              </a:gdLst>
              <a:ahLst/>
              <a:cxnLst>
                <a:cxn ang="0">
                  <a:pos x="T0" y="T1"/>
                </a:cxn>
                <a:cxn ang="0">
                  <a:pos x="T2" y="T3"/>
                </a:cxn>
                <a:cxn ang="0">
                  <a:pos x="T4" y="T5"/>
                </a:cxn>
                <a:cxn ang="0">
                  <a:pos x="T6" y="T7"/>
                </a:cxn>
                <a:cxn ang="0">
                  <a:pos x="T8" y="T9"/>
                </a:cxn>
                <a:cxn ang="0">
                  <a:pos x="T10" y="T11"/>
                </a:cxn>
              </a:cxnLst>
              <a:rect l="0" t="0" r="r" b="b"/>
              <a:pathLst>
                <a:path w="39" h="53">
                  <a:moveTo>
                    <a:pt x="11" y="0"/>
                  </a:moveTo>
                  <a:lnTo>
                    <a:pt x="0" y="26"/>
                  </a:lnTo>
                  <a:lnTo>
                    <a:pt x="29" y="53"/>
                  </a:lnTo>
                  <a:lnTo>
                    <a:pt x="39" y="53"/>
                  </a:lnTo>
                  <a:lnTo>
                    <a:pt x="31" y="21"/>
                  </a:lnTo>
                  <a:lnTo>
                    <a:pt x="11" y="0"/>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Freeform 785"/>
            <p:cNvSpPr>
              <a:spLocks/>
            </p:cNvSpPr>
            <p:nvPr/>
          </p:nvSpPr>
          <p:spPr bwMode="auto">
            <a:xfrm>
              <a:off x="8893176" y="5383213"/>
              <a:ext cx="296863" cy="350838"/>
            </a:xfrm>
            <a:custGeom>
              <a:avLst/>
              <a:gdLst>
                <a:gd name="T0" fmla="*/ 260 w 274"/>
                <a:gd name="T1" fmla="*/ 256 h 323"/>
                <a:gd name="T2" fmla="*/ 129 w 274"/>
                <a:gd name="T3" fmla="*/ 43 h 323"/>
                <a:gd name="T4" fmla="*/ 39 w 274"/>
                <a:gd name="T5" fmla="*/ 112 h 323"/>
                <a:gd name="T6" fmla="*/ 231 w 274"/>
                <a:gd name="T7" fmla="*/ 323 h 323"/>
                <a:gd name="T8" fmla="*/ 260 w 274"/>
                <a:gd name="T9" fmla="*/ 256 h 323"/>
              </a:gdLst>
              <a:ahLst/>
              <a:cxnLst>
                <a:cxn ang="0">
                  <a:pos x="T0" y="T1"/>
                </a:cxn>
                <a:cxn ang="0">
                  <a:pos x="T2" y="T3"/>
                </a:cxn>
                <a:cxn ang="0">
                  <a:pos x="T4" y="T5"/>
                </a:cxn>
                <a:cxn ang="0">
                  <a:pos x="T6" y="T7"/>
                </a:cxn>
                <a:cxn ang="0">
                  <a:pos x="T8" y="T9"/>
                </a:cxn>
              </a:cxnLst>
              <a:rect l="0" t="0" r="r" b="b"/>
              <a:pathLst>
                <a:path w="274" h="323">
                  <a:moveTo>
                    <a:pt x="260" y="256"/>
                  </a:moveTo>
                  <a:cubicBezTo>
                    <a:pt x="260" y="256"/>
                    <a:pt x="145" y="62"/>
                    <a:pt x="129" y="43"/>
                  </a:cubicBezTo>
                  <a:cubicBezTo>
                    <a:pt x="93" y="0"/>
                    <a:pt x="0" y="29"/>
                    <a:pt x="39" y="112"/>
                  </a:cubicBezTo>
                  <a:cubicBezTo>
                    <a:pt x="94" y="231"/>
                    <a:pt x="231" y="323"/>
                    <a:pt x="231" y="323"/>
                  </a:cubicBezTo>
                  <a:cubicBezTo>
                    <a:pt x="231" y="323"/>
                    <a:pt x="274" y="304"/>
                    <a:pt x="260" y="256"/>
                  </a:cubicBez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Freeform 786"/>
            <p:cNvSpPr>
              <a:spLocks/>
            </p:cNvSpPr>
            <p:nvPr/>
          </p:nvSpPr>
          <p:spPr bwMode="auto">
            <a:xfrm>
              <a:off x="8758238" y="5324475"/>
              <a:ext cx="106363" cy="174625"/>
            </a:xfrm>
            <a:custGeom>
              <a:avLst/>
              <a:gdLst>
                <a:gd name="T0" fmla="*/ 7 w 67"/>
                <a:gd name="T1" fmla="*/ 18 h 110"/>
                <a:gd name="T2" fmla="*/ 0 w 67"/>
                <a:gd name="T3" fmla="*/ 97 h 110"/>
                <a:gd name="T4" fmla="*/ 64 w 67"/>
                <a:gd name="T5" fmla="*/ 110 h 110"/>
                <a:gd name="T6" fmla="*/ 67 w 67"/>
                <a:gd name="T7" fmla="*/ 58 h 110"/>
                <a:gd name="T8" fmla="*/ 41 w 67"/>
                <a:gd name="T9" fmla="*/ 0 h 110"/>
                <a:gd name="T10" fmla="*/ 7 w 67"/>
                <a:gd name="T11" fmla="*/ 18 h 110"/>
              </a:gdLst>
              <a:ahLst/>
              <a:cxnLst>
                <a:cxn ang="0">
                  <a:pos x="T0" y="T1"/>
                </a:cxn>
                <a:cxn ang="0">
                  <a:pos x="T2" y="T3"/>
                </a:cxn>
                <a:cxn ang="0">
                  <a:pos x="T4" y="T5"/>
                </a:cxn>
                <a:cxn ang="0">
                  <a:pos x="T6" y="T7"/>
                </a:cxn>
                <a:cxn ang="0">
                  <a:pos x="T8" y="T9"/>
                </a:cxn>
                <a:cxn ang="0">
                  <a:pos x="T10" y="T11"/>
                </a:cxn>
              </a:cxnLst>
              <a:rect l="0" t="0" r="r" b="b"/>
              <a:pathLst>
                <a:path w="67" h="110">
                  <a:moveTo>
                    <a:pt x="7" y="18"/>
                  </a:moveTo>
                  <a:lnTo>
                    <a:pt x="0" y="97"/>
                  </a:lnTo>
                  <a:lnTo>
                    <a:pt x="64" y="110"/>
                  </a:lnTo>
                  <a:lnTo>
                    <a:pt x="67" y="58"/>
                  </a:lnTo>
                  <a:lnTo>
                    <a:pt x="41" y="0"/>
                  </a:lnTo>
                  <a:lnTo>
                    <a:pt x="7" y="18"/>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Freeform 787"/>
            <p:cNvSpPr>
              <a:spLocks/>
            </p:cNvSpPr>
            <p:nvPr/>
          </p:nvSpPr>
          <p:spPr bwMode="auto">
            <a:xfrm>
              <a:off x="8591551" y="5356225"/>
              <a:ext cx="481013" cy="657225"/>
            </a:xfrm>
            <a:custGeom>
              <a:avLst/>
              <a:gdLst>
                <a:gd name="T0" fmla="*/ 432 w 445"/>
                <a:gd name="T1" fmla="*/ 498 h 607"/>
                <a:gd name="T2" fmla="*/ 336 w 445"/>
                <a:gd name="T3" fmla="*/ 579 h 607"/>
                <a:gd name="T4" fmla="*/ 114 w 445"/>
                <a:gd name="T5" fmla="*/ 522 h 607"/>
                <a:gd name="T6" fmla="*/ 51 w 445"/>
                <a:gd name="T7" fmla="*/ 57 h 607"/>
                <a:gd name="T8" fmla="*/ 141 w 445"/>
                <a:gd name="T9" fmla="*/ 1 h 607"/>
                <a:gd name="T10" fmla="*/ 214 w 445"/>
                <a:gd name="T11" fmla="*/ 1 h 607"/>
                <a:gd name="T12" fmla="*/ 206 w 445"/>
                <a:gd name="T13" fmla="*/ 1 h 607"/>
                <a:gd name="T14" fmla="*/ 287 w 445"/>
                <a:gd name="T15" fmla="*/ 10 h 607"/>
                <a:gd name="T16" fmla="*/ 371 w 445"/>
                <a:gd name="T17" fmla="*/ 51 h 607"/>
                <a:gd name="T18" fmla="*/ 372 w 445"/>
                <a:gd name="T19" fmla="*/ 316 h 607"/>
                <a:gd name="T20" fmla="*/ 432 w 445"/>
                <a:gd name="T21" fmla="*/ 498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5" h="607">
                  <a:moveTo>
                    <a:pt x="432" y="498"/>
                  </a:moveTo>
                  <a:cubicBezTo>
                    <a:pt x="423" y="533"/>
                    <a:pt x="369" y="568"/>
                    <a:pt x="336" y="579"/>
                  </a:cubicBezTo>
                  <a:cubicBezTo>
                    <a:pt x="253" y="605"/>
                    <a:pt x="174" y="607"/>
                    <a:pt x="114" y="522"/>
                  </a:cubicBezTo>
                  <a:cubicBezTo>
                    <a:pt x="38" y="414"/>
                    <a:pt x="0" y="179"/>
                    <a:pt x="51" y="57"/>
                  </a:cubicBezTo>
                  <a:cubicBezTo>
                    <a:pt x="69" y="14"/>
                    <a:pt x="101" y="3"/>
                    <a:pt x="141" y="1"/>
                  </a:cubicBezTo>
                  <a:cubicBezTo>
                    <a:pt x="163" y="0"/>
                    <a:pt x="188" y="1"/>
                    <a:pt x="214" y="1"/>
                  </a:cubicBezTo>
                  <a:lnTo>
                    <a:pt x="206" y="1"/>
                  </a:lnTo>
                  <a:cubicBezTo>
                    <a:pt x="224" y="1"/>
                    <a:pt x="255" y="4"/>
                    <a:pt x="287" y="10"/>
                  </a:cubicBezTo>
                  <a:cubicBezTo>
                    <a:pt x="323" y="17"/>
                    <a:pt x="355" y="36"/>
                    <a:pt x="371" y="51"/>
                  </a:cubicBezTo>
                  <a:cubicBezTo>
                    <a:pt x="312" y="106"/>
                    <a:pt x="358" y="253"/>
                    <a:pt x="372" y="316"/>
                  </a:cubicBezTo>
                  <a:cubicBezTo>
                    <a:pt x="383" y="364"/>
                    <a:pt x="445" y="449"/>
                    <a:pt x="432" y="498"/>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Freeform 788"/>
            <p:cNvSpPr>
              <a:spLocks/>
            </p:cNvSpPr>
            <p:nvPr/>
          </p:nvSpPr>
          <p:spPr bwMode="auto">
            <a:xfrm>
              <a:off x="8591551" y="5368925"/>
              <a:ext cx="215900" cy="623888"/>
            </a:xfrm>
            <a:custGeom>
              <a:avLst/>
              <a:gdLst>
                <a:gd name="T0" fmla="*/ 178 w 200"/>
                <a:gd name="T1" fmla="*/ 541 h 577"/>
                <a:gd name="T2" fmla="*/ 66 w 200"/>
                <a:gd name="T3" fmla="*/ 285 h 577"/>
                <a:gd name="T4" fmla="*/ 94 w 200"/>
                <a:gd name="T5" fmla="*/ 0 h 577"/>
                <a:gd name="T6" fmla="*/ 51 w 200"/>
                <a:gd name="T7" fmla="*/ 46 h 577"/>
                <a:gd name="T8" fmla="*/ 114 w 200"/>
                <a:gd name="T9" fmla="*/ 511 h 577"/>
                <a:gd name="T10" fmla="*/ 200 w 200"/>
                <a:gd name="T11" fmla="*/ 577 h 577"/>
                <a:gd name="T12" fmla="*/ 178 w 200"/>
                <a:gd name="T13" fmla="*/ 541 h 577"/>
              </a:gdLst>
              <a:ahLst/>
              <a:cxnLst>
                <a:cxn ang="0">
                  <a:pos x="T0" y="T1"/>
                </a:cxn>
                <a:cxn ang="0">
                  <a:pos x="T2" y="T3"/>
                </a:cxn>
                <a:cxn ang="0">
                  <a:pos x="T4" y="T5"/>
                </a:cxn>
                <a:cxn ang="0">
                  <a:pos x="T6" y="T7"/>
                </a:cxn>
                <a:cxn ang="0">
                  <a:pos x="T8" y="T9"/>
                </a:cxn>
                <a:cxn ang="0">
                  <a:pos x="T10" y="T11"/>
                </a:cxn>
                <a:cxn ang="0">
                  <a:pos x="T12" y="T13"/>
                </a:cxn>
              </a:cxnLst>
              <a:rect l="0" t="0" r="r" b="b"/>
              <a:pathLst>
                <a:path w="200" h="577">
                  <a:moveTo>
                    <a:pt x="178" y="541"/>
                  </a:moveTo>
                  <a:cubicBezTo>
                    <a:pt x="136" y="462"/>
                    <a:pt x="87" y="371"/>
                    <a:pt x="66" y="285"/>
                  </a:cubicBezTo>
                  <a:cubicBezTo>
                    <a:pt x="44" y="198"/>
                    <a:pt x="43" y="80"/>
                    <a:pt x="94" y="0"/>
                  </a:cubicBezTo>
                  <a:cubicBezTo>
                    <a:pt x="76" y="8"/>
                    <a:pt x="61" y="22"/>
                    <a:pt x="51" y="46"/>
                  </a:cubicBezTo>
                  <a:cubicBezTo>
                    <a:pt x="0" y="168"/>
                    <a:pt x="38" y="403"/>
                    <a:pt x="114" y="511"/>
                  </a:cubicBezTo>
                  <a:cubicBezTo>
                    <a:pt x="139" y="547"/>
                    <a:pt x="169" y="568"/>
                    <a:pt x="200" y="577"/>
                  </a:cubicBezTo>
                  <a:cubicBezTo>
                    <a:pt x="192" y="566"/>
                    <a:pt x="185" y="554"/>
                    <a:pt x="178" y="541"/>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Freeform 789"/>
            <p:cNvSpPr>
              <a:spLocks/>
            </p:cNvSpPr>
            <p:nvPr/>
          </p:nvSpPr>
          <p:spPr bwMode="auto">
            <a:xfrm>
              <a:off x="8905876" y="5395913"/>
              <a:ext cx="166688" cy="546100"/>
            </a:xfrm>
            <a:custGeom>
              <a:avLst/>
              <a:gdLst>
                <a:gd name="T0" fmla="*/ 62 w 155"/>
                <a:gd name="T1" fmla="*/ 0 h 503"/>
                <a:gd name="T2" fmla="*/ 36 w 155"/>
                <a:gd name="T3" fmla="*/ 38 h 503"/>
                <a:gd name="T4" fmla="*/ 34 w 155"/>
                <a:gd name="T5" fmla="*/ 312 h 503"/>
                <a:gd name="T6" fmla="*/ 113 w 155"/>
                <a:gd name="T7" fmla="*/ 503 h 503"/>
                <a:gd name="T8" fmla="*/ 142 w 155"/>
                <a:gd name="T9" fmla="*/ 461 h 503"/>
                <a:gd name="T10" fmla="*/ 82 w 155"/>
                <a:gd name="T11" fmla="*/ 279 h 503"/>
                <a:gd name="T12" fmla="*/ 81 w 155"/>
                <a:gd name="T13" fmla="*/ 14 h 503"/>
                <a:gd name="T14" fmla="*/ 62 w 155"/>
                <a:gd name="T15" fmla="*/ 0 h 5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503">
                  <a:moveTo>
                    <a:pt x="62" y="0"/>
                  </a:moveTo>
                  <a:cubicBezTo>
                    <a:pt x="52" y="11"/>
                    <a:pt x="43" y="24"/>
                    <a:pt x="36" y="38"/>
                  </a:cubicBezTo>
                  <a:cubicBezTo>
                    <a:pt x="0" y="124"/>
                    <a:pt x="3" y="221"/>
                    <a:pt x="34" y="312"/>
                  </a:cubicBezTo>
                  <a:cubicBezTo>
                    <a:pt x="54" y="368"/>
                    <a:pt x="78" y="441"/>
                    <a:pt x="113" y="503"/>
                  </a:cubicBezTo>
                  <a:cubicBezTo>
                    <a:pt x="127" y="490"/>
                    <a:pt x="139" y="476"/>
                    <a:pt x="142" y="461"/>
                  </a:cubicBezTo>
                  <a:cubicBezTo>
                    <a:pt x="155" y="412"/>
                    <a:pt x="93" y="327"/>
                    <a:pt x="82" y="279"/>
                  </a:cubicBezTo>
                  <a:cubicBezTo>
                    <a:pt x="68" y="216"/>
                    <a:pt x="22" y="69"/>
                    <a:pt x="81" y="14"/>
                  </a:cubicBezTo>
                  <a:cubicBezTo>
                    <a:pt x="76" y="10"/>
                    <a:pt x="70" y="5"/>
                    <a:pt x="62" y="0"/>
                  </a:cubicBezTo>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Freeform 790"/>
            <p:cNvSpPr>
              <a:spLocks/>
            </p:cNvSpPr>
            <p:nvPr/>
          </p:nvSpPr>
          <p:spPr bwMode="auto">
            <a:xfrm>
              <a:off x="8823326" y="6561138"/>
              <a:ext cx="101600" cy="103188"/>
            </a:xfrm>
            <a:custGeom>
              <a:avLst/>
              <a:gdLst>
                <a:gd name="T0" fmla="*/ 16 w 64"/>
                <a:gd name="T1" fmla="*/ 0 h 65"/>
                <a:gd name="T2" fmla="*/ 64 w 64"/>
                <a:gd name="T3" fmla="*/ 32 h 65"/>
                <a:gd name="T4" fmla="*/ 41 w 64"/>
                <a:gd name="T5" fmla="*/ 62 h 65"/>
                <a:gd name="T6" fmla="*/ 0 w 64"/>
                <a:gd name="T7" fmla="*/ 65 h 65"/>
                <a:gd name="T8" fmla="*/ 0 w 64"/>
                <a:gd name="T9" fmla="*/ 29 h 65"/>
                <a:gd name="T10" fmla="*/ 16 w 64"/>
                <a:gd name="T11" fmla="*/ 0 h 65"/>
              </a:gdLst>
              <a:ahLst/>
              <a:cxnLst>
                <a:cxn ang="0">
                  <a:pos x="T0" y="T1"/>
                </a:cxn>
                <a:cxn ang="0">
                  <a:pos x="T2" y="T3"/>
                </a:cxn>
                <a:cxn ang="0">
                  <a:pos x="T4" y="T5"/>
                </a:cxn>
                <a:cxn ang="0">
                  <a:pos x="T6" y="T7"/>
                </a:cxn>
                <a:cxn ang="0">
                  <a:pos x="T8" y="T9"/>
                </a:cxn>
                <a:cxn ang="0">
                  <a:pos x="T10" y="T11"/>
                </a:cxn>
              </a:cxnLst>
              <a:rect l="0" t="0" r="r" b="b"/>
              <a:pathLst>
                <a:path w="64" h="65">
                  <a:moveTo>
                    <a:pt x="16" y="0"/>
                  </a:moveTo>
                  <a:lnTo>
                    <a:pt x="64" y="32"/>
                  </a:lnTo>
                  <a:lnTo>
                    <a:pt x="41" y="62"/>
                  </a:lnTo>
                  <a:lnTo>
                    <a:pt x="0" y="65"/>
                  </a:lnTo>
                  <a:lnTo>
                    <a:pt x="0" y="29"/>
                  </a:lnTo>
                  <a:lnTo>
                    <a:pt x="16" y="0"/>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Freeform 791"/>
            <p:cNvSpPr>
              <a:spLocks/>
            </p:cNvSpPr>
            <p:nvPr/>
          </p:nvSpPr>
          <p:spPr bwMode="auto">
            <a:xfrm>
              <a:off x="8893176" y="6604000"/>
              <a:ext cx="50800" cy="69850"/>
            </a:xfrm>
            <a:custGeom>
              <a:avLst/>
              <a:gdLst>
                <a:gd name="T0" fmla="*/ 39 w 47"/>
                <a:gd name="T1" fmla="*/ 24 h 64"/>
                <a:gd name="T2" fmla="*/ 38 w 47"/>
                <a:gd name="T3" fmla="*/ 59 h 64"/>
                <a:gd name="T4" fmla="*/ 8 w 47"/>
                <a:gd name="T5" fmla="*/ 40 h 64"/>
                <a:gd name="T6" fmla="*/ 8 w 47"/>
                <a:gd name="T7" fmla="*/ 5 h 64"/>
                <a:gd name="T8" fmla="*/ 39 w 47"/>
                <a:gd name="T9" fmla="*/ 24 h 64"/>
              </a:gdLst>
              <a:ahLst/>
              <a:cxnLst>
                <a:cxn ang="0">
                  <a:pos x="T0" y="T1"/>
                </a:cxn>
                <a:cxn ang="0">
                  <a:pos x="T2" y="T3"/>
                </a:cxn>
                <a:cxn ang="0">
                  <a:pos x="T4" y="T5"/>
                </a:cxn>
                <a:cxn ang="0">
                  <a:pos x="T6" y="T7"/>
                </a:cxn>
                <a:cxn ang="0">
                  <a:pos x="T8" y="T9"/>
                </a:cxn>
              </a:cxnLst>
              <a:rect l="0" t="0" r="r" b="b"/>
              <a:pathLst>
                <a:path w="47" h="64">
                  <a:moveTo>
                    <a:pt x="39" y="24"/>
                  </a:moveTo>
                  <a:cubicBezTo>
                    <a:pt x="47" y="39"/>
                    <a:pt x="47" y="55"/>
                    <a:pt x="38" y="59"/>
                  </a:cubicBezTo>
                  <a:cubicBezTo>
                    <a:pt x="30" y="64"/>
                    <a:pt x="16" y="56"/>
                    <a:pt x="8" y="40"/>
                  </a:cubicBezTo>
                  <a:cubicBezTo>
                    <a:pt x="0" y="25"/>
                    <a:pt x="0" y="9"/>
                    <a:pt x="8" y="5"/>
                  </a:cubicBezTo>
                  <a:cubicBezTo>
                    <a:pt x="17" y="0"/>
                    <a:pt x="30" y="8"/>
                    <a:pt x="39" y="24"/>
                  </a:cubicBezTo>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6" name="Freeform 792"/>
            <p:cNvSpPr>
              <a:spLocks/>
            </p:cNvSpPr>
            <p:nvPr/>
          </p:nvSpPr>
          <p:spPr bwMode="auto">
            <a:xfrm>
              <a:off x="8826501" y="6630988"/>
              <a:ext cx="217488" cy="133350"/>
            </a:xfrm>
            <a:custGeom>
              <a:avLst/>
              <a:gdLst>
                <a:gd name="T0" fmla="*/ 122 w 137"/>
                <a:gd name="T1" fmla="*/ 47 h 84"/>
                <a:gd name="T2" fmla="*/ 137 w 137"/>
                <a:gd name="T3" fmla="*/ 45 h 84"/>
                <a:gd name="T4" fmla="*/ 69 w 137"/>
                <a:gd name="T5" fmla="*/ 0 h 84"/>
                <a:gd name="T6" fmla="*/ 12 w 137"/>
                <a:gd name="T7" fmla="*/ 21 h 84"/>
                <a:gd name="T8" fmla="*/ 10 w 137"/>
                <a:gd name="T9" fmla="*/ 32 h 84"/>
                <a:gd name="T10" fmla="*/ 7 w 137"/>
                <a:gd name="T11" fmla="*/ 46 h 84"/>
                <a:gd name="T12" fmla="*/ 0 w 137"/>
                <a:gd name="T13" fmla="*/ 84 h 84"/>
                <a:gd name="T14" fmla="*/ 67 w 137"/>
                <a:gd name="T15" fmla="*/ 83 h 84"/>
                <a:gd name="T16" fmla="*/ 67 w 137"/>
                <a:gd name="T17" fmla="*/ 83 h 84"/>
                <a:gd name="T18" fmla="*/ 122 w 137"/>
                <a:gd name="T1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84">
                  <a:moveTo>
                    <a:pt x="122" y="47"/>
                  </a:moveTo>
                  <a:lnTo>
                    <a:pt x="137" y="45"/>
                  </a:lnTo>
                  <a:lnTo>
                    <a:pt x="69" y="0"/>
                  </a:lnTo>
                  <a:lnTo>
                    <a:pt x="12" y="21"/>
                  </a:lnTo>
                  <a:lnTo>
                    <a:pt x="10" y="32"/>
                  </a:lnTo>
                  <a:lnTo>
                    <a:pt x="7" y="46"/>
                  </a:lnTo>
                  <a:lnTo>
                    <a:pt x="0" y="84"/>
                  </a:lnTo>
                  <a:lnTo>
                    <a:pt x="67" y="83"/>
                  </a:lnTo>
                  <a:lnTo>
                    <a:pt x="67" y="83"/>
                  </a:lnTo>
                  <a:lnTo>
                    <a:pt x="122" y="47"/>
                  </a:lnTo>
                  <a:close/>
                </a:path>
              </a:pathLst>
            </a:custGeom>
            <a:solidFill>
              <a:srgbClr val="DB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Freeform 793"/>
            <p:cNvSpPr>
              <a:spLocks/>
            </p:cNvSpPr>
            <p:nvPr/>
          </p:nvSpPr>
          <p:spPr bwMode="auto">
            <a:xfrm>
              <a:off x="8999538" y="6697663"/>
              <a:ext cx="88900" cy="65088"/>
            </a:xfrm>
            <a:custGeom>
              <a:avLst/>
              <a:gdLst>
                <a:gd name="T0" fmla="*/ 46 w 81"/>
                <a:gd name="T1" fmla="*/ 7 h 60"/>
                <a:gd name="T2" fmla="*/ 19 w 81"/>
                <a:gd name="T3" fmla="*/ 7 h 60"/>
                <a:gd name="T4" fmla="*/ 0 w 81"/>
                <a:gd name="T5" fmla="*/ 60 h 60"/>
                <a:gd name="T6" fmla="*/ 81 w 81"/>
                <a:gd name="T7" fmla="*/ 60 h 60"/>
                <a:gd name="T8" fmla="*/ 81 w 81"/>
                <a:gd name="T9" fmla="*/ 55 h 60"/>
                <a:gd name="T10" fmla="*/ 65 w 81"/>
                <a:gd name="T11" fmla="*/ 21 h 60"/>
                <a:gd name="T12" fmla="*/ 46 w 81"/>
                <a:gd name="T13" fmla="*/ 7 h 60"/>
              </a:gdLst>
              <a:ahLst/>
              <a:cxnLst>
                <a:cxn ang="0">
                  <a:pos x="T0" y="T1"/>
                </a:cxn>
                <a:cxn ang="0">
                  <a:pos x="T2" y="T3"/>
                </a:cxn>
                <a:cxn ang="0">
                  <a:pos x="T4" y="T5"/>
                </a:cxn>
                <a:cxn ang="0">
                  <a:pos x="T6" y="T7"/>
                </a:cxn>
                <a:cxn ang="0">
                  <a:pos x="T8" y="T9"/>
                </a:cxn>
                <a:cxn ang="0">
                  <a:pos x="T10" y="T11"/>
                </a:cxn>
                <a:cxn ang="0">
                  <a:pos x="T12" y="T13"/>
                </a:cxn>
              </a:cxnLst>
              <a:rect l="0" t="0" r="r" b="b"/>
              <a:pathLst>
                <a:path w="81" h="60">
                  <a:moveTo>
                    <a:pt x="46" y="7"/>
                  </a:moveTo>
                  <a:cubicBezTo>
                    <a:pt x="35" y="0"/>
                    <a:pt x="27" y="2"/>
                    <a:pt x="19" y="7"/>
                  </a:cubicBezTo>
                  <a:cubicBezTo>
                    <a:pt x="14" y="22"/>
                    <a:pt x="8" y="50"/>
                    <a:pt x="0" y="60"/>
                  </a:cubicBezTo>
                  <a:lnTo>
                    <a:pt x="81" y="60"/>
                  </a:lnTo>
                  <a:cubicBezTo>
                    <a:pt x="81" y="58"/>
                    <a:pt x="81" y="57"/>
                    <a:pt x="81" y="55"/>
                  </a:cubicBezTo>
                  <a:cubicBezTo>
                    <a:pt x="81" y="42"/>
                    <a:pt x="75" y="31"/>
                    <a:pt x="65" y="21"/>
                  </a:cubicBezTo>
                  <a:cubicBezTo>
                    <a:pt x="60" y="15"/>
                    <a:pt x="53" y="11"/>
                    <a:pt x="46" y="7"/>
                  </a:cubicBezTo>
                  <a:close/>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Freeform 794"/>
            <p:cNvSpPr>
              <a:spLocks/>
            </p:cNvSpPr>
            <p:nvPr/>
          </p:nvSpPr>
          <p:spPr bwMode="auto">
            <a:xfrm>
              <a:off x="8826501" y="6751638"/>
              <a:ext cx="276225" cy="22225"/>
            </a:xfrm>
            <a:custGeom>
              <a:avLst/>
              <a:gdLst>
                <a:gd name="T0" fmla="*/ 244 w 254"/>
                <a:gd name="T1" fmla="*/ 20 h 21"/>
                <a:gd name="T2" fmla="*/ 10 w 254"/>
                <a:gd name="T3" fmla="*/ 21 h 21"/>
                <a:gd name="T4" fmla="*/ 0 w 254"/>
                <a:gd name="T5" fmla="*/ 11 h 21"/>
                <a:gd name="T6" fmla="*/ 10 w 254"/>
                <a:gd name="T7" fmla="*/ 1 h 21"/>
                <a:gd name="T8" fmla="*/ 244 w 254"/>
                <a:gd name="T9" fmla="*/ 0 h 21"/>
                <a:gd name="T10" fmla="*/ 254 w 254"/>
                <a:gd name="T11" fmla="*/ 10 h 21"/>
                <a:gd name="T12" fmla="*/ 244 w 254"/>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254" h="21">
                  <a:moveTo>
                    <a:pt x="244" y="20"/>
                  </a:moveTo>
                  <a:lnTo>
                    <a:pt x="10" y="21"/>
                  </a:lnTo>
                  <a:cubicBezTo>
                    <a:pt x="5" y="21"/>
                    <a:pt x="0" y="16"/>
                    <a:pt x="0" y="11"/>
                  </a:cubicBezTo>
                  <a:cubicBezTo>
                    <a:pt x="0" y="5"/>
                    <a:pt x="4" y="1"/>
                    <a:pt x="10" y="1"/>
                  </a:cubicBezTo>
                  <a:lnTo>
                    <a:pt x="244" y="0"/>
                  </a:lnTo>
                  <a:cubicBezTo>
                    <a:pt x="249" y="0"/>
                    <a:pt x="254" y="4"/>
                    <a:pt x="254" y="10"/>
                  </a:cubicBezTo>
                  <a:cubicBezTo>
                    <a:pt x="254" y="15"/>
                    <a:pt x="249" y="20"/>
                    <a:pt x="244" y="20"/>
                  </a:cubicBezTo>
                  <a:close/>
                </a:path>
              </a:pathLst>
            </a:custGeom>
            <a:solidFill>
              <a:srgbClr val="91A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Freeform 795"/>
            <p:cNvSpPr>
              <a:spLocks/>
            </p:cNvSpPr>
            <p:nvPr/>
          </p:nvSpPr>
          <p:spPr bwMode="auto">
            <a:xfrm>
              <a:off x="8799513" y="6632575"/>
              <a:ext cx="220663" cy="131763"/>
            </a:xfrm>
            <a:custGeom>
              <a:avLst/>
              <a:gdLst>
                <a:gd name="T0" fmla="*/ 205 w 205"/>
                <a:gd name="T1" fmla="*/ 67 h 121"/>
                <a:gd name="T2" fmla="*/ 183 w 205"/>
                <a:gd name="T3" fmla="*/ 97 h 121"/>
                <a:gd name="T4" fmla="*/ 174 w 205"/>
                <a:gd name="T5" fmla="*/ 112 h 121"/>
                <a:gd name="T6" fmla="*/ 170 w 205"/>
                <a:gd name="T7" fmla="*/ 120 h 121"/>
                <a:gd name="T8" fmla="*/ 96 w 205"/>
                <a:gd name="T9" fmla="*/ 120 h 121"/>
                <a:gd name="T10" fmla="*/ 96 w 205"/>
                <a:gd name="T11" fmla="*/ 121 h 121"/>
                <a:gd name="T12" fmla="*/ 0 w 205"/>
                <a:gd name="T13" fmla="*/ 121 h 121"/>
                <a:gd name="T14" fmla="*/ 2 w 205"/>
                <a:gd name="T15" fmla="*/ 113 h 121"/>
                <a:gd name="T16" fmla="*/ 4 w 205"/>
                <a:gd name="T17" fmla="*/ 102 h 121"/>
                <a:gd name="T18" fmla="*/ 8 w 205"/>
                <a:gd name="T19" fmla="*/ 79 h 121"/>
                <a:gd name="T20" fmla="*/ 10 w 205"/>
                <a:gd name="T21" fmla="*/ 66 h 121"/>
                <a:gd name="T22" fmla="*/ 14 w 205"/>
                <a:gd name="T23" fmla="*/ 46 h 121"/>
                <a:gd name="T24" fmla="*/ 17 w 205"/>
                <a:gd name="T25" fmla="*/ 29 h 121"/>
                <a:gd name="T26" fmla="*/ 98 w 205"/>
                <a:gd name="T27" fmla="*/ 0 h 121"/>
                <a:gd name="T28" fmla="*/ 205 w 205"/>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121">
                  <a:moveTo>
                    <a:pt x="205" y="67"/>
                  </a:moveTo>
                  <a:cubicBezTo>
                    <a:pt x="198" y="75"/>
                    <a:pt x="190" y="86"/>
                    <a:pt x="183" y="97"/>
                  </a:cubicBezTo>
                  <a:cubicBezTo>
                    <a:pt x="179" y="102"/>
                    <a:pt x="176" y="107"/>
                    <a:pt x="174" y="112"/>
                  </a:cubicBezTo>
                  <a:cubicBezTo>
                    <a:pt x="172" y="115"/>
                    <a:pt x="171" y="118"/>
                    <a:pt x="170" y="120"/>
                  </a:cubicBezTo>
                  <a:lnTo>
                    <a:pt x="96" y="120"/>
                  </a:lnTo>
                  <a:lnTo>
                    <a:pt x="96" y="121"/>
                  </a:lnTo>
                  <a:lnTo>
                    <a:pt x="0" y="121"/>
                  </a:lnTo>
                  <a:lnTo>
                    <a:pt x="2" y="113"/>
                  </a:lnTo>
                  <a:lnTo>
                    <a:pt x="4" y="102"/>
                  </a:lnTo>
                  <a:lnTo>
                    <a:pt x="8" y="79"/>
                  </a:lnTo>
                  <a:lnTo>
                    <a:pt x="10" y="66"/>
                  </a:lnTo>
                  <a:lnTo>
                    <a:pt x="14" y="46"/>
                  </a:lnTo>
                  <a:lnTo>
                    <a:pt x="17" y="29"/>
                  </a:lnTo>
                  <a:lnTo>
                    <a:pt x="98" y="0"/>
                  </a:lnTo>
                  <a:cubicBezTo>
                    <a:pt x="128" y="29"/>
                    <a:pt x="204" y="66"/>
                    <a:pt x="205" y="67"/>
                  </a:cubicBezTo>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Freeform 796"/>
            <p:cNvSpPr>
              <a:spLocks/>
            </p:cNvSpPr>
            <p:nvPr/>
          </p:nvSpPr>
          <p:spPr bwMode="auto">
            <a:xfrm>
              <a:off x="8972551" y="6705600"/>
              <a:ext cx="87313" cy="57150"/>
            </a:xfrm>
            <a:custGeom>
              <a:avLst/>
              <a:gdLst>
                <a:gd name="T0" fmla="*/ 45 w 81"/>
                <a:gd name="T1" fmla="*/ 0 h 53"/>
                <a:gd name="T2" fmla="*/ 0 w 81"/>
                <a:gd name="T3" fmla="*/ 53 h 53"/>
                <a:gd name="T4" fmla="*/ 80 w 81"/>
                <a:gd name="T5" fmla="*/ 53 h 53"/>
                <a:gd name="T6" fmla="*/ 81 w 81"/>
                <a:gd name="T7" fmla="*/ 48 h 53"/>
                <a:gd name="T8" fmla="*/ 65 w 81"/>
                <a:gd name="T9" fmla="*/ 14 h 53"/>
                <a:gd name="T10" fmla="*/ 45 w 81"/>
                <a:gd name="T11" fmla="*/ 0 h 53"/>
              </a:gdLst>
              <a:ahLst/>
              <a:cxnLst>
                <a:cxn ang="0">
                  <a:pos x="T0" y="T1"/>
                </a:cxn>
                <a:cxn ang="0">
                  <a:pos x="T2" y="T3"/>
                </a:cxn>
                <a:cxn ang="0">
                  <a:pos x="T4" y="T5"/>
                </a:cxn>
                <a:cxn ang="0">
                  <a:pos x="T6" y="T7"/>
                </a:cxn>
                <a:cxn ang="0">
                  <a:pos x="T8" y="T9"/>
                </a:cxn>
                <a:cxn ang="0">
                  <a:pos x="T10" y="T11"/>
                </a:cxn>
              </a:cxnLst>
              <a:rect l="0" t="0" r="r" b="b"/>
              <a:pathLst>
                <a:path w="81" h="53">
                  <a:moveTo>
                    <a:pt x="45" y="0"/>
                  </a:moveTo>
                  <a:cubicBezTo>
                    <a:pt x="19" y="14"/>
                    <a:pt x="3" y="37"/>
                    <a:pt x="0" y="53"/>
                  </a:cubicBezTo>
                  <a:lnTo>
                    <a:pt x="80" y="53"/>
                  </a:lnTo>
                  <a:cubicBezTo>
                    <a:pt x="81" y="51"/>
                    <a:pt x="81" y="50"/>
                    <a:pt x="81" y="48"/>
                  </a:cubicBezTo>
                  <a:cubicBezTo>
                    <a:pt x="81" y="35"/>
                    <a:pt x="75" y="24"/>
                    <a:pt x="65" y="14"/>
                  </a:cubicBezTo>
                  <a:cubicBezTo>
                    <a:pt x="59" y="9"/>
                    <a:pt x="53" y="4"/>
                    <a:pt x="45" y="0"/>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Freeform 797"/>
            <p:cNvSpPr>
              <a:spLocks/>
            </p:cNvSpPr>
            <p:nvPr/>
          </p:nvSpPr>
          <p:spPr bwMode="auto">
            <a:xfrm>
              <a:off x="8810626" y="6610350"/>
              <a:ext cx="111125" cy="106363"/>
            </a:xfrm>
            <a:custGeom>
              <a:avLst/>
              <a:gdLst>
                <a:gd name="T0" fmla="*/ 0 w 104"/>
                <a:gd name="T1" fmla="*/ 83 h 98"/>
                <a:gd name="T2" fmla="*/ 4 w 104"/>
                <a:gd name="T3" fmla="*/ 63 h 98"/>
                <a:gd name="T4" fmla="*/ 7 w 104"/>
                <a:gd name="T5" fmla="*/ 46 h 98"/>
                <a:gd name="T6" fmla="*/ 85 w 104"/>
                <a:gd name="T7" fmla="*/ 0 h 98"/>
                <a:gd name="T8" fmla="*/ 104 w 104"/>
                <a:gd name="T9" fmla="*/ 24 h 98"/>
                <a:gd name="T10" fmla="*/ 0 w 104"/>
                <a:gd name="T11" fmla="*/ 83 h 98"/>
              </a:gdLst>
              <a:ahLst/>
              <a:cxnLst>
                <a:cxn ang="0">
                  <a:pos x="T0" y="T1"/>
                </a:cxn>
                <a:cxn ang="0">
                  <a:pos x="T2" y="T3"/>
                </a:cxn>
                <a:cxn ang="0">
                  <a:pos x="T4" y="T5"/>
                </a:cxn>
                <a:cxn ang="0">
                  <a:pos x="T6" y="T7"/>
                </a:cxn>
                <a:cxn ang="0">
                  <a:pos x="T8" y="T9"/>
                </a:cxn>
                <a:cxn ang="0">
                  <a:pos x="T10" y="T11"/>
                </a:cxn>
              </a:cxnLst>
              <a:rect l="0" t="0" r="r" b="b"/>
              <a:pathLst>
                <a:path w="104" h="98">
                  <a:moveTo>
                    <a:pt x="0" y="83"/>
                  </a:moveTo>
                  <a:lnTo>
                    <a:pt x="4" y="63"/>
                  </a:lnTo>
                  <a:lnTo>
                    <a:pt x="7" y="46"/>
                  </a:lnTo>
                  <a:lnTo>
                    <a:pt x="85" y="0"/>
                  </a:lnTo>
                  <a:lnTo>
                    <a:pt x="104" y="24"/>
                  </a:lnTo>
                  <a:cubicBezTo>
                    <a:pt x="104" y="24"/>
                    <a:pt x="25" y="98"/>
                    <a:pt x="0" y="83"/>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Freeform 798"/>
            <p:cNvSpPr>
              <a:spLocks/>
            </p:cNvSpPr>
            <p:nvPr/>
          </p:nvSpPr>
          <p:spPr bwMode="auto">
            <a:xfrm>
              <a:off x="8915401" y="6626225"/>
              <a:ext cx="53975" cy="33338"/>
            </a:xfrm>
            <a:custGeom>
              <a:avLst/>
              <a:gdLst>
                <a:gd name="T0" fmla="*/ 8 w 50"/>
                <a:gd name="T1" fmla="*/ 31 h 31"/>
                <a:gd name="T2" fmla="*/ 4 w 50"/>
                <a:gd name="T3" fmla="*/ 30 h 31"/>
                <a:gd name="T4" fmla="*/ 2 w 50"/>
                <a:gd name="T5" fmla="*/ 21 h 31"/>
                <a:gd name="T6" fmla="*/ 45 w 50"/>
                <a:gd name="T7" fmla="*/ 9 h 31"/>
                <a:gd name="T8" fmla="*/ 48 w 50"/>
                <a:gd name="T9" fmla="*/ 18 h 31"/>
                <a:gd name="T10" fmla="*/ 39 w 50"/>
                <a:gd name="T11" fmla="*/ 20 h 31"/>
                <a:gd name="T12" fmla="*/ 13 w 50"/>
                <a:gd name="T13" fmla="*/ 27 h 31"/>
                <a:gd name="T14" fmla="*/ 8 w 5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1">
                  <a:moveTo>
                    <a:pt x="8" y="31"/>
                  </a:moveTo>
                  <a:lnTo>
                    <a:pt x="4" y="30"/>
                  </a:lnTo>
                  <a:cubicBezTo>
                    <a:pt x="1" y="28"/>
                    <a:pt x="0" y="24"/>
                    <a:pt x="2" y="21"/>
                  </a:cubicBezTo>
                  <a:cubicBezTo>
                    <a:pt x="11" y="6"/>
                    <a:pt x="30" y="0"/>
                    <a:pt x="45" y="9"/>
                  </a:cubicBezTo>
                  <a:cubicBezTo>
                    <a:pt x="49" y="11"/>
                    <a:pt x="50" y="15"/>
                    <a:pt x="48" y="18"/>
                  </a:cubicBezTo>
                  <a:cubicBezTo>
                    <a:pt x="46" y="21"/>
                    <a:pt x="42" y="22"/>
                    <a:pt x="39" y="20"/>
                  </a:cubicBezTo>
                  <a:cubicBezTo>
                    <a:pt x="30" y="15"/>
                    <a:pt x="18" y="18"/>
                    <a:pt x="13" y="27"/>
                  </a:cubicBezTo>
                  <a:cubicBezTo>
                    <a:pt x="12" y="29"/>
                    <a:pt x="10" y="31"/>
                    <a:pt x="8" y="31"/>
                  </a:cubicBezTo>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Freeform 799"/>
            <p:cNvSpPr>
              <a:spLocks/>
            </p:cNvSpPr>
            <p:nvPr/>
          </p:nvSpPr>
          <p:spPr bwMode="auto">
            <a:xfrm>
              <a:off x="8918576" y="6630988"/>
              <a:ext cx="46038" cy="23813"/>
            </a:xfrm>
            <a:custGeom>
              <a:avLst/>
              <a:gdLst>
                <a:gd name="T0" fmla="*/ 4 w 42"/>
                <a:gd name="T1" fmla="*/ 23 h 23"/>
                <a:gd name="T2" fmla="*/ 2 w 42"/>
                <a:gd name="T3" fmla="*/ 23 h 23"/>
                <a:gd name="T4" fmla="*/ 1 w 42"/>
                <a:gd name="T5" fmla="*/ 18 h 23"/>
                <a:gd name="T6" fmla="*/ 40 w 42"/>
                <a:gd name="T7" fmla="*/ 8 h 23"/>
                <a:gd name="T8" fmla="*/ 41 w 42"/>
                <a:gd name="T9" fmla="*/ 12 h 23"/>
                <a:gd name="T10" fmla="*/ 36 w 42"/>
                <a:gd name="T11" fmla="*/ 14 h 23"/>
                <a:gd name="T12" fmla="*/ 6 w 42"/>
                <a:gd name="T13" fmla="*/ 22 h 23"/>
                <a:gd name="T14" fmla="*/ 4 w 4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3">
                  <a:moveTo>
                    <a:pt x="4" y="23"/>
                  </a:moveTo>
                  <a:lnTo>
                    <a:pt x="2" y="23"/>
                  </a:lnTo>
                  <a:cubicBezTo>
                    <a:pt x="0" y="22"/>
                    <a:pt x="0" y="20"/>
                    <a:pt x="1" y="18"/>
                  </a:cubicBezTo>
                  <a:cubicBezTo>
                    <a:pt x="9" y="5"/>
                    <a:pt x="26" y="0"/>
                    <a:pt x="40" y="8"/>
                  </a:cubicBezTo>
                  <a:cubicBezTo>
                    <a:pt x="41" y="9"/>
                    <a:pt x="42" y="11"/>
                    <a:pt x="41" y="12"/>
                  </a:cubicBezTo>
                  <a:cubicBezTo>
                    <a:pt x="40" y="14"/>
                    <a:pt x="38" y="15"/>
                    <a:pt x="36" y="14"/>
                  </a:cubicBezTo>
                  <a:cubicBezTo>
                    <a:pt x="26" y="8"/>
                    <a:pt x="13" y="11"/>
                    <a:pt x="6" y="22"/>
                  </a:cubicBezTo>
                  <a:lnTo>
                    <a:pt x="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Freeform 800"/>
            <p:cNvSpPr>
              <a:spLocks/>
            </p:cNvSpPr>
            <p:nvPr/>
          </p:nvSpPr>
          <p:spPr bwMode="auto">
            <a:xfrm>
              <a:off x="8943976" y="6646863"/>
              <a:ext cx="53975" cy="31750"/>
            </a:xfrm>
            <a:custGeom>
              <a:avLst/>
              <a:gdLst>
                <a:gd name="T0" fmla="*/ 8 w 50"/>
                <a:gd name="T1" fmla="*/ 30 h 30"/>
                <a:gd name="T2" fmla="*/ 5 w 50"/>
                <a:gd name="T3" fmla="*/ 29 h 30"/>
                <a:gd name="T4" fmla="*/ 2 w 50"/>
                <a:gd name="T5" fmla="*/ 20 h 30"/>
                <a:gd name="T6" fmla="*/ 46 w 50"/>
                <a:gd name="T7" fmla="*/ 9 h 30"/>
                <a:gd name="T8" fmla="*/ 48 w 50"/>
                <a:gd name="T9" fmla="*/ 18 h 30"/>
                <a:gd name="T10" fmla="*/ 39 w 50"/>
                <a:gd name="T11" fmla="*/ 20 h 30"/>
                <a:gd name="T12" fmla="*/ 13 w 50"/>
                <a:gd name="T13" fmla="*/ 27 h 30"/>
                <a:gd name="T14" fmla="*/ 8 w 5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0">
                  <a:moveTo>
                    <a:pt x="8" y="30"/>
                  </a:moveTo>
                  <a:lnTo>
                    <a:pt x="5" y="29"/>
                  </a:lnTo>
                  <a:cubicBezTo>
                    <a:pt x="1" y="28"/>
                    <a:pt x="0" y="24"/>
                    <a:pt x="2" y="20"/>
                  </a:cubicBezTo>
                  <a:cubicBezTo>
                    <a:pt x="11" y="5"/>
                    <a:pt x="30" y="0"/>
                    <a:pt x="46" y="9"/>
                  </a:cubicBezTo>
                  <a:cubicBezTo>
                    <a:pt x="49" y="11"/>
                    <a:pt x="50" y="15"/>
                    <a:pt x="48" y="18"/>
                  </a:cubicBezTo>
                  <a:cubicBezTo>
                    <a:pt x="46" y="21"/>
                    <a:pt x="42" y="22"/>
                    <a:pt x="39" y="20"/>
                  </a:cubicBezTo>
                  <a:cubicBezTo>
                    <a:pt x="30" y="15"/>
                    <a:pt x="19" y="18"/>
                    <a:pt x="13" y="27"/>
                  </a:cubicBezTo>
                  <a:cubicBezTo>
                    <a:pt x="12" y="29"/>
                    <a:pt x="10" y="30"/>
                    <a:pt x="8" y="30"/>
                  </a:cubicBezTo>
                  <a:close/>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Freeform 801"/>
            <p:cNvSpPr>
              <a:spLocks/>
            </p:cNvSpPr>
            <p:nvPr/>
          </p:nvSpPr>
          <p:spPr bwMode="auto">
            <a:xfrm>
              <a:off x="8948738" y="6651625"/>
              <a:ext cx="44450" cy="23813"/>
            </a:xfrm>
            <a:custGeom>
              <a:avLst/>
              <a:gdLst>
                <a:gd name="T0" fmla="*/ 4 w 42"/>
                <a:gd name="T1" fmla="*/ 23 h 23"/>
                <a:gd name="T2" fmla="*/ 2 w 42"/>
                <a:gd name="T3" fmla="*/ 23 h 23"/>
                <a:gd name="T4" fmla="*/ 1 w 42"/>
                <a:gd name="T5" fmla="*/ 18 h 23"/>
                <a:gd name="T6" fmla="*/ 40 w 42"/>
                <a:gd name="T7" fmla="*/ 8 h 23"/>
                <a:gd name="T8" fmla="*/ 41 w 42"/>
                <a:gd name="T9" fmla="*/ 12 h 23"/>
                <a:gd name="T10" fmla="*/ 37 w 42"/>
                <a:gd name="T11" fmla="*/ 13 h 23"/>
                <a:gd name="T12" fmla="*/ 7 w 42"/>
                <a:gd name="T13" fmla="*/ 21 h 23"/>
                <a:gd name="T14" fmla="*/ 4 w 4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3">
                  <a:moveTo>
                    <a:pt x="4" y="23"/>
                  </a:moveTo>
                  <a:lnTo>
                    <a:pt x="2" y="23"/>
                  </a:lnTo>
                  <a:cubicBezTo>
                    <a:pt x="1" y="22"/>
                    <a:pt x="0" y="20"/>
                    <a:pt x="1" y="18"/>
                  </a:cubicBezTo>
                  <a:cubicBezTo>
                    <a:pt x="9" y="4"/>
                    <a:pt x="26" y="0"/>
                    <a:pt x="40" y="8"/>
                  </a:cubicBezTo>
                  <a:cubicBezTo>
                    <a:pt x="42" y="9"/>
                    <a:pt x="42" y="11"/>
                    <a:pt x="41" y="12"/>
                  </a:cubicBezTo>
                  <a:cubicBezTo>
                    <a:pt x="40" y="14"/>
                    <a:pt x="38" y="14"/>
                    <a:pt x="37" y="13"/>
                  </a:cubicBezTo>
                  <a:cubicBezTo>
                    <a:pt x="26" y="7"/>
                    <a:pt x="13" y="11"/>
                    <a:pt x="7" y="21"/>
                  </a:cubicBezTo>
                  <a:lnTo>
                    <a:pt x="4" y="2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Freeform 802"/>
            <p:cNvSpPr>
              <a:spLocks/>
            </p:cNvSpPr>
            <p:nvPr/>
          </p:nvSpPr>
          <p:spPr bwMode="auto">
            <a:xfrm>
              <a:off x="8969376" y="6667500"/>
              <a:ext cx="53975" cy="31750"/>
            </a:xfrm>
            <a:custGeom>
              <a:avLst/>
              <a:gdLst>
                <a:gd name="T0" fmla="*/ 8 w 50"/>
                <a:gd name="T1" fmla="*/ 30 h 30"/>
                <a:gd name="T2" fmla="*/ 4 w 50"/>
                <a:gd name="T3" fmla="*/ 29 h 30"/>
                <a:gd name="T4" fmla="*/ 2 w 50"/>
                <a:gd name="T5" fmla="*/ 21 h 30"/>
                <a:gd name="T6" fmla="*/ 46 w 50"/>
                <a:gd name="T7" fmla="*/ 9 h 30"/>
                <a:gd name="T8" fmla="*/ 48 w 50"/>
                <a:gd name="T9" fmla="*/ 18 h 30"/>
                <a:gd name="T10" fmla="*/ 39 w 50"/>
                <a:gd name="T11" fmla="*/ 20 h 30"/>
                <a:gd name="T12" fmla="*/ 13 w 50"/>
                <a:gd name="T13" fmla="*/ 27 h 30"/>
                <a:gd name="T14" fmla="*/ 8 w 5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0">
                  <a:moveTo>
                    <a:pt x="8" y="30"/>
                  </a:moveTo>
                  <a:lnTo>
                    <a:pt x="4" y="29"/>
                  </a:lnTo>
                  <a:cubicBezTo>
                    <a:pt x="1" y="28"/>
                    <a:pt x="0" y="24"/>
                    <a:pt x="2" y="21"/>
                  </a:cubicBezTo>
                  <a:cubicBezTo>
                    <a:pt x="11" y="5"/>
                    <a:pt x="30" y="0"/>
                    <a:pt x="46" y="9"/>
                  </a:cubicBezTo>
                  <a:cubicBezTo>
                    <a:pt x="49" y="11"/>
                    <a:pt x="50" y="15"/>
                    <a:pt x="48" y="18"/>
                  </a:cubicBezTo>
                  <a:cubicBezTo>
                    <a:pt x="46" y="21"/>
                    <a:pt x="42" y="22"/>
                    <a:pt x="39" y="20"/>
                  </a:cubicBezTo>
                  <a:cubicBezTo>
                    <a:pt x="30" y="15"/>
                    <a:pt x="19" y="18"/>
                    <a:pt x="13" y="27"/>
                  </a:cubicBezTo>
                  <a:cubicBezTo>
                    <a:pt x="12" y="29"/>
                    <a:pt x="10" y="30"/>
                    <a:pt x="8" y="30"/>
                  </a:cubicBezTo>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Freeform 803"/>
            <p:cNvSpPr>
              <a:spLocks/>
            </p:cNvSpPr>
            <p:nvPr/>
          </p:nvSpPr>
          <p:spPr bwMode="auto">
            <a:xfrm>
              <a:off x="8974138" y="6672263"/>
              <a:ext cx="46038" cy="23813"/>
            </a:xfrm>
            <a:custGeom>
              <a:avLst/>
              <a:gdLst>
                <a:gd name="T0" fmla="*/ 4 w 42"/>
                <a:gd name="T1" fmla="*/ 23 h 23"/>
                <a:gd name="T2" fmla="*/ 2 w 42"/>
                <a:gd name="T3" fmla="*/ 23 h 23"/>
                <a:gd name="T4" fmla="*/ 1 w 42"/>
                <a:gd name="T5" fmla="*/ 18 h 23"/>
                <a:gd name="T6" fmla="*/ 40 w 42"/>
                <a:gd name="T7" fmla="*/ 8 h 23"/>
                <a:gd name="T8" fmla="*/ 41 w 42"/>
                <a:gd name="T9" fmla="*/ 12 h 23"/>
                <a:gd name="T10" fmla="*/ 37 w 42"/>
                <a:gd name="T11" fmla="*/ 13 h 23"/>
                <a:gd name="T12" fmla="*/ 7 w 42"/>
                <a:gd name="T13" fmla="*/ 21 h 23"/>
                <a:gd name="T14" fmla="*/ 4 w 42"/>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3">
                  <a:moveTo>
                    <a:pt x="4" y="23"/>
                  </a:moveTo>
                  <a:lnTo>
                    <a:pt x="2" y="23"/>
                  </a:lnTo>
                  <a:cubicBezTo>
                    <a:pt x="1" y="22"/>
                    <a:pt x="0" y="20"/>
                    <a:pt x="1" y="18"/>
                  </a:cubicBezTo>
                  <a:cubicBezTo>
                    <a:pt x="9" y="5"/>
                    <a:pt x="26" y="0"/>
                    <a:pt x="40" y="8"/>
                  </a:cubicBezTo>
                  <a:cubicBezTo>
                    <a:pt x="41" y="9"/>
                    <a:pt x="42" y="11"/>
                    <a:pt x="41" y="12"/>
                  </a:cubicBezTo>
                  <a:cubicBezTo>
                    <a:pt x="40" y="14"/>
                    <a:pt x="38" y="14"/>
                    <a:pt x="37" y="13"/>
                  </a:cubicBezTo>
                  <a:cubicBezTo>
                    <a:pt x="26" y="7"/>
                    <a:pt x="13" y="11"/>
                    <a:pt x="7" y="21"/>
                  </a:cubicBezTo>
                  <a:lnTo>
                    <a:pt x="4" y="2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Freeform 804"/>
            <p:cNvSpPr>
              <a:spLocks/>
            </p:cNvSpPr>
            <p:nvPr/>
          </p:nvSpPr>
          <p:spPr bwMode="auto">
            <a:xfrm>
              <a:off x="8799513" y="6683375"/>
              <a:ext cx="146050" cy="80963"/>
            </a:xfrm>
            <a:custGeom>
              <a:avLst/>
              <a:gdLst>
                <a:gd name="T0" fmla="*/ 120 w 135"/>
                <a:gd name="T1" fmla="*/ 66 h 74"/>
                <a:gd name="T2" fmla="*/ 114 w 135"/>
                <a:gd name="T3" fmla="*/ 73 h 74"/>
                <a:gd name="T4" fmla="*/ 96 w 135"/>
                <a:gd name="T5" fmla="*/ 73 h 74"/>
                <a:gd name="T6" fmla="*/ 96 w 135"/>
                <a:gd name="T7" fmla="*/ 74 h 74"/>
                <a:gd name="T8" fmla="*/ 0 w 135"/>
                <a:gd name="T9" fmla="*/ 74 h 74"/>
                <a:gd name="T10" fmla="*/ 2 w 135"/>
                <a:gd name="T11" fmla="*/ 66 h 74"/>
                <a:gd name="T12" fmla="*/ 4 w 135"/>
                <a:gd name="T13" fmla="*/ 55 h 74"/>
                <a:gd name="T14" fmla="*/ 12 w 135"/>
                <a:gd name="T15" fmla="*/ 48 h 74"/>
                <a:gd name="T16" fmla="*/ 68 w 135"/>
                <a:gd name="T17" fmla="*/ 14 h 74"/>
                <a:gd name="T18" fmla="*/ 130 w 135"/>
                <a:gd name="T19" fmla="*/ 13 h 74"/>
                <a:gd name="T20" fmla="*/ 134 w 135"/>
                <a:gd name="T21" fmla="*/ 24 h 74"/>
                <a:gd name="T22" fmla="*/ 120 w 135"/>
                <a:gd name="T23"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74">
                  <a:moveTo>
                    <a:pt x="120" y="66"/>
                  </a:moveTo>
                  <a:cubicBezTo>
                    <a:pt x="118" y="68"/>
                    <a:pt x="116" y="71"/>
                    <a:pt x="114" y="73"/>
                  </a:cubicBezTo>
                  <a:lnTo>
                    <a:pt x="96" y="73"/>
                  </a:lnTo>
                  <a:lnTo>
                    <a:pt x="96" y="74"/>
                  </a:lnTo>
                  <a:lnTo>
                    <a:pt x="0" y="74"/>
                  </a:lnTo>
                  <a:lnTo>
                    <a:pt x="2" y="66"/>
                  </a:lnTo>
                  <a:lnTo>
                    <a:pt x="4" y="55"/>
                  </a:lnTo>
                  <a:cubicBezTo>
                    <a:pt x="6" y="52"/>
                    <a:pt x="9" y="50"/>
                    <a:pt x="12" y="48"/>
                  </a:cubicBezTo>
                  <a:cubicBezTo>
                    <a:pt x="31" y="33"/>
                    <a:pt x="51" y="21"/>
                    <a:pt x="68" y="14"/>
                  </a:cubicBezTo>
                  <a:cubicBezTo>
                    <a:pt x="96" y="2"/>
                    <a:pt x="120" y="0"/>
                    <a:pt x="130" y="13"/>
                  </a:cubicBezTo>
                  <a:cubicBezTo>
                    <a:pt x="132" y="16"/>
                    <a:pt x="134" y="20"/>
                    <a:pt x="134" y="24"/>
                  </a:cubicBezTo>
                  <a:cubicBezTo>
                    <a:pt x="135" y="35"/>
                    <a:pt x="130" y="50"/>
                    <a:pt x="120" y="66"/>
                  </a:cubicBezTo>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Freeform 805"/>
            <p:cNvSpPr>
              <a:spLocks/>
            </p:cNvSpPr>
            <p:nvPr/>
          </p:nvSpPr>
          <p:spPr bwMode="auto">
            <a:xfrm>
              <a:off x="8816976" y="6632575"/>
              <a:ext cx="77788" cy="63500"/>
            </a:xfrm>
            <a:custGeom>
              <a:avLst/>
              <a:gdLst>
                <a:gd name="T0" fmla="*/ 3 w 72"/>
                <a:gd name="T1" fmla="*/ 37 h 58"/>
                <a:gd name="T2" fmla="*/ 0 w 72"/>
                <a:gd name="T3" fmla="*/ 58 h 58"/>
                <a:gd name="T4" fmla="*/ 41 w 72"/>
                <a:gd name="T5" fmla="*/ 38 h 58"/>
                <a:gd name="T6" fmla="*/ 72 w 72"/>
                <a:gd name="T7" fmla="*/ 14 h 58"/>
                <a:gd name="T8" fmla="*/ 63 w 72"/>
                <a:gd name="T9" fmla="*/ 0 h 58"/>
                <a:gd name="T10" fmla="*/ 3 w 72"/>
                <a:gd name="T11" fmla="*/ 37 h 58"/>
              </a:gdLst>
              <a:ahLst/>
              <a:cxnLst>
                <a:cxn ang="0">
                  <a:pos x="T0" y="T1"/>
                </a:cxn>
                <a:cxn ang="0">
                  <a:pos x="T2" y="T3"/>
                </a:cxn>
                <a:cxn ang="0">
                  <a:pos x="T4" y="T5"/>
                </a:cxn>
                <a:cxn ang="0">
                  <a:pos x="T6" y="T7"/>
                </a:cxn>
                <a:cxn ang="0">
                  <a:pos x="T8" y="T9"/>
                </a:cxn>
                <a:cxn ang="0">
                  <a:pos x="T10" y="T11"/>
                </a:cxn>
              </a:cxnLst>
              <a:rect l="0" t="0" r="r" b="b"/>
              <a:pathLst>
                <a:path w="72" h="58">
                  <a:moveTo>
                    <a:pt x="3" y="37"/>
                  </a:moveTo>
                  <a:lnTo>
                    <a:pt x="0" y="58"/>
                  </a:lnTo>
                  <a:cubicBezTo>
                    <a:pt x="0" y="58"/>
                    <a:pt x="18" y="54"/>
                    <a:pt x="41" y="38"/>
                  </a:cubicBezTo>
                  <a:cubicBezTo>
                    <a:pt x="63" y="22"/>
                    <a:pt x="72" y="14"/>
                    <a:pt x="72" y="14"/>
                  </a:cubicBezTo>
                  <a:lnTo>
                    <a:pt x="63" y="0"/>
                  </a:lnTo>
                  <a:lnTo>
                    <a:pt x="3" y="37"/>
                  </a:lnTo>
                  <a:close/>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Freeform 806"/>
            <p:cNvSpPr>
              <a:spLocks/>
            </p:cNvSpPr>
            <p:nvPr/>
          </p:nvSpPr>
          <p:spPr bwMode="auto">
            <a:xfrm>
              <a:off x="8888413" y="6669088"/>
              <a:ext cx="3175" cy="3175"/>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2" y="2"/>
                    <a:pt x="3" y="1"/>
                    <a:pt x="3" y="0"/>
                  </a:cubicBezTo>
                  <a:cubicBezTo>
                    <a:pt x="3" y="1"/>
                    <a:pt x="2" y="2"/>
                    <a:pt x="0" y="3"/>
                  </a:cubicBezTo>
                  <a:close/>
                </a:path>
              </a:pathLst>
            </a:custGeom>
            <a:solidFill>
              <a:srgbClr val="F7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Freeform 807"/>
            <p:cNvSpPr>
              <a:spLocks/>
            </p:cNvSpPr>
            <p:nvPr/>
          </p:nvSpPr>
          <p:spPr bwMode="auto">
            <a:xfrm>
              <a:off x="8801101" y="6699250"/>
              <a:ext cx="209550" cy="55563"/>
            </a:xfrm>
            <a:custGeom>
              <a:avLst/>
              <a:gdLst>
                <a:gd name="T0" fmla="*/ 194 w 194"/>
                <a:gd name="T1" fmla="*/ 51 h 52"/>
                <a:gd name="T2" fmla="*/ 0 w 194"/>
                <a:gd name="T3" fmla="*/ 52 h 52"/>
                <a:gd name="T4" fmla="*/ 2 w 194"/>
                <a:gd name="T5" fmla="*/ 41 h 52"/>
                <a:gd name="T6" fmla="*/ 10 w 194"/>
                <a:gd name="T7" fmla="*/ 34 h 52"/>
                <a:gd name="T8" fmla="*/ 66 w 194"/>
                <a:gd name="T9" fmla="*/ 0 h 52"/>
                <a:gd name="T10" fmla="*/ 72 w 194"/>
                <a:gd name="T11" fmla="*/ 29 h 52"/>
                <a:gd name="T12" fmla="*/ 116 w 194"/>
                <a:gd name="T13" fmla="*/ 1 h 52"/>
                <a:gd name="T14" fmla="*/ 132 w 194"/>
                <a:gd name="T15" fmla="*/ 10 h 52"/>
                <a:gd name="T16" fmla="*/ 146 w 194"/>
                <a:gd name="T17" fmla="*/ 17 h 52"/>
                <a:gd name="T18" fmla="*/ 181 w 194"/>
                <a:gd name="T19" fmla="*/ 36 h 52"/>
                <a:gd name="T20" fmla="*/ 194 w 194"/>
                <a:gd name="T2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52">
                  <a:moveTo>
                    <a:pt x="194" y="51"/>
                  </a:moveTo>
                  <a:lnTo>
                    <a:pt x="0" y="52"/>
                  </a:lnTo>
                  <a:lnTo>
                    <a:pt x="2" y="41"/>
                  </a:lnTo>
                  <a:cubicBezTo>
                    <a:pt x="4" y="38"/>
                    <a:pt x="7" y="36"/>
                    <a:pt x="10" y="34"/>
                  </a:cubicBezTo>
                  <a:cubicBezTo>
                    <a:pt x="29" y="19"/>
                    <a:pt x="49" y="7"/>
                    <a:pt x="66" y="0"/>
                  </a:cubicBezTo>
                  <a:cubicBezTo>
                    <a:pt x="61" y="11"/>
                    <a:pt x="59" y="24"/>
                    <a:pt x="72" y="29"/>
                  </a:cubicBezTo>
                  <a:cubicBezTo>
                    <a:pt x="100" y="40"/>
                    <a:pt x="116" y="1"/>
                    <a:pt x="116" y="1"/>
                  </a:cubicBezTo>
                  <a:cubicBezTo>
                    <a:pt x="116" y="1"/>
                    <a:pt x="122" y="5"/>
                    <a:pt x="132" y="10"/>
                  </a:cubicBezTo>
                  <a:cubicBezTo>
                    <a:pt x="136" y="12"/>
                    <a:pt x="141" y="14"/>
                    <a:pt x="146" y="17"/>
                  </a:cubicBezTo>
                  <a:cubicBezTo>
                    <a:pt x="163" y="24"/>
                    <a:pt x="174" y="31"/>
                    <a:pt x="181" y="36"/>
                  </a:cubicBezTo>
                  <a:cubicBezTo>
                    <a:pt x="193" y="45"/>
                    <a:pt x="194" y="51"/>
                    <a:pt x="194" y="51"/>
                  </a:cubicBezTo>
                  <a:close/>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Freeform 809"/>
            <p:cNvSpPr>
              <a:spLocks/>
            </p:cNvSpPr>
            <p:nvPr/>
          </p:nvSpPr>
          <p:spPr bwMode="auto">
            <a:xfrm>
              <a:off x="8796338" y="6751638"/>
              <a:ext cx="273050" cy="22225"/>
            </a:xfrm>
            <a:custGeom>
              <a:avLst/>
              <a:gdLst>
                <a:gd name="T0" fmla="*/ 244 w 253"/>
                <a:gd name="T1" fmla="*/ 20 h 21"/>
                <a:gd name="T2" fmla="*/ 9 w 253"/>
                <a:gd name="T3" fmla="*/ 21 h 21"/>
                <a:gd name="T4" fmla="*/ 0 w 253"/>
                <a:gd name="T5" fmla="*/ 11 h 21"/>
                <a:gd name="T6" fmla="*/ 9 w 253"/>
                <a:gd name="T7" fmla="*/ 1 h 21"/>
                <a:gd name="T8" fmla="*/ 243 w 253"/>
                <a:gd name="T9" fmla="*/ 0 h 21"/>
                <a:gd name="T10" fmla="*/ 253 w 253"/>
                <a:gd name="T11" fmla="*/ 10 h 21"/>
                <a:gd name="T12" fmla="*/ 244 w 253"/>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253" h="21">
                  <a:moveTo>
                    <a:pt x="244" y="20"/>
                  </a:moveTo>
                  <a:lnTo>
                    <a:pt x="9" y="21"/>
                  </a:lnTo>
                  <a:cubicBezTo>
                    <a:pt x="4" y="21"/>
                    <a:pt x="0" y="16"/>
                    <a:pt x="0" y="11"/>
                  </a:cubicBezTo>
                  <a:cubicBezTo>
                    <a:pt x="0" y="5"/>
                    <a:pt x="4" y="1"/>
                    <a:pt x="9" y="1"/>
                  </a:cubicBezTo>
                  <a:lnTo>
                    <a:pt x="243" y="0"/>
                  </a:lnTo>
                  <a:cubicBezTo>
                    <a:pt x="249" y="0"/>
                    <a:pt x="253" y="4"/>
                    <a:pt x="253" y="10"/>
                  </a:cubicBezTo>
                  <a:cubicBezTo>
                    <a:pt x="253" y="15"/>
                    <a:pt x="249" y="20"/>
                    <a:pt x="244" y="20"/>
                  </a:cubicBezTo>
                  <a:close/>
                </a:path>
              </a:pathLst>
            </a:custGeom>
            <a:solidFill>
              <a:srgbClr val="BCC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Freeform 810"/>
            <p:cNvSpPr>
              <a:spLocks/>
            </p:cNvSpPr>
            <p:nvPr/>
          </p:nvSpPr>
          <p:spPr bwMode="auto">
            <a:xfrm>
              <a:off x="8736013" y="5356225"/>
              <a:ext cx="165100" cy="188913"/>
            </a:xfrm>
            <a:custGeom>
              <a:avLst/>
              <a:gdLst>
                <a:gd name="T0" fmla="*/ 153 w 153"/>
                <a:gd name="T1" fmla="*/ 10 h 174"/>
                <a:gd name="T2" fmla="*/ 57 w 153"/>
                <a:gd name="T3" fmla="*/ 170 h 174"/>
                <a:gd name="T4" fmla="*/ 7 w 153"/>
                <a:gd name="T5" fmla="*/ 1 h 174"/>
                <a:gd name="T6" fmla="*/ 80 w 153"/>
                <a:gd name="T7" fmla="*/ 1 h 174"/>
                <a:gd name="T8" fmla="*/ 72 w 153"/>
                <a:gd name="T9" fmla="*/ 1 h 174"/>
                <a:gd name="T10" fmla="*/ 153 w 153"/>
                <a:gd name="T11" fmla="*/ 10 h 174"/>
              </a:gdLst>
              <a:ahLst/>
              <a:cxnLst>
                <a:cxn ang="0">
                  <a:pos x="T0" y="T1"/>
                </a:cxn>
                <a:cxn ang="0">
                  <a:pos x="T2" y="T3"/>
                </a:cxn>
                <a:cxn ang="0">
                  <a:pos x="T4" y="T5"/>
                </a:cxn>
                <a:cxn ang="0">
                  <a:pos x="T6" y="T7"/>
                </a:cxn>
                <a:cxn ang="0">
                  <a:pos x="T8" y="T9"/>
                </a:cxn>
                <a:cxn ang="0">
                  <a:pos x="T10" y="T11"/>
                </a:cxn>
              </a:cxnLst>
              <a:rect l="0" t="0" r="r" b="b"/>
              <a:pathLst>
                <a:path w="153" h="174">
                  <a:moveTo>
                    <a:pt x="153" y="10"/>
                  </a:moveTo>
                  <a:cubicBezTo>
                    <a:pt x="145" y="76"/>
                    <a:pt x="98" y="174"/>
                    <a:pt x="57" y="170"/>
                  </a:cubicBezTo>
                  <a:cubicBezTo>
                    <a:pt x="18" y="165"/>
                    <a:pt x="0" y="56"/>
                    <a:pt x="7" y="1"/>
                  </a:cubicBezTo>
                  <a:cubicBezTo>
                    <a:pt x="29" y="0"/>
                    <a:pt x="54" y="1"/>
                    <a:pt x="80" y="1"/>
                  </a:cubicBezTo>
                  <a:lnTo>
                    <a:pt x="72" y="1"/>
                  </a:lnTo>
                  <a:cubicBezTo>
                    <a:pt x="90" y="1"/>
                    <a:pt x="121" y="4"/>
                    <a:pt x="153" y="10"/>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Freeform 811"/>
            <p:cNvSpPr>
              <a:spLocks/>
            </p:cNvSpPr>
            <p:nvPr/>
          </p:nvSpPr>
          <p:spPr bwMode="auto">
            <a:xfrm>
              <a:off x="8748713" y="5307013"/>
              <a:ext cx="142875" cy="219075"/>
            </a:xfrm>
            <a:custGeom>
              <a:avLst/>
              <a:gdLst>
                <a:gd name="T0" fmla="*/ 10 w 132"/>
                <a:gd name="T1" fmla="*/ 46 h 202"/>
                <a:gd name="T2" fmla="*/ 50 w 132"/>
                <a:gd name="T3" fmla="*/ 198 h 202"/>
                <a:gd name="T4" fmla="*/ 130 w 132"/>
                <a:gd name="T5" fmla="*/ 54 h 202"/>
                <a:gd name="T6" fmla="*/ 10 w 132"/>
                <a:gd name="T7" fmla="*/ 46 h 202"/>
              </a:gdLst>
              <a:ahLst/>
              <a:cxnLst>
                <a:cxn ang="0">
                  <a:pos x="T0" y="T1"/>
                </a:cxn>
                <a:cxn ang="0">
                  <a:pos x="T2" y="T3"/>
                </a:cxn>
                <a:cxn ang="0">
                  <a:pos x="T4" y="T5"/>
                </a:cxn>
                <a:cxn ang="0">
                  <a:pos x="T6" y="T7"/>
                </a:cxn>
              </a:cxnLst>
              <a:rect l="0" t="0" r="r" b="b"/>
              <a:pathLst>
                <a:path w="132" h="202">
                  <a:moveTo>
                    <a:pt x="10" y="46"/>
                  </a:moveTo>
                  <a:cubicBezTo>
                    <a:pt x="0" y="86"/>
                    <a:pt x="14" y="194"/>
                    <a:pt x="50" y="198"/>
                  </a:cubicBezTo>
                  <a:cubicBezTo>
                    <a:pt x="86" y="202"/>
                    <a:pt x="129" y="108"/>
                    <a:pt x="130" y="54"/>
                  </a:cubicBezTo>
                  <a:cubicBezTo>
                    <a:pt x="132" y="0"/>
                    <a:pt x="10" y="46"/>
                    <a:pt x="10" y="46"/>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Freeform 812"/>
            <p:cNvSpPr>
              <a:spLocks/>
            </p:cNvSpPr>
            <p:nvPr/>
          </p:nvSpPr>
          <p:spPr bwMode="auto">
            <a:xfrm>
              <a:off x="8726488" y="5148263"/>
              <a:ext cx="190500" cy="277813"/>
            </a:xfrm>
            <a:custGeom>
              <a:avLst/>
              <a:gdLst>
                <a:gd name="T0" fmla="*/ 175 w 176"/>
                <a:gd name="T1" fmla="*/ 113 h 257"/>
                <a:gd name="T2" fmla="*/ 162 w 176"/>
                <a:gd name="T3" fmla="*/ 189 h 257"/>
                <a:gd name="T4" fmla="*/ 94 w 176"/>
                <a:gd name="T5" fmla="*/ 257 h 257"/>
                <a:gd name="T6" fmla="*/ 3 w 176"/>
                <a:gd name="T7" fmla="*/ 130 h 257"/>
                <a:gd name="T8" fmla="*/ 81 w 176"/>
                <a:gd name="T9" fmla="*/ 2 h 257"/>
                <a:gd name="T10" fmla="*/ 175 w 176"/>
                <a:gd name="T11" fmla="*/ 113 h 257"/>
              </a:gdLst>
              <a:ahLst/>
              <a:cxnLst>
                <a:cxn ang="0">
                  <a:pos x="T0" y="T1"/>
                </a:cxn>
                <a:cxn ang="0">
                  <a:pos x="T2" y="T3"/>
                </a:cxn>
                <a:cxn ang="0">
                  <a:pos x="T4" y="T5"/>
                </a:cxn>
                <a:cxn ang="0">
                  <a:pos x="T6" y="T7"/>
                </a:cxn>
                <a:cxn ang="0">
                  <a:pos x="T8" y="T9"/>
                </a:cxn>
                <a:cxn ang="0">
                  <a:pos x="T10" y="T11"/>
                </a:cxn>
              </a:cxnLst>
              <a:rect l="0" t="0" r="r" b="b"/>
              <a:pathLst>
                <a:path w="176" h="257">
                  <a:moveTo>
                    <a:pt x="175" y="113"/>
                  </a:moveTo>
                  <a:cubicBezTo>
                    <a:pt x="176" y="140"/>
                    <a:pt x="171" y="166"/>
                    <a:pt x="162" y="189"/>
                  </a:cubicBezTo>
                  <a:cubicBezTo>
                    <a:pt x="147" y="229"/>
                    <a:pt x="121" y="257"/>
                    <a:pt x="94" y="257"/>
                  </a:cubicBezTo>
                  <a:cubicBezTo>
                    <a:pt x="52" y="256"/>
                    <a:pt x="6" y="203"/>
                    <a:pt x="3" y="130"/>
                  </a:cubicBezTo>
                  <a:cubicBezTo>
                    <a:pt x="0" y="56"/>
                    <a:pt x="25" y="4"/>
                    <a:pt x="81" y="2"/>
                  </a:cubicBezTo>
                  <a:cubicBezTo>
                    <a:pt x="138" y="0"/>
                    <a:pt x="172" y="39"/>
                    <a:pt x="175" y="113"/>
                  </a:cubicBez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Freeform 813"/>
            <p:cNvSpPr>
              <a:spLocks/>
            </p:cNvSpPr>
            <p:nvPr/>
          </p:nvSpPr>
          <p:spPr bwMode="auto">
            <a:xfrm>
              <a:off x="8728076" y="5135563"/>
              <a:ext cx="187325" cy="104775"/>
            </a:xfrm>
            <a:custGeom>
              <a:avLst/>
              <a:gdLst>
                <a:gd name="T0" fmla="*/ 172 w 173"/>
                <a:gd name="T1" fmla="*/ 96 h 96"/>
                <a:gd name="T2" fmla="*/ 173 w 173"/>
                <a:gd name="T3" fmla="*/ 79 h 96"/>
                <a:gd name="T4" fmla="*/ 84 w 173"/>
                <a:gd name="T5" fmla="*/ 2 h 96"/>
                <a:gd name="T6" fmla="*/ 2 w 173"/>
                <a:gd name="T7" fmla="*/ 87 h 96"/>
                <a:gd name="T8" fmla="*/ 2 w 173"/>
                <a:gd name="T9" fmla="*/ 87 h 96"/>
                <a:gd name="T10" fmla="*/ 172 w 173"/>
                <a:gd name="T11" fmla="*/ 96 h 96"/>
              </a:gdLst>
              <a:ahLst/>
              <a:cxnLst>
                <a:cxn ang="0">
                  <a:pos x="T0" y="T1"/>
                </a:cxn>
                <a:cxn ang="0">
                  <a:pos x="T2" y="T3"/>
                </a:cxn>
                <a:cxn ang="0">
                  <a:pos x="T4" y="T5"/>
                </a:cxn>
                <a:cxn ang="0">
                  <a:pos x="T6" y="T7"/>
                </a:cxn>
                <a:cxn ang="0">
                  <a:pos x="T8" y="T9"/>
                </a:cxn>
                <a:cxn ang="0">
                  <a:pos x="T10" y="T11"/>
                </a:cxn>
              </a:cxnLst>
              <a:rect l="0" t="0" r="r" b="b"/>
              <a:pathLst>
                <a:path w="173" h="96">
                  <a:moveTo>
                    <a:pt x="172" y="96"/>
                  </a:moveTo>
                  <a:cubicBezTo>
                    <a:pt x="173" y="91"/>
                    <a:pt x="173" y="85"/>
                    <a:pt x="173" y="79"/>
                  </a:cubicBezTo>
                  <a:cubicBezTo>
                    <a:pt x="171" y="35"/>
                    <a:pt x="131" y="0"/>
                    <a:pt x="84" y="2"/>
                  </a:cubicBezTo>
                  <a:cubicBezTo>
                    <a:pt x="37" y="4"/>
                    <a:pt x="0" y="42"/>
                    <a:pt x="2" y="87"/>
                  </a:cubicBezTo>
                  <a:lnTo>
                    <a:pt x="2" y="87"/>
                  </a:lnTo>
                  <a:cubicBezTo>
                    <a:pt x="57" y="67"/>
                    <a:pt x="117" y="76"/>
                    <a:pt x="172" y="96"/>
                  </a:cubicBezTo>
                </a:path>
              </a:pathLst>
            </a:custGeom>
            <a:solidFill>
              <a:srgbClr val="692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Freeform 814"/>
            <p:cNvSpPr>
              <a:spLocks/>
            </p:cNvSpPr>
            <p:nvPr/>
          </p:nvSpPr>
          <p:spPr bwMode="auto">
            <a:xfrm>
              <a:off x="8802688" y="5326063"/>
              <a:ext cx="39688" cy="14288"/>
            </a:xfrm>
            <a:custGeom>
              <a:avLst/>
              <a:gdLst>
                <a:gd name="T0" fmla="*/ 25 w 25"/>
                <a:gd name="T1" fmla="*/ 1 h 9"/>
                <a:gd name="T2" fmla="*/ 0 w 25"/>
                <a:gd name="T3" fmla="*/ 0 h 9"/>
                <a:gd name="T4" fmla="*/ 10 w 25"/>
                <a:gd name="T5" fmla="*/ 9 h 9"/>
                <a:gd name="T6" fmla="*/ 18 w 25"/>
                <a:gd name="T7" fmla="*/ 9 h 9"/>
                <a:gd name="T8" fmla="*/ 25 w 25"/>
                <a:gd name="T9" fmla="*/ 1 h 9"/>
              </a:gdLst>
              <a:ahLst/>
              <a:cxnLst>
                <a:cxn ang="0">
                  <a:pos x="T0" y="T1"/>
                </a:cxn>
                <a:cxn ang="0">
                  <a:pos x="T2" y="T3"/>
                </a:cxn>
                <a:cxn ang="0">
                  <a:pos x="T4" y="T5"/>
                </a:cxn>
                <a:cxn ang="0">
                  <a:pos x="T6" y="T7"/>
                </a:cxn>
                <a:cxn ang="0">
                  <a:pos x="T8" y="T9"/>
                </a:cxn>
              </a:cxnLst>
              <a:rect l="0" t="0" r="r" b="b"/>
              <a:pathLst>
                <a:path w="25" h="9">
                  <a:moveTo>
                    <a:pt x="25" y="1"/>
                  </a:moveTo>
                  <a:lnTo>
                    <a:pt x="0" y="0"/>
                  </a:lnTo>
                  <a:lnTo>
                    <a:pt x="10" y="9"/>
                  </a:lnTo>
                  <a:lnTo>
                    <a:pt x="18" y="9"/>
                  </a:lnTo>
                  <a:lnTo>
                    <a:pt x="25" y="1"/>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Freeform 815"/>
            <p:cNvSpPr>
              <a:spLocks/>
            </p:cNvSpPr>
            <p:nvPr/>
          </p:nvSpPr>
          <p:spPr bwMode="auto">
            <a:xfrm>
              <a:off x="8840788" y="5245100"/>
              <a:ext cx="57150" cy="41275"/>
            </a:xfrm>
            <a:custGeom>
              <a:avLst/>
              <a:gdLst>
                <a:gd name="T0" fmla="*/ 0 w 36"/>
                <a:gd name="T1" fmla="*/ 18 h 26"/>
                <a:gd name="T2" fmla="*/ 5 w 36"/>
                <a:gd name="T3" fmla="*/ 0 h 26"/>
                <a:gd name="T4" fmla="*/ 36 w 36"/>
                <a:gd name="T5" fmla="*/ 8 h 26"/>
                <a:gd name="T6" fmla="*/ 3 w 36"/>
                <a:gd name="T7" fmla="*/ 26 h 26"/>
                <a:gd name="T8" fmla="*/ 0 w 36"/>
                <a:gd name="T9" fmla="*/ 18 h 26"/>
              </a:gdLst>
              <a:ahLst/>
              <a:cxnLst>
                <a:cxn ang="0">
                  <a:pos x="T0" y="T1"/>
                </a:cxn>
                <a:cxn ang="0">
                  <a:pos x="T2" y="T3"/>
                </a:cxn>
                <a:cxn ang="0">
                  <a:pos x="T4" y="T5"/>
                </a:cxn>
                <a:cxn ang="0">
                  <a:pos x="T6" y="T7"/>
                </a:cxn>
                <a:cxn ang="0">
                  <a:pos x="T8" y="T9"/>
                </a:cxn>
              </a:cxnLst>
              <a:rect l="0" t="0" r="r" b="b"/>
              <a:pathLst>
                <a:path w="36" h="26">
                  <a:moveTo>
                    <a:pt x="0" y="18"/>
                  </a:moveTo>
                  <a:lnTo>
                    <a:pt x="5" y="0"/>
                  </a:lnTo>
                  <a:lnTo>
                    <a:pt x="36" y="8"/>
                  </a:lnTo>
                  <a:lnTo>
                    <a:pt x="3" y="26"/>
                  </a:lnTo>
                  <a:lnTo>
                    <a:pt x="0" y="18"/>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Freeform 816"/>
            <p:cNvSpPr>
              <a:spLocks/>
            </p:cNvSpPr>
            <p:nvPr/>
          </p:nvSpPr>
          <p:spPr bwMode="auto">
            <a:xfrm>
              <a:off x="8743951" y="5248275"/>
              <a:ext cx="57150" cy="41275"/>
            </a:xfrm>
            <a:custGeom>
              <a:avLst/>
              <a:gdLst>
                <a:gd name="T0" fmla="*/ 36 w 36"/>
                <a:gd name="T1" fmla="*/ 18 h 26"/>
                <a:gd name="T2" fmla="*/ 29 w 36"/>
                <a:gd name="T3" fmla="*/ 0 h 26"/>
                <a:gd name="T4" fmla="*/ 0 w 36"/>
                <a:gd name="T5" fmla="*/ 10 h 26"/>
                <a:gd name="T6" fmla="*/ 33 w 36"/>
                <a:gd name="T7" fmla="*/ 26 h 26"/>
                <a:gd name="T8" fmla="*/ 36 w 36"/>
                <a:gd name="T9" fmla="*/ 18 h 26"/>
              </a:gdLst>
              <a:ahLst/>
              <a:cxnLst>
                <a:cxn ang="0">
                  <a:pos x="T0" y="T1"/>
                </a:cxn>
                <a:cxn ang="0">
                  <a:pos x="T2" y="T3"/>
                </a:cxn>
                <a:cxn ang="0">
                  <a:pos x="T4" y="T5"/>
                </a:cxn>
                <a:cxn ang="0">
                  <a:pos x="T6" y="T7"/>
                </a:cxn>
                <a:cxn ang="0">
                  <a:pos x="T8" y="T9"/>
                </a:cxn>
              </a:cxnLst>
              <a:rect l="0" t="0" r="r" b="b"/>
              <a:pathLst>
                <a:path w="36" h="26">
                  <a:moveTo>
                    <a:pt x="36" y="18"/>
                  </a:moveTo>
                  <a:lnTo>
                    <a:pt x="29" y="0"/>
                  </a:lnTo>
                  <a:lnTo>
                    <a:pt x="0" y="10"/>
                  </a:lnTo>
                  <a:lnTo>
                    <a:pt x="33" y="26"/>
                  </a:lnTo>
                  <a:lnTo>
                    <a:pt x="36" y="18"/>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Freeform 817"/>
            <p:cNvSpPr>
              <a:spLocks/>
            </p:cNvSpPr>
            <p:nvPr/>
          </p:nvSpPr>
          <p:spPr bwMode="auto">
            <a:xfrm>
              <a:off x="8756651" y="5262563"/>
              <a:ext cx="25400" cy="14288"/>
            </a:xfrm>
            <a:custGeom>
              <a:avLst/>
              <a:gdLst>
                <a:gd name="T0" fmla="*/ 24 w 24"/>
                <a:gd name="T1" fmla="*/ 6 h 14"/>
                <a:gd name="T2" fmla="*/ 14 w 24"/>
                <a:gd name="T3" fmla="*/ 13 h 14"/>
                <a:gd name="T4" fmla="*/ 0 w 24"/>
                <a:gd name="T5" fmla="*/ 8 h 14"/>
                <a:gd name="T6" fmla="*/ 13 w 24"/>
                <a:gd name="T7" fmla="*/ 1 h 14"/>
                <a:gd name="T8" fmla="*/ 24 w 24"/>
                <a:gd name="T9" fmla="*/ 6 h 14"/>
              </a:gdLst>
              <a:ahLst/>
              <a:cxnLst>
                <a:cxn ang="0">
                  <a:pos x="T0" y="T1"/>
                </a:cxn>
                <a:cxn ang="0">
                  <a:pos x="T2" y="T3"/>
                </a:cxn>
                <a:cxn ang="0">
                  <a:pos x="T4" y="T5"/>
                </a:cxn>
                <a:cxn ang="0">
                  <a:pos x="T6" y="T7"/>
                </a:cxn>
                <a:cxn ang="0">
                  <a:pos x="T8" y="T9"/>
                </a:cxn>
              </a:cxnLst>
              <a:rect l="0" t="0" r="r" b="b"/>
              <a:pathLst>
                <a:path w="24" h="14">
                  <a:moveTo>
                    <a:pt x="24" y="6"/>
                  </a:moveTo>
                  <a:cubicBezTo>
                    <a:pt x="24" y="9"/>
                    <a:pt x="21" y="13"/>
                    <a:pt x="14" y="13"/>
                  </a:cubicBezTo>
                  <a:cubicBezTo>
                    <a:pt x="7" y="14"/>
                    <a:pt x="0" y="8"/>
                    <a:pt x="0" y="8"/>
                  </a:cubicBezTo>
                  <a:cubicBezTo>
                    <a:pt x="0" y="8"/>
                    <a:pt x="6" y="2"/>
                    <a:pt x="13" y="1"/>
                  </a:cubicBezTo>
                  <a:cubicBezTo>
                    <a:pt x="20" y="0"/>
                    <a:pt x="23" y="3"/>
                    <a:pt x="24" y="6"/>
                  </a:cubicBezTo>
                </a:path>
              </a:pathLst>
            </a:custGeom>
            <a:solidFill>
              <a:srgbClr val="232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Freeform 818"/>
            <p:cNvSpPr>
              <a:spLocks/>
            </p:cNvSpPr>
            <p:nvPr/>
          </p:nvSpPr>
          <p:spPr bwMode="auto">
            <a:xfrm>
              <a:off x="8840788" y="5262563"/>
              <a:ext cx="23813" cy="14288"/>
            </a:xfrm>
            <a:custGeom>
              <a:avLst/>
              <a:gdLst>
                <a:gd name="T0" fmla="*/ 23 w 23"/>
                <a:gd name="T1" fmla="*/ 6 h 14"/>
                <a:gd name="T2" fmla="*/ 14 w 23"/>
                <a:gd name="T3" fmla="*/ 13 h 14"/>
                <a:gd name="T4" fmla="*/ 0 w 23"/>
                <a:gd name="T5" fmla="*/ 8 h 14"/>
                <a:gd name="T6" fmla="*/ 12 w 23"/>
                <a:gd name="T7" fmla="*/ 1 h 14"/>
                <a:gd name="T8" fmla="*/ 23 w 23"/>
                <a:gd name="T9" fmla="*/ 6 h 14"/>
              </a:gdLst>
              <a:ahLst/>
              <a:cxnLst>
                <a:cxn ang="0">
                  <a:pos x="T0" y="T1"/>
                </a:cxn>
                <a:cxn ang="0">
                  <a:pos x="T2" y="T3"/>
                </a:cxn>
                <a:cxn ang="0">
                  <a:pos x="T4" y="T5"/>
                </a:cxn>
                <a:cxn ang="0">
                  <a:pos x="T6" y="T7"/>
                </a:cxn>
                <a:cxn ang="0">
                  <a:pos x="T8" y="T9"/>
                </a:cxn>
              </a:cxnLst>
              <a:rect l="0" t="0" r="r" b="b"/>
              <a:pathLst>
                <a:path w="23" h="14">
                  <a:moveTo>
                    <a:pt x="23" y="6"/>
                  </a:moveTo>
                  <a:cubicBezTo>
                    <a:pt x="23" y="9"/>
                    <a:pt x="21" y="12"/>
                    <a:pt x="14" y="13"/>
                  </a:cubicBezTo>
                  <a:cubicBezTo>
                    <a:pt x="6" y="14"/>
                    <a:pt x="0" y="8"/>
                    <a:pt x="0" y="8"/>
                  </a:cubicBezTo>
                  <a:cubicBezTo>
                    <a:pt x="0" y="8"/>
                    <a:pt x="5" y="1"/>
                    <a:pt x="12" y="1"/>
                  </a:cubicBezTo>
                  <a:cubicBezTo>
                    <a:pt x="20" y="0"/>
                    <a:pt x="23" y="2"/>
                    <a:pt x="23" y="6"/>
                  </a:cubicBezTo>
                  <a:close/>
                </a:path>
              </a:pathLst>
            </a:custGeom>
            <a:solidFill>
              <a:srgbClr val="232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Freeform 819"/>
            <p:cNvSpPr>
              <a:spLocks/>
            </p:cNvSpPr>
            <p:nvPr/>
          </p:nvSpPr>
          <p:spPr bwMode="auto">
            <a:xfrm>
              <a:off x="8797926" y="5357813"/>
              <a:ext cx="55563" cy="20638"/>
            </a:xfrm>
            <a:custGeom>
              <a:avLst/>
              <a:gdLst>
                <a:gd name="T0" fmla="*/ 0 w 35"/>
                <a:gd name="T1" fmla="*/ 9 h 13"/>
                <a:gd name="T2" fmla="*/ 5 w 35"/>
                <a:gd name="T3" fmla="*/ 5 h 13"/>
                <a:gd name="T4" fmla="*/ 20 w 35"/>
                <a:gd name="T5" fmla="*/ 3 h 13"/>
                <a:gd name="T6" fmla="*/ 31 w 35"/>
                <a:gd name="T7" fmla="*/ 0 h 13"/>
                <a:gd name="T8" fmla="*/ 35 w 35"/>
                <a:gd name="T9" fmla="*/ 1 h 13"/>
                <a:gd name="T10" fmla="*/ 20 w 35"/>
                <a:gd name="T11" fmla="*/ 13 h 13"/>
                <a:gd name="T12" fmla="*/ 0 w 35"/>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35" h="13">
                  <a:moveTo>
                    <a:pt x="0" y="9"/>
                  </a:moveTo>
                  <a:lnTo>
                    <a:pt x="5" y="5"/>
                  </a:lnTo>
                  <a:lnTo>
                    <a:pt x="20" y="3"/>
                  </a:lnTo>
                  <a:lnTo>
                    <a:pt x="31" y="0"/>
                  </a:lnTo>
                  <a:lnTo>
                    <a:pt x="35" y="1"/>
                  </a:lnTo>
                  <a:lnTo>
                    <a:pt x="20" y="13"/>
                  </a:lnTo>
                  <a:lnTo>
                    <a:pt x="0" y="9"/>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Freeform 820"/>
            <p:cNvSpPr>
              <a:spLocks/>
            </p:cNvSpPr>
            <p:nvPr/>
          </p:nvSpPr>
          <p:spPr bwMode="auto">
            <a:xfrm>
              <a:off x="9266238" y="6569075"/>
              <a:ext cx="117475" cy="98425"/>
            </a:xfrm>
            <a:custGeom>
              <a:avLst/>
              <a:gdLst>
                <a:gd name="T0" fmla="*/ 0 w 74"/>
                <a:gd name="T1" fmla="*/ 30 h 62"/>
                <a:gd name="T2" fmla="*/ 23 w 74"/>
                <a:gd name="T3" fmla="*/ 62 h 62"/>
                <a:gd name="T4" fmla="*/ 74 w 74"/>
                <a:gd name="T5" fmla="*/ 62 h 62"/>
                <a:gd name="T6" fmla="*/ 74 w 74"/>
                <a:gd name="T7" fmla="*/ 30 h 62"/>
                <a:gd name="T8" fmla="*/ 47 w 74"/>
                <a:gd name="T9" fmla="*/ 0 h 62"/>
                <a:gd name="T10" fmla="*/ 0 w 74"/>
                <a:gd name="T11" fmla="*/ 30 h 62"/>
              </a:gdLst>
              <a:ahLst/>
              <a:cxnLst>
                <a:cxn ang="0">
                  <a:pos x="T0" y="T1"/>
                </a:cxn>
                <a:cxn ang="0">
                  <a:pos x="T2" y="T3"/>
                </a:cxn>
                <a:cxn ang="0">
                  <a:pos x="T4" y="T5"/>
                </a:cxn>
                <a:cxn ang="0">
                  <a:pos x="T6" y="T7"/>
                </a:cxn>
                <a:cxn ang="0">
                  <a:pos x="T8" y="T9"/>
                </a:cxn>
                <a:cxn ang="0">
                  <a:pos x="T10" y="T11"/>
                </a:cxn>
              </a:cxnLst>
              <a:rect l="0" t="0" r="r" b="b"/>
              <a:pathLst>
                <a:path w="74" h="62">
                  <a:moveTo>
                    <a:pt x="0" y="30"/>
                  </a:moveTo>
                  <a:lnTo>
                    <a:pt x="23" y="62"/>
                  </a:lnTo>
                  <a:lnTo>
                    <a:pt x="74" y="62"/>
                  </a:lnTo>
                  <a:lnTo>
                    <a:pt x="74" y="30"/>
                  </a:lnTo>
                  <a:lnTo>
                    <a:pt x="47" y="0"/>
                  </a:lnTo>
                  <a:lnTo>
                    <a:pt x="0" y="30"/>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Freeform 821"/>
            <p:cNvSpPr>
              <a:spLocks/>
            </p:cNvSpPr>
            <p:nvPr/>
          </p:nvSpPr>
          <p:spPr bwMode="auto">
            <a:xfrm>
              <a:off x="9244013" y="6634163"/>
              <a:ext cx="160338" cy="160338"/>
            </a:xfrm>
            <a:custGeom>
              <a:avLst/>
              <a:gdLst>
                <a:gd name="T0" fmla="*/ 101 w 101"/>
                <a:gd name="T1" fmla="*/ 8 h 101"/>
                <a:gd name="T2" fmla="*/ 93 w 101"/>
                <a:gd name="T3" fmla="*/ 101 h 101"/>
                <a:gd name="T4" fmla="*/ 73 w 101"/>
                <a:gd name="T5" fmla="*/ 100 h 101"/>
                <a:gd name="T6" fmla="*/ 0 w 101"/>
                <a:gd name="T7" fmla="*/ 99 h 101"/>
                <a:gd name="T8" fmla="*/ 31 w 101"/>
                <a:gd name="T9" fmla="*/ 8 h 101"/>
                <a:gd name="T10" fmla="*/ 58 w 101"/>
                <a:gd name="T11" fmla="*/ 0 h 101"/>
                <a:gd name="T12" fmla="*/ 85 w 101"/>
                <a:gd name="T13" fmla="*/ 5 h 101"/>
                <a:gd name="T14" fmla="*/ 101 w 101"/>
                <a:gd name="T15" fmla="*/ 8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1">
                  <a:moveTo>
                    <a:pt x="101" y="8"/>
                  </a:moveTo>
                  <a:lnTo>
                    <a:pt x="93" y="101"/>
                  </a:lnTo>
                  <a:lnTo>
                    <a:pt x="73" y="100"/>
                  </a:lnTo>
                  <a:lnTo>
                    <a:pt x="0" y="99"/>
                  </a:lnTo>
                  <a:lnTo>
                    <a:pt x="31" y="8"/>
                  </a:lnTo>
                  <a:lnTo>
                    <a:pt x="58" y="0"/>
                  </a:lnTo>
                  <a:lnTo>
                    <a:pt x="85" y="5"/>
                  </a:lnTo>
                  <a:lnTo>
                    <a:pt x="101" y="8"/>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Freeform 822"/>
            <p:cNvSpPr>
              <a:spLocks/>
            </p:cNvSpPr>
            <p:nvPr/>
          </p:nvSpPr>
          <p:spPr bwMode="auto">
            <a:xfrm>
              <a:off x="9351963" y="6642100"/>
              <a:ext cx="52388" cy="152400"/>
            </a:xfrm>
            <a:custGeom>
              <a:avLst/>
              <a:gdLst>
                <a:gd name="T0" fmla="*/ 48 w 48"/>
                <a:gd name="T1" fmla="*/ 4 h 140"/>
                <a:gd name="T2" fmla="*/ 37 w 48"/>
                <a:gd name="T3" fmla="*/ 140 h 140"/>
                <a:gd name="T4" fmla="*/ 8 w 48"/>
                <a:gd name="T5" fmla="*/ 139 h 140"/>
                <a:gd name="T6" fmla="*/ 0 w 48"/>
                <a:gd name="T7" fmla="*/ 112 h 140"/>
                <a:gd name="T8" fmla="*/ 25 w 48"/>
                <a:gd name="T9" fmla="*/ 0 h 140"/>
                <a:gd name="T10" fmla="*/ 48 w 48"/>
                <a:gd name="T11" fmla="*/ 4 h 140"/>
              </a:gdLst>
              <a:ahLst/>
              <a:cxnLst>
                <a:cxn ang="0">
                  <a:pos x="T0" y="T1"/>
                </a:cxn>
                <a:cxn ang="0">
                  <a:pos x="T2" y="T3"/>
                </a:cxn>
                <a:cxn ang="0">
                  <a:pos x="T4" y="T5"/>
                </a:cxn>
                <a:cxn ang="0">
                  <a:pos x="T6" y="T7"/>
                </a:cxn>
                <a:cxn ang="0">
                  <a:pos x="T8" y="T9"/>
                </a:cxn>
                <a:cxn ang="0">
                  <a:pos x="T10" y="T11"/>
                </a:cxn>
              </a:cxnLst>
              <a:rect l="0" t="0" r="r" b="b"/>
              <a:pathLst>
                <a:path w="48" h="140">
                  <a:moveTo>
                    <a:pt x="48" y="4"/>
                  </a:moveTo>
                  <a:lnTo>
                    <a:pt x="37" y="140"/>
                  </a:lnTo>
                  <a:lnTo>
                    <a:pt x="8" y="139"/>
                  </a:lnTo>
                  <a:cubicBezTo>
                    <a:pt x="3" y="124"/>
                    <a:pt x="0" y="112"/>
                    <a:pt x="0" y="112"/>
                  </a:cubicBezTo>
                  <a:lnTo>
                    <a:pt x="25" y="0"/>
                  </a:lnTo>
                  <a:lnTo>
                    <a:pt x="48" y="4"/>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Freeform 823"/>
            <p:cNvSpPr>
              <a:spLocks/>
            </p:cNvSpPr>
            <p:nvPr/>
          </p:nvSpPr>
          <p:spPr bwMode="auto">
            <a:xfrm>
              <a:off x="9309101" y="6664325"/>
              <a:ext cx="53975" cy="26988"/>
            </a:xfrm>
            <a:custGeom>
              <a:avLst/>
              <a:gdLst>
                <a:gd name="T0" fmla="*/ 5 w 50"/>
                <a:gd name="T1" fmla="*/ 22 h 26"/>
                <a:gd name="T2" fmla="*/ 2 w 50"/>
                <a:gd name="T3" fmla="*/ 20 h 26"/>
                <a:gd name="T4" fmla="*/ 3 w 50"/>
                <a:gd name="T5" fmla="*/ 11 h 26"/>
                <a:gd name="T6" fmla="*/ 48 w 50"/>
                <a:gd name="T7" fmla="*/ 14 h 26"/>
                <a:gd name="T8" fmla="*/ 47 w 50"/>
                <a:gd name="T9" fmla="*/ 23 h 26"/>
                <a:gd name="T10" fmla="*/ 38 w 50"/>
                <a:gd name="T11" fmla="*/ 23 h 26"/>
                <a:gd name="T12" fmla="*/ 12 w 50"/>
                <a:gd name="T13" fmla="*/ 21 h 26"/>
                <a:gd name="T14" fmla="*/ 5 w 50"/>
                <a:gd name="T15" fmla="*/ 2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5" y="22"/>
                  </a:moveTo>
                  <a:lnTo>
                    <a:pt x="2" y="20"/>
                  </a:lnTo>
                  <a:cubicBezTo>
                    <a:pt x="0" y="18"/>
                    <a:pt x="0" y="13"/>
                    <a:pt x="3" y="11"/>
                  </a:cubicBezTo>
                  <a:cubicBezTo>
                    <a:pt x="16" y="0"/>
                    <a:pt x="36" y="1"/>
                    <a:pt x="48" y="14"/>
                  </a:cubicBezTo>
                  <a:cubicBezTo>
                    <a:pt x="50" y="17"/>
                    <a:pt x="50" y="21"/>
                    <a:pt x="47" y="23"/>
                  </a:cubicBezTo>
                  <a:cubicBezTo>
                    <a:pt x="45" y="26"/>
                    <a:pt x="40" y="25"/>
                    <a:pt x="38" y="23"/>
                  </a:cubicBezTo>
                  <a:cubicBezTo>
                    <a:pt x="31" y="15"/>
                    <a:pt x="19" y="14"/>
                    <a:pt x="12" y="21"/>
                  </a:cubicBezTo>
                  <a:cubicBezTo>
                    <a:pt x="10" y="23"/>
                    <a:pt x="7" y="23"/>
                    <a:pt x="5" y="22"/>
                  </a:cubicBezTo>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Freeform 824"/>
            <p:cNvSpPr>
              <a:spLocks/>
            </p:cNvSpPr>
            <p:nvPr/>
          </p:nvSpPr>
          <p:spPr bwMode="auto">
            <a:xfrm>
              <a:off x="9313863" y="6667500"/>
              <a:ext cx="42863" cy="19050"/>
            </a:xfrm>
            <a:custGeom>
              <a:avLst/>
              <a:gdLst>
                <a:gd name="T0" fmla="*/ 1 w 40"/>
                <a:gd name="T1" fmla="*/ 16 h 18"/>
                <a:gd name="T2" fmla="*/ 0 w 40"/>
                <a:gd name="T3" fmla="*/ 15 h 18"/>
                <a:gd name="T4" fmla="*/ 0 w 40"/>
                <a:gd name="T5" fmla="*/ 11 h 18"/>
                <a:gd name="T6" fmla="*/ 40 w 40"/>
                <a:gd name="T7" fmla="*/ 13 h 18"/>
                <a:gd name="T8" fmla="*/ 40 w 40"/>
                <a:gd name="T9" fmla="*/ 18 h 18"/>
                <a:gd name="T10" fmla="*/ 35 w 40"/>
                <a:gd name="T11" fmla="*/ 18 h 18"/>
                <a:gd name="T12" fmla="*/ 4 w 40"/>
                <a:gd name="T13" fmla="*/ 15 h 18"/>
                <a:gd name="T14" fmla="*/ 1 w 4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8">
                  <a:moveTo>
                    <a:pt x="1" y="16"/>
                  </a:moveTo>
                  <a:lnTo>
                    <a:pt x="0" y="15"/>
                  </a:lnTo>
                  <a:lnTo>
                    <a:pt x="0" y="11"/>
                  </a:lnTo>
                  <a:cubicBezTo>
                    <a:pt x="12" y="0"/>
                    <a:pt x="30" y="1"/>
                    <a:pt x="40" y="13"/>
                  </a:cubicBezTo>
                  <a:lnTo>
                    <a:pt x="40" y="18"/>
                  </a:lnTo>
                  <a:lnTo>
                    <a:pt x="35" y="18"/>
                  </a:lnTo>
                  <a:cubicBezTo>
                    <a:pt x="28" y="8"/>
                    <a:pt x="14" y="7"/>
                    <a:pt x="4" y="15"/>
                  </a:cubicBezTo>
                  <a:lnTo>
                    <a:pt x="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Freeform 825"/>
            <p:cNvSpPr>
              <a:spLocks/>
            </p:cNvSpPr>
            <p:nvPr/>
          </p:nvSpPr>
          <p:spPr bwMode="auto">
            <a:xfrm>
              <a:off x="9297988" y="6697663"/>
              <a:ext cx="55563" cy="28575"/>
            </a:xfrm>
            <a:custGeom>
              <a:avLst/>
              <a:gdLst>
                <a:gd name="T0" fmla="*/ 5 w 51"/>
                <a:gd name="T1" fmla="*/ 23 h 26"/>
                <a:gd name="T2" fmla="*/ 3 w 51"/>
                <a:gd name="T3" fmla="*/ 21 h 26"/>
                <a:gd name="T4" fmla="*/ 3 w 51"/>
                <a:gd name="T5" fmla="*/ 12 h 26"/>
                <a:gd name="T6" fmla="*/ 48 w 51"/>
                <a:gd name="T7" fmla="*/ 15 h 26"/>
                <a:gd name="T8" fmla="*/ 48 w 51"/>
                <a:gd name="T9" fmla="*/ 24 h 26"/>
                <a:gd name="T10" fmla="*/ 38 w 51"/>
                <a:gd name="T11" fmla="*/ 23 h 26"/>
                <a:gd name="T12" fmla="*/ 12 w 51"/>
                <a:gd name="T13" fmla="*/ 22 h 26"/>
                <a:gd name="T14" fmla="*/ 5 w 51"/>
                <a:gd name="T15" fmla="*/ 2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6">
                  <a:moveTo>
                    <a:pt x="5" y="23"/>
                  </a:moveTo>
                  <a:lnTo>
                    <a:pt x="3" y="21"/>
                  </a:lnTo>
                  <a:cubicBezTo>
                    <a:pt x="0" y="18"/>
                    <a:pt x="0" y="14"/>
                    <a:pt x="3" y="12"/>
                  </a:cubicBezTo>
                  <a:cubicBezTo>
                    <a:pt x="16" y="0"/>
                    <a:pt x="37" y="2"/>
                    <a:pt x="48" y="15"/>
                  </a:cubicBezTo>
                  <a:cubicBezTo>
                    <a:pt x="51" y="17"/>
                    <a:pt x="50" y="22"/>
                    <a:pt x="48" y="24"/>
                  </a:cubicBezTo>
                  <a:cubicBezTo>
                    <a:pt x="45" y="26"/>
                    <a:pt x="41" y="26"/>
                    <a:pt x="38" y="23"/>
                  </a:cubicBezTo>
                  <a:cubicBezTo>
                    <a:pt x="31" y="16"/>
                    <a:pt x="20" y="15"/>
                    <a:pt x="12" y="22"/>
                  </a:cubicBezTo>
                  <a:cubicBezTo>
                    <a:pt x="10" y="23"/>
                    <a:pt x="8" y="24"/>
                    <a:pt x="5" y="23"/>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Freeform 826"/>
            <p:cNvSpPr>
              <a:spLocks/>
            </p:cNvSpPr>
            <p:nvPr/>
          </p:nvSpPr>
          <p:spPr bwMode="auto">
            <a:xfrm>
              <a:off x="9302751" y="6702425"/>
              <a:ext cx="44450" cy="19050"/>
            </a:xfrm>
            <a:custGeom>
              <a:avLst/>
              <a:gdLst>
                <a:gd name="T0" fmla="*/ 2 w 41"/>
                <a:gd name="T1" fmla="*/ 16 h 18"/>
                <a:gd name="T2" fmla="*/ 0 w 41"/>
                <a:gd name="T3" fmla="*/ 15 h 18"/>
                <a:gd name="T4" fmla="*/ 0 w 41"/>
                <a:gd name="T5" fmla="*/ 10 h 18"/>
                <a:gd name="T6" fmla="*/ 41 w 41"/>
                <a:gd name="T7" fmla="*/ 13 h 18"/>
                <a:gd name="T8" fmla="*/ 40 w 41"/>
                <a:gd name="T9" fmla="*/ 18 h 18"/>
                <a:gd name="T10" fmla="*/ 36 w 41"/>
                <a:gd name="T11" fmla="*/ 17 h 18"/>
                <a:gd name="T12" fmla="*/ 5 w 41"/>
                <a:gd name="T13" fmla="*/ 15 h 18"/>
                <a:gd name="T14" fmla="*/ 2 w 41"/>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8">
                  <a:moveTo>
                    <a:pt x="2" y="16"/>
                  </a:moveTo>
                  <a:lnTo>
                    <a:pt x="0" y="15"/>
                  </a:lnTo>
                  <a:lnTo>
                    <a:pt x="0" y="10"/>
                  </a:lnTo>
                  <a:cubicBezTo>
                    <a:pt x="12" y="0"/>
                    <a:pt x="30" y="1"/>
                    <a:pt x="41" y="13"/>
                  </a:cubicBezTo>
                  <a:lnTo>
                    <a:pt x="40" y="18"/>
                  </a:lnTo>
                  <a:lnTo>
                    <a:pt x="36" y="17"/>
                  </a:lnTo>
                  <a:cubicBezTo>
                    <a:pt x="28" y="8"/>
                    <a:pt x="14" y="7"/>
                    <a:pt x="5" y="15"/>
                  </a:cubicBezTo>
                  <a:lnTo>
                    <a:pt x="2"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Freeform 827"/>
            <p:cNvSpPr>
              <a:spLocks/>
            </p:cNvSpPr>
            <p:nvPr/>
          </p:nvSpPr>
          <p:spPr bwMode="auto">
            <a:xfrm>
              <a:off x="9237663" y="6735763"/>
              <a:ext cx="157163" cy="69850"/>
            </a:xfrm>
            <a:custGeom>
              <a:avLst/>
              <a:gdLst>
                <a:gd name="T0" fmla="*/ 144 w 145"/>
                <a:gd name="T1" fmla="*/ 65 h 65"/>
                <a:gd name="T2" fmla="*/ 145 w 145"/>
                <a:gd name="T3" fmla="*/ 62 h 65"/>
                <a:gd name="T4" fmla="*/ 72 w 145"/>
                <a:gd name="T5" fmla="*/ 0 h 65"/>
                <a:gd name="T6" fmla="*/ 0 w 145"/>
                <a:gd name="T7" fmla="*/ 62 h 65"/>
                <a:gd name="T8" fmla="*/ 0 w 145"/>
                <a:gd name="T9" fmla="*/ 65 h 65"/>
                <a:gd name="T10" fmla="*/ 144 w 145"/>
                <a:gd name="T11" fmla="*/ 65 h 65"/>
              </a:gdLst>
              <a:ahLst/>
              <a:cxnLst>
                <a:cxn ang="0">
                  <a:pos x="T0" y="T1"/>
                </a:cxn>
                <a:cxn ang="0">
                  <a:pos x="T2" y="T3"/>
                </a:cxn>
                <a:cxn ang="0">
                  <a:pos x="T4" y="T5"/>
                </a:cxn>
                <a:cxn ang="0">
                  <a:pos x="T6" y="T7"/>
                </a:cxn>
                <a:cxn ang="0">
                  <a:pos x="T8" y="T9"/>
                </a:cxn>
                <a:cxn ang="0">
                  <a:pos x="T10" y="T11"/>
                </a:cxn>
              </a:cxnLst>
              <a:rect l="0" t="0" r="r" b="b"/>
              <a:pathLst>
                <a:path w="145" h="65">
                  <a:moveTo>
                    <a:pt x="144" y="65"/>
                  </a:moveTo>
                  <a:lnTo>
                    <a:pt x="145" y="62"/>
                  </a:lnTo>
                  <a:cubicBezTo>
                    <a:pt x="145" y="28"/>
                    <a:pt x="112" y="0"/>
                    <a:pt x="72" y="0"/>
                  </a:cubicBezTo>
                  <a:cubicBezTo>
                    <a:pt x="32" y="0"/>
                    <a:pt x="0" y="28"/>
                    <a:pt x="0" y="62"/>
                  </a:cubicBezTo>
                  <a:lnTo>
                    <a:pt x="0" y="65"/>
                  </a:lnTo>
                  <a:lnTo>
                    <a:pt x="144" y="65"/>
                  </a:ln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Freeform 828"/>
            <p:cNvSpPr>
              <a:spLocks/>
            </p:cNvSpPr>
            <p:nvPr/>
          </p:nvSpPr>
          <p:spPr bwMode="auto">
            <a:xfrm>
              <a:off x="9278938" y="6616700"/>
              <a:ext cx="131763" cy="74613"/>
            </a:xfrm>
            <a:custGeom>
              <a:avLst/>
              <a:gdLst>
                <a:gd name="T0" fmla="*/ 6 w 83"/>
                <a:gd name="T1" fmla="*/ 19 h 47"/>
                <a:gd name="T2" fmla="*/ 0 w 83"/>
                <a:gd name="T3" fmla="*/ 43 h 47"/>
                <a:gd name="T4" fmla="*/ 39 w 83"/>
                <a:gd name="T5" fmla="*/ 24 h 47"/>
                <a:gd name="T6" fmla="*/ 79 w 83"/>
                <a:gd name="T7" fmla="*/ 47 h 47"/>
                <a:gd name="T8" fmla="*/ 83 w 83"/>
                <a:gd name="T9" fmla="*/ 11 h 47"/>
                <a:gd name="T10" fmla="*/ 41 w 83"/>
                <a:gd name="T11" fmla="*/ 0 h 47"/>
                <a:gd name="T12" fmla="*/ 6 w 83"/>
                <a:gd name="T13" fmla="*/ 19 h 47"/>
              </a:gdLst>
              <a:ahLst/>
              <a:cxnLst>
                <a:cxn ang="0">
                  <a:pos x="T0" y="T1"/>
                </a:cxn>
                <a:cxn ang="0">
                  <a:pos x="T2" y="T3"/>
                </a:cxn>
                <a:cxn ang="0">
                  <a:pos x="T4" y="T5"/>
                </a:cxn>
                <a:cxn ang="0">
                  <a:pos x="T6" y="T7"/>
                </a:cxn>
                <a:cxn ang="0">
                  <a:pos x="T8" y="T9"/>
                </a:cxn>
                <a:cxn ang="0">
                  <a:pos x="T10" y="T11"/>
                </a:cxn>
                <a:cxn ang="0">
                  <a:pos x="T12" y="T13"/>
                </a:cxn>
              </a:cxnLst>
              <a:rect l="0" t="0" r="r" b="b"/>
              <a:pathLst>
                <a:path w="83" h="47">
                  <a:moveTo>
                    <a:pt x="6" y="19"/>
                  </a:moveTo>
                  <a:lnTo>
                    <a:pt x="0" y="43"/>
                  </a:lnTo>
                  <a:lnTo>
                    <a:pt x="39" y="24"/>
                  </a:lnTo>
                  <a:lnTo>
                    <a:pt x="79" y="47"/>
                  </a:lnTo>
                  <a:lnTo>
                    <a:pt x="83" y="11"/>
                  </a:lnTo>
                  <a:lnTo>
                    <a:pt x="41" y="0"/>
                  </a:lnTo>
                  <a:lnTo>
                    <a:pt x="6" y="19"/>
                  </a:ln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Freeform 829"/>
            <p:cNvSpPr>
              <a:spLocks/>
            </p:cNvSpPr>
            <p:nvPr/>
          </p:nvSpPr>
          <p:spPr bwMode="auto">
            <a:xfrm>
              <a:off x="9224963" y="6799263"/>
              <a:ext cx="177800" cy="23813"/>
            </a:xfrm>
            <a:custGeom>
              <a:avLst/>
              <a:gdLst>
                <a:gd name="T0" fmla="*/ 154 w 164"/>
                <a:gd name="T1" fmla="*/ 22 h 22"/>
                <a:gd name="T2" fmla="*/ 9 w 164"/>
                <a:gd name="T3" fmla="*/ 20 h 22"/>
                <a:gd name="T4" fmla="*/ 0 w 164"/>
                <a:gd name="T5" fmla="*/ 10 h 22"/>
                <a:gd name="T6" fmla="*/ 10 w 164"/>
                <a:gd name="T7" fmla="*/ 0 h 22"/>
                <a:gd name="T8" fmla="*/ 154 w 164"/>
                <a:gd name="T9" fmla="*/ 2 h 22"/>
                <a:gd name="T10" fmla="*/ 164 w 164"/>
                <a:gd name="T11" fmla="*/ 12 h 22"/>
                <a:gd name="T12" fmla="*/ 154 w 164"/>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64" h="22">
                  <a:moveTo>
                    <a:pt x="154" y="22"/>
                  </a:moveTo>
                  <a:lnTo>
                    <a:pt x="9" y="20"/>
                  </a:lnTo>
                  <a:cubicBezTo>
                    <a:pt x="4" y="20"/>
                    <a:pt x="0" y="15"/>
                    <a:pt x="0" y="10"/>
                  </a:cubicBezTo>
                  <a:cubicBezTo>
                    <a:pt x="0" y="5"/>
                    <a:pt x="4" y="0"/>
                    <a:pt x="10" y="0"/>
                  </a:cubicBezTo>
                  <a:lnTo>
                    <a:pt x="154" y="2"/>
                  </a:lnTo>
                  <a:cubicBezTo>
                    <a:pt x="160" y="2"/>
                    <a:pt x="164" y="7"/>
                    <a:pt x="164" y="12"/>
                  </a:cubicBezTo>
                  <a:cubicBezTo>
                    <a:pt x="164" y="18"/>
                    <a:pt x="159" y="22"/>
                    <a:pt x="154" y="22"/>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Freeform 830"/>
            <p:cNvSpPr>
              <a:spLocks/>
            </p:cNvSpPr>
            <p:nvPr/>
          </p:nvSpPr>
          <p:spPr bwMode="auto">
            <a:xfrm>
              <a:off x="8723313" y="5118100"/>
              <a:ext cx="114300" cy="101600"/>
            </a:xfrm>
            <a:custGeom>
              <a:avLst/>
              <a:gdLst>
                <a:gd name="T0" fmla="*/ 6 w 105"/>
                <a:gd name="T1" fmla="*/ 94 h 94"/>
                <a:gd name="T2" fmla="*/ 7 w 105"/>
                <a:gd name="T3" fmla="*/ 61 h 94"/>
                <a:gd name="T4" fmla="*/ 30 w 105"/>
                <a:gd name="T5" fmla="*/ 24 h 94"/>
                <a:gd name="T6" fmla="*/ 21 w 105"/>
                <a:gd name="T7" fmla="*/ 50 h 94"/>
                <a:gd name="T8" fmla="*/ 44 w 105"/>
                <a:gd name="T9" fmla="*/ 4 h 94"/>
                <a:gd name="T10" fmla="*/ 51 w 105"/>
                <a:gd name="T11" fmla="*/ 37 h 94"/>
                <a:gd name="T12" fmla="*/ 60 w 105"/>
                <a:gd name="T13" fmla="*/ 24 h 94"/>
                <a:gd name="T14" fmla="*/ 60 w 105"/>
                <a:gd name="T15" fmla="*/ 30 h 94"/>
                <a:gd name="T16" fmla="*/ 66 w 105"/>
                <a:gd name="T17" fmla="*/ 0 h 94"/>
                <a:gd name="T18" fmla="*/ 90 w 105"/>
                <a:gd name="T19" fmla="*/ 23 h 94"/>
                <a:gd name="T20" fmla="*/ 66 w 105"/>
                <a:gd name="T21" fmla="*/ 74 h 94"/>
                <a:gd name="T22" fmla="*/ 6 w 105"/>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94">
                  <a:moveTo>
                    <a:pt x="6" y="94"/>
                  </a:moveTo>
                  <a:cubicBezTo>
                    <a:pt x="0" y="88"/>
                    <a:pt x="5" y="69"/>
                    <a:pt x="7" y="61"/>
                  </a:cubicBezTo>
                  <a:cubicBezTo>
                    <a:pt x="12" y="47"/>
                    <a:pt x="26" y="38"/>
                    <a:pt x="30" y="24"/>
                  </a:cubicBezTo>
                  <a:cubicBezTo>
                    <a:pt x="32" y="32"/>
                    <a:pt x="26" y="43"/>
                    <a:pt x="21" y="50"/>
                  </a:cubicBezTo>
                  <a:cubicBezTo>
                    <a:pt x="36" y="42"/>
                    <a:pt x="45" y="19"/>
                    <a:pt x="44" y="4"/>
                  </a:cubicBezTo>
                  <a:cubicBezTo>
                    <a:pt x="52" y="8"/>
                    <a:pt x="51" y="29"/>
                    <a:pt x="51" y="37"/>
                  </a:cubicBezTo>
                  <a:cubicBezTo>
                    <a:pt x="55" y="33"/>
                    <a:pt x="57" y="28"/>
                    <a:pt x="60" y="24"/>
                  </a:cubicBezTo>
                  <a:cubicBezTo>
                    <a:pt x="60" y="26"/>
                    <a:pt x="61" y="28"/>
                    <a:pt x="60" y="30"/>
                  </a:cubicBezTo>
                  <a:cubicBezTo>
                    <a:pt x="66" y="23"/>
                    <a:pt x="66" y="9"/>
                    <a:pt x="66" y="0"/>
                  </a:cubicBezTo>
                  <a:cubicBezTo>
                    <a:pt x="72" y="10"/>
                    <a:pt x="84" y="13"/>
                    <a:pt x="90" y="23"/>
                  </a:cubicBezTo>
                  <a:cubicBezTo>
                    <a:pt x="105" y="47"/>
                    <a:pt x="88" y="63"/>
                    <a:pt x="66" y="74"/>
                  </a:cubicBezTo>
                  <a:lnTo>
                    <a:pt x="6" y="94"/>
                  </a:lnTo>
                </a:path>
              </a:pathLst>
            </a:custGeom>
            <a:solidFill>
              <a:srgbClr val="692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Freeform 831"/>
            <p:cNvSpPr>
              <a:spLocks/>
            </p:cNvSpPr>
            <p:nvPr/>
          </p:nvSpPr>
          <p:spPr bwMode="auto">
            <a:xfrm>
              <a:off x="8763001" y="5126038"/>
              <a:ext cx="36513" cy="44450"/>
            </a:xfrm>
            <a:custGeom>
              <a:avLst/>
              <a:gdLst>
                <a:gd name="T0" fmla="*/ 0 w 35"/>
                <a:gd name="T1" fmla="*/ 32 h 40"/>
                <a:gd name="T2" fmla="*/ 24 w 35"/>
                <a:gd name="T3" fmla="*/ 0 h 40"/>
                <a:gd name="T4" fmla="*/ 7 w 35"/>
                <a:gd name="T5" fmla="*/ 40 h 40"/>
                <a:gd name="T6" fmla="*/ 0 w 35"/>
                <a:gd name="T7" fmla="*/ 32 h 40"/>
              </a:gdLst>
              <a:ahLst/>
              <a:cxnLst>
                <a:cxn ang="0">
                  <a:pos x="T0" y="T1"/>
                </a:cxn>
                <a:cxn ang="0">
                  <a:pos x="T2" y="T3"/>
                </a:cxn>
                <a:cxn ang="0">
                  <a:pos x="T4" y="T5"/>
                </a:cxn>
                <a:cxn ang="0">
                  <a:pos x="T6" y="T7"/>
                </a:cxn>
              </a:cxnLst>
              <a:rect l="0" t="0" r="r" b="b"/>
              <a:pathLst>
                <a:path w="35" h="40">
                  <a:moveTo>
                    <a:pt x="0" y="32"/>
                  </a:moveTo>
                  <a:cubicBezTo>
                    <a:pt x="9" y="25"/>
                    <a:pt x="22" y="11"/>
                    <a:pt x="24" y="0"/>
                  </a:cubicBezTo>
                  <a:cubicBezTo>
                    <a:pt x="35" y="18"/>
                    <a:pt x="30" y="36"/>
                    <a:pt x="7" y="40"/>
                  </a:cubicBezTo>
                  <a:lnTo>
                    <a:pt x="0" y="32"/>
                  </a:lnTo>
                  <a:close/>
                </a:path>
              </a:pathLst>
            </a:custGeom>
            <a:solidFill>
              <a:srgbClr val="692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Freeform 832"/>
            <p:cNvSpPr>
              <a:spLocks/>
            </p:cNvSpPr>
            <p:nvPr/>
          </p:nvSpPr>
          <p:spPr bwMode="auto">
            <a:xfrm>
              <a:off x="8737601" y="5095875"/>
              <a:ext cx="76200" cy="84138"/>
            </a:xfrm>
            <a:custGeom>
              <a:avLst/>
              <a:gdLst>
                <a:gd name="T0" fmla="*/ 0 w 70"/>
                <a:gd name="T1" fmla="*/ 78 h 78"/>
                <a:gd name="T2" fmla="*/ 21 w 70"/>
                <a:gd name="T3" fmla="*/ 51 h 78"/>
                <a:gd name="T4" fmla="*/ 38 w 70"/>
                <a:gd name="T5" fmla="*/ 0 h 78"/>
                <a:gd name="T6" fmla="*/ 58 w 70"/>
                <a:gd name="T7" fmla="*/ 25 h 78"/>
                <a:gd name="T8" fmla="*/ 33 w 70"/>
                <a:gd name="T9" fmla="*/ 73 h 78"/>
                <a:gd name="T10" fmla="*/ 0 w 70"/>
                <a:gd name="T11" fmla="*/ 78 h 78"/>
              </a:gdLst>
              <a:ahLst/>
              <a:cxnLst>
                <a:cxn ang="0">
                  <a:pos x="T0" y="T1"/>
                </a:cxn>
                <a:cxn ang="0">
                  <a:pos x="T2" y="T3"/>
                </a:cxn>
                <a:cxn ang="0">
                  <a:pos x="T4" y="T5"/>
                </a:cxn>
                <a:cxn ang="0">
                  <a:pos x="T6" y="T7"/>
                </a:cxn>
                <a:cxn ang="0">
                  <a:pos x="T8" y="T9"/>
                </a:cxn>
                <a:cxn ang="0">
                  <a:pos x="T10" y="T11"/>
                </a:cxn>
              </a:cxnLst>
              <a:rect l="0" t="0" r="r" b="b"/>
              <a:pathLst>
                <a:path w="70" h="78">
                  <a:moveTo>
                    <a:pt x="0" y="78"/>
                  </a:moveTo>
                  <a:cubicBezTo>
                    <a:pt x="8" y="70"/>
                    <a:pt x="13" y="59"/>
                    <a:pt x="21" y="51"/>
                  </a:cubicBezTo>
                  <a:cubicBezTo>
                    <a:pt x="36" y="34"/>
                    <a:pt x="38" y="22"/>
                    <a:pt x="38" y="0"/>
                  </a:cubicBezTo>
                  <a:cubicBezTo>
                    <a:pt x="44" y="9"/>
                    <a:pt x="53" y="17"/>
                    <a:pt x="58" y="25"/>
                  </a:cubicBezTo>
                  <a:cubicBezTo>
                    <a:pt x="70" y="45"/>
                    <a:pt x="53" y="68"/>
                    <a:pt x="33" y="73"/>
                  </a:cubicBezTo>
                  <a:lnTo>
                    <a:pt x="0" y="78"/>
                  </a:lnTo>
                  <a:close/>
                </a:path>
              </a:pathLst>
            </a:custGeom>
            <a:solidFill>
              <a:srgbClr val="692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Freeform 833"/>
            <p:cNvSpPr>
              <a:spLocks/>
            </p:cNvSpPr>
            <p:nvPr/>
          </p:nvSpPr>
          <p:spPr bwMode="auto">
            <a:xfrm>
              <a:off x="8796338" y="5105400"/>
              <a:ext cx="42863" cy="60325"/>
            </a:xfrm>
            <a:custGeom>
              <a:avLst/>
              <a:gdLst>
                <a:gd name="T0" fmla="*/ 0 w 40"/>
                <a:gd name="T1" fmla="*/ 42 h 55"/>
                <a:gd name="T2" fmla="*/ 3 w 40"/>
                <a:gd name="T3" fmla="*/ 0 h 55"/>
                <a:gd name="T4" fmla="*/ 30 w 40"/>
                <a:gd name="T5" fmla="*/ 22 h 55"/>
                <a:gd name="T6" fmla="*/ 19 w 40"/>
                <a:gd name="T7" fmla="*/ 55 h 55"/>
                <a:gd name="T8" fmla="*/ 0 w 40"/>
                <a:gd name="T9" fmla="*/ 42 h 55"/>
              </a:gdLst>
              <a:ahLst/>
              <a:cxnLst>
                <a:cxn ang="0">
                  <a:pos x="T0" y="T1"/>
                </a:cxn>
                <a:cxn ang="0">
                  <a:pos x="T2" y="T3"/>
                </a:cxn>
                <a:cxn ang="0">
                  <a:pos x="T4" y="T5"/>
                </a:cxn>
                <a:cxn ang="0">
                  <a:pos x="T6" y="T7"/>
                </a:cxn>
                <a:cxn ang="0">
                  <a:pos x="T8" y="T9"/>
                </a:cxn>
              </a:cxnLst>
              <a:rect l="0" t="0" r="r" b="b"/>
              <a:pathLst>
                <a:path w="40" h="55">
                  <a:moveTo>
                    <a:pt x="0" y="42"/>
                  </a:moveTo>
                  <a:cubicBezTo>
                    <a:pt x="3" y="28"/>
                    <a:pt x="7" y="14"/>
                    <a:pt x="3" y="0"/>
                  </a:cubicBezTo>
                  <a:cubicBezTo>
                    <a:pt x="11" y="8"/>
                    <a:pt x="23" y="12"/>
                    <a:pt x="30" y="22"/>
                  </a:cubicBezTo>
                  <a:cubicBezTo>
                    <a:pt x="40" y="37"/>
                    <a:pt x="36" y="51"/>
                    <a:pt x="19" y="55"/>
                  </a:cubicBezTo>
                  <a:lnTo>
                    <a:pt x="0" y="42"/>
                  </a:lnTo>
                </a:path>
              </a:pathLst>
            </a:custGeom>
            <a:solidFill>
              <a:srgbClr val="692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Freeform 834"/>
            <p:cNvSpPr>
              <a:spLocks/>
            </p:cNvSpPr>
            <p:nvPr/>
          </p:nvSpPr>
          <p:spPr bwMode="auto">
            <a:xfrm>
              <a:off x="8821738" y="5119688"/>
              <a:ext cx="49213" cy="39688"/>
            </a:xfrm>
            <a:custGeom>
              <a:avLst/>
              <a:gdLst>
                <a:gd name="T0" fmla="*/ 2 w 45"/>
                <a:gd name="T1" fmla="*/ 18 h 36"/>
                <a:gd name="T2" fmla="*/ 0 w 45"/>
                <a:gd name="T3" fmla="*/ 0 h 36"/>
                <a:gd name="T4" fmla="*/ 44 w 45"/>
                <a:gd name="T5" fmla="*/ 36 h 36"/>
                <a:gd name="T6" fmla="*/ 2 w 45"/>
                <a:gd name="T7" fmla="*/ 18 h 36"/>
              </a:gdLst>
              <a:ahLst/>
              <a:cxnLst>
                <a:cxn ang="0">
                  <a:pos x="T0" y="T1"/>
                </a:cxn>
                <a:cxn ang="0">
                  <a:pos x="T2" y="T3"/>
                </a:cxn>
                <a:cxn ang="0">
                  <a:pos x="T4" y="T5"/>
                </a:cxn>
                <a:cxn ang="0">
                  <a:pos x="T6" y="T7"/>
                </a:cxn>
              </a:cxnLst>
              <a:rect l="0" t="0" r="r" b="b"/>
              <a:pathLst>
                <a:path w="45" h="36">
                  <a:moveTo>
                    <a:pt x="2" y="18"/>
                  </a:moveTo>
                  <a:cubicBezTo>
                    <a:pt x="2" y="12"/>
                    <a:pt x="2" y="5"/>
                    <a:pt x="0" y="0"/>
                  </a:cubicBezTo>
                  <a:cubicBezTo>
                    <a:pt x="15" y="1"/>
                    <a:pt x="45" y="20"/>
                    <a:pt x="44" y="36"/>
                  </a:cubicBezTo>
                  <a:lnTo>
                    <a:pt x="2" y="18"/>
                  </a:lnTo>
                  <a:close/>
                </a:path>
              </a:pathLst>
            </a:custGeom>
            <a:solidFill>
              <a:srgbClr val="692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Freeform 835"/>
            <p:cNvSpPr>
              <a:spLocks/>
            </p:cNvSpPr>
            <p:nvPr/>
          </p:nvSpPr>
          <p:spPr bwMode="auto">
            <a:xfrm>
              <a:off x="8716963" y="5183188"/>
              <a:ext cx="215900" cy="85725"/>
            </a:xfrm>
            <a:custGeom>
              <a:avLst/>
              <a:gdLst>
                <a:gd name="T0" fmla="*/ 184 w 199"/>
                <a:gd name="T1" fmla="*/ 75 h 79"/>
                <a:gd name="T2" fmla="*/ 11 w 199"/>
                <a:gd name="T3" fmla="*/ 79 h 79"/>
                <a:gd name="T4" fmla="*/ 19 w 199"/>
                <a:gd name="T5" fmla="*/ 29 h 79"/>
                <a:gd name="T6" fmla="*/ 172 w 199"/>
                <a:gd name="T7" fmla="*/ 21 h 79"/>
                <a:gd name="T8" fmla="*/ 184 w 199"/>
                <a:gd name="T9" fmla="*/ 75 h 79"/>
              </a:gdLst>
              <a:ahLst/>
              <a:cxnLst>
                <a:cxn ang="0">
                  <a:pos x="T0" y="T1"/>
                </a:cxn>
                <a:cxn ang="0">
                  <a:pos x="T2" y="T3"/>
                </a:cxn>
                <a:cxn ang="0">
                  <a:pos x="T4" y="T5"/>
                </a:cxn>
                <a:cxn ang="0">
                  <a:pos x="T6" y="T7"/>
                </a:cxn>
                <a:cxn ang="0">
                  <a:pos x="T8" y="T9"/>
                </a:cxn>
              </a:cxnLst>
              <a:rect l="0" t="0" r="r" b="b"/>
              <a:pathLst>
                <a:path w="199" h="79">
                  <a:moveTo>
                    <a:pt x="184" y="75"/>
                  </a:moveTo>
                  <a:cubicBezTo>
                    <a:pt x="134" y="59"/>
                    <a:pt x="93" y="35"/>
                    <a:pt x="11" y="79"/>
                  </a:cubicBezTo>
                  <a:cubicBezTo>
                    <a:pt x="6" y="68"/>
                    <a:pt x="0" y="48"/>
                    <a:pt x="19" y="29"/>
                  </a:cubicBezTo>
                  <a:cubicBezTo>
                    <a:pt x="51" y="0"/>
                    <a:pt x="143" y="6"/>
                    <a:pt x="172" y="21"/>
                  </a:cubicBezTo>
                  <a:cubicBezTo>
                    <a:pt x="184" y="27"/>
                    <a:pt x="199" y="56"/>
                    <a:pt x="184" y="7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Freeform 836"/>
            <p:cNvSpPr>
              <a:spLocks/>
            </p:cNvSpPr>
            <p:nvPr/>
          </p:nvSpPr>
          <p:spPr bwMode="auto">
            <a:xfrm>
              <a:off x="8716963" y="5211763"/>
              <a:ext cx="44450" cy="57150"/>
            </a:xfrm>
            <a:custGeom>
              <a:avLst/>
              <a:gdLst>
                <a:gd name="T0" fmla="*/ 24 w 41"/>
                <a:gd name="T1" fmla="*/ 0 h 53"/>
                <a:gd name="T2" fmla="*/ 19 w 41"/>
                <a:gd name="T3" fmla="*/ 3 h 53"/>
                <a:gd name="T4" fmla="*/ 11 w 41"/>
                <a:gd name="T5" fmla="*/ 53 h 53"/>
                <a:gd name="T6" fmla="*/ 41 w 41"/>
                <a:gd name="T7" fmla="*/ 39 h 53"/>
                <a:gd name="T8" fmla="*/ 24 w 41"/>
                <a:gd name="T9" fmla="*/ 0 h 53"/>
              </a:gdLst>
              <a:ahLst/>
              <a:cxnLst>
                <a:cxn ang="0">
                  <a:pos x="T0" y="T1"/>
                </a:cxn>
                <a:cxn ang="0">
                  <a:pos x="T2" y="T3"/>
                </a:cxn>
                <a:cxn ang="0">
                  <a:pos x="T4" y="T5"/>
                </a:cxn>
                <a:cxn ang="0">
                  <a:pos x="T6" y="T7"/>
                </a:cxn>
                <a:cxn ang="0">
                  <a:pos x="T8" y="T9"/>
                </a:cxn>
              </a:cxnLst>
              <a:rect l="0" t="0" r="r" b="b"/>
              <a:pathLst>
                <a:path w="41" h="53">
                  <a:moveTo>
                    <a:pt x="24" y="0"/>
                  </a:moveTo>
                  <a:cubicBezTo>
                    <a:pt x="22" y="1"/>
                    <a:pt x="21" y="2"/>
                    <a:pt x="19" y="3"/>
                  </a:cubicBezTo>
                  <a:cubicBezTo>
                    <a:pt x="0" y="22"/>
                    <a:pt x="6" y="42"/>
                    <a:pt x="11" y="53"/>
                  </a:cubicBezTo>
                  <a:cubicBezTo>
                    <a:pt x="22" y="47"/>
                    <a:pt x="32" y="43"/>
                    <a:pt x="41" y="39"/>
                  </a:cubicBezTo>
                  <a:cubicBezTo>
                    <a:pt x="29" y="30"/>
                    <a:pt x="23" y="16"/>
                    <a:pt x="24" y="0"/>
                  </a:cubicBezTo>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Freeform 837"/>
            <p:cNvSpPr>
              <a:spLocks/>
            </p:cNvSpPr>
            <p:nvPr/>
          </p:nvSpPr>
          <p:spPr bwMode="auto">
            <a:xfrm>
              <a:off x="8877301" y="5203825"/>
              <a:ext cx="55563" cy="60325"/>
            </a:xfrm>
            <a:custGeom>
              <a:avLst/>
              <a:gdLst>
                <a:gd name="T0" fmla="*/ 23 w 50"/>
                <a:gd name="T1" fmla="*/ 2 h 56"/>
                <a:gd name="T2" fmla="*/ 19 w 50"/>
                <a:gd name="T3" fmla="*/ 0 h 56"/>
                <a:gd name="T4" fmla="*/ 0 w 50"/>
                <a:gd name="T5" fmla="*/ 44 h 56"/>
                <a:gd name="T6" fmla="*/ 35 w 50"/>
                <a:gd name="T7" fmla="*/ 56 h 56"/>
                <a:gd name="T8" fmla="*/ 23 w 50"/>
                <a:gd name="T9" fmla="*/ 2 h 56"/>
              </a:gdLst>
              <a:ahLst/>
              <a:cxnLst>
                <a:cxn ang="0">
                  <a:pos x="T0" y="T1"/>
                </a:cxn>
                <a:cxn ang="0">
                  <a:pos x="T2" y="T3"/>
                </a:cxn>
                <a:cxn ang="0">
                  <a:pos x="T4" y="T5"/>
                </a:cxn>
                <a:cxn ang="0">
                  <a:pos x="T6" y="T7"/>
                </a:cxn>
                <a:cxn ang="0">
                  <a:pos x="T8" y="T9"/>
                </a:cxn>
              </a:cxnLst>
              <a:rect l="0" t="0" r="r" b="b"/>
              <a:pathLst>
                <a:path w="50" h="56">
                  <a:moveTo>
                    <a:pt x="23" y="2"/>
                  </a:moveTo>
                  <a:lnTo>
                    <a:pt x="19" y="0"/>
                  </a:lnTo>
                  <a:cubicBezTo>
                    <a:pt x="17" y="16"/>
                    <a:pt x="9" y="33"/>
                    <a:pt x="0" y="44"/>
                  </a:cubicBezTo>
                  <a:cubicBezTo>
                    <a:pt x="11" y="48"/>
                    <a:pt x="23" y="52"/>
                    <a:pt x="35" y="56"/>
                  </a:cubicBezTo>
                  <a:cubicBezTo>
                    <a:pt x="50" y="37"/>
                    <a:pt x="35" y="8"/>
                    <a:pt x="23" y="2"/>
                  </a:cubicBezTo>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838"/>
            <p:cNvSpPr>
              <a:spLocks/>
            </p:cNvSpPr>
            <p:nvPr/>
          </p:nvSpPr>
          <p:spPr bwMode="auto">
            <a:xfrm>
              <a:off x="9266238" y="5856288"/>
              <a:ext cx="147638" cy="182563"/>
            </a:xfrm>
            <a:custGeom>
              <a:avLst/>
              <a:gdLst>
                <a:gd name="T0" fmla="*/ 92 w 136"/>
                <a:gd name="T1" fmla="*/ 93 h 169"/>
                <a:gd name="T2" fmla="*/ 51 w 136"/>
                <a:gd name="T3" fmla="*/ 39 h 169"/>
                <a:gd name="T4" fmla="*/ 20 w 136"/>
                <a:gd name="T5" fmla="*/ 0 h 169"/>
                <a:gd name="T6" fmla="*/ 8 w 136"/>
                <a:gd name="T7" fmla="*/ 22 h 169"/>
                <a:gd name="T8" fmla="*/ 6 w 136"/>
                <a:gd name="T9" fmla="*/ 28 h 169"/>
                <a:gd name="T10" fmla="*/ 4 w 136"/>
                <a:gd name="T11" fmla="*/ 69 h 169"/>
                <a:gd name="T12" fmla="*/ 34 w 136"/>
                <a:gd name="T13" fmla="*/ 120 h 169"/>
                <a:gd name="T14" fmla="*/ 80 w 136"/>
                <a:gd name="T15" fmla="*/ 169 h 169"/>
                <a:gd name="T16" fmla="*/ 136 w 136"/>
                <a:gd name="T17" fmla="*/ 152 h 169"/>
                <a:gd name="T18" fmla="*/ 92 w 136"/>
                <a:gd name="T19" fmla="*/ 9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69">
                  <a:moveTo>
                    <a:pt x="92" y="93"/>
                  </a:moveTo>
                  <a:lnTo>
                    <a:pt x="51" y="39"/>
                  </a:lnTo>
                  <a:lnTo>
                    <a:pt x="20" y="0"/>
                  </a:lnTo>
                  <a:lnTo>
                    <a:pt x="8" y="22"/>
                  </a:lnTo>
                  <a:cubicBezTo>
                    <a:pt x="7" y="24"/>
                    <a:pt x="6" y="26"/>
                    <a:pt x="6" y="28"/>
                  </a:cubicBezTo>
                  <a:cubicBezTo>
                    <a:pt x="0" y="42"/>
                    <a:pt x="0" y="55"/>
                    <a:pt x="4" y="69"/>
                  </a:cubicBezTo>
                  <a:cubicBezTo>
                    <a:pt x="9" y="86"/>
                    <a:pt x="19" y="102"/>
                    <a:pt x="34" y="120"/>
                  </a:cubicBezTo>
                  <a:lnTo>
                    <a:pt x="80" y="169"/>
                  </a:lnTo>
                  <a:lnTo>
                    <a:pt x="136" y="152"/>
                  </a:lnTo>
                  <a:lnTo>
                    <a:pt x="92" y="93"/>
                  </a:ln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Freeform 839"/>
            <p:cNvSpPr>
              <a:spLocks/>
            </p:cNvSpPr>
            <p:nvPr/>
          </p:nvSpPr>
          <p:spPr bwMode="auto">
            <a:xfrm>
              <a:off x="9048751" y="5589588"/>
              <a:ext cx="277813" cy="317500"/>
            </a:xfrm>
            <a:custGeom>
              <a:avLst/>
              <a:gdLst>
                <a:gd name="T0" fmla="*/ 39 w 257"/>
                <a:gd name="T1" fmla="*/ 108 h 294"/>
                <a:gd name="T2" fmla="*/ 125 w 257"/>
                <a:gd name="T3" fmla="*/ 61 h 294"/>
                <a:gd name="T4" fmla="*/ 257 w 257"/>
                <a:gd name="T5" fmla="*/ 290 h 294"/>
                <a:gd name="T6" fmla="*/ 209 w 257"/>
                <a:gd name="T7" fmla="*/ 294 h 294"/>
                <a:gd name="T8" fmla="*/ 39 w 257"/>
                <a:gd name="T9" fmla="*/ 108 h 294"/>
              </a:gdLst>
              <a:ahLst/>
              <a:cxnLst>
                <a:cxn ang="0">
                  <a:pos x="T0" y="T1"/>
                </a:cxn>
                <a:cxn ang="0">
                  <a:pos x="T2" y="T3"/>
                </a:cxn>
                <a:cxn ang="0">
                  <a:pos x="T4" y="T5"/>
                </a:cxn>
                <a:cxn ang="0">
                  <a:pos x="T6" y="T7"/>
                </a:cxn>
                <a:cxn ang="0">
                  <a:pos x="T8" y="T9"/>
                </a:cxn>
              </a:cxnLst>
              <a:rect l="0" t="0" r="r" b="b"/>
              <a:pathLst>
                <a:path w="257" h="294">
                  <a:moveTo>
                    <a:pt x="39" y="108"/>
                  </a:moveTo>
                  <a:cubicBezTo>
                    <a:pt x="0" y="53"/>
                    <a:pt x="40" y="0"/>
                    <a:pt x="125" y="61"/>
                  </a:cubicBezTo>
                  <a:cubicBezTo>
                    <a:pt x="166" y="119"/>
                    <a:pt x="221" y="204"/>
                    <a:pt x="257" y="290"/>
                  </a:cubicBezTo>
                  <a:lnTo>
                    <a:pt x="209" y="294"/>
                  </a:lnTo>
                  <a:lnTo>
                    <a:pt x="39" y="108"/>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Freeform 840"/>
            <p:cNvSpPr>
              <a:spLocks/>
            </p:cNvSpPr>
            <p:nvPr/>
          </p:nvSpPr>
          <p:spPr bwMode="auto">
            <a:xfrm>
              <a:off x="9310688" y="5878513"/>
              <a:ext cx="85725" cy="69850"/>
            </a:xfrm>
            <a:custGeom>
              <a:avLst/>
              <a:gdLst>
                <a:gd name="T0" fmla="*/ 0 w 54"/>
                <a:gd name="T1" fmla="*/ 0 h 44"/>
                <a:gd name="T2" fmla="*/ 10 w 54"/>
                <a:gd name="T3" fmla="*/ 33 h 44"/>
                <a:gd name="T4" fmla="*/ 46 w 54"/>
                <a:gd name="T5" fmla="*/ 44 h 44"/>
                <a:gd name="T6" fmla="*/ 54 w 54"/>
                <a:gd name="T7" fmla="*/ 40 h 44"/>
                <a:gd name="T8" fmla="*/ 34 w 54"/>
                <a:gd name="T9" fmla="*/ 16 h 44"/>
                <a:gd name="T10" fmla="*/ 0 w 54"/>
                <a:gd name="T11" fmla="*/ 0 h 44"/>
              </a:gdLst>
              <a:ahLst/>
              <a:cxnLst>
                <a:cxn ang="0">
                  <a:pos x="T0" y="T1"/>
                </a:cxn>
                <a:cxn ang="0">
                  <a:pos x="T2" y="T3"/>
                </a:cxn>
                <a:cxn ang="0">
                  <a:pos x="T4" y="T5"/>
                </a:cxn>
                <a:cxn ang="0">
                  <a:pos x="T6" y="T7"/>
                </a:cxn>
                <a:cxn ang="0">
                  <a:pos x="T8" y="T9"/>
                </a:cxn>
                <a:cxn ang="0">
                  <a:pos x="T10" y="T11"/>
                </a:cxn>
              </a:cxnLst>
              <a:rect l="0" t="0" r="r" b="b"/>
              <a:pathLst>
                <a:path w="54" h="44">
                  <a:moveTo>
                    <a:pt x="0" y="0"/>
                  </a:moveTo>
                  <a:lnTo>
                    <a:pt x="10" y="33"/>
                  </a:lnTo>
                  <a:lnTo>
                    <a:pt x="46" y="44"/>
                  </a:lnTo>
                  <a:lnTo>
                    <a:pt x="54" y="40"/>
                  </a:lnTo>
                  <a:lnTo>
                    <a:pt x="34" y="16"/>
                  </a:lnTo>
                  <a:lnTo>
                    <a:pt x="0" y="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Freeform 841"/>
            <p:cNvSpPr>
              <a:spLocks/>
            </p:cNvSpPr>
            <p:nvPr/>
          </p:nvSpPr>
          <p:spPr bwMode="auto">
            <a:xfrm>
              <a:off x="9285288" y="5956300"/>
              <a:ext cx="44450" cy="74613"/>
            </a:xfrm>
            <a:custGeom>
              <a:avLst/>
              <a:gdLst>
                <a:gd name="T0" fmla="*/ 0 w 41"/>
                <a:gd name="T1" fmla="*/ 0 h 69"/>
                <a:gd name="T2" fmla="*/ 27 w 41"/>
                <a:gd name="T3" fmla="*/ 69 h 69"/>
                <a:gd name="T4" fmla="*/ 41 w 41"/>
                <a:gd name="T5" fmla="*/ 65 h 69"/>
                <a:gd name="T6" fmla="*/ 31 w 41"/>
                <a:gd name="T7" fmla="*/ 9 h 69"/>
                <a:gd name="T8" fmla="*/ 0 w 41"/>
                <a:gd name="T9" fmla="*/ 0 h 69"/>
              </a:gdLst>
              <a:ahLst/>
              <a:cxnLst>
                <a:cxn ang="0">
                  <a:pos x="T0" y="T1"/>
                </a:cxn>
                <a:cxn ang="0">
                  <a:pos x="T2" y="T3"/>
                </a:cxn>
                <a:cxn ang="0">
                  <a:pos x="T4" y="T5"/>
                </a:cxn>
                <a:cxn ang="0">
                  <a:pos x="T6" y="T7"/>
                </a:cxn>
                <a:cxn ang="0">
                  <a:pos x="T8" y="T9"/>
                </a:cxn>
              </a:cxnLst>
              <a:rect l="0" t="0" r="r" b="b"/>
              <a:pathLst>
                <a:path w="41" h="69">
                  <a:moveTo>
                    <a:pt x="0" y="0"/>
                  </a:moveTo>
                  <a:cubicBezTo>
                    <a:pt x="3" y="4"/>
                    <a:pt x="27" y="69"/>
                    <a:pt x="27" y="69"/>
                  </a:cubicBezTo>
                  <a:lnTo>
                    <a:pt x="41" y="65"/>
                  </a:lnTo>
                  <a:lnTo>
                    <a:pt x="31" y="9"/>
                  </a:lnTo>
                  <a:lnTo>
                    <a:pt x="0" y="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5" name="Group 1664"/>
          <p:cNvGrpSpPr/>
          <p:nvPr/>
        </p:nvGrpSpPr>
        <p:grpSpPr>
          <a:xfrm>
            <a:off x="2672925" y="2093794"/>
            <a:ext cx="262293" cy="741621"/>
            <a:chOff x="6931026" y="4535488"/>
            <a:chExt cx="809625" cy="2289175"/>
          </a:xfrm>
        </p:grpSpPr>
        <p:sp>
          <p:nvSpPr>
            <p:cNvPr id="1666" name="Freeform 842"/>
            <p:cNvSpPr>
              <a:spLocks/>
            </p:cNvSpPr>
            <p:nvPr/>
          </p:nvSpPr>
          <p:spPr bwMode="auto">
            <a:xfrm>
              <a:off x="7092951" y="6100763"/>
              <a:ext cx="484188" cy="280988"/>
            </a:xfrm>
            <a:custGeom>
              <a:avLst/>
              <a:gdLst>
                <a:gd name="T0" fmla="*/ 434 w 447"/>
                <a:gd name="T1" fmla="*/ 84 h 260"/>
                <a:gd name="T2" fmla="*/ 20 w 447"/>
                <a:gd name="T3" fmla="*/ 260 h 260"/>
                <a:gd name="T4" fmla="*/ 2 w 447"/>
                <a:gd name="T5" fmla="*/ 210 h 260"/>
                <a:gd name="T6" fmla="*/ 329 w 447"/>
                <a:gd name="T7" fmla="*/ 6 h 260"/>
                <a:gd name="T8" fmla="*/ 434 w 447"/>
                <a:gd name="T9" fmla="*/ 84 h 260"/>
              </a:gdLst>
              <a:ahLst/>
              <a:cxnLst>
                <a:cxn ang="0">
                  <a:pos x="T0" y="T1"/>
                </a:cxn>
                <a:cxn ang="0">
                  <a:pos x="T2" y="T3"/>
                </a:cxn>
                <a:cxn ang="0">
                  <a:pos x="T4" y="T5"/>
                </a:cxn>
                <a:cxn ang="0">
                  <a:pos x="T6" y="T7"/>
                </a:cxn>
                <a:cxn ang="0">
                  <a:pos x="T8" y="T9"/>
                </a:cxn>
              </a:cxnLst>
              <a:rect l="0" t="0" r="r" b="b"/>
              <a:pathLst>
                <a:path w="447" h="260">
                  <a:moveTo>
                    <a:pt x="434" y="84"/>
                  </a:moveTo>
                  <a:cubicBezTo>
                    <a:pt x="420" y="105"/>
                    <a:pt x="57" y="233"/>
                    <a:pt x="20" y="260"/>
                  </a:cubicBezTo>
                  <a:cubicBezTo>
                    <a:pt x="0" y="229"/>
                    <a:pt x="2" y="210"/>
                    <a:pt x="2" y="210"/>
                  </a:cubicBezTo>
                  <a:cubicBezTo>
                    <a:pt x="2" y="210"/>
                    <a:pt x="217" y="0"/>
                    <a:pt x="329" y="6"/>
                  </a:cubicBezTo>
                  <a:cubicBezTo>
                    <a:pt x="430" y="11"/>
                    <a:pt x="447" y="64"/>
                    <a:pt x="434" y="84"/>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Freeform 843"/>
            <p:cNvSpPr>
              <a:spLocks/>
            </p:cNvSpPr>
            <p:nvPr/>
          </p:nvSpPr>
          <p:spPr bwMode="auto">
            <a:xfrm>
              <a:off x="7448551" y="5849938"/>
              <a:ext cx="204788" cy="341313"/>
            </a:xfrm>
            <a:custGeom>
              <a:avLst/>
              <a:gdLst>
                <a:gd name="T0" fmla="*/ 72 w 129"/>
                <a:gd name="T1" fmla="*/ 215 h 215"/>
                <a:gd name="T2" fmla="*/ 129 w 129"/>
                <a:gd name="T3" fmla="*/ 25 h 215"/>
                <a:gd name="T4" fmla="*/ 15 w 129"/>
                <a:gd name="T5" fmla="*/ 0 h 215"/>
                <a:gd name="T6" fmla="*/ 0 w 129"/>
                <a:gd name="T7" fmla="*/ 196 h 215"/>
                <a:gd name="T8" fmla="*/ 72 w 129"/>
                <a:gd name="T9" fmla="*/ 215 h 215"/>
              </a:gdLst>
              <a:ahLst/>
              <a:cxnLst>
                <a:cxn ang="0">
                  <a:pos x="T0" y="T1"/>
                </a:cxn>
                <a:cxn ang="0">
                  <a:pos x="T2" y="T3"/>
                </a:cxn>
                <a:cxn ang="0">
                  <a:pos x="T4" y="T5"/>
                </a:cxn>
                <a:cxn ang="0">
                  <a:pos x="T6" y="T7"/>
                </a:cxn>
                <a:cxn ang="0">
                  <a:pos x="T8" y="T9"/>
                </a:cxn>
              </a:cxnLst>
              <a:rect l="0" t="0" r="r" b="b"/>
              <a:pathLst>
                <a:path w="129" h="215">
                  <a:moveTo>
                    <a:pt x="72" y="215"/>
                  </a:moveTo>
                  <a:lnTo>
                    <a:pt x="129" y="25"/>
                  </a:lnTo>
                  <a:lnTo>
                    <a:pt x="15" y="0"/>
                  </a:lnTo>
                  <a:lnTo>
                    <a:pt x="0" y="196"/>
                  </a:lnTo>
                  <a:lnTo>
                    <a:pt x="72" y="215"/>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Freeform 844"/>
            <p:cNvSpPr>
              <a:spLocks/>
            </p:cNvSpPr>
            <p:nvPr/>
          </p:nvSpPr>
          <p:spPr bwMode="auto">
            <a:xfrm>
              <a:off x="7035801" y="6292850"/>
              <a:ext cx="115888" cy="106363"/>
            </a:xfrm>
            <a:custGeom>
              <a:avLst/>
              <a:gdLst>
                <a:gd name="T0" fmla="*/ 44 w 73"/>
                <a:gd name="T1" fmla="*/ 0 h 67"/>
                <a:gd name="T2" fmla="*/ 73 w 73"/>
                <a:gd name="T3" fmla="*/ 52 h 67"/>
                <a:gd name="T4" fmla="*/ 37 w 73"/>
                <a:gd name="T5" fmla="*/ 67 h 67"/>
                <a:gd name="T6" fmla="*/ 0 w 73"/>
                <a:gd name="T7" fmla="*/ 51 h 67"/>
                <a:gd name="T8" fmla="*/ 18 w 73"/>
                <a:gd name="T9" fmla="*/ 18 h 67"/>
                <a:gd name="T10" fmla="*/ 44 w 73"/>
                <a:gd name="T11" fmla="*/ 0 h 67"/>
              </a:gdLst>
              <a:ahLst/>
              <a:cxnLst>
                <a:cxn ang="0">
                  <a:pos x="T0" y="T1"/>
                </a:cxn>
                <a:cxn ang="0">
                  <a:pos x="T2" y="T3"/>
                </a:cxn>
                <a:cxn ang="0">
                  <a:pos x="T4" y="T5"/>
                </a:cxn>
                <a:cxn ang="0">
                  <a:pos x="T6" y="T7"/>
                </a:cxn>
                <a:cxn ang="0">
                  <a:pos x="T8" y="T9"/>
                </a:cxn>
                <a:cxn ang="0">
                  <a:pos x="T10" y="T11"/>
                </a:cxn>
              </a:cxnLst>
              <a:rect l="0" t="0" r="r" b="b"/>
              <a:pathLst>
                <a:path w="73" h="67">
                  <a:moveTo>
                    <a:pt x="44" y="0"/>
                  </a:moveTo>
                  <a:lnTo>
                    <a:pt x="73" y="52"/>
                  </a:lnTo>
                  <a:lnTo>
                    <a:pt x="37" y="67"/>
                  </a:lnTo>
                  <a:lnTo>
                    <a:pt x="0" y="51"/>
                  </a:lnTo>
                  <a:lnTo>
                    <a:pt x="18" y="18"/>
                  </a:lnTo>
                  <a:lnTo>
                    <a:pt x="44" y="0"/>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Freeform 845"/>
            <p:cNvSpPr>
              <a:spLocks/>
            </p:cNvSpPr>
            <p:nvPr/>
          </p:nvSpPr>
          <p:spPr bwMode="auto">
            <a:xfrm>
              <a:off x="7299326" y="4897438"/>
              <a:ext cx="441325" cy="434975"/>
            </a:xfrm>
            <a:custGeom>
              <a:avLst/>
              <a:gdLst>
                <a:gd name="T0" fmla="*/ 193 w 408"/>
                <a:gd name="T1" fmla="*/ 72 h 402"/>
                <a:gd name="T2" fmla="*/ 251 w 408"/>
                <a:gd name="T3" fmla="*/ 74 h 402"/>
                <a:gd name="T4" fmla="*/ 291 w 408"/>
                <a:gd name="T5" fmla="*/ 299 h 402"/>
                <a:gd name="T6" fmla="*/ 111 w 408"/>
                <a:gd name="T7" fmla="*/ 242 h 402"/>
                <a:gd name="T8" fmla="*/ 94 w 408"/>
                <a:gd name="T9" fmla="*/ 362 h 402"/>
                <a:gd name="T10" fmla="*/ 408 w 408"/>
                <a:gd name="T11" fmla="*/ 370 h 402"/>
                <a:gd name="T12" fmla="*/ 295 w 408"/>
                <a:gd name="T13" fmla="*/ 52 h 402"/>
                <a:gd name="T14" fmla="*/ 213 w 408"/>
                <a:gd name="T15" fmla="*/ 34 h 402"/>
                <a:gd name="T16" fmla="*/ 184 w 408"/>
                <a:gd name="T17" fmla="*/ 0 h 402"/>
                <a:gd name="T18" fmla="*/ 150 w 408"/>
                <a:gd name="T19" fmla="*/ 15 h 402"/>
                <a:gd name="T20" fmla="*/ 193 w 408"/>
                <a:gd name="T21"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8" h="402">
                  <a:moveTo>
                    <a:pt x="193" y="72"/>
                  </a:moveTo>
                  <a:lnTo>
                    <a:pt x="251" y="74"/>
                  </a:lnTo>
                  <a:lnTo>
                    <a:pt x="291" y="299"/>
                  </a:lnTo>
                  <a:cubicBezTo>
                    <a:pt x="291" y="299"/>
                    <a:pt x="134" y="248"/>
                    <a:pt x="111" y="242"/>
                  </a:cubicBezTo>
                  <a:cubicBezTo>
                    <a:pt x="48" y="226"/>
                    <a:pt x="0" y="328"/>
                    <a:pt x="94" y="362"/>
                  </a:cubicBezTo>
                  <a:cubicBezTo>
                    <a:pt x="206" y="402"/>
                    <a:pt x="408" y="370"/>
                    <a:pt x="408" y="370"/>
                  </a:cubicBezTo>
                  <a:cubicBezTo>
                    <a:pt x="408" y="370"/>
                    <a:pt x="344" y="103"/>
                    <a:pt x="295" y="52"/>
                  </a:cubicBezTo>
                  <a:cubicBezTo>
                    <a:pt x="245" y="1"/>
                    <a:pt x="213" y="34"/>
                    <a:pt x="213" y="34"/>
                  </a:cubicBezTo>
                  <a:lnTo>
                    <a:pt x="184" y="0"/>
                  </a:lnTo>
                  <a:lnTo>
                    <a:pt x="150" y="15"/>
                  </a:lnTo>
                  <a:lnTo>
                    <a:pt x="193" y="72"/>
                  </a:ln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Freeform 846"/>
            <p:cNvSpPr>
              <a:spLocks/>
            </p:cNvSpPr>
            <p:nvPr/>
          </p:nvSpPr>
          <p:spPr bwMode="auto">
            <a:xfrm>
              <a:off x="7038976" y="6399213"/>
              <a:ext cx="69850" cy="50800"/>
            </a:xfrm>
            <a:custGeom>
              <a:avLst/>
              <a:gdLst>
                <a:gd name="T0" fmla="*/ 39 w 64"/>
                <a:gd name="T1" fmla="*/ 38 h 46"/>
                <a:gd name="T2" fmla="*/ 4 w 64"/>
                <a:gd name="T3" fmla="*/ 36 h 46"/>
                <a:gd name="T4" fmla="*/ 25 w 64"/>
                <a:gd name="T5" fmla="*/ 7 h 46"/>
                <a:gd name="T6" fmla="*/ 60 w 64"/>
                <a:gd name="T7" fmla="*/ 10 h 46"/>
                <a:gd name="T8" fmla="*/ 39 w 64"/>
                <a:gd name="T9" fmla="*/ 38 h 46"/>
              </a:gdLst>
              <a:ahLst/>
              <a:cxnLst>
                <a:cxn ang="0">
                  <a:pos x="T0" y="T1"/>
                </a:cxn>
                <a:cxn ang="0">
                  <a:pos x="T2" y="T3"/>
                </a:cxn>
                <a:cxn ang="0">
                  <a:pos x="T4" y="T5"/>
                </a:cxn>
                <a:cxn ang="0">
                  <a:pos x="T6" y="T7"/>
                </a:cxn>
                <a:cxn ang="0">
                  <a:pos x="T8" y="T9"/>
                </a:cxn>
              </a:cxnLst>
              <a:rect l="0" t="0" r="r" b="b"/>
              <a:pathLst>
                <a:path w="64" h="46">
                  <a:moveTo>
                    <a:pt x="39" y="38"/>
                  </a:moveTo>
                  <a:cubicBezTo>
                    <a:pt x="24" y="46"/>
                    <a:pt x="8" y="44"/>
                    <a:pt x="4" y="36"/>
                  </a:cubicBezTo>
                  <a:cubicBezTo>
                    <a:pt x="0" y="27"/>
                    <a:pt x="9" y="14"/>
                    <a:pt x="25" y="7"/>
                  </a:cubicBezTo>
                  <a:cubicBezTo>
                    <a:pt x="40" y="0"/>
                    <a:pt x="56" y="1"/>
                    <a:pt x="60" y="10"/>
                  </a:cubicBezTo>
                  <a:cubicBezTo>
                    <a:pt x="64" y="19"/>
                    <a:pt x="54" y="31"/>
                    <a:pt x="39" y="38"/>
                  </a:cubicBezTo>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Freeform 847"/>
            <p:cNvSpPr>
              <a:spLocks/>
            </p:cNvSpPr>
            <p:nvPr/>
          </p:nvSpPr>
          <p:spPr bwMode="auto">
            <a:xfrm>
              <a:off x="6951663" y="6327775"/>
              <a:ext cx="128588" cy="215900"/>
            </a:xfrm>
            <a:custGeom>
              <a:avLst/>
              <a:gdLst>
                <a:gd name="T0" fmla="*/ 32 w 81"/>
                <a:gd name="T1" fmla="*/ 122 h 136"/>
                <a:gd name="T2" fmla="*/ 32 w 81"/>
                <a:gd name="T3" fmla="*/ 136 h 136"/>
                <a:gd name="T4" fmla="*/ 81 w 81"/>
                <a:gd name="T5" fmla="*/ 72 h 136"/>
                <a:gd name="T6" fmla="*/ 64 w 81"/>
                <a:gd name="T7" fmla="*/ 15 h 136"/>
                <a:gd name="T8" fmla="*/ 53 w 81"/>
                <a:gd name="T9" fmla="*/ 12 h 136"/>
                <a:gd name="T10" fmla="*/ 40 w 81"/>
                <a:gd name="T11" fmla="*/ 8 h 136"/>
                <a:gd name="T12" fmla="*/ 4 w 81"/>
                <a:gd name="T13" fmla="*/ 0 h 136"/>
                <a:gd name="T14" fmla="*/ 0 w 81"/>
                <a:gd name="T15" fmla="*/ 64 h 136"/>
                <a:gd name="T16" fmla="*/ 0 w 81"/>
                <a:gd name="T17" fmla="*/ 64 h 136"/>
                <a:gd name="T18" fmla="*/ 32 w 81"/>
                <a:gd name="T1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36">
                  <a:moveTo>
                    <a:pt x="32" y="122"/>
                  </a:moveTo>
                  <a:lnTo>
                    <a:pt x="32" y="136"/>
                  </a:lnTo>
                  <a:lnTo>
                    <a:pt x="81" y="72"/>
                  </a:lnTo>
                  <a:lnTo>
                    <a:pt x="64" y="15"/>
                  </a:lnTo>
                  <a:lnTo>
                    <a:pt x="53" y="12"/>
                  </a:lnTo>
                  <a:lnTo>
                    <a:pt x="40" y="8"/>
                  </a:lnTo>
                  <a:lnTo>
                    <a:pt x="4" y="0"/>
                  </a:lnTo>
                  <a:lnTo>
                    <a:pt x="0" y="64"/>
                  </a:lnTo>
                  <a:lnTo>
                    <a:pt x="0" y="64"/>
                  </a:lnTo>
                  <a:lnTo>
                    <a:pt x="32" y="122"/>
                  </a:lnTo>
                  <a:close/>
                </a:path>
              </a:pathLst>
            </a:custGeom>
            <a:solidFill>
              <a:srgbClr val="DB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Freeform 848"/>
            <p:cNvSpPr>
              <a:spLocks/>
            </p:cNvSpPr>
            <p:nvPr/>
          </p:nvSpPr>
          <p:spPr bwMode="auto">
            <a:xfrm>
              <a:off x="6942138" y="6496050"/>
              <a:ext cx="65088" cy="87313"/>
            </a:xfrm>
            <a:custGeom>
              <a:avLst/>
              <a:gdLst>
                <a:gd name="T0" fmla="*/ 54 w 61"/>
                <a:gd name="T1" fmla="*/ 48 h 80"/>
                <a:gd name="T2" fmla="*/ 56 w 61"/>
                <a:gd name="T3" fmla="*/ 23 h 80"/>
                <a:gd name="T4" fmla="*/ 5 w 61"/>
                <a:gd name="T5" fmla="*/ 0 h 80"/>
                <a:gd name="T6" fmla="*/ 0 w 61"/>
                <a:gd name="T7" fmla="*/ 79 h 80"/>
                <a:gd name="T8" fmla="*/ 5 w 61"/>
                <a:gd name="T9" fmla="*/ 79 h 80"/>
                <a:gd name="T10" fmla="*/ 39 w 61"/>
                <a:gd name="T11" fmla="*/ 66 h 80"/>
                <a:gd name="T12" fmla="*/ 54 w 61"/>
                <a:gd name="T13" fmla="*/ 48 h 80"/>
              </a:gdLst>
              <a:ahLst/>
              <a:cxnLst>
                <a:cxn ang="0">
                  <a:pos x="T0" y="T1"/>
                </a:cxn>
                <a:cxn ang="0">
                  <a:pos x="T2" y="T3"/>
                </a:cxn>
                <a:cxn ang="0">
                  <a:pos x="T4" y="T5"/>
                </a:cxn>
                <a:cxn ang="0">
                  <a:pos x="T6" y="T7"/>
                </a:cxn>
                <a:cxn ang="0">
                  <a:pos x="T8" y="T9"/>
                </a:cxn>
                <a:cxn ang="0">
                  <a:pos x="T10" y="T11"/>
                </a:cxn>
                <a:cxn ang="0">
                  <a:pos x="T12" y="T13"/>
                </a:cxn>
              </a:cxnLst>
              <a:rect l="0" t="0" r="r" b="b"/>
              <a:pathLst>
                <a:path w="61" h="80">
                  <a:moveTo>
                    <a:pt x="54" y="48"/>
                  </a:moveTo>
                  <a:cubicBezTo>
                    <a:pt x="61" y="38"/>
                    <a:pt x="60" y="31"/>
                    <a:pt x="56" y="23"/>
                  </a:cubicBezTo>
                  <a:cubicBezTo>
                    <a:pt x="41" y="16"/>
                    <a:pt x="15" y="9"/>
                    <a:pt x="5" y="0"/>
                  </a:cubicBezTo>
                  <a:lnTo>
                    <a:pt x="0" y="79"/>
                  </a:lnTo>
                  <a:cubicBezTo>
                    <a:pt x="2" y="79"/>
                    <a:pt x="3" y="79"/>
                    <a:pt x="5" y="79"/>
                  </a:cubicBezTo>
                  <a:cubicBezTo>
                    <a:pt x="17" y="80"/>
                    <a:pt x="29" y="75"/>
                    <a:pt x="39" y="66"/>
                  </a:cubicBezTo>
                  <a:cubicBezTo>
                    <a:pt x="45" y="61"/>
                    <a:pt x="50" y="55"/>
                    <a:pt x="54" y="48"/>
                  </a:cubicBezTo>
                  <a:close/>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Freeform 849"/>
            <p:cNvSpPr>
              <a:spLocks/>
            </p:cNvSpPr>
            <p:nvPr/>
          </p:nvSpPr>
          <p:spPr bwMode="auto">
            <a:xfrm>
              <a:off x="6931026" y="6326188"/>
              <a:ext cx="38100" cy="269875"/>
            </a:xfrm>
            <a:custGeom>
              <a:avLst/>
              <a:gdLst>
                <a:gd name="T0" fmla="*/ 0 w 35"/>
                <a:gd name="T1" fmla="*/ 238 h 249"/>
                <a:gd name="T2" fmla="*/ 15 w 35"/>
                <a:gd name="T3" fmla="*/ 10 h 249"/>
                <a:gd name="T4" fmla="*/ 25 w 35"/>
                <a:gd name="T5" fmla="*/ 1 h 249"/>
                <a:gd name="T6" fmla="*/ 34 w 35"/>
                <a:gd name="T7" fmla="*/ 11 h 249"/>
                <a:gd name="T8" fmla="*/ 19 w 35"/>
                <a:gd name="T9" fmla="*/ 240 h 249"/>
                <a:gd name="T10" fmla="*/ 9 w 35"/>
                <a:gd name="T11" fmla="*/ 249 h 249"/>
                <a:gd name="T12" fmla="*/ 0 w 35"/>
                <a:gd name="T13" fmla="*/ 238 h 249"/>
              </a:gdLst>
              <a:ahLst/>
              <a:cxnLst>
                <a:cxn ang="0">
                  <a:pos x="T0" y="T1"/>
                </a:cxn>
                <a:cxn ang="0">
                  <a:pos x="T2" y="T3"/>
                </a:cxn>
                <a:cxn ang="0">
                  <a:pos x="T4" y="T5"/>
                </a:cxn>
                <a:cxn ang="0">
                  <a:pos x="T6" y="T7"/>
                </a:cxn>
                <a:cxn ang="0">
                  <a:pos x="T8" y="T9"/>
                </a:cxn>
                <a:cxn ang="0">
                  <a:pos x="T10" y="T11"/>
                </a:cxn>
                <a:cxn ang="0">
                  <a:pos x="T12" y="T13"/>
                </a:cxn>
              </a:cxnLst>
              <a:rect l="0" t="0" r="r" b="b"/>
              <a:pathLst>
                <a:path w="35" h="249">
                  <a:moveTo>
                    <a:pt x="0" y="238"/>
                  </a:moveTo>
                  <a:lnTo>
                    <a:pt x="15" y="10"/>
                  </a:lnTo>
                  <a:cubicBezTo>
                    <a:pt x="15" y="4"/>
                    <a:pt x="20" y="0"/>
                    <a:pt x="25" y="1"/>
                  </a:cubicBezTo>
                  <a:cubicBezTo>
                    <a:pt x="31" y="1"/>
                    <a:pt x="35" y="6"/>
                    <a:pt x="34" y="11"/>
                  </a:cubicBezTo>
                  <a:lnTo>
                    <a:pt x="19" y="240"/>
                  </a:lnTo>
                  <a:cubicBezTo>
                    <a:pt x="19" y="245"/>
                    <a:pt x="14" y="249"/>
                    <a:pt x="9" y="249"/>
                  </a:cubicBezTo>
                  <a:cubicBezTo>
                    <a:pt x="4" y="248"/>
                    <a:pt x="0" y="244"/>
                    <a:pt x="0" y="238"/>
                  </a:cubicBezTo>
                </a:path>
              </a:pathLst>
            </a:custGeom>
            <a:solidFill>
              <a:srgbClr val="91A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Freeform 850"/>
            <p:cNvSpPr>
              <a:spLocks/>
            </p:cNvSpPr>
            <p:nvPr/>
          </p:nvSpPr>
          <p:spPr bwMode="auto">
            <a:xfrm>
              <a:off x="6948488" y="6299200"/>
              <a:ext cx="131763" cy="222250"/>
            </a:xfrm>
            <a:custGeom>
              <a:avLst/>
              <a:gdLst>
                <a:gd name="T0" fmla="*/ 50 w 123"/>
                <a:gd name="T1" fmla="*/ 205 h 205"/>
                <a:gd name="T2" fmla="*/ 22 w 123"/>
                <a:gd name="T3" fmla="*/ 180 h 205"/>
                <a:gd name="T4" fmla="*/ 7 w 123"/>
                <a:gd name="T5" fmla="*/ 170 h 205"/>
                <a:gd name="T6" fmla="*/ 0 w 123"/>
                <a:gd name="T7" fmla="*/ 166 h 205"/>
                <a:gd name="T8" fmla="*/ 5 w 123"/>
                <a:gd name="T9" fmla="*/ 94 h 205"/>
                <a:gd name="T10" fmla="*/ 5 w 123"/>
                <a:gd name="T11" fmla="*/ 94 h 205"/>
                <a:gd name="T12" fmla="*/ 11 w 123"/>
                <a:gd name="T13" fmla="*/ 0 h 205"/>
                <a:gd name="T14" fmla="*/ 18 w 123"/>
                <a:gd name="T15" fmla="*/ 2 h 205"/>
                <a:gd name="T16" fmla="*/ 30 w 123"/>
                <a:gd name="T17" fmla="*/ 5 h 205"/>
                <a:gd name="T18" fmla="*/ 51 w 123"/>
                <a:gd name="T19" fmla="*/ 11 h 205"/>
                <a:gd name="T20" fmla="*/ 64 w 123"/>
                <a:gd name="T21" fmla="*/ 14 h 205"/>
                <a:gd name="T22" fmla="*/ 83 w 123"/>
                <a:gd name="T23" fmla="*/ 19 h 205"/>
                <a:gd name="T24" fmla="*/ 99 w 123"/>
                <a:gd name="T25" fmla="*/ 23 h 205"/>
                <a:gd name="T26" fmla="*/ 123 w 123"/>
                <a:gd name="T27" fmla="*/ 105 h 205"/>
                <a:gd name="T28" fmla="*/ 50 w 123"/>
                <a:gd name="T2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205">
                  <a:moveTo>
                    <a:pt x="50" y="205"/>
                  </a:moveTo>
                  <a:cubicBezTo>
                    <a:pt x="43" y="197"/>
                    <a:pt x="33" y="188"/>
                    <a:pt x="22" y="180"/>
                  </a:cubicBezTo>
                  <a:cubicBezTo>
                    <a:pt x="17" y="177"/>
                    <a:pt x="12" y="173"/>
                    <a:pt x="7" y="170"/>
                  </a:cubicBezTo>
                  <a:cubicBezTo>
                    <a:pt x="5" y="169"/>
                    <a:pt x="3" y="168"/>
                    <a:pt x="0" y="166"/>
                  </a:cubicBezTo>
                  <a:lnTo>
                    <a:pt x="5" y="94"/>
                  </a:lnTo>
                  <a:lnTo>
                    <a:pt x="5" y="94"/>
                  </a:lnTo>
                  <a:lnTo>
                    <a:pt x="11" y="0"/>
                  </a:lnTo>
                  <a:lnTo>
                    <a:pt x="18" y="2"/>
                  </a:lnTo>
                  <a:lnTo>
                    <a:pt x="30" y="5"/>
                  </a:lnTo>
                  <a:lnTo>
                    <a:pt x="51" y="11"/>
                  </a:lnTo>
                  <a:lnTo>
                    <a:pt x="64" y="14"/>
                  </a:lnTo>
                  <a:lnTo>
                    <a:pt x="83" y="19"/>
                  </a:lnTo>
                  <a:lnTo>
                    <a:pt x="99" y="23"/>
                  </a:lnTo>
                  <a:lnTo>
                    <a:pt x="123" y="105"/>
                  </a:lnTo>
                  <a:cubicBezTo>
                    <a:pt x="93" y="132"/>
                    <a:pt x="51" y="203"/>
                    <a:pt x="50" y="205"/>
                  </a:cubicBezTo>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Freeform 851"/>
            <p:cNvSpPr>
              <a:spLocks/>
            </p:cNvSpPr>
            <p:nvPr/>
          </p:nvSpPr>
          <p:spPr bwMode="auto">
            <a:xfrm>
              <a:off x="6943726" y="6467475"/>
              <a:ext cx="58738" cy="88900"/>
            </a:xfrm>
            <a:custGeom>
              <a:avLst/>
              <a:gdLst>
                <a:gd name="T0" fmla="*/ 54 w 54"/>
                <a:gd name="T1" fmla="*/ 49 h 81"/>
                <a:gd name="T2" fmla="*/ 5 w 54"/>
                <a:gd name="T3" fmla="*/ 0 h 81"/>
                <a:gd name="T4" fmla="*/ 0 w 54"/>
                <a:gd name="T5" fmla="*/ 79 h 81"/>
                <a:gd name="T6" fmla="*/ 4 w 54"/>
                <a:gd name="T7" fmla="*/ 80 h 81"/>
                <a:gd name="T8" fmla="*/ 39 w 54"/>
                <a:gd name="T9" fmla="*/ 67 h 81"/>
                <a:gd name="T10" fmla="*/ 54 w 54"/>
                <a:gd name="T11" fmla="*/ 49 h 81"/>
              </a:gdLst>
              <a:ahLst/>
              <a:cxnLst>
                <a:cxn ang="0">
                  <a:pos x="T0" y="T1"/>
                </a:cxn>
                <a:cxn ang="0">
                  <a:pos x="T2" y="T3"/>
                </a:cxn>
                <a:cxn ang="0">
                  <a:pos x="T4" y="T5"/>
                </a:cxn>
                <a:cxn ang="0">
                  <a:pos x="T6" y="T7"/>
                </a:cxn>
                <a:cxn ang="0">
                  <a:pos x="T8" y="T9"/>
                </a:cxn>
                <a:cxn ang="0">
                  <a:pos x="T10" y="T11"/>
                </a:cxn>
              </a:cxnLst>
              <a:rect l="0" t="0" r="r" b="b"/>
              <a:pathLst>
                <a:path w="54" h="81">
                  <a:moveTo>
                    <a:pt x="54" y="49"/>
                  </a:moveTo>
                  <a:cubicBezTo>
                    <a:pt x="42" y="22"/>
                    <a:pt x="21" y="4"/>
                    <a:pt x="5" y="0"/>
                  </a:cubicBezTo>
                  <a:lnTo>
                    <a:pt x="0" y="79"/>
                  </a:lnTo>
                  <a:cubicBezTo>
                    <a:pt x="1" y="79"/>
                    <a:pt x="3" y="80"/>
                    <a:pt x="4" y="80"/>
                  </a:cubicBezTo>
                  <a:cubicBezTo>
                    <a:pt x="17" y="81"/>
                    <a:pt x="28" y="76"/>
                    <a:pt x="39" y="67"/>
                  </a:cubicBezTo>
                  <a:cubicBezTo>
                    <a:pt x="44" y="62"/>
                    <a:pt x="49" y="56"/>
                    <a:pt x="54" y="49"/>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Freeform 852"/>
            <p:cNvSpPr>
              <a:spLocks/>
            </p:cNvSpPr>
            <p:nvPr/>
          </p:nvSpPr>
          <p:spPr bwMode="auto">
            <a:xfrm>
              <a:off x="7004051" y="6313488"/>
              <a:ext cx="100013" cy="114300"/>
            </a:xfrm>
            <a:custGeom>
              <a:avLst/>
              <a:gdLst>
                <a:gd name="T0" fmla="*/ 16 w 92"/>
                <a:gd name="T1" fmla="*/ 0 h 105"/>
                <a:gd name="T2" fmla="*/ 35 w 92"/>
                <a:gd name="T3" fmla="*/ 5 h 105"/>
                <a:gd name="T4" fmla="*/ 52 w 92"/>
                <a:gd name="T5" fmla="*/ 10 h 105"/>
                <a:gd name="T6" fmla="*/ 92 w 92"/>
                <a:gd name="T7" fmla="*/ 89 h 105"/>
                <a:gd name="T8" fmla="*/ 66 w 92"/>
                <a:gd name="T9" fmla="*/ 105 h 105"/>
                <a:gd name="T10" fmla="*/ 16 w 92"/>
                <a:gd name="T11" fmla="*/ 0 h 105"/>
              </a:gdLst>
              <a:ahLst/>
              <a:cxnLst>
                <a:cxn ang="0">
                  <a:pos x="T0" y="T1"/>
                </a:cxn>
                <a:cxn ang="0">
                  <a:pos x="T2" y="T3"/>
                </a:cxn>
                <a:cxn ang="0">
                  <a:pos x="T4" y="T5"/>
                </a:cxn>
                <a:cxn ang="0">
                  <a:pos x="T6" y="T7"/>
                </a:cxn>
                <a:cxn ang="0">
                  <a:pos x="T8" y="T9"/>
                </a:cxn>
                <a:cxn ang="0">
                  <a:pos x="T10" y="T11"/>
                </a:cxn>
              </a:cxnLst>
              <a:rect l="0" t="0" r="r" b="b"/>
              <a:pathLst>
                <a:path w="92" h="105">
                  <a:moveTo>
                    <a:pt x="16" y="0"/>
                  </a:moveTo>
                  <a:lnTo>
                    <a:pt x="35" y="5"/>
                  </a:lnTo>
                  <a:lnTo>
                    <a:pt x="52" y="10"/>
                  </a:lnTo>
                  <a:lnTo>
                    <a:pt x="92" y="89"/>
                  </a:lnTo>
                  <a:lnTo>
                    <a:pt x="66" y="105"/>
                  </a:lnTo>
                  <a:cubicBezTo>
                    <a:pt x="66" y="105"/>
                    <a:pt x="0" y="24"/>
                    <a:pt x="16" y="0"/>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Freeform 853"/>
            <p:cNvSpPr>
              <a:spLocks/>
            </p:cNvSpPr>
            <p:nvPr/>
          </p:nvSpPr>
          <p:spPr bwMode="auto">
            <a:xfrm>
              <a:off x="7053263" y="6419850"/>
              <a:ext cx="30163" cy="53975"/>
            </a:xfrm>
            <a:custGeom>
              <a:avLst/>
              <a:gdLst>
                <a:gd name="T0" fmla="*/ 0 w 28"/>
                <a:gd name="T1" fmla="*/ 7 h 49"/>
                <a:gd name="T2" fmla="*/ 1 w 28"/>
                <a:gd name="T3" fmla="*/ 4 h 49"/>
                <a:gd name="T4" fmla="*/ 10 w 28"/>
                <a:gd name="T5" fmla="*/ 2 h 49"/>
                <a:gd name="T6" fmla="*/ 19 w 28"/>
                <a:gd name="T7" fmla="*/ 45 h 49"/>
                <a:gd name="T8" fmla="*/ 10 w 28"/>
                <a:gd name="T9" fmla="*/ 47 h 49"/>
                <a:gd name="T10" fmla="*/ 8 w 28"/>
                <a:gd name="T11" fmla="*/ 38 h 49"/>
                <a:gd name="T12" fmla="*/ 3 w 28"/>
                <a:gd name="T13" fmla="*/ 12 h 49"/>
                <a:gd name="T14" fmla="*/ 0 w 28"/>
                <a:gd name="T15" fmla="*/ 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9">
                  <a:moveTo>
                    <a:pt x="0" y="7"/>
                  </a:moveTo>
                  <a:lnTo>
                    <a:pt x="1" y="4"/>
                  </a:lnTo>
                  <a:cubicBezTo>
                    <a:pt x="3" y="1"/>
                    <a:pt x="7" y="0"/>
                    <a:pt x="10" y="2"/>
                  </a:cubicBezTo>
                  <a:cubicBezTo>
                    <a:pt x="25" y="11"/>
                    <a:pt x="28" y="31"/>
                    <a:pt x="19" y="45"/>
                  </a:cubicBezTo>
                  <a:cubicBezTo>
                    <a:pt x="17" y="48"/>
                    <a:pt x="13" y="49"/>
                    <a:pt x="10" y="47"/>
                  </a:cubicBezTo>
                  <a:cubicBezTo>
                    <a:pt x="7" y="45"/>
                    <a:pt x="6" y="41"/>
                    <a:pt x="8" y="38"/>
                  </a:cubicBezTo>
                  <a:cubicBezTo>
                    <a:pt x="14" y="30"/>
                    <a:pt x="12" y="18"/>
                    <a:pt x="3" y="12"/>
                  </a:cubicBezTo>
                  <a:cubicBezTo>
                    <a:pt x="1" y="11"/>
                    <a:pt x="0" y="9"/>
                    <a:pt x="0" y="7"/>
                  </a:cubicBezTo>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Freeform 854"/>
            <p:cNvSpPr>
              <a:spLocks/>
            </p:cNvSpPr>
            <p:nvPr/>
          </p:nvSpPr>
          <p:spPr bwMode="auto">
            <a:xfrm>
              <a:off x="7056438" y="6424613"/>
              <a:ext cx="23813" cy="42863"/>
            </a:xfrm>
            <a:custGeom>
              <a:avLst/>
              <a:gdLst>
                <a:gd name="T0" fmla="*/ 0 w 21"/>
                <a:gd name="T1" fmla="*/ 3 h 40"/>
                <a:gd name="T2" fmla="*/ 0 w 21"/>
                <a:gd name="T3" fmla="*/ 1 h 40"/>
                <a:gd name="T4" fmla="*/ 5 w 21"/>
                <a:gd name="T5" fmla="*/ 0 h 40"/>
                <a:gd name="T6" fmla="*/ 12 w 21"/>
                <a:gd name="T7" fmla="*/ 39 h 40"/>
                <a:gd name="T8" fmla="*/ 8 w 21"/>
                <a:gd name="T9" fmla="*/ 40 h 40"/>
                <a:gd name="T10" fmla="*/ 7 w 21"/>
                <a:gd name="T11" fmla="*/ 36 h 40"/>
                <a:gd name="T12" fmla="*/ 1 w 21"/>
                <a:gd name="T13" fmla="*/ 6 h 40"/>
                <a:gd name="T14" fmla="*/ 0 w 21"/>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0">
                  <a:moveTo>
                    <a:pt x="0" y="3"/>
                  </a:moveTo>
                  <a:lnTo>
                    <a:pt x="0" y="1"/>
                  </a:lnTo>
                  <a:lnTo>
                    <a:pt x="5" y="0"/>
                  </a:lnTo>
                  <a:cubicBezTo>
                    <a:pt x="17" y="9"/>
                    <a:pt x="21" y="27"/>
                    <a:pt x="12" y="39"/>
                  </a:cubicBezTo>
                  <a:lnTo>
                    <a:pt x="8" y="40"/>
                  </a:lnTo>
                  <a:lnTo>
                    <a:pt x="7" y="36"/>
                  </a:lnTo>
                  <a:cubicBezTo>
                    <a:pt x="13" y="26"/>
                    <a:pt x="11" y="12"/>
                    <a:pt x="1" y="6"/>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Freeform 855"/>
            <p:cNvSpPr>
              <a:spLocks/>
            </p:cNvSpPr>
            <p:nvPr/>
          </p:nvSpPr>
          <p:spPr bwMode="auto">
            <a:xfrm>
              <a:off x="7031038" y="6446838"/>
              <a:ext cx="30163" cy="53975"/>
            </a:xfrm>
            <a:custGeom>
              <a:avLst/>
              <a:gdLst>
                <a:gd name="T0" fmla="*/ 0 w 28"/>
                <a:gd name="T1" fmla="*/ 7 h 49"/>
                <a:gd name="T2" fmla="*/ 1 w 28"/>
                <a:gd name="T3" fmla="*/ 4 h 49"/>
                <a:gd name="T4" fmla="*/ 10 w 28"/>
                <a:gd name="T5" fmla="*/ 2 h 49"/>
                <a:gd name="T6" fmla="*/ 19 w 28"/>
                <a:gd name="T7" fmla="*/ 45 h 49"/>
                <a:gd name="T8" fmla="*/ 10 w 28"/>
                <a:gd name="T9" fmla="*/ 47 h 49"/>
                <a:gd name="T10" fmla="*/ 8 w 28"/>
                <a:gd name="T11" fmla="*/ 38 h 49"/>
                <a:gd name="T12" fmla="*/ 3 w 28"/>
                <a:gd name="T13" fmla="*/ 13 h 49"/>
                <a:gd name="T14" fmla="*/ 0 w 28"/>
                <a:gd name="T15" fmla="*/ 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9">
                  <a:moveTo>
                    <a:pt x="0" y="7"/>
                  </a:moveTo>
                  <a:lnTo>
                    <a:pt x="1" y="4"/>
                  </a:lnTo>
                  <a:cubicBezTo>
                    <a:pt x="3" y="1"/>
                    <a:pt x="7" y="0"/>
                    <a:pt x="10" y="2"/>
                  </a:cubicBezTo>
                  <a:cubicBezTo>
                    <a:pt x="25" y="12"/>
                    <a:pt x="28" y="31"/>
                    <a:pt x="19" y="45"/>
                  </a:cubicBezTo>
                  <a:cubicBezTo>
                    <a:pt x="17" y="48"/>
                    <a:pt x="13" y="49"/>
                    <a:pt x="10" y="47"/>
                  </a:cubicBezTo>
                  <a:cubicBezTo>
                    <a:pt x="7" y="45"/>
                    <a:pt x="6" y="41"/>
                    <a:pt x="8" y="38"/>
                  </a:cubicBezTo>
                  <a:cubicBezTo>
                    <a:pt x="14" y="30"/>
                    <a:pt x="11" y="18"/>
                    <a:pt x="3" y="13"/>
                  </a:cubicBezTo>
                  <a:cubicBezTo>
                    <a:pt x="1" y="11"/>
                    <a:pt x="0" y="9"/>
                    <a:pt x="0" y="7"/>
                  </a:cubicBezTo>
                  <a:close/>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Freeform 856"/>
            <p:cNvSpPr>
              <a:spLocks/>
            </p:cNvSpPr>
            <p:nvPr/>
          </p:nvSpPr>
          <p:spPr bwMode="auto">
            <a:xfrm>
              <a:off x="7034213" y="6453188"/>
              <a:ext cx="23813" cy="41275"/>
            </a:xfrm>
            <a:custGeom>
              <a:avLst/>
              <a:gdLst>
                <a:gd name="T0" fmla="*/ 0 w 22"/>
                <a:gd name="T1" fmla="*/ 2 h 39"/>
                <a:gd name="T2" fmla="*/ 1 w 22"/>
                <a:gd name="T3" fmla="*/ 1 h 39"/>
                <a:gd name="T4" fmla="*/ 5 w 22"/>
                <a:gd name="T5" fmla="*/ 0 h 39"/>
                <a:gd name="T6" fmla="*/ 13 w 22"/>
                <a:gd name="T7" fmla="*/ 39 h 39"/>
                <a:gd name="T8" fmla="*/ 9 w 22"/>
                <a:gd name="T9" fmla="*/ 39 h 39"/>
                <a:gd name="T10" fmla="*/ 8 w 22"/>
                <a:gd name="T11" fmla="*/ 35 h 39"/>
                <a:gd name="T12" fmla="*/ 2 w 22"/>
                <a:gd name="T13" fmla="*/ 5 h 39"/>
                <a:gd name="T14" fmla="*/ 0 w 22"/>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0" y="2"/>
                  </a:moveTo>
                  <a:lnTo>
                    <a:pt x="1" y="1"/>
                  </a:lnTo>
                  <a:lnTo>
                    <a:pt x="5" y="0"/>
                  </a:lnTo>
                  <a:cubicBezTo>
                    <a:pt x="18" y="8"/>
                    <a:pt x="22" y="26"/>
                    <a:pt x="13" y="39"/>
                  </a:cubicBezTo>
                  <a:lnTo>
                    <a:pt x="9" y="39"/>
                  </a:lnTo>
                  <a:lnTo>
                    <a:pt x="8" y="35"/>
                  </a:lnTo>
                  <a:cubicBezTo>
                    <a:pt x="14" y="25"/>
                    <a:pt x="12" y="12"/>
                    <a:pt x="2" y="5"/>
                  </a:cubicBezTo>
                  <a:lnTo>
                    <a:pt x="0"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Freeform 857"/>
            <p:cNvSpPr>
              <a:spLocks/>
            </p:cNvSpPr>
            <p:nvPr/>
          </p:nvSpPr>
          <p:spPr bwMode="auto">
            <a:xfrm>
              <a:off x="7010401" y="6470650"/>
              <a:ext cx="30163" cy="53975"/>
            </a:xfrm>
            <a:custGeom>
              <a:avLst/>
              <a:gdLst>
                <a:gd name="T0" fmla="*/ 0 w 28"/>
                <a:gd name="T1" fmla="*/ 7 h 49"/>
                <a:gd name="T2" fmla="*/ 1 w 28"/>
                <a:gd name="T3" fmla="*/ 4 h 49"/>
                <a:gd name="T4" fmla="*/ 10 w 28"/>
                <a:gd name="T5" fmla="*/ 2 h 49"/>
                <a:gd name="T6" fmla="*/ 18 w 28"/>
                <a:gd name="T7" fmla="*/ 46 h 49"/>
                <a:gd name="T8" fmla="*/ 9 w 28"/>
                <a:gd name="T9" fmla="*/ 47 h 49"/>
                <a:gd name="T10" fmla="*/ 8 w 28"/>
                <a:gd name="T11" fmla="*/ 38 h 49"/>
                <a:gd name="T12" fmla="*/ 3 w 28"/>
                <a:gd name="T13" fmla="*/ 13 h 49"/>
                <a:gd name="T14" fmla="*/ 0 w 28"/>
                <a:gd name="T15" fmla="*/ 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9">
                  <a:moveTo>
                    <a:pt x="0" y="7"/>
                  </a:moveTo>
                  <a:lnTo>
                    <a:pt x="1" y="4"/>
                  </a:lnTo>
                  <a:cubicBezTo>
                    <a:pt x="3" y="1"/>
                    <a:pt x="7" y="0"/>
                    <a:pt x="10" y="2"/>
                  </a:cubicBezTo>
                  <a:cubicBezTo>
                    <a:pt x="24" y="12"/>
                    <a:pt x="28" y="31"/>
                    <a:pt x="18" y="46"/>
                  </a:cubicBezTo>
                  <a:cubicBezTo>
                    <a:pt x="16" y="48"/>
                    <a:pt x="12" y="49"/>
                    <a:pt x="9" y="47"/>
                  </a:cubicBezTo>
                  <a:cubicBezTo>
                    <a:pt x="6" y="45"/>
                    <a:pt x="6" y="41"/>
                    <a:pt x="8" y="38"/>
                  </a:cubicBezTo>
                  <a:cubicBezTo>
                    <a:pt x="13" y="30"/>
                    <a:pt x="11" y="19"/>
                    <a:pt x="3" y="13"/>
                  </a:cubicBezTo>
                  <a:cubicBezTo>
                    <a:pt x="1" y="12"/>
                    <a:pt x="0" y="9"/>
                    <a:pt x="0" y="7"/>
                  </a:cubicBezTo>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Freeform 858"/>
            <p:cNvSpPr>
              <a:spLocks/>
            </p:cNvSpPr>
            <p:nvPr/>
          </p:nvSpPr>
          <p:spPr bwMode="auto">
            <a:xfrm>
              <a:off x="7013576" y="6477000"/>
              <a:ext cx="22225" cy="42863"/>
            </a:xfrm>
            <a:custGeom>
              <a:avLst/>
              <a:gdLst>
                <a:gd name="T0" fmla="*/ 0 w 21"/>
                <a:gd name="T1" fmla="*/ 2 h 40"/>
                <a:gd name="T2" fmla="*/ 1 w 21"/>
                <a:gd name="T3" fmla="*/ 1 h 40"/>
                <a:gd name="T4" fmla="*/ 5 w 21"/>
                <a:gd name="T5" fmla="*/ 0 h 40"/>
                <a:gd name="T6" fmla="*/ 13 w 21"/>
                <a:gd name="T7" fmla="*/ 39 h 40"/>
                <a:gd name="T8" fmla="*/ 8 w 21"/>
                <a:gd name="T9" fmla="*/ 40 h 40"/>
                <a:gd name="T10" fmla="*/ 7 w 21"/>
                <a:gd name="T11" fmla="*/ 35 h 40"/>
                <a:gd name="T12" fmla="*/ 2 w 21"/>
                <a:gd name="T13" fmla="*/ 5 h 40"/>
                <a:gd name="T14" fmla="*/ 0 w 21"/>
                <a:gd name="T15" fmla="*/ 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0">
                  <a:moveTo>
                    <a:pt x="0" y="2"/>
                  </a:moveTo>
                  <a:lnTo>
                    <a:pt x="1" y="1"/>
                  </a:lnTo>
                  <a:lnTo>
                    <a:pt x="5" y="0"/>
                  </a:lnTo>
                  <a:cubicBezTo>
                    <a:pt x="18" y="8"/>
                    <a:pt x="21" y="26"/>
                    <a:pt x="13" y="39"/>
                  </a:cubicBezTo>
                  <a:lnTo>
                    <a:pt x="8" y="40"/>
                  </a:lnTo>
                  <a:lnTo>
                    <a:pt x="7" y="35"/>
                  </a:lnTo>
                  <a:cubicBezTo>
                    <a:pt x="14" y="25"/>
                    <a:pt x="11" y="12"/>
                    <a:pt x="2" y="5"/>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Freeform 859"/>
            <p:cNvSpPr>
              <a:spLocks/>
            </p:cNvSpPr>
            <p:nvPr/>
          </p:nvSpPr>
          <p:spPr bwMode="auto">
            <a:xfrm>
              <a:off x="6951663" y="6299200"/>
              <a:ext cx="77788" cy="146050"/>
            </a:xfrm>
            <a:custGeom>
              <a:avLst/>
              <a:gdLst>
                <a:gd name="T0" fmla="*/ 7 w 71"/>
                <a:gd name="T1" fmla="*/ 118 h 135"/>
                <a:gd name="T2" fmla="*/ 0 w 71"/>
                <a:gd name="T3" fmla="*/ 112 h 135"/>
                <a:gd name="T4" fmla="*/ 1 w 71"/>
                <a:gd name="T5" fmla="*/ 94 h 135"/>
                <a:gd name="T6" fmla="*/ 1 w 71"/>
                <a:gd name="T7" fmla="*/ 94 h 135"/>
                <a:gd name="T8" fmla="*/ 7 w 71"/>
                <a:gd name="T9" fmla="*/ 0 h 135"/>
                <a:gd name="T10" fmla="*/ 14 w 71"/>
                <a:gd name="T11" fmla="*/ 2 h 135"/>
                <a:gd name="T12" fmla="*/ 26 w 71"/>
                <a:gd name="T13" fmla="*/ 5 h 135"/>
                <a:gd name="T14" fmla="*/ 32 w 71"/>
                <a:gd name="T15" fmla="*/ 14 h 135"/>
                <a:gd name="T16" fmla="*/ 61 w 71"/>
                <a:gd name="T17" fmla="*/ 71 h 135"/>
                <a:gd name="T18" fmla="*/ 58 w 71"/>
                <a:gd name="T19" fmla="*/ 131 h 135"/>
                <a:gd name="T20" fmla="*/ 47 w 71"/>
                <a:gd name="T21" fmla="*/ 135 h 135"/>
                <a:gd name="T22" fmla="*/ 7 w 71"/>
                <a:gd name="T23" fmla="*/ 11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135">
                  <a:moveTo>
                    <a:pt x="7" y="118"/>
                  </a:moveTo>
                  <a:cubicBezTo>
                    <a:pt x="5" y="116"/>
                    <a:pt x="2" y="114"/>
                    <a:pt x="0" y="112"/>
                  </a:cubicBezTo>
                  <a:lnTo>
                    <a:pt x="1" y="94"/>
                  </a:lnTo>
                  <a:lnTo>
                    <a:pt x="1" y="94"/>
                  </a:lnTo>
                  <a:lnTo>
                    <a:pt x="7" y="0"/>
                  </a:lnTo>
                  <a:lnTo>
                    <a:pt x="14" y="2"/>
                  </a:lnTo>
                  <a:lnTo>
                    <a:pt x="26" y="5"/>
                  </a:lnTo>
                  <a:cubicBezTo>
                    <a:pt x="28" y="8"/>
                    <a:pt x="30" y="11"/>
                    <a:pt x="32" y="14"/>
                  </a:cubicBezTo>
                  <a:cubicBezTo>
                    <a:pt x="45" y="33"/>
                    <a:pt x="55" y="53"/>
                    <a:pt x="61" y="71"/>
                  </a:cubicBezTo>
                  <a:cubicBezTo>
                    <a:pt x="71" y="99"/>
                    <a:pt x="71" y="123"/>
                    <a:pt x="58" y="131"/>
                  </a:cubicBezTo>
                  <a:cubicBezTo>
                    <a:pt x="55" y="133"/>
                    <a:pt x="51" y="134"/>
                    <a:pt x="47" y="135"/>
                  </a:cubicBezTo>
                  <a:cubicBezTo>
                    <a:pt x="36" y="135"/>
                    <a:pt x="22" y="129"/>
                    <a:pt x="7" y="118"/>
                  </a:cubicBezTo>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Freeform 860"/>
            <p:cNvSpPr>
              <a:spLocks/>
            </p:cNvSpPr>
            <p:nvPr/>
          </p:nvSpPr>
          <p:spPr bwMode="auto">
            <a:xfrm>
              <a:off x="7024688" y="6321425"/>
              <a:ext cx="57150" cy="80963"/>
            </a:xfrm>
            <a:custGeom>
              <a:avLst/>
              <a:gdLst>
                <a:gd name="T0" fmla="*/ 21 w 53"/>
                <a:gd name="T1" fmla="*/ 4 h 74"/>
                <a:gd name="T2" fmla="*/ 0 w 53"/>
                <a:gd name="T3" fmla="*/ 0 h 74"/>
                <a:gd name="T4" fmla="*/ 17 w 53"/>
                <a:gd name="T5" fmla="*/ 42 h 74"/>
                <a:gd name="T6" fmla="*/ 38 w 53"/>
                <a:gd name="T7" fmla="*/ 74 h 74"/>
                <a:gd name="T8" fmla="*/ 53 w 53"/>
                <a:gd name="T9" fmla="*/ 66 h 74"/>
                <a:gd name="T10" fmla="*/ 21 w 53"/>
                <a:gd name="T11" fmla="*/ 4 h 74"/>
              </a:gdLst>
              <a:ahLst/>
              <a:cxnLst>
                <a:cxn ang="0">
                  <a:pos x="T0" y="T1"/>
                </a:cxn>
                <a:cxn ang="0">
                  <a:pos x="T2" y="T3"/>
                </a:cxn>
                <a:cxn ang="0">
                  <a:pos x="T4" y="T5"/>
                </a:cxn>
                <a:cxn ang="0">
                  <a:pos x="T6" y="T7"/>
                </a:cxn>
                <a:cxn ang="0">
                  <a:pos x="T8" y="T9"/>
                </a:cxn>
                <a:cxn ang="0">
                  <a:pos x="T10" y="T11"/>
                </a:cxn>
              </a:cxnLst>
              <a:rect l="0" t="0" r="r" b="b"/>
              <a:pathLst>
                <a:path w="53" h="74">
                  <a:moveTo>
                    <a:pt x="21" y="4"/>
                  </a:moveTo>
                  <a:lnTo>
                    <a:pt x="0" y="0"/>
                  </a:lnTo>
                  <a:cubicBezTo>
                    <a:pt x="0" y="0"/>
                    <a:pt x="3" y="18"/>
                    <a:pt x="17" y="42"/>
                  </a:cubicBezTo>
                  <a:cubicBezTo>
                    <a:pt x="31" y="64"/>
                    <a:pt x="38" y="74"/>
                    <a:pt x="38" y="74"/>
                  </a:cubicBezTo>
                  <a:lnTo>
                    <a:pt x="53" y="66"/>
                  </a:lnTo>
                  <a:lnTo>
                    <a:pt x="21" y="4"/>
                  </a:lnTo>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Freeform 861"/>
            <p:cNvSpPr>
              <a:spLocks/>
            </p:cNvSpPr>
            <p:nvPr/>
          </p:nvSpPr>
          <p:spPr bwMode="auto">
            <a:xfrm>
              <a:off x="7042151" y="6392863"/>
              <a:ext cx="3175" cy="3175"/>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3" y="3"/>
                    <a:pt x="2" y="2"/>
                    <a:pt x="0" y="0"/>
                  </a:cubicBezTo>
                  <a:cubicBezTo>
                    <a:pt x="2" y="2"/>
                    <a:pt x="3" y="3"/>
                    <a:pt x="3" y="3"/>
                  </a:cubicBezTo>
                  <a:close/>
                </a:path>
              </a:pathLst>
            </a:custGeom>
            <a:solidFill>
              <a:srgbClr val="F7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Freeform 862"/>
            <p:cNvSpPr>
              <a:spLocks/>
            </p:cNvSpPr>
            <p:nvPr/>
          </p:nvSpPr>
          <p:spPr bwMode="auto">
            <a:xfrm>
              <a:off x="6954838" y="6300788"/>
              <a:ext cx="63500" cy="206375"/>
            </a:xfrm>
            <a:custGeom>
              <a:avLst/>
              <a:gdLst>
                <a:gd name="T0" fmla="*/ 0 w 59"/>
                <a:gd name="T1" fmla="*/ 191 h 191"/>
                <a:gd name="T2" fmla="*/ 12 w 59"/>
                <a:gd name="T3" fmla="*/ 0 h 191"/>
                <a:gd name="T4" fmla="*/ 24 w 59"/>
                <a:gd name="T5" fmla="*/ 3 h 191"/>
                <a:gd name="T6" fmla="*/ 30 w 59"/>
                <a:gd name="T7" fmla="*/ 12 h 191"/>
                <a:gd name="T8" fmla="*/ 59 w 59"/>
                <a:gd name="T9" fmla="*/ 69 h 191"/>
                <a:gd name="T10" fmla="*/ 30 w 59"/>
                <a:gd name="T11" fmla="*/ 73 h 191"/>
                <a:gd name="T12" fmla="*/ 55 w 59"/>
                <a:gd name="T13" fmla="*/ 117 h 191"/>
                <a:gd name="T14" fmla="*/ 45 w 59"/>
                <a:gd name="T15" fmla="*/ 133 h 191"/>
                <a:gd name="T16" fmla="*/ 37 w 59"/>
                <a:gd name="T17" fmla="*/ 146 h 191"/>
                <a:gd name="T18" fmla="*/ 16 w 59"/>
                <a:gd name="T19" fmla="*/ 178 h 191"/>
                <a:gd name="T20" fmla="*/ 0 w 59"/>
                <a:gd name="T2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91">
                  <a:moveTo>
                    <a:pt x="0" y="191"/>
                  </a:moveTo>
                  <a:lnTo>
                    <a:pt x="12" y="0"/>
                  </a:lnTo>
                  <a:lnTo>
                    <a:pt x="24" y="3"/>
                  </a:lnTo>
                  <a:cubicBezTo>
                    <a:pt x="26" y="6"/>
                    <a:pt x="28" y="9"/>
                    <a:pt x="30" y="12"/>
                  </a:cubicBezTo>
                  <a:cubicBezTo>
                    <a:pt x="43" y="31"/>
                    <a:pt x="53" y="51"/>
                    <a:pt x="59" y="69"/>
                  </a:cubicBezTo>
                  <a:cubicBezTo>
                    <a:pt x="48" y="63"/>
                    <a:pt x="36" y="60"/>
                    <a:pt x="30" y="73"/>
                  </a:cubicBezTo>
                  <a:cubicBezTo>
                    <a:pt x="17" y="99"/>
                    <a:pt x="55" y="117"/>
                    <a:pt x="55" y="117"/>
                  </a:cubicBezTo>
                  <a:cubicBezTo>
                    <a:pt x="55" y="117"/>
                    <a:pt x="51" y="123"/>
                    <a:pt x="45" y="133"/>
                  </a:cubicBezTo>
                  <a:cubicBezTo>
                    <a:pt x="42" y="137"/>
                    <a:pt x="40" y="141"/>
                    <a:pt x="37" y="146"/>
                  </a:cubicBezTo>
                  <a:cubicBezTo>
                    <a:pt x="29" y="162"/>
                    <a:pt x="22" y="172"/>
                    <a:pt x="16" y="178"/>
                  </a:cubicBezTo>
                  <a:cubicBezTo>
                    <a:pt x="6" y="190"/>
                    <a:pt x="0" y="191"/>
                    <a:pt x="0" y="191"/>
                  </a:cubicBezTo>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Freeform 863"/>
            <p:cNvSpPr>
              <a:spLocks/>
            </p:cNvSpPr>
            <p:nvPr/>
          </p:nvSpPr>
          <p:spPr bwMode="auto">
            <a:xfrm>
              <a:off x="6932613" y="6294438"/>
              <a:ext cx="38100" cy="269875"/>
            </a:xfrm>
            <a:custGeom>
              <a:avLst/>
              <a:gdLst>
                <a:gd name="T0" fmla="*/ 0 w 35"/>
                <a:gd name="T1" fmla="*/ 239 h 249"/>
                <a:gd name="T2" fmla="*/ 15 w 35"/>
                <a:gd name="T3" fmla="*/ 10 h 249"/>
                <a:gd name="T4" fmla="*/ 25 w 35"/>
                <a:gd name="T5" fmla="*/ 1 h 249"/>
                <a:gd name="T6" fmla="*/ 34 w 35"/>
                <a:gd name="T7" fmla="*/ 11 h 249"/>
                <a:gd name="T8" fmla="*/ 19 w 35"/>
                <a:gd name="T9" fmla="*/ 240 h 249"/>
                <a:gd name="T10" fmla="*/ 9 w 35"/>
                <a:gd name="T11" fmla="*/ 249 h 249"/>
                <a:gd name="T12" fmla="*/ 0 w 35"/>
                <a:gd name="T13" fmla="*/ 239 h 249"/>
              </a:gdLst>
              <a:ahLst/>
              <a:cxnLst>
                <a:cxn ang="0">
                  <a:pos x="T0" y="T1"/>
                </a:cxn>
                <a:cxn ang="0">
                  <a:pos x="T2" y="T3"/>
                </a:cxn>
                <a:cxn ang="0">
                  <a:pos x="T4" y="T5"/>
                </a:cxn>
                <a:cxn ang="0">
                  <a:pos x="T6" y="T7"/>
                </a:cxn>
                <a:cxn ang="0">
                  <a:pos x="T8" y="T9"/>
                </a:cxn>
                <a:cxn ang="0">
                  <a:pos x="T10" y="T11"/>
                </a:cxn>
                <a:cxn ang="0">
                  <a:pos x="T12" y="T13"/>
                </a:cxn>
              </a:cxnLst>
              <a:rect l="0" t="0" r="r" b="b"/>
              <a:pathLst>
                <a:path w="35" h="249">
                  <a:moveTo>
                    <a:pt x="0" y="239"/>
                  </a:moveTo>
                  <a:lnTo>
                    <a:pt x="15" y="10"/>
                  </a:lnTo>
                  <a:cubicBezTo>
                    <a:pt x="15" y="4"/>
                    <a:pt x="20" y="0"/>
                    <a:pt x="25" y="1"/>
                  </a:cubicBezTo>
                  <a:cubicBezTo>
                    <a:pt x="31" y="1"/>
                    <a:pt x="35" y="6"/>
                    <a:pt x="34" y="11"/>
                  </a:cubicBezTo>
                  <a:lnTo>
                    <a:pt x="19" y="240"/>
                  </a:lnTo>
                  <a:cubicBezTo>
                    <a:pt x="19" y="245"/>
                    <a:pt x="14" y="249"/>
                    <a:pt x="9" y="249"/>
                  </a:cubicBezTo>
                  <a:cubicBezTo>
                    <a:pt x="4" y="248"/>
                    <a:pt x="0" y="244"/>
                    <a:pt x="0" y="239"/>
                  </a:cubicBezTo>
                  <a:close/>
                </a:path>
              </a:pathLst>
            </a:custGeom>
            <a:solidFill>
              <a:srgbClr val="BCC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Freeform 864"/>
            <p:cNvSpPr>
              <a:spLocks/>
            </p:cNvSpPr>
            <p:nvPr/>
          </p:nvSpPr>
          <p:spPr bwMode="auto">
            <a:xfrm>
              <a:off x="7427913" y="5600700"/>
              <a:ext cx="250825" cy="511175"/>
            </a:xfrm>
            <a:custGeom>
              <a:avLst/>
              <a:gdLst>
                <a:gd name="T0" fmla="*/ 126 w 158"/>
                <a:gd name="T1" fmla="*/ 322 h 322"/>
                <a:gd name="T2" fmla="*/ 0 w 158"/>
                <a:gd name="T3" fmla="*/ 294 h 322"/>
                <a:gd name="T4" fmla="*/ 63 w 158"/>
                <a:gd name="T5" fmla="*/ 56 h 322"/>
                <a:gd name="T6" fmla="*/ 153 w 158"/>
                <a:gd name="T7" fmla="*/ 0 h 322"/>
                <a:gd name="T8" fmla="*/ 158 w 158"/>
                <a:gd name="T9" fmla="*/ 92 h 322"/>
                <a:gd name="T10" fmla="*/ 126 w 158"/>
                <a:gd name="T11" fmla="*/ 322 h 322"/>
              </a:gdLst>
              <a:ahLst/>
              <a:cxnLst>
                <a:cxn ang="0">
                  <a:pos x="T0" y="T1"/>
                </a:cxn>
                <a:cxn ang="0">
                  <a:pos x="T2" y="T3"/>
                </a:cxn>
                <a:cxn ang="0">
                  <a:pos x="T4" y="T5"/>
                </a:cxn>
                <a:cxn ang="0">
                  <a:pos x="T6" y="T7"/>
                </a:cxn>
                <a:cxn ang="0">
                  <a:pos x="T8" y="T9"/>
                </a:cxn>
                <a:cxn ang="0">
                  <a:pos x="T10" y="T11"/>
                </a:cxn>
              </a:cxnLst>
              <a:rect l="0" t="0" r="r" b="b"/>
              <a:pathLst>
                <a:path w="158" h="322">
                  <a:moveTo>
                    <a:pt x="126" y="322"/>
                  </a:moveTo>
                  <a:lnTo>
                    <a:pt x="0" y="294"/>
                  </a:lnTo>
                  <a:lnTo>
                    <a:pt x="63" y="56"/>
                  </a:lnTo>
                  <a:lnTo>
                    <a:pt x="153" y="0"/>
                  </a:lnTo>
                  <a:lnTo>
                    <a:pt x="158" y="92"/>
                  </a:lnTo>
                  <a:lnTo>
                    <a:pt x="126" y="322"/>
                  </a:lnTo>
                  <a:close/>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Freeform 865"/>
            <p:cNvSpPr>
              <a:spLocks/>
            </p:cNvSpPr>
            <p:nvPr/>
          </p:nvSpPr>
          <p:spPr bwMode="auto">
            <a:xfrm>
              <a:off x="7427913" y="5676900"/>
              <a:ext cx="206375" cy="420688"/>
            </a:xfrm>
            <a:custGeom>
              <a:avLst/>
              <a:gdLst>
                <a:gd name="T0" fmla="*/ 85 w 130"/>
                <a:gd name="T1" fmla="*/ 265 h 265"/>
                <a:gd name="T2" fmla="*/ 0 w 130"/>
                <a:gd name="T3" fmla="*/ 246 h 265"/>
                <a:gd name="T4" fmla="*/ 45 w 130"/>
                <a:gd name="T5" fmla="*/ 0 h 265"/>
                <a:gd name="T6" fmla="*/ 130 w 130"/>
                <a:gd name="T7" fmla="*/ 18 h 265"/>
                <a:gd name="T8" fmla="*/ 85 w 130"/>
                <a:gd name="T9" fmla="*/ 265 h 265"/>
              </a:gdLst>
              <a:ahLst/>
              <a:cxnLst>
                <a:cxn ang="0">
                  <a:pos x="T0" y="T1"/>
                </a:cxn>
                <a:cxn ang="0">
                  <a:pos x="T2" y="T3"/>
                </a:cxn>
                <a:cxn ang="0">
                  <a:pos x="T4" y="T5"/>
                </a:cxn>
                <a:cxn ang="0">
                  <a:pos x="T6" y="T7"/>
                </a:cxn>
                <a:cxn ang="0">
                  <a:pos x="T8" y="T9"/>
                </a:cxn>
              </a:cxnLst>
              <a:rect l="0" t="0" r="r" b="b"/>
              <a:pathLst>
                <a:path w="130" h="265">
                  <a:moveTo>
                    <a:pt x="85" y="265"/>
                  </a:moveTo>
                  <a:lnTo>
                    <a:pt x="0" y="246"/>
                  </a:lnTo>
                  <a:lnTo>
                    <a:pt x="45" y="0"/>
                  </a:lnTo>
                  <a:lnTo>
                    <a:pt x="130" y="18"/>
                  </a:lnTo>
                  <a:lnTo>
                    <a:pt x="85" y="265"/>
                  </a:ln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Freeform 866"/>
            <p:cNvSpPr>
              <a:spLocks/>
            </p:cNvSpPr>
            <p:nvPr/>
          </p:nvSpPr>
          <p:spPr bwMode="auto">
            <a:xfrm>
              <a:off x="7091363" y="6142038"/>
              <a:ext cx="354013" cy="444500"/>
            </a:xfrm>
            <a:custGeom>
              <a:avLst/>
              <a:gdLst>
                <a:gd name="T0" fmla="*/ 324 w 327"/>
                <a:gd name="T1" fmla="*/ 63 h 410"/>
                <a:gd name="T2" fmla="*/ 39 w 327"/>
                <a:gd name="T3" fmla="*/ 410 h 410"/>
                <a:gd name="T4" fmla="*/ 0 w 327"/>
                <a:gd name="T5" fmla="*/ 374 h 410"/>
                <a:gd name="T6" fmla="*/ 196 w 327"/>
                <a:gd name="T7" fmla="*/ 42 h 410"/>
                <a:gd name="T8" fmla="*/ 324 w 327"/>
                <a:gd name="T9" fmla="*/ 63 h 410"/>
              </a:gdLst>
              <a:ahLst/>
              <a:cxnLst>
                <a:cxn ang="0">
                  <a:pos x="T0" y="T1"/>
                </a:cxn>
                <a:cxn ang="0">
                  <a:pos x="T2" y="T3"/>
                </a:cxn>
                <a:cxn ang="0">
                  <a:pos x="T4" y="T5"/>
                </a:cxn>
                <a:cxn ang="0">
                  <a:pos x="T6" y="T7"/>
                </a:cxn>
                <a:cxn ang="0">
                  <a:pos x="T8" y="T9"/>
                </a:cxn>
              </a:cxnLst>
              <a:rect l="0" t="0" r="r" b="b"/>
              <a:pathLst>
                <a:path w="327" h="410">
                  <a:moveTo>
                    <a:pt x="324" y="63"/>
                  </a:moveTo>
                  <a:cubicBezTo>
                    <a:pt x="322" y="88"/>
                    <a:pt x="60" y="370"/>
                    <a:pt x="39" y="410"/>
                  </a:cubicBezTo>
                  <a:cubicBezTo>
                    <a:pt x="7" y="392"/>
                    <a:pt x="0" y="374"/>
                    <a:pt x="0" y="374"/>
                  </a:cubicBezTo>
                  <a:cubicBezTo>
                    <a:pt x="0" y="374"/>
                    <a:pt x="93" y="89"/>
                    <a:pt x="196" y="42"/>
                  </a:cubicBezTo>
                  <a:cubicBezTo>
                    <a:pt x="287" y="0"/>
                    <a:pt x="327" y="38"/>
                    <a:pt x="324" y="63"/>
                  </a:cubicBez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Freeform 867"/>
            <p:cNvSpPr>
              <a:spLocks/>
            </p:cNvSpPr>
            <p:nvPr/>
          </p:nvSpPr>
          <p:spPr bwMode="auto">
            <a:xfrm>
              <a:off x="7315201" y="5892800"/>
              <a:ext cx="204788" cy="317500"/>
            </a:xfrm>
            <a:custGeom>
              <a:avLst/>
              <a:gdLst>
                <a:gd name="T0" fmla="*/ 80 w 129"/>
                <a:gd name="T1" fmla="*/ 200 h 200"/>
                <a:gd name="T2" fmla="*/ 129 w 129"/>
                <a:gd name="T3" fmla="*/ 25 h 200"/>
                <a:gd name="T4" fmla="*/ 15 w 129"/>
                <a:gd name="T5" fmla="*/ 0 h 200"/>
                <a:gd name="T6" fmla="*/ 0 w 129"/>
                <a:gd name="T7" fmla="*/ 196 h 200"/>
                <a:gd name="T8" fmla="*/ 80 w 129"/>
                <a:gd name="T9" fmla="*/ 200 h 200"/>
              </a:gdLst>
              <a:ahLst/>
              <a:cxnLst>
                <a:cxn ang="0">
                  <a:pos x="T0" y="T1"/>
                </a:cxn>
                <a:cxn ang="0">
                  <a:pos x="T2" y="T3"/>
                </a:cxn>
                <a:cxn ang="0">
                  <a:pos x="T4" y="T5"/>
                </a:cxn>
                <a:cxn ang="0">
                  <a:pos x="T6" y="T7"/>
                </a:cxn>
                <a:cxn ang="0">
                  <a:pos x="T8" y="T9"/>
                </a:cxn>
              </a:cxnLst>
              <a:rect l="0" t="0" r="r" b="b"/>
              <a:pathLst>
                <a:path w="129" h="200">
                  <a:moveTo>
                    <a:pt x="80" y="200"/>
                  </a:moveTo>
                  <a:lnTo>
                    <a:pt x="129" y="25"/>
                  </a:lnTo>
                  <a:lnTo>
                    <a:pt x="15" y="0"/>
                  </a:lnTo>
                  <a:lnTo>
                    <a:pt x="0" y="196"/>
                  </a:lnTo>
                  <a:lnTo>
                    <a:pt x="80" y="200"/>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Freeform 868"/>
            <p:cNvSpPr>
              <a:spLocks/>
            </p:cNvSpPr>
            <p:nvPr/>
          </p:nvSpPr>
          <p:spPr bwMode="auto">
            <a:xfrm>
              <a:off x="7067551" y="6499225"/>
              <a:ext cx="103188" cy="104775"/>
            </a:xfrm>
            <a:custGeom>
              <a:avLst/>
              <a:gdLst>
                <a:gd name="T0" fmla="*/ 16 w 65"/>
                <a:gd name="T1" fmla="*/ 0 h 66"/>
                <a:gd name="T2" fmla="*/ 65 w 65"/>
                <a:gd name="T3" fmla="*/ 33 h 66"/>
                <a:gd name="T4" fmla="*/ 41 w 65"/>
                <a:gd name="T5" fmla="*/ 63 h 66"/>
                <a:gd name="T6" fmla="*/ 0 w 65"/>
                <a:gd name="T7" fmla="*/ 66 h 66"/>
                <a:gd name="T8" fmla="*/ 1 w 65"/>
                <a:gd name="T9" fmla="*/ 29 h 66"/>
                <a:gd name="T10" fmla="*/ 16 w 65"/>
                <a:gd name="T11" fmla="*/ 0 h 66"/>
              </a:gdLst>
              <a:ahLst/>
              <a:cxnLst>
                <a:cxn ang="0">
                  <a:pos x="T0" y="T1"/>
                </a:cxn>
                <a:cxn ang="0">
                  <a:pos x="T2" y="T3"/>
                </a:cxn>
                <a:cxn ang="0">
                  <a:pos x="T4" y="T5"/>
                </a:cxn>
                <a:cxn ang="0">
                  <a:pos x="T6" y="T7"/>
                </a:cxn>
                <a:cxn ang="0">
                  <a:pos x="T8" y="T9"/>
                </a:cxn>
                <a:cxn ang="0">
                  <a:pos x="T10" y="T11"/>
                </a:cxn>
              </a:cxnLst>
              <a:rect l="0" t="0" r="r" b="b"/>
              <a:pathLst>
                <a:path w="65" h="66">
                  <a:moveTo>
                    <a:pt x="16" y="0"/>
                  </a:moveTo>
                  <a:lnTo>
                    <a:pt x="65" y="33"/>
                  </a:lnTo>
                  <a:lnTo>
                    <a:pt x="41" y="63"/>
                  </a:lnTo>
                  <a:lnTo>
                    <a:pt x="0" y="66"/>
                  </a:lnTo>
                  <a:lnTo>
                    <a:pt x="1" y="29"/>
                  </a:lnTo>
                  <a:lnTo>
                    <a:pt x="16" y="0"/>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Freeform 869"/>
            <p:cNvSpPr>
              <a:spLocks/>
            </p:cNvSpPr>
            <p:nvPr/>
          </p:nvSpPr>
          <p:spPr bwMode="auto">
            <a:xfrm>
              <a:off x="7299326" y="5667375"/>
              <a:ext cx="298450" cy="488950"/>
            </a:xfrm>
            <a:custGeom>
              <a:avLst/>
              <a:gdLst>
                <a:gd name="T0" fmla="*/ 275 w 275"/>
                <a:gd name="T1" fmla="*/ 75 h 451"/>
                <a:gd name="T2" fmla="*/ 193 w 275"/>
                <a:gd name="T3" fmla="*/ 6 h 451"/>
                <a:gd name="T4" fmla="*/ 177 w 275"/>
                <a:gd name="T5" fmla="*/ 0 h 451"/>
                <a:gd name="T6" fmla="*/ 50 w 275"/>
                <a:gd name="T7" fmla="*/ 153 h 451"/>
                <a:gd name="T8" fmla="*/ 0 w 275"/>
                <a:gd name="T9" fmla="*/ 390 h 451"/>
                <a:gd name="T10" fmla="*/ 121 w 275"/>
                <a:gd name="T11" fmla="*/ 438 h 451"/>
                <a:gd name="T12" fmla="*/ 182 w 275"/>
                <a:gd name="T13" fmla="*/ 451 h 451"/>
                <a:gd name="T14" fmla="*/ 275 w 275"/>
                <a:gd name="T15" fmla="*/ 75 h 4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451">
                  <a:moveTo>
                    <a:pt x="275" y="75"/>
                  </a:moveTo>
                  <a:lnTo>
                    <a:pt x="193" y="6"/>
                  </a:lnTo>
                  <a:lnTo>
                    <a:pt x="177" y="0"/>
                  </a:lnTo>
                  <a:cubicBezTo>
                    <a:pt x="134" y="50"/>
                    <a:pt x="93" y="103"/>
                    <a:pt x="50" y="153"/>
                  </a:cubicBezTo>
                  <a:lnTo>
                    <a:pt x="0" y="390"/>
                  </a:lnTo>
                  <a:lnTo>
                    <a:pt x="121" y="438"/>
                  </a:lnTo>
                  <a:lnTo>
                    <a:pt x="182" y="451"/>
                  </a:lnTo>
                  <a:lnTo>
                    <a:pt x="275" y="75"/>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Freeform 870"/>
            <p:cNvSpPr>
              <a:spLocks/>
            </p:cNvSpPr>
            <p:nvPr/>
          </p:nvSpPr>
          <p:spPr bwMode="auto">
            <a:xfrm>
              <a:off x="7261226" y="5613400"/>
              <a:ext cx="260350" cy="528638"/>
            </a:xfrm>
            <a:custGeom>
              <a:avLst/>
              <a:gdLst>
                <a:gd name="T0" fmla="*/ 156 w 240"/>
                <a:gd name="T1" fmla="*/ 487 h 487"/>
                <a:gd name="T2" fmla="*/ 0 w 240"/>
                <a:gd name="T3" fmla="*/ 450 h 487"/>
                <a:gd name="T4" fmla="*/ 105 w 240"/>
                <a:gd name="T5" fmla="*/ 126 h 487"/>
                <a:gd name="T6" fmla="*/ 117 w 240"/>
                <a:gd name="T7" fmla="*/ 106 h 487"/>
                <a:gd name="T8" fmla="*/ 172 w 240"/>
                <a:gd name="T9" fmla="*/ 38 h 487"/>
                <a:gd name="T10" fmla="*/ 175 w 240"/>
                <a:gd name="T11" fmla="*/ 35 h 487"/>
                <a:gd name="T12" fmla="*/ 226 w 240"/>
                <a:gd name="T13" fmla="*/ 0 h 487"/>
                <a:gd name="T14" fmla="*/ 232 w 240"/>
                <a:gd name="T15" fmla="*/ 35 h 487"/>
                <a:gd name="T16" fmla="*/ 237 w 240"/>
                <a:gd name="T17" fmla="*/ 73 h 487"/>
                <a:gd name="T18" fmla="*/ 156 w 240"/>
                <a:gd name="T19" fmla="*/ 48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487">
                  <a:moveTo>
                    <a:pt x="156" y="487"/>
                  </a:moveTo>
                  <a:lnTo>
                    <a:pt x="0" y="450"/>
                  </a:lnTo>
                  <a:cubicBezTo>
                    <a:pt x="15" y="367"/>
                    <a:pt x="65" y="200"/>
                    <a:pt x="105" y="126"/>
                  </a:cubicBezTo>
                  <a:cubicBezTo>
                    <a:pt x="109" y="119"/>
                    <a:pt x="113" y="113"/>
                    <a:pt x="117" y="106"/>
                  </a:cubicBezTo>
                  <a:cubicBezTo>
                    <a:pt x="132" y="82"/>
                    <a:pt x="152" y="58"/>
                    <a:pt x="172" y="38"/>
                  </a:cubicBezTo>
                  <a:lnTo>
                    <a:pt x="175" y="35"/>
                  </a:lnTo>
                  <a:cubicBezTo>
                    <a:pt x="187" y="24"/>
                    <a:pt x="214" y="0"/>
                    <a:pt x="226" y="0"/>
                  </a:cubicBezTo>
                  <a:cubicBezTo>
                    <a:pt x="228" y="0"/>
                    <a:pt x="232" y="35"/>
                    <a:pt x="232" y="35"/>
                  </a:cubicBezTo>
                  <a:cubicBezTo>
                    <a:pt x="232" y="35"/>
                    <a:pt x="240" y="60"/>
                    <a:pt x="237" y="73"/>
                  </a:cubicBezTo>
                  <a:cubicBezTo>
                    <a:pt x="223" y="150"/>
                    <a:pt x="156" y="487"/>
                    <a:pt x="156" y="487"/>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Freeform 871"/>
            <p:cNvSpPr>
              <a:spLocks/>
            </p:cNvSpPr>
            <p:nvPr/>
          </p:nvSpPr>
          <p:spPr bwMode="auto">
            <a:xfrm>
              <a:off x="7124701" y="6570663"/>
              <a:ext cx="46038" cy="69850"/>
            </a:xfrm>
            <a:custGeom>
              <a:avLst/>
              <a:gdLst>
                <a:gd name="T0" fmla="*/ 38 w 42"/>
                <a:gd name="T1" fmla="*/ 36 h 65"/>
                <a:gd name="T2" fmla="*/ 14 w 42"/>
                <a:gd name="T3" fmla="*/ 63 h 65"/>
                <a:gd name="T4" fmla="*/ 4 w 42"/>
                <a:gd name="T5" fmla="*/ 29 h 65"/>
                <a:gd name="T6" fmla="*/ 27 w 42"/>
                <a:gd name="T7" fmla="*/ 2 h 65"/>
                <a:gd name="T8" fmla="*/ 38 w 42"/>
                <a:gd name="T9" fmla="*/ 36 h 65"/>
              </a:gdLst>
              <a:ahLst/>
              <a:cxnLst>
                <a:cxn ang="0">
                  <a:pos x="T0" y="T1"/>
                </a:cxn>
                <a:cxn ang="0">
                  <a:pos x="T2" y="T3"/>
                </a:cxn>
                <a:cxn ang="0">
                  <a:pos x="T4" y="T5"/>
                </a:cxn>
                <a:cxn ang="0">
                  <a:pos x="T6" y="T7"/>
                </a:cxn>
                <a:cxn ang="0">
                  <a:pos x="T8" y="T9"/>
                </a:cxn>
              </a:cxnLst>
              <a:rect l="0" t="0" r="r" b="b"/>
              <a:pathLst>
                <a:path w="42" h="65">
                  <a:moveTo>
                    <a:pt x="38" y="36"/>
                  </a:moveTo>
                  <a:cubicBezTo>
                    <a:pt x="34" y="53"/>
                    <a:pt x="24" y="65"/>
                    <a:pt x="14" y="63"/>
                  </a:cubicBezTo>
                  <a:cubicBezTo>
                    <a:pt x="5" y="61"/>
                    <a:pt x="0" y="46"/>
                    <a:pt x="4" y="29"/>
                  </a:cubicBezTo>
                  <a:cubicBezTo>
                    <a:pt x="7" y="12"/>
                    <a:pt x="18" y="0"/>
                    <a:pt x="27" y="2"/>
                  </a:cubicBezTo>
                  <a:cubicBezTo>
                    <a:pt x="37" y="4"/>
                    <a:pt x="42" y="19"/>
                    <a:pt x="38" y="36"/>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Freeform 872"/>
            <p:cNvSpPr>
              <a:spLocks/>
            </p:cNvSpPr>
            <p:nvPr/>
          </p:nvSpPr>
          <p:spPr bwMode="auto">
            <a:xfrm>
              <a:off x="6997701" y="6577013"/>
              <a:ext cx="204788" cy="158750"/>
            </a:xfrm>
            <a:custGeom>
              <a:avLst/>
              <a:gdLst>
                <a:gd name="T0" fmla="*/ 117 w 129"/>
                <a:gd name="T1" fmla="*/ 92 h 100"/>
                <a:gd name="T2" fmla="*/ 129 w 129"/>
                <a:gd name="T3" fmla="*/ 100 h 100"/>
                <a:gd name="T4" fmla="*/ 106 w 129"/>
                <a:gd name="T5" fmla="*/ 21 h 100"/>
                <a:gd name="T6" fmla="*/ 50 w 129"/>
                <a:gd name="T7" fmla="*/ 0 h 100"/>
                <a:gd name="T8" fmla="*/ 40 w 129"/>
                <a:gd name="T9" fmla="*/ 8 h 100"/>
                <a:gd name="T10" fmla="*/ 29 w 129"/>
                <a:gd name="T11" fmla="*/ 17 h 100"/>
                <a:gd name="T12" fmla="*/ 0 w 129"/>
                <a:gd name="T13" fmla="*/ 40 h 100"/>
                <a:gd name="T14" fmla="*/ 50 w 129"/>
                <a:gd name="T15" fmla="*/ 83 h 100"/>
                <a:gd name="T16" fmla="*/ 50 w 129"/>
                <a:gd name="T17" fmla="*/ 83 h 100"/>
                <a:gd name="T18" fmla="*/ 117 w 129"/>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00">
                  <a:moveTo>
                    <a:pt x="117" y="92"/>
                  </a:moveTo>
                  <a:lnTo>
                    <a:pt x="129" y="100"/>
                  </a:lnTo>
                  <a:lnTo>
                    <a:pt x="106" y="21"/>
                  </a:lnTo>
                  <a:lnTo>
                    <a:pt x="50" y="0"/>
                  </a:lnTo>
                  <a:lnTo>
                    <a:pt x="40" y="8"/>
                  </a:lnTo>
                  <a:lnTo>
                    <a:pt x="29" y="17"/>
                  </a:lnTo>
                  <a:lnTo>
                    <a:pt x="0" y="40"/>
                  </a:lnTo>
                  <a:lnTo>
                    <a:pt x="50" y="83"/>
                  </a:lnTo>
                  <a:lnTo>
                    <a:pt x="50" y="83"/>
                  </a:lnTo>
                  <a:lnTo>
                    <a:pt x="117" y="9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Freeform 873"/>
            <p:cNvSpPr>
              <a:spLocks/>
            </p:cNvSpPr>
            <p:nvPr/>
          </p:nvSpPr>
          <p:spPr bwMode="auto">
            <a:xfrm>
              <a:off x="7129463" y="6723063"/>
              <a:ext cx="82550" cy="87313"/>
            </a:xfrm>
            <a:custGeom>
              <a:avLst/>
              <a:gdLst>
                <a:gd name="T0" fmla="*/ 69 w 76"/>
                <a:gd name="T1" fmla="*/ 18 h 81"/>
                <a:gd name="T2" fmla="*/ 49 w 76"/>
                <a:gd name="T3" fmla="*/ 0 h 81"/>
                <a:gd name="T4" fmla="*/ 0 w 76"/>
                <a:gd name="T5" fmla="*/ 28 h 81"/>
                <a:gd name="T6" fmla="*/ 61 w 76"/>
                <a:gd name="T7" fmla="*/ 81 h 81"/>
                <a:gd name="T8" fmla="*/ 64 w 76"/>
                <a:gd name="T9" fmla="*/ 78 h 81"/>
                <a:gd name="T10" fmla="*/ 75 w 76"/>
                <a:gd name="T11" fmla="*/ 41 h 81"/>
                <a:gd name="T12" fmla="*/ 69 w 76"/>
                <a:gd name="T13" fmla="*/ 18 h 81"/>
              </a:gdLst>
              <a:ahLst/>
              <a:cxnLst>
                <a:cxn ang="0">
                  <a:pos x="T0" y="T1"/>
                </a:cxn>
                <a:cxn ang="0">
                  <a:pos x="T2" y="T3"/>
                </a:cxn>
                <a:cxn ang="0">
                  <a:pos x="T4" y="T5"/>
                </a:cxn>
                <a:cxn ang="0">
                  <a:pos x="T6" y="T7"/>
                </a:cxn>
                <a:cxn ang="0">
                  <a:pos x="T8" y="T9"/>
                </a:cxn>
                <a:cxn ang="0">
                  <a:pos x="T10" y="T11"/>
                </a:cxn>
                <a:cxn ang="0">
                  <a:pos x="T12" y="T13"/>
                </a:cxn>
              </a:cxnLst>
              <a:rect l="0" t="0" r="r" b="b"/>
              <a:pathLst>
                <a:path w="76" h="81">
                  <a:moveTo>
                    <a:pt x="69" y="18"/>
                  </a:moveTo>
                  <a:cubicBezTo>
                    <a:pt x="65" y="6"/>
                    <a:pt x="58" y="2"/>
                    <a:pt x="49" y="0"/>
                  </a:cubicBezTo>
                  <a:cubicBezTo>
                    <a:pt x="35" y="9"/>
                    <a:pt x="12" y="26"/>
                    <a:pt x="0" y="28"/>
                  </a:cubicBezTo>
                  <a:lnTo>
                    <a:pt x="61" y="81"/>
                  </a:lnTo>
                  <a:lnTo>
                    <a:pt x="64" y="78"/>
                  </a:lnTo>
                  <a:cubicBezTo>
                    <a:pt x="73" y="68"/>
                    <a:pt x="76" y="55"/>
                    <a:pt x="75" y="41"/>
                  </a:cubicBezTo>
                  <a:cubicBezTo>
                    <a:pt x="74" y="34"/>
                    <a:pt x="72" y="26"/>
                    <a:pt x="69" y="18"/>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Freeform 874"/>
            <p:cNvSpPr>
              <a:spLocks/>
            </p:cNvSpPr>
            <p:nvPr/>
          </p:nvSpPr>
          <p:spPr bwMode="auto">
            <a:xfrm>
              <a:off x="6992938" y="6635750"/>
              <a:ext cx="217488" cy="188913"/>
            </a:xfrm>
            <a:custGeom>
              <a:avLst/>
              <a:gdLst>
                <a:gd name="T0" fmla="*/ 183 w 201"/>
                <a:gd name="T1" fmla="*/ 171 h 174"/>
                <a:gd name="T2" fmla="*/ 5 w 201"/>
                <a:gd name="T3" fmla="*/ 18 h 174"/>
                <a:gd name="T4" fmla="*/ 4 w 201"/>
                <a:gd name="T5" fmla="*/ 4 h 174"/>
                <a:gd name="T6" fmla="*/ 18 w 201"/>
                <a:gd name="T7" fmla="*/ 3 h 174"/>
                <a:gd name="T8" fmla="*/ 196 w 201"/>
                <a:gd name="T9" fmla="*/ 156 h 174"/>
                <a:gd name="T10" fmla="*/ 197 w 201"/>
                <a:gd name="T11" fmla="*/ 170 h 174"/>
                <a:gd name="T12" fmla="*/ 183 w 201"/>
                <a:gd name="T13" fmla="*/ 171 h 174"/>
              </a:gdLst>
              <a:ahLst/>
              <a:cxnLst>
                <a:cxn ang="0">
                  <a:pos x="T0" y="T1"/>
                </a:cxn>
                <a:cxn ang="0">
                  <a:pos x="T2" y="T3"/>
                </a:cxn>
                <a:cxn ang="0">
                  <a:pos x="T4" y="T5"/>
                </a:cxn>
                <a:cxn ang="0">
                  <a:pos x="T6" y="T7"/>
                </a:cxn>
                <a:cxn ang="0">
                  <a:pos x="T8" y="T9"/>
                </a:cxn>
                <a:cxn ang="0">
                  <a:pos x="T10" y="T11"/>
                </a:cxn>
                <a:cxn ang="0">
                  <a:pos x="T12" y="T13"/>
                </a:cxn>
              </a:cxnLst>
              <a:rect l="0" t="0" r="r" b="b"/>
              <a:pathLst>
                <a:path w="201" h="174">
                  <a:moveTo>
                    <a:pt x="183" y="171"/>
                  </a:moveTo>
                  <a:lnTo>
                    <a:pt x="5" y="18"/>
                  </a:lnTo>
                  <a:cubicBezTo>
                    <a:pt x="1" y="15"/>
                    <a:pt x="0" y="8"/>
                    <a:pt x="4" y="4"/>
                  </a:cubicBezTo>
                  <a:cubicBezTo>
                    <a:pt x="7" y="0"/>
                    <a:pt x="13" y="0"/>
                    <a:pt x="18" y="3"/>
                  </a:cubicBezTo>
                  <a:lnTo>
                    <a:pt x="196" y="156"/>
                  </a:lnTo>
                  <a:cubicBezTo>
                    <a:pt x="200" y="159"/>
                    <a:pt x="201" y="165"/>
                    <a:pt x="197" y="170"/>
                  </a:cubicBezTo>
                  <a:cubicBezTo>
                    <a:pt x="194" y="174"/>
                    <a:pt x="187" y="174"/>
                    <a:pt x="183" y="171"/>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Freeform 875"/>
            <p:cNvSpPr>
              <a:spLocks/>
            </p:cNvSpPr>
            <p:nvPr/>
          </p:nvSpPr>
          <p:spPr bwMode="auto">
            <a:xfrm>
              <a:off x="6975476" y="6559550"/>
              <a:ext cx="207963" cy="182563"/>
            </a:xfrm>
            <a:custGeom>
              <a:avLst/>
              <a:gdLst>
                <a:gd name="T0" fmla="*/ 191 w 191"/>
                <a:gd name="T1" fmla="*/ 152 h 169"/>
                <a:gd name="T2" fmla="*/ 154 w 191"/>
                <a:gd name="T3" fmla="*/ 160 h 169"/>
                <a:gd name="T4" fmla="*/ 137 w 191"/>
                <a:gd name="T5" fmla="*/ 166 h 169"/>
                <a:gd name="T6" fmla="*/ 129 w 191"/>
                <a:gd name="T7" fmla="*/ 169 h 169"/>
                <a:gd name="T8" fmla="*/ 73 w 191"/>
                <a:gd name="T9" fmla="*/ 121 h 169"/>
                <a:gd name="T10" fmla="*/ 73 w 191"/>
                <a:gd name="T11" fmla="*/ 121 h 169"/>
                <a:gd name="T12" fmla="*/ 0 w 191"/>
                <a:gd name="T13" fmla="*/ 58 h 169"/>
                <a:gd name="T14" fmla="*/ 6 w 191"/>
                <a:gd name="T15" fmla="*/ 53 h 169"/>
                <a:gd name="T16" fmla="*/ 15 w 191"/>
                <a:gd name="T17" fmla="*/ 46 h 169"/>
                <a:gd name="T18" fmla="*/ 33 w 191"/>
                <a:gd name="T19" fmla="*/ 32 h 169"/>
                <a:gd name="T20" fmla="*/ 43 w 191"/>
                <a:gd name="T21" fmla="*/ 24 h 169"/>
                <a:gd name="T22" fmla="*/ 59 w 191"/>
                <a:gd name="T23" fmla="*/ 11 h 169"/>
                <a:gd name="T24" fmla="*/ 73 w 191"/>
                <a:gd name="T25" fmla="*/ 0 h 169"/>
                <a:gd name="T26" fmla="*/ 154 w 191"/>
                <a:gd name="T27" fmla="*/ 31 h 169"/>
                <a:gd name="T28" fmla="*/ 191 w 191"/>
                <a:gd name="T29" fmla="*/ 1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69">
                  <a:moveTo>
                    <a:pt x="191" y="152"/>
                  </a:moveTo>
                  <a:cubicBezTo>
                    <a:pt x="180" y="153"/>
                    <a:pt x="167" y="156"/>
                    <a:pt x="154" y="160"/>
                  </a:cubicBezTo>
                  <a:cubicBezTo>
                    <a:pt x="148" y="161"/>
                    <a:pt x="143" y="163"/>
                    <a:pt x="137" y="166"/>
                  </a:cubicBezTo>
                  <a:cubicBezTo>
                    <a:pt x="134" y="167"/>
                    <a:pt x="132" y="168"/>
                    <a:pt x="129" y="169"/>
                  </a:cubicBezTo>
                  <a:lnTo>
                    <a:pt x="73" y="121"/>
                  </a:lnTo>
                  <a:lnTo>
                    <a:pt x="73" y="121"/>
                  </a:lnTo>
                  <a:lnTo>
                    <a:pt x="0" y="58"/>
                  </a:lnTo>
                  <a:lnTo>
                    <a:pt x="6" y="53"/>
                  </a:lnTo>
                  <a:lnTo>
                    <a:pt x="15" y="46"/>
                  </a:lnTo>
                  <a:lnTo>
                    <a:pt x="33" y="32"/>
                  </a:lnTo>
                  <a:lnTo>
                    <a:pt x="43" y="24"/>
                  </a:lnTo>
                  <a:lnTo>
                    <a:pt x="59" y="11"/>
                  </a:lnTo>
                  <a:lnTo>
                    <a:pt x="73" y="0"/>
                  </a:lnTo>
                  <a:lnTo>
                    <a:pt x="154" y="31"/>
                  </a:lnTo>
                  <a:cubicBezTo>
                    <a:pt x="157" y="72"/>
                    <a:pt x="191" y="150"/>
                    <a:pt x="191" y="15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Freeform 876"/>
            <p:cNvSpPr>
              <a:spLocks/>
            </p:cNvSpPr>
            <p:nvPr/>
          </p:nvSpPr>
          <p:spPr bwMode="auto">
            <a:xfrm>
              <a:off x="7108826" y="6716713"/>
              <a:ext cx="80963" cy="74613"/>
            </a:xfrm>
            <a:custGeom>
              <a:avLst/>
              <a:gdLst>
                <a:gd name="T0" fmla="*/ 69 w 76"/>
                <a:gd name="T1" fmla="*/ 6 h 70"/>
                <a:gd name="T2" fmla="*/ 0 w 76"/>
                <a:gd name="T3" fmla="*/ 17 h 70"/>
                <a:gd name="T4" fmla="*/ 61 w 76"/>
                <a:gd name="T5" fmla="*/ 70 h 70"/>
                <a:gd name="T6" fmla="*/ 64 w 76"/>
                <a:gd name="T7" fmla="*/ 66 h 70"/>
                <a:gd name="T8" fmla="*/ 75 w 76"/>
                <a:gd name="T9" fmla="*/ 30 h 70"/>
                <a:gd name="T10" fmla="*/ 69 w 76"/>
                <a:gd name="T11" fmla="*/ 6 h 70"/>
              </a:gdLst>
              <a:ahLst/>
              <a:cxnLst>
                <a:cxn ang="0">
                  <a:pos x="T0" y="T1"/>
                </a:cxn>
                <a:cxn ang="0">
                  <a:pos x="T2" y="T3"/>
                </a:cxn>
                <a:cxn ang="0">
                  <a:pos x="T4" y="T5"/>
                </a:cxn>
                <a:cxn ang="0">
                  <a:pos x="T6" y="T7"/>
                </a:cxn>
                <a:cxn ang="0">
                  <a:pos x="T8" y="T9"/>
                </a:cxn>
                <a:cxn ang="0">
                  <a:pos x="T10" y="T11"/>
                </a:cxn>
              </a:cxnLst>
              <a:rect l="0" t="0" r="r" b="b"/>
              <a:pathLst>
                <a:path w="76" h="70">
                  <a:moveTo>
                    <a:pt x="69" y="6"/>
                  </a:moveTo>
                  <a:cubicBezTo>
                    <a:pt x="40" y="0"/>
                    <a:pt x="13" y="7"/>
                    <a:pt x="0" y="17"/>
                  </a:cubicBezTo>
                  <a:lnTo>
                    <a:pt x="61" y="70"/>
                  </a:lnTo>
                  <a:lnTo>
                    <a:pt x="64" y="66"/>
                  </a:lnTo>
                  <a:cubicBezTo>
                    <a:pt x="73" y="57"/>
                    <a:pt x="76" y="44"/>
                    <a:pt x="75" y="30"/>
                  </a:cubicBezTo>
                  <a:cubicBezTo>
                    <a:pt x="74" y="23"/>
                    <a:pt x="72" y="15"/>
                    <a:pt x="69" y="6"/>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Freeform 877"/>
            <p:cNvSpPr>
              <a:spLocks/>
            </p:cNvSpPr>
            <p:nvPr/>
          </p:nvSpPr>
          <p:spPr bwMode="auto">
            <a:xfrm>
              <a:off x="7026276" y="6556375"/>
              <a:ext cx="128588" cy="53975"/>
            </a:xfrm>
            <a:custGeom>
              <a:avLst/>
              <a:gdLst>
                <a:gd name="T0" fmla="*/ 0 w 119"/>
                <a:gd name="T1" fmla="*/ 23 h 51"/>
                <a:gd name="T2" fmla="*/ 16 w 119"/>
                <a:gd name="T3" fmla="*/ 10 h 51"/>
                <a:gd name="T4" fmla="*/ 30 w 119"/>
                <a:gd name="T5" fmla="*/ 0 h 51"/>
                <a:gd name="T6" fmla="*/ 119 w 119"/>
                <a:gd name="T7" fmla="*/ 16 h 51"/>
                <a:gd name="T8" fmla="*/ 117 w 119"/>
                <a:gd name="T9" fmla="*/ 47 h 51"/>
                <a:gd name="T10" fmla="*/ 0 w 119"/>
                <a:gd name="T11" fmla="*/ 23 h 51"/>
              </a:gdLst>
              <a:ahLst/>
              <a:cxnLst>
                <a:cxn ang="0">
                  <a:pos x="T0" y="T1"/>
                </a:cxn>
                <a:cxn ang="0">
                  <a:pos x="T2" y="T3"/>
                </a:cxn>
                <a:cxn ang="0">
                  <a:pos x="T4" y="T5"/>
                </a:cxn>
                <a:cxn ang="0">
                  <a:pos x="T6" y="T7"/>
                </a:cxn>
                <a:cxn ang="0">
                  <a:pos x="T8" y="T9"/>
                </a:cxn>
                <a:cxn ang="0">
                  <a:pos x="T10" y="T11"/>
                </a:cxn>
              </a:cxnLst>
              <a:rect l="0" t="0" r="r" b="b"/>
              <a:pathLst>
                <a:path w="119" h="51">
                  <a:moveTo>
                    <a:pt x="0" y="23"/>
                  </a:moveTo>
                  <a:lnTo>
                    <a:pt x="16" y="10"/>
                  </a:lnTo>
                  <a:lnTo>
                    <a:pt x="30" y="0"/>
                  </a:lnTo>
                  <a:lnTo>
                    <a:pt x="119" y="16"/>
                  </a:lnTo>
                  <a:lnTo>
                    <a:pt x="117" y="47"/>
                  </a:lnTo>
                  <a:cubicBezTo>
                    <a:pt x="117" y="47"/>
                    <a:pt x="9" y="51"/>
                    <a:pt x="0" y="23"/>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Freeform 878"/>
            <p:cNvSpPr>
              <a:spLocks/>
            </p:cNvSpPr>
            <p:nvPr/>
          </p:nvSpPr>
          <p:spPr bwMode="auto">
            <a:xfrm>
              <a:off x="7135813" y="6605588"/>
              <a:ext cx="50800" cy="38100"/>
            </a:xfrm>
            <a:custGeom>
              <a:avLst/>
              <a:gdLst>
                <a:gd name="T0" fmla="*/ 3 w 47"/>
                <a:gd name="T1" fmla="*/ 17 h 35"/>
                <a:gd name="T2" fmla="*/ 1 w 47"/>
                <a:gd name="T3" fmla="*/ 14 h 35"/>
                <a:gd name="T4" fmla="*/ 5 w 47"/>
                <a:gd name="T5" fmla="*/ 6 h 35"/>
                <a:gd name="T6" fmla="*/ 46 w 47"/>
                <a:gd name="T7" fmla="*/ 26 h 35"/>
                <a:gd name="T8" fmla="*/ 42 w 47"/>
                <a:gd name="T9" fmla="*/ 34 h 35"/>
                <a:gd name="T10" fmla="*/ 33 w 47"/>
                <a:gd name="T11" fmla="*/ 30 h 35"/>
                <a:gd name="T12" fmla="*/ 9 w 47"/>
                <a:gd name="T13" fmla="*/ 18 h 35"/>
                <a:gd name="T14" fmla="*/ 3 w 47"/>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 y="17"/>
                  </a:moveTo>
                  <a:lnTo>
                    <a:pt x="1" y="14"/>
                  </a:lnTo>
                  <a:cubicBezTo>
                    <a:pt x="0" y="11"/>
                    <a:pt x="2" y="7"/>
                    <a:pt x="5" y="6"/>
                  </a:cubicBezTo>
                  <a:cubicBezTo>
                    <a:pt x="22" y="0"/>
                    <a:pt x="40" y="9"/>
                    <a:pt x="46" y="26"/>
                  </a:cubicBezTo>
                  <a:cubicBezTo>
                    <a:pt x="47" y="29"/>
                    <a:pt x="45" y="33"/>
                    <a:pt x="42" y="34"/>
                  </a:cubicBezTo>
                  <a:cubicBezTo>
                    <a:pt x="38" y="35"/>
                    <a:pt x="34" y="33"/>
                    <a:pt x="33" y="30"/>
                  </a:cubicBezTo>
                  <a:cubicBezTo>
                    <a:pt x="30" y="20"/>
                    <a:pt x="19" y="15"/>
                    <a:pt x="9" y="18"/>
                  </a:cubicBezTo>
                  <a:cubicBezTo>
                    <a:pt x="7" y="19"/>
                    <a:pt x="5" y="19"/>
                    <a:pt x="3" y="17"/>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Freeform 879"/>
            <p:cNvSpPr>
              <a:spLocks/>
            </p:cNvSpPr>
            <p:nvPr/>
          </p:nvSpPr>
          <p:spPr bwMode="auto">
            <a:xfrm>
              <a:off x="7138988" y="6610350"/>
              <a:ext cx="42863" cy="30163"/>
            </a:xfrm>
            <a:custGeom>
              <a:avLst/>
              <a:gdLst>
                <a:gd name="T0" fmla="*/ 2 w 40"/>
                <a:gd name="T1" fmla="*/ 11 h 28"/>
                <a:gd name="T2" fmla="*/ 1 w 40"/>
                <a:gd name="T3" fmla="*/ 9 h 28"/>
                <a:gd name="T4" fmla="*/ 3 w 40"/>
                <a:gd name="T5" fmla="*/ 5 h 28"/>
                <a:gd name="T6" fmla="*/ 39 w 40"/>
                <a:gd name="T7" fmla="*/ 23 h 28"/>
                <a:gd name="T8" fmla="*/ 37 w 40"/>
                <a:gd name="T9" fmla="*/ 27 h 28"/>
                <a:gd name="T10" fmla="*/ 33 w 40"/>
                <a:gd name="T11" fmla="*/ 25 h 28"/>
                <a:gd name="T12" fmla="*/ 5 w 40"/>
                <a:gd name="T13" fmla="*/ 11 h 28"/>
                <a:gd name="T14" fmla="*/ 2 w 40"/>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8">
                  <a:moveTo>
                    <a:pt x="2" y="11"/>
                  </a:moveTo>
                  <a:lnTo>
                    <a:pt x="1" y="9"/>
                  </a:lnTo>
                  <a:cubicBezTo>
                    <a:pt x="0" y="8"/>
                    <a:pt x="1" y="6"/>
                    <a:pt x="3" y="5"/>
                  </a:cubicBezTo>
                  <a:cubicBezTo>
                    <a:pt x="18" y="0"/>
                    <a:pt x="34" y="8"/>
                    <a:pt x="39" y="23"/>
                  </a:cubicBezTo>
                  <a:cubicBezTo>
                    <a:pt x="40" y="24"/>
                    <a:pt x="39" y="26"/>
                    <a:pt x="37" y="27"/>
                  </a:cubicBezTo>
                  <a:cubicBezTo>
                    <a:pt x="36" y="28"/>
                    <a:pt x="34" y="27"/>
                    <a:pt x="33" y="25"/>
                  </a:cubicBezTo>
                  <a:cubicBezTo>
                    <a:pt x="29" y="13"/>
                    <a:pt x="17" y="7"/>
                    <a:pt x="5" y="11"/>
                  </a:cubicBezTo>
                  <a:lnTo>
                    <a:pt x="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Freeform 880"/>
            <p:cNvSpPr>
              <a:spLocks/>
            </p:cNvSpPr>
            <p:nvPr/>
          </p:nvSpPr>
          <p:spPr bwMode="auto">
            <a:xfrm>
              <a:off x="7143751" y="6640513"/>
              <a:ext cx="50800" cy="38100"/>
            </a:xfrm>
            <a:custGeom>
              <a:avLst/>
              <a:gdLst>
                <a:gd name="T0" fmla="*/ 3 w 47"/>
                <a:gd name="T1" fmla="*/ 17 h 35"/>
                <a:gd name="T2" fmla="*/ 1 w 47"/>
                <a:gd name="T3" fmla="*/ 14 h 35"/>
                <a:gd name="T4" fmla="*/ 5 w 47"/>
                <a:gd name="T5" fmla="*/ 6 h 35"/>
                <a:gd name="T6" fmla="*/ 46 w 47"/>
                <a:gd name="T7" fmla="*/ 26 h 35"/>
                <a:gd name="T8" fmla="*/ 42 w 47"/>
                <a:gd name="T9" fmla="*/ 34 h 35"/>
                <a:gd name="T10" fmla="*/ 34 w 47"/>
                <a:gd name="T11" fmla="*/ 30 h 35"/>
                <a:gd name="T12" fmla="*/ 10 w 47"/>
                <a:gd name="T13" fmla="*/ 18 h 35"/>
                <a:gd name="T14" fmla="*/ 3 w 47"/>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 y="17"/>
                  </a:moveTo>
                  <a:lnTo>
                    <a:pt x="1" y="14"/>
                  </a:lnTo>
                  <a:cubicBezTo>
                    <a:pt x="0" y="11"/>
                    <a:pt x="2" y="7"/>
                    <a:pt x="5" y="6"/>
                  </a:cubicBezTo>
                  <a:cubicBezTo>
                    <a:pt x="22" y="0"/>
                    <a:pt x="40" y="9"/>
                    <a:pt x="46" y="26"/>
                  </a:cubicBezTo>
                  <a:cubicBezTo>
                    <a:pt x="47" y="29"/>
                    <a:pt x="45" y="33"/>
                    <a:pt x="42" y="34"/>
                  </a:cubicBezTo>
                  <a:cubicBezTo>
                    <a:pt x="39" y="35"/>
                    <a:pt x="35" y="33"/>
                    <a:pt x="34" y="30"/>
                  </a:cubicBezTo>
                  <a:cubicBezTo>
                    <a:pt x="30" y="20"/>
                    <a:pt x="19" y="15"/>
                    <a:pt x="10" y="18"/>
                  </a:cubicBezTo>
                  <a:cubicBezTo>
                    <a:pt x="7" y="19"/>
                    <a:pt x="5" y="19"/>
                    <a:pt x="3" y="17"/>
                  </a:cubicBezTo>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Freeform 881"/>
            <p:cNvSpPr>
              <a:spLocks/>
            </p:cNvSpPr>
            <p:nvPr/>
          </p:nvSpPr>
          <p:spPr bwMode="auto">
            <a:xfrm>
              <a:off x="7148513" y="6643688"/>
              <a:ext cx="42863" cy="30163"/>
            </a:xfrm>
            <a:custGeom>
              <a:avLst/>
              <a:gdLst>
                <a:gd name="T0" fmla="*/ 1 w 40"/>
                <a:gd name="T1" fmla="*/ 11 h 27"/>
                <a:gd name="T2" fmla="*/ 0 w 40"/>
                <a:gd name="T3" fmla="*/ 9 h 27"/>
                <a:gd name="T4" fmla="*/ 2 w 40"/>
                <a:gd name="T5" fmla="*/ 5 h 27"/>
                <a:gd name="T6" fmla="*/ 39 w 40"/>
                <a:gd name="T7" fmla="*/ 23 h 27"/>
                <a:gd name="T8" fmla="*/ 37 w 40"/>
                <a:gd name="T9" fmla="*/ 27 h 27"/>
                <a:gd name="T10" fmla="*/ 33 w 40"/>
                <a:gd name="T11" fmla="*/ 25 h 27"/>
                <a:gd name="T12" fmla="*/ 5 w 40"/>
                <a:gd name="T13" fmla="*/ 11 h 27"/>
                <a:gd name="T14" fmla="*/ 1 w 40"/>
                <a:gd name="T15" fmla="*/ 1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1" y="11"/>
                  </a:moveTo>
                  <a:lnTo>
                    <a:pt x="0" y="9"/>
                  </a:lnTo>
                  <a:cubicBezTo>
                    <a:pt x="0" y="8"/>
                    <a:pt x="1" y="6"/>
                    <a:pt x="2" y="5"/>
                  </a:cubicBezTo>
                  <a:cubicBezTo>
                    <a:pt x="17" y="0"/>
                    <a:pt x="34" y="8"/>
                    <a:pt x="39" y="23"/>
                  </a:cubicBezTo>
                  <a:cubicBezTo>
                    <a:pt x="40" y="24"/>
                    <a:pt x="39" y="26"/>
                    <a:pt x="37" y="27"/>
                  </a:cubicBezTo>
                  <a:cubicBezTo>
                    <a:pt x="35" y="27"/>
                    <a:pt x="33" y="27"/>
                    <a:pt x="33" y="25"/>
                  </a:cubicBezTo>
                  <a:cubicBezTo>
                    <a:pt x="29" y="13"/>
                    <a:pt x="16" y="7"/>
                    <a:pt x="5" y="11"/>
                  </a:cubicBezTo>
                  <a:lnTo>
                    <a:pt x="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Freeform 882"/>
            <p:cNvSpPr>
              <a:spLocks/>
            </p:cNvSpPr>
            <p:nvPr/>
          </p:nvSpPr>
          <p:spPr bwMode="auto">
            <a:xfrm>
              <a:off x="7150101" y="6672263"/>
              <a:ext cx="50800" cy="38100"/>
            </a:xfrm>
            <a:custGeom>
              <a:avLst/>
              <a:gdLst>
                <a:gd name="T0" fmla="*/ 3 w 47"/>
                <a:gd name="T1" fmla="*/ 17 h 35"/>
                <a:gd name="T2" fmla="*/ 1 w 47"/>
                <a:gd name="T3" fmla="*/ 15 h 35"/>
                <a:gd name="T4" fmla="*/ 5 w 47"/>
                <a:gd name="T5" fmla="*/ 6 h 35"/>
                <a:gd name="T6" fmla="*/ 46 w 47"/>
                <a:gd name="T7" fmla="*/ 26 h 35"/>
                <a:gd name="T8" fmla="*/ 42 w 47"/>
                <a:gd name="T9" fmla="*/ 34 h 35"/>
                <a:gd name="T10" fmla="*/ 33 w 47"/>
                <a:gd name="T11" fmla="*/ 30 h 35"/>
                <a:gd name="T12" fmla="*/ 9 w 47"/>
                <a:gd name="T13" fmla="*/ 19 h 35"/>
                <a:gd name="T14" fmla="*/ 3 w 47"/>
                <a:gd name="T15" fmla="*/ 17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5">
                  <a:moveTo>
                    <a:pt x="3" y="17"/>
                  </a:moveTo>
                  <a:lnTo>
                    <a:pt x="1" y="15"/>
                  </a:lnTo>
                  <a:cubicBezTo>
                    <a:pt x="0" y="11"/>
                    <a:pt x="2" y="7"/>
                    <a:pt x="5" y="6"/>
                  </a:cubicBezTo>
                  <a:cubicBezTo>
                    <a:pt x="22" y="0"/>
                    <a:pt x="40" y="9"/>
                    <a:pt x="46" y="26"/>
                  </a:cubicBezTo>
                  <a:cubicBezTo>
                    <a:pt x="47" y="29"/>
                    <a:pt x="45" y="33"/>
                    <a:pt x="42" y="34"/>
                  </a:cubicBezTo>
                  <a:cubicBezTo>
                    <a:pt x="38" y="35"/>
                    <a:pt x="34" y="34"/>
                    <a:pt x="33" y="30"/>
                  </a:cubicBezTo>
                  <a:cubicBezTo>
                    <a:pt x="30" y="20"/>
                    <a:pt x="19" y="15"/>
                    <a:pt x="9" y="19"/>
                  </a:cubicBezTo>
                  <a:cubicBezTo>
                    <a:pt x="7" y="19"/>
                    <a:pt x="5" y="19"/>
                    <a:pt x="3" y="17"/>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Freeform 883"/>
            <p:cNvSpPr>
              <a:spLocks/>
            </p:cNvSpPr>
            <p:nvPr/>
          </p:nvSpPr>
          <p:spPr bwMode="auto">
            <a:xfrm>
              <a:off x="7154863" y="6677025"/>
              <a:ext cx="41275" cy="30163"/>
            </a:xfrm>
            <a:custGeom>
              <a:avLst/>
              <a:gdLst>
                <a:gd name="T0" fmla="*/ 1 w 39"/>
                <a:gd name="T1" fmla="*/ 11 h 28"/>
                <a:gd name="T2" fmla="*/ 0 w 39"/>
                <a:gd name="T3" fmla="*/ 9 h 28"/>
                <a:gd name="T4" fmla="*/ 2 w 39"/>
                <a:gd name="T5" fmla="*/ 5 h 28"/>
                <a:gd name="T6" fmla="*/ 39 w 39"/>
                <a:gd name="T7" fmla="*/ 23 h 28"/>
                <a:gd name="T8" fmla="*/ 37 w 39"/>
                <a:gd name="T9" fmla="*/ 27 h 28"/>
                <a:gd name="T10" fmla="*/ 32 w 39"/>
                <a:gd name="T11" fmla="*/ 25 h 28"/>
                <a:gd name="T12" fmla="*/ 4 w 39"/>
                <a:gd name="T13" fmla="*/ 11 h 28"/>
                <a:gd name="T14" fmla="*/ 1 w 39"/>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8">
                  <a:moveTo>
                    <a:pt x="1" y="11"/>
                  </a:moveTo>
                  <a:lnTo>
                    <a:pt x="0" y="9"/>
                  </a:lnTo>
                  <a:cubicBezTo>
                    <a:pt x="0" y="8"/>
                    <a:pt x="0" y="6"/>
                    <a:pt x="2" y="5"/>
                  </a:cubicBezTo>
                  <a:cubicBezTo>
                    <a:pt x="17" y="0"/>
                    <a:pt x="33" y="8"/>
                    <a:pt x="39" y="23"/>
                  </a:cubicBezTo>
                  <a:cubicBezTo>
                    <a:pt x="39" y="25"/>
                    <a:pt x="38" y="26"/>
                    <a:pt x="37" y="27"/>
                  </a:cubicBezTo>
                  <a:cubicBezTo>
                    <a:pt x="35" y="28"/>
                    <a:pt x="33" y="27"/>
                    <a:pt x="32" y="25"/>
                  </a:cubicBezTo>
                  <a:cubicBezTo>
                    <a:pt x="28" y="14"/>
                    <a:pt x="16" y="7"/>
                    <a:pt x="4" y="11"/>
                  </a:cubicBezTo>
                  <a:lnTo>
                    <a:pt x="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Freeform 884"/>
            <p:cNvSpPr>
              <a:spLocks/>
            </p:cNvSpPr>
            <p:nvPr/>
          </p:nvSpPr>
          <p:spPr bwMode="auto">
            <a:xfrm>
              <a:off x="6975476" y="6608763"/>
              <a:ext cx="150813" cy="93663"/>
            </a:xfrm>
            <a:custGeom>
              <a:avLst/>
              <a:gdLst>
                <a:gd name="T0" fmla="*/ 96 w 139"/>
                <a:gd name="T1" fmla="*/ 84 h 87"/>
                <a:gd name="T2" fmla="*/ 87 w 139"/>
                <a:gd name="T3" fmla="*/ 87 h 87"/>
                <a:gd name="T4" fmla="*/ 73 w 139"/>
                <a:gd name="T5" fmla="*/ 75 h 87"/>
                <a:gd name="T6" fmla="*/ 73 w 139"/>
                <a:gd name="T7" fmla="*/ 75 h 87"/>
                <a:gd name="T8" fmla="*/ 0 w 139"/>
                <a:gd name="T9" fmla="*/ 12 h 87"/>
                <a:gd name="T10" fmla="*/ 6 w 139"/>
                <a:gd name="T11" fmla="*/ 7 h 87"/>
                <a:gd name="T12" fmla="*/ 15 w 139"/>
                <a:gd name="T13" fmla="*/ 0 h 87"/>
                <a:gd name="T14" fmla="*/ 26 w 139"/>
                <a:gd name="T15" fmla="*/ 0 h 87"/>
                <a:gd name="T16" fmla="*/ 91 w 139"/>
                <a:gd name="T17" fmla="*/ 11 h 87"/>
                <a:gd name="T18" fmla="*/ 138 w 139"/>
                <a:gd name="T19" fmla="*/ 51 h 87"/>
                <a:gd name="T20" fmla="*/ 134 w 139"/>
                <a:gd name="T21" fmla="*/ 62 h 87"/>
                <a:gd name="T22" fmla="*/ 96 w 139"/>
                <a:gd name="T23"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87">
                  <a:moveTo>
                    <a:pt x="96" y="84"/>
                  </a:moveTo>
                  <a:cubicBezTo>
                    <a:pt x="93" y="85"/>
                    <a:pt x="90" y="86"/>
                    <a:pt x="87" y="87"/>
                  </a:cubicBezTo>
                  <a:lnTo>
                    <a:pt x="73" y="75"/>
                  </a:lnTo>
                  <a:lnTo>
                    <a:pt x="73" y="75"/>
                  </a:lnTo>
                  <a:lnTo>
                    <a:pt x="0" y="12"/>
                  </a:lnTo>
                  <a:lnTo>
                    <a:pt x="6" y="7"/>
                  </a:lnTo>
                  <a:lnTo>
                    <a:pt x="15" y="0"/>
                  </a:lnTo>
                  <a:cubicBezTo>
                    <a:pt x="19" y="0"/>
                    <a:pt x="22" y="0"/>
                    <a:pt x="26" y="0"/>
                  </a:cubicBezTo>
                  <a:cubicBezTo>
                    <a:pt x="50" y="1"/>
                    <a:pt x="73" y="5"/>
                    <a:pt x="91" y="11"/>
                  </a:cubicBezTo>
                  <a:cubicBezTo>
                    <a:pt x="120" y="21"/>
                    <a:pt x="139" y="35"/>
                    <a:pt x="138" y="51"/>
                  </a:cubicBezTo>
                  <a:cubicBezTo>
                    <a:pt x="138" y="55"/>
                    <a:pt x="137" y="58"/>
                    <a:pt x="134" y="62"/>
                  </a:cubicBezTo>
                  <a:cubicBezTo>
                    <a:pt x="128" y="71"/>
                    <a:pt x="114" y="79"/>
                    <a:pt x="96" y="84"/>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Freeform 885"/>
            <p:cNvSpPr>
              <a:spLocks/>
            </p:cNvSpPr>
            <p:nvPr/>
          </p:nvSpPr>
          <p:spPr bwMode="auto">
            <a:xfrm>
              <a:off x="7034213" y="6565900"/>
              <a:ext cx="93663" cy="31750"/>
            </a:xfrm>
            <a:custGeom>
              <a:avLst/>
              <a:gdLst>
                <a:gd name="T0" fmla="*/ 16 w 86"/>
                <a:gd name="T1" fmla="*/ 0 h 29"/>
                <a:gd name="T2" fmla="*/ 0 w 86"/>
                <a:gd name="T3" fmla="*/ 15 h 29"/>
                <a:gd name="T4" fmla="*/ 44 w 86"/>
                <a:gd name="T5" fmla="*/ 26 h 29"/>
                <a:gd name="T6" fmla="*/ 83 w 86"/>
                <a:gd name="T7" fmla="*/ 29 h 29"/>
                <a:gd name="T8" fmla="*/ 86 w 86"/>
                <a:gd name="T9" fmla="*/ 12 h 29"/>
                <a:gd name="T10" fmla="*/ 16 w 86"/>
                <a:gd name="T11" fmla="*/ 0 h 29"/>
              </a:gdLst>
              <a:ahLst/>
              <a:cxnLst>
                <a:cxn ang="0">
                  <a:pos x="T0" y="T1"/>
                </a:cxn>
                <a:cxn ang="0">
                  <a:pos x="T2" y="T3"/>
                </a:cxn>
                <a:cxn ang="0">
                  <a:pos x="T4" y="T5"/>
                </a:cxn>
                <a:cxn ang="0">
                  <a:pos x="T6" y="T7"/>
                </a:cxn>
                <a:cxn ang="0">
                  <a:pos x="T8" y="T9"/>
                </a:cxn>
                <a:cxn ang="0">
                  <a:pos x="T10" y="T11"/>
                </a:cxn>
              </a:cxnLst>
              <a:rect l="0" t="0" r="r" b="b"/>
              <a:pathLst>
                <a:path w="86" h="29">
                  <a:moveTo>
                    <a:pt x="16" y="0"/>
                  </a:moveTo>
                  <a:lnTo>
                    <a:pt x="0" y="15"/>
                  </a:lnTo>
                  <a:cubicBezTo>
                    <a:pt x="0" y="15"/>
                    <a:pt x="16" y="23"/>
                    <a:pt x="44" y="26"/>
                  </a:cubicBezTo>
                  <a:cubicBezTo>
                    <a:pt x="71" y="29"/>
                    <a:pt x="83" y="29"/>
                    <a:pt x="83" y="29"/>
                  </a:cubicBezTo>
                  <a:lnTo>
                    <a:pt x="86" y="12"/>
                  </a:lnTo>
                  <a:lnTo>
                    <a:pt x="16" y="0"/>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Freeform 886"/>
            <p:cNvSpPr>
              <a:spLocks/>
            </p:cNvSpPr>
            <p:nvPr/>
          </p:nvSpPr>
          <p:spPr bwMode="auto">
            <a:xfrm>
              <a:off x="7104063" y="6611938"/>
              <a:ext cx="4763" cy="1588"/>
            </a:xfrm>
            <a:custGeom>
              <a:avLst/>
              <a:gdLst>
                <a:gd name="T0" fmla="*/ 0 w 4"/>
                <a:gd name="T1" fmla="*/ 1 h 1"/>
                <a:gd name="T2" fmla="*/ 4 w 4"/>
                <a:gd name="T3" fmla="*/ 0 h 1"/>
                <a:gd name="T4" fmla="*/ 0 w 4"/>
                <a:gd name="T5" fmla="*/ 1 h 1"/>
              </a:gdLst>
              <a:ahLst/>
              <a:cxnLst>
                <a:cxn ang="0">
                  <a:pos x="T0" y="T1"/>
                </a:cxn>
                <a:cxn ang="0">
                  <a:pos x="T2" y="T3"/>
                </a:cxn>
                <a:cxn ang="0">
                  <a:pos x="T4" y="T5"/>
                </a:cxn>
              </a:cxnLst>
              <a:rect l="0" t="0" r="r" b="b"/>
              <a:pathLst>
                <a:path w="4" h="1">
                  <a:moveTo>
                    <a:pt x="0" y="1"/>
                  </a:moveTo>
                  <a:cubicBezTo>
                    <a:pt x="2" y="0"/>
                    <a:pt x="3" y="0"/>
                    <a:pt x="4" y="0"/>
                  </a:cubicBezTo>
                  <a:cubicBezTo>
                    <a:pt x="3" y="0"/>
                    <a:pt x="2" y="0"/>
                    <a:pt x="0" y="1"/>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Freeform 887"/>
            <p:cNvSpPr>
              <a:spLocks/>
            </p:cNvSpPr>
            <p:nvPr/>
          </p:nvSpPr>
          <p:spPr bwMode="auto">
            <a:xfrm>
              <a:off x="6981826" y="6608763"/>
              <a:ext cx="165100" cy="144463"/>
            </a:xfrm>
            <a:custGeom>
              <a:avLst/>
              <a:gdLst>
                <a:gd name="T0" fmla="*/ 148 w 152"/>
                <a:gd name="T1" fmla="*/ 134 h 134"/>
                <a:gd name="T2" fmla="*/ 0 w 152"/>
                <a:gd name="T3" fmla="*/ 7 h 134"/>
                <a:gd name="T4" fmla="*/ 9 w 152"/>
                <a:gd name="T5" fmla="*/ 0 h 134"/>
                <a:gd name="T6" fmla="*/ 20 w 152"/>
                <a:gd name="T7" fmla="*/ 0 h 134"/>
                <a:gd name="T8" fmla="*/ 85 w 152"/>
                <a:gd name="T9" fmla="*/ 11 h 134"/>
                <a:gd name="T10" fmla="*/ 70 w 152"/>
                <a:gd name="T11" fmla="*/ 37 h 134"/>
                <a:gd name="T12" fmla="*/ 122 w 152"/>
                <a:gd name="T13" fmla="*/ 44 h 134"/>
                <a:gd name="T14" fmla="*/ 128 w 152"/>
                <a:gd name="T15" fmla="*/ 62 h 134"/>
                <a:gd name="T16" fmla="*/ 134 w 152"/>
                <a:gd name="T17" fmla="*/ 77 h 134"/>
                <a:gd name="T18" fmla="*/ 148 w 152"/>
                <a:gd name="T19" fmla="*/ 114 h 134"/>
                <a:gd name="T20" fmla="*/ 148 w 152"/>
                <a:gd name="T2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34">
                  <a:moveTo>
                    <a:pt x="148" y="134"/>
                  </a:moveTo>
                  <a:lnTo>
                    <a:pt x="0" y="7"/>
                  </a:lnTo>
                  <a:lnTo>
                    <a:pt x="9" y="0"/>
                  </a:lnTo>
                  <a:cubicBezTo>
                    <a:pt x="13" y="0"/>
                    <a:pt x="16" y="0"/>
                    <a:pt x="20" y="0"/>
                  </a:cubicBezTo>
                  <a:cubicBezTo>
                    <a:pt x="44" y="1"/>
                    <a:pt x="67" y="5"/>
                    <a:pt x="85" y="11"/>
                  </a:cubicBezTo>
                  <a:cubicBezTo>
                    <a:pt x="73" y="17"/>
                    <a:pt x="64" y="25"/>
                    <a:pt x="70" y="37"/>
                  </a:cubicBezTo>
                  <a:cubicBezTo>
                    <a:pt x="84" y="64"/>
                    <a:pt x="122" y="44"/>
                    <a:pt x="122" y="44"/>
                  </a:cubicBezTo>
                  <a:cubicBezTo>
                    <a:pt x="122" y="44"/>
                    <a:pt x="124" y="52"/>
                    <a:pt x="128" y="62"/>
                  </a:cubicBezTo>
                  <a:cubicBezTo>
                    <a:pt x="130" y="66"/>
                    <a:pt x="132" y="71"/>
                    <a:pt x="134" y="77"/>
                  </a:cubicBezTo>
                  <a:cubicBezTo>
                    <a:pt x="142" y="93"/>
                    <a:pt x="146" y="105"/>
                    <a:pt x="148" y="114"/>
                  </a:cubicBezTo>
                  <a:cubicBezTo>
                    <a:pt x="152" y="129"/>
                    <a:pt x="148" y="134"/>
                    <a:pt x="148" y="134"/>
                  </a:cubicBez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Freeform 888"/>
            <p:cNvSpPr>
              <a:spLocks/>
            </p:cNvSpPr>
            <p:nvPr/>
          </p:nvSpPr>
          <p:spPr bwMode="auto">
            <a:xfrm>
              <a:off x="6969126" y="6613525"/>
              <a:ext cx="217488" cy="190500"/>
            </a:xfrm>
            <a:custGeom>
              <a:avLst/>
              <a:gdLst>
                <a:gd name="T0" fmla="*/ 183 w 200"/>
                <a:gd name="T1" fmla="*/ 171 h 175"/>
                <a:gd name="T2" fmla="*/ 4 w 200"/>
                <a:gd name="T3" fmla="*/ 19 h 175"/>
                <a:gd name="T4" fmla="*/ 3 w 200"/>
                <a:gd name="T5" fmla="*/ 5 h 175"/>
                <a:gd name="T6" fmla="*/ 17 w 200"/>
                <a:gd name="T7" fmla="*/ 4 h 175"/>
                <a:gd name="T8" fmla="*/ 195 w 200"/>
                <a:gd name="T9" fmla="*/ 156 h 175"/>
                <a:gd name="T10" fmla="*/ 197 w 200"/>
                <a:gd name="T11" fmla="*/ 170 h 175"/>
                <a:gd name="T12" fmla="*/ 183 w 200"/>
                <a:gd name="T13" fmla="*/ 171 h 175"/>
              </a:gdLst>
              <a:ahLst/>
              <a:cxnLst>
                <a:cxn ang="0">
                  <a:pos x="T0" y="T1"/>
                </a:cxn>
                <a:cxn ang="0">
                  <a:pos x="T2" y="T3"/>
                </a:cxn>
                <a:cxn ang="0">
                  <a:pos x="T4" y="T5"/>
                </a:cxn>
                <a:cxn ang="0">
                  <a:pos x="T6" y="T7"/>
                </a:cxn>
                <a:cxn ang="0">
                  <a:pos x="T8" y="T9"/>
                </a:cxn>
                <a:cxn ang="0">
                  <a:pos x="T10" y="T11"/>
                </a:cxn>
                <a:cxn ang="0">
                  <a:pos x="T12" y="T13"/>
                </a:cxn>
              </a:cxnLst>
              <a:rect l="0" t="0" r="r" b="b"/>
              <a:pathLst>
                <a:path w="200" h="175">
                  <a:moveTo>
                    <a:pt x="183" y="171"/>
                  </a:moveTo>
                  <a:lnTo>
                    <a:pt x="4" y="19"/>
                  </a:lnTo>
                  <a:cubicBezTo>
                    <a:pt x="0" y="15"/>
                    <a:pt x="0" y="9"/>
                    <a:pt x="3" y="5"/>
                  </a:cubicBezTo>
                  <a:cubicBezTo>
                    <a:pt x="7" y="1"/>
                    <a:pt x="13" y="0"/>
                    <a:pt x="17" y="4"/>
                  </a:cubicBezTo>
                  <a:lnTo>
                    <a:pt x="195" y="156"/>
                  </a:lnTo>
                  <a:cubicBezTo>
                    <a:pt x="200" y="160"/>
                    <a:pt x="200" y="166"/>
                    <a:pt x="197" y="170"/>
                  </a:cubicBezTo>
                  <a:cubicBezTo>
                    <a:pt x="193" y="174"/>
                    <a:pt x="187" y="175"/>
                    <a:pt x="183" y="171"/>
                  </a:cubicBezTo>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Freeform 889"/>
            <p:cNvSpPr>
              <a:spLocks/>
            </p:cNvSpPr>
            <p:nvPr/>
          </p:nvSpPr>
          <p:spPr bwMode="auto">
            <a:xfrm>
              <a:off x="7162801" y="5153025"/>
              <a:ext cx="436563" cy="620713"/>
            </a:xfrm>
            <a:custGeom>
              <a:avLst/>
              <a:gdLst>
                <a:gd name="T0" fmla="*/ 403 w 403"/>
                <a:gd name="T1" fmla="*/ 441 h 574"/>
                <a:gd name="T2" fmla="*/ 346 w 403"/>
                <a:gd name="T3" fmla="*/ 297 h 574"/>
                <a:gd name="T4" fmla="*/ 187 w 403"/>
                <a:gd name="T5" fmla="*/ 22 h 574"/>
                <a:gd name="T6" fmla="*/ 181 w 403"/>
                <a:gd name="T7" fmla="*/ 22 h 574"/>
                <a:gd name="T8" fmla="*/ 110 w 403"/>
                <a:gd name="T9" fmla="*/ 47 h 574"/>
                <a:gd name="T10" fmla="*/ 97 w 403"/>
                <a:gd name="T11" fmla="*/ 53 h 574"/>
                <a:gd name="T12" fmla="*/ 22 w 403"/>
                <a:gd name="T13" fmla="*/ 26 h 574"/>
                <a:gd name="T14" fmla="*/ 6 w 403"/>
                <a:gd name="T15" fmla="*/ 71 h 574"/>
                <a:gd name="T16" fmla="*/ 6 w 403"/>
                <a:gd name="T17" fmla="*/ 71 h 574"/>
                <a:gd name="T18" fmla="*/ 5 w 403"/>
                <a:gd name="T19" fmla="*/ 138 h 574"/>
                <a:gd name="T20" fmla="*/ 193 w 403"/>
                <a:gd name="T21" fmla="*/ 390 h 574"/>
                <a:gd name="T22" fmla="*/ 172 w 403"/>
                <a:gd name="T23" fmla="*/ 554 h 574"/>
                <a:gd name="T24" fmla="*/ 370 w 403"/>
                <a:gd name="T25" fmla="*/ 569 h 574"/>
                <a:gd name="T26" fmla="*/ 403 w 403"/>
                <a:gd name="T27" fmla="*/ 44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574">
                  <a:moveTo>
                    <a:pt x="403" y="441"/>
                  </a:moveTo>
                  <a:cubicBezTo>
                    <a:pt x="389" y="392"/>
                    <a:pt x="371" y="343"/>
                    <a:pt x="346" y="297"/>
                  </a:cubicBezTo>
                  <a:cubicBezTo>
                    <a:pt x="296" y="208"/>
                    <a:pt x="250" y="102"/>
                    <a:pt x="187" y="22"/>
                  </a:cubicBezTo>
                  <a:cubicBezTo>
                    <a:pt x="185" y="22"/>
                    <a:pt x="183" y="22"/>
                    <a:pt x="181" y="22"/>
                  </a:cubicBezTo>
                  <a:cubicBezTo>
                    <a:pt x="157" y="24"/>
                    <a:pt x="132" y="36"/>
                    <a:pt x="110" y="47"/>
                  </a:cubicBezTo>
                  <a:cubicBezTo>
                    <a:pt x="105" y="49"/>
                    <a:pt x="101" y="51"/>
                    <a:pt x="97" y="53"/>
                  </a:cubicBezTo>
                  <a:cubicBezTo>
                    <a:pt x="70" y="64"/>
                    <a:pt x="38" y="0"/>
                    <a:pt x="22" y="26"/>
                  </a:cubicBezTo>
                  <a:cubicBezTo>
                    <a:pt x="16" y="37"/>
                    <a:pt x="10" y="53"/>
                    <a:pt x="6" y="71"/>
                  </a:cubicBezTo>
                  <a:lnTo>
                    <a:pt x="6" y="71"/>
                  </a:lnTo>
                  <a:cubicBezTo>
                    <a:pt x="1" y="96"/>
                    <a:pt x="0" y="122"/>
                    <a:pt x="5" y="138"/>
                  </a:cubicBezTo>
                  <a:cubicBezTo>
                    <a:pt x="30" y="218"/>
                    <a:pt x="147" y="322"/>
                    <a:pt x="193" y="390"/>
                  </a:cubicBezTo>
                  <a:cubicBezTo>
                    <a:pt x="214" y="421"/>
                    <a:pt x="159" y="540"/>
                    <a:pt x="172" y="554"/>
                  </a:cubicBezTo>
                  <a:cubicBezTo>
                    <a:pt x="184" y="568"/>
                    <a:pt x="341" y="574"/>
                    <a:pt x="370" y="569"/>
                  </a:cubicBezTo>
                  <a:cubicBezTo>
                    <a:pt x="382" y="526"/>
                    <a:pt x="391" y="484"/>
                    <a:pt x="403" y="441"/>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Freeform 890"/>
            <p:cNvSpPr>
              <a:spLocks/>
            </p:cNvSpPr>
            <p:nvPr/>
          </p:nvSpPr>
          <p:spPr bwMode="auto">
            <a:xfrm>
              <a:off x="7286626" y="5143500"/>
              <a:ext cx="400050" cy="625475"/>
            </a:xfrm>
            <a:custGeom>
              <a:avLst/>
              <a:gdLst>
                <a:gd name="T0" fmla="*/ 256 w 370"/>
                <a:gd name="T1" fmla="*/ 577 h 577"/>
                <a:gd name="T2" fmla="*/ 280 w 370"/>
                <a:gd name="T3" fmla="*/ 566 h 577"/>
                <a:gd name="T4" fmla="*/ 370 w 370"/>
                <a:gd name="T5" fmla="*/ 464 h 577"/>
                <a:gd name="T6" fmla="*/ 260 w 370"/>
                <a:gd name="T7" fmla="*/ 194 h 577"/>
                <a:gd name="T8" fmla="*/ 212 w 370"/>
                <a:gd name="T9" fmla="*/ 101 h 577"/>
                <a:gd name="T10" fmla="*/ 81 w 370"/>
                <a:gd name="T11" fmla="*/ 7 h 577"/>
                <a:gd name="T12" fmla="*/ 37 w 370"/>
                <a:gd name="T13" fmla="*/ 45 h 577"/>
                <a:gd name="T14" fmla="*/ 100 w 370"/>
                <a:gd name="T15" fmla="*/ 196 h 577"/>
                <a:gd name="T16" fmla="*/ 220 w 370"/>
                <a:gd name="T17" fmla="*/ 384 h 577"/>
                <a:gd name="T18" fmla="*/ 256 w 370"/>
                <a:gd name="T19" fmla="*/ 577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0" h="577">
                  <a:moveTo>
                    <a:pt x="256" y="577"/>
                  </a:moveTo>
                  <a:cubicBezTo>
                    <a:pt x="264" y="574"/>
                    <a:pt x="272" y="570"/>
                    <a:pt x="280" y="566"/>
                  </a:cubicBezTo>
                  <a:cubicBezTo>
                    <a:pt x="283" y="564"/>
                    <a:pt x="370" y="522"/>
                    <a:pt x="370" y="464"/>
                  </a:cubicBezTo>
                  <a:cubicBezTo>
                    <a:pt x="370" y="433"/>
                    <a:pt x="297" y="268"/>
                    <a:pt x="260" y="194"/>
                  </a:cubicBezTo>
                  <a:cubicBezTo>
                    <a:pt x="245" y="162"/>
                    <a:pt x="230" y="131"/>
                    <a:pt x="212" y="101"/>
                  </a:cubicBezTo>
                  <a:cubicBezTo>
                    <a:pt x="179" y="44"/>
                    <a:pt x="97" y="0"/>
                    <a:pt x="81" y="7"/>
                  </a:cubicBezTo>
                  <a:cubicBezTo>
                    <a:pt x="50" y="7"/>
                    <a:pt x="40" y="40"/>
                    <a:pt x="37" y="45"/>
                  </a:cubicBezTo>
                  <a:cubicBezTo>
                    <a:pt x="0" y="95"/>
                    <a:pt x="71" y="163"/>
                    <a:pt x="100" y="196"/>
                  </a:cubicBezTo>
                  <a:cubicBezTo>
                    <a:pt x="150" y="255"/>
                    <a:pt x="191" y="313"/>
                    <a:pt x="220" y="384"/>
                  </a:cubicBezTo>
                  <a:cubicBezTo>
                    <a:pt x="246" y="446"/>
                    <a:pt x="256" y="511"/>
                    <a:pt x="256" y="57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Freeform 891"/>
            <p:cNvSpPr>
              <a:spLocks/>
            </p:cNvSpPr>
            <p:nvPr/>
          </p:nvSpPr>
          <p:spPr bwMode="auto">
            <a:xfrm>
              <a:off x="7231063" y="5149850"/>
              <a:ext cx="173038" cy="115888"/>
            </a:xfrm>
            <a:custGeom>
              <a:avLst/>
              <a:gdLst>
                <a:gd name="T0" fmla="*/ 135 w 160"/>
                <a:gd name="T1" fmla="*/ 1 h 106"/>
                <a:gd name="T2" fmla="*/ 149 w 160"/>
                <a:gd name="T3" fmla="*/ 73 h 106"/>
                <a:gd name="T4" fmla="*/ 3 w 160"/>
                <a:gd name="T5" fmla="*/ 65 h 106"/>
                <a:gd name="T6" fmla="*/ 0 w 160"/>
                <a:gd name="T7" fmla="*/ 63 h 106"/>
                <a:gd name="T8" fmla="*/ 5 w 160"/>
                <a:gd name="T9" fmla="*/ 57 h 106"/>
                <a:gd name="T10" fmla="*/ 8 w 160"/>
                <a:gd name="T11" fmla="*/ 54 h 106"/>
                <a:gd name="T12" fmla="*/ 116 w 160"/>
                <a:gd name="T13" fmla="*/ 0 h 106"/>
                <a:gd name="T14" fmla="*/ 126 w 160"/>
                <a:gd name="T15" fmla="*/ 0 h 106"/>
                <a:gd name="T16" fmla="*/ 135 w 160"/>
                <a:gd name="T17"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06">
                  <a:moveTo>
                    <a:pt x="135" y="1"/>
                  </a:moveTo>
                  <a:cubicBezTo>
                    <a:pt x="154" y="28"/>
                    <a:pt x="160" y="54"/>
                    <a:pt x="149" y="73"/>
                  </a:cubicBezTo>
                  <a:cubicBezTo>
                    <a:pt x="129" y="106"/>
                    <a:pt x="64" y="102"/>
                    <a:pt x="3" y="65"/>
                  </a:cubicBezTo>
                  <a:lnTo>
                    <a:pt x="0" y="63"/>
                  </a:lnTo>
                  <a:cubicBezTo>
                    <a:pt x="2" y="61"/>
                    <a:pt x="4" y="59"/>
                    <a:pt x="5" y="57"/>
                  </a:cubicBezTo>
                  <a:lnTo>
                    <a:pt x="8" y="54"/>
                  </a:lnTo>
                  <a:cubicBezTo>
                    <a:pt x="38" y="23"/>
                    <a:pt x="76" y="1"/>
                    <a:pt x="116" y="0"/>
                  </a:cubicBezTo>
                  <a:cubicBezTo>
                    <a:pt x="119" y="0"/>
                    <a:pt x="122" y="0"/>
                    <a:pt x="126" y="0"/>
                  </a:cubicBezTo>
                  <a:cubicBezTo>
                    <a:pt x="129" y="0"/>
                    <a:pt x="132" y="1"/>
                    <a:pt x="135" y="1"/>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Freeform 892"/>
            <p:cNvSpPr>
              <a:spLocks/>
            </p:cNvSpPr>
            <p:nvPr/>
          </p:nvSpPr>
          <p:spPr bwMode="auto">
            <a:xfrm>
              <a:off x="7239001" y="5149850"/>
              <a:ext cx="149225" cy="103188"/>
            </a:xfrm>
            <a:custGeom>
              <a:avLst/>
              <a:gdLst>
                <a:gd name="T0" fmla="*/ 108 w 138"/>
                <a:gd name="T1" fmla="*/ 0 h 95"/>
                <a:gd name="T2" fmla="*/ 128 w 138"/>
                <a:gd name="T3" fmla="*/ 69 h 95"/>
                <a:gd name="T4" fmla="*/ 12 w 138"/>
                <a:gd name="T5" fmla="*/ 62 h 95"/>
                <a:gd name="T6" fmla="*/ 0 w 138"/>
                <a:gd name="T7" fmla="*/ 54 h 95"/>
                <a:gd name="T8" fmla="*/ 108 w 138"/>
                <a:gd name="T9" fmla="*/ 0 h 95"/>
              </a:gdLst>
              <a:ahLst/>
              <a:cxnLst>
                <a:cxn ang="0">
                  <a:pos x="T0" y="T1"/>
                </a:cxn>
                <a:cxn ang="0">
                  <a:pos x="T2" y="T3"/>
                </a:cxn>
                <a:cxn ang="0">
                  <a:pos x="T4" y="T5"/>
                </a:cxn>
                <a:cxn ang="0">
                  <a:pos x="T6" y="T7"/>
                </a:cxn>
                <a:cxn ang="0">
                  <a:pos x="T8" y="T9"/>
                </a:cxn>
              </a:cxnLst>
              <a:rect l="0" t="0" r="r" b="b"/>
              <a:pathLst>
                <a:path w="138" h="95">
                  <a:moveTo>
                    <a:pt x="108" y="0"/>
                  </a:moveTo>
                  <a:cubicBezTo>
                    <a:pt x="130" y="24"/>
                    <a:pt x="138" y="51"/>
                    <a:pt x="128" y="69"/>
                  </a:cubicBezTo>
                  <a:cubicBezTo>
                    <a:pt x="112" y="95"/>
                    <a:pt x="60" y="91"/>
                    <a:pt x="12" y="62"/>
                  </a:cubicBezTo>
                  <a:cubicBezTo>
                    <a:pt x="8" y="60"/>
                    <a:pt x="4" y="57"/>
                    <a:pt x="0" y="54"/>
                  </a:cubicBezTo>
                  <a:cubicBezTo>
                    <a:pt x="30" y="23"/>
                    <a:pt x="68" y="1"/>
                    <a:pt x="108" y="0"/>
                  </a:cubicBezTo>
                </a:path>
              </a:pathLst>
            </a:custGeom>
            <a:solidFill>
              <a:srgbClr val="F28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Freeform 893"/>
            <p:cNvSpPr>
              <a:spLocks/>
            </p:cNvSpPr>
            <p:nvPr/>
          </p:nvSpPr>
          <p:spPr bwMode="auto">
            <a:xfrm>
              <a:off x="7281863" y="5011738"/>
              <a:ext cx="114300" cy="176213"/>
            </a:xfrm>
            <a:custGeom>
              <a:avLst/>
              <a:gdLst>
                <a:gd name="T0" fmla="*/ 22 w 72"/>
                <a:gd name="T1" fmla="*/ 10 h 111"/>
                <a:gd name="T2" fmla="*/ 0 w 72"/>
                <a:gd name="T3" fmla="*/ 85 h 111"/>
                <a:gd name="T4" fmla="*/ 58 w 72"/>
                <a:gd name="T5" fmla="*/ 111 h 111"/>
                <a:gd name="T6" fmla="*/ 72 w 72"/>
                <a:gd name="T7" fmla="*/ 60 h 111"/>
                <a:gd name="T8" fmla="*/ 58 w 72"/>
                <a:gd name="T9" fmla="*/ 0 h 111"/>
                <a:gd name="T10" fmla="*/ 22 w 72"/>
                <a:gd name="T11" fmla="*/ 10 h 111"/>
              </a:gdLst>
              <a:ahLst/>
              <a:cxnLst>
                <a:cxn ang="0">
                  <a:pos x="T0" y="T1"/>
                </a:cxn>
                <a:cxn ang="0">
                  <a:pos x="T2" y="T3"/>
                </a:cxn>
                <a:cxn ang="0">
                  <a:pos x="T4" y="T5"/>
                </a:cxn>
                <a:cxn ang="0">
                  <a:pos x="T6" y="T7"/>
                </a:cxn>
                <a:cxn ang="0">
                  <a:pos x="T8" y="T9"/>
                </a:cxn>
                <a:cxn ang="0">
                  <a:pos x="T10" y="T11"/>
                </a:cxn>
              </a:cxnLst>
              <a:rect l="0" t="0" r="r" b="b"/>
              <a:pathLst>
                <a:path w="72" h="111">
                  <a:moveTo>
                    <a:pt x="22" y="10"/>
                  </a:moveTo>
                  <a:lnTo>
                    <a:pt x="0" y="85"/>
                  </a:lnTo>
                  <a:lnTo>
                    <a:pt x="58" y="111"/>
                  </a:lnTo>
                  <a:lnTo>
                    <a:pt x="72" y="60"/>
                  </a:lnTo>
                  <a:lnTo>
                    <a:pt x="58" y="0"/>
                  </a:lnTo>
                  <a:lnTo>
                    <a:pt x="22" y="10"/>
                  </a:lnTo>
                  <a:close/>
                </a:path>
              </a:pathLst>
            </a:custGeom>
            <a:solidFill>
              <a:srgbClr val="F28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Freeform 894"/>
            <p:cNvSpPr>
              <a:spLocks/>
            </p:cNvSpPr>
            <p:nvPr/>
          </p:nvSpPr>
          <p:spPr bwMode="auto">
            <a:xfrm>
              <a:off x="7254876" y="4905375"/>
              <a:ext cx="220663" cy="214313"/>
            </a:xfrm>
            <a:custGeom>
              <a:avLst/>
              <a:gdLst>
                <a:gd name="T0" fmla="*/ 108 w 204"/>
                <a:gd name="T1" fmla="*/ 51 h 198"/>
                <a:gd name="T2" fmla="*/ 18 w 204"/>
                <a:gd name="T3" fmla="*/ 7 h 198"/>
                <a:gd name="T4" fmla="*/ 9 w 204"/>
                <a:gd name="T5" fmla="*/ 9 h 198"/>
                <a:gd name="T6" fmla="*/ 6 w 204"/>
                <a:gd name="T7" fmla="*/ 171 h 198"/>
                <a:gd name="T8" fmla="*/ 27 w 204"/>
                <a:gd name="T9" fmla="*/ 191 h 198"/>
                <a:gd name="T10" fmla="*/ 79 w 204"/>
                <a:gd name="T11" fmla="*/ 185 h 198"/>
                <a:gd name="T12" fmla="*/ 110 w 204"/>
                <a:gd name="T13" fmla="*/ 197 h 198"/>
                <a:gd name="T14" fmla="*/ 195 w 204"/>
                <a:gd name="T15" fmla="*/ 170 h 198"/>
                <a:gd name="T16" fmla="*/ 178 w 204"/>
                <a:gd name="T17" fmla="*/ 131 h 198"/>
                <a:gd name="T18" fmla="*/ 169 w 204"/>
                <a:gd name="T19" fmla="*/ 116 h 198"/>
                <a:gd name="T20" fmla="*/ 165 w 204"/>
                <a:gd name="T21" fmla="*/ 108 h 198"/>
                <a:gd name="T22" fmla="*/ 166 w 204"/>
                <a:gd name="T23" fmla="*/ 86 h 198"/>
                <a:gd name="T24" fmla="*/ 162 w 204"/>
                <a:gd name="T25" fmla="*/ 74 h 198"/>
                <a:gd name="T26" fmla="*/ 108 w 204"/>
                <a:gd name="T27" fmla="*/ 5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98">
                  <a:moveTo>
                    <a:pt x="108" y="51"/>
                  </a:moveTo>
                  <a:cubicBezTo>
                    <a:pt x="88" y="20"/>
                    <a:pt x="55" y="0"/>
                    <a:pt x="18" y="7"/>
                  </a:cubicBezTo>
                  <a:cubicBezTo>
                    <a:pt x="15" y="8"/>
                    <a:pt x="12" y="8"/>
                    <a:pt x="9" y="9"/>
                  </a:cubicBezTo>
                  <a:cubicBezTo>
                    <a:pt x="0" y="61"/>
                    <a:pt x="1" y="118"/>
                    <a:pt x="6" y="171"/>
                  </a:cubicBezTo>
                  <a:cubicBezTo>
                    <a:pt x="13" y="177"/>
                    <a:pt x="20" y="184"/>
                    <a:pt x="27" y="191"/>
                  </a:cubicBezTo>
                  <a:cubicBezTo>
                    <a:pt x="45" y="181"/>
                    <a:pt x="61" y="171"/>
                    <a:pt x="79" y="185"/>
                  </a:cubicBezTo>
                  <a:cubicBezTo>
                    <a:pt x="79" y="185"/>
                    <a:pt x="94" y="196"/>
                    <a:pt x="110" y="197"/>
                  </a:cubicBezTo>
                  <a:cubicBezTo>
                    <a:pt x="140" y="198"/>
                    <a:pt x="181" y="188"/>
                    <a:pt x="195" y="170"/>
                  </a:cubicBezTo>
                  <a:cubicBezTo>
                    <a:pt x="204" y="158"/>
                    <a:pt x="195" y="148"/>
                    <a:pt x="178" y="131"/>
                  </a:cubicBezTo>
                  <a:cubicBezTo>
                    <a:pt x="174" y="127"/>
                    <a:pt x="174" y="119"/>
                    <a:pt x="169" y="116"/>
                  </a:cubicBezTo>
                  <a:cubicBezTo>
                    <a:pt x="167" y="113"/>
                    <a:pt x="166" y="110"/>
                    <a:pt x="165" y="108"/>
                  </a:cubicBezTo>
                  <a:cubicBezTo>
                    <a:pt x="161" y="99"/>
                    <a:pt x="163" y="95"/>
                    <a:pt x="166" y="86"/>
                  </a:cubicBezTo>
                  <a:cubicBezTo>
                    <a:pt x="168" y="80"/>
                    <a:pt x="166" y="77"/>
                    <a:pt x="162" y="74"/>
                  </a:cubicBezTo>
                  <a:cubicBezTo>
                    <a:pt x="150" y="67"/>
                    <a:pt x="120" y="70"/>
                    <a:pt x="108" y="51"/>
                  </a:cubicBez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Freeform 895"/>
            <p:cNvSpPr>
              <a:spLocks/>
            </p:cNvSpPr>
            <p:nvPr/>
          </p:nvSpPr>
          <p:spPr bwMode="auto">
            <a:xfrm>
              <a:off x="7334251" y="4948238"/>
              <a:ext cx="58738" cy="44450"/>
            </a:xfrm>
            <a:custGeom>
              <a:avLst/>
              <a:gdLst>
                <a:gd name="T0" fmla="*/ 0 w 55"/>
                <a:gd name="T1" fmla="*/ 28 h 40"/>
                <a:gd name="T2" fmla="*/ 41 w 55"/>
                <a:gd name="T3" fmla="*/ 18 h 40"/>
                <a:gd name="T4" fmla="*/ 55 w 55"/>
                <a:gd name="T5" fmla="*/ 40 h 40"/>
                <a:gd name="T6" fmla="*/ 0 w 55"/>
                <a:gd name="T7" fmla="*/ 28 h 40"/>
              </a:gdLst>
              <a:ahLst/>
              <a:cxnLst>
                <a:cxn ang="0">
                  <a:pos x="T0" y="T1"/>
                </a:cxn>
                <a:cxn ang="0">
                  <a:pos x="T2" y="T3"/>
                </a:cxn>
                <a:cxn ang="0">
                  <a:pos x="T4" y="T5"/>
                </a:cxn>
                <a:cxn ang="0">
                  <a:pos x="T6" y="T7"/>
                </a:cxn>
              </a:cxnLst>
              <a:rect l="0" t="0" r="r" b="b"/>
              <a:pathLst>
                <a:path w="55" h="40">
                  <a:moveTo>
                    <a:pt x="0" y="28"/>
                  </a:moveTo>
                  <a:cubicBezTo>
                    <a:pt x="27" y="0"/>
                    <a:pt x="41" y="18"/>
                    <a:pt x="41" y="18"/>
                  </a:cubicBezTo>
                  <a:lnTo>
                    <a:pt x="55" y="40"/>
                  </a:lnTo>
                  <a:lnTo>
                    <a:pt x="0" y="28"/>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Freeform 896"/>
            <p:cNvSpPr>
              <a:spLocks/>
            </p:cNvSpPr>
            <p:nvPr/>
          </p:nvSpPr>
          <p:spPr bwMode="auto">
            <a:xfrm>
              <a:off x="7412038" y="4986338"/>
              <a:ext cx="25400" cy="36513"/>
            </a:xfrm>
            <a:custGeom>
              <a:avLst/>
              <a:gdLst>
                <a:gd name="T0" fmla="*/ 21 w 23"/>
                <a:gd name="T1" fmla="*/ 12 h 34"/>
                <a:gd name="T2" fmla="*/ 20 w 23"/>
                <a:gd name="T3" fmla="*/ 34 h 34"/>
                <a:gd name="T4" fmla="*/ 0 w 23"/>
                <a:gd name="T5" fmla="*/ 17 h 34"/>
                <a:gd name="T6" fmla="*/ 17 w 23"/>
                <a:gd name="T7" fmla="*/ 0 h 34"/>
                <a:gd name="T8" fmla="*/ 21 w 23"/>
                <a:gd name="T9" fmla="*/ 12 h 34"/>
              </a:gdLst>
              <a:ahLst/>
              <a:cxnLst>
                <a:cxn ang="0">
                  <a:pos x="T0" y="T1"/>
                </a:cxn>
                <a:cxn ang="0">
                  <a:pos x="T2" y="T3"/>
                </a:cxn>
                <a:cxn ang="0">
                  <a:pos x="T4" y="T5"/>
                </a:cxn>
                <a:cxn ang="0">
                  <a:pos x="T6" y="T7"/>
                </a:cxn>
                <a:cxn ang="0">
                  <a:pos x="T8" y="T9"/>
                </a:cxn>
              </a:cxnLst>
              <a:rect l="0" t="0" r="r" b="b"/>
              <a:pathLst>
                <a:path w="23" h="34">
                  <a:moveTo>
                    <a:pt x="21" y="12"/>
                  </a:moveTo>
                  <a:cubicBezTo>
                    <a:pt x="18" y="21"/>
                    <a:pt x="16" y="25"/>
                    <a:pt x="20" y="34"/>
                  </a:cubicBezTo>
                  <a:lnTo>
                    <a:pt x="0" y="17"/>
                  </a:lnTo>
                  <a:cubicBezTo>
                    <a:pt x="0" y="17"/>
                    <a:pt x="10" y="9"/>
                    <a:pt x="17" y="0"/>
                  </a:cubicBezTo>
                  <a:cubicBezTo>
                    <a:pt x="21" y="3"/>
                    <a:pt x="23" y="6"/>
                    <a:pt x="21" y="12"/>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Freeform 897"/>
            <p:cNvSpPr>
              <a:spLocks/>
            </p:cNvSpPr>
            <p:nvPr/>
          </p:nvSpPr>
          <p:spPr bwMode="auto">
            <a:xfrm>
              <a:off x="7358063" y="4975225"/>
              <a:ext cx="20638" cy="20638"/>
            </a:xfrm>
            <a:custGeom>
              <a:avLst/>
              <a:gdLst>
                <a:gd name="T0" fmla="*/ 16 w 19"/>
                <a:gd name="T1" fmla="*/ 2 h 20"/>
                <a:gd name="T2" fmla="*/ 14 w 19"/>
                <a:gd name="T3" fmla="*/ 14 h 20"/>
                <a:gd name="T4" fmla="*/ 1 w 19"/>
                <a:gd name="T5" fmla="*/ 20 h 20"/>
                <a:gd name="T6" fmla="*/ 5 w 19"/>
                <a:gd name="T7" fmla="*/ 6 h 20"/>
                <a:gd name="T8" fmla="*/ 16 w 19"/>
                <a:gd name="T9" fmla="*/ 2 h 20"/>
              </a:gdLst>
              <a:ahLst/>
              <a:cxnLst>
                <a:cxn ang="0">
                  <a:pos x="T0" y="T1"/>
                </a:cxn>
                <a:cxn ang="0">
                  <a:pos x="T2" y="T3"/>
                </a:cxn>
                <a:cxn ang="0">
                  <a:pos x="T4" y="T5"/>
                </a:cxn>
                <a:cxn ang="0">
                  <a:pos x="T6" y="T7"/>
                </a:cxn>
                <a:cxn ang="0">
                  <a:pos x="T8" y="T9"/>
                </a:cxn>
              </a:cxnLst>
              <a:rect l="0" t="0" r="r" b="b"/>
              <a:pathLst>
                <a:path w="19" h="20">
                  <a:moveTo>
                    <a:pt x="16" y="2"/>
                  </a:moveTo>
                  <a:cubicBezTo>
                    <a:pt x="19" y="4"/>
                    <a:pt x="19" y="8"/>
                    <a:pt x="14" y="14"/>
                  </a:cubicBezTo>
                  <a:cubicBezTo>
                    <a:pt x="10" y="19"/>
                    <a:pt x="1" y="20"/>
                    <a:pt x="1" y="20"/>
                  </a:cubicBezTo>
                  <a:cubicBezTo>
                    <a:pt x="1" y="20"/>
                    <a:pt x="0" y="12"/>
                    <a:pt x="5" y="6"/>
                  </a:cubicBezTo>
                  <a:cubicBezTo>
                    <a:pt x="9" y="1"/>
                    <a:pt x="13" y="0"/>
                    <a:pt x="16" y="2"/>
                  </a:cubicBezTo>
                </a:path>
              </a:pathLst>
            </a:custGeom>
            <a:solidFill>
              <a:srgbClr val="232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Freeform 898"/>
            <p:cNvSpPr>
              <a:spLocks/>
            </p:cNvSpPr>
            <p:nvPr/>
          </p:nvSpPr>
          <p:spPr bwMode="auto">
            <a:xfrm>
              <a:off x="7153276" y="4986338"/>
              <a:ext cx="176213" cy="139700"/>
            </a:xfrm>
            <a:custGeom>
              <a:avLst/>
              <a:gdLst>
                <a:gd name="T0" fmla="*/ 2 w 162"/>
                <a:gd name="T1" fmla="*/ 41 h 129"/>
                <a:gd name="T2" fmla="*/ 34 w 162"/>
                <a:gd name="T3" fmla="*/ 107 h 129"/>
                <a:gd name="T4" fmla="*/ 100 w 162"/>
                <a:gd name="T5" fmla="*/ 129 h 129"/>
                <a:gd name="T6" fmla="*/ 138 w 162"/>
                <a:gd name="T7" fmla="*/ 128 h 129"/>
                <a:gd name="T8" fmla="*/ 153 w 162"/>
                <a:gd name="T9" fmla="*/ 116 h 129"/>
                <a:gd name="T10" fmla="*/ 161 w 162"/>
                <a:gd name="T11" fmla="*/ 93 h 129"/>
                <a:gd name="T12" fmla="*/ 116 w 162"/>
                <a:gd name="T13" fmla="*/ 56 h 129"/>
                <a:gd name="T14" fmla="*/ 157 w 162"/>
                <a:gd name="T15" fmla="*/ 58 h 129"/>
                <a:gd name="T16" fmla="*/ 154 w 162"/>
                <a:gd name="T17" fmla="*/ 33 h 129"/>
                <a:gd name="T18" fmla="*/ 112 w 162"/>
                <a:gd name="T19" fmla="*/ 3 h 129"/>
                <a:gd name="T20" fmla="*/ 113 w 162"/>
                <a:gd name="T21" fmla="*/ 0 h 129"/>
                <a:gd name="T22" fmla="*/ 2 w 162"/>
                <a:gd name="T23" fmla="*/ 4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29">
                  <a:moveTo>
                    <a:pt x="2" y="41"/>
                  </a:moveTo>
                  <a:cubicBezTo>
                    <a:pt x="0" y="65"/>
                    <a:pt x="16" y="90"/>
                    <a:pt x="34" y="107"/>
                  </a:cubicBezTo>
                  <a:cubicBezTo>
                    <a:pt x="56" y="129"/>
                    <a:pt x="71" y="129"/>
                    <a:pt x="100" y="129"/>
                  </a:cubicBezTo>
                  <a:cubicBezTo>
                    <a:pt x="120" y="129"/>
                    <a:pt x="125" y="128"/>
                    <a:pt x="138" y="128"/>
                  </a:cubicBezTo>
                  <a:cubicBezTo>
                    <a:pt x="142" y="128"/>
                    <a:pt x="149" y="123"/>
                    <a:pt x="153" y="116"/>
                  </a:cubicBezTo>
                  <a:cubicBezTo>
                    <a:pt x="158" y="107"/>
                    <a:pt x="162" y="96"/>
                    <a:pt x="161" y="93"/>
                  </a:cubicBezTo>
                  <a:cubicBezTo>
                    <a:pt x="143" y="100"/>
                    <a:pt x="104" y="75"/>
                    <a:pt x="116" y="56"/>
                  </a:cubicBezTo>
                  <a:cubicBezTo>
                    <a:pt x="125" y="43"/>
                    <a:pt x="144" y="50"/>
                    <a:pt x="157" y="58"/>
                  </a:cubicBezTo>
                  <a:cubicBezTo>
                    <a:pt x="161" y="55"/>
                    <a:pt x="151" y="38"/>
                    <a:pt x="154" y="33"/>
                  </a:cubicBezTo>
                  <a:cubicBezTo>
                    <a:pt x="137" y="24"/>
                    <a:pt x="119" y="17"/>
                    <a:pt x="112" y="3"/>
                  </a:cubicBezTo>
                  <a:lnTo>
                    <a:pt x="113" y="0"/>
                  </a:lnTo>
                  <a:cubicBezTo>
                    <a:pt x="84" y="22"/>
                    <a:pt x="8" y="46"/>
                    <a:pt x="2" y="4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Freeform 899"/>
            <p:cNvSpPr>
              <a:spLocks/>
            </p:cNvSpPr>
            <p:nvPr/>
          </p:nvSpPr>
          <p:spPr bwMode="auto">
            <a:xfrm>
              <a:off x="7124701" y="4864100"/>
              <a:ext cx="220663" cy="184150"/>
            </a:xfrm>
            <a:custGeom>
              <a:avLst/>
              <a:gdLst>
                <a:gd name="T0" fmla="*/ 190 w 204"/>
                <a:gd name="T1" fmla="*/ 4 h 170"/>
                <a:gd name="T2" fmla="*/ 192 w 204"/>
                <a:gd name="T3" fmla="*/ 22 h 170"/>
                <a:gd name="T4" fmla="*/ 176 w 204"/>
                <a:gd name="T5" fmla="*/ 0 h 170"/>
                <a:gd name="T6" fmla="*/ 175 w 204"/>
                <a:gd name="T7" fmla="*/ 25 h 170"/>
                <a:gd name="T8" fmla="*/ 170 w 204"/>
                <a:gd name="T9" fmla="*/ 6 h 170"/>
                <a:gd name="T10" fmla="*/ 91 w 204"/>
                <a:gd name="T11" fmla="*/ 32 h 170"/>
                <a:gd name="T12" fmla="*/ 28 w 204"/>
                <a:gd name="T13" fmla="*/ 153 h 170"/>
                <a:gd name="T14" fmla="*/ 46 w 204"/>
                <a:gd name="T15" fmla="*/ 170 h 170"/>
                <a:gd name="T16" fmla="*/ 139 w 204"/>
                <a:gd name="T17" fmla="*/ 112 h 170"/>
                <a:gd name="T18" fmla="*/ 140 w 204"/>
                <a:gd name="T19" fmla="*/ 100 h 170"/>
                <a:gd name="T20" fmla="*/ 174 w 204"/>
                <a:gd name="T21" fmla="*/ 65 h 170"/>
                <a:gd name="T22" fmla="*/ 204 w 204"/>
                <a:gd name="T23" fmla="*/ 25 h 170"/>
                <a:gd name="T24" fmla="*/ 190 w 204"/>
                <a:gd name="T25" fmla="*/ 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70">
                  <a:moveTo>
                    <a:pt x="190" y="4"/>
                  </a:moveTo>
                  <a:cubicBezTo>
                    <a:pt x="194" y="10"/>
                    <a:pt x="194" y="16"/>
                    <a:pt x="192" y="22"/>
                  </a:cubicBezTo>
                  <a:cubicBezTo>
                    <a:pt x="191" y="12"/>
                    <a:pt x="187" y="3"/>
                    <a:pt x="176" y="0"/>
                  </a:cubicBezTo>
                  <a:cubicBezTo>
                    <a:pt x="181" y="8"/>
                    <a:pt x="182" y="19"/>
                    <a:pt x="175" y="25"/>
                  </a:cubicBezTo>
                  <a:cubicBezTo>
                    <a:pt x="176" y="13"/>
                    <a:pt x="175" y="10"/>
                    <a:pt x="170" y="6"/>
                  </a:cubicBezTo>
                  <a:cubicBezTo>
                    <a:pt x="167" y="30"/>
                    <a:pt x="107" y="26"/>
                    <a:pt x="91" y="32"/>
                  </a:cubicBezTo>
                  <a:cubicBezTo>
                    <a:pt x="54" y="45"/>
                    <a:pt x="0" y="109"/>
                    <a:pt x="28" y="153"/>
                  </a:cubicBezTo>
                  <a:cubicBezTo>
                    <a:pt x="34" y="158"/>
                    <a:pt x="40" y="164"/>
                    <a:pt x="46" y="170"/>
                  </a:cubicBezTo>
                  <a:cubicBezTo>
                    <a:pt x="78" y="152"/>
                    <a:pt x="110" y="134"/>
                    <a:pt x="139" y="112"/>
                  </a:cubicBezTo>
                  <a:lnTo>
                    <a:pt x="140" y="100"/>
                  </a:lnTo>
                  <a:cubicBezTo>
                    <a:pt x="146" y="85"/>
                    <a:pt x="163" y="75"/>
                    <a:pt x="174" y="65"/>
                  </a:cubicBezTo>
                  <a:cubicBezTo>
                    <a:pt x="185" y="56"/>
                    <a:pt x="204" y="41"/>
                    <a:pt x="204" y="25"/>
                  </a:cubicBezTo>
                  <a:cubicBezTo>
                    <a:pt x="204" y="16"/>
                    <a:pt x="196" y="10"/>
                    <a:pt x="19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Freeform 900"/>
            <p:cNvSpPr>
              <a:spLocks/>
            </p:cNvSpPr>
            <p:nvPr/>
          </p:nvSpPr>
          <p:spPr bwMode="auto">
            <a:xfrm>
              <a:off x="7140576" y="4689475"/>
              <a:ext cx="166688" cy="327025"/>
            </a:xfrm>
            <a:custGeom>
              <a:avLst/>
              <a:gdLst>
                <a:gd name="T0" fmla="*/ 79 w 154"/>
                <a:gd name="T1" fmla="*/ 278 h 303"/>
                <a:gd name="T2" fmla="*/ 154 w 154"/>
                <a:gd name="T3" fmla="*/ 201 h 303"/>
                <a:gd name="T4" fmla="*/ 27 w 154"/>
                <a:gd name="T5" fmla="*/ 0 h 303"/>
                <a:gd name="T6" fmla="*/ 0 w 154"/>
                <a:gd name="T7" fmla="*/ 40 h 303"/>
                <a:gd name="T8" fmla="*/ 79 w 154"/>
                <a:gd name="T9" fmla="*/ 278 h 303"/>
              </a:gdLst>
              <a:ahLst/>
              <a:cxnLst>
                <a:cxn ang="0">
                  <a:pos x="T0" y="T1"/>
                </a:cxn>
                <a:cxn ang="0">
                  <a:pos x="T2" y="T3"/>
                </a:cxn>
                <a:cxn ang="0">
                  <a:pos x="T4" y="T5"/>
                </a:cxn>
                <a:cxn ang="0">
                  <a:pos x="T6" y="T7"/>
                </a:cxn>
                <a:cxn ang="0">
                  <a:pos x="T8" y="T9"/>
                </a:cxn>
              </a:cxnLst>
              <a:rect l="0" t="0" r="r" b="b"/>
              <a:pathLst>
                <a:path w="154" h="303">
                  <a:moveTo>
                    <a:pt x="79" y="278"/>
                  </a:moveTo>
                  <a:cubicBezTo>
                    <a:pt x="119" y="303"/>
                    <a:pt x="152" y="266"/>
                    <a:pt x="154" y="201"/>
                  </a:cubicBezTo>
                  <a:cubicBezTo>
                    <a:pt x="124" y="137"/>
                    <a:pt x="80" y="45"/>
                    <a:pt x="27" y="0"/>
                  </a:cubicBezTo>
                  <a:lnTo>
                    <a:pt x="0" y="40"/>
                  </a:lnTo>
                  <a:lnTo>
                    <a:pt x="79" y="278"/>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Freeform 901"/>
            <p:cNvSpPr>
              <a:spLocks/>
            </p:cNvSpPr>
            <p:nvPr/>
          </p:nvSpPr>
          <p:spPr bwMode="auto">
            <a:xfrm>
              <a:off x="7204076" y="4725988"/>
              <a:ext cx="103188" cy="250825"/>
            </a:xfrm>
            <a:custGeom>
              <a:avLst/>
              <a:gdLst>
                <a:gd name="T0" fmla="*/ 0 w 95"/>
                <a:gd name="T1" fmla="*/ 0 h 232"/>
                <a:gd name="T2" fmla="*/ 77 w 95"/>
                <a:gd name="T3" fmla="*/ 232 h 232"/>
                <a:gd name="T4" fmla="*/ 95 w 95"/>
                <a:gd name="T5" fmla="*/ 167 h 232"/>
                <a:gd name="T6" fmla="*/ 0 w 95"/>
                <a:gd name="T7" fmla="*/ 0 h 232"/>
              </a:gdLst>
              <a:ahLst/>
              <a:cxnLst>
                <a:cxn ang="0">
                  <a:pos x="T0" y="T1"/>
                </a:cxn>
                <a:cxn ang="0">
                  <a:pos x="T2" y="T3"/>
                </a:cxn>
                <a:cxn ang="0">
                  <a:pos x="T4" y="T5"/>
                </a:cxn>
                <a:cxn ang="0">
                  <a:pos x="T6" y="T7"/>
                </a:cxn>
              </a:cxnLst>
              <a:rect l="0" t="0" r="r" b="b"/>
              <a:pathLst>
                <a:path w="95" h="232">
                  <a:moveTo>
                    <a:pt x="0" y="0"/>
                  </a:moveTo>
                  <a:cubicBezTo>
                    <a:pt x="39" y="74"/>
                    <a:pt x="73" y="148"/>
                    <a:pt x="77" y="232"/>
                  </a:cubicBezTo>
                  <a:cubicBezTo>
                    <a:pt x="88" y="218"/>
                    <a:pt x="94" y="195"/>
                    <a:pt x="95" y="167"/>
                  </a:cubicBezTo>
                  <a:cubicBezTo>
                    <a:pt x="71" y="116"/>
                    <a:pt x="39" y="48"/>
                    <a:pt x="0" y="0"/>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Freeform 902"/>
            <p:cNvSpPr>
              <a:spLocks/>
            </p:cNvSpPr>
            <p:nvPr/>
          </p:nvSpPr>
          <p:spPr bwMode="auto">
            <a:xfrm>
              <a:off x="7186613" y="5162550"/>
              <a:ext cx="146050" cy="220663"/>
            </a:xfrm>
            <a:custGeom>
              <a:avLst/>
              <a:gdLst>
                <a:gd name="T0" fmla="*/ 118 w 136"/>
                <a:gd name="T1" fmla="*/ 76 h 204"/>
                <a:gd name="T2" fmla="*/ 96 w 136"/>
                <a:gd name="T3" fmla="*/ 196 h 204"/>
                <a:gd name="T4" fmla="*/ 16 w 136"/>
                <a:gd name="T5" fmla="*/ 132 h 204"/>
                <a:gd name="T6" fmla="*/ 8 w 136"/>
                <a:gd name="T7" fmla="*/ 111 h 204"/>
                <a:gd name="T8" fmla="*/ 0 w 136"/>
                <a:gd name="T9" fmla="*/ 61 h 204"/>
                <a:gd name="T10" fmla="*/ 0 w 136"/>
                <a:gd name="T11" fmla="*/ 60 h 204"/>
                <a:gd name="T12" fmla="*/ 15 w 136"/>
                <a:gd name="T13" fmla="*/ 17 h 204"/>
                <a:gd name="T14" fmla="*/ 59 w 136"/>
                <a:gd name="T15" fmla="*/ 34 h 204"/>
                <a:gd name="T16" fmla="*/ 87 w 136"/>
                <a:gd name="T17" fmla="*/ 42 h 204"/>
                <a:gd name="T18" fmla="*/ 100 w 136"/>
                <a:gd name="T19" fmla="*/ 36 h 204"/>
                <a:gd name="T20" fmla="*/ 118 w 136"/>
                <a:gd name="T21" fmla="*/ 7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04">
                  <a:moveTo>
                    <a:pt x="118" y="76"/>
                  </a:moveTo>
                  <a:cubicBezTo>
                    <a:pt x="136" y="133"/>
                    <a:pt x="126" y="186"/>
                    <a:pt x="96" y="196"/>
                  </a:cubicBezTo>
                  <a:cubicBezTo>
                    <a:pt x="69" y="204"/>
                    <a:pt x="36" y="176"/>
                    <a:pt x="16" y="132"/>
                  </a:cubicBezTo>
                  <a:cubicBezTo>
                    <a:pt x="13" y="125"/>
                    <a:pt x="11" y="118"/>
                    <a:pt x="8" y="111"/>
                  </a:cubicBezTo>
                  <a:cubicBezTo>
                    <a:pt x="3" y="94"/>
                    <a:pt x="0" y="76"/>
                    <a:pt x="0" y="61"/>
                  </a:cubicBezTo>
                  <a:lnTo>
                    <a:pt x="0" y="60"/>
                  </a:lnTo>
                  <a:cubicBezTo>
                    <a:pt x="3" y="43"/>
                    <a:pt x="9" y="27"/>
                    <a:pt x="15" y="17"/>
                  </a:cubicBezTo>
                  <a:cubicBezTo>
                    <a:pt x="25" y="0"/>
                    <a:pt x="41" y="21"/>
                    <a:pt x="59" y="34"/>
                  </a:cubicBezTo>
                  <a:cubicBezTo>
                    <a:pt x="68" y="41"/>
                    <a:pt x="78" y="46"/>
                    <a:pt x="87" y="42"/>
                  </a:cubicBezTo>
                  <a:cubicBezTo>
                    <a:pt x="92" y="40"/>
                    <a:pt x="96" y="38"/>
                    <a:pt x="100" y="36"/>
                  </a:cubicBezTo>
                  <a:cubicBezTo>
                    <a:pt x="107" y="48"/>
                    <a:pt x="113" y="62"/>
                    <a:pt x="118" y="76"/>
                  </a:cubicBezTo>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Freeform 903"/>
            <p:cNvSpPr>
              <a:spLocks/>
            </p:cNvSpPr>
            <p:nvPr/>
          </p:nvSpPr>
          <p:spPr bwMode="auto">
            <a:xfrm>
              <a:off x="7100888" y="4535488"/>
              <a:ext cx="92075" cy="196850"/>
            </a:xfrm>
            <a:custGeom>
              <a:avLst/>
              <a:gdLst>
                <a:gd name="T0" fmla="*/ 5 w 85"/>
                <a:gd name="T1" fmla="*/ 92 h 181"/>
                <a:gd name="T2" fmla="*/ 28 w 85"/>
                <a:gd name="T3" fmla="*/ 147 h 181"/>
                <a:gd name="T4" fmla="*/ 37 w 85"/>
                <a:gd name="T5" fmla="*/ 181 h 181"/>
                <a:gd name="T6" fmla="*/ 70 w 85"/>
                <a:gd name="T7" fmla="*/ 164 h 181"/>
                <a:gd name="T8" fmla="*/ 73 w 85"/>
                <a:gd name="T9" fmla="*/ 158 h 181"/>
                <a:gd name="T10" fmla="*/ 54 w 85"/>
                <a:gd name="T11" fmla="*/ 92 h 181"/>
                <a:gd name="T12" fmla="*/ 33 w 85"/>
                <a:gd name="T13" fmla="*/ 24 h 181"/>
                <a:gd name="T14" fmla="*/ 0 w 85"/>
                <a:gd name="T15" fmla="*/ 0 h 181"/>
                <a:gd name="T16" fmla="*/ 5 w 85"/>
                <a:gd name="T17" fmla="*/ 9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81">
                  <a:moveTo>
                    <a:pt x="5" y="92"/>
                  </a:moveTo>
                  <a:lnTo>
                    <a:pt x="28" y="147"/>
                  </a:lnTo>
                  <a:lnTo>
                    <a:pt x="37" y="181"/>
                  </a:lnTo>
                  <a:lnTo>
                    <a:pt x="70" y="164"/>
                  </a:lnTo>
                  <a:cubicBezTo>
                    <a:pt x="71" y="162"/>
                    <a:pt x="72" y="160"/>
                    <a:pt x="73" y="158"/>
                  </a:cubicBezTo>
                  <a:cubicBezTo>
                    <a:pt x="85" y="128"/>
                    <a:pt x="80" y="126"/>
                    <a:pt x="54" y="92"/>
                  </a:cubicBezTo>
                  <a:lnTo>
                    <a:pt x="33" y="24"/>
                  </a:lnTo>
                  <a:lnTo>
                    <a:pt x="0" y="0"/>
                  </a:lnTo>
                  <a:lnTo>
                    <a:pt x="5" y="92"/>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Freeform 904"/>
            <p:cNvSpPr>
              <a:spLocks/>
            </p:cNvSpPr>
            <p:nvPr/>
          </p:nvSpPr>
          <p:spPr bwMode="auto">
            <a:xfrm>
              <a:off x="7172326" y="4627563"/>
              <a:ext cx="30163" cy="88900"/>
            </a:xfrm>
            <a:custGeom>
              <a:avLst/>
              <a:gdLst>
                <a:gd name="T0" fmla="*/ 0 w 19"/>
                <a:gd name="T1" fmla="*/ 56 h 56"/>
                <a:gd name="T2" fmla="*/ 16 w 19"/>
                <a:gd name="T3" fmla="*/ 43 h 56"/>
                <a:gd name="T4" fmla="*/ 19 w 19"/>
                <a:gd name="T5" fmla="*/ 7 h 56"/>
                <a:gd name="T6" fmla="*/ 12 w 19"/>
                <a:gd name="T7" fmla="*/ 0 h 56"/>
                <a:gd name="T8" fmla="*/ 0 w 19"/>
                <a:gd name="T9" fmla="*/ 29 h 56"/>
                <a:gd name="T10" fmla="*/ 0 w 19"/>
                <a:gd name="T11" fmla="*/ 56 h 56"/>
              </a:gdLst>
              <a:ahLst/>
              <a:cxnLst>
                <a:cxn ang="0">
                  <a:pos x="T0" y="T1"/>
                </a:cxn>
                <a:cxn ang="0">
                  <a:pos x="T2" y="T3"/>
                </a:cxn>
                <a:cxn ang="0">
                  <a:pos x="T4" y="T5"/>
                </a:cxn>
                <a:cxn ang="0">
                  <a:pos x="T6" y="T7"/>
                </a:cxn>
                <a:cxn ang="0">
                  <a:pos x="T8" y="T9"/>
                </a:cxn>
                <a:cxn ang="0">
                  <a:pos x="T10" y="T11"/>
                </a:cxn>
              </a:cxnLst>
              <a:rect l="0" t="0" r="r" b="b"/>
              <a:pathLst>
                <a:path w="19" h="56">
                  <a:moveTo>
                    <a:pt x="0" y="56"/>
                  </a:moveTo>
                  <a:lnTo>
                    <a:pt x="16" y="43"/>
                  </a:lnTo>
                  <a:lnTo>
                    <a:pt x="19" y="7"/>
                  </a:lnTo>
                  <a:lnTo>
                    <a:pt x="12" y="0"/>
                  </a:lnTo>
                  <a:lnTo>
                    <a:pt x="0" y="29"/>
                  </a:lnTo>
                  <a:lnTo>
                    <a:pt x="0" y="56"/>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Freeform 905"/>
            <p:cNvSpPr>
              <a:spLocks/>
            </p:cNvSpPr>
            <p:nvPr/>
          </p:nvSpPr>
          <p:spPr bwMode="auto">
            <a:xfrm>
              <a:off x="7175501" y="4906963"/>
              <a:ext cx="173038" cy="415925"/>
            </a:xfrm>
            <a:custGeom>
              <a:avLst/>
              <a:gdLst>
                <a:gd name="T0" fmla="*/ 46 w 160"/>
                <a:gd name="T1" fmla="*/ 39 h 384"/>
                <a:gd name="T2" fmla="*/ 5 w 160"/>
                <a:gd name="T3" fmla="*/ 271 h 384"/>
                <a:gd name="T4" fmla="*/ 127 w 160"/>
                <a:gd name="T5" fmla="*/ 280 h 384"/>
                <a:gd name="T6" fmla="*/ 121 w 160"/>
                <a:gd name="T7" fmla="*/ 0 h 384"/>
                <a:gd name="T8" fmla="*/ 46 w 160"/>
                <a:gd name="T9" fmla="*/ 39 h 384"/>
              </a:gdLst>
              <a:ahLst/>
              <a:cxnLst>
                <a:cxn ang="0">
                  <a:pos x="T0" y="T1"/>
                </a:cxn>
                <a:cxn ang="0">
                  <a:pos x="T2" y="T3"/>
                </a:cxn>
                <a:cxn ang="0">
                  <a:pos x="T4" y="T5"/>
                </a:cxn>
                <a:cxn ang="0">
                  <a:pos x="T6" y="T7"/>
                </a:cxn>
                <a:cxn ang="0">
                  <a:pos x="T8" y="T9"/>
                </a:cxn>
              </a:cxnLst>
              <a:rect l="0" t="0" r="r" b="b"/>
              <a:pathLst>
                <a:path w="160" h="384">
                  <a:moveTo>
                    <a:pt x="46" y="39"/>
                  </a:moveTo>
                  <a:cubicBezTo>
                    <a:pt x="46" y="39"/>
                    <a:pt x="9" y="248"/>
                    <a:pt x="5" y="271"/>
                  </a:cubicBezTo>
                  <a:cubicBezTo>
                    <a:pt x="0" y="295"/>
                    <a:pt x="98" y="384"/>
                    <a:pt x="127" y="280"/>
                  </a:cubicBezTo>
                  <a:cubicBezTo>
                    <a:pt x="160" y="164"/>
                    <a:pt x="121" y="0"/>
                    <a:pt x="121" y="0"/>
                  </a:cubicBezTo>
                  <a:cubicBezTo>
                    <a:pt x="121" y="0"/>
                    <a:pt x="73" y="1"/>
                    <a:pt x="46" y="39"/>
                  </a:cubicBez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Freeform 906"/>
            <p:cNvSpPr>
              <a:spLocks/>
            </p:cNvSpPr>
            <p:nvPr/>
          </p:nvSpPr>
          <p:spPr bwMode="auto">
            <a:xfrm>
              <a:off x="7235826" y="4906963"/>
              <a:ext cx="112713" cy="361950"/>
            </a:xfrm>
            <a:custGeom>
              <a:avLst/>
              <a:gdLst>
                <a:gd name="T0" fmla="*/ 40 w 105"/>
                <a:gd name="T1" fmla="*/ 5 h 335"/>
                <a:gd name="T2" fmla="*/ 48 w 105"/>
                <a:gd name="T3" fmla="*/ 108 h 335"/>
                <a:gd name="T4" fmla="*/ 0 w 105"/>
                <a:gd name="T5" fmla="*/ 324 h 335"/>
                <a:gd name="T6" fmla="*/ 72 w 105"/>
                <a:gd name="T7" fmla="*/ 280 h 335"/>
                <a:gd name="T8" fmla="*/ 66 w 105"/>
                <a:gd name="T9" fmla="*/ 0 h 335"/>
                <a:gd name="T10" fmla="*/ 40 w 105"/>
                <a:gd name="T11" fmla="*/ 5 h 335"/>
              </a:gdLst>
              <a:ahLst/>
              <a:cxnLst>
                <a:cxn ang="0">
                  <a:pos x="T0" y="T1"/>
                </a:cxn>
                <a:cxn ang="0">
                  <a:pos x="T2" y="T3"/>
                </a:cxn>
                <a:cxn ang="0">
                  <a:pos x="T4" y="T5"/>
                </a:cxn>
                <a:cxn ang="0">
                  <a:pos x="T6" y="T7"/>
                </a:cxn>
                <a:cxn ang="0">
                  <a:pos x="T8" y="T9"/>
                </a:cxn>
                <a:cxn ang="0">
                  <a:pos x="T10" y="T11"/>
                </a:cxn>
              </a:cxnLst>
              <a:rect l="0" t="0" r="r" b="b"/>
              <a:pathLst>
                <a:path w="105" h="335">
                  <a:moveTo>
                    <a:pt x="40" y="5"/>
                  </a:moveTo>
                  <a:cubicBezTo>
                    <a:pt x="47" y="38"/>
                    <a:pt x="51" y="72"/>
                    <a:pt x="48" y="108"/>
                  </a:cubicBezTo>
                  <a:cubicBezTo>
                    <a:pt x="42" y="189"/>
                    <a:pt x="27" y="256"/>
                    <a:pt x="0" y="324"/>
                  </a:cubicBezTo>
                  <a:cubicBezTo>
                    <a:pt x="27" y="335"/>
                    <a:pt x="58" y="331"/>
                    <a:pt x="72" y="280"/>
                  </a:cubicBezTo>
                  <a:cubicBezTo>
                    <a:pt x="105" y="164"/>
                    <a:pt x="66" y="0"/>
                    <a:pt x="66" y="0"/>
                  </a:cubicBezTo>
                  <a:cubicBezTo>
                    <a:pt x="66" y="0"/>
                    <a:pt x="55" y="0"/>
                    <a:pt x="40" y="5"/>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Freeform 907"/>
            <p:cNvSpPr>
              <a:spLocks/>
            </p:cNvSpPr>
            <p:nvPr/>
          </p:nvSpPr>
          <p:spPr bwMode="auto">
            <a:xfrm>
              <a:off x="7175501" y="5170488"/>
              <a:ext cx="71438" cy="141288"/>
            </a:xfrm>
            <a:custGeom>
              <a:avLst/>
              <a:gdLst>
                <a:gd name="T0" fmla="*/ 63 w 67"/>
                <a:gd name="T1" fmla="*/ 63 h 130"/>
                <a:gd name="T2" fmla="*/ 28 w 67"/>
                <a:gd name="T3" fmla="*/ 130 h 130"/>
                <a:gd name="T4" fmla="*/ 17 w 67"/>
                <a:gd name="T5" fmla="*/ 111 h 130"/>
                <a:gd name="T6" fmla="*/ 0 w 67"/>
                <a:gd name="T7" fmla="*/ 63 h 130"/>
                <a:gd name="T8" fmla="*/ 0 w 67"/>
                <a:gd name="T9" fmla="*/ 63 h 130"/>
                <a:gd name="T10" fmla="*/ 7 w 67"/>
                <a:gd name="T11" fmla="*/ 17 h 130"/>
                <a:gd name="T12" fmla="*/ 53 w 67"/>
                <a:gd name="T13" fmla="*/ 27 h 130"/>
                <a:gd name="T14" fmla="*/ 63 w 67"/>
                <a:gd name="T15" fmla="*/ 63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30">
                  <a:moveTo>
                    <a:pt x="63" y="63"/>
                  </a:moveTo>
                  <a:cubicBezTo>
                    <a:pt x="53" y="93"/>
                    <a:pt x="46" y="105"/>
                    <a:pt x="28" y="130"/>
                  </a:cubicBezTo>
                  <a:cubicBezTo>
                    <a:pt x="24" y="125"/>
                    <a:pt x="21" y="118"/>
                    <a:pt x="17" y="111"/>
                  </a:cubicBezTo>
                  <a:cubicBezTo>
                    <a:pt x="9" y="95"/>
                    <a:pt x="3" y="79"/>
                    <a:pt x="0" y="63"/>
                  </a:cubicBezTo>
                  <a:lnTo>
                    <a:pt x="0" y="63"/>
                  </a:lnTo>
                  <a:cubicBezTo>
                    <a:pt x="0" y="45"/>
                    <a:pt x="3" y="29"/>
                    <a:pt x="7" y="17"/>
                  </a:cubicBezTo>
                  <a:cubicBezTo>
                    <a:pt x="14" y="0"/>
                    <a:pt x="34" y="17"/>
                    <a:pt x="53" y="27"/>
                  </a:cubicBezTo>
                  <a:cubicBezTo>
                    <a:pt x="62" y="39"/>
                    <a:pt x="67" y="52"/>
                    <a:pt x="63" y="63"/>
                  </a:cubicBez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32" name="Group 1731"/>
          <p:cNvGrpSpPr/>
          <p:nvPr/>
        </p:nvGrpSpPr>
        <p:grpSpPr>
          <a:xfrm>
            <a:off x="1810415" y="2206165"/>
            <a:ext cx="445383" cy="585273"/>
            <a:chOff x="4635501" y="5018088"/>
            <a:chExt cx="1374775" cy="1806575"/>
          </a:xfrm>
        </p:grpSpPr>
        <p:sp>
          <p:nvSpPr>
            <p:cNvPr id="1733" name="Freeform 908"/>
            <p:cNvSpPr>
              <a:spLocks/>
            </p:cNvSpPr>
            <p:nvPr/>
          </p:nvSpPr>
          <p:spPr bwMode="auto">
            <a:xfrm>
              <a:off x="4854576" y="6219825"/>
              <a:ext cx="514350" cy="215900"/>
            </a:xfrm>
            <a:custGeom>
              <a:avLst/>
              <a:gdLst>
                <a:gd name="T0" fmla="*/ 457 w 476"/>
                <a:gd name="T1" fmla="*/ 139 h 199"/>
                <a:gd name="T2" fmla="*/ 12 w 476"/>
                <a:gd name="T3" fmla="*/ 199 h 199"/>
                <a:gd name="T4" fmla="*/ 7 w 476"/>
                <a:gd name="T5" fmla="*/ 146 h 199"/>
                <a:gd name="T6" fmla="*/ 377 w 476"/>
                <a:gd name="T7" fmla="*/ 36 h 199"/>
                <a:gd name="T8" fmla="*/ 457 w 476"/>
                <a:gd name="T9" fmla="*/ 139 h 199"/>
              </a:gdLst>
              <a:ahLst/>
              <a:cxnLst>
                <a:cxn ang="0">
                  <a:pos x="T0" y="T1"/>
                </a:cxn>
                <a:cxn ang="0">
                  <a:pos x="T2" y="T3"/>
                </a:cxn>
                <a:cxn ang="0">
                  <a:pos x="T4" y="T5"/>
                </a:cxn>
                <a:cxn ang="0">
                  <a:pos x="T6" y="T7"/>
                </a:cxn>
                <a:cxn ang="0">
                  <a:pos x="T8" y="T9"/>
                </a:cxn>
              </a:cxnLst>
              <a:rect l="0" t="0" r="r" b="b"/>
              <a:pathLst>
                <a:path w="476" h="199">
                  <a:moveTo>
                    <a:pt x="457" y="139"/>
                  </a:moveTo>
                  <a:cubicBezTo>
                    <a:pt x="438" y="155"/>
                    <a:pt x="54" y="183"/>
                    <a:pt x="12" y="199"/>
                  </a:cubicBezTo>
                  <a:cubicBezTo>
                    <a:pt x="0" y="164"/>
                    <a:pt x="7" y="146"/>
                    <a:pt x="7" y="146"/>
                  </a:cubicBezTo>
                  <a:cubicBezTo>
                    <a:pt x="7" y="146"/>
                    <a:pt x="270" y="0"/>
                    <a:pt x="377" y="36"/>
                  </a:cubicBezTo>
                  <a:cubicBezTo>
                    <a:pt x="472" y="67"/>
                    <a:pt x="476" y="122"/>
                    <a:pt x="457" y="139"/>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Freeform 909"/>
            <p:cNvSpPr>
              <a:spLocks/>
            </p:cNvSpPr>
            <p:nvPr/>
          </p:nvSpPr>
          <p:spPr bwMode="auto">
            <a:xfrm>
              <a:off x="5241926" y="6007100"/>
              <a:ext cx="204788" cy="339725"/>
            </a:xfrm>
            <a:custGeom>
              <a:avLst/>
              <a:gdLst>
                <a:gd name="T0" fmla="*/ 71 w 129"/>
                <a:gd name="T1" fmla="*/ 214 h 214"/>
                <a:gd name="T2" fmla="*/ 129 w 129"/>
                <a:gd name="T3" fmla="*/ 25 h 214"/>
                <a:gd name="T4" fmla="*/ 14 w 129"/>
                <a:gd name="T5" fmla="*/ 0 h 214"/>
                <a:gd name="T6" fmla="*/ 0 w 129"/>
                <a:gd name="T7" fmla="*/ 195 h 214"/>
                <a:gd name="T8" fmla="*/ 71 w 129"/>
                <a:gd name="T9" fmla="*/ 214 h 214"/>
              </a:gdLst>
              <a:ahLst/>
              <a:cxnLst>
                <a:cxn ang="0">
                  <a:pos x="T0" y="T1"/>
                </a:cxn>
                <a:cxn ang="0">
                  <a:pos x="T2" y="T3"/>
                </a:cxn>
                <a:cxn ang="0">
                  <a:pos x="T4" y="T5"/>
                </a:cxn>
                <a:cxn ang="0">
                  <a:pos x="T6" y="T7"/>
                </a:cxn>
                <a:cxn ang="0">
                  <a:pos x="T8" y="T9"/>
                </a:cxn>
              </a:cxnLst>
              <a:rect l="0" t="0" r="r" b="b"/>
              <a:pathLst>
                <a:path w="129" h="214">
                  <a:moveTo>
                    <a:pt x="71" y="214"/>
                  </a:moveTo>
                  <a:lnTo>
                    <a:pt x="129" y="25"/>
                  </a:lnTo>
                  <a:lnTo>
                    <a:pt x="14" y="0"/>
                  </a:lnTo>
                  <a:lnTo>
                    <a:pt x="0" y="195"/>
                  </a:lnTo>
                  <a:lnTo>
                    <a:pt x="71" y="214"/>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910"/>
            <p:cNvSpPr>
              <a:spLocks/>
            </p:cNvSpPr>
            <p:nvPr/>
          </p:nvSpPr>
          <p:spPr bwMode="auto">
            <a:xfrm>
              <a:off x="4792663" y="6346825"/>
              <a:ext cx="111125" cy="100013"/>
            </a:xfrm>
            <a:custGeom>
              <a:avLst/>
              <a:gdLst>
                <a:gd name="T0" fmla="*/ 57 w 70"/>
                <a:gd name="T1" fmla="*/ 0 h 63"/>
                <a:gd name="T2" fmla="*/ 70 w 70"/>
                <a:gd name="T3" fmla="*/ 57 h 63"/>
                <a:gd name="T4" fmla="*/ 32 w 70"/>
                <a:gd name="T5" fmla="*/ 63 h 63"/>
                <a:gd name="T6" fmla="*/ 0 w 70"/>
                <a:gd name="T7" fmla="*/ 38 h 63"/>
                <a:gd name="T8" fmla="*/ 26 w 70"/>
                <a:gd name="T9" fmla="*/ 11 h 63"/>
                <a:gd name="T10" fmla="*/ 57 w 70"/>
                <a:gd name="T11" fmla="*/ 0 h 63"/>
              </a:gdLst>
              <a:ahLst/>
              <a:cxnLst>
                <a:cxn ang="0">
                  <a:pos x="T0" y="T1"/>
                </a:cxn>
                <a:cxn ang="0">
                  <a:pos x="T2" y="T3"/>
                </a:cxn>
                <a:cxn ang="0">
                  <a:pos x="T4" y="T5"/>
                </a:cxn>
                <a:cxn ang="0">
                  <a:pos x="T6" y="T7"/>
                </a:cxn>
                <a:cxn ang="0">
                  <a:pos x="T8" y="T9"/>
                </a:cxn>
                <a:cxn ang="0">
                  <a:pos x="T10" y="T11"/>
                </a:cxn>
              </a:cxnLst>
              <a:rect l="0" t="0" r="r" b="b"/>
              <a:pathLst>
                <a:path w="70" h="63">
                  <a:moveTo>
                    <a:pt x="57" y="0"/>
                  </a:moveTo>
                  <a:lnTo>
                    <a:pt x="70" y="57"/>
                  </a:lnTo>
                  <a:lnTo>
                    <a:pt x="32" y="63"/>
                  </a:lnTo>
                  <a:lnTo>
                    <a:pt x="0" y="38"/>
                  </a:lnTo>
                  <a:lnTo>
                    <a:pt x="26" y="11"/>
                  </a:lnTo>
                  <a:lnTo>
                    <a:pt x="57" y="0"/>
                  </a:ln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Freeform 911"/>
            <p:cNvSpPr>
              <a:spLocks/>
            </p:cNvSpPr>
            <p:nvPr/>
          </p:nvSpPr>
          <p:spPr bwMode="auto">
            <a:xfrm>
              <a:off x="4781551" y="6443663"/>
              <a:ext cx="68263" cy="44450"/>
            </a:xfrm>
            <a:custGeom>
              <a:avLst/>
              <a:gdLst>
                <a:gd name="T0" fmla="*/ 34 w 63"/>
                <a:gd name="T1" fmla="*/ 37 h 40"/>
                <a:gd name="T2" fmla="*/ 1 w 63"/>
                <a:gd name="T3" fmla="*/ 25 h 40"/>
                <a:gd name="T4" fmla="*/ 29 w 63"/>
                <a:gd name="T5" fmla="*/ 3 h 40"/>
                <a:gd name="T6" fmla="*/ 62 w 63"/>
                <a:gd name="T7" fmla="*/ 15 h 40"/>
                <a:gd name="T8" fmla="*/ 34 w 63"/>
                <a:gd name="T9" fmla="*/ 37 h 40"/>
              </a:gdLst>
              <a:ahLst/>
              <a:cxnLst>
                <a:cxn ang="0">
                  <a:pos x="T0" y="T1"/>
                </a:cxn>
                <a:cxn ang="0">
                  <a:pos x="T2" y="T3"/>
                </a:cxn>
                <a:cxn ang="0">
                  <a:pos x="T4" y="T5"/>
                </a:cxn>
                <a:cxn ang="0">
                  <a:pos x="T6" y="T7"/>
                </a:cxn>
                <a:cxn ang="0">
                  <a:pos x="T8" y="T9"/>
                </a:cxn>
              </a:cxnLst>
              <a:rect l="0" t="0" r="r" b="b"/>
              <a:pathLst>
                <a:path w="63" h="40">
                  <a:moveTo>
                    <a:pt x="34" y="37"/>
                  </a:moveTo>
                  <a:cubicBezTo>
                    <a:pt x="18" y="40"/>
                    <a:pt x="3" y="34"/>
                    <a:pt x="1" y="25"/>
                  </a:cubicBezTo>
                  <a:cubicBezTo>
                    <a:pt x="0" y="15"/>
                    <a:pt x="12" y="6"/>
                    <a:pt x="29" y="3"/>
                  </a:cubicBezTo>
                  <a:cubicBezTo>
                    <a:pt x="45" y="0"/>
                    <a:pt x="60" y="5"/>
                    <a:pt x="62" y="15"/>
                  </a:cubicBezTo>
                  <a:cubicBezTo>
                    <a:pt x="63" y="24"/>
                    <a:pt x="51" y="34"/>
                    <a:pt x="34" y="37"/>
                  </a:cubicBezTo>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Freeform 912"/>
            <p:cNvSpPr>
              <a:spLocks/>
            </p:cNvSpPr>
            <p:nvPr/>
          </p:nvSpPr>
          <p:spPr bwMode="auto">
            <a:xfrm>
              <a:off x="4697413" y="6340475"/>
              <a:ext cx="120650" cy="222250"/>
            </a:xfrm>
            <a:custGeom>
              <a:avLst/>
              <a:gdLst>
                <a:gd name="T0" fmla="*/ 16 w 76"/>
                <a:gd name="T1" fmla="*/ 125 h 140"/>
                <a:gd name="T2" fmla="*/ 12 w 76"/>
                <a:gd name="T3" fmla="*/ 140 h 140"/>
                <a:gd name="T4" fmla="*/ 76 w 76"/>
                <a:gd name="T5" fmla="*/ 90 h 140"/>
                <a:gd name="T6" fmla="*/ 75 w 76"/>
                <a:gd name="T7" fmla="*/ 31 h 140"/>
                <a:gd name="T8" fmla="*/ 65 w 76"/>
                <a:gd name="T9" fmla="*/ 26 h 140"/>
                <a:gd name="T10" fmla="*/ 53 w 76"/>
                <a:gd name="T11" fmla="*/ 19 h 140"/>
                <a:gd name="T12" fmla="*/ 21 w 76"/>
                <a:gd name="T13" fmla="*/ 0 h 140"/>
                <a:gd name="T14" fmla="*/ 0 w 76"/>
                <a:gd name="T15" fmla="*/ 61 h 140"/>
                <a:gd name="T16" fmla="*/ 0 w 76"/>
                <a:gd name="T17" fmla="*/ 61 h 140"/>
                <a:gd name="T18" fmla="*/ 16 w 76"/>
                <a:gd name="T19" fmla="*/ 12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40">
                  <a:moveTo>
                    <a:pt x="16" y="125"/>
                  </a:moveTo>
                  <a:lnTo>
                    <a:pt x="12" y="140"/>
                  </a:lnTo>
                  <a:lnTo>
                    <a:pt x="76" y="90"/>
                  </a:lnTo>
                  <a:lnTo>
                    <a:pt x="75" y="31"/>
                  </a:lnTo>
                  <a:lnTo>
                    <a:pt x="65" y="26"/>
                  </a:lnTo>
                  <a:lnTo>
                    <a:pt x="53" y="19"/>
                  </a:lnTo>
                  <a:lnTo>
                    <a:pt x="21" y="0"/>
                  </a:lnTo>
                  <a:lnTo>
                    <a:pt x="0" y="61"/>
                  </a:lnTo>
                  <a:lnTo>
                    <a:pt x="0" y="61"/>
                  </a:lnTo>
                  <a:lnTo>
                    <a:pt x="16" y="125"/>
                  </a:lnTo>
                  <a:close/>
                </a:path>
              </a:pathLst>
            </a:custGeom>
            <a:solidFill>
              <a:srgbClr val="DB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Freeform 913"/>
            <p:cNvSpPr>
              <a:spLocks/>
            </p:cNvSpPr>
            <p:nvPr/>
          </p:nvSpPr>
          <p:spPr bwMode="auto">
            <a:xfrm>
              <a:off x="4648201" y="6500813"/>
              <a:ext cx="76200" cy="87313"/>
            </a:xfrm>
            <a:custGeom>
              <a:avLst/>
              <a:gdLst>
                <a:gd name="T0" fmla="*/ 60 w 71"/>
                <a:gd name="T1" fmla="*/ 59 h 80"/>
                <a:gd name="T2" fmla="*/ 69 w 71"/>
                <a:gd name="T3" fmla="*/ 35 h 80"/>
                <a:gd name="T4" fmla="*/ 26 w 71"/>
                <a:gd name="T5" fmla="*/ 0 h 80"/>
                <a:gd name="T6" fmla="*/ 0 w 71"/>
                <a:gd name="T7" fmla="*/ 75 h 80"/>
                <a:gd name="T8" fmla="*/ 4 w 71"/>
                <a:gd name="T9" fmla="*/ 76 h 80"/>
                <a:gd name="T10" fmla="*/ 41 w 71"/>
                <a:gd name="T11" fmla="*/ 73 h 80"/>
                <a:gd name="T12" fmla="*/ 60 w 71"/>
                <a:gd name="T13" fmla="*/ 5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60" y="59"/>
                  </a:moveTo>
                  <a:cubicBezTo>
                    <a:pt x="69" y="52"/>
                    <a:pt x="71" y="44"/>
                    <a:pt x="69" y="35"/>
                  </a:cubicBezTo>
                  <a:cubicBezTo>
                    <a:pt x="56" y="25"/>
                    <a:pt x="32" y="11"/>
                    <a:pt x="26" y="0"/>
                  </a:cubicBezTo>
                  <a:lnTo>
                    <a:pt x="0" y="75"/>
                  </a:lnTo>
                  <a:cubicBezTo>
                    <a:pt x="1" y="75"/>
                    <a:pt x="3" y="76"/>
                    <a:pt x="4" y="76"/>
                  </a:cubicBezTo>
                  <a:cubicBezTo>
                    <a:pt x="16" y="80"/>
                    <a:pt x="28" y="79"/>
                    <a:pt x="41" y="73"/>
                  </a:cubicBezTo>
                  <a:cubicBezTo>
                    <a:pt x="48" y="70"/>
                    <a:pt x="54" y="65"/>
                    <a:pt x="60" y="59"/>
                  </a:cubicBezTo>
                </a:path>
              </a:pathLst>
            </a:custGeom>
            <a:solidFill>
              <a:srgbClr val="DD64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Freeform 914"/>
            <p:cNvSpPr>
              <a:spLocks/>
            </p:cNvSpPr>
            <p:nvPr/>
          </p:nvSpPr>
          <p:spPr bwMode="auto">
            <a:xfrm>
              <a:off x="4635501" y="6338888"/>
              <a:ext cx="103188" cy="258763"/>
            </a:xfrm>
            <a:custGeom>
              <a:avLst/>
              <a:gdLst>
                <a:gd name="T0" fmla="*/ 2 w 96"/>
                <a:gd name="T1" fmla="*/ 225 h 239"/>
                <a:gd name="T2" fmla="*/ 76 w 96"/>
                <a:gd name="T3" fmla="*/ 8 h 239"/>
                <a:gd name="T4" fmla="*/ 89 w 96"/>
                <a:gd name="T5" fmla="*/ 2 h 239"/>
                <a:gd name="T6" fmla="*/ 95 w 96"/>
                <a:gd name="T7" fmla="*/ 14 h 239"/>
                <a:gd name="T8" fmla="*/ 20 w 96"/>
                <a:gd name="T9" fmla="*/ 231 h 239"/>
                <a:gd name="T10" fmla="*/ 8 w 96"/>
                <a:gd name="T11" fmla="*/ 237 h 239"/>
                <a:gd name="T12" fmla="*/ 2 w 96"/>
                <a:gd name="T13" fmla="*/ 225 h 239"/>
              </a:gdLst>
              <a:ahLst/>
              <a:cxnLst>
                <a:cxn ang="0">
                  <a:pos x="T0" y="T1"/>
                </a:cxn>
                <a:cxn ang="0">
                  <a:pos x="T2" y="T3"/>
                </a:cxn>
                <a:cxn ang="0">
                  <a:pos x="T4" y="T5"/>
                </a:cxn>
                <a:cxn ang="0">
                  <a:pos x="T6" y="T7"/>
                </a:cxn>
                <a:cxn ang="0">
                  <a:pos x="T8" y="T9"/>
                </a:cxn>
                <a:cxn ang="0">
                  <a:pos x="T10" y="T11"/>
                </a:cxn>
                <a:cxn ang="0">
                  <a:pos x="T12" y="T13"/>
                </a:cxn>
              </a:cxnLst>
              <a:rect l="0" t="0" r="r" b="b"/>
              <a:pathLst>
                <a:path w="96" h="239">
                  <a:moveTo>
                    <a:pt x="2" y="225"/>
                  </a:moveTo>
                  <a:lnTo>
                    <a:pt x="76" y="8"/>
                  </a:lnTo>
                  <a:cubicBezTo>
                    <a:pt x="78" y="3"/>
                    <a:pt x="84" y="0"/>
                    <a:pt x="89" y="2"/>
                  </a:cubicBezTo>
                  <a:cubicBezTo>
                    <a:pt x="94" y="3"/>
                    <a:pt x="96" y="9"/>
                    <a:pt x="95" y="14"/>
                  </a:cubicBezTo>
                  <a:lnTo>
                    <a:pt x="20" y="231"/>
                  </a:lnTo>
                  <a:cubicBezTo>
                    <a:pt x="18" y="236"/>
                    <a:pt x="13" y="239"/>
                    <a:pt x="8" y="237"/>
                  </a:cubicBezTo>
                  <a:cubicBezTo>
                    <a:pt x="3" y="235"/>
                    <a:pt x="0" y="230"/>
                    <a:pt x="2" y="225"/>
                  </a:cubicBezTo>
                  <a:close/>
                </a:path>
              </a:pathLst>
            </a:custGeom>
            <a:solidFill>
              <a:srgbClr val="91A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Freeform 915"/>
            <p:cNvSpPr>
              <a:spLocks/>
            </p:cNvSpPr>
            <p:nvPr/>
          </p:nvSpPr>
          <p:spPr bwMode="auto">
            <a:xfrm>
              <a:off x="4681538" y="6315075"/>
              <a:ext cx="144463" cy="223838"/>
            </a:xfrm>
            <a:custGeom>
              <a:avLst/>
              <a:gdLst>
                <a:gd name="T0" fmla="*/ 38 w 134"/>
                <a:gd name="T1" fmla="*/ 207 h 207"/>
                <a:gd name="T2" fmla="*/ 17 w 134"/>
                <a:gd name="T3" fmla="*/ 176 h 207"/>
                <a:gd name="T4" fmla="*/ 6 w 134"/>
                <a:gd name="T5" fmla="*/ 163 h 207"/>
                <a:gd name="T6" fmla="*/ 0 w 134"/>
                <a:gd name="T7" fmla="*/ 157 h 207"/>
                <a:gd name="T8" fmla="*/ 23 w 134"/>
                <a:gd name="T9" fmla="*/ 89 h 207"/>
                <a:gd name="T10" fmla="*/ 23 w 134"/>
                <a:gd name="T11" fmla="*/ 89 h 207"/>
                <a:gd name="T12" fmla="*/ 54 w 134"/>
                <a:gd name="T13" fmla="*/ 0 h 207"/>
                <a:gd name="T14" fmla="*/ 61 w 134"/>
                <a:gd name="T15" fmla="*/ 3 h 207"/>
                <a:gd name="T16" fmla="*/ 71 w 134"/>
                <a:gd name="T17" fmla="*/ 9 h 207"/>
                <a:gd name="T18" fmla="*/ 90 w 134"/>
                <a:gd name="T19" fmla="*/ 20 h 207"/>
                <a:gd name="T20" fmla="*/ 101 w 134"/>
                <a:gd name="T21" fmla="*/ 26 h 207"/>
                <a:gd name="T22" fmla="*/ 118 w 134"/>
                <a:gd name="T23" fmla="*/ 36 h 207"/>
                <a:gd name="T24" fmla="*/ 133 w 134"/>
                <a:gd name="T25" fmla="*/ 45 h 207"/>
                <a:gd name="T26" fmla="*/ 134 w 134"/>
                <a:gd name="T27" fmla="*/ 130 h 207"/>
                <a:gd name="T28" fmla="*/ 38 w 134"/>
                <a:gd name="T29"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07">
                  <a:moveTo>
                    <a:pt x="38" y="207"/>
                  </a:moveTo>
                  <a:cubicBezTo>
                    <a:pt x="33" y="198"/>
                    <a:pt x="25" y="187"/>
                    <a:pt x="17" y="176"/>
                  </a:cubicBezTo>
                  <a:cubicBezTo>
                    <a:pt x="13" y="172"/>
                    <a:pt x="9" y="167"/>
                    <a:pt x="6" y="163"/>
                  </a:cubicBezTo>
                  <a:cubicBezTo>
                    <a:pt x="4" y="161"/>
                    <a:pt x="2" y="159"/>
                    <a:pt x="0" y="157"/>
                  </a:cubicBezTo>
                  <a:lnTo>
                    <a:pt x="23" y="89"/>
                  </a:lnTo>
                  <a:lnTo>
                    <a:pt x="23" y="89"/>
                  </a:lnTo>
                  <a:lnTo>
                    <a:pt x="54" y="0"/>
                  </a:lnTo>
                  <a:lnTo>
                    <a:pt x="61" y="3"/>
                  </a:lnTo>
                  <a:lnTo>
                    <a:pt x="71" y="9"/>
                  </a:lnTo>
                  <a:lnTo>
                    <a:pt x="90" y="20"/>
                  </a:lnTo>
                  <a:lnTo>
                    <a:pt x="101" y="26"/>
                  </a:lnTo>
                  <a:lnTo>
                    <a:pt x="118" y="36"/>
                  </a:lnTo>
                  <a:lnTo>
                    <a:pt x="133" y="45"/>
                  </a:lnTo>
                  <a:lnTo>
                    <a:pt x="134" y="130"/>
                  </a:lnTo>
                  <a:cubicBezTo>
                    <a:pt x="98" y="148"/>
                    <a:pt x="39" y="206"/>
                    <a:pt x="38" y="207"/>
                  </a:cubicBezTo>
                  <a:close/>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Freeform 916"/>
            <p:cNvSpPr>
              <a:spLocks/>
            </p:cNvSpPr>
            <p:nvPr/>
          </p:nvSpPr>
          <p:spPr bwMode="auto">
            <a:xfrm>
              <a:off x="4656138" y="6475413"/>
              <a:ext cx="66675" cy="87313"/>
            </a:xfrm>
            <a:custGeom>
              <a:avLst/>
              <a:gdLst>
                <a:gd name="T0" fmla="*/ 61 w 61"/>
                <a:gd name="T1" fmla="*/ 59 h 80"/>
                <a:gd name="T2" fmla="*/ 26 w 61"/>
                <a:gd name="T3" fmla="*/ 0 h 80"/>
                <a:gd name="T4" fmla="*/ 0 w 61"/>
                <a:gd name="T5" fmla="*/ 74 h 80"/>
                <a:gd name="T6" fmla="*/ 5 w 61"/>
                <a:gd name="T7" fmla="*/ 76 h 80"/>
                <a:gd name="T8" fmla="*/ 41 w 61"/>
                <a:gd name="T9" fmla="*/ 72 h 80"/>
                <a:gd name="T10" fmla="*/ 61 w 61"/>
                <a:gd name="T11" fmla="*/ 59 h 80"/>
              </a:gdLst>
              <a:ahLst/>
              <a:cxnLst>
                <a:cxn ang="0">
                  <a:pos x="T0" y="T1"/>
                </a:cxn>
                <a:cxn ang="0">
                  <a:pos x="T2" y="T3"/>
                </a:cxn>
                <a:cxn ang="0">
                  <a:pos x="T4" y="T5"/>
                </a:cxn>
                <a:cxn ang="0">
                  <a:pos x="T6" y="T7"/>
                </a:cxn>
                <a:cxn ang="0">
                  <a:pos x="T8" y="T9"/>
                </a:cxn>
                <a:cxn ang="0">
                  <a:pos x="T10" y="T11"/>
                </a:cxn>
              </a:cxnLst>
              <a:rect l="0" t="0" r="r" b="b"/>
              <a:pathLst>
                <a:path w="61" h="80">
                  <a:moveTo>
                    <a:pt x="61" y="59"/>
                  </a:moveTo>
                  <a:cubicBezTo>
                    <a:pt x="56" y="30"/>
                    <a:pt x="40" y="8"/>
                    <a:pt x="26" y="0"/>
                  </a:cubicBezTo>
                  <a:lnTo>
                    <a:pt x="0" y="74"/>
                  </a:lnTo>
                  <a:lnTo>
                    <a:pt x="5" y="76"/>
                  </a:lnTo>
                  <a:cubicBezTo>
                    <a:pt x="16" y="80"/>
                    <a:pt x="29" y="79"/>
                    <a:pt x="41" y="72"/>
                  </a:cubicBezTo>
                  <a:cubicBezTo>
                    <a:pt x="48" y="69"/>
                    <a:pt x="54" y="65"/>
                    <a:pt x="61" y="59"/>
                  </a:cubicBezTo>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Freeform 917"/>
            <p:cNvSpPr>
              <a:spLocks/>
            </p:cNvSpPr>
            <p:nvPr/>
          </p:nvSpPr>
          <p:spPr bwMode="auto">
            <a:xfrm>
              <a:off x="4770438" y="6345238"/>
              <a:ext cx="79375" cy="125413"/>
            </a:xfrm>
            <a:custGeom>
              <a:avLst/>
              <a:gdLst>
                <a:gd name="T0" fmla="*/ 22 w 72"/>
                <a:gd name="T1" fmla="*/ 0 h 115"/>
                <a:gd name="T2" fmla="*/ 39 w 72"/>
                <a:gd name="T3" fmla="*/ 10 h 115"/>
                <a:gd name="T4" fmla="*/ 54 w 72"/>
                <a:gd name="T5" fmla="*/ 19 h 115"/>
                <a:gd name="T6" fmla="*/ 72 w 72"/>
                <a:gd name="T7" fmla="*/ 106 h 115"/>
                <a:gd name="T8" fmla="*/ 43 w 72"/>
                <a:gd name="T9" fmla="*/ 115 h 115"/>
                <a:gd name="T10" fmla="*/ 22 w 72"/>
                <a:gd name="T11" fmla="*/ 0 h 115"/>
              </a:gdLst>
              <a:ahLst/>
              <a:cxnLst>
                <a:cxn ang="0">
                  <a:pos x="T0" y="T1"/>
                </a:cxn>
                <a:cxn ang="0">
                  <a:pos x="T2" y="T3"/>
                </a:cxn>
                <a:cxn ang="0">
                  <a:pos x="T4" y="T5"/>
                </a:cxn>
                <a:cxn ang="0">
                  <a:pos x="T6" y="T7"/>
                </a:cxn>
                <a:cxn ang="0">
                  <a:pos x="T8" y="T9"/>
                </a:cxn>
                <a:cxn ang="0">
                  <a:pos x="T10" y="T11"/>
                </a:cxn>
              </a:cxnLst>
              <a:rect l="0" t="0" r="r" b="b"/>
              <a:pathLst>
                <a:path w="72" h="115">
                  <a:moveTo>
                    <a:pt x="22" y="0"/>
                  </a:moveTo>
                  <a:lnTo>
                    <a:pt x="39" y="10"/>
                  </a:lnTo>
                  <a:lnTo>
                    <a:pt x="54" y="19"/>
                  </a:lnTo>
                  <a:lnTo>
                    <a:pt x="72" y="106"/>
                  </a:lnTo>
                  <a:lnTo>
                    <a:pt x="43" y="115"/>
                  </a:lnTo>
                  <a:cubicBezTo>
                    <a:pt x="43" y="115"/>
                    <a:pt x="0" y="18"/>
                    <a:pt x="22" y="0"/>
                  </a:cubicBezTo>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Freeform 918"/>
            <p:cNvSpPr>
              <a:spLocks/>
            </p:cNvSpPr>
            <p:nvPr/>
          </p:nvSpPr>
          <p:spPr bwMode="auto">
            <a:xfrm>
              <a:off x="4791076" y="6457950"/>
              <a:ext cx="28575" cy="53975"/>
            </a:xfrm>
            <a:custGeom>
              <a:avLst/>
              <a:gdLst>
                <a:gd name="T0" fmla="*/ 4 w 26"/>
                <a:gd name="T1" fmla="*/ 5 h 49"/>
                <a:gd name="T2" fmla="*/ 6 w 26"/>
                <a:gd name="T3" fmla="*/ 2 h 49"/>
                <a:gd name="T4" fmla="*/ 15 w 26"/>
                <a:gd name="T5" fmla="*/ 3 h 49"/>
                <a:gd name="T6" fmla="*/ 12 w 26"/>
                <a:gd name="T7" fmla="*/ 47 h 49"/>
                <a:gd name="T8" fmla="*/ 3 w 26"/>
                <a:gd name="T9" fmla="*/ 46 h 49"/>
                <a:gd name="T10" fmla="*/ 3 w 26"/>
                <a:gd name="T11" fmla="*/ 37 h 49"/>
                <a:gd name="T12" fmla="*/ 5 w 26"/>
                <a:gd name="T13" fmla="*/ 11 h 49"/>
                <a:gd name="T14" fmla="*/ 4 w 26"/>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4" y="5"/>
                  </a:moveTo>
                  <a:lnTo>
                    <a:pt x="6" y="2"/>
                  </a:lnTo>
                  <a:cubicBezTo>
                    <a:pt x="9" y="0"/>
                    <a:pt x="13" y="0"/>
                    <a:pt x="15" y="3"/>
                  </a:cubicBezTo>
                  <a:cubicBezTo>
                    <a:pt x="26" y="16"/>
                    <a:pt x="25" y="35"/>
                    <a:pt x="12" y="47"/>
                  </a:cubicBezTo>
                  <a:cubicBezTo>
                    <a:pt x="9" y="49"/>
                    <a:pt x="5" y="49"/>
                    <a:pt x="3" y="46"/>
                  </a:cubicBezTo>
                  <a:cubicBezTo>
                    <a:pt x="0" y="43"/>
                    <a:pt x="1" y="39"/>
                    <a:pt x="3" y="37"/>
                  </a:cubicBezTo>
                  <a:cubicBezTo>
                    <a:pt x="11" y="30"/>
                    <a:pt x="12" y="19"/>
                    <a:pt x="5" y="11"/>
                  </a:cubicBezTo>
                  <a:cubicBezTo>
                    <a:pt x="4" y="9"/>
                    <a:pt x="3" y="7"/>
                    <a:pt x="4" y="5"/>
                  </a:cubicBezTo>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Freeform 919"/>
            <p:cNvSpPr>
              <a:spLocks/>
            </p:cNvSpPr>
            <p:nvPr/>
          </p:nvSpPr>
          <p:spPr bwMode="auto">
            <a:xfrm>
              <a:off x="4797426" y="6462713"/>
              <a:ext cx="19050" cy="42863"/>
            </a:xfrm>
            <a:custGeom>
              <a:avLst/>
              <a:gdLst>
                <a:gd name="T0" fmla="*/ 2 w 18"/>
                <a:gd name="T1" fmla="*/ 2 h 40"/>
                <a:gd name="T2" fmla="*/ 3 w 18"/>
                <a:gd name="T3" fmla="*/ 0 h 40"/>
                <a:gd name="T4" fmla="*/ 7 w 18"/>
                <a:gd name="T5" fmla="*/ 1 h 40"/>
                <a:gd name="T6" fmla="*/ 5 w 18"/>
                <a:gd name="T7" fmla="*/ 40 h 40"/>
                <a:gd name="T8" fmla="*/ 0 w 18"/>
                <a:gd name="T9" fmla="*/ 40 h 40"/>
                <a:gd name="T10" fmla="*/ 0 w 18"/>
                <a:gd name="T11" fmla="*/ 35 h 40"/>
                <a:gd name="T12" fmla="*/ 3 w 18"/>
                <a:gd name="T13" fmla="*/ 5 h 40"/>
                <a:gd name="T14" fmla="*/ 2 w 18"/>
                <a:gd name="T15" fmla="*/ 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0">
                  <a:moveTo>
                    <a:pt x="2" y="2"/>
                  </a:moveTo>
                  <a:lnTo>
                    <a:pt x="3" y="0"/>
                  </a:lnTo>
                  <a:lnTo>
                    <a:pt x="7" y="1"/>
                  </a:lnTo>
                  <a:cubicBezTo>
                    <a:pt x="18" y="12"/>
                    <a:pt x="16" y="30"/>
                    <a:pt x="5" y="40"/>
                  </a:cubicBezTo>
                  <a:lnTo>
                    <a:pt x="0" y="40"/>
                  </a:lnTo>
                  <a:lnTo>
                    <a:pt x="0" y="35"/>
                  </a:lnTo>
                  <a:cubicBezTo>
                    <a:pt x="9" y="28"/>
                    <a:pt x="10" y="14"/>
                    <a:pt x="3" y="5"/>
                  </a:cubicBezTo>
                  <a:lnTo>
                    <a:pt x="2" y="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Freeform 920"/>
            <p:cNvSpPr>
              <a:spLocks/>
            </p:cNvSpPr>
            <p:nvPr/>
          </p:nvSpPr>
          <p:spPr bwMode="auto">
            <a:xfrm>
              <a:off x="4764088" y="6478588"/>
              <a:ext cx="26988" cy="52388"/>
            </a:xfrm>
            <a:custGeom>
              <a:avLst/>
              <a:gdLst>
                <a:gd name="T0" fmla="*/ 4 w 26"/>
                <a:gd name="T1" fmla="*/ 5 h 49"/>
                <a:gd name="T2" fmla="*/ 6 w 26"/>
                <a:gd name="T3" fmla="*/ 2 h 49"/>
                <a:gd name="T4" fmla="*/ 15 w 26"/>
                <a:gd name="T5" fmla="*/ 3 h 49"/>
                <a:gd name="T6" fmla="*/ 12 w 26"/>
                <a:gd name="T7" fmla="*/ 47 h 49"/>
                <a:gd name="T8" fmla="*/ 2 w 26"/>
                <a:gd name="T9" fmla="*/ 46 h 49"/>
                <a:gd name="T10" fmla="*/ 3 w 26"/>
                <a:gd name="T11" fmla="*/ 37 h 49"/>
                <a:gd name="T12" fmla="*/ 5 w 26"/>
                <a:gd name="T13" fmla="*/ 11 h 49"/>
                <a:gd name="T14" fmla="*/ 4 w 26"/>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4" y="5"/>
                  </a:moveTo>
                  <a:lnTo>
                    <a:pt x="6" y="2"/>
                  </a:lnTo>
                  <a:cubicBezTo>
                    <a:pt x="8" y="0"/>
                    <a:pt x="13" y="0"/>
                    <a:pt x="15" y="3"/>
                  </a:cubicBezTo>
                  <a:cubicBezTo>
                    <a:pt x="26" y="16"/>
                    <a:pt x="25" y="36"/>
                    <a:pt x="12" y="47"/>
                  </a:cubicBezTo>
                  <a:cubicBezTo>
                    <a:pt x="9" y="49"/>
                    <a:pt x="5" y="49"/>
                    <a:pt x="2" y="46"/>
                  </a:cubicBezTo>
                  <a:cubicBezTo>
                    <a:pt x="0" y="43"/>
                    <a:pt x="0" y="39"/>
                    <a:pt x="3" y="37"/>
                  </a:cubicBezTo>
                  <a:cubicBezTo>
                    <a:pt x="11" y="30"/>
                    <a:pt x="12" y="19"/>
                    <a:pt x="5" y="11"/>
                  </a:cubicBezTo>
                  <a:cubicBezTo>
                    <a:pt x="4" y="9"/>
                    <a:pt x="3" y="7"/>
                    <a:pt x="4" y="5"/>
                  </a:cubicBezTo>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Freeform 921"/>
            <p:cNvSpPr>
              <a:spLocks/>
            </p:cNvSpPr>
            <p:nvPr/>
          </p:nvSpPr>
          <p:spPr bwMode="auto">
            <a:xfrm>
              <a:off x="4768851" y="6483350"/>
              <a:ext cx="19050" cy="42863"/>
            </a:xfrm>
            <a:custGeom>
              <a:avLst/>
              <a:gdLst>
                <a:gd name="T0" fmla="*/ 2 w 17"/>
                <a:gd name="T1" fmla="*/ 2 h 40"/>
                <a:gd name="T2" fmla="*/ 3 w 17"/>
                <a:gd name="T3" fmla="*/ 0 h 40"/>
                <a:gd name="T4" fmla="*/ 7 w 17"/>
                <a:gd name="T5" fmla="*/ 1 h 40"/>
                <a:gd name="T6" fmla="*/ 4 w 17"/>
                <a:gd name="T7" fmla="*/ 40 h 40"/>
                <a:gd name="T8" fmla="*/ 0 w 17"/>
                <a:gd name="T9" fmla="*/ 40 h 40"/>
                <a:gd name="T10" fmla="*/ 0 w 17"/>
                <a:gd name="T11" fmla="*/ 35 h 40"/>
                <a:gd name="T12" fmla="*/ 3 w 17"/>
                <a:gd name="T13" fmla="*/ 5 h 40"/>
                <a:gd name="T14" fmla="*/ 2 w 17"/>
                <a:gd name="T15" fmla="*/ 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2" y="2"/>
                  </a:moveTo>
                  <a:lnTo>
                    <a:pt x="3" y="0"/>
                  </a:lnTo>
                  <a:lnTo>
                    <a:pt x="7" y="1"/>
                  </a:lnTo>
                  <a:cubicBezTo>
                    <a:pt x="17" y="13"/>
                    <a:pt x="16" y="30"/>
                    <a:pt x="4" y="40"/>
                  </a:cubicBezTo>
                  <a:lnTo>
                    <a:pt x="0" y="40"/>
                  </a:lnTo>
                  <a:lnTo>
                    <a:pt x="0" y="35"/>
                  </a:lnTo>
                  <a:cubicBezTo>
                    <a:pt x="9" y="28"/>
                    <a:pt x="10" y="14"/>
                    <a:pt x="3" y="5"/>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Freeform 922"/>
            <p:cNvSpPr>
              <a:spLocks/>
            </p:cNvSpPr>
            <p:nvPr/>
          </p:nvSpPr>
          <p:spPr bwMode="auto">
            <a:xfrm>
              <a:off x="4737101" y="6496050"/>
              <a:ext cx="26988" cy="52388"/>
            </a:xfrm>
            <a:custGeom>
              <a:avLst/>
              <a:gdLst>
                <a:gd name="T0" fmla="*/ 3 w 26"/>
                <a:gd name="T1" fmla="*/ 5 h 49"/>
                <a:gd name="T2" fmla="*/ 5 w 26"/>
                <a:gd name="T3" fmla="*/ 2 h 49"/>
                <a:gd name="T4" fmla="*/ 14 w 26"/>
                <a:gd name="T5" fmla="*/ 3 h 49"/>
                <a:gd name="T6" fmla="*/ 11 w 26"/>
                <a:gd name="T7" fmla="*/ 47 h 49"/>
                <a:gd name="T8" fmla="*/ 2 w 26"/>
                <a:gd name="T9" fmla="*/ 46 h 49"/>
                <a:gd name="T10" fmla="*/ 3 w 26"/>
                <a:gd name="T11" fmla="*/ 37 h 49"/>
                <a:gd name="T12" fmla="*/ 5 w 26"/>
                <a:gd name="T13" fmla="*/ 11 h 49"/>
                <a:gd name="T14" fmla="*/ 3 w 26"/>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9">
                  <a:moveTo>
                    <a:pt x="3" y="5"/>
                  </a:moveTo>
                  <a:lnTo>
                    <a:pt x="5" y="2"/>
                  </a:lnTo>
                  <a:cubicBezTo>
                    <a:pt x="8" y="0"/>
                    <a:pt x="12" y="0"/>
                    <a:pt x="14" y="3"/>
                  </a:cubicBezTo>
                  <a:cubicBezTo>
                    <a:pt x="26" y="16"/>
                    <a:pt x="24" y="35"/>
                    <a:pt x="11" y="47"/>
                  </a:cubicBezTo>
                  <a:cubicBezTo>
                    <a:pt x="8" y="49"/>
                    <a:pt x="4" y="49"/>
                    <a:pt x="2" y="46"/>
                  </a:cubicBezTo>
                  <a:cubicBezTo>
                    <a:pt x="0" y="43"/>
                    <a:pt x="0" y="39"/>
                    <a:pt x="3" y="37"/>
                  </a:cubicBezTo>
                  <a:cubicBezTo>
                    <a:pt x="10" y="30"/>
                    <a:pt x="11" y="19"/>
                    <a:pt x="5" y="11"/>
                  </a:cubicBezTo>
                  <a:cubicBezTo>
                    <a:pt x="3" y="9"/>
                    <a:pt x="3" y="7"/>
                    <a:pt x="3" y="5"/>
                  </a:cubicBezTo>
                  <a:close/>
                </a:path>
              </a:pathLst>
            </a:custGeom>
            <a:solidFill>
              <a:srgbClr val="C1D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Freeform 923"/>
            <p:cNvSpPr>
              <a:spLocks/>
            </p:cNvSpPr>
            <p:nvPr/>
          </p:nvSpPr>
          <p:spPr bwMode="auto">
            <a:xfrm>
              <a:off x="4741863" y="6500813"/>
              <a:ext cx="19050" cy="42863"/>
            </a:xfrm>
            <a:custGeom>
              <a:avLst/>
              <a:gdLst>
                <a:gd name="T0" fmla="*/ 1 w 17"/>
                <a:gd name="T1" fmla="*/ 2 h 40"/>
                <a:gd name="T2" fmla="*/ 2 w 17"/>
                <a:gd name="T3" fmla="*/ 0 h 40"/>
                <a:gd name="T4" fmla="*/ 7 w 17"/>
                <a:gd name="T5" fmla="*/ 1 h 40"/>
                <a:gd name="T6" fmla="*/ 4 w 17"/>
                <a:gd name="T7" fmla="*/ 40 h 40"/>
                <a:gd name="T8" fmla="*/ 0 w 17"/>
                <a:gd name="T9" fmla="*/ 40 h 40"/>
                <a:gd name="T10" fmla="*/ 0 w 17"/>
                <a:gd name="T11" fmla="*/ 35 h 40"/>
                <a:gd name="T12" fmla="*/ 2 w 17"/>
                <a:gd name="T13" fmla="*/ 5 h 40"/>
                <a:gd name="T14" fmla="*/ 1 w 17"/>
                <a:gd name="T15" fmla="*/ 2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 y="2"/>
                  </a:moveTo>
                  <a:lnTo>
                    <a:pt x="2" y="0"/>
                  </a:lnTo>
                  <a:lnTo>
                    <a:pt x="7" y="1"/>
                  </a:lnTo>
                  <a:cubicBezTo>
                    <a:pt x="17" y="12"/>
                    <a:pt x="16" y="30"/>
                    <a:pt x="4" y="40"/>
                  </a:cubicBezTo>
                  <a:lnTo>
                    <a:pt x="0" y="40"/>
                  </a:lnTo>
                  <a:lnTo>
                    <a:pt x="0" y="35"/>
                  </a:lnTo>
                  <a:cubicBezTo>
                    <a:pt x="9" y="28"/>
                    <a:pt x="10" y="14"/>
                    <a:pt x="2" y="5"/>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Freeform 924"/>
            <p:cNvSpPr>
              <a:spLocks/>
            </p:cNvSpPr>
            <p:nvPr/>
          </p:nvSpPr>
          <p:spPr bwMode="auto">
            <a:xfrm>
              <a:off x="4699001" y="6315075"/>
              <a:ext cx="79375" cy="152400"/>
            </a:xfrm>
            <a:custGeom>
              <a:avLst/>
              <a:gdLst>
                <a:gd name="T0" fmla="*/ 6 w 73"/>
                <a:gd name="T1" fmla="*/ 113 h 141"/>
                <a:gd name="T2" fmla="*/ 0 w 73"/>
                <a:gd name="T3" fmla="*/ 105 h 141"/>
                <a:gd name="T4" fmla="*/ 6 w 73"/>
                <a:gd name="T5" fmla="*/ 89 h 141"/>
                <a:gd name="T6" fmla="*/ 6 w 73"/>
                <a:gd name="T7" fmla="*/ 89 h 141"/>
                <a:gd name="T8" fmla="*/ 37 w 73"/>
                <a:gd name="T9" fmla="*/ 0 h 141"/>
                <a:gd name="T10" fmla="*/ 43 w 73"/>
                <a:gd name="T11" fmla="*/ 3 h 141"/>
                <a:gd name="T12" fmla="*/ 54 w 73"/>
                <a:gd name="T13" fmla="*/ 9 h 141"/>
                <a:gd name="T14" fmla="*/ 57 w 73"/>
                <a:gd name="T15" fmla="*/ 19 h 141"/>
                <a:gd name="T16" fmla="*/ 71 w 73"/>
                <a:gd name="T17" fmla="*/ 82 h 141"/>
                <a:gd name="T18" fmla="*/ 52 w 73"/>
                <a:gd name="T19" fmla="*/ 139 h 141"/>
                <a:gd name="T20" fmla="*/ 40 w 73"/>
                <a:gd name="T21" fmla="*/ 140 h 141"/>
                <a:gd name="T22" fmla="*/ 6 w 73"/>
                <a:gd name="T23" fmla="*/ 1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1">
                  <a:moveTo>
                    <a:pt x="6" y="113"/>
                  </a:moveTo>
                  <a:cubicBezTo>
                    <a:pt x="4" y="110"/>
                    <a:pt x="2" y="108"/>
                    <a:pt x="0" y="105"/>
                  </a:cubicBezTo>
                  <a:lnTo>
                    <a:pt x="6" y="89"/>
                  </a:lnTo>
                  <a:lnTo>
                    <a:pt x="6" y="89"/>
                  </a:lnTo>
                  <a:lnTo>
                    <a:pt x="37" y="0"/>
                  </a:lnTo>
                  <a:lnTo>
                    <a:pt x="43" y="3"/>
                  </a:lnTo>
                  <a:lnTo>
                    <a:pt x="54" y="9"/>
                  </a:lnTo>
                  <a:cubicBezTo>
                    <a:pt x="55" y="12"/>
                    <a:pt x="56" y="16"/>
                    <a:pt x="57" y="19"/>
                  </a:cubicBezTo>
                  <a:cubicBezTo>
                    <a:pt x="65" y="42"/>
                    <a:pt x="70" y="63"/>
                    <a:pt x="71" y="82"/>
                  </a:cubicBezTo>
                  <a:cubicBezTo>
                    <a:pt x="73" y="112"/>
                    <a:pt x="66" y="134"/>
                    <a:pt x="52" y="139"/>
                  </a:cubicBezTo>
                  <a:cubicBezTo>
                    <a:pt x="48" y="141"/>
                    <a:pt x="44" y="141"/>
                    <a:pt x="40" y="140"/>
                  </a:cubicBezTo>
                  <a:cubicBezTo>
                    <a:pt x="29" y="137"/>
                    <a:pt x="17" y="128"/>
                    <a:pt x="6" y="113"/>
                  </a:cubicBezTo>
                  <a:close/>
                </a:path>
              </a:pathLst>
            </a:custGeom>
            <a:solidFill>
              <a:srgbClr val="ED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Freeform 925"/>
            <p:cNvSpPr>
              <a:spLocks/>
            </p:cNvSpPr>
            <p:nvPr/>
          </p:nvSpPr>
          <p:spPr bwMode="auto">
            <a:xfrm>
              <a:off x="4794251" y="6354763"/>
              <a:ext cx="38100" cy="85725"/>
            </a:xfrm>
            <a:custGeom>
              <a:avLst/>
              <a:gdLst>
                <a:gd name="T0" fmla="*/ 21 w 36"/>
                <a:gd name="T1" fmla="*/ 9 h 80"/>
                <a:gd name="T2" fmla="*/ 2 w 36"/>
                <a:gd name="T3" fmla="*/ 0 h 80"/>
                <a:gd name="T4" fmla="*/ 8 w 36"/>
                <a:gd name="T5" fmla="*/ 44 h 80"/>
                <a:gd name="T6" fmla="*/ 20 w 36"/>
                <a:gd name="T7" fmla="*/ 80 h 80"/>
                <a:gd name="T8" fmla="*/ 36 w 36"/>
                <a:gd name="T9" fmla="*/ 77 h 80"/>
                <a:gd name="T10" fmla="*/ 21 w 36"/>
                <a:gd name="T11" fmla="*/ 9 h 80"/>
              </a:gdLst>
              <a:ahLst/>
              <a:cxnLst>
                <a:cxn ang="0">
                  <a:pos x="T0" y="T1"/>
                </a:cxn>
                <a:cxn ang="0">
                  <a:pos x="T2" y="T3"/>
                </a:cxn>
                <a:cxn ang="0">
                  <a:pos x="T4" y="T5"/>
                </a:cxn>
                <a:cxn ang="0">
                  <a:pos x="T6" y="T7"/>
                </a:cxn>
                <a:cxn ang="0">
                  <a:pos x="T8" y="T9"/>
                </a:cxn>
                <a:cxn ang="0">
                  <a:pos x="T10" y="T11"/>
                </a:cxn>
              </a:cxnLst>
              <a:rect l="0" t="0" r="r" b="b"/>
              <a:pathLst>
                <a:path w="36" h="80">
                  <a:moveTo>
                    <a:pt x="21" y="9"/>
                  </a:moveTo>
                  <a:lnTo>
                    <a:pt x="2" y="0"/>
                  </a:lnTo>
                  <a:cubicBezTo>
                    <a:pt x="2" y="0"/>
                    <a:pt x="0" y="18"/>
                    <a:pt x="8" y="44"/>
                  </a:cubicBezTo>
                  <a:cubicBezTo>
                    <a:pt x="15" y="70"/>
                    <a:pt x="20" y="80"/>
                    <a:pt x="20" y="80"/>
                  </a:cubicBezTo>
                  <a:lnTo>
                    <a:pt x="36" y="77"/>
                  </a:lnTo>
                  <a:lnTo>
                    <a:pt x="21" y="9"/>
                  </a:lnTo>
                  <a:close/>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Freeform 926"/>
            <p:cNvSpPr>
              <a:spLocks/>
            </p:cNvSpPr>
            <p:nvPr/>
          </p:nvSpPr>
          <p:spPr bwMode="auto">
            <a:xfrm>
              <a:off x="4794251" y="6427788"/>
              <a:ext cx="1588" cy="3175"/>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2" y="3"/>
                    <a:pt x="1" y="2"/>
                    <a:pt x="0" y="0"/>
                  </a:cubicBezTo>
                  <a:cubicBezTo>
                    <a:pt x="1" y="2"/>
                    <a:pt x="2" y="3"/>
                    <a:pt x="2" y="3"/>
                  </a:cubicBezTo>
                  <a:close/>
                </a:path>
              </a:pathLst>
            </a:custGeom>
            <a:solidFill>
              <a:srgbClr val="F7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Freeform 927"/>
            <p:cNvSpPr>
              <a:spLocks/>
            </p:cNvSpPr>
            <p:nvPr/>
          </p:nvSpPr>
          <p:spPr bwMode="auto">
            <a:xfrm>
              <a:off x="4679951" y="6318250"/>
              <a:ext cx="96838" cy="196850"/>
            </a:xfrm>
            <a:custGeom>
              <a:avLst/>
              <a:gdLst>
                <a:gd name="T0" fmla="*/ 0 w 90"/>
                <a:gd name="T1" fmla="*/ 181 h 182"/>
                <a:gd name="T2" fmla="*/ 62 w 90"/>
                <a:gd name="T3" fmla="*/ 0 h 182"/>
                <a:gd name="T4" fmla="*/ 73 w 90"/>
                <a:gd name="T5" fmla="*/ 6 h 182"/>
                <a:gd name="T6" fmla="*/ 76 w 90"/>
                <a:gd name="T7" fmla="*/ 16 h 182"/>
                <a:gd name="T8" fmla="*/ 90 w 90"/>
                <a:gd name="T9" fmla="*/ 79 h 182"/>
                <a:gd name="T10" fmla="*/ 61 w 90"/>
                <a:gd name="T11" fmla="*/ 75 h 182"/>
                <a:gd name="T12" fmla="*/ 73 w 90"/>
                <a:gd name="T13" fmla="*/ 124 h 182"/>
                <a:gd name="T14" fmla="*/ 59 w 90"/>
                <a:gd name="T15" fmla="*/ 137 h 182"/>
                <a:gd name="T16" fmla="*/ 48 w 90"/>
                <a:gd name="T17" fmla="*/ 147 h 182"/>
                <a:gd name="T18" fmla="*/ 19 w 90"/>
                <a:gd name="T19" fmla="*/ 173 h 182"/>
                <a:gd name="T20" fmla="*/ 0 w 90"/>
                <a:gd name="T21" fmla="*/ 18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82">
                  <a:moveTo>
                    <a:pt x="0" y="181"/>
                  </a:moveTo>
                  <a:lnTo>
                    <a:pt x="62" y="0"/>
                  </a:lnTo>
                  <a:lnTo>
                    <a:pt x="73" y="6"/>
                  </a:lnTo>
                  <a:cubicBezTo>
                    <a:pt x="74" y="9"/>
                    <a:pt x="75" y="13"/>
                    <a:pt x="76" y="16"/>
                  </a:cubicBezTo>
                  <a:cubicBezTo>
                    <a:pt x="84" y="39"/>
                    <a:pt x="89" y="60"/>
                    <a:pt x="90" y="79"/>
                  </a:cubicBezTo>
                  <a:cubicBezTo>
                    <a:pt x="80" y="70"/>
                    <a:pt x="69" y="65"/>
                    <a:pt x="61" y="75"/>
                  </a:cubicBezTo>
                  <a:cubicBezTo>
                    <a:pt x="41" y="97"/>
                    <a:pt x="73" y="124"/>
                    <a:pt x="73" y="124"/>
                  </a:cubicBezTo>
                  <a:cubicBezTo>
                    <a:pt x="73" y="124"/>
                    <a:pt x="67" y="129"/>
                    <a:pt x="59" y="137"/>
                  </a:cubicBezTo>
                  <a:cubicBezTo>
                    <a:pt x="55" y="140"/>
                    <a:pt x="52" y="144"/>
                    <a:pt x="48" y="147"/>
                  </a:cubicBezTo>
                  <a:cubicBezTo>
                    <a:pt x="36" y="160"/>
                    <a:pt x="26" y="168"/>
                    <a:pt x="19" y="173"/>
                  </a:cubicBezTo>
                  <a:cubicBezTo>
                    <a:pt x="6" y="182"/>
                    <a:pt x="0" y="181"/>
                    <a:pt x="0" y="181"/>
                  </a:cubicBezTo>
                </a:path>
              </a:pathLst>
            </a:custGeom>
            <a:solidFill>
              <a:srgbClr val="ED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Freeform 928"/>
            <p:cNvSpPr>
              <a:spLocks/>
            </p:cNvSpPr>
            <p:nvPr/>
          </p:nvSpPr>
          <p:spPr bwMode="auto">
            <a:xfrm>
              <a:off x="4645026" y="6310313"/>
              <a:ext cx="104775" cy="257175"/>
            </a:xfrm>
            <a:custGeom>
              <a:avLst/>
              <a:gdLst>
                <a:gd name="T0" fmla="*/ 2 w 97"/>
                <a:gd name="T1" fmla="*/ 224 h 238"/>
                <a:gd name="T2" fmla="*/ 77 w 97"/>
                <a:gd name="T3" fmla="*/ 7 h 238"/>
                <a:gd name="T4" fmla="*/ 89 w 97"/>
                <a:gd name="T5" fmla="*/ 1 h 238"/>
                <a:gd name="T6" fmla="*/ 95 w 97"/>
                <a:gd name="T7" fmla="*/ 14 h 238"/>
                <a:gd name="T8" fmla="*/ 20 w 97"/>
                <a:gd name="T9" fmla="*/ 230 h 238"/>
                <a:gd name="T10" fmla="*/ 8 w 97"/>
                <a:gd name="T11" fmla="*/ 236 h 238"/>
                <a:gd name="T12" fmla="*/ 2 w 97"/>
                <a:gd name="T13" fmla="*/ 224 h 238"/>
              </a:gdLst>
              <a:ahLst/>
              <a:cxnLst>
                <a:cxn ang="0">
                  <a:pos x="T0" y="T1"/>
                </a:cxn>
                <a:cxn ang="0">
                  <a:pos x="T2" y="T3"/>
                </a:cxn>
                <a:cxn ang="0">
                  <a:pos x="T4" y="T5"/>
                </a:cxn>
                <a:cxn ang="0">
                  <a:pos x="T6" y="T7"/>
                </a:cxn>
                <a:cxn ang="0">
                  <a:pos x="T8" y="T9"/>
                </a:cxn>
                <a:cxn ang="0">
                  <a:pos x="T10" y="T11"/>
                </a:cxn>
                <a:cxn ang="0">
                  <a:pos x="T12" y="T13"/>
                </a:cxn>
              </a:cxnLst>
              <a:rect l="0" t="0" r="r" b="b"/>
              <a:pathLst>
                <a:path w="97" h="238">
                  <a:moveTo>
                    <a:pt x="2" y="224"/>
                  </a:moveTo>
                  <a:lnTo>
                    <a:pt x="77" y="7"/>
                  </a:lnTo>
                  <a:cubicBezTo>
                    <a:pt x="78" y="2"/>
                    <a:pt x="84" y="0"/>
                    <a:pt x="89" y="1"/>
                  </a:cubicBezTo>
                  <a:cubicBezTo>
                    <a:pt x="94" y="3"/>
                    <a:pt x="97" y="9"/>
                    <a:pt x="95" y="14"/>
                  </a:cubicBezTo>
                  <a:lnTo>
                    <a:pt x="20" y="230"/>
                  </a:lnTo>
                  <a:cubicBezTo>
                    <a:pt x="19" y="236"/>
                    <a:pt x="13" y="238"/>
                    <a:pt x="8" y="236"/>
                  </a:cubicBezTo>
                  <a:cubicBezTo>
                    <a:pt x="3" y="235"/>
                    <a:pt x="0" y="229"/>
                    <a:pt x="2" y="224"/>
                  </a:cubicBezTo>
                  <a:close/>
                </a:path>
              </a:pathLst>
            </a:custGeom>
            <a:solidFill>
              <a:srgbClr val="BCC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Freeform 929"/>
            <p:cNvSpPr>
              <a:spLocks/>
            </p:cNvSpPr>
            <p:nvPr/>
          </p:nvSpPr>
          <p:spPr bwMode="auto">
            <a:xfrm>
              <a:off x="5221288" y="5773738"/>
              <a:ext cx="252413" cy="495300"/>
            </a:xfrm>
            <a:custGeom>
              <a:avLst/>
              <a:gdLst>
                <a:gd name="T0" fmla="*/ 126 w 159"/>
                <a:gd name="T1" fmla="*/ 312 h 312"/>
                <a:gd name="T2" fmla="*/ 0 w 159"/>
                <a:gd name="T3" fmla="*/ 284 h 312"/>
                <a:gd name="T4" fmla="*/ 63 w 159"/>
                <a:gd name="T5" fmla="*/ 46 h 312"/>
                <a:gd name="T6" fmla="*/ 123 w 159"/>
                <a:gd name="T7" fmla="*/ 0 h 312"/>
                <a:gd name="T8" fmla="*/ 159 w 159"/>
                <a:gd name="T9" fmla="*/ 82 h 312"/>
                <a:gd name="T10" fmla="*/ 126 w 159"/>
                <a:gd name="T11" fmla="*/ 312 h 312"/>
              </a:gdLst>
              <a:ahLst/>
              <a:cxnLst>
                <a:cxn ang="0">
                  <a:pos x="T0" y="T1"/>
                </a:cxn>
                <a:cxn ang="0">
                  <a:pos x="T2" y="T3"/>
                </a:cxn>
                <a:cxn ang="0">
                  <a:pos x="T4" y="T5"/>
                </a:cxn>
                <a:cxn ang="0">
                  <a:pos x="T6" y="T7"/>
                </a:cxn>
                <a:cxn ang="0">
                  <a:pos x="T8" y="T9"/>
                </a:cxn>
                <a:cxn ang="0">
                  <a:pos x="T10" y="T11"/>
                </a:cxn>
              </a:cxnLst>
              <a:rect l="0" t="0" r="r" b="b"/>
              <a:pathLst>
                <a:path w="159" h="312">
                  <a:moveTo>
                    <a:pt x="126" y="312"/>
                  </a:moveTo>
                  <a:lnTo>
                    <a:pt x="0" y="284"/>
                  </a:lnTo>
                  <a:lnTo>
                    <a:pt x="63" y="46"/>
                  </a:lnTo>
                  <a:lnTo>
                    <a:pt x="123" y="0"/>
                  </a:lnTo>
                  <a:lnTo>
                    <a:pt x="159" y="82"/>
                  </a:lnTo>
                  <a:lnTo>
                    <a:pt x="126" y="312"/>
                  </a:lnTo>
                  <a:close/>
                </a:path>
              </a:pathLst>
            </a:custGeom>
            <a:solidFill>
              <a:srgbClr val="E3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Freeform 930"/>
            <p:cNvSpPr>
              <a:spLocks/>
            </p:cNvSpPr>
            <p:nvPr/>
          </p:nvSpPr>
          <p:spPr bwMode="auto">
            <a:xfrm>
              <a:off x="5221288" y="5832475"/>
              <a:ext cx="206375" cy="420688"/>
            </a:xfrm>
            <a:custGeom>
              <a:avLst/>
              <a:gdLst>
                <a:gd name="T0" fmla="*/ 85 w 130"/>
                <a:gd name="T1" fmla="*/ 265 h 265"/>
                <a:gd name="T2" fmla="*/ 0 w 130"/>
                <a:gd name="T3" fmla="*/ 247 h 265"/>
                <a:gd name="T4" fmla="*/ 45 w 130"/>
                <a:gd name="T5" fmla="*/ 0 h 265"/>
                <a:gd name="T6" fmla="*/ 130 w 130"/>
                <a:gd name="T7" fmla="*/ 19 h 265"/>
                <a:gd name="T8" fmla="*/ 85 w 130"/>
                <a:gd name="T9" fmla="*/ 265 h 265"/>
              </a:gdLst>
              <a:ahLst/>
              <a:cxnLst>
                <a:cxn ang="0">
                  <a:pos x="T0" y="T1"/>
                </a:cxn>
                <a:cxn ang="0">
                  <a:pos x="T2" y="T3"/>
                </a:cxn>
                <a:cxn ang="0">
                  <a:pos x="T4" y="T5"/>
                </a:cxn>
                <a:cxn ang="0">
                  <a:pos x="T6" y="T7"/>
                </a:cxn>
                <a:cxn ang="0">
                  <a:pos x="T8" y="T9"/>
                </a:cxn>
              </a:cxnLst>
              <a:rect l="0" t="0" r="r" b="b"/>
              <a:pathLst>
                <a:path w="130" h="265">
                  <a:moveTo>
                    <a:pt x="85" y="265"/>
                  </a:moveTo>
                  <a:lnTo>
                    <a:pt x="0" y="247"/>
                  </a:lnTo>
                  <a:lnTo>
                    <a:pt x="45" y="0"/>
                  </a:lnTo>
                  <a:lnTo>
                    <a:pt x="130" y="19"/>
                  </a:lnTo>
                  <a:lnTo>
                    <a:pt x="85" y="265"/>
                  </a:ln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Freeform 931"/>
            <p:cNvSpPr>
              <a:spLocks/>
            </p:cNvSpPr>
            <p:nvPr/>
          </p:nvSpPr>
          <p:spPr bwMode="auto">
            <a:xfrm>
              <a:off x="5516563" y="6180138"/>
              <a:ext cx="257175" cy="501650"/>
            </a:xfrm>
            <a:custGeom>
              <a:avLst/>
              <a:gdLst>
                <a:gd name="T0" fmla="*/ 105 w 238"/>
                <a:gd name="T1" fmla="*/ 16 h 462"/>
                <a:gd name="T2" fmla="*/ 238 w 238"/>
                <a:gd name="T3" fmla="*/ 444 h 462"/>
                <a:gd name="T4" fmla="*/ 187 w 238"/>
                <a:gd name="T5" fmla="*/ 458 h 462"/>
                <a:gd name="T6" fmla="*/ 17 w 238"/>
                <a:gd name="T7" fmla="*/ 112 h 462"/>
                <a:gd name="T8" fmla="*/ 105 w 238"/>
                <a:gd name="T9" fmla="*/ 16 h 462"/>
              </a:gdLst>
              <a:ahLst/>
              <a:cxnLst>
                <a:cxn ang="0">
                  <a:pos x="T0" y="T1"/>
                </a:cxn>
                <a:cxn ang="0">
                  <a:pos x="T2" y="T3"/>
                </a:cxn>
                <a:cxn ang="0">
                  <a:pos x="T4" y="T5"/>
                </a:cxn>
                <a:cxn ang="0">
                  <a:pos x="T6" y="T7"/>
                </a:cxn>
                <a:cxn ang="0">
                  <a:pos x="T8" y="T9"/>
                </a:cxn>
              </a:cxnLst>
              <a:rect l="0" t="0" r="r" b="b"/>
              <a:pathLst>
                <a:path w="238" h="462">
                  <a:moveTo>
                    <a:pt x="105" y="16"/>
                  </a:moveTo>
                  <a:cubicBezTo>
                    <a:pt x="124" y="31"/>
                    <a:pt x="216" y="405"/>
                    <a:pt x="238" y="444"/>
                  </a:cubicBezTo>
                  <a:cubicBezTo>
                    <a:pt x="206" y="462"/>
                    <a:pt x="187" y="458"/>
                    <a:pt x="187" y="458"/>
                  </a:cubicBezTo>
                  <a:cubicBezTo>
                    <a:pt x="187" y="458"/>
                    <a:pt x="0" y="223"/>
                    <a:pt x="17" y="112"/>
                  </a:cubicBezTo>
                  <a:cubicBezTo>
                    <a:pt x="32" y="12"/>
                    <a:pt x="86" y="0"/>
                    <a:pt x="105" y="16"/>
                  </a:cubicBez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Freeform 932"/>
            <p:cNvSpPr>
              <a:spLocks/>
            </p:cNvSpPr>
            <p:nvPr/>
          </p:nvSpPr>
          <p:spPr bwMode="auto">
            <a:xfrm>
              <a:off x="5308601" y="5981700"/>
              <a:ext cx="322263" cy="319088"/>
            </a:xfrm>
            <a:custGeom>
              <a:avLst/>
              <a:gdLst>
                <a:gd name="T0" fmla="*/ 203 w 203"/>
                <a:gd name="T1" fmla="*/ 136 h 201"/>
                <a:gd name="T2" fmla="*/ 84 w 203"/>
                <a:gd name="T3" fmla="*/ 0 h 201"/>
                <a:gd name="T4" fmla="*/ 0 w 203"/>
                <a:gd name="T5" fmla="*/ 82 h 201"/>
                <a:gd name="T6" fmla="*/ 155 w 203"/>
                <a:gd name="T7" fmla="*/ 201 h 201"/>
                <a:gd name="T8" fmla="*/ 203 w 203"/>
                <a:gd name="T9" fmla="*/ 136 h 201"/>
              </a:gdLst>
              <a:ahLst/>
              <a:cxnLst>
                <a:cxn ang="0">
                  <a:pos x="T0" y="T1"/>
                </a:cxn>
                <a:cxn ang="0">
                  <a:pos x="T2" y="T3"/>
                </a:cxn>
                <a:cxn ang="0">
                  <a:pos x="T4" y="T5"/>
                </a:cxn>
                <a:cxn ang="0">
                  <a:pos x="T6" y="T7"/>
                </a:cxn>
                <a:cxn ang="0">
                  <a:pos x="T8" y="T9"/>
                </a:cxn>
              </a:cxnLst>
              <a:rect l="0" t="0" r="r" b="b"/>
              <a:pathLst>
                <a:path w="203" h="201">
                  <a:moveTo>
                    <a:pt x="203" y="136"/>
                  </a:moveTo>
                  <a:lnTo>
                    <a:pt x="84" y="0"/>
                  </a:lnTo>
                  <a:lnTo>
                    <a:pt x="0" y="82"/>
                  </a:lnTo>
                  <a:lnTo>
                    <a:pt x="155" y="201"/>
                  </a:lnTo>
                  <a:lnTo>
                    <a:pt x="203" y="136"/>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Freeform 933"/>
            <p:cNvSpPr>
              <a:spLocks/>
            </p:cNvSpPr>
            <p:nvPr/>
          </p:nvSpPr>
          <p:spPr bwMode="auto">
            <a:xfrm>
              <a:off x="5680076" y="6613525"/>
              <a:ext cx="104775" cy="114300"/>
            </a:xfrm>
            <a:custGeom>
              <a:avLst/>
              <a:gdLst>
                <a:gd name="T0" fmla="*/ 0 w 66"/>
                <a:gd name="T1" fmla="*/ 22 h 72"/>
                <a:gd name="T2" fmla="*/ 54 w 66"/>
                <a:gd name="T3" fmla="*/ 0 h 72"/>
                <a:gd name="T4" fmla="*/ 66 w 66"/>
                <a:gd name="T5" fmla="*/ 36 h 72"/>
                <a:gd name="T6" fmla="*/ 47 w 66"/>
                <a:gd name="T7" fmla="*/ 72 h 72"/>
                <a:gd name="T8" fmla="*/ 16 w 66"/>
                <a:gd name="T9" fmla="*/ 51 h 72"/>
                <a:gd name="T10" fmla="*/ 0 w 66"/>
                <a:gd name="T11" fmla="*/ 22 h 72"/>
              </a:gdLst>
              <a:ahLst/>
              <a:cxnLst>
                <a:cxn ang="0">
                  <a:pos x="T0" y="T1"/>
                </a:cxn>
                <a:cxn ang="0">
                  <a:pos x="T2" y="T3"/>
                </a:cxn>
                <a:cxn ang="0">
                  <a:pos x="T4" y="T5"/>
                </a:cxn>
                <a:cxn ang="0">
                  <a:pos x="T6" y="T7"/>
                </a:cxn>
                <a:cxn ang="0">
                  <a:pos x="T8" y="T9"/>
                </a:cxn>
                <a:cxn ang="0">
                  <a:pos x="T10" y="T11"/>
                </a:cxn>
              </a:cxnLst>
              <a:rect l="0" t="0" r="r" b="b"/>
              <a:pathLst>
                <a:path w="66" h="72">
                  <a:moveTo>
                    <a:pt x="0" y="22"/>
                  </a:moveTo>
                  <a:lnTo>
                    <a:pt x="54" y="0"/>
                  </a:lnTo>
                  <a:lnTo>
                    <a:pt x="66" y="36"/>
                  </a:lnTo>
                  <a:lnTo>
                    <a:pt x="47" y="72"/>
                  </a:lnTo>
                  <a:lnTo>
                    <a:pt x="16" y="51"/>
                  </a:lnTo>
                  <a:lnTo>
                    <a:pt x="0" y="22"/>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Freeform 934"/>
            <p:cNvSpPr>
              <a:spLocks/>
            </p:cNvSpPr>
            <p:nvPr/>
          </p:nvSpPr>
          <p:spPr bwMode="auto">
            <a:xfrm>
              <a:off x="5202238" y="5815013"/>
              <a:ext cx="412750" cy="436563"/>
            </a:xfrm>
            <a:custGeom>
              <a:avLst/>
              <a:gdLst>
                <a:gd name="T0" fmla="*/ 117 w 381"/>
                <a:gd name="T1" fmla="*/ 0 h 403"/>
                <a:gd name="T2" fmla="*/ 15 w 381"/>
                <a:gd name="T3" fmla="*/ 31 h 403"/>
                <a:gd name="T4" fmla="*/ 0 w 381"/>
                <a:gd name="T5" fmla="*/ 41 h 403"/>
                <a:gd name="T6" fmla="*/ 59 w 381"/>
                <a:gd name="T7" fmla="*/ 231 h 403"/>
                <a:gd name="T8" fmla="*/ 230 w 381"/>
                <a:gd name="T9" fmla="*/ 403 h 403"/>
                <a:gd name="T10" fmla="*/ 336 w 381"/>
                <a:gd name="T11" fmla="*/ 328 h 403"/>
                <a:gd name="T12" fmla="*/ 381 w 381"/>
                <a:gd name="T13" fmla="*/ 285 h 403"/>
                <a:gd name="T14" fmla="*/ 117 w 381"/>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03">
                  <a:moveTo>
                    <a:pt x="117" y="0"/>
                  </a:moveTo>
                  <a:lnTo>
                    <a:pt x="15" y="31"/>
                  </a:lnTo>
                  <a:lnTo>
                    <a:pt x="0" y="41"/>
                  </a:lnTo>
                  <a:cubicBezTo>
                    <a:pt x="19" y="105"/>
                    <a:pt x="41" y="167"/>
                    <a:pt x="59" y="231"/>
                  </a:cubicBezTo>
                  <a:lnTo>
                    <a:pt x="230" y="403"/>
                  </a:lnTo>
                  <a:lnTo>
                    <a:pt x="336" y="328"/>
                  </a:lnTo>
                  <a:lnTo>
                    <a:pt x="381" y="285"/>
                  </a:lnTo>
                  <a:lnTo>
                    <a:pt x="117" y="0"/>
                  </a:ln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Freeform 935"/>
            <p:cNvSpPr>
              <a:spLocks/>
            </p:cNvSpPr>
            <p:nvPr/>
          </p:nvSpPr>
          <p:spPr bwMode="auto">
            <a:xfrm>
              <a:off x="5160963" y="5815013"/>
              <a:ext cx="404813" cy="474663"/>
            </a:xfrm>
            <a:custGeom>
              <a:avLst/>
              <a:gdLst>
                <a:gd name="T0" fmla="*/ 375 w 375"/>
                <a:gd name="T1" fmla="*/ 327 h 437"/>
                <a:gd name="T2" fmla="*/ 259 w 375"/>
                <a:gd name="T3" fmla="*/ 437 h 437"/>
                <a:gd name="T4" fmla="*/ 45 w 375"/>
                <a:gd name="T5" fmla="*/ 172 h 437"/>
                <a:gd name="T6" fmla="*/ 35 w 375"/>
                <a:gd name="T7" fmla="*/ 151 h 437"/>
                <a:gd name="T8" fmla="*/ 9 w 375"/>
                <a:gd name="T9" fmla="*/ 67 h 437"/>
                <a:gd name="T10" fmla="*/ 8 w 375"/>
                <a:gd name="T11" fmla="*/ 63 h 437"/>
                <a:gd name="T12" fmla="*/ 7 w 375"/>
                <a:gd name="T13" fmla="*/ 2 h 437"/>
                <a:gd name="T14" fmla="*/ 39 w 375"/>
                <a:gd name="T15" fmla="*/ 15 h 437"/>
                <a:gd name="T16" fmla="*/ 74 w 375"/>
                <a:gd name="T17" fmla="*/ 32 h 437"/>
                <a:gd name="T18" fmla="*/ 375 w 375"/>
                <a:gd name="T19" fmla="*/ 32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437">
                  <a:moveTo>
                    <a:pt x="375" y="327"/>
                  </a:moveTo>
                  <a:lnTo>
                    <a:pt x="259" y="437"/>
                  </a:lnTo>
                  <a:cubicBezTo>
                    <a:pt x="198" y="379"/>
                    <a:pt x="85" y="246"/>
                    <a:pt x="45" y="172"/>
                  </a:cubicBezTo>
                  <a:cubicBezTo>
                    <a:pt x="42" y="165"/>
                    <a:pt x="38" y="158"/>
                    <a:pt x="35" y="151"/>
                  </a:cubicBezTo>
                  <a:cubicBezTo>
                    <a:pt x="24" y="125"/>
                    <a:pt x="15" y="95"/>
                    <a:pt x="9" y="67"/>
                  </a:cubicBezTo>
                  <a:cubicBezTo>
                    <a:pt x="8" y="66"/>
                    <a:pt x="8" y="65"/>
                    <a:pt x="8" y="63"/>
                  </a:cubicBezTo>
                  <a:cubicBezTo>
                    <a:pt x="5" y="47"/>
                    <a:pt x="0" y="11"/>
                    <a:pt x="7" y="2"/>
                  </a:cubicBezTo>
                  <a:cubicBezTo>
                    <a:pt x="8" y="0"/>
                    <a:pt x="39" y="15"/>
                    <a:pt x="39" y="15"/>
                  </a:cubicBezTo>
                  <a:cubicBezTo>
                    <a:pt x="39" y="16"/>
                    <a:pt x="64" y="23"/>
                    <a:pt x="74" y="32"/>
                  </a:cubicBezTo>
                  <a:cubicBezTo>
                    <a:pt x="130" y="86"/>
                    <a:pt x="375" y="327"/>
                    <a:pt x="375" y="327"/>
                  </a:cubicBezTo>
                </a:path>
              </a:pathLst>
            </a:custGeom>
            <a:solidFill>
              <a:srgbClr val="F46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1" name="Freeform 936"/>
            <p:cNvSpPr>
              <a:spLocks/>
            </p:cNvSpPr>
            <p:nvPr/>
          </p:nvSpPr>
          <p:spPr bwMode="auto">
            <a:xfrm>
              <a:off x="5767388" y="6630988"/>
              <a:ext cx="63500" cy="61913"/>
            </a:xfrm>
            <a:custGeom>
              <a:avLst/>
              <a:gdLst>
                <a:gd name="T0" fmla="*/ 41 w 58"/>
                <a:gd name="T1" fmla="*/ 16 h 58"/>
                <a:gd name="T2" fmla="*/ 51 w 58"/>
                <a:gd name="T3" fmla="*/ 51 h 58"/>
                <a:gd name="T4" fmla="*/ 16 w 58"/>
                <a:gd name="T5" fmla="*/ 41 h 58"/>
                <a:gd name="T6" fmla="*/ 7 w 58"/>
                <a:gd name="T7" fmla="*/ 7 h 58"/>
                <a:gd name="T8" fmla="*/ 41 w 58"/>
                <a:gd name="T9" fmla="*/ 16 h 58"/>
              </a:gdLst>
              <a:ahLst/>
              <a:cxnLst>
                <a:cxn ang="0">
                  <a:pos x="T0" y="T1"/>
                </a:cxn>
                <a:cxn ang="0">
                  <a:pos x="T2" y="T3"/>
                </a:cxn>
                <a:cxn ang="0">
                  <a:pos x="T4" y="T5"/>
                </a:cxn>
                <a:cxn ang="0">
                  <a:pos x="T6" y="T7"/>
                </a:cxn>
                <a:cxn ang="0">
                  <a:pos x="T8" y="T9"/>
                </a:cxn>
              </a:cxnLst>
              <a:rect l="0" t="0" r="r" b="b"/>
              <a:pathLst>
                <a:path w="58" h="58">
                  <a:moveTo>
                    <a:pt x="41" y="16"/>
                  </a:moveTo>
                  <a:cubicBezTo>
                    <a:pt x="53" y="29"/>
                    <a:pt x="58" y="44"/>
                    <a:pt x="51" y="51"/>
                  </a:cubicBezTo>
                  <a:cubicBezTo>
                    <a:pt x="44" y="58"/>
                    <a:pt x="28" y="54"/>
                    <a:pt x="16" y="41"/>
                  </a:cubicBezTo>
                  <a:cubicBezTo>
                    <a:pt x="4" y="29"/>
                    <a:pt x="0" y="13"/>
                    <a:pt x="7" y="7"/>
                  </a:cubicBezTo>
                  <a:cubicBezTo>
                    <a:pt x="14" y="0"/>
                    <a:pt x="29" y="4"/>
                    <a:pt x="41" y="16"/>
                  </a:cubicBezTo>
                  <a:close/>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2" name="Freeform 937"/>
            <p:cNvSpPr>
              <a:spLocks/>
            </p:cNvSpPr>
            <p:nvPr/>
          </p:nvSpPr>
          <p:spPr bwMode="auto">
            <a:xfrm>
              <a:off x="5735638" y="6648450"/>
              <a:ext cx="201613" cy="158750"/>
            </a:xfrm>
            <a:custGeom>
              <a:avLst/>
              <a:gdLst>
                <a:gd name="T0" fmla="*/ 114 w 127"/>
                <a:gd name="T1" fmla="*/ 30 h 100"/>
                <a:gd name="T2" fmla="*/ 127 w 127"/>
                <a:gd name="T3" fmla="*/ 25 h 100"/>
                <a:gd name="T4" fmla="*/ 49 w 127"/>
                <a:gd name="T5" fmla="*/ 0 h 100"/>
                <a:gd name="T6" fmla="*/ 0 w 127"/>
                <a:gd name="T7" fmla="*/ 36 h 100"/>
                <a:gd name="T8" fmla="*/ 1 w 127"/>
                <a:gd name="T9" fmla="*/ 48 h 100"/>
                <a:gd name="T10" fmla="*/ 2 w 127"/>
                <a:gd name="T11" fmla="*/ 62 h 100"/>
                <a:gd name="T12" fmla="*/ 6 w 127"/>
                <a:gd name="T13" fmla="*/ 100 h 100"/>
                <a:gd name="T14" fmla="*/ 69 w 127"/>
                <a:gd name="T15" fmla="*/ 81 h 100"/>
                <a:gd name="T16" fmla="*/ 69 w 127"/>
                <a:gd name="T17" fmla="*/ 81 h 100"/>
                <a:gd name="T18" fmla="*/ 114 w 127"/>
                <a:gd name="T19" fmla="*/ 3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00">
                  <a:moveTo>
                    <a:pt x="114" y="30"/>
                  </a:moveTo>
                  <a:lnTo>
                    <a:pt x="127" y="25"/>
                  </a:lnTo>
                  <a:lnTo>
                    <a:pt x="49" y="0"/>
                  </a:lnTo>
                  <a:lnTo>
                    <a:pt x="0" y="36"/>
                  </a:lnTo>
                  <a:lnTo>
                    <a:pt x="1" y="48"/>
                  </a:lnTo>
                  <a:lnTo>
                    <a:pt x="2" y="62"/>
                  </a:lnTo>
                  <a:lnTo>
                    <a:pt x="6" y="100"/>
                  </a:lnTo>
                  <a:lnTo>
                    <a:pt x="69" y="81"/>
                  </a:lnTo>
                  <a:lnTo>
                    <a:pt x="69" y="81"/>
                  </a:lnTo>
                  <a:lnTo>
                    <a:pt x="114" y="3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3" name="Freeform 938"/>
            <p:cNvSpPr>
              <a:spLocks/>
            </p:cNvSpPr>
            <p:nvPr/>
          </p:nvSpPr>
          <p:spPr bwMode="auto">
            <a:xfrm>
              <a:off x="5911851" y="6684963"/>
              <a:ext cx="84138" cy="73025"/>
            </a:xfrm>
            <a:custGeom>
              <a:avLst/>
              <a:gdLst>
                <a:gd name="T0" fmla="*/ 29 w 78"/>
                <a:gd name="T1" fmla="*/ 3 h 67"/>
                <a:gd name="T2" fmla="*/ 4 w 78"/>
                <a:gd name="T3" fmla="*/ 10 h 67"/>
                <a:gd name="T4" fmla="*/ 0 w 78"/>
                <a:gd name="T5" fmla="*/ 67 h 67"/>
                <a:gd name="T6" fmla="*/ 78 w 78"/>
                <a:gd name="T7" fmla="*/ 44 h 67"/>
                <a:gd name="T8" fmla="*/ 77 w 78"/>
                <a:gd name="T9" fmla="*/ 40 h 67"/>
                <a:gd name="T10" fmla="*/ 52 w 78"/>
                <a:gd name="T11" fmla="*/ 11 h 67"/>
                <a:gd name="T12" fmla="*/ 29 w 78"/>
                <a:gd name="T13" fmla="*/ 3 h 67"/>
              </a:gdLst>
              <a:ahLst/>
              <a:cxnLst>
                <a:cxn ang="0">
                  <a:pos x="T0" y="T1"/>
                </a:cxn>
                <a:cxn ang="0">
                  <a:pos x="T2" y="T3"/>
                </a:cxn>
                <a:cxn ang="0">
                  <a:pos x="T4" y="T5"/>
                </a:cxn>
                <a:cxn ang="0">
                  <a:pos x="T6" y="T7"/>
                </a:cxn>
                <a:cxn ang="0">
                  <a:pos x="T8" y="T9"/>
                </a:cxn>
                <a:cxn ang="0">
                  <a:pos x="T10" y="T11"/>
                </a:cxn>
                <a:cxn ang="0">
                  <a:pos x="T12" y="T13"/>
                </a:cxn>
              </a:cxnLst>
              <a:rect l="0" t="0" r="r" b="b"/>
              <a:pathLst>
                <a:path w="78" h="67">
                  <a:moveTo>
                    <a:pt x="29" y="3"/>
                  </a:moveTo>
                  <a:cubicBezTo>
                    <a:pt x="17" y="0"/>
                    <a:pt x="10" y="3"/>
                    <a:pt x="4" y="10"/>
                  </a:cubicBezTo>
                  <a:cubicBezTo>
                    <a:pt x="3" y="27"/>
                    <a:pt x="5" y="55"/>
                    <a:pt x="0" y="67"/>
                  </a:cubicBezTo>
                  <a:lnTo>
                    <a:pt x="78" y="44"/>
                  </a:lnTo>
                  <a:cubicBezTo>
                    <a:pt x="77" y="43"/>
                    <a:pt x="77" y="41"/>
                    <a:pt x="77" y="40"/>
                  </a:cubicBezTo>
                  <a:cubicBezTo>
                    <a:pt x="73" y="28"/>
                    <a:pt x="64" y="18"/>
                    <a:pt x="52" y="11"/>
                  </a:cubicBezTo>
                  <a:cubicBezTo>
                    <a:pt x="45" y="7"/>
                    <a:pt x="38" y="5"/>
                    <a:pt x="29" y="3"/>
                  </a:cubicBezTo>
                </a:path>
              </a:pathLst>
            </a:custGeom>
            <a:solidFill>
              <a:srgbClr val="EF6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4" name="Freeform 939"/>
            <p:cNvSpPr>
              <a:spLocks/>
            </p:cNvSpPr>
            <p:nvPr/>
          </p:nvSpPr>
          <p:spPr bwMode="auto">
            <a:xfrm>
              <a:off x="5743576" y="6719888"/>
              <a:ext cx="266700" cy="95250"/>
            </a:xfrm>
            <a:custGeom>
              <a:avLst/>
              <a:gdLst>
                <a:gd name="T0" fmla="*/ 239 w 247"/>
                <a:gd name="T1" fmla="*/ 21 h 88"/>
                <a:gd name="T2" fmla="*/ 13 w 247"/>
                <a:gd name="T3" fmla="*/ 86 h 88"/>
                <a:gd name="T4" fmla="*/ 1 w 247"/>
                <a:gd name="T5" fmla="*/ 80 h 88"/>
                <a:gd name="T6" fmla="*/ 8 w 247"/>
                <a:gd name="T7" fmla="*/ 67 h 88"/>
                <a:gd name="T8" fmla="*/ 233 w 247"/>
                <a:gd name="T9" fmla="*/ 2 h 88"/>
                <a:gd name="T10" fmla="*/ 245 w 247"/>
                <a:gd name="T11" fmla="*/ 9 h 88"/>
                <a:gd name="T12" fmla="*/ 239 w 247"/>
                <a:gd name="T13" fmla="*/ 21 h 88"/>
              </a:gdLst>
              <a:ahLst/>
              <a:cxnLst>
                <a:cxn ang="0">
                  <a:pos x="T0" y="T1"/>
                </a:cxn>
                <a:cxn ang="0">
                  <a:pos x="T2" y="T3"/>
                </a:cxn>
                <a:cxn ang="0">
                  <a:pos x="T4" y="T5"/>
                </a:cxn>
                <a:cxn ang="0">
                  <a:pos x="T6" y="T7"/>
                </a:cxn>
                <a:cxn ang="0">
                  <a:pos x="T8" y="T9"/>
                </a:cxn>
                <a:cxn ang="0">
                  <a:pos x="T10" y="T11"/>
                </a:cxn>
                <a:cxn ang="0">
                  <a:pos x="T12" y="T13"/>
                </a:cxn>
              </a:cxnLst>
              <a:rect l="0" t="0" r="r" b="b"/>
              <a:pathLst>
                <a:path w="247" h="88">
                  <a:moveTo>
                    <a:pt x="239" y="21"/>
                  </a:moveTo>
                  <a:lnTo>
                    <a:pt x="13" y="86"/>
                  </a:lnTo>
                  <a:cubicBezTo>
                    <a:pt x="8" y="88"/>
                    <a:pt x="3" y="85"/>
                    <a:pt x="1" y="80"/>
                  </a:cubicBezTo>
                  <a:cubicBezTo>
                    <a:pt x="0" y="74"/>
                    <a:pt x="3" y="69"/>
                    <a:pt x="8" y="67"/>
                  </a:cubicBezTo>
                  <a:lnTo>
                    <a:pt x="233" y="2"/>
                  </a:lnTo>
                  <a:cubicBezTo>
                    <a:pt x="238" y="0"/>
                    <a:pt x="244" y="3"/>
                    <a:pt x="245" y="9"/>
                  </a:cubicBezTo>
                  <a:cubicBezTo>
                    <a:pt x="247" y="14"/>
                    <a:pt x="244" y="19"/>
                    <a:pt x="239" y="21"/>
                  </a:cubicBezTo>
                </a:path>
              </a:pathLst>
            </a:custGeom>
            <a:solidFill>
              <a:srgbClr val="A1B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5" name="Freeform 940"/>
            <p:cNvSpPr>
              <a:spLocks/>
            </p:cNvSpPr>
            <p:nvPr/>
          </p:nvSpPr>
          <p:spPr bwMode="auto">
            <a:xfrm>
              <a:off x="5708651" y="6657975"/>
              <a:ext cx="207963" cy="157163"/>
            </a:xfrm>
            <a:custGeom>
              <a:avLst/>
              <a:gdLst>
                <a:gd name="T0" fmla="*/ 192 w 192"/>
                <a:gd name="T1" fmla="*/ 35 h 144"/>
                <a:gd name="T2" fmla="*/ 179 w 192"/>
                <a:gd name="T3" fmla="*/ 70 h 144"/>
                <a:gd name="T4" fmla="*/ 174 w 192"/>
                <a:gd name="T5" fmla="*/ 88 h 144"/>
                <a:gd name="T6" fmla="*/ 173 w 192"/>
                <a:gd name="T7" fmla="*/ 96 h 144"/>
                <a:gd name="T8" fmla="*/ 102 w 192"/>
                <a:gd name="T9" fmla="*/ 117 h 144"/>
                <a:gd name="T10" fmla="*/ 102 w 192"/>
                <a:gd name="T11" fmla="*/ 117 h 144"/>
                <a:gd name="T12" fmla="*/ 9 w 192"/>
                <a:gd name="T13" fmla="*/ 144 h 144"/>
                <a:gd name="T14" fmla="*/ 8 w 192"/>
                <a:gd name="T15" fmla="*/ 136 h 144"/>
                <a:gd name="T16" fmla="*/ 7 w 192"/>
                <a:gd name="T17" fmla="*/ 124 h 144"/>
                <a:gd name="T18" fmla="*/ 5 w 192"/>
                <a:gd name="T19" fmla="*/ 102 h 144"/>
                <a:gd name="T20" fmla="*/ 4 w 192"/>
                <a:gd name="T21" fmla="*/ 89 h 144"/>
                <a:gd name="T22" fmla="*/ 2 w 192"/>
                <a:gd name="T23" fmla="*/ 68 h 144"/>
                <a:gd name="T24" fmla="*/ 0 w 192"/>
                <a:gd name="T25" fmla="*/ 51 h 144"/>
                <a:gd name="T26" fmla="*/ 70 w 192"/>
                <a:gd name="T27" fmla="*/ 0 h 144"/>
                <a:gd name="T28" fmla="*/ 192 w 192"/>
                <a:gd name="T29" fmla="*/ 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44">
                  <a:moveTo>
                    <a:pt x="192" y="35"/>
                  </a:moveTo>
                  <a:cubicBezTo>
                    <a:pt x="187" y="45"/>
                    <a:pt x="182" y="58"/>
                    <a:pt x="179" y="70"/>
                  </a:cubicBezTo>
                  <a:cubicBezTo>
                    <a:pt x="177" y="76"/>
                    <a:pt x="175" y="82"/>
                    <a:pt x="174" y="88"/>
                  </a:cubicBezTo>
                  <a:cubicBezTo>
                    <a:pt x="174" y="91"/>
                    <a:pt x="173" y="94"/>
                    <a:pt x="173" y="96"/>
                  </a:cubicBezTo>
                  <a:lnTo>
                    <a:pt x="102" y="117"/>
                  </a:lnTo>
                  <a:lnTo>
                    <a:pt x="102" y="117"/>
                  </a:lnTo>
                  <a:lnTo>
                    <a:pt x="9" y="144"/>
                  </a:lnTo>
                  <a:lnTo>
                    <a:pt x="8" y="136"/>
                  </a:lnTo>
                  <a:lnTo>
                    <a:pt x="7" y="124"/>
                  </a:lnTo>
                  <a:lnTo>
                    <a:pt x="5" y="102"/>
                  </a:lnTo>
                  <a:lnTo>
                    <a:pt x="4" y="89"/>
                  </a:lnTo>
                  <a:lnTo>
                    <a:pt x="2" y="68"/>
                  </a:lnTo>
                  <a:lnTo>
                    <a:pt x="0" y="51"/>
                  </a:lnTo>
                  <a:lnTo>
                    <a:pt x="70" y="0"/>
                  </a:lnTo>
                  <a:cubicBezTo>
                    <a:pt x="107" y="20"/>
                    <a:pt x="191" y="34"/>
                    <a:pt x="192" y="3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6" name="Freeform 941"/>
            <p:cNvSpPr>
              <a:spLocks/>
            </p:cNvSpPr>
            <p:nvPr/>
          </p:nvSpPr>
          <p:spPr bwMode="auto">
            <a:xfrm>
              <a:off x="5881688" y="6696075"/>
              <a:ext cx="87313" cy="69850"/>
            </a:xfrm>
            <a:custGeom>
              <a:avLst/>
              <a:gdLst>
                <a:gd name="T0" fmla="*/ 31 w 80"/>
                <a:gd name="T1" fmla="*/ 0 h 64"/>
                <a:gd name="T2" fmla="*/ 2 w 80"/>
                <a:gd name="T3" fmla="*/ 64 h 64"/>
                <a:gd name="T4" fmla="*/ 80 w 80"/>
                <a:gd name="T5" fmla="*/ 42 h 64"/>
                <a:gd name="T6" fmla="*/ 78 w 80"/>
                <a:gd name="T7" fmla="*/ 37 h 64"/>
                <a:gd name="T8" fmla="*/ 54 w 80"/>
                <a:gd name="T9" fmla="*/ 8 h 64"/>
                <a:gd name="T10" fmla="*/ 31 w 80"/>
                <a:gd name="T11" fmla="*/ 0 h 64"/>
              </a:gdLst>
              <a:ahLst/>
              <a:cxnLst>
                <a:cxn ang="0">
                  <a:pos x="T0" y="T1"/>
                </a:cxn>
                <a:cxn ang="0">
                  <a:pos x="T2" y="T3"/>
                </a:cxn>
                <a:cxn ang="0">
                  <a:pos x="T4" y="T5"/>
                </a:cxn>
                <a:cxn ang="0">
                  <a:pos x="T6" y="T7"/>
                </a:cxn>
                <a:cxn ang="0">
                  <a:pos x="T8" y="T9"/>
                </a:cxn>
                <a:cxn ang="0">
                  <a:pos x="T10" y="T11"/>
                </a:cxn>
              </a:cxnLst>
              <a:rect l="0" t="0" r="r" b="b"/>
              <a:pathLst>
                <a:path w="80" h="64">
                  <a:moveTo>
                    <a:pt x="31" y="0"/>
                  </a:moveTo>
                  <a:cubicBezTo>
                    <a:pt x="10" y="21"/>
                    <a:pt x="0" y="48"/>
                    <a:pt x="2" y="64"/>
                  </a:cubicBezTo>
                  <a:lnTo>
                    <a:pt x="80" y="42"/>
                  </a:lnTo>
                  <a:cubicBezTo>
                    <a:pt x="79" y="40"/>
                    <a:pt x="79" y="39"/>
                    <a:pt x="78" y="37"/>
                  </a:cubicBezTo>
                  <a:cubicBezTo>
                    <a:pt x="75" y="25"/>
                    <a:pt x="66" y="15"/>
                    <a:pt x="54" y="8"/>
                  </a:cubicBezTo>
                  <a:cubicBezTo>
                    <a:pt x="47" y="5"/>
                    <a:pt x="39" y="2"/>
                    <a:pt x="31" y="0"/>
                  </a:cubicBezTo>
                  <a:close/>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7" name="Freeform 942"/>
            <p:cNvSpPr>
              <a:spLocks/>
            </p:cNvSpPr>
            <p:nvPr/>
          </p:nvSpPr>
          <p:spPr bwMode="auto">
            <a:xfrm>
              <a:off x="5707063" y="6637338"/>
              <a:ext cx="93663" cy="120650"/>
            </a:xfrm>
            <a:custGeom>
              <a:avLst/>
              <a:gdLst>
                <a:gd name="T0" fmla="*/ 3 w 87"/>
                <a:gd name="T1" fmla="*/ 103 h 111"/>
                <a:gd name="T2" fmla="*/ 2 w 87"/>
                <a:gd name="T3" fmla="*/ 83 h 111"/>
                <a:gd name="T4" fmla="*/ 0 w 87"/>
                <a:gd name="T5" fmla="*/ 66 h 111"/>
                <a:gd name="T6" fmla="*/ 63 w 87"/>
                <a:gd name="T7" fmla="*/ 0 h 111"/>
                <a:gd name="T8" fmla="*/ 87 w 87"/>
                <a:gd name="T9" fmla="*/ 18 h 111"/>
                <a:gd name="T10" fmla="*/ 3 w 87"/>
                <a:gd name="T11" fmla="*/ 103 h 111"/>
              </a:gdLst>
              <a:ahLst/>
              <a:cxnLst>
                <a:cxn ang="0">
                  <a:pos x="T0" y="T1"/>
                </a:cxn>
                <a:cxn ang="0">
                  <a:pos x="T2" y="T3"/>
                </a:cxn>
                <a:cxn ang="0">
                  <a:pos x="T4" y="T5"/>
                </a:cxn>
                <a:cxn ang="0">
                  <a:pos x="T6" y="T7"/>
                </a:cxn>
                <a:cxn ang="0">
                  <a:pos x="T8" y="T9"/>
                </a:cxn>
                <a:cxn ang="0">
                  <a:pos x="T10" y="T11"/>
                </a:cxn>
              </a:cxnLst>
              <a:rect l="0" t="0" r="r" b="b"/>
              <a:pathLst>
                <a:path w="87" h="111">
                  <a:moveTo>
                    <a:pt x="3" y="103"/>
                  </a:moveTo>
                  <a:lnTo>
                    <a:pt x="2" y="83"/>
                  </a:lnTo>
                  <a:lnTo>
                    <a:pt x="0" y="66"/>
                  </a:lnTo>
                  <a:lnTo>
                    <a:pt x="63" y="0"/>
                  </a:lnTo>
                  <a:lnTo>
                    <a:pt x="87" y="18"/>
                  </a:lnTo>
                  <a:cubicBezTo>
                    <a:pt x="87" y="18"/>
                    <a:pt x="32" y="111"/>
                    <a:pt x="3" y="103"/>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8" name="Freeform 943"/>
            <p:cNvSpPr>
              <a:spLocks/>
            </p:cNvSpPr>
            <p:nvPr/>
          </p:nvSpPr>
          <p:spPr bwMode="auto">
            <a:xfrm>
              <a:off x="5799138" y="6640513"/>
              <a:ext cx="49213" cy="39688"/>
            </a:xfrm>
            <a:custGeom>
              <a:avLst/>
              <a:gdLst>
                <a:gd name="T0" fmla="*/ 9 w 45"/>
                <a:gd name="T1" fmla="*/ 36 h 36"/>
                <a:gd name="T2" fmla="*/ 6 w 45"/>
                <a:gd name="T3" fmla="*/ 36 h 36"/>
                <a:gd name="T4" fmla="*/ 1 w 45"/>
                <a:gd name="T5" fmla="*/ 28 h 36"/>
                <a:gd name="T6" fmla="*/ 39 w 45"/>
                <a:gd name="T7" fmla="*/ 4 h 36"/>
                <a:gd name="T8" fmla="*/ 44 w 45"/>
                <a:gd name="T9" fmla="*/ 12 h 36"/>
                <a:gd name="T10" fmla="*/ 36 w 45"/>
                <a:gd name="T11" fmla="*/ 17 h 36"/>
                <a:gd name="T12" fmla="*/ 13 w 45"/>
                <a:gd name="T13" fmla="*/ 31 h 36"/>
                <a:gd name="T14" fmla="*/ 9 w 45"/>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6">
                  <a:moveTo>
                    <a:pt x="9" y="36"/>
                  </a:moveTo>
                  <a:lnTo>
                    <a:pt x="6" y="36"/>
                  </a:lnTo>
                  <a:cubicBezTo>
                    <a:pt x="2" y="35"/>
                    <a:pt x="0" y="31"/>
                    <a:pt x="1" y="28"/>
                  </a:cubicBezTo>
                  <a:cubicBezTo>
                    <a:pt x="5" y="11"/>
                    <a:pt x="22" y="0"/>
                    <a:pt x="39" y="4"/>
                  </a:cubicBezTo>
                  <a:cubicBezTo>
                    <a:pt x="43" y="5"/>
                    <a:pt x="45" y="9"/>
                    <a:pt x="44" y="12"/>
                  </a:cubicBezTo>
                  <a:cubicBezTo>
                    <a:pt x="43" y="16"/>
                    <a:pt x="40" y="18"/>
                    <a:pt x="36" y="17"/>
                  </a:cubicBezTo>
                  <a:cubicBezTo>
                    <a:pt x="26" y="15"/>
                    <a:pt x="16" y="21"/>
                    <a:pt x="13" y="31"/>
                  </a:cubicBezTo>
                  <a:cubicBezTo>
                    <a:pt x="13" y="33"/>
                    <a:pt x="11" y="35"/>
                    <a:pt x="9" y="36"/>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9" name="Freeform 944"/>
            <p:cNvSpPr>
              <a:spLocks/>
            </p:cNvSpPr>
            <p:nvPr/>
          </p:nvSpPr>
          <p:spPr bwMode="auto">
            <a:xfrm>
              <a:off x="5802313" y="6645275"/>
              <a:ext cx="41275" cy="30163"/>
            </a:xfrm>
            <a:custGeom>
              <a:avLst/>
              <a:gdLst>
                <a:gd name="T0" fmla="*/ 5 w 38"/>
                <a:gd name="T1" fmla="*/ 28 h 28"/>
                <a:gd name="T2" fmla="*/ 3 w 38"/>
                <a:gd name="T3" fmla="*/ 28 h 28"/>
                <a:gd name="T4" fmla="*/ 1 w 38"/>
                <a:gd name="T5" fmla="*/ 24 h 28"/>
                <a:gd name="T6" fmla="*/ 36 w 38"/>
                <a:gd name="T7" fmla="*/ 4 h 28"/>
                <a:gd name="T8" fmla="*/ 38 w 38"/>
                <a:gd name="T9" fmla="*/ 8 h 28"/>
                <a:gd name="T10" fmla="*/ 34 w 38"/>
                <a:gd name="T11" fmla="*/ 10 h 28"/>
                <a:gd name="T12" fmla="*/ 7 w 38"/>
                <a:gd name="T13" fmla="*/ 26 h 28"/>
                <a:gd name="T14" fmla="*/ 5 w 38"/>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8">
                  <a:moveTo>
                    <a:pt x="5" y="28"/>
                  </a:moveTo>
                  <a:lnTo>
                    <a:pt x="3" y="28"/>
                  </a:lnTo>
                  <a:cubicBezTo>
                    <a:pt x="2" y="28"/>
                    <a:pt x="0" y="26"/>
                    <a:pt x="1" y="24"/>
                  </a:cubicBezTo>
                  <a:cubicBezTo>
                    <a:pt x="5" y="9"/>
                    <a:pt x="20" y="0"/>
                    <a:pt x="36" y="4"/>
                  </a:cubicBezTo>
                  <a:cubicBezTo>
                    <a:pt x="37" y="4"/>
                    <a:pt x="38" y="6"/>
                    <a:pt x="38" y="8"/>
                  </a:cubicBezTo>
                  <a:cubicBezTo>
                    <a:pt x="38" y="9"/>
                    <a:pt x="36" y="10"/>
                    <a:pt x="34" y="10"/>
                  </a:cubicBezTo>
                  <a:cubicBezTo>
                    <a:pt x="22" y="7"/>
                    <a:pt x="10" y="14"/>
                    <a:pt x="7" y="26"/>
                  </a:cubicBezTo>
                  <a:lnTo>
                    <a:pt x="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 name="Freeform 945"/>
            <p:cNvSpPr>
              <a:spLocks/>
            </p:cNvSpPr>
            <p:nvPr/>
          </p:nvSpPr>
          <p:spPr bwMode="auto">
            <a:xfrm>
              <a:off x="5832476" y="6653213"/>
              <a:ext cx="49213" cy="38100"/>
            </a:xfrm>
            <a:custGeom>
              <a:avLst/>
              <a:gdLst>
                <a:gd name="T0" fmla="*/ 9 w 45"/>
                <a:gd name="T1" fmla="*/ 35 h 35"/>
                <a:gd name="T2" fmla="*/ 6 w 45"/>
                <a:gd name="T3" fmla="*/ 35 h 35"/>
                <a:gd name="T4" fmla="*/ 1 w 45"/>
                <a:gd name="T5" fmla="*/ 27 h 35"/>
                <a:gd name="T6" fmla="*/ 40 w 45"/>
                <a:gd name="T7" fmla="*/ 4 h 35"/>
                <a:gd name="T8" fmla="*/ 45 w 45"/>
                <a:gd name="T9" fmla="*/ 12 h 35"/>
                <a:gd name="T10" fmla="*/ 37 w 45"/>
                <a:gd name="T11" fmla="*/ 17 h 35"/>
                <a:gd name="T12" fmla="*/ 14 w 45"/>
                <a:gd name="T13" fmla="*/ 30 h 35"/>
                <a:gd name="T14" fmla="*/ 9 w 4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5">
                  <a:moveTo>
                    <a:pt x="9" y="35"/>
                  </a:moveTo>
                  <a:lnTo>
                    <a:pt x="6" y="35"/>
                  </a:lnTo>
                  <a:cubicBezTo>
                    <a:pt x="2" y="34"/>
                    <a:pt x="0" y="31"/>
                    <a:pt x="1" y="27"/>
                  </a:cubicBezTo>
                  <a:cubicBezTo>
                    <a:pt x="5" y="10"/>
                    <a:pt x="23" y="0"/>
                    <a:pt x="40" y="4"/>
                  </a:cubicBezTo>
                  <a:cubicBezTo>
                    <a:pt x="43" y="5"/>
                    <a:pt x="45" y="8"/>
                    <a:pt x="45" y="12"/>
                  </a:cubicBezTo>
                  <a:cubicBezTo>
                    <a:pt x="44" y="15"/>
                    <a:pt x="40" y="18"/>
                    <a:pt x="37" y="17"/>
                  </a:cubicBezTo>
                  <a:cubicBezTo>
                    <a:pt x="27" y="14"/>
                    <a:pt x="16" y="20"/>
                    <a:pt x="14" y="30"/>
                  </a:cubicBezTo>
                  <a:cubicBezTo>
                    <a:pt x="13" y="33"/>
                    <a:pt x="11" y="34"/>
                    <a:pt x="9" y="35"/>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 name="Freeform 946"/>
            <p:cNvSpPr>
              <a:spLocks/>
            </p:cNvSpPr>
            <p:nvPr/>
          </p:nvSpPr>
          <p:spPr bwMode="auto">
            <a:xfrm>
              <a:off x="5837238" y="6656388"/>
              <a:ext cx="41275" cy="31750"/>
            </a:xfrm>
            <a:custGeom>
              <a:avLst/>
              <a:gdLst>
                <a:gd name="T0" fmla="*/ 4 w 38"/>
                <a:gd name="T1" fmla="*/ 29 h 29"/>
                <a:gd name="T2" fmla="*/ 3 w 38"/>
                <a:gd name="T3" fmla="*/ 29 h 29"/>
                <a:gd name="T4" fmla="*/ 0 w 38"/>
                <a:gd name="T5" fmla="*/ 25 h 29"/>
                <a:gd name="T6" fmla="*/ 35 w 38"/>
                <a:gd name="T7" fmla="*/ 4 h 29"/>
                <a:gd name="T8" fmla="*/ 37 w 38"/>
                <a:gd name="T9" fmla="*/ 8 h 29"/>
                <a:gd name="T10" fmla="*/ 33 w 38"/>
                <a:gd name="T11" fmla="*/ 11 h 29"/>
                <a:gd name="T12" fmla="*/ 7 w 38"/>
                <a:gd name="T13" fmla="*/ 27 h 29"/>
                <a:gd name="T14" fmla="*/ 4 w 38"/>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9">
                  <a:moveTo>
                    <a:pt x="4" y="29"/>
                  </a:moveTo>
                  <a:lnTo>
                    <a:pt x="3" y="29"/>
                  </a:lnTo>
                  <a:cubicBezTo>
                    <a:pt x="1" y="28"/>
                    <a:pt x="0" y="27"/>
                    <a:pt x="0" y="25"/>
                  </a:cubicBezTo>
                  <a:cubicBezTo>
                    <a:pt x="4" y="10"/>
                    <a:pt x="20" y="0"/>
                    <a:pt x="35" y="4"/>
                  </a:cubicBezTo>
                  <a:cubicBezTo>
                    <a:pt x="37" y="5"/>
                    <a:pt x="38" y="6"/>
                    <a:pt x="37" y="8"/>
                  </a:cubicBezTo>
                  <a:cubicBezTo>
                    <a:pt x="37" y="10"/>
                    <a:pt x="35" y="11"/>
                    <a:pt x="33" y="11"/>
                  </a:cubicBezTo>
                  <a:cubicBezTo>
                    <a:pt x="22" y="8"/>
                    <a:pt x="10" y="15"/>
                    <a:pt x="7" y="27"/>
                  </a:cubicBezTo>
                  <a:lnTo>
                    <a:pt x="4" y="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 name="Freeform 947"/>
            <p:cNvSpPr>
              <a:spLocks/>
            </p:cNvSpPr>
            <p:nvPr/>
          </p:nvSpPr>
          <p:spPr bwMode="auto">
            <a:xfrm>
              <a:off x="5864226" y="6665913"/>
              <a:ext cx="47625" cy="38100"/>
            </a:xfrm>
            <a:custGeom>
              <a:avLst/>
              <a:gdLst>
                <a:gd name="T0" fmla="*/ 9 w 45"/>
                <a:gd name="T1" fmla="*/ 35 h 35"/>
                <a:gd name="T2" fmla="*/ 5 w 45"/>
                <a:gd name="T3" fmla="*/ 35 h 35"/>
                <a:gd name="T4" fmla="*/ 0 w 45"/>
                <a:gd name="T5" fmla="*/ 27 h 35"/>
                <a:gd name="T6" fmla="*/ 39 w 45"/>
                <a:gd name="T7" fmla="*/ 4 h 35"/>
                <a:gd name="T8" fmla="*/ 44 w 45"/>
                <a:gd name="T9" fmla="*/ 12 h 35"/>
                <a:gd name="T10" fmla="*/ 36 w 45"/>
                <a:gd name="T11" fmla="*/ 17 h 35"/>
                <a:gd name="T12" fmla="*/ 13 w 45"/>
                <a:gd name="T13" fmla="*/ 30 h 35"/>
                <a:gd name="T14" fmla="*/ 9 w 4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5">
                  <a:moveTo>
                    <a:pt x="9" y="35"/>
                  </a:moveTo>
                  <a:lnTo>
                    <a:pt x="5" y="35"/>
                  </a:lnTo>
                  <a:cubicBezTo>
                    <a:pt x="2" y="34"/>
                    <a:pt x="0" y="31"/>
                    <a:pt x="0" y="27"/>
                  </a:cubicBezTo>
                  <a:cubicBezTo>
                    <a:pt x="5" y="10"/>
                    <a:pt x="22" y="0"/>
                    <a:pt x="39" y="4"/>
                  </a:cubicBezTo>
                  <a:cubicBezTo>
                    <a:pt x="43" y="5"/>
                    <a:pt x="45" y="8"/>
                    <a:pt x="44" y="12"/>
                  </a:cubicBezTo>
                  <a:cubicBezTo>
                    <a:pt x="43" y="15"/>
                    <a:pt x="39" y="17"/>
                    <a:pt x="36" y="17"/>
                  </a:cubicBezTo>
                  <a:cubicBezTo>
                    <a:pt x="26" y="14"/>
                    <a:pt x="16" y="20"/>
                    <a:pt x="13" y="30"/>
                  </a:cubicBezTo>
                  <a:cubicBezTo>
                    <a:pt x="13" y="33"/>
                    <a:pt x="11" y="34"/>
                    <a:pt x="9" y="35"/>
                  </a:cubicBezTo>
                  <a:close/>
                </a:path>
              </a:pathLst>
            </a:custGeom>
            <a:solidFill>
              <a:srgbClr val="D3E2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3" name="Freeform 948"/>
            <p:cNvSpPr>
              <a:spLocks/>
            </p:cNvSpPr>
            <p:nvPr/>
          </p:nvSpPr>
          <p:spPr bwMode="auto">
            <a:xfrm>
              <a:off x="5867401" y="6669088"/>
              <a:ext cx="41275" cy="31750"/>
            </a:xfrm>
            <a:custGeom>
              <a:avLst/>
              <a:gdLst>
                <a:gd name="T0" fmla="*/ 5 w 38"/>
                <a:gd name="T1" fmla="*/ 29 h 29"/>
                <a:gd name="T2" fmla="*/ 3 w 38"/>
                <a:gd name="T3" fmla="*/ 29 h 29"/>
                <a:gd name="T4" fmla="*/ 1 w 38"/>
                <a:gd name="T5" fmla="*/ 25 h 29"/>
                <a:gd name="T6" fmla="*/ 35 w 38"/>
                <a:gd name="T7" fmla="*/ 4 h 29"/>
                <a:gd name="T8" fmla="*/ 38 w 38"/>
                <a:gd name="T9" fmla="*/ 8 h 29"/>
                <a:gd name="T10" fmla="*/ 34 w 38"/>
                <a:gd name="T11" fmla="*/ 10 h 29"/>
                <a:gd name="T12" fmla="*/ 7 w 38"/>
                <a:gd name="T13" fmla="*/ 26 h 29"/>
                <a:gd name="T14" fmla="*/ 5 w 38"/>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29">
                  <a:moveTo>
                    <a:pt x="5" y="29"/>
                  </a:moveTo>
                  <a:lnTo>
                    <a:pt x="3" y="29"/>
                  </a:lnTo>
                  <a:cubicBezTo>
                    <a:pt x="1" y="28"/>
                    <a:pt x="0" y="27"/>
                    <a:pt x="1" y="25"/>
                  </a:cubicBezTo>
                  <a:cubicBezTo>
                    <a:pt x="4" y="10"/>
                    <a:pt x="20" y="0"/>
                    <a:pt x="35" y="4"/>
                  </a:cubicBezTo>
                  <a:cubicBezTo>
                    <a:pt x="37" y="4"/>
                    <a:pt x="38" y="6"/>
                    <a:pt x="38" y="8"/>
                  </a:cubicBezTo>
                  <a:cubicBezTo>
                    <a:pt x="37" y="10"/>
                    <a:pt x="36" y="11"/>
                    <a:pt x="34" y="10"/>
                  </a:cubicBezTo>
                  <a:cubicBezTo>
                    <a:pt x="22" y="7"/>
                    <a:pt x="10" y="15"/>
                    <a:pt x="7" y="26"/>
                  </a:cubicBezTo>
                  <a:lnTo>
                    <a:pt x="5" y="2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4" name="Freeform 949"/>
            <p:cNvSpPr>
              <a:spLocks/>
            </p:cNvSpPr>
            <p:nvPr/>
          </p:nvSpPr>
          <p:spPr bwMode="auto">
            <a:xfrm>
              <a:off x="5715001" y="6702425"/>
              <a:ext cx="133350" cy="112713"/>
            </a:xfrm>
            <a:custGeom>
              <a:avLst/>
              <a:gdLst>
                <a:gd name="T0" fmla="*/ 115 w 122"/>
                <a:gd name="T1" fmla="*/ 63 h 104"/>
                <a:gd name="T2" fmla="*/ 112 w 122"/>
                <a:gd name="T3" fmla="*/ 72 h 104"/>
                <a:gd name="T4" fmla="*/ 95 w 122"/>
                <a:gd name="T5" fmla="*/ 77 h 104"/>
                <a:gd name="T6" fmla="*/ 95 w 122"/>
                <a:gd name="T7" fmla="*/ 77 h 104"/>
                <a:gd name="T8" fmla="*/ 2 w 122"/>
                <a:gd name="T9" fmla="*/ 104 h 104"/>
                <a:gd name="T10" fmla="*/ 1 w 122"/>
                <a:gd name="T11" fmla="*/ 96 h 104"/>
                <a:gd name="T12" fmla="*/ 0 w 122"/>
                <a:gd name="T13" fmla="*/ 84 h 104"/>
                <a:gd name="T14" fmla="*/ 6 w 122"/>
                <a:gd name="T15" fmla="*/ 75 h 104"/>
                <a:gd name="T16" fmla="*/ 51 w 122"/>
                <a:gd name="T17" fmla="*/ 27 h 104"/>
                <a:gd name="T18" fmla="*/ 110 w 122"/>
                <a:gd name="T19" fmla="*/ 9 h 104"/>
                <a:gd name="T20" fmla="*/ 117 w 122"/>
                <a:gd name="T21" fmla="*/ 19 h 104"/>
                <a:gd name="T22" fmla="*/ 115 w 122"/>
                <a:gd name="T23" fmla="*/ 6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04">
                  <a:moveTo>
                    <a:pt x="115" y="63"/>
                  </a:moveTo>
                  <a:cubicBezTo>
                    <a:pt x="114" y="66"/>
                    <a:pt x="113" y="69"/>
                    <a:pt x="112" y="72"/>
                  </a:cubicBezTo>
                  <a:lnTo>
                    <a:pt x="95" y="77"/>
                  </a:lnTo>
                  <a:lnTo>
                    <a:pt x="95" y="77"/>
                  </a:lnTo>
                  <a:lnTo>
                    <a:pt x="2" y="104"/>
                  </a:lnTo>
                  <a:lnTo>
                    <a:pt x="1" y="96"/>
                  </a:lnTo>
                  <a:lnTo>
                    <a:pt x="0" y="84"/>
                  </a:lnTo>
                  <a:cubicBezTo>
                    <a:pt x="2" y="81"/>
                    <a:pt x="4" y="78"/>
                    <a:pt x="6" y="75"/>
                  </a:cubicBezTo>
                  <a:cubicBezTo>
                    <a:pt x="21" y="56"/>
                    <a:pt x="36" y="39"/>
                    <a:pt x="51" y="27"/>
                  </a:cubicBezTo>
                  <a:cubicBezTo>
                    <a:pt x="75" y="8"/>
                    <a:pt x="98" y="0"/>
                    <a:pt x="110" y="9"/>
                  </a:cubicBezTo>
                  <a:cubicBezTo>
                    <a:pt x="113" y="11"/>
                    <a:pt x="116" y="15"/>
                    <a:pt x="117" y="19"/>
                  </a:cubicBezTo>
                  <a:cubicBezTo>
                    <a:pt x="122" y="29"/>
                    <a:pt x="121" y="45"/>
                    <a:pt x="115" y="63"/>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5" name="Freeform 950"/>
            <p:cNvSpPr>
              <a:spLocks/>
            </p:cNvSpPr>
            <p:nvPr/>
          </p:nvSpPr>
          <p:spPr bwMode="auto">
            <a:xfrm>
              <a:off x="5713413" y="6664325"/>
              <a:ext cx="66675" cy="79375"/>
            </a:xfrm>
            <a:custGeom>
              <a:avLst/>
              <a:gdLst>
                <a:gd name="T0" fmla="*/ 0 w 61"/>
                <a:gd name="T1" fmla="*/ 52 h 74"/>
                <a:gd name="T2" fmla="*/ 3 w 61"/>
                <a:gd name="T3" fmla="*/ 74 h 74"/>
                <a:gd name="T4" fmla="*/ 37 w 61"/>
                <a:gd name="T5" fmla="*/ 43 h 74"/>
                <a:gd name="T6" fmla="*/ 61 w 61"/>
                <a:gd name="T7" fmla="*/ 12 h 74"/>
                <a:gd name="T8" fmla="*/ 48 w 61"/>
                <a:gd name="T9" fmla="*/ 0 h 74"/>
                <a:gd name="T10" fmla="*/ 0 w 61"/>
                <a:gd name="T11" fmla="*/ 52 h 74"/>
              </a:gdLst>
              <a:ahLst/>
              <a:cxnLst>
                <a:cxn ang="0">
                  <a:pos x="T0" y="T1"/>
                </a:cxn>
                <a:cxn ang="0">
                  <a:pos x="T2" y="T3"/>
                </a:cxn>
                <a:cxn ang="0">
                  <a:pos x="T4" y="T5"/>
                </a:cxn>
                <a:cxn ang="0">
                  <a:pos x="T6" y="T7"/>
                </a:cxn>
                <a:cxn ang="0">
                  <a:pos x="T8" y="T9"/>
                </a:cxn>
                <a:cxn ang="0">
                  <a:pos x="T10" y="T11"/>
                </a:cxn>
              </a:cxnLst>
              <a:rect l="0" t="0" r="r" b="b"/>
              <a:pathLst>
                <a:path w="61" h="74">
                  <a:moveTo>
                    <a:pt x="0" y="52"/>
                  </a:moveTo>
                  <a:lnTo>
                    <a:pt x="3" y="74"/>
                  </a:lnTo>
                  <a:cubicBezTo>
                    <a:pt x="3" y="74"/>
                    <a:pt x="19" y="65"/>
                    <a:pt x="37" y="43"/>
                  </a:cubicBezTo>
                  <a:cubicBezTo>
                    <a:pt x="54" y="22"/>
                    <a:pt x="61" y="12"/>
                    <a:pt x="61" y="12"/>
                  </a:cubicBezTo>
                  <a:lnTo>
                    <a:pt x="48" y="0"/>
                  </a:lnTo>
                  <a:lnTo>
                    <a:pt x="0" y="52"/>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6" name="Freeform 951"/>
            <p:cNvSpPr>
              <a:spLocks/>
            </p:cNvSpPr>
            <p:nvPr/>
          </p:nvSpPr>
          <p:spPr bwMode="auto">
            <a:xfrm>
              <a:off x="5780088" y="6699250"/>
              <a:ext cx="1588" cy="3175"/>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1"/>
                    <a:pt x="2" y="0"/>
                    <a:pt x="2" y="0"/>
                  </a:cubicBezTo>
                  <a:cubicBezTo>
                    <a:pt x="2" y="0"/>
                    <a:pt x="1" y="1"/>
                    <a:pt x="0" y="3"/>
                  </a:cubicBez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7" name="Freeform 952"/>
            <p:cNvSpPr>
              <a:spLocks/>
            </p:cNvSpPr>
            <p:nvPr/>
          </p:nvSpPr>
          <p:spPr bwMode="auto">
            <a:xfrm>
              <a:off x="5715001" y="6718300"/>
              <a:ext cx="204788" cy="87313"/>
            </a:xfrm>
            <a:custGeom>
              <a:avLst/>
              <a:gdLst>
                <a:gd name="T0" fmla="*/ 189 w 189"/>
                <a:gd name="T1" fmla="*/ 27 h 81"/>
                <a:gd name="T2" fmla="*/ 1 w 189"/>
                <a:gd name="T3" fmla="*/ 81 h 81"/>
                <a:gd name="T4" fmla="*/ 0 w 189"/>
                <a:gd name="T5" fmla="*/ 69 h 81"/>
                <a:gd name="T6" fmla="*/ 6 w 189"/>
                <a:gd name="T7" fmla="*/ 60 h 81"/>
                <a:gd name="T8" fmla="*/ 51 w 189"/>
                <a:gd name="T9" fmla="*/ 12 h 81"/>
                <a:gd name="T10" fmla="*/ 65 w 189"/>
                <a:gd name="T11" fmla="*/ 39 h 81"/>
                <a:gd name="T12" fmla="*/ 99 w 189"/>
                <a:gd name="T13" fmla="*/ 0 h 81"/>
                <a:gd name="T14" fmla="*/ 117 w 189"/>
                <a:gd name="T15" fmla="*/ 4 h 81"/>
                <a:gd name="T16" fmla="*/ 133 w 189"/>
                <a:gd name="T17" fmla="*/ 7 h 81"/>
                <a:gd name="T18" fmla="*/ 172 w 189"/>
                <a:gd name="T19" fmla="*/ 15 h 81"/>
                <a:gd name="T20" fmla="*/ 189 w 189"/>
                <a:gd name="T21" fmla="*/ 2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81">
                  <a:moveTo>
                    <a:pt x="189" y="27"/>
                  </a:moveTo>
                  <a:lnTo>
                    <a:pt x="1" y="81"/>
                  </a:lnTo>
                  <a:lnTo>
                    <a:pt x="0" y="69"/>
                  </a:lnTo>
                  <a:cubicBezTo>
                    <a:pt x="2" y="66"/>
                    <a:pt x="4" y="63"/>
                    <a:pt x="6" y="60"/>
                  </a:cubicBezTo>
                  <a:cubicBezTo>
                    <a:pt x="21" y="41"/>
                    <a:pt x="36" y="24"/>
                    <a:pt x="51" y="12"/>
                  </a:cubicBezTo>
                  <a:cubicBezTo>
                    <a:pt x="49" y="25"/>
                    <a:pt x="51" y="38"/>
                    <a:pt x="65" y="39"/>
                  </a:cubicBezTo>
                  <a:cubicBezTo>
                    <a:pt x="95" y="42"/>
                    <a:pt x="99" y="0"/>
                    <a:pt x="99" y="0"/>
                  </a:cubicBezTo>
                  <a:cubicBezTo>
                    <a:pt x="99" y="0"/>
                    <a:pt x="107" y="1"/>
                    <a:pt x="117" y="4"/>
                  </a:cubicBezTo>
                  <a:cubicBezTo>
                    <a:pt x="122" y="5"/>
                    <a:pt x="127" y="6"/>
                    <a:pt x="133" y="7"/>
                  </a:cubicBezTo>
                  <a:cubicBezTo>
                    <a:pt x="151" y="9"/>
                    <a:pt x="163" y="12"/>
                    <a:pt x="172" y="15"/>
                  </a:cubicBezTo>
                  <a:cubicBezTo>
                    <a:pt x="186" y="21"/>
                    <a:pt x="189" y="27"/>
                    <a:pt x="189" y="27"/>
                  </a:cubicBez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8" name="Freeform 953"/>
            <p:cNvSpPr>
              <a:spLocks/>
            </p:cNvSpPr>
            <p:nvPr/>
          </p:nvSpPr>
          <p:spPr bwMode="auto">
            <a:xfrm>
              <a:off x="5711826" y="6729413"/>
              <a:ext cx="268288" cy="95250"/>
            </a:xfrm>
            <a:custGeom>
              <a:avLst/>
              <a:gdLst>
                <a:gd name="T0" fmla="*/ 239 w 247"/>
                <a:gd name="T1" fmla="*/ 20 h 87"/>
                <a:gd name="T2" fmla="*/ 14 w 247"/>
                <a:gd name="T3" fmla="*/ 86 h 87"/>
                <a:gd name="T4" fmla="*/ 2 w 247"/>
                <a:gd name="T5" fmla="*/ 79 h 87"/>
                <a:gd name="T6" fmla="*/ 8 w 247"/>
                <a:gd name="T7" fmla="*/ 67 h 87"/>
                <a:gd name="T8" fmla="*/ 234 w 247"/>
                <a:gd name="T9" fmla="*/ 1 h 87"/>
                <a:gd name="T10" fmla="*/ 246 w 247"/>
                <a:gd name="T11" fmla="*/ 8 h 87"/>
                <a:gd name="T12" fmla="*/ 239 w 247"/>
                <a:gd name="T13" fmla="*/ 20 h 87"/>
              </a:gdLst>
              <a:ahLst/>
              <a:cxnLst>
                <a:cxn ang="0">
                  <a:pos x="T0" y="T1"/>
                </a:cxn>
                <a:cxn ang="0">
                  <a:pos x="T2" y="T3"/>
                </a:cxn>
                <a:cxn ang="0">
                  <a:pos x="T4" y="T5"/>
                </a:cxn>
                <a:cxn ang="0">
                  <a:pos x="T6" y="T7"/>
                </a:cxn>
                <a:cxn ang="0">
                  <a:pos x="T8" y="T9"/>
                </a:cxn>
                <a:cxn ang="0">
                  <a:pos x="T10" y="T11"/>
                </a:cxn>
                <a:cxn ang="0">
                  <a:pos x="T12" y="T13"/>
                </a:cxn>
              </a:cxnLst>
              <a:rect l="0" t="0" r="r" b="b"/>
              <a:pathLst>
                <a:path w="247" h="87">
                  <a:moveTo>
                    <a:pt x="239" y="20"/>
                  </a:moveTo>
                  <a:lnTo>
                    <a:pt x="14" y="86"/>
                  </a:lnTo>
                  <a:cubicBezTo>
                    <a:pt x="9" y="87"/>
                    <a:pt x="3" y="84"/>
                    <a:pt x="2" y="79"/>
                  </a:cubicBezTo>
                  <a:cubicBezTo>
                    <a:pt x="0" y="74"/>
                    <a:pt x="3" y="68"/>
                    <a:pt x="8" y="67"/>
                  </a:cubicBezTo>
                  <a:lnTo>
                    <a:pt x="234" y="1"/>
                  </a:lnTo>
                  <a:cubicBezTo>
                    <a:pt x="239" y="0"/>
                    <a:pt x="244" y="3"/>
                    <a:pt x="246" y="8"/>
                  </a:cubicBezTo>
                  <a:cubicBezTo>
                    <a:pt x="247" y="13"/>
                    <a:pt x="244" y="19"/>
                    <a:pt x="239" y="20"/>
                  </a:cubicBezTo>
                  <a:close/>
                </a:path>
              </a:pathLst>
            </a:custGeom>
            <a:solidFill>
              <a:srgbClr val="CE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9" name="Freeform 954"/>
            <p:cNvSpPr>
              <a:spLocks/>
            </p:cNvSpPr>
            <p:nvPr/>
          </p:nvSpPr>
          <p:spPr bwMode="auto">
            <a:xfrm>
              <a:off x="5418138" y="5316538"/>
              <a:ext cx="423863" cy="433388"/>
            </a:xfrm>
            <a:custGeom>
              <a:avLst/>
              <a:gdLst>
                <a:gd name="T0" fmla="*/ 309 w 392"/>
                <a:gd name="T1" fmla="*/ 110 h 399"/>
                <a:gd name="T2" fmla="*/ 325 w 392"/>
                <a:gd name="T3" fmla="*/ 166 h 399"/>
                <a:gd name="T4" fmla="*/ 122 w 392"/>
                <a:gd name="T5" fmla="*/ 268 h 399"/>
                <a:gd name="T6" fmla="*/ 124 w 392"/>
                <a:gd name="T7" fmla="*/ 81 h 399"/>
                <a:gd name="T8" fmla="*/ 6 w 392"/>
                <a:gd name="T9" fmla="*/ 99 h 399"/>
                <a:gd name="T10" fmla="*/ 89 w 392"/>
                <a:gd name="T11" fmla="*/ 399 h 399"/>
                <a:gd name="T12" fmla="*/ 358 w 392"/>
                <a:gd name="T13" fmla="*/ 201 h 399"/>
                <a:gd name="T14" fmla="*/ 352 w 392"/>
                <a:gd name="T15" fmla="*/ 118 h 399"/>
                <a:gd name="T16" fmla="*/ 375 w 392"/>
                <a:gd name="T17" fmla="*/ 81 h 399"/>
                <a:gd name="T18" fmla="*/ 351 w 392"/>
                <a:gd name="T19" fmla="*/ 53 h 399"/>
                <a:gd name="T20" fmla="*/ 309 w 392"/>
                <a:gd name="T21" fmla="*/ 11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99">
                  <a:moveTo>
                    <a:pt x="309" y="110"/>
                  </a:moveTo>
                  <a:lnTo>
                    <a:pt x="325" y="166"/>
                  </a:lnTo>
                  <a:lnTo>
                    <a:pt x="122" y="268"/>
                  </a:lnTo>
                  <a:cubicBezTo>
                    <a:pt x="122" y="268"/>
                    <a:pt x="125" y="104"/>
                    <a:pt x="124" y="81"/>
                  </a:cubicBezTo>
                  <a:cubicBezTo>
                    <a:pt x="122" y="16"/>
                    <a:pt x="12" y="0"/>
                    <a:pt x="6" y="99"/>
                  </a:cubicBezTo>
                  <a:cubicBezTo>
                    <a:pt x="0" y="216"/>
                    <a:pt x="89" y="399"/>
                    <a:pt x="89" y="399"/>
                  </a:cubicBezTo>
                  <a:cubicBezTo>
                    <a:pt x="89" y="399"/>
                    <a:pt x="324" y="262"/>
                    <a:pt x="358" y="201"/>
                  </a:cubicBezTo>
                  <a:cubicBezTo>
                    <a:pt x="392" y="139"/>
                    <a:pt x="352" y="118"/>
                    <a:pt x="352" y="118"/>
                  </a:cubicBezTo>
                  <a:lnTo>
                    <a:pt x="375" y="81"/>
                  </a:lnTo>
                  <a:lnTo>
                    <a:pt x="351" y="53"/>
                  </a:lnTo>
                  <a:lnTo>
                    <a:pt x="309" y="11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0" name="Freeform 955"/>
            <p:cNvSpPr>
              <a:spLocks/>
            </p:cNvSpPr>
            <p:nvPr/>
          </p:nvSpPr>
          <p:spPr bwMode="auto">
            <a:xfrm>
              <a:off x="5121276" y="5272088"/>
              <a:ext cx="444500" cy="642938"/>
            </a:xfrm>
            <a:custGeom>
              <a:avLst/>
              <a:gdLst>
                <a:gd name="T0" fmla="*/ 321 w 410"/>
                <a:gd name="T1" fmla="*/ 397 h 594"/>
                <a:gd name="T2" fmla="*/ 329 w 410"/>
                <a:gd name="T3" fmla="*/ 578 h 594"/>
                <a:gd name="T4" fmla="*/ 191 w 410"/>
                <a:gd name="T5" fmla="*/ 589 h 594"/>
                <a:gd name="T6" fmla="*/ 142 w 410"/>
                <a:gd name="T7" fmla="*/ 584 h 594"/>
                <a:gd name="T8" fmla="*/ 116 w 410"/>
                <a:gd name="T9" fmla="*/ 579 h 594"/>
                <a:gd name="T10" fmla="*/ 106 w 410"/>
                <a:gd name="T11" fmla="*/ 576 h 594"/>
                <a:gd name="T12" fmla="*/ 81 w 410"/>
                <a:gd name="T13" fmla="*/ 569 h 594"/>
                <a:gd name="T14" fmla="*/ 74 w 410"/>
                <a:gd name="T15" fmla="*/ 566 h 594"/>
                <a:gd name="T16" fmla="*/ 68 w 410"/>
                <a:gd name="T17" fmla="*/ 563 h 594"/>
                <a:gd name="T18" fmla="*/ 64 w 410"/>
                <a:gd name="T19" fmla="*/ 562 h 594"/>
                <a:gd name="T20" fmla="*/ 54 w 410"/>
                <a:gd name="T21" fmla="*/ 557 h 594"/>
                <a:gd name="T22" fmla="*/ 31 w 410"/>
                <a:gd name="T23" fmla="*/ 543 h 594"/>
                <a:gd name="T24" fmla="*/ 30 w 410"/>
                <a:gd name="T25" fmla="*/ 542 h 594"/>
                <a:gd name="T26" fmla="*/ 20 w 410"/>
                <a:gd name="T27" fmla="*/ 534 h 594"/>
                <a:gd name="T28" fmla="*/ 19 w 410"/>
                <a:gd name="T29" fmla="*/ 534 h 594"/>
                <a:gd name="T30" fmla="*/ 11 w 410"/>
                <a:gd name="T31" fmla="*/ 526 h 594"/>
                <a:gd name="T32" fmla="*/ 8 w 410"/>
                <a:gd name="T33" fmla="*/ 523 h 594"/>
                <a:gd name="T34" fmla="*/ 1 w 410"/>
                <a:gd name="T35" fmla="*/ 515 h 594"/>
                <a:gd name="T36" fmla="*/ 0 w 410"/>
                <a:gd name="T37" fmla="*/ 514 h 594"/>
                <a:gd name="T38" fmla="*/ 62 w 410"/>
                <a:gd name="T39" fmla="*/ 250 h 594"/>
                <a:gd name="T40" fmla="*/ 152 w 410"/>
                <a:gd name="T41" fmla="*/ 23 h 594"/>
                <a:gd name="T42" fmla="*/ 266 w 410"/>
                <a:gd name="T43" fmla="*/ 5 h 594"/>
                <a:gd name="T44" fmla="*/ 274 w 410"/>
                <a:gd name="T45" fmla="*/ 6 h 594"/>
                <a:gd name="T46" fmla="*/ 278 w 410"/>
                <a:gd name="T47" fmla="*/ 7 h 594"/>
                <a:gd name="T48" fmla="*/ 373 w 410"/>
                <a:gd name="T49" fmla="*/ 65 h 594"/>
                <a:gd name="T50" fmla="*/ 373 w 410"/>
                <a:gd name="T51" fmla="*/ 65 h 594"/>
                <a:gd name="T52" fmla="*/ 380 w 410"/>
                <a:gd name="T53" fmla="*/ 76 h 594"/>
                <a:gd name="T54" fmla="*/ 385 w 410"/>
                <a:gd name="T55" fmla="*/ 85 h 594"/>
                <a:gd name="T56" fmla="*/ 389 w 410"/>
                <a:gd name="T57" fmla="*/ 94 h 594"/>
                <a:gd name="T58" fmla="*/ 394 w 410"/>
                <a:gd name="T59" fmla="*/ 114 h 594"/>
                <a:gd name="T60" fmla="*/ 321 w 410"/>
                <a:gd name="T61" fmla="*/ 3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0" h="594">
                  <a:moveTo>
                    <a:pt x="321" y="397"/>
                  </a:moveTo>
                  <a:cubicBezTo>
                    <a:pt x="309" y="470"/>
                    <a:pt x="344" y="566"/>
                    <a:pt x="329" y="578"/>
                  </a:cubicBezTo>
                  <a:cubicBezTo>
                    <a:pt x="316" y="588"/>
                    <a:pt x="271" y="594"/>
                    <a:pt x="191" y="589"/>
                  </a:cubicBezTo>
                  <a:cubicBezTo>
                    <a:pt x="175" y="588"/>
                    <a:pt x="158" y="586"/>
                    <a:pt x="142" y="584"/>
                  </a:cubicBezTo>
                  <a:cubicBezTo>
                    <a:pt x="133" y="582"/>
                    <a:pt x="125" y="581"/>
                    <a:pt x="116" y="579"/>
                  </a:cubicBezTo>
                  <a:cubicBezTo>
                    <a:pt x="113" y="578"/>
                    <a:pt x="110" y="577"/>
                    <a:pt x="106" y="576"/>
                  </a:cubicBezTo>
                  <a:cubicBezTo>
                    <a:pt x="98" y="574"/>
                    <a:pt x="89" y="572"/>
                    <a:pt x="81" y="569"/>
                  </a:cubicBezTo>
                  <a:cubicBezTo>
                    <a:pt x="79" y="568"/>
                    <a:pt x="76" y="567"/>
                    <a:pt x="74" y="566"/>
                  </a:cubicBezTo>
                  <a:cubicBezTo>
                    <a:pt x="72" y="565"/>
                    <a:pt x="70" y="564"/>
                    <a:pt x="68" y="563"/>
                  </a:cubicBezTo>
                  <a:lnTo>
                    <a:pt x="64" y="562"/>
                  </a:lnTo>
                  <a:cubicBezTo>
                    <a:pt x="61" y="560"/>
                    <a:pt x="57" y="558"/>
                    <a:pt x="54" y="557"/>
                  </a:cubicBezTo>
                  <a:cubicBezTo>
                    <a:pt x="46" y="552"/>
                    <a:pt x="38" y="548"/>
                    <a:pt x="31" y="543"/>
                  </a:cubicBezTo>
                  <a:lnTo>
                    <a:pt x="30" y="542"/>
                  </a:lnTo>
                  <a:cubicBezTo>
                    <a:pt x="26" y="539"/>
                    <a:pt x="23" y="537"/>
                    <a:pt x="20" y="534"/>
                  </a:cubicBezTo>
                  <a:lnTo>
                    <a:pt x="19" y="534"/>
                  </a:lnTo>
                  <a:cubicBezTo>
                    <a:pt x="16" y="531"/>
                    <a:pt x="14" y="529"/>
                    <a:pt x="11" y="526"/>
                  </a:cubicBezTo>
                  <a:lnTo>
                    <a:pt x="8" y="523"/>
                  </a:lnTo>
                  <a:cubicBezTo>
                    <a:pt x="6" y="521"/>
                    <a:pt x="3" y="518"/>
                    <a:pt x="1" y="515"/>
                  </a:cubicBezTo>
                  <a:lnTo>
                    <a:pt x="0" y="514"/>
                  </a:lnTo>
                  <a:cubicBezTo>
                    <a:pt x="13" y="432"/>
                    <a:pt x="40" y="326"/>
                    <a:pt x="62" y="250"/>
                  </a:cubicBezTo>
                  <a:cubicBezTo>
                    <a:pt x="80" y="187"/>
                    <a:pt x="101" y="96"/>
                    <a:pt x="152" y="23"/>
                  </a:cubicBezTo>
                  <a:cubicBezTo>
                    <a:pt x="173" y="13"/>
                    <a:pt x="242" y="0"/>
                    <a:pt x="266" y="5"/>
                  </a:cubicBezTo>
                  <a:cubicBezTo>
                    <a:pt x="269" y="5"/>
                    <a:pt x="271" y="5"/>
                    <a:pt x="274" y="6"/>
                  </a:cubicBezTo>
                  <a:lnTo>
                    <a:pt x="278" y="7"/>
                  </a:lnTo>
                  <a:cubicBezTo>
                    <a:pt x="316" y="16"/>
                    <a:pt x="351" y="36"/>
                    <a:pt x="373" y="65"/>
                  </a:cubicBezTo>
                  <a:lnTo>
                    <a:pt x="373" y="65"/>
                  </a:lnTo>
                  <a:cubicBezTo>
                    <a:pt x="375" y="68"/>
                    <a:pt x="378" y="72"/>
                    <a:pt x="380" y="76"/>
                  </a:cubicBezTo>
                  <a:cubicBezTo>
                    <a:pt x="382" y="79"/>
                    <a:pt x="383" y="82"/>
                    <a:pt x="385" y="85"/>
                  </a:cubicBezTo>
                  <a:cubicBezTo>
                    <a:pt x="386" y="88"/>
                    <a:pt x="387" y="91"/>
                    <a:pt x="389" y="94"/>
                  </a:cubicBezTo>
                  <a:cubicBezTo>
                    <a:pt x="391" y="100"/>
                    <a:pt x="393" y="107"/>
                    <a:pt x="394" y="114"/>
                  </a:cubicBezTo>
                  <a:cubicBezTo>
                    <a:pt x="410" y="220"/>
                    <a:pt x="342" y="269"/>
                    <a:pt x="321" y="397"/>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1" name="Freeform 956"/>
            <p:cNvSpPr>
              <a:spLocks/>
            </p:cNvSpPr>
            <p:nvPr/>
          </p:nvSpPr>
          <p:spPr bwMode="auto">
            <a:xfrm>
              <a:off x="5121276" y="5286375"/>
              <a:ext cx="271463" cy="617538"/>
            </a:xfrm>
            <a:custGeom>
              <a:avLst/>
              <a:gdLst>
                <a:gd name="T0" fmla="*/ 142 w 251"/>
                <a:gd name="T1" fmla="*/ 571 h 571"/>
                <a:gd name="T2" fmla="*/ 116 w 251"/>
                <a:gd name="T3" fmla="*/ 566 h 571"/>
                <a:gd name="T4" fmla="*/ 106 w 251"/>
                <a:gd name="T5" fmla="*/ 563 h 571"/>
                <a:gd name="T6" fmla="*/ 81 w 251"/>
                <a:gd name="T7" fmla="*/ 556 h 571"/>
                <a:gd name="T8" fmla="*/ 74 w 251"/>
                <a:gd name="T9" fmla="*/ 553 h 571"/>
                <a:gd name="T10" fmla="*/ 68 w 251"/>
                <a:gd name="T11" fmla="*/ 550 h 571"/>
                <a:gd name="T12" fmla="*/ 64 w 251"/>
                <a:gd name="T13" fmla="*/ 549 h 571"/>
                <a:gd name="T14" fmla="*/ 54 w 251"/>
                <a:gd name="T15" fmla="*/ 544 h 571"/>
                <a:gd name="T16" fmla="*/ 31 w 251"/>
                <a:gd name="T17" fmla="*/ 530 h 571"/>
                <a:gd name="T18" fmla="*/ 30 w 251"/>
                <a:gd name="T19" fmla="*/ 529 h 571"/>
                <a:gd name="T20" fmla="*/ 20 w 251"/>
                <a:gd name="T21" fmla="*/ 521 h 571"/>
                <a:gd name="T22" fmla="*/ 19 w 251"/>
                <a:gd name="T23" fmla="*/ 521 h 571"/>
                <a:gd name="T24" fmla="*/ 11 w 251"/>
                <a:gd name="T25" fmla="*/ 513 h 571"/>
                <a:gd name="T26" fmla="*/ 8 w 251"/>
                <a:gd name="T27" fmla="*/ 510 h 571"/>
                <a:gd name="T28" fmla="*/ 1 w 251"/>
                <a:gd name="T29" fmla="*/ 502 h 571"/>
                <a:gd name="T30" fmla="*/ 0 w 251"/>
                <a:gd name="T31" fmla="*/ 501 h 571"/>
                <a:gd name="T32" fmla="*/ 51 w 251"/>
                <a:gd name="T33" fmla="*/ 221 h 571"/>
                <a:gd name="T34" fmla="*/ 157 w 251"/>
                <a:gd name="T35" fmla="*/ 7 h 571"/>
                <a:gd name="T36" fmla="*/ 208 w 251"/>
                <a:gd name="T37" fmla="*/ 18 h 571"/>
                <a:gd name="T38" fmla="*/ 197 w 251"/>
                <a:gd name="T39" fmla="*/ 167 h 571"/>
                <a:gd name="T40" fmla="*/ 128 w 251"/>
                <a:gd name="T41" fmla="*/ 377 h 571"/>
                <a:gd name="T42" fmla="*/ 142 w 251"/>
                <a:gd name="T43"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1" h="571">
                  <a:moveTo>
                    <a:pt x="142" y="571"/>
                  </a:moveTo>
                  <a:cubicBezTo>
                    <a:pt x="133" y="569"/>
                    <a:pt x="125" y="568"/>
                    <a:pt x="116" y="566"/>
                  </a:cubicBezTo>
                  <a:cubicBezTo>
                    <a:pt x="113" y="565"/>
                    <a:pt x="110" y="564"/>
                    <a:pt x="106" y="563"/>
                  </a:cubicBezTo>
                  <a:cubicBezTo>
                    <a:pt x="98" y="561"/>
                    <a:pt x="89" y="559"/>
                    <a:pt x="81" y="556"/>
                  </a:cubicBezTo>
                  <a:cubicBezTo>
                    <a:pt x="79" y="555"/>
                    <a:pt x="76" y="554"/>
                    <a:pt x="74" y="553"/>
                  </a:cubicBezTo>
                  <a:cubicBezTo>
                    <a:pt x="72" y="552"/>
                    <a:pt x="70" y="551"/>
                    <a:pt x="68" y="550"/>
                  </a:cubicBezTo>
                  <a:lnTo>
                    <a:pt x="64" y="549"/>
                  </a:lnTo>
                  <a:cubicBezTo>
                    <a:pt x="61" y="547"/>
                    <a:pt x="57" y="545"/>
                    <a:pt x="54" y="544"/>
                  </a:cubicBezTo>
                  <a:cubicBezTo>
                    <a:pt x="46" y="540"/>
                    <a:pt x="38" y="535"/>
                    <a:pt x="31" y="530"/>
                  </a:cubicBezTo>
                  <a:lnTo>
                    <a:pt x="30" y="529"/>
                  </a:lnTo>
                  <a:cubicBezTo>
                    <a:pt x="26" y="526"/>
                    <a:pt x="23" y="524"/>
                    <a:pt x="20" y="521"/>
                  </a:cubicBezTo>
                  <a:lnTo>
                    <a:pt x="19" y="521"/>
                  </a:lnTo>
                  <a:cubicBezTo>
                    <a:pt x="16" y="518"/>
                    <a:pt x="14" y="516"/>
                    <a:pt x="11" y="513"/>
                  </a:cubicBezTo>
                  <a:lnTo>
                    <a:pt x="8" y="510"/>
                  </a:lnTo>
                  <a:cubicBezTo>
                    <a:pt x="6" y="508"/>
                    <a:pt x="3" y="505"/>
                    <a:pt x="1" y="502"/>
                  </a:cubicBezTo>
                  <a:lnTo>
                    <a:pt x="0" y="501"/>
                  </a:lnTo>
                  <a:cubicBezTo>
                    <a:pt x="13" y="419"/>
                    <a:pt x="29" y="297"/>
                    <a:pt x="51" y="221"/>
                  </a:cubicBezTo>
                  <a:cubicBezTo>
                    <a:pt x="69" y="158"/>
                    <a:pt x="107" y="26"/>
                    <a:pt x="157" y="7"/>
                  </a:cubicBezTo>
                  <a:cubicBezTo>
                    <a:pt x="187" y="0"/>
                    <a:pt x="204" y="14"/>
                    <a:pt x="208" y="18"/>
                  </a:cubicBezTo>
                  <a:cubicBezTo>
                    <a:pt x="251" y="63"/>
                    <a:pt x="216" y="128"/>
                    <a:pt x="197" y="167"/>
                  </a:cubicBezTo>
                  <a:cubicBezTo>
                    <a:pt x="164" y="235"/>
                    <a:pt x="139" y="301"/>
                    <a:pt x="128" y="377"/>
                  </a:cubicBezTo>
                  <a:cubicBezTo>
                    <a:pt x="119" y="443"/>
                    <a:pt x="126" y="508"/>
                    <a:pt x="142" y="571"/>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2" name="Freeform 957"/>
            <p:cNvSpPr>
              <a:spLocks/>
            </p:cNvSpPr>
            <p:nvPr/>
          </p:nvSpPr>
          <p:spPr bwMode="auto">
            <a:xfrm>
              <a:off x="5407026" y="5276850"/>
              <a:ext cx="119063" cy="150813"/>
            </a:xfrm>
            <a:custGeom>
              <a:avLst/>
              <a:gdLst>
                <a:gd name="T0" fmla="*/ 68 w 111"/>
                <a:gd name="T1" fmla="*/ 137 h 139"/>
                <a:gd name="T2" fmla="*/ 3 w 111"/>
                <a:gd name="T3" fmla="*/ 3 h 139"/>
                <a:gd name="T4" fmla="*/ 3 w 111"/>
                <a:gd name="T5" fmla="*/ 0 h 139"/>
                <a:gd name="T6" fmla="*/ 11 w 111"/>
                <a:gd name="T7" fmla="*/ 1 h 139"/>
                <a:gd name="T8" fmla="*/ 15 w 111"/>
                <a:gd name="T9" fmla="*/ 2 h 139"/>
                <a:gd name="T10" fmla="*/ 110 w 111"/>
                <a:gd name="T11" fmla="*/ 60 h 139"/>
                <a:gd name="T12" fmla="*/ 110 w 111"/>
                <a:gd name="T13" fmla="*/ 60 h 139"/>
                <a:gd name="T14" fmla="*/ 68 w 111"/>
                <a:gd name="T15" fmla="*/ 137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9">
                  <a:moveTo>
                    <a:pt x="68" y="137"/>
                  </a:moveTo>
                  <a:cubicBezTo>
                    <a:pt x="29" y="134"/>
                    <a:pt x="0" y="75"/>
                    <a:pt x="3" y="3"/>
                  </a:cubicBezTo>
                  <a:lnTo>
                    <a:pt x="3" y="0"/>
                  </a:lnTo>
                  <a:cubicBezTo>
                    <a:pt x="6" y="0"/>
                    <a:pt x="8" y="0"/>
                    <a:pt x="11" y="1"/>
                  </a:cubicBezTo>
                  <a:lnTo>
                    <a:pt x="15" y="2"/>
                  </a:lnTo>
                  <a:cubicBezTo>
                    <a:pt x="53" y="11"/>
                    <a:pt x="88" y="31"/>
                    <a:pt x="110" y="60"/>
                  </a:cubicBezTo>
                  <a:lnTo>
                    <a:pt x="110" y="60"/>
                  </a:lnTo>
                  <a:cubicBezTo>
                    <a:pt x="111" y="65"/>
                    <a:pt x="107" y="139"/>
                    <a:pt x="68" y="137"/>
                  </a:cubicBezTo>
                </a:path>
              </a:pathLst>
            </a:custGeom>
            <a:solidFill>
              <a:srgbClr val="FF6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3" name="Freeform 958"/>
            <p:cNvSpPr>
              <a:spLocks/>
            </p:cNvSpPr>
            <p:nvPr/>
          </p:nvSpPr>
          <p:spPr bwMode="auto">
            <a:xfrm>
              <a:off x="5419726" y="5280025"/>
              <a:ext cx="95250" cy="130175"/>
            </a:xfrm>
            <a:custGeom>
              <a:avLst/>
              <a:gdLst>
                <a:gd name="T0" fmla="*/ 88 w 88"/>
                <a:gd name="T1" fmla="*/ 46 h 121"/>
                <a:gd name="T2" fmla="*/ 54 w 88"/>
                <a:gd name="T3" fmla="*/ 121 h 121"/>
                <a:gd name="T4" fmla="*/ 2 w 88"/>
                <a:gd name="T5" fmla="*/ 14 h 121"/>
                <a:gd name="T6" fmla="*/ 3 w 88"/>
                <a:gd name="T7" fmla="*/ 0 h 121"/>
                <a:gd name="T8" fmla="*/ 88 w 88"/>
                <a:gd name="T9" fmla="*/ 46 h 121"/>
              </a:gdLst>
              <a:ahLst/>
              <a:cxnLst>
                <a:cxn ang="0">
                  <a:pos x="T0" y="T1"/>
                </a:cxn>
                <a:cxn ang="0">
                  <a:pos x="T2" y="T3"/>
                </a:cxn>
                <a:cxn ang="0">
                  <a:pos x="T4" y="T5"/>
                </a:cxn>
                <a:cxn ang="0">
                  <a:pos x="T6" y="T7"/>
                </a:cxn>
                <a:cxn ang="0">
                  <a:pos x="T8" y="T9"/>
                </a:cxn>
              </a:cxnLst>
              <a:rect l="0" t="0" r="r" b="b"/>
              <a:pathLst>
                <a:path w="88" h="121">
                  <a:moveTo>
                    <a:pt x="88" y="46"/>
                  </a:moveTo>
                  <a:cubicBezTo>
                    <a:pt x="88" y="81"/>
                    <a:pt x="75" y="121"/>
                    <a:pt x="54" y="121"/>
                  </a:cubicBezTo>
                  <a:cubicBezTo>
                    <a:pt x="23" y="119"/>
                    <a:pt x="0" y="72"/>
                    <a:pt x="2" y="14"/>
                  </a:cubicBezTo>
                  <a:cubicBezTo>
                    <a:pt x="2" y="9"/>
                    <a:pt x="3" y="5"/>
                    <a:pt x="3" y="0"/>
                  </a:cubicBezTo>
                  <a:cubicBezTo>
                    <a:pt x="46" y="11"/>
                    <a:pt x="68" y="12"/>
                    <a:pt x="88" y="46"/>
                  </a:cubicBezTo>
                  <a:close/>
                </a:path>
              </a:pathLst>
            </a:custGeom>
            <a:solidFill>
              <a:srgbClr val="F28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4" name="Freeform 959"/>
            <p:cNvSpPr>
              <a:spLocks/>
            </p:cNvSpPr>
            <p:nvPr/>
          </p:nvSpPr>
          <p:spPr bwMode="auto">
            <a:xfrm>
              <a:off x="5418138" y="5200650"/>
              <a:ext cx="114300" cy="169863"/>
            </a:xfrm>
            <a:custGeom>
              <a:avLst/>
              <a:gdLst>
                <a:gd name="T0" fmla="*/ 50 w 106"/>
                <a:gd name="T1" fmla="*/ 0 h 156"/>
                <a:gd name="T2" fmla="*/ 0 w 106"/>
                <a:gd name="T3" fmla="*/ 71 h 156"/>
                <a:gd name="T4" fmla="*/ 9 w 106"/>
                <a:gd name="T5" fmla="*/ 115 h 156"/>
                <a:gd name="T6" fmla="*/ 54 w 106"/>
                <a:gd name="T7" fmla="*/ 156 h 156"/>
                <a:gd name="T8" fmla="*/ 96 w 106"/>
                <a:gd name="T9" fmla="*/ 93 h 156"/>
                <a:gd name="T10" fmla="*/ 106 w 106"/>
                <a:gd name="T11" fmla="*/ 3 h 156"/>
                <a:gd name="T12" fmla="*/ 50 w 10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06" h="156">
                  <a:moveTo>
                    <a:pt x="50" y="0"/>
                  </a:moveTo>
                  <a:lnTo>
                    <a:pt x="0" y="71"/>
                  </a:lnTo>
                  <a:cubicBezTo>
                    <a:pt x="3" y="85"/>
                    <a:pt x="5" y="101"/>
                    <a:pt x="9" y="115"/>
                  </a:cubicBezTo>
                  <a:lnTo>
                    <a:pt x="54" y="156"/>
                  </a:lnTo>
                  <a:lnTo>
                    <a:pt x="96" y="93"/>
                  </a:lnTo>
                  <a:lnTo>
                    <a:pt x="106" y="3"/>
                  </a:lnTo>
                  <a:lnTo>
                    <a:pt x="50" y="0"/>
                  </a:lnTo>
                </a:path>
              </a:pathLst>
            </a:custGeom>
            <a:solidFill>
              <a:srgbClr val="F28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 name="Freeform 960"/>
            <p:cNvSpPr>
              <a:spLocks/>
            </p:cNvSpPr>
            <p:nvPr/>
          </p:nvSpPr>
          <p:spPr bwMode="auto">
            <a:xfrm>
              <a:off x="5462588" y="5091113"/>
              <a:ext cx="188913" cy="265113"/>
            </a:xfrm>
            <a:custGeom>
              <a:avLst/>
              <a:gdLst>
                <a:gd name="T0" fmla="*/ 160 w 174"/>
                <a:gd name="T1" fmla="*/ 104 h 245"/>
                <a:gd name="T2" fmla="*/ 142 w 174"/>
                <a:gd name="T3" fmla="*/ 6 h 245"/>
                <a:gd name="T4" fmla="*/ 135 w 174"/>
                <a:gd name="T5" fmla="*/ 0 h 245"/>
                <a:gd name="T6" fmla="*/ 3 w 174"/>
                <a:gd name="T7" fmla="*/ 93 h 245"/>
                <a:gd name="T8" fmla="*/ 0 w 174"/>
                <a:gd name="T9" fmla="*/ 123 h 245"/>
                <a:gd name="T10" fmla="*/ 35 w 174"/>
                <a:gd name="T11" fmla="*/ 160 h 245"/>
                <a:gd name="T12" fmla="*/ 44 w 174"/>
                <a:gd name="T13" fmla="*/ 193 h 245"/>
                <a:gd name="T14" fmla="*/ 116 w 174"/>
                <a:gd name="T15" fmla="*/ 245 h 245"/>
                <a:gd name="T16" fmla="*/ 137 w 174"/>
                <a:gd name="T17" fmla="*/ 208 h 245"/>
                <a:gd name="T18" fmla="*/ 144 w 174"/>
                <a:gd name="T19" fmla="*/ 193 h 245"/>
                <a:gd name="T20" fmla="*/ 148 w 174"/>
                <a:gd name="T21" fmla="*/ 185 h 245"/>
                <a:gd name="T22" fmla="*/ 167 w 174"/>
                <a:gd name="T23" fmla="*/ 172 h 245"/>
                <a:gd name="T24" fmla="*/ 174 w 174"/>
                <a:gd name="T25" fmla="*/ 162 h 245"/>
                <a:gd name="T26" fmla="*/ 160 w 174"/>
                <a:gd name="T27" fmla="*/ 10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45">
                  <a:moveTo>
                    <a:pt x="160" y="104"/>
                  </a:moveTo>
                  <a:cubicBezTo>
                    <a:pt x="173" y="70"/>
                    <a:pt x="170" y="32"/>
                    <a:pt x="142" y="6"/>
                  </a:cubicBezTo>
                  <a:cubicBezTo>
                    <a:pt x="140" y="4"/>
                    <a:pt x="138" y="2"/>
                    <a:pt x="135" y="0"/>
                  </a:cubicBezTo>
                  <a:cubicBezTo>
                    <a:pt x="88" y="24"/>
                    <a:pt x="43" y="58"/>
                    <a:pt x="3" y="93"/>
                  </a:cubicBezTo>
                  <a:cubicBezTo>
                    <a:pt x="2" y="103"/>
                    <a:pt x="1" y="113"/>
                    <a:pt x="0" y="123"/>
                  </a:cubicBezTo>
                  <a:cubicBezTo>
                    <a:pt x="19" y="131"/>
                    <a:pt x="36" y="138"/>
                    <a:pt x="35" y="160"/>
                  </a:cubicBezTo>
                  <a:cubicBezTo>
                    <a:pt x="35" y="160"/>
                    <a:pt x="35" y="179"/>
                    <a:pt x="44" y="193"/>
                  </a:cubicBezTo>
                  <a:cubicBezTo>
                    <a:pt x="61" y="218"/>
                    <a:pt x="93" y="245"/>
                    <a:pt x="116" y="245"/>
                  </a:cubicBezTo>
                  <a:cubicBezTo>
                    <a:pt x="131" y="245"/>
                    <a:pt x="134" y="233"/>
                    <a:pt x="137" y="208"/>
                  </a:cubicBezTo>
                  <a:cubicBezTo>
                    <a:pt x="138" y="203"/>
                    <a:pt x="144" y="198"/>
                    <a:pt x="144" y="193"/>
                  </a:cubicBezTo>
                  <a:cubicBezTo>
                    <a:pt x="145" y="190"/>
                    <a:pt x="147" y="187"/>
                    <a:pt x="148" y="185"/>
                  </a:cubicBezTo>
                  <a:cubicBezTo>
                    <a:pt x="153" y="176"/>
                    <a:pt x="157" y="175"/>
                    <a:pt x="167" y="172"/>
                  </a:cubicBezTo>
                  <a:cubicBezTo>
                    <a:pt x="172" y="170"/>
                    <a:pt x="174" y="167"/>
                    <a:pt x="174" y="162"/>
                  </a:cubicBezTo>
                  <a:cubicBezTo>
                    <a:pt x="172" y="149"/>
                    <a:pt x="152" y="125"/>
                    <a:pt x="160" y="104"/>
                  </a:cubicBez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 name="Freeform 961"/>
            <p:cNvSpPr>
              <a:spLocks/>
            </p:cNvSpPr>
            <p:nvPr/>
          </p:nvSpPr>
          <p:spPr bwMode="auto">
            <a:xfrm>
              <a:off x="5599113" y="5184775"/>
              <a:ext cx="41275" cy="55563"/>
            </a:xfrm>
            <a:custGeom>
              <a:avLst/>
              <a:gdLst>
                <a:gd name="T0" fmla="*/ 0 w 38"/>
                <a:gd name="T1" fmla="*/ 0 h 51"/>
                <a:gd name="T2" fmla="*/ 32 w 38"/>
                <a:gd name="T3" fmla="*/ 27 h 51"/>
                <a:gd name="T4" fmla="*/ 23 w 38"/>
                <a:gd name="T5" fmla="*/ 51 h 51"/>
                <a:gd name="T6" fmla="*/ 0 w 38"/>
                <a:gd name="T7" fmla="*/ 0 h 51"/>
              </a:gdLst>
              <a:ahLst/>
              <a:cxnLst>
                <a:cxn ang="0">
                  <a:pos x="T0" y="T1"/>
                </a:cxn>
                <a:cxn ang="0">
                  <a:pos x="T2" y="T3"/>
                </a:cxn>
                <a:cxn ang="0">
                  <a:pos x="T4" y="T5"/>
                </a:cxn>
                <a:cxn ang="0">
                  <a:pos x="T6" y="T7"/>
                </a:cxn>
              </a:cxnLst>
              <a:rect l="0" t="0" r="r" b="b"/>
              <a:pathLst>
                <a:path w="38" h="51">
                  <a:moveTo>
                    <a:pt x="0" y="0"/>
                  </a:moveTo>
                  <a:cubicBezTo>
                    <a:pt x="38" y="5"/>
                    <a:pt x="32" y="27"/>
                    <a:pt x="32" y="27"/>
                  </a:cubicBezTo>
                  <a:lnTo>
                    <a:pt x="23" y="51"/>
                  </a:lnTo>
                  <a:lnTo>
                    <a:pt x="0" y="0"/>
                  </a:ln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 name="Freeform 962"/>
            <p:cNvSpPr>
              <a:spLocks/>
            </p:cNvSpPr>
            <p:nvPr/>
          </p:nvSpPr>
          <p:spPr bwMode="auto">
            <a:xfrm>
              <a:off x="5622926" y="5262563"/>
              <a:ext cx="28575" cy="28575"/>
            </a:xfrm>
            <a:custGeom>
              <a:avLst/>
              <a:gdLst>
                <a:gd name="T0" fmla="*/ 19 w 26"/>
                <a:gd name="T1" fmla="*/ 13 h 26"/>
                <a:gd name="T2" fmla="*/ 0 w 26"/>
                <a:gd name="T3" fmla="*/ 26 h 26"/>
                <a:gd name="T4" fmla="*/ 2 w 26"/>
                <a:gd name="T5" fmla="*/ 0 h 26"/>
                <a:gd name="T6" fmla="*/ 26 w 26"/>
                <a:gd name="T7" fmla="*/ 3 h 26"/>
                <a:gd name="T8" fmla="*/ 19 w 26"/>
                <a:gd name="T9" fmla="*/ 13 h 26"/>
              </a:gdLst>
              <a:ahLst/>
              <a:cxnLst>
                <a:cxn ang="0">
                  <a:pos x="T0" y="T1"/>
                </a:cxn>
                <a:cxn ang="0">
                  <a:pos x="T2" y="T3"/>
                </a:cxn>
                <a:cxn ang="0">
                  <a:pos x="T4" y="T5"/>
                </a:cxn>
                <a:cxn ang="0">
                  <a:pos x="T6" y="T7"/>
                </a:cxn>
                <a:cxn ang="0">
                  <a:pos x="T8" y="T9"/>
                </a:cxn>
              </a:cxnLst>
              <a:rect l="0" t="0" r="r" b="b"/>
              <a:pathLst>
                <a:path w="26" h="26">
                  <a:moveTo>
                    <a:pt x="19" y="13"/>
                  </a:moveTo>
                  <a:cubicBezTo>
                    <a:pt x="9" y="16"/>
                    <a:pt x="5" y="17"/>
                    <a:pt x="0" y="26"/>
                  </a:cubicBezTo>
                  <a:lnTo>
                    <a:pt x="2" y="0"/>
                  </a:lnTo>
                  <a:cubicBezTo>
                    <a:pt x="2" y="0"/>
                    <a:pt x="14" y="3"/>
                    <a:pt x="26" y="3"/>
                  </a:cubicBezTo>
                  <a:cubicBezTo>
                    <a:pt x="26" y="8"/>
                    <a:pt x="24" y="11"/>
                    <a:pt x="19" y="13"/>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 name="Freeform 963"/>
            <p:cNvSpPr>
              <a:spLocks/>
            </p:cNvSpPr>
            <p:nvPr/>
          </p:nvSpPr>
          <p:spPr bwMode="auto">
            <a:xfrm>
              <a:off x="5600701" y="5208588"/>
              <a:ext cx="23813" cy="14288"/>
            </a:xfrm>
            <a:custGeom>
              <a:avLst/>
              <a:gdLst>
                <a:gd name="T0" fmla="*/ 23 w 23"/>
                <a:gd name="T1" fmla="*/ 7 h 13"/>
                <a:gd name="T2" fmla="*/ 12 w 23"/>
                <a:gd name="T3" fmla="*/ 13 h 13"/>
                <a:gd name="T4" fmla="*/ 0 w 23"/>
                <a:gd name="T5" fmla="*/ 6 h 13"/>
                <a:gd name="T6" fmla="*/ 13 w 23"/>
                <a:gd name="T7" fmla="*/ 1 h 13"/>
                <a:gd name="T8" fmla="*/ 23 w 23"/>
                <a:gd name="T9" fmla="*/ 7 h 13"/>
              </a:gdLst>
              <a:ahLst/>
              <a:cxnLst>
                <a:cxn ang="0">
                  <a:pos x="T0" y="T1"/>
                </a:cxn>
                <a:cxn ang="0">
                  <a:pos x="T2" y="T3"/>
                </a:cxn>
                <a:cxn ang="0">
                  <a:pos x="T4" y="T5"/>
                </a:cxn>
                <a:cxn ang="0">
                  <a:pos x="T6" y="T7"/>
                </a:cxn>
                <a:cxn ang="0">
                  <a:pos x="T8" y="T9"/>
                </a:cxn>
              </a:cxnLst>
              <a:rect l="0" t="0" r="r" b="b"/>
              <a:pathLst>
                <a:path w="23" h="13">
                  <a:moveTo>
                    <a:pt x="23" y="7"/>
                  </a:moveTo>
                  <a:cubicBezTo>
                    <a:pt x="22" y="11"/>
                    <a:pt x="19" y="13"/>
                    <a:pt x="12" y="13"/>
                  </a:cubicBezTo>
                  <a:cubicBezTo>
                    <a:pt x="5" y="12"/>
                    <a:pt x="0" y="6"/>
                    <a:pt x="0" y="6"/>
                  </a:cubicBezTo>
                  <a:cubicBezTo>
                    <a:pt x="0" y="6"/>
                    <a:pt x="6" y="0"/>
                    <a:pt x="13" y="1"/>
                  </a:cubicBezTo>
                  <a:cubicBezTo>
                    <a:pt x="20" y="1"/>
                    <a:pt x="23" y="4"/>
                    <a:pt x="23" y="7"/>
                  </a:cubicBezTo>
                </a:path>
              </a:pathLst>
            </a:custGeom>
            <a:solidFill>
              <a:srgbClr val="232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 name="Freeform 964"/>
            <p:cNvSpPr>
              <a:spLocks/>
            </p:cNvSpPr>
            <p:nvPr/>
          </p:nvSpPr>
          <p:spPr bwMode="auto">
            <a:xfrm>
              <a:off x="5410201" y="5070475"/>
              <a:ext cx="147638" cy="182563"/>
            </a:xfrm>
            <a:custGeom>
              <a:avLst/>
              <a:gdLst>
                <a:gd name="T0" fmla="*/ 39 w 137"/>
                <a:gd name="T1" fmla="*/ 0 h 168"/>
                <a:gd name="T2" fmla="*/ 5 w 137"/>
                <a:gd name="T3" fmla="*/ 65 h 168"/>
                <a:gd name="T4" fmla="*/ 26 w 137"/>
                <a:gd name="T5" fmla="*/ 132 h 168"/>
                <a:gd name="T6" fmla="*/ 49 w 137"/>
                <a:gd name="T7" fmla="*/ 162 h 168"/>
                <a:gd name="T8" fmla="*/ 69 w 137"/>
                <a:gd name="T9" fmla="*/ 167 h 168"/>
                <a:gd name="T10" fmla="*/ 91 w 137"/>
                <a:gd name="T11" fmla="*/ 160 h 168"/>
                <a:gd name="T12" fmla="*/ 95 w 137"/>
                <a:gd name="T13" fmla="*/ 102 h 168"/>
                <a:gd name="T14" fmla="*/ 117 w 137"/>
                <a:gd name="T15" fmla="*/ 135 h 168"/>
                <a:gd name="T16" fmla="*/ 135 w 137"/>
                <a:gd name="T17" fmla="*/ 119 h 168"/>
                <a:gd name="T18" fmla="*/ 135 w 137"/>
                <a:gd name="T19" fmla="*/ 67 h 168"/>
                <a:gd name="T20" fmla="*/ 137 w 137"/>
                <a:gd name="T21" fmla="*/ 66 h 168"/>
                <a:gd name="T22" fmla="*/ 39 w 137"/>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68">
                  <a:moveTo>
                    <a:pt x="39" y="0"/>
                  </a:moveTo>
                  <a:cubicBezTo>
                    <a:pt x="19" y="13"/>
                    <a:pt x="8" y="41"/>
                    <a:pt x="5" y="65"/>
                  </a:cubicBezTo>
                  <a:cubicBezTo>
                    <a:pt x="0" y="96"/>
                    <a:pt x="9" y="108"/>
                    <a:pt x="26" y="132"/>
                  </a:cubicBezTo>
                  <a:cubicBezTo>
                    <a:pt x="38" y="148"/>
                    <a:pt x="42" y="151"/>
                    <a:pt x="49" y="162"/>
                  </a:cubicBezTo>
                  <a:cubicBezTo>
                    <a:pt x="52" y="165"/>
                    <a:pt x="60" y="168"/>
                    <a:pt x="69" y="167"/>
                  </a:cubicBezTo>
                  <a:cubicBezTo>
                    <a:pt x="78" y="165"/>
                    <a:pt x="90" y="163"/>
                    <a:pt x="91" y="160"/>
                  </a:cubicBezTo>
                  <a:cubicBezTo>
                    <a:pt x="75" y="149"/>
                    <a:pt x="72" y="102"/>
                    <a:pt x="95" y="102"/>
                  </a:cubicBezTo>
                  <a:cubicBezTo>
                    <a:pt x="110" y="101"/>
                    <a:pt x="116" y="120"/>
                    <a:pt x="117" y="135"/>
                  </a:cubicBezTo>
                  <a:cubicBezTo>
                    <a:pt x="122" y="137"/>
                    <a:pt x="130" y="119"/>
                    <a:pt x="135" y="119"/>
                  </a:cubicBezTo>
                  <a:cubicBezTo>
                    <a:pt x="133" y="100"/>
                    <a:pt x="128" y="81"/>
                    <a:pt x="135" y="67"/>
                  </a:cubicBezTo>
                  <a:lnTo>
                    <a:pt x="137" y="66"/>
                  </a:lnTo>
                  <a:cubicBezTo>
                    <a:pt x="103" y="56"/>
                    <a:pt x="38" y="8"/>
                    <a:pt x="39" y="0"/>
                  </a:cubicBezTo>
                  <a:close/>
                </a:path>
              </a:pathLst>
            </a:custGeom>
            <a:solidFill>
              <a:srgbClr val="FFD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 name="Freeform 965"/>
            <p:cNvSpPr>
              <a:spLocks/>
            </p:cNvSpPr>
            <p:nvPr/>
          </p:nvSpPr>
          <p:spPr bwMode="auto">
            <a:xfrm>
              <a:off x="5448301" y="5018088"/>
              <a:ext cx="236538" cy="134938"/>
            </a:xfrm>
            <a:custGeom>
              <a:avLst/>
              <a:gdLst>
                <a:gd name="T0" fmla="*/ 219 w 219"/>
                <a:gd name="T1" fmla="*/ 91 h 124"/>
                <a:gd name="T2" fmla="*/ 206 w 219"/>
                <a:gd name="T3" fmla="*/ 103 h 124"/>
                <a:gd name="T4" fmla="*/ 214 w 219"/>
                <a:gd name="T5" fmla="*/ 78 h 124"/>
                <a:gd name="T6" fmla="*/ 193 w 219"/>
                <a:gd name="T7" fmla="*/ 92 h 124"/>
                <a:gd name="T8" fmla="*/ 206 w 219"/>
                <a:gd name="T9" fmla="*/ 75 h 124"/>
                <a:gd name="T10" fmla="*/ 138 w 219"/>
                <a:gd name="T11" fmla="*/ 28 h 124"/>
                <a:gd name="T12" fmla="*/ 3 w 219"/>
                <a:gd name="T13" fmla="*/ 48 h 124"/>
                <a:gd name="T14" fmla="*/ 0 w 219"/>
                <a:gd name="T15" fmla="*/ 73 h 124"/>
                <a:gd name="T16" fmla="*/ 101 w 219"/>
                <a:gd name="T17" fmla="*/ 114 h 124"/>
                <a:gd name="T18" fmla="*/ 112 w 219"/>
                <a:gd name="T19" fmla="*/ 107 h 124"/>
                <a:gd name="T20" fmla="*/ 161 w 219"/>
                <a:gd name="T21" fmla="*/ 114 h 124"/>
                <a:gd name="T22" fmla="*/ 210 w 219"/>
                <a:gd name="T23" fmla="*/ 114 h 124"/>
                <a:gd name="T24" fmla="*/ 219 w 219"/>
                <a:gd name="T25" fmla="*/ 9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124">
                  <a:moveTo>
                    <a:pt x="219" y="91"/>
                  </a:moveTo>
                  <a:cubicBezTo>
                    <a:pt x="217" y="97"/>
                    <a:pt x="212" y="101"/>
                    <a:pt x="206" y="103"/>
                  </a:cubicBezTo>
                  <a:cubicBezTo>
                    <a:pt x="213" y="96"/>
                    <a:pt x="219" y="88"/>
                    <a:pt x="214" y="78"/>
                  </a:cubicBezTo>
                  <a:cubicBezTo>
                    <a:pt x="211" y="86"/>
                    <a:pt x="203" y="93"/>
                    <a:pt x="193" y="92"/>
                  </a:cubicBezTo>
                  <a:cubicBezTo>
                    <a:pt x="204" y="85"/>
                    <a:pt x="205" y="82"/>
                    <a:pt x="206" y="75"/>
                  </a:cubicBezTo>
                  <a:cubicBezTo>
                    <a:pt x="185" y="88"/>
                    <a:pt x="152" y="37"/>
                    <a:pt x="138" y="28"/>
                  </a:cubicBezTo>
                  <a:cubicBezTo>
                    <a:pt x="106" y="5"/>
                    <a:pt x="22" y="0"/>
                    <a:pt x="3" y="48"/>
                  </a:cubicBezTo>
                  <a:cubicBezTo>
                    <a:pt x="2" y="56"/>
                    <a:pt x="1" y="64"/>
                    <a:pt x="0" y="73"/>
                  </a:cubicBezTo>
                  <a:cubicBezTo>
                    <a:pt x="34" y="88"/>
                    <a:pt x="67" y="104"/>
                    <a:pt x="101" y="114"/>
                  </a:cubicBezTo>
                  <a:lnTo>
                    <a:pt x="112" y="107"/>
                  </a:lnTo>
                  <a:cubicBezTo>
                    <a:pt x="128" y="104"/>
                    <a:pt x="146" y="111"/>
                    <a:pt x="161" y="114"/>
                  </a:cubicBezTo>
                  <a:cubicBezTo>
                    <a:pt x="174" y="117"/>
                    <a:pt x="198" y="124"/>
                    <a:pt x="210" y="114"/>
                  </a:cubicBezTo>
                  <a:cubicBezTo>
                    <a:pt x="217" y="109"/>
                    <a:pt x="218" y="99"/>
                    <a:pt x="219" y="91"/>
                  </a:cubicBezTo>
                </a:path>
              </a:pathLst>
            </a:custGeom>
            <a:solidFill>
              <a:srgbClr val="FFD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 name="Freeform 966"/>
            <p:cNvSpPr>
              <a:spLocks/>
            </p:cNvSpPr>
            <p:nvPr/>
          </p:nvSpPr>
          <p:spPr bwMode="auto">
            <a:xfrm>
              <a:off x="4821238" y="5368925"/>
              <a:ext cx="293688" cy="220663"/>
            </a:xfrm>
            <a:custGeom>
              <a:avLst/>
              <a:gdLst>
                <a:gd name="T0" fmla="*/ 257 w 271"/>
                <a:gd name="T1" fmla="*/ 67 h 203"/>
                <a:gd name="T2" fmla="*/ 163 w 271"/>
                <a:gd name="T3" fmla="*/ 13 h 203"/>
                <a:gd name="T4" fmla="*/ 0 w 271"/>
                <a:gd name="T5" fmla="*/ 186 h 203"/>
                <a:gd name="T6" fmla="*/ 45 w 271"/>
                <a:gd name="T7" fmla="*/ 203 h 203"/>
                <a:gd name="T8" fmla="*/ 257 w 271"/>
                <a:gd name="T9" fmla="*/ 67 h 203"/>
              </a:gdLst>
              <a:ahLst/>
              <a:cxnLst>
                <a:cxn ang="0">
                  <a:pos x="T0" y="T1"/>
                </a:cxn>
                <a:cxn ang="0">
                  <a:pos x="T2" y="T3"/>
                </a:cxn>
                <a:cxn ang="0">
                  <a:pos x="T4" y="T5"/>
                </a:cxn>
                <a:cxn ang="0">
                  <a:pos x="T6" y="T7"/>
                </a:cxn>
                <a:cxn ang="0">
                  <a:pos x="T8" y="T9"/>
                </a:cxn>
              </a:cxnLst>
              <a:rect l="0" t="0" r="r" b="b"/>
              <a:pathLst>
                <a:path w="271" h="203">
                  <a:moveTo>
                    <a:pt x="257" y="67"/>
                  </a:moveTo>
                  <a:cubicBezTo>
                    <a:pt x="271" y="22"/>
                    <a:pt x="227" y="0"/>
                    <a:pt x="163" y="13"/>
                  </a:cubicBezTo>
                  <a:cubicBezTo>
                    <a:pt x="109" y="59"/>
                    <a:pt x="30" y="124"/>
                    <a:pt x="0" y="186"/>
                  </a:cubicBezTo>
                  <a:lnTo>
                    <a:pt x="45" y="203"/>
                  </a:lnTo>
                  <a:lnTo>
                    <a:pt x="257" y="67"/>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 name="Freeform 967"/>
            <p:cNvSpPr>
              <a:spLocks/>
            </p:cNvSpPr>
            <p:nvPr/>
          </p:nvSpPr>
          <p:spPr bwMode="auto">
            <a:xfrm>
              <a:off x="5200651" y="5370513"/>
              <a:ext cx="157163" cy="133350"/>
            </a:xfrm>
            <a:custGeom>
              <a:avLst/>
              <a:gdLst>
                <a:gd name="T0" fmla="*/ 120 w 145"/>
                <a:gd name="T1" fmla="*/ 73 h 123"/>
                <a:gd name="T2" fmla="*/ 141 w 145"/>
                <a:gd name="T3" fmla="*/ 27 h 123"/>
                <a:gd name="T4" fmla="*/ 137 w 145"/>
                <a:gd name="T5" fmla="*/ 3 h 123"/>
                <a:gd name="T6" fmla="*/ 96 w 145"/>
                <a:gd name="T7" fmla="*/ 21 h 123"/>
                <a:gd name="T8" fmla="*/ 44 w 145"/>
                <a:gd name="T9" fmla="*/ 3 h 123"/>
                <a:gd name="T10" fmla="*/ 40 w 145"/>
                <a:gd name="T11" fmla="*/ 9 h 123"/>
                <a:gd name="T12" fmla="*/ 28 w 145"/>
                <a:gd name="T13" fmla="*/ 25 h 123"/>
                <a:gd name="T14" fmla="*/ 20 w 145"/>
                <a:gd name="T15" fmla="*/ 117 h 123"/>
                <a:gd name="T16" fmla="*/ 46 w 145"/>
                <a:gd name="T17" fmla="*/ 123 h 123"/>
                <a:gd name="T18" fmla="*/ 72 w 145"/>
                <a:gd name="T19" fmla="*/ 116 h 123"/>
                <a:gd name="T20" fmla="*/ 120 w 145"/>
                <a:gd name="T21" fmla="*/ 7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23">
                  <a:moveTo>
                    <a:pt x="120" y="73"/>
                  </a:moveTo>
                  <a:cubicBezTo>
                    <a:pt x="130" y="59"/>
                    <a:pt x="137" y="43"/>
                    <a:pt x="141" y="27"/>
                  </a:cubicBezTo>
                  <a:cubicBezTo>
                    <a:pt x="142" y="23"/>
                    <a:pt x="145" y="4"/>
                    <a:pt x="137" y="3"/>
                  </a:cubicBezTo>
                  <a:cubicBezTo>
                    <a:pt x="123" y="0"/>
                    <a:pt x="110" y="28"/>
                    <a:pt x="96" y="21"/>
                  </a:cubicBezTo>
                  <a:cubicBezTo>
                    <a:pt x="79" y="13"/>
                    <a:pt x="62" y="9"/>
                    <a:pt x="44" y="3"/>
                  </a:cubicBezTo>
                  <a:cubicBezTo>
                    <a:pt x="43" y="5"/>
                    <a:pt x="41" y="7"/>
                    <a:pt x="40" y="9"/>
                  </a:cubicBezTo>
                  <a:cubicBezTo>
                    <a:pt x="35" y="14"/>
                    <a:pt x="31" y="20"/>
                    <a:pt x="28" y="25"/>
                  </a:cubicBezTo>
                  <a:cubicBezTo>
                    <a:pt x="5" y="63"/>
                    <a:pt x="0" y="101"/>
                    <a:pt x="20" y="117"/>
                  </a:cubicBezTo>
                  <a:cubicBezTo>
                    <a:pt x="26" y="121"/>
                    <a:pt x="39" y="123"/>
                    <a:pt x="46" y="123"/>
                  </a:cubicBezTo>
                  <a:cubicBezTo>
                    <a:pt x="55" y="123"/>
                    <a:pt x="64" y="120"/>
                    <a:pt x="72" y="116"/>
                  </a:cubicBezTo>
                  <a:cubicBezTo>
                    <a:pt x="90" y="106"/>
                    <a:pt x="108" y="91"/>
                    <a:pt x="120" y="73"/>
                  </a:cubicBezTo>
                  <a:close/>
                </a:path>
              </a:pathLst>
            </a:custGeom>
            <a:solidFill>
              <a:srgbClr val="F89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 name="Freeform 968"/>
            <p:cNvSpPr>
              <a:spLocks/>
            </p:cNvSpPr>
            <p:nvPr/>
          </p:nvSpPr>
          <p:spPr bwMode="auto">
            <a:xfrm>
              <a:off x="4703763" y="5551488"/>
              <a:ext cx="165100" cy="153988"/>
            </a:xfrm>
            <a:custGeom>
              <a:avLst/>
              <a:gdLst>
                <a:gd name="T0" fmla="*/ 75 w 153"/>
                <a:gd name="T1" fmla="*/ 87 h 142"/>
                <a:gd name="T2" fmla="*/ 125 w 153"/>
                <a:gd name="T3" fmla="*/ 63 h 142"/>
                <a:gd name="T4" fmla="*/ 153 w 153"/>
                <a:gd name="T5" fmla="*/ 35 h 142"/>
                <a:gd name="T6" fmla="*/ 129 w 153"/>
                <a:gd name="T7" fmla="*/ 7 h 142"/>
                <a:gd name="T8" fmla="*/ 55 w 153"/>
                <a:gd name="T9" fmla="*/ 19 h 142"/>
                <a:gd name="T10" fmla="*/ 0 w 153"/>
                <a:gd name="T11" fmla="*/ 91 h 142"/>
                <a:gd name="T12" fmla="*/ 20 w 153"/>
                <a:gd name="T13" fmla="*/ 142 h 142"/>
                <a:gd name="T14" fmla="*/ 75 w 153"/>
                <a:gd name="T15" fmla="*/ 87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142">
                  <a:moveTo>
                    <a:pt x="75" y="87"/>
                  </a:moveTo>
                  <a:lnTo>
                    <a:pt x="125" y="63"/>
                  </a:lnTo>
                  <a:lnTo>
                    <a:pt x="153" y="35"/>
                  </a:lnTo>
                  <a:lnTo>
                    <a:pt x="129" y="7"/>
                  </a:lnTo>
                  <a:cubicBezTo>
                    <a:pt x="127" y="6"/>
                    <a:pt x="91" y="0"/>
                    <a:pt x="55" y="19"/>
                  </a:cubicBezTo>
                  <a:lnTo>
                    <a:pt x="0" y="91"/>
                  </a:lnTo>
                  <a:lnTo>
                    <a:pt x="20" y="142"/>
                  </a:lnTo>
                  <a:lnTo>
                    <a:pt x="75" y="87"/>
                  </a:ln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 name="Freeform 969"/>
            <p:cNvSpPr>
              <a:spLocks/>
            </p:cNvSpPr>
            <p:nvPr/>
          </p:nvSpPr>
          <p:spPr bwMode="auto">
            <a:xfrm>
              <a:off x="4810126" y="5589588"/>
              <a:ext cx="49213" cy="82550"/>
            </a:xfrm>
            <a:custGeom>
              <a:avLst/>
              <a:gdLst>
                <a:gd name="T0" fmla="*/ 31 w 31"/>
                <a:gd name="T1" fmla="*/ 0 h 52"/>
                <a:gd name="T2" fmla="*/ 12 w 31"/>
                <a:gd name="T3" fmla="*/ 9 h 52"/>
                <a:gd name="T4" fmla="*/ 0 w 31"/>
                <a:gd name="T5" fmla="*/ 44 h 52"/>
                <a:gd name="T6" fmla="*/ 6 w 31"/>
                <a:gd name="T7" fmla="*/ 52 h 52"/>
                <a:gd name="T8" fmla="*/ 25 w 31"/>
                <a:gd name="T9" fmla="*/ 26 h 52"/>
                <a:gd name="T10" fmla="*/ 31 w 31"/>
                <a:gd name="T11" fmla="*/ 0 h 52"/>
              </a:gdLst>
              <a:ahLst/>
              <a:cxnLst>
                <a:cxn ang="0">
                  <a:pos x="T0" y="T1"/>
                </a:cxn>
                <a:cxn ang="0">
                  <a:pos x="T2" y="T3"/>
                </a:cxn>
                <a:cxn ang="0">
                  <a:pos x="T4" y="T5"/>
                </a:cxn>
                <a:cxn ang="0">
                  <a:pos x="T6" y="T7"/>
                </a:cxn>
                <a:cxn ang="0">
                  <a:pos x="T8" y="T9"/>
                </a:cxn>
                <a:cxn ang="0">
                  <a:pos x="T10" y="T11"/>
                </a:cxn>
              </a:cxnLst>
              <a:rect l="0" t="0" r="r" b="b"/>
              <a:pathLst>
                <a:path w="31" h="52">
                  <a:moveTo>
                    <a:pt x="31" y="0"/>
                  </a:moveTo>
                  <a:lnTo>
                    <a:pt x="12" y="9"/>
                  </a:lnTo>
                  <a:lnTo>
                    <a:pt x="0" y="44"/>
                  </a:lnTo>
                  <a:lnTo>
                    <a:pt x="6" y="52"/>
                  </a:lnTo>
                  <a:lnTo>
                    <a:pt x="25" y="26"/>
                  </a:lnTo>
                  <a:lnTo>
                    <a:pt x="31" y="0"/>
                  </a:lnTo>
                  <a:close/>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Freeform 970"/>
            <p:cNvSpPr>
              <a:spLocks/>
            </p:cNvSpPr>
            <p:nvPr/>
          </p:nvSpPr>
          <p:spPr bwMode="auto">
            <a:xfrm>
              <a:off x="4997451" y="5300663"/>
              <a:ext cx="409575" cy="152400"/>
            </a:xfrm>
            <a:custGeom>
              <a:avLst/>
              <a:gdLst>
                <a:gd name="T0" fmla="*/ 57 w 378"/>
                <a:gd name="T1" fmla="*/ 141 h 141"/>
                <a:gd name="T2" fmla="*/ 292 w 378"/>
                <a:gd name="T3" fmla="*/ 124 h 141"/>
                <a:gd name="T4" fmla="*/ 271 w 378"/>
                <a:gd name="T5" fmla="*/ 3 h 141"/>
                <a:gd name="T6" fmla="*/ 0 w 378"/>
                <a:gd name="T7" fmla="*/ 77 h 141"/>
                <a:gd name="T8" fmla="*/ 57 w 378"/>
                <a:gd name="T9" fmla="*/ 141 h 141"/>
              </a:gdLst>
              <a:ahLst/>
              <a:cxnLst>
                <a:cxn ang="0">
                  <a:pos x="T0" y="T1"/>
                </a:cxn>
                <a:cxn ang="0">
                  <a:pos x="T2" y="T3"/>
                </a:cxn>
                <a:cxn ang="0">
                  <a:pos x="T4" y="T5"/>
                </a:cxn>
                <a:cxn ang="0">
                  <a:pos x="T6" y="T7"/>
                </a:cxn>
                <a:cxn ang="0">
                  <a:pos x="T8" y="T9"/>
                </a:cxn>
              </a:cxnLst>
              <a:rect l="0" t="0" r="r" b="b"/>
              <a:pathLst>
                <a:path w="378" h="141">
                  <a:moveTo>
                    <a:pt x="57" y="141"/>
                  </a:moveTo>
                  <a:cubicBezTo>
                    <a:pt x="57" y="141"/>
                    <a:pt x="268" y="126"/>
                    <a:pt x="292" y="124"/>
                  </a:cubicBezTo>
                  <a:cubicBezTo>
                    <a:pt x="316" y="123"/>
                    <a:pt x="378" y="6"/>
                    <a:pt x="271" y="3"/>
                  </a:cubicBezTo>
                  <a:cubicBezTo>
                    <a:pt x="150" y="0"/>
                    <a:pt x="0" y="77"/>
                    <a:pt x="0" y="77"/>
                  </a:cubicBezTo>
                  <a:cubicBezTo>
                    <a:pt x="0" y="77"/>
                    <a:pt x="13" y="124"/>
                    <a:pt x="57" y="141"/>
                  </a:cubicBezTo>
                </a:path>
              </a:pathLst>
            </a:custGeom>
            <a:solidFill>
              <a:srgbClr val="FCA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96" name="Group 1795"/>
          <p:cNvGrpSpPr/>
          <p:nvPr/>
        </p:nvGrpSpPr>
        <p:grpSpPr>
          <a:xfrm>
            <a:off x="4075776" y="2333893"/>
            <a:ext cx="411013" cy="411013"/>
            <a:chOff x="3243263" y="2651125"/>
            <a:chExt cx="1349375" cy="1349375"/>
          </a:xfrm>
        </p:grpSpPr>
        <p:sp>
          <p:nvSpPr>
            <p:cNvPr id="1797" name="Oval 1006"/>
            <p:cNvSpPr>
              <a:spLocks noChangeArrowheads="1"/>
            </p:cNvSpPr>
            <p:nvPr/>
          </p:nvSpPr>
          <p:spPr bwMode="auto">
            <a:xfrm>
              <a:off x="3243263" y="2651125"/>
              <a:ext cx="1349375" cy="1349375"/>
            </a:xfrm>
            <a:prstGeom prst="ellipse">
              <a:avLst/>
            </a:prstGeom>
            <a:solidFill>
              <a:srgbClr val="34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Freeform 1007"/>
            <p:cNvSpPr>
              <a:spLocks/>
            </p:cNvSpPr>
            <p:nvPr/>
          </p:nvSpPr>
          <p:spPr bwMode="auto">
            <a:xfrm>
              <a:off x="3870326" y="2974975"/>
              <a:ext cx="665163" cy="603250"/>
            </a:xfrm>
            <a:custGeom>
              <a:avLst/>
              <a:gdLst>
                <a:gd name="T0" fmla="*/ 57 w 1300"/>
                <a:gd name="T1" fmla="*/ 117 h 1176"/>
                <a:gd name="T2" fmla="*/ 800 w 1300"/>
                <a:gd name="T3" fmla="*/ 146 h 1176"/>
                <a:gd name="T4" fmla="*/ 1215 w 1300"/>
                <a:gd name="T5" fmla="*/ 237 h 1176"/>
                <a:gd name="T6" fmla="*/ 1224 w 1300"/>
                <a:gd name="T7" fmla="*/ 260 h 1176"/>
                <a:gd name="T8" fmla="*/ 1233 w 1300"/>
                <a:gd name="T9" fmla="*/ 284 h 1176"/>
                <a:gd name="T10" fmla="*/ 1245 w 1300"/>
                <a:gd name="T11" fmla="*/ 323 h 1176"/>
                <a:gd name="T12" fmla="*/ 1252 w 1300"/>
                <a:gd name="T13" fmla="*/ 345 h 1176"/>
                <a:gd name="T14" fmla="*/ 1259 w 1300"/>
                <a:gd name="T15" fmla="*/ 370 h 1176"/>
                <a:gd name="T16" fmla="*/ 1266 w 1300"/>
                <a:gd name="T17" fmla="*/ 395 h 1176"/>
                <a:gd name="T18" fmla="*/ 1274 w 1300"/>
                <a:gd name="T19" fmla="*/ 431 h 1176"/>
                <a:gd name="T20" fmla="*/ 1279 w 1300"/>
                <a:gd name="T21" fmla="*/ 457 h 1176"/>
                <a:gd name="T22" fmla="*/ 1284 w 1300"/>
                <a:gd name="T23" fmla="*/ 482 h 1176"/>
                <a:gd name="T24" fmla="*/ 1288 w 1300"/>
                <a:gd name="T25" fmla="*/ 511 h 1176"/>
                <a:gd name="T26" fmla="*/ 1292 w 1300"/>
                <a:gd name="T27" fmla="*/ 545 h 1176"/>
                <a:gd name="T28" fmla="*/ 1295 w 1300"/>
                <a:gd name="T29" fmla="*/ 572 h 1176"/>
                <a:gd name="T30" fmla="*/ 1297 w 1300"/>
                <a:gd name="T31" fmla="*/ 598 h 1176"/>
                <a:gd name="T32" fmla="*/ 1299 w 1300"/>
                <a:gd name="T33" fmla="*/ 630 h 1176"/>
                <a:gd name="T34" fmla="*/ 1300 w 1300"/>
                <a:gd name="T35" fmla="*/ 661 h 1176"/>
                <a:gd name="T36" fmla="*/ 1300 w 1300"/>
                <a:gd name="T37" fmla="*/ 689 h 1176"/>
                <a:gd name="T38" fmla="*/ 1300 w 1300"/>
                <a:gd name="T39" fmla="*/ 716 h 1176"/>
                <a:gd name="T40" fmla="*/ 1298 w 1300"/>
                <a:gd name="T41" fmla="*/ 750 h 1176"/>
                <a:gd name="T42" fmla="*/ 1296 w 1300"/>
                <a:gd name="T43" fmla="*/ 780 h 1176"/>
                <a:gd name="T44" fmla="*/ 1294 w 1300"/>
                <a:gd name="T45" fmla="*/ 808 h 1176"/>
                <a:gd name="T46" fmla="*/ 1290 w 1300"/>
                <a:gd name="T47" fmla="*/ 836 h 1176"/>
                <a:gd name="T48" fmla="*/ 1285 w 1300"/>
                <a:gd name="T49" fmla="*/ 871 h 1176"/>
                <a:gd name="T50" fmla="*/ 1280 w 1300"/>
                <a:gd name="T51" fmla="*/ 901 h 1176"/>
                <a:gd name="T52" fmla="*/ 1275 w 1300"/>
                <a:gd name="T53" fmla="*/ 929 h 1176"/>
                <a:gd name="T54" fmla="*/ 1261 w 1300"/>
                <a:gd name="T55" fmla="*/ 986 h 1176"/>
                <a:gd name="T56" fmla="*/ 1254 w 1300"/>
                <a:gd name="T57" fmla="*/ 1014 h 1176"/>
                <a:gd name="T58" fmla="*/ 1245 w 1300"/>
                <a:gd name="T59" fmla="*/ 1042 h 1176"/>
                <a:gd name="T60" fmla="*/ 1236 w 1300"/>
                <a:gd name="T61" fmla="*/ 1070 h 1176"/>
                <a:gd name="T62" fmla="*/ 1227 w 1300"/>
                <a:gd name="T63" fmla="*/ 1097 h 1176"/>
                <a:gd name="T64" fmla="*/ 1217 w 1300"/>
                <a:gd name="T65" fmla="*/ 1123 h 1176"/>
                <a:gd name="T66" fmla="*/ 0 w 1300"/>
                <a:gd name="T67" fmla="*/ 19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0" h="1176">
                  <a:moveTo>
                    <a:pt x="0" y="197"/>
                  </a:moveTo>
                  <a:cubicBezTo>
                    <a:pt x="19" y="170"/>
                    <a:pt x="38" y="143"/>
                    <a:pt x="57" y="117"/>
                  </a:cubicBezTo>
                  <a:cubicBezTo>
                    <a:pt x="86" y="77"/>
                    <a:pt x="115" y="38"/>
                    <a:pt x="145" y="0"/>
                  </a:cubicBezTo>
                  <a:cubicBezTo>
                    <a:pt x="371" y="105"/>
                    <a:pt x="595" y="127"/>
                    <a:pt x="800" y="146"/>
                  </a:cubicBezTo>
                  <a:cubicBezTo>
                    <a:pt x="951" y="161"/>
                    <a:pt x="1091" y="175"/>
                    <a:pt x="1209" y="221"/>
                  </a:cubicBezTo>
                  <a:cubicBezTo>
                    <a:pt x="1211" y="226"/>
                    <a:pt x="1213" y="232"/>
                    <a:pt x="1215" y="237"/>
                  </a:cubicBezTo>
                  <a:cubicBezTo>
                    <a:pt x="1216" y="240"/>
                    <a:pt x="1217" y="242"/>
                    <a:pt x="1218" y="245"/>
                  </a:cubicBezTo>
                  <a:cubicBezTo>
                    <a:pt x="1220" y="250"/>
                    <a:pt x="1222" y="255"/>
                    <a:pt x="1224" y="260"/>
                  </a:cubicBezTo>
                  <a:cubicBezTo>
                    <a:pt x="1225" y="263"/>
                    <a:pt x="1226" y="266"/>
                    <a:pt x="1227" y="268"/>
                  </a:cubicBezTo>
                  <a:cubicBezTo>
                    <a:pt x="1229" y="274"/>
                    <a:pt x="1231" y="279"/>
                    <a:pt x="1233" y="284"/>
                  </a:cubicBezTo>
                  <a:cubicBezTo>
                    <a:pt x="1233" y="286"/>
                    <a:pt x="1234" y="288"/>
                    <a:pt x="1235" y="290"/>
                  </a:cubicBezTo>
                  <a:cubicBezTo>
                    <a:pt x="1239" y="301"/>
                    <a:pt x="1242" y="312"/>
                    <a:pt x="1245" y="323"/>
                  </a:cubicBezTo>
                  <a:cubicBezTo>
                    <a:pt x="1246" y="325"/>
                    <a:pt x="1247" y="327"/>
                    <a:pt x="1248" y="330"/>
                  </a:cubicBezTo>
                  <a:cubicBezTo>
                    <a:pt x="1249" y="335"/>
                    <a:pt x="1251" y="340"/>
                    <a:pt x="1252" y="345"/>
                  </a:cubicBezTo>
                  <a:cubicBezTo>
                    <a:pt x="1253" y="348"/>
                    <a:pt x="1254" y="351"/>
                    <a:pt x="1255" y="355"/>
                  </a:cubicBezTo>
                  <a:cubicBezTo>
                    <a:pt x="1256" y="360"/>
                    <a:pt x="1258" y="365"/>
                    <a:pt x="1259" y="370"/>
                  </a:cubicBezTo>
                  <a:cubicBezTo>
                    <a:pt x="1260" y="373"/>
                    <a:pt x="1261" y="376"/>
                    <a:pt x="1262" y="380"/>
                  </a:cubicBezTo>
                  <a:cubicBezTo>
                    <a:pt x="1263" y="385"/>
                    <a:pt x="1264" y="390"/>
                    <a:pt x="1266" y="395"/>
                  </a:cubicBezTo>
                  <a:cubicBezTo>
                    <a:pt x="1266" y="397"/>
                    <a:pt x="1267" y="400"/>
                    <a:pt x="1267" y="403"/>
                  </a:cubicBezTo>
                  <a:cubicBezTo>
                    <a:pt x="1270" y="412"/>
                    <a:pt x="1272" y="422"/>
                    <a:pt x="1274" y="431"/>
                  </a:cubicBezTo>
                  <a:cubicBezTo>
                    <a:pt x="1275" y="435"/>
                    <a:pt x="1276" y="439"/>
                    <a:pt x="1276" y="443"/>
                  </a:cubicBezTo>
                  <a:cubicBezTo>
                    <a:pt x="1277" y="447"/>
                    <a:pt x="1278" y="452"/>
                    <a:pt x="1279" y="457"/>
                  </a:cubicBezTo>
                  <a:cubicBezTo>
                    <a:pt x="1280" y="461"/>
                    <a:pt x="1281" y="465"/>
                    <a:pt x="1281" y="469"/>
                  </a:cubicBezTo>
                  <a:cubicBezTo>
                    <a:pt x="1282" y="473"/>
                    <a:pt x="1283" y="478"/>
                    <a:pt x="1284" y="482"/>
                  </a:cubicBezTo>
                  <a:cubicBezTo>
                    <a:pt x="1284" y="487"/>
                    <a:pt x="1285" y="491"/>
                    <a:pt x="1286" y="496"/>
                  </a:cubicBezTo>
                  <a:cubicBezTo>
                    <a:pt x="1287" y="501"/>
                    <a:pt x="1287" y="506"/>
                    <a:pt x="1288" y="511"/>
                  </a:cubicBezTo>
                  <a:cubicBezTo>
                    <a:pt x="1289" y="518"/>
                    <a:pt x="1290" y="525"/>
                    <a:pt x="1291" y="532"/>
                  </a:cubicBezTo>
                  <a:cubicBezTo>
                    <a:pt x="1292" y="536"/>
                    <a:pt x="1292" y="541"/>
                    <a:pt x="1292" y="545"/>
                  </a:cubicBezTo>
                  <a:cubicBezTo>
                    <a:pt x="1293" y="549"/>
                    <a:pt x="1294" y="554"/>
                    <a:pt x="1294" y="559"/>
                  </a:cubicBezTo>
                  <a:cubicBezTo>
                    <a:pt x="1294" y="563"/>
                    <a:pt x="1295" y="567"/>
                    <a:pt x="1295" y="572"/>
                  </a:cubicBezTo>
                  <a:cubicBezTo>
                    <a:pt x="1296" y="576"/>
                    <a:pt x="1296" y="581"/>
                    <a:pt x="1297" y="586"/>
                  </a:cubicBezTo>
                  <a:cubicBezTo>
                    <a:pt x="1297" y="590"/>
                    <a:pt x="1297" y="594"/>
                    <a:pt x="1297" y="598"/>
                  </a:cubicBezTo>
                  <a:cubicBezTo>
                    <a:pt x="1298" y="605"/>
                    <a:pt x="1298" y="611"/>
                    <a:pt x="1299" y="618"/>
                  </a:cubicBezTo>
                  <a:cubicBezTo>
                    <a:pt x="1299" y="622"/>
                    <a:pt x="1299" y="626"/>
                    <a:pt x="1299" y="630"/>
                  </a:cubicBezTo>
                  <a:cubicBezTo>
                    <a:pt x="1300" y="637"/>
                    <a:pt x="1300" y="644"/>
                    <a:pt x="1300" y="650"/>
                  </a:cubicBezTo>
                  <a:cubicBezTo>
                    <a:pt x="1300" y="654"/>
                    <a:pt x="1300" y="658"/>
                    <a:pt x="1300" y="661"/>
                  </a:cubicBezTo>
                  <a:cubicBezTo>
                    <a:pt x="1300" y="667"/>
                    <a:pt x="1300" y="672"/>
                    <a:pt x="1300" y="678"/>
                  </a:cubicBezTo>
                  <a:cubicBezTo>
                    <a:pt x="1300" y="682"/>
                    <a:pt x="1300" y="685"/>
                    <a:pt x="1300" y="689"/>
                  </a:cubicBezTo>
                  <a:cubicBezTo>
                    <a:pt x="1300" y="695"/>
                    <a:pt x="1300" y="701"/>
                    <a:pt x="1300" y="707"/>
                  </a:cubicBezTo>
                  <a:cubicBezTo>
                    <a:pt x="1300" y="710"/>
                    <a:pt x="1300" y="713"/>
                    <a:pt x="1300" y="716"/>
                  </a:cubicBezTo>
                  <a:cubicBezTo>
                    <a:pt x="1300" y="725"/>
                    <a:pt x="1299" y="734"/>
                    <a:pt x="1299" y="743"/>
                  </a:cubicBezTo>
                  <a:cubicBezTo>
                    <a:pt x="1299" y="745"/>
                    <a:pt x="1298" y="748"/>
                    <a:pt x="1298" y="750"/>
                  </a:cubicBezTo>
                  <a:cubicBezTo>
                    <a:pt x="1298" y="757"/>
                    <a:pt x="1297" y="764"/>
                    <a:pt x="1297" y="770"/>
                  </a:cubicBezTo>
                  <a:cubicBezTo>
                    <a:pt x="1297" y="774"/>
                    <a:pt x="1296" y="777"/>
                    <a:pt x="1296" y="780"/>
                  </a:cubicBezTo>
                  <a:cubicBezTo>
                    <a:pt x="1296" y="786"/>
                    <a:pt x="1295" y="793"/>
                    <a:pt x="1295" y="799"/>
                  </a:cubicBezTo>
                  <a:cubicBezTo>
                    <a:pt x="1294" y="802"/>
                    <a:pt x="1294" y="805"/>
                    <a:pt x="1294" y="808"/>
                  </a:cubicBezTo>
                  <a:cubicBezTo>
                    <a:pt x="1293" y="816"/>
                    <a:pt x="1292" y="823"/>
                    <a:pt x="1291" y="830"/>
                  </a:cubicBezTo>
                  <a:cubicBezTo>
                    <a:pt x="1291" y="832"/>
                    <a:pt x="1291" y="834"/>
                    <a:pt x="1290" y="836"/>
                  </a:cubicBezTo>
                  <a:cubicBezTo>
                    <a:pt x="1289" y="845"/>
                    <a:pt x="1288" y="854"/>
                    <a:pt x="1286" y="863"/>
                  </a:cubicBezTo>
                  <a:cubicBezTo>
                    <a:pt x="1286" y="866"/>
                    <a:pt x="1286" y="869"/>
                    <a:pt x="1285" y="871"/>
                  </a:cubicBezTo>
                  <a:cubicBezTo>
                    <a:pt x="1284" y="878"/>
                    <a:pt x="1283" y="885"/>
                    <a:pt x="1282" y="891"/>
                  </a:cubicBezTo>
                  <a:cubicBezTo>
                    <a:pt x="1281" y="894"/>
                    <a:pt x="1281" y="898"/>
                    <a:pt x="1280" y="901"/>
                  </a:cubicBezTo>
                  <a:cubicBezTo>
                    <a:pt x="1279" y="907"/>
                    <a:pt x="1278" y="914"/>
                    <a:pt x="1276" y="920"/>
                  </a:cubicBezTo>
                  <a:cubicBezTo>
                    <a:pt x="1276" y="923"/>
                    <a:pt x="1275" y="926"/>
                    <a:pt x="1275" y="929"/>
                  </a:cubicBezTo>
                  <a:cubicBezTo>
                    <a:pt x="1273" y="938"/>
                    <a:pt x="1271" y="947"/>
                    <a:pt x="1269" y="957"/>
                  </a:cubicBezTo>
                  <a:cubicBezTo>
                    <a:pt x="1266" y="966"/>
                    <a:pt x="1264" y="976"/>
                    <a:pt x="1261" y="986"/>
                  </a:cubicBezTo>
                  <a:cubicBezTo>
                    <a:pt x="1260" y="991"/>
                    <a:pt x="1259" y="995"/>
                    <a:pt x="1257" y="1000"/>
                  </a:cubicBezTo>
                  <a:cubicBezTo>
                    <a:pt x="1256" y="1005"/>
                    <a:pt x="1255" y="1010"/>
                    <a:pt x="1254" y="1014"/>
                  </a:cubicBezTo>
                  <a:cubicBezTo>
                    <a:pt x="1252" y="1021"/>
                    <a:pt x="1250" y="1027"/>
                    <a:pt x="1248" y="1034"/>
                  </a:cubicBezTo>
                  <a:cubicBezTo>
                    <a:pt x="1247" y="1037"/>
                    <a:pt x="1246" y="1039"/>
                    <a:pt x="1245" y="1042"/>
                  </a:cubicBezTo>
                  <a:cubicBezTo>
                    <a:pt x="1243" y="1050"/>
                    <a:pt x="1240" y="1057"/>
                    <a:pt x="1238" y="1065"/>
                  </a:cubicBezTo>
                  <a:cubicBezTo>
                    <a:pt x="1237" y="1066"/>
                    <a:pt x="1237" y="1068"/>
                    <a:pt x="1236" y="1070"/>
                  </a:cubicBezTo>
                  <a:cubicBezTo>
                    <a:pt x="1234" y="1078"/>
                    <a:pt x="1231" y="1086"/>
                    <a:pt x="1228" y="1094"/>
                  </a:cubicBezTo>
                  <a:lnTo>
                    <a:pt x="1227" y="1097"/>
                  </a:lnTo>
                  <a:cubicBezTo>
                    <a:pt x="1224" y="1105"/>
                    <a:pt x="1220" y="1114"/>
                    <a:pt x="1217" y="1122"/>
                  </a:cubicBezTo>
                  <a:lnTo>
                    <a:pt x="1217" y="1123"/>
                  </a:lnTo>
                  <a:cubicBezTo>
                    <a:pt x="1210" y="1141"/>
                    <a:pt x="1203" y="1158"/>
                    <a:pt x="1195" y="1176"/>
                  </a:cubicBezTo>
                  <a:cubicBezTo>
                    <a:pt x="948" y="738"/>
                    <a:pt x="476" y="410"/>
                    <a:pt x="0" y="197"/>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Freeform 1008"/>
            <p:cNvSpPr>
              <a:spLocks/>
            </p:cNvSpPr>
            <p:nvPr/>
          </p:nvSpPr>
          <p:spPr bwMode="auto">
            <a:xfrm>
              <a:off x="3305176" y="3189288"/>
              <a:ext cx="430213" cy="646113"/>
            </a:xfrm>
            <a:custGeom>
              <a:avLst/>
              <a:gdLst>
                <a:gd name="T0" fmla="*/ 264 w 840"/>
                <a:gd name="T1" fmla="*/ 191 h 1260"/>
                <a:gd name="T2" fmla="*/ 840 w 840"/>
                <a:gd name="T3" fmla="*/ 85 h 1260"/>
                <a:gd name="T4" fmla="*/ 521 w 840"/>
                <a:gd name="T5" fmla="*/ 1020 h 1260"/>
                <a:gd name="T6" fmla="*/ 507 w 840"/>
                <a:gd name="T7" fmla="*/ 1260 h 1260"/>
                <a:gd name="T8" fmla="*/ 505 w 840"/>
                <a:gd name="T9" fmla="*/ 1259 h 1260"/>
                <a:gd name="T10" fmla="*/ 483 w 840"/>
                <a:gd name="T11" fmla="*/ 1243 h 1260"/>
                <a:gd name="T12" fmla="*/ 477 w 840"/>
                <a:gd name="T13" fmla="*/ 1239 h 1260"/>
                <a:gd name="T14" fmla="*/ 458 w 840"/>
                <a:gd name="T15" fmla="*/ 1225 h 1260"/>
                <a:gd name="T16" fmla="*/ 451 w 840"/>
                <a:gd name="T17" fmla="*/ 1219 h 1260"/>
                <a:gd name="T18" fmla="*/ 434 w 840"/>
                <a:gd name="T19" fmla="*/ 1206 h 1260"/>
                <a:gd name="T20" fmla="*/ 427 w 840"/>
                <a:gd name="T21" fmla="*/ 1200 h 1260"/>
                <a:gd name="T22" fmla="*/ 411 w 840"/>
                <a:gd name="T23" fmla="*/ 1186 h 1260"/>
                <a:gd name="T24" fmla="*/ 404 w 840"/>
                <a:gd name="T25" fmla="*/ 1180 h 1260"/>
                <a:gd name="T26" fmla="*/ 388 w 840"/>
                <a:gd name="T27" fmla="*/ 1166 h 1260"/>
                <a:gd name="T28" fmla="*/ 381 w 840"/>
                <a:gd name="T29" fmla="*/ 1159 h 1260"/>
                <a:gd name="T30" fmla="*/ 366 w 840"/>
                <a:gd name="T31" fmla="*/ 1145 h 1260"/>
                <a:gd name="T32" fmla="*/ 359 w 840"/>
                <a:gd name="T33" fmla="*/ 1138 h 1260"/>
                <a:gd name="T34" fmla="*/ 344 w 840"/>
                <a:gd name="T35" fmla="*/ 1124 h 1260"/>
                <a:gd name="T36" fmla="*/ 337 w 840"/>
                <a:gd name="T37" fmla="*/ 1117 h 1260"/>
                <a:gd name="T38" fmla="*/ 322 w 840"/>
                <a:gd name="T39" fmla="*/ 1102 h 1260"/>
                <a:gd name="T40" fmla="*/ 316 w 840"/>
                <a:gd name="T41" fmla="*/ 1095 h 1260"/>
                <a:gd name="T42" fmla="*/ 301 w 840"/>
                <a:gd name="T43" fmla="*/ 1080 h 1260"/>
                <a:gd name="T44" fmla="*/ 296 w 840"/>
                <a:gd name="T45" fmla="*/ 1073 h 1260"/>
                <a:gd name="T46" fmla="*/ 281 w 840"/>
                <a:gd name="T47" fmla="*/ 1056 h 1260"/>
                <a:gd name="T48" fmla="*/ 276 w 840"/>
                <a:gd name="T49" fmla="*/ 1050 h 1260"/>
                <a:gd name="T50" fmla="*/ 260 w 840"/>
                <a:gd name="T51" fmla="*/ 1032 h 1260"/>
                <a:gd name="T52" fmla="*/ 256 w 840"/>
                <a:gd name="T53" fmla="*/ 1027 h 1260"/>
                <a:gd name="T54" fmla="*/ 240 w 840"/>
                <a:gd name="T55" fmla="*/ 1006 h 1260"/>
                <a:gd name="T56" fmla="*/ 238 w 840"/>
                <a:gd name="T57" fmla="*/ 1004 h 1260"/>
                <a:gd name="T58" fmla="*/ 168 w 840"/>
                <a:gd name="T59" fmla="*/ 902 h 1260"/>
                <a:gd name="T60" fmla="*/ 168 w 840"/>
                <a:gd name="T61" fmla="*/ 902 h 1260"/>
                <a:gd name="T62" fmla="*/ 152 w 840"/>
                <a:gd name="T63" fmla="*/ 876 h 1260"/>
                <a:gd name="T64" fmla="*/ 151 w 840"/>
                <a:gd name="T65" fmla="*/ 873 h 1260"/>
                <a:gd name="T66" fmla="*/ 138 w 840"/>
                <a:gd name="T67" fmla="*/ 850 h 1260"/>
                <a:gd name="T68" fmla="*/ 135 w 840"/>
                <a:gd name="T69" fmla="*/ 846 h 1260"/>
                <a:gd name="T70" fmla="*/ 123 w 840"/>
                <a:gd name="T71" fmla="*/ 823 h 1260"/>
                <a:gd name="T72" fmla="*/ 121 w 840"/>
                <a:gd name="T73" fmla="*/ 818 h 1260"/>
                <a:gd name="T74" fmla="*/ 110 w 840"/>
                <a:gd name="T75" fmla="*/ 796 h 1260"/>
                <a:gd name="T76" fmla="*/ 107 w 840"/>
                <a:gd name="T77" fmla="*/ 790 h 1260"/>
                <a:gd name="T78" fmla="*/ 97 w 840"/>
                <a:gd name="T79" fmla="*/ 769 h 1260"/>
                <a:gd name="T80" fmla="*/ 94 w 840"/>
                <a:gd name="T81" fmla="*/ 763 h 1260"/>
                <a:gd name="T82" fmla="*/ 84 w 840"/>
                <a:gd name="T83" fmla="*/ 741 h 1260"/>
                <a:gd name="T84" fmla="*/ 82 w 840"/>
                <a:gd name="T85" fmla="*/ 735 h 1260"/>
                <a:gd name="T86" fmla="*/ 73 w 840"/>
                <a:gd name="T87" fmla="*/ 712 h 1260"/>
                <a:gd name="T88" fmla="*/ 70 w 840"/>
                <a:gd name="T89" fmla="*/ 707 h 1260"/>
                <a:gd name="T90" fmla="*/ 62 w 840"/>
                <a:gd name="T91" fmla="*/ 683 h 1260"/>
                <a:gd name="T92" fmla="*/ 60 w 840"/>
                <a:gd name="T93" fmla="*/ 678 h 1260"/>
                <a:gd name="T94" fmla="*/ 51 w 840"/>
                <a:gd name="T95" fmla="*/ 654 h 1260"/>
                <a:gd name="T96" fmla="*/ 50 w 840"/>
                <a:gd name="T97" fmla="*/ 649 h 1260"/>
                <a:gd name="T98" fmla="*/ 41 w 840"/>
                <a:gd name="T99" fmla="*/ 623 h 1260"/>
                <a:gd name="T100" fmla="*/ 40 w 840"/>
                <a:gd name="T101" fmla="*/ 621 h 1260"/>
                <a:gd name="T102" fmla="*/ 0 w 840"/>
                <a:gd name="T103" fmla="*/ 439 h 1260"/>
                <a:gd name="T104" fmla="*/ 0 w 840"/>
                <a:gd name="T105" fmla="*/ 439 h 1260"/>
                <a:gd name="T106" fmla="*/ 264 w 840"/>
                <a:gd name="T107" fmla="*/ 191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0" h="1260">
                  <a:moveTo>
                    <a:pt x="264" y="191"/>
                  </a:moveTo>
                  <a:cubicBezTo>
                    <a:pt x="431" y="72"/>
                    <a:pt x="630" y="0"/>
                    <a:pt x="840" y="85"/>
                  </a:cubicBezTo>
                  <a:cubicBezTo>
                    <a:pt x="683" y="378"/>
                    <a:pt x="561" y="702"/>
                    <a:pt x="521" y="1020"/>
                  </a:cubicBezTo>
                  <a:cubicBezTo>
                    <a:pt x="511" y="1101"/>
                    <a:pt x="506" y="1181"/>
                    <a:pt x="507" y="1260"/>
                  </a:cubicBezTo>
                  <a:lnTo>
                    <a:pt x="505" y="1259"/>
                  </a:lnTo>
                  <a:cubicBezTo>
                    <a:pt x="497" y="1253"/>
                    <a:pt x="490" y="1248"/>
                    <a:pt x="483" y="1243"/>
                  </a:cubicBezTo>
                  <a:cubicBezTo>
                    <a:pt x="481" y="1242"/>
                    <a:pt x="479" y="1240"/>
                    <a:pt x="477" y="1239"/>
                  </a:cubicBezTo>
                  <a:cubicBezTo>
                    <a:pt x="471" y="1234"/>
                    <a:pt x="464" y="1229"/>
                    <a:pt x="458" y="1225"/>
                  </a:cubicBezTo>
                  <a:cubicBezTo>
                    <a:pt x="456" y="1223"/>
                    <a:pt x="454" y="1221"/>
                    <a:pt x="451" y="1219"/>
                  </a:cubicBezTo>
                  <a:cubicBezTo>
                    <a:pt x="446" y="1215"/>
                    <a:pt x="440" y="1210"/>
                    <a:pt x="434" y="1206"/>
                  </a:cubicBezTo>
                  <a:cubicBezTo>
                    <a:pt x="432" y="1204"/>
                    <a:pt x="430" y="1202"/>
                    <a:pt x="427" y="1200"/>
                  </a:cubicBezTo>
                  <a:cubicBezTo>
                    <a:pt x="422" y="1195"/>
                    <a:pt x="416" y="1191"/>
                    <a:pt x="411" y="1186"/>
                  </a:cubicBezTo>
                  <a:cubicBezTo>
                    <a:pt x="409" y="1184"/>
                    <a:pt x="406" y="1182"/>
                    <a:pt x="404" y="1180"/>
                  </a:cubicBezTo>
                  <a:cubicBezTo>
                    <a:pt x="398" y="1175"/>
                    <a:pt x="393" y="1171"/>
                    <a:pt x="388" y="1166"/>
                  </a:cubicBezTo>
                  <a:cubicBezTo>
                    <a:pt x="386" y="1164"/>
                    <a:pt x="383" y="1162"/>
                    <a:pt x="381" y="1159"/>
                  </a:cubicBezTo>
                  <a:cubicBezTo>
                    <a:pt x="376" y="1155"/>
                    <a:pt x="371" y="1150"/>
                    <a:pt x="366" y="1145"/>
                  </a:cubicBezTo>
                  <a:cubicBezTo>
                    <a:pt x="363" y="1143"/>
                    <a:pt x="361" y="1141"/>
                    <a:pt x="359" y="1138"/>
                  </a:cubicBezTo>
                  <a:cubicBezTo>
                    <a:pt x="354" y="1134"/>
                    <a:pt x="349" y="1129"/>
                    <a:pt x="344" y="1124"/>
                  </a:cubicBezTo>
                  <a:cubicBezTo>
                    <a:pt x="342" y="1122"/>
                    <a:pt x="339" y="1119"/>
                    <a:pt x="337" y="1117"/>
                  </a:cubicBezTo>
                  <a:cubicBezTo>
                    <a:pt x="332" y="1112"/>
                    <a:pt x="327" y="1107"/>
                    <a:pt x="322" y="1102"/>
                  </a:cubicBezTo>
                  <a:cubicBezTo>
                    <a:pt x="320" y="1100"/>
                    <a:pt x="318" y="1098"/>
                    <a:pt x="316" y="1095"/>
                  </a:cubicBezTo>
                  <a:cubicBezTo>
                    <a:pt x="311" y="1090"/>
                    <a:pt x="306" y="1085"/>
                    <a:pt x="301" y="1080"/>
                  </a:cubicBezTo>
                  <a:cubicBezTo>
                    <a:pt x="299" y="1077"/>
                    <a:pt x="297" y="1075"/>
                    <a:pt x="296" y="1073"/>
                  </a:cubicBezTo>
                  <a:cubicBezTo>
                    <a:pt x="291" y="1068"/>
                    <a:pt x="286" y="1062"/>
                    <a:pt x="281" y="1056"/>
                  </a:cubicBezTo>
                  <a:cubicBezTo>
                    <a:pt x="279" y="1054"/>
                    <a:pt x="277" y="1052"/>
                    <a:pt x="276" y="1050"/>
                  </a:cubicBezTo>
                  <a:cubicBezTo>
                    <a:pt x="271" y="1044"/>
                    <a:pt x="265" y="1038"/>
                    <a:pt x="260" y="1032"/>
                  </a:cubicBezTo>
                  <a:cubicBezTo>
                    <a:pt x="259" y="1030"/>
                    <a:pt x="258" y="1029"/>
                    <a:pt x="256" y="1027"/>
                  </a:cubicBezTo>
                  <a:cubicBezTo>
                    <a:pt x="251" y="1020"/>
                    <a:pt x="245" y="1013"/>
                    <a:pt x="240" y="1006"/>
                  </a:cubicBezTo>
                  <a:lnTo>
                    <a:pt x="238" y="1004"/>
                  </a:lnTo>
                  <a:cubicBezTo>
                    <a:pt x="213" y="971"/>
                    <a:pt x="190" y="937"/>
                    <a:pt x="168" y="902"/>
                  </a:cubicBezTo>
                  <a:lnTo>
                    <a:pt x="168" y="902"/>
                  </a:lnTo>
                  <a:cubicBezTo>
                    <a:pt x="163" y="894"/>
                    <a:pt x="158" y="885"/>
                    <a:pt x="152" y="876"/>
                  </a:cubicBezTo>
                  <a:lnTo>
                    <a:pt x="151" y="873"/>
                  </a:lnTo>
                  <a:cubicBezTo>
                    <a:pt x="146" y="866"/>
                    <a:pt x="142" y="858"/>
                    <a:pt x="138" y="850"/>
                  </a:cubicBezTo>
                  <a:lnTo>
                    <a:pt x="135" y="846"/>
                  </a:lnTo>
                  <a:cubicBezTo>
                    <a:pt x="131" y="838"/>
                    <a:pt x="127" y="831"/>
                    <a:pt x="123" y="823"/>
                  </a:cubicBezTo>
                  <a:cubicBezTo>
                    <a:pt x="122" y="822"/>
                    <a:pt x="121" y="820"/>
                    <a:pt x="121" y="818"/>
                  </a:cubicBezTo>
                  <a:cubicBezTo>
                    <a:pt x="117" y="811"/>
                    <a:pt x="113" y="804"/>
                    <a:pt x="110" y="796"/>
                  </a:cubicBezTo>
                  <a:cubicBezTo>
                    <a:pt x="109" y="794"/>
                    <a:pt x="108" y="792"/>
                    <a:pt x="107" y="790"/>
                  </a:cubicBezTo>
                  <a:cubicBezTo>
                    <a:pt x="103" y="783"/>
                    <a:pt x="100" y="776"/>
                    <a:pt x="97" y="769"/>
                  </a:cubicBezTo>
                  <a:cubicBezTo>
                    <a:pt x="96" y="767"/>
                    <a:pt x="95" y="765"/>
                    <a:pt x="94" y="763"/>
                  </a:cubicBezTo>
                  <a:cubicBezTo>
                    <a:pt x="91" y="755"/>
                    <a:pt x="87" y="748"/>
                    <a:pt x="84" y="741"/>
                  </a:cubicBezTo>
                  <a:cubicBezTo>
                    <a:pt x="83" y="739"/>
                    <a:pt x="83" y="737"/>
                    <a:pt x="82" y="735"/>
                  </a:cubicBezTo>
                  <a:cubicBezTo>
                    <a:pt x="79" y="727"/>
                    <a:pt x="76" y="720"/>
                    <a:pt x="73" y="712"/>
                  </a:cubicBezTo>
                  <a:cubicBezTo>
                    <a:pt x="72" y="710"/>
                    <a:pt x="71" y="709"/>
                    <a:pt x="70" y="707"/>
                  </a:cubicBezTo>
                  <a:cubicBezTo>
                    <a:pt x="67" y="699"/>
                    <a:pt x="64" y="691"/>
                    <a:pt x="62" y="683"/>
                  </a:cubicBezTo>
                  <a:cubicBezTo>
                    <a:pt x="61" y="682"/>
                    <a:pt x="60" y="680"/>
                    <a:pt x="60" y="678"/>
                  </a:cubicBezTo>
                  <a:cubicBezTo>
                    <a:pt x="57" y="670"/>
                    <a:pt x="54" y="662"/>
                    <a:pt x="51" y="654"/>
                  </a:cubicBezTo>
                  <a:lnTo>
                    <a:pt x="50" y="649"/>
                  </a:lnTo>
                  <a:cubicBezTo>
                    <a:pt x="47" y="641"/>
                    <a:pt x="44" y="632"/>
                    <a:pt x="41" y="623"/>
                  </a:cubicBezTo>
                  <a:lnTo>
                    <a:pt x="40" y="621"/>
                  </a:lnTo>
                  <a:cubicBezTo>
                    <a:pt x="22" y="561"/>
                    <a:pt x="8" y="501"/>
                    <a:pt x="0" y="439"/>
                  </a:cubicBezTo>
                  <a:lnTo>
                    <a:pt x="0" y="439"/>
                  </a:lnTo>
                  <a:cubicBezTo>
                    <a:pt x="73" y="354"/>
                    <a:pt x="163" y="264"/>
                    <a:pt x="264" y="191"/>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Freeform 1009"/>
            <p:cNvSpPr>
              <a:spLocks/>
            </p:cNvSpPr>
            <p:nvPr/>
          </p:nvSpPr>
          <p:spPr bwMode="auto">
            <a:xfrm>
              <a:off x="3783013" y="3106738"/>
              <a:ext cx="679450" cy="811213"/>
            </a:xfrm>
            <a:custGeom>
              <a:avLst/>
              <a:gdLst>
                <a:gd name="T0" fmla="*/ 885 w 1327"/>
                <a:gd name="T1" fmla="*/ 1462 h 1582"/>
                <a:gd name="T2" fmla="*/ 885 w 1327"/>
                <a:gd name="T3" fmla="*/ 1462 h 1582"/>
                <a:gd name="T4" fmla="*/ 860 w 1327"/>
                <a:gd name="T5" fmla="*/ 1476 h 1582"/>
                <a:gd name="T6" fmla="*/ 860 w 1327"/>
                <a:gd name="T7" fmla="*/ 1477 h 1582"/>
                <a:gd name="T8" fmla="*/ 834 w 1327"/>
                <a:gd name="T9" fmla="*/ 1491 h 1582"/>
                <a:gd name="T10" fmla="*/ 834 w 1327"/>
                <a:gd name="T11" fmla="*/ 1491 h 1582"/>
                <a:gd name="T12" fmla="*/ 808 w 1327"/>
                <a:gd name="T13" fmla="*/ 1504 h 1582"/>
                <a:gd name="T14" fmla="*/ 808 w 1327"/>
                <a:gd name="T15" fmla="*/ 1504 h 1582"/>
                <a:gd name="T16" fmla="*/ 782 w 1327"/>
                <a:gd name="T17" fmla="*/ 1517 h 1582"/>
                <a:gd name="T18" fmla="*/ 782 w 1327"/>
                <a:gd name="T19" fmla="*/ 1517 h 1582"/>
                <a:gd name="T20" fmla="*/ 618 w 1327"/>
                <a:gd name="T21" fmla="*/ 1582 h 1582"/>
                <a:gd name="T22" fmla="*/ 606 w 1327"/>
                <a:gd name="T23" fmla="*/ 1528 h 1582"/>
                <a:gd name="T24" fmla="*/ 0 w 1327"/>
                <a:gd name="T25" fmla="*/ 214 h 1582"/>
                <a:gd name="T26" fmla="*/ 130 w 1327"/>
                <a:gd name="T27" fmla="*/ 0 h 1582"/>
                <a:gd name="T28" fmla="*/ 138 w 1327"/>
                <a:gd name="T29" fmla="*/ 3 h 1582"/>
                <a:gd name="T30" fmla="*/ 1327 w 1327"/>
                <a:gd name="T31" fmla="*/ 996 h 1582"/>
                <a:gd name="T32" fmla="*/ 1265 w 1327"/>
                <a:gd name="T33" fmla="*/ 1099 h 1582"/>
                <a:gd name="T34" fmla="*/ 1265 w 1327"/>
                <a:gd name="T35" fmla="*/ 1099 h 1582"/>
                <a:gd name="T36" fmla="*/ 1249 w 1327"/>
                <a:gd name="T37" fmla="*/ 1124 h 1582"/>
                <a:gd name="T38" fmla="*/ 1248 w 1327"/>
                <a:gd name="T39" fmla="*/ 1124 h 1582"/>
                <a:gd name="T40" fmla="*/ 1231 w 1327"/>
                <a:gd name="T41" fmla="*/ 1148 h 1582"/>
                <a:gd name="T42" fmla="*/ 1231 w 1327"/>
                <a:gd name="T43" fmla="*/ 1148 h 1582"/>
                <a:gd name="T44" fmla="*/ 1213 w 1327"/>
                <a:gd name="T45" fmla="*/ 1171 h 1582"/>
                <a:gd name="T46" fmla="*/ 1213 w 1327"/>
                <a:gd name="T47" fmla="*/ 1172 h 1582"/>
                <a:gd name="T48" fmla="*/ 1195 w 1327"/>
                <a:gd name="T49" fmla="*/ 1194 h 1582"/>
                <a:gd name="T50" fmla="*/ 1194 w 1327"/>
                <a:gd name="T51" fmla="*/ 1195 h 1582"/>
                <a:gd name="T52" fmla="*/ 1176 w 1327"/>
                <a:gd name="T53" fmla="*/ 1217 h 1582"/>
                <a:gd name="T54" fmla="*/ 1175 w 1327"/>
                <a:gd name="T55" fmla="*/ 1217 h 1582"/>
                <a:gd name="T56" fmla="*/ 1156 w 1327"/>
                <a:gd name="T57" fmla="*/ 1239 h 1582"/>
                <a:gd name="T58" fmla="*/ 1156 w 1327"/>
                <a:gd name="T59" fmla="*/ 1239 h 1582"/>
                <a:gd name="T60" fmla="*/ 1136 w 1327"/>
                <a:gd name="T61" fmla="*/ 1260 h 1582"/>
                <a:gd name="T62" fmla="*/ 1136 w 1327"/>
                <a:gd name="T63" fmla="*/ 1261 h 1582"/>
                <a:gd name="T64" fmla="*/ 1116 w 1327"/>
                <a:gd name="T65" fmla="*/ 1281 h 1582"/>
                <a:gd name="T66" fmla="*/ 1115 w 1327"/>
                <a:gd name="T67" fmla="*/ 1282 h 1582"/>
                <a:gd name="T68" fmla="*/ 1095 w 1327"/>
                <a:gd name="T69" fmla="*/ 1302 h 1582"/>
                <a:gd name="T70" fmla="*/ 1094 w 1327"/>
                <a:gd name="T71" fmla="*/ 1302 h 1582"/>
                <a:gd name="T72" fmla="*/ 1073 w 1327"/>
                <a:gd name="T73" fmla="*/ 1322 h 1582"/>
                <a:gd name="T74" fmla="*/ 1072 w 1327"/>
                <a:gd name="T75" fmla="*/ 1322 h 1582"/>
                <a:gd name="T76" fmla="*/ 1051 w 1327"/>
                <a:gd name="T77" fmla="*/ 1341 h 1582"/>
                <a:gd name="T78" fmla="*/ 1050 w 1327"/>
                <a:gd name="T79" fmla="*/ 1342 h 1582"/>
                <a:gd name="T80" fmla="*/ 1029 w 1327"/>
                <a:gd name="T81" fmla="*/ 1360 h 1582"/>
                <a:gd name="T82" fmla="*/ 1028 w 1327"/>
                <a:gd name="T83" fmla="*/ 1361 h 1582"/>
                <a:gd name="T84" fmla="*/ 1006 w 1327"/>
                <a:gd name="T85" fmla="*/ 1378 h 1582"/>
                <a:gd name="T86" fmla="*/ 1005 w 1327"/>
                <a:gd name="T87" fmla="*/ 1379 h 1582"/>
                <a:gd name="T88" fmla="*/ 983 w 1327"/>
                <a:gd name="T89" fmla="*/ 1396 h 1582"/>
                <a:gd name="T90" fmla="*/ 982 w 1327"/>
                <a:gd name="T91" fmla="*/ 1397 h 1582"/>
                <a:gd name="T92" fmla="*/ 959 w 1327"/>
                <a:gd name="T93" fmla="*/ 1413 h 1582"/>
                <a:gd name="T94" fmla="*/ 958 w 1327"/>
                <a:gd name="T95" fmla="*/ 1414 h 1582"/>
                <a:gd name="T96" fmla="*/ 935 w 1327"/>
                <a:gd name="T97" fmla="*/ 1430 h 1582"/>
                <a:gd name="T98" fmla="*/ 934 w 1327"/>
                <a:gd name="T99" fmla="*/ 1431 h 1582"/>
                <a:gd name="T100" fmla="*/ 910 w 1327"/>
                <a:gd name="T101" fmla="*/ 1446 h 1582"/>
                <a:gd name="T102" fmla="*/ 910 w 1327"/>
                <a:gd name="T103" fmla="*/ 1447 h 1582"/>
                <a:gd name="T104" fmla="*/ 885 w 1327"/>
                <a:gd name="T105" fmla="*/ 146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7" h="1582">
                  <a:moveTo>
                    <a:pt x="885" y="1462"/>
                  </a:moveTo>
                  <a:lnTo>
                    <a:pt x="885" y="1462"/>
                  </a:lnTo>
                  <a:cubicBezTo>
                    <a:pt x="877" y="1467"/>
                    <a:pt x="868" y="1472"/>
                    <a:pt x="860" y="1476"/>
                  </a:cubicBezTo>
                  <a:lnTo>
                    <a:pt x="860" y="1477"/>
                  </a:lnTo>
                  <a:cubicBezTo>
                    <a:pt x="851" y="1481"/>
                    <a:pt x="843" y="1486"/>
                    <a:pt x="834" y="1491"/>
                  </a:cubicBezTo>
                  <a:lnTo>
                    <a:pt x="834" y="1491"/>
                  </a:lnTo>
                  <a:cubicBezTo>
                    <a:pt x="826" y="1495"/>
                    <a:pt x="817" y="1500"/>
                    <a:pt x="808" y="1504"/>
                  </a:cubicBezTo>
                  <a:lnTo>
                    <a:pt x="808" y="1504"/>
                  </a:lnTo>
                  <a:cubicBezTo>
                    <a:pt x="800" y="1509"/>
                    <a:pt x="791" y="1513"/>
                    <a:pt x="782" y="1517"/>
                  </a:cubicBezTo>
                  <a:lnTo>
                    <a:pt x="782" y="1517"/>
                  </a:lnTo>
                  <a:cubicBezTo>
                    <a:pt x="729" y="1543"/>
                    <a:pt x="674" y="1564"/>
                    <a:pt x="618" y="1582"/>
                  </a:cubicBezTo>
                  <a:cubicBezTo>
                    <a:pt x="614" y="1564"/>
                    <a:pt x="610" y="1546"/>
                    <a:pt x="606" y="1528"/>
                  </a:cubicBezTo>
                  <a:cubicBezTo>
                    <a:pt x="497" y="1063"/>
                    <a:pt x="343" y="409"/>
                    <a:pt x="0" y="214"/>
                  </a:cubicBezTo>
                  <a:cubicBezTo>
                    <a:pt x="42" y="140"/>
                    <a:pt x="85" y="69"/>
                    <a:pt x="130" y="0"/>
                  </a:cubicBezTo>
                  <a:cubicBezTo>
                    <a:pt x="133" y="1"/>
                    <a:pt x="136" y="2"/>
                    <a:pt x="138" y="3"/>
                  </a:cubicBezTo>
                  <a:cubicBezTo>
                    <a:pt x="619" y="218"/>
                    <a:pt x="1095" y="551"/>
                    <a:pt x="1327" y="996"/>
                  </a:cubicBezTo>
                  <a:cubicBezTo>
                    <a:pt x="1308" y="1032"/>
                    <a:pt x="1287" y="1066"/>
                    <a:pt x="1265" y="1099"/>
                  </a:cubicBezTo>
                  <a:lnTo>
                    <a:pt x="1265" y="1099"/>
                  </a:lnTo>
                  <a:cubicBezTo>
                    <a:pt x="1260" y="1107"/>
                    <a:pt x="1254" y="1116"/>
                    <a:pt x="1249" y="1124"/>
                  </a:cubicBezTo>
                  <a:lnTo>
                    <a:pt x="1248" y="1124"/>
                  </a:lnTo>
                  <a:cubicBezTo>
                    <a:pt x="1243" y="1132"/>
                    <a:pt x="1237" y="1140"/>
                    <a:pt x="1231" y="1148"/>
                  </a:cubicBezTo>
                  <a:lnTo>
                    <a:pt x="1231" y="1148"/>
                  </a:lnTo>
                  <a:cubicBezTo>
                    <a:pt x="1225" y="1156"/>
                    <a:pt x="1219" y="1164"/>
                    <a:pt x="1213" y="1171"/>
                  </a:cubicBezTo>
                  <a:lnTo>
                    <a:pt x="1213" y="1172"/>
                  </a:lnTo>
                  <a:cubicBezTo>
                    <a:pt x="1207" y="1179"/>
                    <a:pt x="1201" y="1187"/>
                    <a:pt x="1195" y="1194"/>
                  </a:cubicBezTo>
                  <a:lnTo>
                    <a:pt x="1194" y="1195"/>
                  </a:lnTo>
                  <a:cubicBezTo>
                    <a:pt x="1188" y="1202"/>
                    <a:pt x="1182" y="1210"/>
                    <a:pt x="1176" y="1217"/>
                  </a:cubicBezTo>
                  <a:lnTo>
                    <a:pt x="1175" y="1217"/>
                  </a:lnTo>
                  <a:cubicBezTo>
                    <a:pt x="1169" y="1225"/>
                    <a:pt x="1163" y="1232"/>
                    <a:pt x="1156" y="1239"/>
                  </a:cubicBezTo>
                  <a:lnTo>
                    <a:pt x="1156" y="1239"/>
                  </a:lnTo>
                  <a:cubicBezTo>
                    <a:pt x="1149" y="1246"/>
                    <a:pt x="1143" y="1253"/>
                    <a:pt x="1136" y="1260"/>
                  </a:cubicBezTo>
                  <a:lnTo>
                    <a:pt x="1136" y="1261"/>
                  </a:lnTo>
                  <a:cubicBezTo>
                    <a:pt x="1129" y="1268"/>
                    <a:pt x="1122" y="1275"/>
                    <a:pt x="1116" y="1281"/>
                  </a:cubicBezTo>
                  <a:lnTo>
                    <a:pt x="1115" y="1282"/>
                  </a:lnTo>
                  <a:cubicBezTo>
                    <a:pt x="1108" y="1289"/>
                    <a:pt x="1101" y="1295"/>
                    <a:pt x="1095" y="1302"/>
                  </a:cubicBezTo>
                  <a:lnTo>
                    <a:pt x="1094" y="1302"/>
                  </a:lnTo>
                  <a:cubicBezTo>
                    <a:pt x="1087" y="1309"/>
                    <a:pt x="1080" y="1315"/>
                    <a:pt x="1073" y="1322"/>
                  </a:cubicBezTo>
                  <a:lnTo>
                    <a:pt x="1072" y="1322"/>
                  </a:lnTo>
                  <a:cubicBezTo>
                    <a:pt x="1065" y="1329"/>
                    <a:pt x="1058" y="1335"/>
                    <a:pt x="1051" y="1341"/>
                  </a:cubicBezTo>
                  <a:lnTo>
                    <a:pt x="1050" y="1342"/>
                  </a:lnTo>
                  <a:cubicBezTo>
                    <a:pt x="1043" y="1348"/>
                    <a:pt x="1036" y="1354"/>
                    <a:pt x="1029" y="1360"/>
                  </a:cubicBezTo>
                  <a:lnTo>
                    <a:pt x="1028" y="1361"/>
                  </a:lnTo>
                  <a:cubicBezTo>
                    <a:pt x="1021" y="1367"/>
                    <a:pt x="1013" y="1373"/>
                    <a:pt x="1006" y="1378"/>
                  </a:cubicBezTo>
                  <a:lnTo>
                    <a:pt x="1005" y="1379"/>
                  </a:lnTo>
                  <a:cubicBezTo>
                    <a:pt x="998" y="1385"/>
                    <a:pt x="990" y="1391"/>
                    <a:pt x="983" y="1396"/>
                  </a:cubicBezTo>
                  <a:lnTo>
                    <a:pt x="982" y="1397"/>
                  </a:lnTo>
                  <a:cubicBezTo>
                    <a:pt x="974" y="1402"/>
                    <a:pt x="967" y="1408"/>
                    <a:pt x="959" y="1413"/>
                  </a:cubicBezTo>
                  <a:lnTo>
                    <a:pt x="958" y="1414"/>
                  </a:lnTo>
                  <a:cubicBezTo>
                    <a:pt x="950" y="1419"/>
                    <a:pt x="943" y="1425"/>
                    <a:pt x="935" y="1430"/>
                  </a:cubicBezTo>
                  <a:lnTo>
                    <a:pt x="934" y="1431"/>
                  </a:lnTo>
                  <a:cubicBezTo>
                    <a:pt x="926" y="1436"/>
                    <a:pt x="918" y="1441"/>
                    <a:pt x="910" y="1446"/>
                  </a:cubicBezTo>
                  <a:lnTo>
                    <a:pt x="910" y="1447"/>
                  </a:lnTo>
                  <a:cubicBezTo>
                    <a:pt x="902" y="1452"/>
                    <a:pt x="894" y="1457"/>
                    <a:pt x="885" y="1462"/>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Freeform 1010"/>
            <p:cNvSpPr>
              <a:spLocks/>
            </p:cNvSpPr>
            <p:nvPr/>
          </p:nvSpPr>
          <p:spPr bwMode="auto">
            <a:xfrm>
              <a:off x="3597276" y="3248025"/>
              <a:ext cx="468313" cy="696913"/>
            </a:xfrm>
            <a:custGeom>
              <a:avLst/>
              <a:gdLst>
                <a:gd name="T0" fmla="*/ 313 w 914"/>
                <a:gd name="T1" fmla="*/ 1320 h 1361"/>
                <a:gd name="T2" fmla="*/ 294 w 914"/>
                <a:gd name="T3" fmla="*/ 1315 h 1361"/>
                <a:gd name="T4" fmla="*/ 284 w 914"/>
                <a:gd name="T5" fmla="*/ 1312 h 1361"/>
                <a:gd name="T6" fmla="*/ 264 w 914"/>
                <a:gd name="T7" fmla="*/ 1306 h 1361"/>
                <a:gd name="T8" fmla="*/ 258 w 914"/>
                <a:gd name="T9" fmla="*/ 1304 h 1361"/>
                <a:gd name="T10" fmla="*/ 232 w 914"/>
                <a:gd name="T11" fmla="*/ 1296 h 1361"/>
                <a:gd name="T12" fmla="*/ 222 w 914"/>
                <a:gd name="T13" fmla="*/ 1292 h 1361"/>
                <a:gd name="T14" fmla="*/ 207 w 914"/>
                <a:gd name="T15" fmla="*/ 1287 h 1361"/>
                <a:gd name="T16" fmla="*/ 195 w 914"/>
                <a:gd name="T17" fmla="*/ 1282 h 1361"/>
                <a:gd name="T18" fmla="*/ 181 w 914"/>
                <a:gd name="T19" fmla="*/ 1277 h 1361"/>
                <a:gd name="T20" fmla="*/ 169 w 914"/>
                <a:gd name="T21" fmla="*/ 1272 h 1361"/>
                <a:gd name="T22" fmla="*/ 153 w 914"/>
                <a:gd name="T23" fmla="*/ 1265 h 1361"/>
                <a:gd name="T24" fmla="*/ 133 w 914"/>
                <a:gd name="T25" fmla="*/ 1257 h 1361"/>
                <a:gd name="T26" fmla="*/ 124 w 914"/>
                <a:gd name="T27" fmla="*/ 1253 h 1361"/>
                <a:gd name="T28" fmla="*/ 109 w 914"/>
                <a:gd name="T29" fmla="*/ 1246 h 1361"/>
                <a:gd name="T30" fmla="*/ 101 w 914"/>
                <a:gd name="T31" fmla="*/ 1242 h 1361"/>
                <a:gd name="T32" fmla="*/ 85 w 914"/>
                <a:gd name="T33" fmla="*/ 1234 h 1361"/>
                <a:gd name="T34" fmla="*/ 84 w 914"/>
                <a:gd name="T35" fmla="*/ 1234 h 1361"/>
                <a:gd name="T36" fmla="*/ 46 w 914"/>
                <a:gd name="T37" fmla="*/ 1214 h 1361"/>
                <a:gd name="T38" fmla="*/ 44 w 914"/>
                <a:gd name="T39" fmla="*/ 1213 h 1361"/>
                <a:gd name="T40" fmla="*/ 26 w 914"/>
                <a:gd name="T41" fmla="*/ 1203 h 1361"/>
                <a:gd name="T42" fmla="*/ 22 w 914"/>
                <a:gd name="T43" fmla="*/ 1201 h 1361"/>
                <a:gd name="T44" fmla="*/ 4 w 914"/>
                <a:gd name="T45" fmla="*/ 1191 h 1361"/>
                <a:gd name="T46" fmla="*/ 16 w 914"/>
                <a:gd name="T47" fmla="*/ 914 h 1361"/>
                <a:gd name="T48" fmla="*/ 329 w 914"/>
                <a:gd name="T49" fmla="*/ 0 h 1361"/>
                <a:gd name="T50" fmla="*/ 901 w 914"/>
                <a:gd name="T51" fmla="*/ 1269 h 1361"/>
                <a:gd name="T52" fmla="*/ 914 w 914"/>
                <a:gd name="T53" fmla="*/ 1325 h 1361"/>
                <a:gd name="T54" fmla="*/ 912 w 914"/>
                <a:gd name="T55" fmla="*/ 1326 h 1361"/>
                <a:gd name="T56" fmla="*/ 883 w 914"/>
                <a:gd name="T57" fmla="*/ 1333 h 1361"/>
                <a:gd name="T58" fmla="*/ 872 w 914"/>
                <a:gd name="T59" fmla="*/ 1335 h 1361"/>
                <a:gd name="T60" fmla="*/ 851 w 914"/>
                <a:gd name="T61" fmla="*/ 1339 h 1361"/>
                <a:gd name="T62" fmla="*/ 839 w 914"/>
                <a:gd name="T63" fmla="*/ 1341 h 1361"/>
                <a:gd name="T64" fmla="*/ 819 w 914"/>
                <a:gd name="T65" fmla="*/ 1345 h 1361"/>
                <a:gd name="T66" fmla="*/ 806 w 914"/>
                <a:gd name="T67" fmla="*/ 1347 h 1361"/>
                <a:gd name="T68" fmla="*/ 785 w 914"/>
                <a:gd name="T69" fmla="*/ 1350 h 1361"/>
                <a:gd name="T70" fmla="*/ 774 w 914"/>
                <a:gd name="T71" fmla="*/ 1351 h 1361"/>
                <a:gd name="T72" fmla="*/ 748 w 914"/>
                <a:gd name="T73" fmla="*/ 1354 h 1361"/>
                <a:gd name="T74" fmla="*/ 741 w 914"/>
                <a:gd name="T75" fmla="*/ 1355 h 1361"/>
                <a:gd name="T76" fmla="*/ 709 w 914"/>
                <a:gd name="T77" fmla="*/ 1358 h 1361"/>
                <a:gd name="T78" fmla="*/ 699 w 914"/>
                <a:gd name="T79" fmla="*/ 1358 h 1361"/>
                <a:gd name="T80" fmla="*/ 676 w 914"/>
                <a:gd name="T81" fmla="*/ 1360 h 1361"/>
                <a:gd name="T82" fmla="*/ 664 w 914"/>
                <a:gd name="T83" fmla="*/ 1360 h 1361"/>
                <a:gd name="T84" fmla="*/ 643 w 914"/>
                <a:gd name="T85" fmla="*/ 1361 h 1361"/>
                <a:gd name="T86" fmla="*/ 630 w 914"/>
                <a:gd name="T87" fmla="*/ 1361 h 1361"/>
                <a:gd name="T88" fmla="*/ 609 w 914"/>
                <a:gd name="T89" fmla="*/ 1361 h 1361"/>
                <a:gd name="T90" fmla="*/ 596 w 914"/>
                <a:gd name="T91" fmla="*/ 1360 h 1361"/>
                <a:gd name="T92" fmla="*/ 572 w 914"/>
                <a:gd name="T93" fmla="*/ 1360 h 1361"/>
                <a:gd name="T94" fmla="*/ 563 w 914"/>
                <a:gd name="T95" fmla="*/ 1359 h 1361"/>
                <a:gd name="T96" fmla="*/ 530 w 914"/>
                <a:gd name="T97" fmla="*/ 1357 h 1361"/>
                <a:gd name="T98" fmla="*/ 523 w 914"/>
                <a:gd name="T99" fmla="*/ 1357 h 1361"/>
                <a:gd name="T100" fmla="*/ 496 w 914"/>
                <a:gd name="T101" fmla="*/ 1354 h 1361"/>
                <a:gd name="T102" fmla="*/ 485 w 914"/>
                <a:gd name="T103" fmla="*/ 1353 h 1361"/>
                <a:gd name="T104" fmla="*/ 463 w 914"/>
                <a:gd name="T105" fmla="*/ 1350 h 1361"/>
                <a:gd name="T106" fmla="*/ 450 w 914"/>
                <a:gd name="T107" fmla="*/ 1348 h 1361"/>
                <a:gd name="T108" fmla="*/ 428 w 914"/>
                <a:gd name="T109" fmla="*/ 1345 h 1361"/>
                <a:gd name="T110" fmla="*/ 416 w 914"/>
                <a:gd name="T111" fmla="*/ 1343 h 1361"/>
                <a:gd name="T112" fmla="*/ 393 w 914"/>
                <a:gd name="T113" fmla="*/ 1338 h 1361"/>
                <a:gd name="T114" fmla="*/ 382 w 914"/>
                <a:gd name="T115" fmla="*/ 1336 h 1361"/>
                <a:gd name="T116" fmla="*/ 349 w 914"/>
                <a:gd name="T117" fmla="*/ 1329 h 1361"/>
                <a:gd name="T118" fmla="*/ 321 w 914"/>
                <a:gd name="T119" fmla="*/ 1322 h 1361"/>
                <a:gd name="T120" fmla="*/ 313 w 914"/>
                <a:gd name="T121" fmla="*/ 132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4" h="1361">
                  <a:moveTo>
                    <a:pt x="313" y="1320"/>
                  </a:moveTo>
                  <a:cubicBezTo>
                    <a:pt x="306" y="1318"/>
                    <a:pt x="300" y="1317"/>
                    <a:pt x="294" y="1315"/>
                  </a:cubicBezTo>
                  <a:cubicBezTo>
                    <a:pt x="291" y="1314"/>
                    <a:pt x="288" y="1313"/>
                    <a:pt x="284" y="1312"/>
                  </a:cubicBezTo>
                  <a:cubicBezTo>
                    <a:pt x="278" y="1310"/>
                    <a:pt x="271" y="1308"/>
                    <a:pt x="264" y="1306"/>
                  </a:cubicBezTo>
                  <a:cubicBezTo>
                    <a:pt x="262" y="1305"/>
                    <a:pt x="260" y="1305"/>
                    <a:pt x="258" y="1304"/>
                  </a:cubicBezTo>
                  <a:cubicBezTo>
                    <a:pt x="249" y="1301"/>
                    <a:pt x="241" y="1299"/>
                    <a:pt x="232" y="1296"/>
                  </a:cubicBezTo>
                  <a:cubicBezTo>
                    <a:pt x="229" y="1295"/>
                    <a:pt x="226" y="1293"/>
                    <a:pt x="222" y="1292"/>
                  </a:cubicBezTo>
                  <a:cubicBezTo>
                    <a:pt x="217" y="1290"/>
                    <a:pt x="212" y="1289"/>
                    <a:pt x="207" y="1287"/>
                  </a:cubicBezTo>
                  <a:cubicBezTo>
                    <a:pt x="203" y="1285"/>
                    <a:pt x="199" y="1284"/>
                    <a:pt x="195" y="1282"/>
                  </a:cubicBezTo>
                  <a:cubicBezTo>
                    <a:pt x="191" y="1281"/>
                    <a:pt x="186" y="1279"/>
                    <a:pt x="181" y="1277"/>
                  </a:cubicBezTo>
                  <a:cubicBezTo>
                    <a:pt x="177" y="1276"/>
                    <a:pt x="173" y="1274"/>
                    <a:pt x="169" y="1272"/>
                  </a:cubicBezTo>
                  <a:cubicBezTo>
                    <a:pt x="164" y="1270"/>
                    <a:pt x="158" y="1268"/>
                    <a:pt x="153" y="1265"/>
                  </a:cubicBezTo>
                  <a:cubicBezTo>
                    <a:pt x="146" y="1263"/>
                    <a:pt x="140" y="1260"/>
                    <a:pt x="133" y="1257"/>
                  </a:cubicBezTo>
                  <a:cubicBezTo>
                    <a:pt x="130" y="1256"/>
                    <a:pt x="127" y="1254"/>
                    <a:pt x="124" y="1253"/>
                  </a:cubicBezTo>
                  <a:cubicBezTo>
                    <a:pt x="119" y="1250"/>
                    <a:pt x="114" y="1248"/>
                    <a:pt x="109" y="1246"/>
                  </a:cubicBezTo>
                  <a:cubicBezTo>
                    <a:pt x="106" y="1245"/>
                    <a:pt x="103" y="1243"/>
                    <a:pt x="101" y="1242"/>
                  </a:cubicBezTo>
                  <a:cubicBezTo>
                    <a:pt x="95" y="1240"/>
                    <a:pt x="90" y="1237"/>
                    <a:pt x="85" y="1234"/>
                  </a:cubicBezTo>
                  <a:lnTo>
                    <a:pt x="84" y="1234"/>
                  </a:lnTo>
                  <a:cubicBezTo>
                    <a:pt x="71" y="1228"/>
                    <a:pt x="58" y="1221"/>
                    <a:pt x="46" y="1214"/>
                  </a:cubicBezTo>
                  <a:lnTo>
                    <a:pt x="44" y="1213"/>
                  </a:lnTo>
                  <a:cubicBezTo>
                    <a:pt x="38" y="1210"/>
                    <a:pt x="32" y="1207"/>
                    <a:pt x="26" y="1203"/>
                  </a:cubicBezTo>
                  <a:lnTo>
                    <a:pt x="22" y="1201"/>
                  </a:lnTo>
                  <a:cubicBezTo>
                    <a:pt x="16" y="1197"/>
                    <a:pt x="10" y="1194"/>
                    <a:pt x="4" y="1191"/>
                  </a:cubicBezTo>
                  <a:cubicBezTo>
                    <a:pt x="0" y="1100"/>
                    <a:pt x="5" y="1007"/>
                    <a:pt x="16" y="914"/>
                  </a:cubicBezTo>
                  <a:cubicBezTo>
                    <a:pt x="55" y="603"/>
                    <a:pt x="174" y="286"/>
                    <a:pt x="329" y="0"/>
                  </a:cubicBezTo>
                  <a:cubicBezTo>
                    <a:pt x="645" y="180"/>
                    <a:pt x="795" y="816"/>
                    <a:pt x="901" y="1269"/>
                  </a:cubicBezTo>
                  <a:cubicBezTo>
                    <a:pt x="905" y="1288"/>
                    <a:pt x="910" y="1307"/>
                    <a:pt x="914" y="1325"/>
                  </a:cubicBezTo>
                  <a:lnTo>
                    <a:pt x="912" y="1326"/>
                  </a:lnTo>
                  <a:cubicBezTo>
                    <a:pt x="902" y="1328"/>
                    <a:pt x="893" y="1330"/>
                    <a:pt x="883" y="1333"/>
                  </a:cubicBezTo>
                  <a:cubicBezTo>
                    <a:pt x="879" y="1333"/>
                    <a:pt x="876" y="1334"/>
                    <a:pt x="872" y="1335"/>
                  </a:cubicBezTo>
                  <a:cubicBezTo>
                    <a:pt x="865" y="1336"/>
                    <a:pt x="858" y="1338"/>
                    <a:pt x="851" y="1339"/>
                  </a:cubicBezTo>
                  <a:cubicBezTo>
                    <a:pt x="847" y="1340"/>
                    <a:pt x="843" y="1341"/>
                    <a:pt x="839" y="1341"/>
                  </a:cubicBezTo>
                  <a:cubicBezTo>
                    <a:pt x="832" y="1343"/>
                    <a:pt x="825" y="1344"/>
                    <a:pt x="819" y="1345"/>
                  </a:cubicBezTo>
                  <a:cubicBezTo>
                    <a:pt x="814" y="1346"/>
                    <a:pt x="810" y="1346"/>
                    <a:pt x="806" y="1347"/>
                  </a:cubicBezTo>
                  <a:cubicBezTo>
                    <a:pt x="799" y="1348"/>
                    <a:pt x="792" y="1349"/>
                    <a:pt x="785" y="1350"/>
                  </a:cubicBezTo>
                  <a:cubicBezTo>
                    <a:pt x="781" y="1350"/>
                    <a:pt x="778" y="1351"/>
                    <a:pt x="774" y="1351"/>
                  </a:cubicBezTo>
                  <a:cubicBezTo>
                    <a:pt x="765" y="1352"/>
                    <a:pt x="756" y="1353"/>
                    <a:pt x="748" y="1354"/>
                  </a:cubicBezTo>
                  <a:cubicBezTo>
                    <a:pt x="746" y="1355"/>
                    <a:pt x="743" y="1355"/>
                    <a:pt x="741" y="1355"/>
                  </a:cubicBezTo>
                  <a:cubicBezTo>
                    <a:pt x="730" y="1356"/>
                    <a:pt x="720" y="1357"/>
                    <a:pt x="709" y="1358"/>
                  </a:cubicBezTo>
                  <a:cubicBezTo>
                    <a:pt x="706" y="1358"/>
                    <a:pt x="702" y="1358"/>
                    <a:pt x="699" y="1358"/>
                  </a:cubicBezTo>
                  <a:cubicBezTo>
                    <a:pt x="691" y="1359"/>
                    <a:pt x="684" y="1359"/>
                    <a:pt x="676" y="1360"/>
                  </a:cubicBezTo>
                  <a:cubicBezTo>
                    <a:pt x="672" y="1360"/>
                    <a:pt x="668" y="1360"/>
                    <a:pt x="664" y="1360"/>
                  </a:cubicBezTo>
                  <a:cubicBezTo>
                    <a:pt x="657" y="1360"/>
                    <a:pt x="650" y="1360"/>
                    <a:pt x="643" y="1361"/>
                  </a:cubicBezTo>
                  <a:cubicBezTo>
                    <a:pt x="638" y="1361"/>
                    <a:pt x="634" y="1361"/>
                    <a:pt x="630" y="1361"/>
                  </a:cubicBezTo>
                  <a:cubicBezTo>
                    <a:pt x="623" y="1361"/>
                    <a:pt x="616" y="1361"/>
                    <a:pt x="609" y="1361"/>
                  </a:cubicBezTo>
                  <a:cubicBezTo>
                    <a:pt x="605" y="1361"/>
                    <a:pt x="600" y="1361"/>
                    <a:pt x="596" y="1360"/>
                  </a:cubicBezTo>
                  <a:cubicBezTo>
                    <a:pt x="588" y="1360"/>
                    <a:pt x="580" y="1360"/>
                    <a:pt x="572" y="1360"/>
                  </a:cubicBezTo>
                  <a:cubicBezTo>
                    <a:pt x="569" y="1359"/>
                    <a:pt x="566" y="1359"/>
                    <a:pt x="563" y="1359"/>
                  </a:cubicBezTo>
                  <a:cubicBezTo>
                    <a:pt x="552" y="1359"/>
                    <a:pt x="541" y="1358"/>
                    <a:pt x="530" y="1357"/>
                  </a:cubicBezTo>
                  <a:cubicBezTo>
                    <a:pt x="528" y="1357"/>
                    <a:pt x="525" y="1357"/>
                    <a:pt x="523" y="1357"/>
                  </a:cubicBezTo>
                  <a:cubicBezTo>
                    <a:pt x="514" y="1356"/>
                    <a:pt x="505" y="1355"/>
                    <a:pt x="496" y="1354"/>
                  </a:cubicBezTo>
                  <a:cubicBezTo>
                    <a:pt x="493" y="1354"/>
                    <a:pt x="489" y="1353"/>
                    <a:pt x="485" y="1353"/>
                  </a:cubicBezTo>
                  <a:cubicBezTo>
                    <a:pt x="477" y="1352"/>
                    <a:pt x="470" y="1351"/>
                    <a:pt x="463" y="1350"/>
                  </a:cubicBezTo>
                  <a:cubicBezTo>
                    <a:pt x="458" y="1349"/>
                    <a:pt x="454" y="1349"/>
                    <a:pt x="450" y="1348"/>
                  </a:cubicBezTo>
                  <a:cubicBezTo>
                    <a:pt x="443" y="1347"/>
                    <a:pt x="436" y="1346"/>
                    <a:pt x="428" y="1345"/>
                  </a:cubicBezTo>
                  <a:cubicBezTo>
                    <a:pt x="424" y="1344"/>
                    <a:pt x="420" y="1343"/>
                    <a:pt x="416" y="1343"/>
                  </a:cubicBezTo>
                  <a:cubicBezTo>
                    <a:pt x="408" y="1341"/>
                    <a:pt x="401" y="1340"/>
                    <a:pt x="393" y="1338"/>
                  </a:cubicBezTo>
                  <a:cubicBezTo>
                    <a:pt x="389" y="1338"/>
                    <a:pt x="386" y="1337"/>
                    <a:pt x="382" y="1336"/>
                  </a:cubicBezTo>
                  <a:cubicBezTo>
                    <a:pt x="371" y="1334"/>
                    <a:pt x="360" y="1332"/>
                    <a:pt x="349" y="1329"/>
                  </a:cubicBezTo>
                  <a:cubicBezTo>
                    <a:pt x="339" y="1327"/>
                    <a:pt x="330" y="1325"/>
                    <a:pt x="321" y="1322"/>
                  </a:cubicBezTo>
                  <a:cubicBezTo>
                    <a:pt x="318" y="1322"/>
                    <a:pt x="316" y="1321"/>
                    <a:pt x="313" y="1320"/>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Freeform 1011"/>
            <p:cNvSpPr>
              <a:spLocks/>
            </p:cNvSpPr>
            <p:nvPr/>
          </p:nvSpPr>
          <p:spPr bwMode="auto">
            <a:xfrm>
              <a:off x="3432176" y="2735263"/>
              <a:ext cx="479425" cy="327025"/>
            </a:xfrm>
            <a:custGeom>
              <a:avLst/>
              <a:gdLst>
                <a:gd name="T0" fmla="*/ 371 w 936"/>
                <a:gd name="T1" fmla="*/ 88 h 637"/>
                <a:gd name="T2" fmla="*/ 374 w 936"/>
                <a:gd name="T3" fmla="*/ 86 h 637"/>
                <a:gd name="T4" fmla="*/ 451 w 936"/>
                <a:gd name="T5" fmla="*/ 48 h 637"/>
                <a:gd name="T6" fmla="*/ 453 w 936"/>
                <a:gd name="T7" fmla="*/ 47 h 637"/>
                <a:gd name="T8" fmla="*/ 534 w 936"/>
                <a:gd name="T9" fmla="*/ 15 h 637"/>
                <a:gd name="T10" fmla="*/ 535 w 936"/>
                <a:gd name="T11" fmla="*/ 14 h 637"/>
                <a:gd name="T12" fmla="*/ 577 w 936"/>
                <a:gd name="T13" fmla="*/ 0 h 637"/>
                <a:gd name="T14" fmla="*/ 936 w 936"/>
                <a:gd name="T15" fmla="*/ 437 h 637"/>
                <a:gd name="T16" fmla="*/ 855 w 936"/>
                <a:gd name="T17" fmla="*/ 545 h 637"/>
                <a:gd name="T18" fmla="*/ 790 w 936"/>
                <a:gd name="T19" fmla="*/ 637 h 637"/>
                <a:gd name="T20" fmla="*/ 0 w 936"/>
                <a:gd name="T21" fmla="*/ 398 h 637"/>
                <a:gd name="T22" fmla="*/ 0 w 936"/>
                <a:gd name="T23" fmla="*/ 398 h 637"/>
                <a:gd name="T24" fmla="*/ 28 w 936"/>
                <a:gd name="T25" fmla="*/ 364 h 637"/>
                <a:gd name="T26" fmla="*/ 30 w 936"/>
                <a:gd name="T27" fmla="*/ 363 h 637"/>
                <a:gd name="T28" fmla="*/ 89 w 936"/>
                <a:gd name="T29" fmla="*/ 299 h 637"/>
                <a:gd name="T30" fmla="*/ 90 w 936"/>
                <a:gd name="T31" fmla="*/ 297 h 637"/>
                <a:gd name="T32" fmla="*/ 153 w 936"/>
                <a:gd name="T33" fmla="*/ 238 h 637"/>
                <a:gd name="T34" fmla="*/ 156 w 936"/>
                <a:gd name="T35" fmla="*/ 236 h 637"/>
                <a:gd name="T36" fmla="*/ 222 w 936"/>
                <a:gd name="T37" fmla="*/ 183 h 637"/>
                <a:gd name="T38" fmla="*/ 225 w 936"/>
                <a:gd name="T39" fmla="*/ 181 h 637"/>
                <a:gd name="T40" fmla="*/ 295 w 936"/>
                <a:gd name="T41" fmla="*/ 133 h 637"/>
                <a:gd name="T42" fmla="*/ 298 w 936"/>
                <a:gd name="T43" fmla="*/ 131 h 637"/>
                <a:gd name="T44" fmla="*/ 371 w 936"/>
                <a:gd name="T45" fmla="*/ 8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6" h="637">
                  <a:moveTo>
                    <a:pt x="371" y="88"/>
                  </a:moveTo>
                  <a:lnTo>
                    <a:pt x="374" y="86"/>
                  </a:lnTo>
                  <a:cubicBezTo>
                    <a:pt x="399" y="73"/>
                    <a:pt x="425" y="60"/>
                    <a:pt x="451" y="48"/>
                  </a:cubicBezTo>
                  <a:lnTo>
                    <a:pt x="453" y="47"/>
                  </a:lnTo>
                  <a:cubicBezTo>
                    <a:pt x="479" y="35"/>
                    <a:pt x="506" y="24"/>
                    <a:pt x="534" y="15"/>
                  </a:cubicBezTo>
                  <a:lnTo>
                    <a:pt x="535" y="14"/>
                  </a:lnTo>
                  <a:cubicBezTo>
                    <a:pt x="549" y="9"/>
                    <a:pt x="563" y="4"/>
                    <a:pt x="577" y="0"/>
                  </a:cubicBezTo>
                  <a:cubicBezTo>
                    <a:pt x="587" y="141"/>
                    <a:pt x="670" y="297"/>
                    <a:pt x="936" y="437"/>
                  </a:cubicBezTo>
                  <a:cubicBezTo>
                    <a:pt x="909" y="472"/>
                    <a:pt x="882" y="508"/>
                    <a:pt x="855" y="545"/>
                  </a:cubicBezTo>
                  <a:cubicBezTo>
                    <a:pt x="833" y="575"/>
                    <a:pt x="811" y="606"/>
                    <a:pt x="790" y="637"/>
                  </a:cubicBezTo>
                  <a:cubicBezTo>
                    <a:pt x="510" y="518"/>
                    <a:pt x="232" y="438"/>
                    <a:pt x="0" y="398"/>
                  </a:cubicBezTo>
                  <a:lnTo>
                    <a:pt x="0" y="398"/>
                  </a:lnTo>
                  <a:cubicBezTo>
                    <a:pt x="9" y="386"/>
                    <a:pt x="19" y="375"/>
                    <a:pt x="28" y="364"/>
                  </a:cubicBezTo>
                  <a:lnTo>
                    <a:pt x="30" y="363"/>
                  </a:lnTo>
                  <a:cubicBezTo>
                    <a:pt x="49" y="341"/>
                    <a:pt x="68" y="319"/>
                    <a:pt x="89" y="299"/>
                  </a:cubicBezTo>
                  <a:lnTo>
                    <a:pt x="90" y="297"/>
                  </a:lnTo>
                  <a:cubicBezTo>
                    <a:pt x="111" y="277"/>
                    <a:pt x="132" y="257"/>
                    <a:pt x="153" y="238"/>
                  </a:cubicBezTo>
                  <a:lnTo>
                    <a:pt x="156" y="236"/>
                  </a:lnTo>
                  <a:cubicBezTo>
                    <a:pt x="177" y="218"/>
                    <a:pt x="199" y="200"/>
                    <a:pt x="222" y="183"/>
                  </a:cubicBezTo>
                  <a:lnTo>
                    <a:pt x="225" y="181"/>
                  </a:lnTo>
                  <a:cubicBezTo>
                    <a:pt x="248" y="164"/>
                    <a:pt x="271" y="148"/>
                    <a:pt x="295" y="133"/>
                  </a:cubicBezTo>
                  <a:lnTo>
                    <a:pt x="298" y="131"/>
                  </a:lnTo>
                  <a:cubicBezTo>
                    <a:pt x="322" y="116"/>
                    <a:pt x="346" y="101"/>
                    <a:pt x="371" y="88"/>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Freeform 1012"/>
            <p:cNvSpPr>
              <a:spLocks/>
            </p:cNvSpPr>
            <p:nvPr/>
          </p:nvSpPr>
          <p:spPr bwMode="auto">
            <a:xfrm>
              <a:off x="3763963" y="2706688"/>
              <a:ext cx="358775" cy="225425"/>
            </a:xfrm>
            <a:custGeom>
              <a:avLst/>
              <a:gdLst>
                <a:gd name="T0" fmla="*/ 610 w 701"/>
                <a:gd name="T1" fmla="*/ 41 h 441"/>
                <a:gd name="T2" fmla="*/ 637 w 701"/>
                <a:gd name="T3" fmla="*/ 49 h 441"/>
                <a:gd name="T4" fmla="*/ 640 w 701"/>
                <a:gd name="T5" fmla="*/ 50 h 441"/>
                <a:gd name="T6" fmla="*/ 670 w 701"/>
                <a:gd name="T7" fmla="*/ 59 h 441"/>
                <a:gd name="T8" fmla="*/ 670 w 701"/>
                <a:gd name="T9" fmla="*/ 59 h 441"/>
                <a:gd name="T10" fmla="*/ 701 w 701"/>
                <a:gd name="T11" fmla="*/ 69 h 441"/>
                <a:gd name="T12" fmla="*/ 332 w 701"/>
                <a:gd name="T13" fmla="*/ 441 h 441"/>
                <a:gd name="T14" fmla="*/ 0 w 701"/>
                <a:gd name="T15" fmla="*/ 37 h 441"/>
                <a:gd name="T16" fmla="*/ 0 w 701"/>
                <a:gd name="T17" fmla="*/ 37 h 441"/>
                <a:gd name="T18" fmla="*/ 102 w 701"/>
                <a:gd name="T19" fmla="*/ 16 h 441"/>
                <a:gd name="T20" fmla="*/ 106 w 701"/>
                <a:gd name="T21" fmla="*/ 15 h 441"/>
                <a:gd name="T22" fmla="*/ 135 w 701"/>
                <a:gd name="T23" fmla="*/ 11 h 441"/>
                <a:gd name="T24" fmla="*/ 141 w 701"/>
                <a:gd name="T25" fmla="*/ 10 h 441"/>
                <a:gd name="T26" fmla="*/ 171 w 701"/>
                <a:gd name="T27" fmla="*/ 7 h 441"/>
                <a:gd name="T28" fmla="*/ 175 w 701"/>
                <a:gd name="T29" fmla="*/ 6 h 441"/>
                <a:gd name="T30" fmla="*/ 244 w 701"/>
                <a:gd name="T31" fmla="*/ 1 h 441"/>
                <a:gd name="T32" fmla="*/ 248 w 701"/>
                <a:gd name="T33" fmla="*/ 1 h 441"/>
                <a:gd name="T34" fmla="*/ 278 w 701"/>
                <a:gd name="T35" fmla="*/ 0 h 441"/>
                <a:gd name="T36" fmla="*/ 286 w 701"/>
                <a:gd name="T37" fmla="*/ 0 h 441"/>
                <a:gd name="T38" fmla="*/ 312 w 701"/>
                <a:gd name="T39" fmla="*/ 0 h 441"/>
                <a:gd name="T40" fmla="*/ 321 w 701"/>
                <a:gd name="T41" fmla="*/ 0 h 441"/>
                <a:gd name="T42" fmla="*/ 347 w 701"/>
                <a:gd name="T43" fmla="*/ 1 h 441"/>
                <a:gd name="T44" fmla="*/ 355 w 701"/>
                <a:gd name="T45" fmla="*/ 1 h 441"/>
                <a:gd name="T46" fmla="*/ 424 w 701"/>
                <a:gd name="T47" fmla="*/ 7 h 441"/>
                <a:gd name="T48" fmla="*/ 433 w 701"/>
                <a:gd name="T49" fmla="*/ 8 h 441"/>
                <a:gd name="T50" fmla="*/ 458 w 701"/>
                <a:gd name="T51" fmla="*/ 11 h 441"/>
                <a:gd name="T52" fmla="*/ 469 w 701"/>
                <a:gd name="T53" fmla="*/ 12 h 441"/>
                <a:gd name="T54" fmla="*/ 492 w 701"/>
                <a:gd name="T55" fmla="*/ 16 h 441"/>
                <a:gd name="T56" fmla="*/ 504 w 701"/>
                <a:gd name="T57" fmla="*/ 18 h 441"/>
                <a:gd name="T58" fmla="*/ 528 w 701"/>
                <a:gd name="T59" fmla="*/ 22 h 441"/>
                <a:gd name="T60" fmla="*/ 538 w 701"/>
                <a:gd name="T61" fmla="*/ 24 h 441"/>
                <a:gd name="T62" fmla="*/ 572 w 701"/>
                <a:gd name="T63" fmla="*/ 32 h 441"/>
                <a:gd name="T64" fmla="*/ 604 w 701"/>
                <a:gd name="T65" fmla="*/ 40 h 441"/>
                <a:gd name="T66" fmla="*/ 610 w 701"/>
                <a:gd name="T67" fmla="*/ 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1" h="441">
                  <a:moveTo>
                    <a:pt x="610" y="41"/>
                  </a:moveTo>
                  <a:cubicBezTo>
                    <a:pt x="619" y="44"/>
                    <a:pt x="628" y="46"/>
                    <a:pt x="637" y="49"/>
                  </a:cubicBezTo>
                  <a:lnTo>
                    <a:pt x="640" y="50"/>
                  </a:lnTo>
                  <a:cubicBezTo>
                    <a:pt x="650" y="52"/>
                    <a:pt x="660" y="56"/>
                    <a:pt x="670" y="59"/>
                  </a:cubicBezTo>
                  <a:lnTo>
                    <a:pt x="670" y="59"/>
                  </a:lnTo>
                  <a:cubicBezTo>
                    <a:pt x="681" y="62"/>
                    <a:pt x="691" y="66"/>
                    <a:pt x="701" y="69"/>
                  </a:cubicBezTo>
                  <a:cubicBezTo>
                    <a:pt x="587" y="158"/>
                    <a:pt x="459" y="285"/>
                    <a:pt x="332" y="441"/>
                  </a:cubicBezTo>
                  <a:cubicBezTo>
                    <a:pt x="81" y="311"/>
                    <a:pt x="7" y="166"/>
                    <a:pt x="0" y="37"/>
                  </a:cubicBezTo>
                  <a:lnTo>
                    <a:pt x="0" y="37"/>
                  </a:lnTo>
                  <a:cubicBezTo>
                    <a:pt x="33" y="29"/>
                    <a:pt x="67" y="22"/>
                    <a:pt x="102" y="16"/>
                  </a:cubicBezTo>
                  <a:lnTo>
                    <a:pt x="106" y="15"/>
                  </a:lnTo>
                  <a:cubicBezTo>
                    <a:pt x="116" y="14"/>
                    <a:pt x="126" y="12"/>
                    <a:pt x="135" y="11"/>
                  </a:cubicBezTo>
                  <a:cubicBezTo>
                    <a:pt x="137" y="11"/>
                    <a:pt x="139" y="10"/>
                    <a:pt x="141" y="10"/>
                  </a:cubicBezTo>
                  <a:cubicBezTo>
                    <a:pt x="151" y="9"/>
                    <a:pt x="161" y="8"/>
                    <a:pt x="171" y="7"/>
                  </a:cubicBezTo>
                  <a:lnTo>
                    <a:pt x="175" y="6"/>
                  </a:lnTo>
                  <a:cubicBezTo>
                    <a:pt x="198" y="4"/>
                    <a:pt x="221" y="2"/>
                    <a:pt x="244" y="1"/>
                  </a:cubicBezTo>
                  <a:lnTo>
                    <a:pt x="248" y="1"/>
                  </a:lnTo>
                  <a:cubicBezTo>
                    <a:pt x="258" y="0"/>
                    <a:pt x="268" y="0"/>
                    <a:pt x="278" y="0"/>
                  </a:cubicBezTo>
                  <a:cubicBezTo>
                    <a:pt x="280" y="0"/>
                    <a:pt x="283" y="0"/>
                    <a:pt x="286" y="0"/>
                  </a:cubicBezTo>
                  <a:cubicBezTo>
                    <a:pt x="294" y="0"/>
                    <a:pt x="303" y="0"/>
                    <a:pt x="312" y="0"/>
                  </a:cubicBezTo>
                  <a:cubicBezTo>
                    <a:pt x="315" y="0"/>
                    <a:pt x="318" y="0"/>
                    <a:pt x="321" y="0"/>
                  </a:cubicBezTo>
                  <a:cubicBezTo>
                    <a:pt x="330" y="0"/>
                    <a:pt x="339" y="1"/>
                    <a:pt x="347" y="1"/>
                  </a:cubicBezTo>
                  <a:cubicBezTo>
                    <a:pt x="350" y="1"/>
                    <a:pt x="353" y="1"/>
                    <a:pt x="355" y="1"/>
                  </a:cubicBezTo>
                  <a:cubicBezTo>
                    <a:pt x="378" y="2"/>
                    <a:pt x="401" y="4"/>
                    <a:pt x="424" y="7"/>
                  </a:cubicBezTo>
                  <a:cubicBezTo>
                    <a:pt x="427" y="7"/>
                    <a:pt x="430" y="7"/>
                    <a:pt x="433" y="8"/>
                  </a:cubicBezTo>
                  <a:cubicBezTo>
                    <a:pt x="441" y="9"/>
                    <a:pt x="449" y="10"/>
                    <a:pt x="458" y="11"/>
                  </a:cubicBezTo>
                  <a:cubicBezTo>
                    <a:pt x="461" y="11"/>
                    <a:pt x="465" y="12"/>
                    <a:pt x="469" y="12"/>
                  </a:cubicBezTo>
                  <a:cubicBezTo>
                    <a:pt x="477" y="13"/>
                    <a:pt x="484" y="15"/>
                    <a:pt x="492" y="16"/>
                  </a:cubicBezTo>
                  <a:cubicBezTo>
                    <a:pt x="496" y="16"/>
                    <a:pt x="500" y="17"/>
                    <a:pt x="504" y="18"/>
                  </a:cubicBezTo>
                  <a:cubicBezTo>
                    <a:pt x="512" y="19"/>
                    <a:pt x="520" y="21"/>
                    <a:pt x="528" y="22"/>
                  </a:cubicBezTo>
                  <a:cubicBezTo>
                    <a:pt x="531" y="23"/>
                    <a:pt x="535" y="24"/>
                    <a:pt x="538" y="24"/>
                  </a:cubicBezTo>
                  <a:cubicBezTo>
                    <a:pt x="550" y="27"/>
                    <a:pt x="561" y="29"/>
                    <a:pt x="572" y="32"/>
                  </a:cubicBezTo>
                  <a:cubicBezTo>
                    <a:pt x="583" y="34"/>
                    <a:pt x="594" y="37"/>
                    <a:pt x="604" y="40"/>
                  </a:cubicBezTo>
                  <a:cubicBezTo>
                    <a:pt x="606" y="40"/>
                    <a:pt x="608" y="41"/>
                    <a:pt x="610" y="41"/>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Freeform 1013"/>
            <p:cNvSpPr>
              <a:spLocks/>
            </p:cNvSpPr>
            <p:nvPr/>
          </p:nvSpPr>
          <p:spPr bwMode="auto">
            <a:xfrm>
              <a:off x="3967163" y="2755900"/>
              <a:ext cx="501650" cy="288925"/>
            </a:xfrm>
            <a:custGeom>
              <a:avLst/>
              <a:gdLst>
                <a:gd name="T0" fmla="*/ 618 w 980"/>
                <a:gd name="T1" fmla="*/ 506 h 562"/>
                <a:gd name="T2" fmla="*/ 0 w 980"/>
                <a:gd name="T3" fmla="*/ 373 h 562"/>
                <a:gd name="T4" fmla="*/ 380 w 980"/>
                <a:gd name="T5" fmla="*/ 0 h 562"/>
                <a:gd name="T6" fmla="*/ 395 w 980"/>
                <a:gd name="T7" fmla="*/ 7 h 562"/>
                <a:gd name="T8" fmla="*/ 406 w 980"/>
                <a:gd name="T9" fmla="*/ 11 h 562"/>
                <a:gd name="T10" fmla="*/ 420 w 980"/>
                <a:gd name="T11" fmla="*/ 18 h 562"/>
                <a:gd name="T12" fmla="*/ 431 w 980"/>
                <a:gd name="T13" fmla="*/ 24 h 562"/>
                <a:gd name="T14" fmla="*/ 446 w 980"/>
                <a:gd name="T15" fmla="*/ 31 h 562"/>
                <a:gd name="T16" fmla="*/ 457 w 980"/>
                <a:gd name="T17" fmla="*/ 36 h 562"/>
                <a:gd name="T18" fmla="*/ 471 w 980"/>
                <a:gd name="T19" fmla="*/ 44 h 562"/>
                <a:gd name="T20" fmla="*/ 481 w 980"/>
                <a:gd name="T21" fmla="*/ 49 h 562"/>
                <a:gd name="T22" fmla="*/ 496 w 980"/>
                <a:gd name="T23" fmla="*/ 57 h 562"/>
                <a:gd name="T24" fmla="*/ 506 w 980"/>
                <a:gd name="T25" fmla="*/ 63 h 562"/>
                <a:gd name="T26" fmla="*/ 520 w 980"/>
                <a:gd name="T27" fmla="*/ 71 h 562"/>
                <a:gd name="T28" fmla="*/ 529 w 980"/>
                <a:gd name="T29" fmla="*/ 77 h 562"/>
                <a:gd name="T30" fmla="*/ 544 w 980"/>
                <a:gd name="T31" fmla="*/ 86 h 562"/>
                <a:gd name="T32" fmla="*/ 552 w 980"/>
                <a:gd name="T33" fmla="*/ 91 h 562"/>
                <a:gd name="T34" fmla="*/ 628 w 980"/>
                <a:gd name="T35" fmla="*/ 143 h 562"/>
                <a:gd name="T36" fmla="*/ 633 w 980"/>
                <a:gd name="T37" fmla="*/ 147 h 562"/>
                <a:gd name="T38" fmla="*/ 648 w 980"/>
                <a:gd name="T39" fmla="*/ 159 h 562"/>
                <a:gd name="T40" fmla="*/ 655 w 980"/>
                <a:gd name="T41" fmla="*/ 164 h 562"/>
                <a:gd name="T42" fmla="*/ 670 w 980"/>
                <a:gd name="T43" fmla="*/ 176 h 562"/>
                <a:gd name="T44" fmla="*/ 676 w 980"/>
                <a:gd name="T45" fmla="*/ 181 h 562"/>
                <a:gd name="T46" fmla="*/ 690 w 980"/>
                <a:gd name="T47" fmla="*/ 194 h 562"/>
                <a:gd name="T48" fmla="*/ 696 w 980"/>
                <a:gd name="T49" fmla="*/ 199 h 562"/>
                <a:gd name="T50" fmla="*/ 711 w 980"/>
                <a:gd name="T51" fmla="*/ 212 h 562"/>
                <a:gd name="T52" fmla="*/ 716 w 980"/>
                <a:gd name="T53" fmla="*/ 216 h 562"/>
                <a:gd name="T54" fmla="*/ 731 w 980"/>
                <a:gd name="T55" fmla="*/ 231 h 562"/>
                <a:gd name="T56" fmla="*/ 734 w 980"/>
                <a:gd name="T57" fmla="*/ 233 h 562"/>
                <a:gd name="T58" fmla="*/ 837 w 980"/>
                <a:gd name="T59" fmla="*/ 345 h 562"/>
                <a:gd name="T60" fmla="*/ 839 w 980"/>
                <a:gd name="T61" fmla="*/ 346 h 562"/>
                <a:gd name="T62" fmla="*/ 854 w 980"/>
                <a:gd name="T63" fmla="*/ 365 h 562"/>
                <a:gd name="T64" fmla="*/ 855 w 980"/>
                <a:gd name="T65" fmla="*/ 367 h 562"/>
                <a:gd name="T66" fmla="*/ 870 w 980"/>
                <a:gd name="T67" fmla="*/ 386 h 562"/>
                <a:gd name="T68" fmla="*/ 871 w 980"/>
                <a:gd name="T69" fmla="*/ 387 h 562"/>
                <a:gd name="T70" fmla="*/ 980 w 980"/>
                <a:gd name="T71" fmla="*/ 562 h 562"/>
                <a:gd name="T72" fmla="*/ 618 w 980"/>
                <a:gd name="T73" fmla="*/ 50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0" h="562">
                  <a:moveTo>
                    <a:pt x="618" y="506"/>
                  </a:moveTo>
                  <a:cubicBezTo>
                    <a:pt x="424" y="487"/>
                    <a:pt x="211" y="467"/>
                    <a:pt x="0" y="373"/>
                  </a:cubicBezTo>
                  <a:cubicBezTo>
                    <a:pt x="134" y="210"/>
                    <a:pt x="267" y="81"/>
                    <a:pt x="380" y="0"/>
                  </a:cubicBezTo>
                  <a:cubicBezTo>
                    <a:pt x="385" y="2"/>
                    <a:pt x="390" y="4"/>
                    <a:pt x="395" y="7"/>
                  </a:cubicBezTo>
                  <a:cubicBezTo>
                    <a:pt x="398" y="8"/>
                    <a:pt x="402" y="10"/>
                    <a:pt x="406" y="11"/>
                  </a:cubicBezTo>
                  <a:cubicBezTo>
                    <a:pt x="411" y="14"/>
                    <a:pt x="415" y="16"/>
                    <a:pt x="420" y="18"/>
                  </a:cubicBezTo>
                  <a:cubicBezTo>
                    <a:pt x="424" y="20"/>
                    <a:pt x="428" y="22"/>
                    <a:pt x="431" y="24"/>
                  </a:cubicBezTo>
                  <a:cubicBezTo>
                    <a:pt x="436" y="26"/>
                    <a:pt x="441" y="28"/>
                    <a:pt x="446" y="31"/>
                  </a:cubicBezTo>
                  <a:cubicBezTo>
                    <a:pt x="449" y="33"/>
                    <a:pt x="453" y="34"/>
                    <a:pt x="457" y="36"/>
                  </a:cubicBezTo>
                  <a:cubicBezTo>
                    <a:pt x="461" y="39"/>
                    <a:pt x="466" y="41"/>
                    <a:pt x="471" y="44"/>
                  </a:cubicBezTo>
                  <a:cubicBezTo>
                    <a:pt x="474" y="46"/>
                    <a:pt x="478" y="47"/>
                    <a:pt x="481" y="49"/>
                  </a:cubicBezTo>
                  <a:cubicBezTo>
                    <a:pt x="486" y="52"/>
                    <a:pt x="491" y="55"/>
                    <a:pt x="496" y="57"/>
                  </a:cubicBezTo>
                  <a:cubicBezTo>
                    <a:pt x="499" y="59"/>
                    <a:pt x="502" y="61"/>
                    <a:pt x="506" y="63"/>
                  </a:cubicBezTo>
                  <a:cubicBezTo>
                    <a:pt x="510" y="66"/>
                    <a:pt x="515" y="68"/>
                    <a:pt x="520" y="71"/>
                  </a:cubicBezTo>
                  <a:cubicBezTo>
                    <a:pt x="523" y="73"/>
                    <a:pt x="526" y="75"/>
                    <a:pt x="529" y="77"/>
                  </a:cubicBezTo>
                  <a:cubicBezTo>
                    <a:pt x="534" y="80"/>
                    <a:pt x="539" y="83"/>
                    <a:pt x="544" y="86"/>
                  </a:cubicBezTo>
                  <a:cubicBezTo>
                    <a:pt x="547" y="87"/>
                    <a:pt x="549" y="89"/>
                    <a:pt x="552" y="91"/>
                  </a:cubicBezTo>
                  <a:cubicBezTo>
                    <a:pt x="578" y="107"/>
                    <a:pt x="603" y="125"/>
                    <a:pt x="628" y="143"/>
                  </a:cubicBezTo>
                  <a:cubicBezTo>
                    <a:pt x="629" y="145"/>
                    <a:pt x="631" y="146"/>
                    <a:pt x="633" y="147"/>
                  </a:cubicBezTo>
                  <a:cubicBezTo>
                    <a:pt x="638" y="151"/>
                    <a:pt x="643" y="155"/>
                    <a:pt x="648" y="159"/>
                  </a:cubicBezTo>
                  <a:cubicBezTo>
                    <a:pt x="651" y="161"/>
                    <a:pt x="653" y="163"/>
                    <a:pt x="655" y="164"/>
                  </a:cubicBezTo>
                  <a:cubicBezTo>
                    <a:pt x="660" y="168"/>
                    <a:pt x="665" y="172"/>
                    <a:pt x="670" y="176"/>
                  </a:cubicBezTo>
                  <a:cubicBezTo>
                    <a:pt x="672" y="178"/>
                    <a:pt x="674" y="180"/>
                    <a:pt x="676" y="181"/>
                  </a:cubicBezTo>
                  <a:cubicBezTo>
                    <a:pt x="681" y="186"/>
                    <a:pt x="686" y="190"/>
                    <a:pt x="690" y="194"/>
                  </a:cubicBezTo>
                  <a:cubicBezTo>
                    <a:pt x="692" y="196"/>
                    <a:pt x="694" y="197"/>
                    <a:pt x="696" y="199"/>
                  </a:cubicBezTo>
                  <a:cubicBezTo>
                    <a:pt x="701" y="203"/>
                    <a:pt x="706" y="208"/>
                    <a:pt x="711" y="212"/>
                  </a:cubicBezTo>
                  <a:cubicBezTo>
                    <a:pt x="713" y="213"/>
                    <a:pt x="714" y="215"/>
                    <a:pt x="716" y="216"/>
                  </a:cubicBezTo>
                  <a:cubicBezTo>
                    <a:pt x="721" y="221"/>
                    <a:pt x="726" y="226"/>
                    <a:pt x="731" y="231"/>
                  </a:cubicBezTo>
                  <a:lnTo>
                    <a:pt x="734" y="233"/>
                  </a:lnTo>
                  <a:cubicBezTo>
                    <a:pt x="771" y="268"/>
                    <a:pt x="805" y="305"/>
                    <a:pt x="837" y="345"/>
                  </a:cubicBezTo>
                  <a:lnTo>
                    <a:pt x="839" y="346"/>
                  </a:lnTo>
                  <a:cubicBezTo>
                    <a:pt x="844" y="352"/>
                    <a:pt x="849" y="359"/>
                    <a:pt x="854" y="365"/>
                  </a:cubicBezTo>
                  <a:lnTo>
                    <a:pt x="855" y="367"/>
                  </a:lnTo>
                  <a:cubicBezTo>
                    <a:pt x="860" y="373"/>
                    <a:pt x="865" y="380"/>
                    <a:pt x="870" y="386"/>
                  </a:cubicBezTo>
                  <a:lnTo>
                    <a:pt x="871" y="387"/>
                  </a:lnTo>
                  <a:cubicBezTo>
                    <a:pt x="912" y="442"/>
                    <a:pt x="948" y="501"/>
                    <a:pt x="980" y="562"/>
                  </a:cubicBezTo>
                  <a:cubicBezTo>
                    <a:pt x="870" y="531"/>
                    <a:pt x="748" y="519"/>
                    <a:pt x="618" y="506"/>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Freeform 1014"/>
            <p:cNvSpPr>
              <a:spLocks/>
            </p:cNvSpPr>
            <p:nvPr/>
          </p:nvSpPr>
          <p:spPr bwMode="auto">
            <a:xfrm>
              <a:off x="3297238" y="2971800"/>
              <a:ext cx="520700" cy="393700"/>
            </a:xfrm>
            <a:custGeom>
              <a:avLst/>
              <a:gdLst>
                <a:gd name="T0" fmla="*/ 42 w 1014"/>
                <a:gd name="T1" fmla="*/ 377 h 770"/>
                <a:gd name="T2" fmla="*/ 47 w 1014"/>
                <a:gd name="T3" fmla="*/ 358 h 770"/>
                <a:gd name="T4" fmla="*/ 51 w 1014"/>
                <a:gd name="T5" fmla="*/ 346 h 770"/>
                <a:gd name="T6" fmla="*/ 56 w 1014"/>
                <a:gd name="T7" fmla="*/ 330 h 770"/>
                <a:gd name="T8" fmla="*/ 60 w 1014"/>
                <a:gd name="T9" fmla="*/ 316 h 770"/>
                <a:gd name="T10" fmla="*/ 65 w 1014"/>
                <a:gd name="T11" fmla="*/ 301 h 770"/>
                <a:gd name="T12" fmla="*/ 70 w 1014"/>
                <a:gd name="T13" fmla="*/ 287 h 770"/>
                <a:gd name="T14" fmla="*/ 75 w 1014"/>
                <a:gd name="T15" fmla="*/ 274 h 770"/>
                <a:gd name="T16" fmla="*/ 81 w 1014"/>
                <a:gd name="T17" fmla="*/ 259 h 770"/>
                <a:gd name="T18" fmla="*/ 86 w 1014"/>
                <a:gd name="T19" fmla="*/ 246 h 770"/>
                <a:gd name="T20" fmla="*/ 92 w 1014"/>
                <a:gd name="T21" fmla="*/ 231 h 770"/>
                <a:gd name="T22" fmla="*/ 97 w 1014"/>
                <a:gd name="T23" fmla="*/ 219 h 770"/>
                <a:gd name="T24" fmla="*/ 104 w 1014"/>
                <a:gd name="T25" fmla="*/ 203 h 770"/>
                <a:gd name="T26" fmla="*/ 108 w 1014"/>
                <a:gd name="T27" fmla="*/ 192 h 770"/>
                <a:gd name="T28" fmla="*/ 116 w 1014"/>
                <a:gd name="T29" fmla="*/ 176 h 770"/>
                <a:gd name="T30" fmla="*/ 120 w 1014"/>
                <a:gd name="T31" fmla="*/ 166 h 770"/>
                <a:gd name="T32" fmla="*/ 129 w 1014"/>
                <a:gd name="T33" fmla="*/ 150 h 770"/>
                <a:gd name="T34" fmla="*/ 133 w 1014"/>
                <a:gd name="T35" fmla="*/ 141 h 770"/>
                <a:gd name="T36" fmla="*/ 142 w 1014"/>
                <a:gd name="T37" fmla="*/ 124 h 770"/>
                <a:gd name="T38" fmla="*/ 146 w 1014"/>
                <a:gd name="T39" fmla="*/ 116 h 770"/>
                <a:gd name="T40" fmla="*/ 156 w 1014"/>
                <a:gd name="T41" fmla="*/ 98 h 770"/>
                <a:gd name="T42" fmla="*/ 160 w 1014"/>
                <a:gd name="T43" fmla="*/ 91 h 770"/>
                <a:gd name="T44" fmla="*/ 170 w 1014"/>
                <a:gd name="T45" fmla="*/ 73 h 770"/>
                <a:gd name="T46" fmla="*/ 174 w 1014"/>
                <a:gd name="T47" fmla="*/ 67 h 770"/>
                <a:gd name="T48" fmla="*/ 186 w 1014"/>
                <a:gd name="T49" fmla="*/ 49 h 770"/>
                <a:gd name="T50" fmla="*/ 189 w 1014"/>
                <a:gd name="T51" fmla="*/ 43 h 770"/>
                <a:gd name="T52" fmla="*/ 201 w 1014"/>
                <a:gd name="T53" fmla="*/ 24 h 770"/>
                <a:gd name="T54" fmla="*/ 204 w 1014"/>
                <a:gd name="T55" fmla="*/ 21 h 770"/>
                <a:gd name="T56" fmla="*/ 217 w 1014"/>
                <a:gd name="T57" fmla="*/ 1 h 770"/>
                <a:gd name="T58" fmla="*/ 217 w 1014"/>
                <a:gd name="T59" fmla="*/ 0 h 770"/>
                <a:gd name="T60" fmla="*/ 1014 w 1014"/>
                <a:gd name="T61" fmla="*/ 236 h 770"/>
                <a:gd name="T62" fmla="*/ 886 w 1014"/>
                <a:gd name="T63" fmla="*/ 448 h 770"/>
                <a:gd name="T64" fmla="*/ 237 w 1014"/>
                <a:gd name="T65" fmla="*/ 559 h 770"/>
                <a:gd name="T66" fmla="*/ 3 w 1014"/>
                <a:gd name="T67" fmla="*/ 770 h 770"/>
                <a:gd name="T68" fmla="*/ 1 w 1014"/>
                <a:gd name="T69" fmla="*/ 707 h 770"/>
                <a:gd name="T70" fmla="*/ 1 w 1014"/>
                <a:gd name="T71" fmla="*/ 703 h 770"/>
                <a:gd name="T72" fmla="*/ 1 w 1014"/>
                <a:gd name="T73" fmla="*/ 645 h 770"/>
                <a:gd name="T74" fmla="*/ 2 w 1014"/>
                <a:gd name="T75" fmla="*/ 637 h 770"/>
                <a:gd name="T76" fmla="*/ 3 w 1014"/>
                <a:gd name="T77" fmla="*/ 621 h 770"/>
                <a:gd name="T78" fmla="*/ 3 w 1014"/>
                <a:gd name="T79" fmla="*/ 610 h 770"/>
                <a:gd name="T80" fmla="*/ 4 w 1014"/>
                <a:gd name="T81" fmla="*/ 595 h 770"/>
                <a:gd name="T82" fmla="*/ 6 w 1014"/>
                <a:gd name="T83" fmla="*/ 572 h 770"/>
                <a:gd name="T84" fmla="*/ 8 w 1014"/>
                <a:gd name="T85" fmla="*/ 561 h 770"/>
                <a:gd name="T86" fmla="*/ 10 w 1014"/>
                <a:gd name="T87" fmla="*/ 545 h 770"/>
                <a:gd name="T88" fmla="*/ 11 w 1014"/>
                <a:gd name="T89" fmla="*/ 533 h 770"/>
                <a:gd name="T90" fmla="*/ 14 w 1014"/>
                <a:gd name="T91" fmla="*/ 514 h 770"/>
                <a:gd name="T92" fmla="*/ 15 w 1014"/>
                <a:gd name="T93" fmla="*/ 507 h 770"/>
                <a:gd name="T94" fmla="*/ 19 w 1014"/>
                <a:gd name="T95" fmla="*/ 481 h 770"/>
                <a:gd name="T96" fmla="*/ 21 w 1014"/>
                <a:gd name="T97" fmla="*/ 473 h 770"/>
                <a:gd name="T98" fmla="*/ 25 w 1014"/>
                <a:gd name="T99" fmla="*/ 452 h 770"/>
                <a:gd name="T100" fmla="*/ 26 w 1014"/>
                <a:gd name="T101" fmla="*/ 444 h 770"/>
                <a:gd name="T102" fmla="*/ 32 w 1014"/>
                <a:gd name="T103" fmla="*/ 417 h 770"/>
                <a:gd name="T104" fmla="*/ 39 w 1014"/>
                <a:gd name="T105" fmla="*/ 388 h 770"/>
                <a:gd name="T106" fmla="*/ 42 w 1014"/>
                <a:gd name="T107" fmla="*/ 377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4" h="770">
                  <a:moveTo>
                    <a:pt x="42" y="377"/>
                  </a:moveTo>
                  <a:cubicBezTo>
                    <a:pt x="44" y="371"/>
                    <a:pt x="46" y="365"/>
                    <a:pt x="47" y="358"/>
                  </a:cubicBezTo>
                  <a:cubicBezTo>
                    <a:pt x="49" y="354"/>
                    <a:pt x="50" y="350"/>
                    <a:pt x="51" y="346"/>
                  </a:cubicBezTo>
                  <a:cubicBezTo>
                    <a:pt x="53" y="340"/>
                    <a:pt x="54" y="335"/>
                    <a:pt x="56" y="330"/>
                  </a:cubicBezTo>
                  <a:cubicBezTo>
                    <a:pt x="57" y="325"/>
                    <a:pt x="59" y="321"/>
                    <a:pt x="60" y="316"/>
                  </a:cubicBezTo>
                  <a:cubicBezTo>
                    <a:pt x="62" y="311"/>
                    <a:pt x="64" y="306"/>
                    <a:pt x="65" y="301"/>
                  </a:cubicBezTo>
                  <a:cubicBezTo>
                    <a:pt x="67" y="297"/>
                    <a:pt x="69" y="292"/>
                    <a:pt x="70" y="287"/>
                  </a:cubicBezTo>
                  <a:cubicBezTo>
                    <a:pt x="72" y="282"/>
                    <a:pt x="73" y="278"/>
                    <a:pt x="75" y="274"/>
                  </a:cubicBezTo>
                  <a:cubicBezTo>
                    <a:pt x="77" y="269"/>
                    <a:pt x="79" y="264"/>
                    <a:pt x="81" y="259"/>
                  </a:cubicBezTo>
                  <a:cubicBezTo>
                    <a:pt x="82" y="254"/>
                    <a:pt x="84" y="250"/>
                    <a:pt x="86" y="246"/>
                  </a:cubicBezTo>
                  <a:cubicBezTo>
                    <a:pt x="88" y="241"/>
                    <a:pt x="90" y="236"/>
                    <a:pt x="92" y="231"/>
                  </a:cubicBezTo>
                  <a:cubicBezTo>
                    <a:pt x="93" y="227"/>
                    <a:pt x="95" y="223"/>
                    <a:pt x="97" y="219"/>
                  </a:cubicBezTo>
                  <a:cubicBezTo>
                    <a:pt x="99" y="214"/>
                    <a:pt x="101" y="208"/>
                    <a:pt x="104" y="203"/>
                  </a:cubicBezTo>
                  <a:cubicBezTo>
                    <a:pt x="105" y="200"/>
                    <a:pt x="107" y="196"/>
                    <a:pt x="108" y="192"/>
                  </a:cubicBezTo>
                  <a:cubicBezTo>
                    <a:pt x="111" y="187"/>
                    <a:pt x="113" y="182"/>
                    <a:pt x="116" y="176"/>
                  </a:cubicBezTo>
                  <a:cubicBezTo>
                    <a:pt x="117" y="173"/>
                    <a:pt x="119" y="170"/>
                    <a:pt x="120" y="166"/>
                  </a:cubicBezTo>
                  <a:cubicBezTo>
                    <a:pt x="123" y="161"/>
                    <a:pt x="126" y="155"/>
                    <a:pt x="129" y="150"/>
                  </a:cubicBezTo>
                  <a:cubicBezTo>
                    <a:pt x="130" y="147"/>
                    <a:pt x="132" y="144"/>
                    <a:pt x="133" y="141"/>
                  </a:cubicBezTo>
                  <a:cubicBezTo>
                    <a:pt x="136" y="135"/>
                    <a:pt x="139" y="129"/>
                    <a:pt x="142" y="124"/>
                  </a:cubicBezTo>
                  <a:cubicBezTo>
                    <a:pt x="143" y="121"/>
                    <a:pt x="145" y="118"/>
                    <a:pt x="146" y="116"/>
                  </a:cubicBezTo>
                  <a:cubicBezTo>
                    <a:pt x="150" y="110"/>
                    <a:pt x="153" y="104"/>
                    <a:pt x="156" y="98"/>
                  </a:cubicBezTo>
                  <a:cubicBezTo>
                    <a:pt x="157" y="96"/>
                    <a:pt x="159" y="93"/>
                    <a:pt x="160" y="91"/>
                  </a:cubicBezTo>
                  <a:cubicBezTo>
                    <a:pt x="164" y="85"/>
                    <a:pt x="167" y="79"/>
                    <a:pt x="170" y="73"/>
                  </a:cubicBezTo>
                  <a:cubicBezTo>
                    <a:pt x="172" y="71"/>
                    <a:pt x="173" y="69"/>
                    <a:pt x="174" y="67"/>
                  </a:cubicBezTo>
                  <a:cubicBezTo>
                    <a:pt x="178" y="61"/>
                    <a:pt x="182" y="55"/>
                    <a:pt x="186" y="49"/>
                  </a:cubicBezTo>
                  <a:cubicBezTo>
                    <a:pt x="187" y="47"/>
                    <a:pt x="188" y="45"/>
                    <a:pt x="189" y="43"/>
                  </a:cubicBezTo>
                  <a:cubicBezTo>
                    <a:pt x="193" y="37"/>
                    <a:pt x="197" y="31"/>
                    <a:pt x="201" y="24"/>
                  </a:cubicBezTo>
                  <a:lnTo>
                    <a:pt x="204" y="21"/>
                  </a:lnTo>
                  <a:cubicBezTo>
                    <a:pt x="208" y="14"/>
                    <a:pt x="213" y="7"/>
                    <a:pt x="217" y="1"/>
                  </a:cubicBezTo>
                  <a:lnTo>
                    <a:pt x="217" y="0"/>
                  </a:lnTo>
                  <a:cubicBezTo>
                    <a:pt x="446" y="36"/>
                    <a:pt x="728" y="115"/>
                    <a:pt x="1014" y="236"/>
                  </a:cubicBezTo>
                  <a:cubicBezTo>
                    <a:pt x="970" y="304"/>
                    <a:pt x="927" y="375"/>
                    <a:pt x="886" y="448"/>
                  </a:cubicBezTo>
                  <a:cubicBezTo>
                    <a:pt x="648" y="348"/>
                    <a:pt x="424" y="426"/>
                    <a:pt x="237" y="559"/>
                  </a:cubicBezTo>
                  <a:cubicBezTo>
                    <a:pt x="150" y="622"/>
                    <a:pt x="71" y="697"/>
                    <a:pt x="3" y="770"/>
                  </a:cubicBezTo>
                  <a:cubicBezTo>
                    <a:pt x="2" y="749"/>
                    <a:pt x="1" y="728"/>
                    <a:pt x="1" y="707"/>
                  </a:cubicBezTo>
                  <a:lnTo>
                    <a:pt x="1" y="703"/>
                  </a:lnTo>
                  <a:cubicBezTo>
                    <a:pt x="0" y="683"/>
                    <a:pt x="1" y="664"/>
                    <a:pt x="1" y="645"/>
                  </a:cubicBezTo>
                  <a:cubicBezTo>
                    <a:pt x="2" y="642"/>
                    <a:pt x="2" y="640"/>
                    <a:pt x="2" y="637"/>
                  </a:cubicBezTo>
                  <a:cubicBezTo>
                    <a:pt x="2" y="632"/>
                    <a:pt x="2" y="626"/>
                    <a:pt x="3" y="621"/>
                  </a:cubicBezTo>
                  <a:cubicBezTo>
                    <a:pt x="3" y="617"/>
                    <a:pt x="3" y="614"/>
                    <a:pt x="3" y="610"/>
                  </a:cubicBezTo>
                  <a:cubicBezTo>
                    <a:pt x="4" y="605"/>
                    <a:pt x="4" y="600"/>
                    <a:pt x="4" y="595"/>
                  </a:cubicBezTo>
                  <a:cubicBezTo>
                    <a:pt x="5" y="588"/>
                    <a:pt x="6" y="580"/>
                    <a:pt x="6" y="572"/>
                  </a:cubicBezTo>
                  <a:cubicBezTo>
                    <a:pt x="7" y="568"/>
                    <a:pt x="7" y="564"/>
                    <a:pt x="8" y="561"/>
                  </a:cubicBezTo>
                  <a:cubicBezTo>
                    <a:pt x="8" y="555"/>
                    <a:pt x="9" y="550"/>
                    <a:pt x="10" y="545"/>
                  </a:cubicBezTo>
                  <a:cubicBezTo>
                    <a:pt x="10" y="541"/>
                    <a:pt x="10" y="537"/>
                    <a:pt x="11" y="533"/>
                  </a:cubicBezTo>
                  <a:cubicBezTo>
                    <a:pt x="12" y="527"/>
                    <a:pt x="13" y="521"/>
                    <a:pt x="14" y="514"/>
                  </a:cubicBezTo>
                  <a:cubicBezTo>
                    <a:pt x="14" y="512"/>
                    <a:pt x="14" y="509"/>
                    <a:pt x="15" y="507"/>
                  </a:cubicBezTo>
                  <a:cubicBezTo>
                    <a:pt x="16" y="498"/>
                    <a:pt x="18" y="489"/>
                    <a:pt x="19" y="481"/>
                  </a:cubicBezTo>
                  <a:cubicBezTo>
                    <a:pt x="20" y="478"/>
                    <a:pt x="20" y="475"/>
                    <a:pt x="21" y="473"/>
                  </a:cubicBezTo>
                  <a:cubicBezTo>
                    <a:pt x="22" y="466"/>
                    <a:pt x="23" y="459"/>
                    <a:pt x="25" y="452"/>
                  </a:cubicBezTo>
                  <a:cubicBezTo>
                    <a:pt x="25" y="450"/>
                    <a:pt x="26" y="447"/>
                    <a:pt x="26" y="444"/>
                  </a:cubicBezTo>
                  <a:cubicBezTo>
                    <a:pt x="28" y="435"/>
                    <a:pt x="30" y="426"/>
                    <a:pt x="32" y="417"/>
                  </a:cubicBezTo>
                  <a:cubicBezTo>
                    <a:pt x="35" y="407"/>
                    <a:pt x="37" y="397"/>
                    <a:pt x="39" y="388"/>
                  </a:cubicBezTo>
                  <a:cubicBezTo>
                    <a:pt x="40" y="384"/>
                    <a:pt x="41" y="381"/>
                    <a:pt x="42" y="377"/>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Freeform 1015"/>
            <p:cNvSpPr>
              <a:spLocks noEditPoints="1"/>
            </p:cNvSpPr>
            <p:nvPr/>
          </p:nvSpPr>
          <p:spPr bwMode="auto">
            <a:xfrm>
              <a:off x="3243263" y="2651125"/>
              <a:ext cx="1020763" cy="1300163"/>
            </a:xfrm>
            <a:custGeom>
              <a:avLst/>
              <a:gdLst>
                <a:gd name="T0" fmla="*/ 1990 w 1990"/>
                <a:gd name="T1" fmla="*/ 185 h 2536"/>
                <a:gd name="T2" fmla="*/ 1917 w 1990"/>
                <a:gd name="T3" fmla="*/ 269 h 2536"/>
                <a:gd name="T4" fmla="*/ 1868 w 1990"/>
                <a:gd name="T5" fmla="*/ 242 h 2536"/>
                <a:gd name="T6" fmla="*/ 1817 w 1990"/>
                <a:gd name="T7" fmla="*/ 217 h 2536"/>
                <a:gd name="T8" fmla="*/ 1745 w 1990"/>
                <a:gd name="T9" fmla="*/ 677 h 2536"/>
                <a:gd name="T10" fmla="*/ 1222 w 1990"/>
                <a:gd name="T11" fmla="*/ 831 h 2536"/>
                <a:gd name="T12" fmla="*/ 1183 w 1990"/>
                <a:gd name="T13" fmla="*/ 889 h 2536"/>
                <a:gd name="T14" fmla="*/ 1020 w 1990"/>
                <a:gd name="T15" fmla="*/ 1164 h 2536"/>
                <a:gd name="T16" fmla="*/ 717 w 1990"/>
                <a:gd name="T17" fmla="*/ 2367 h 2536"/>
                <a:gd name="T18" fmla="*/ 776 w 1990"/>
                <a:gd name="T19" fmla="*/ 2398 h 2536"/>
                <a:gd name="T20" fmla="*/ 824 w 1990"/>
                <a:gd name="T21" fmla="*/ 2421 h 2536"/>
                <a:gd name="T22" fmla="*/ 819 w 1990"/>
                <a:gd name="T23" fmla="*/ 2536 h 2536"/>
                <a:gd name="T24" fmla="*/ 958 w 1990"/>
                <a:gd name="T25" fmla="*/ 1134 h 2536"/>
                <a:gd name="T26" fmla="*/ 118 w 1990"/>
                <a:gd name="T27" fmla="*/ 1488 h 2536"/>
                <a:gd name="T28" fmla="*/ 169 w 1990"/>
                <a:gd name="T29" fmla="*/ 1703 h 2536"/>
                <a:gd name="T30" fmla="*/ 191 w 1990"/>
                <a:gd name="T31" fmla="*/ 1761 h 2536"/>
                <a:gd name="T32" fmla="*/ 215 w 1990"/>
                <a:gd name="T33" fmla="*/ 1818 h 2536"/>
                <a:gd name="T34" fmla="*/ 241 w 1990"/>
                <a:gd name="T35" fmla="*/ 1872 h 2536"/>
                <a:gd name="T36" fmla="*/ 270 w 1990"/>
                <a:gd name="T37" fmla="*/ 1925 h 2536"/>
                <a:gd name="T38" fmla="*/ 358 w 1990"/>
                <a:gd name="T39" fmla="*/ 2055 h 2536"/>
                <a:gd name="T40" fmla="*/ 399 w 1990"/>
                <a:gd name="T41" fmla="*/ 2105 h 2536"/>
                <a:gd name="T42" fmla="*/ 440 w 1990"/>
                <a:gd name="T43" fmla="*/ 2151 h 2536"/>
                <a:gd name="T44" fmla="*/ 484 w 1990"/>
                <a:gd name="T45" fmla="*/ 2194 h 2536"/>
                <a:gd name="T46" fmla="*/ 529 w 1990"/>
                <a:gd name="T47" fmla="*/ 2235 h 2536"/>
                <a:gd name="T48" fmla="*/ 576 w 1990"/>
                <a:gd name="T49" fmla="*/ 2274 h 2536"/>
                <a:gd name="T50" fmla="*/ 625 w 1990"/>
                <a:gd name="T51" fmla="*/ 2309 h 2536"/>
                <a:gd name="T52" fmla="*/ 306 w 1990"/>
                <a:gd name="T53" fmla="*/ 649 h 2536"/>
                <a:gd name="T54" fmla="*/ 275 w 1990"/>
                <a:gd name="T55" fmla="*/ 698 h 2536"/>
                <a:gd name="T56" fmla="*/ 247 w 1990"/>
                <a:gd name="T57" fmla="*/ 749 h 2536"/>
                <a:gd name="T58" fmla="*/ 221 w 1990"/>
                <a:gd name="T59" fmla="*/ 801 h 2536"/>
                <a:gd name="T60" fmla="*/ 197 w 1990"/>
                <a:gd name="T61" fmla="*/ 856 h 2536"/>
                <a:gd name="T62" fmla="*/ 175 w 1990"/>
                <a:gd name="T63" fmla="*/ 912 h 2536"/>
                <a:gd name="T64" fmla="*/ 156 w 1990"/>
                <a:gd name="T65" fmla="*/ 971 h 2536"/>
                <a:gd name="T66" fmla="*/ 137 w 1990"/>
                <a:gd name="T67" fmla="*/ 1042 h 2536"/>
                <a:gd name="T68" fmla="*/ 124 w 1990"/>
                <a:gd name="T69" fmla="*/ 1106 h 2536"/>
                <a:gd name="T70" fmla="*/ 115 w 1990"/>
                <a:gd name="T71" fmla="*/ 1170 h 2536"/>
                <a:gd name="T72" fmla="*/ 108 w 1990"/>
                <a:gd name="T73" fmla="*/ 1235 h 2536"/>
                <a:gd name="T74" fmla="*/ 106 w 1990"/>
                <a:gd name="T75" fmla="*/ 1328 h 2536"/>
                <a:gd name="T76" fmla="*/ 770 w 1990"/>
                <a:gd name="T77" fmla="*/ 1028 h 2536"/>
                <a:gd name="T78" fmla="*/ 945 w 1990"/>
                <a:gd name="T79" fmla="*/ 166 h 2536"/>
                <a:gd name="T80" fmla="*/ 819 w 1990"/>
                <a:gd name="T81" fmla="*/ 214 h 2536"/>
                <a:gd name="T82" fmla="*/ 663 w 1990"/>
                <a:gd name="T83" fmla="*/ 299 h 2536"/>
                <a:gd name="T84" fmla="*/ 521 w 1990"/>
                <a:gd name="T85" fmla="*/ 404 h 2536"/>
                <a:gd name="T86" fmla="*/ 396 w 1990"/>
                <a:gd name="T87" fmla="*/ 530 h 2536"/>
                <a:gd name="T88" fmla="*/ 1223 w 1990"/>
                <a:gd name="T89" fmla="*/ 711 h 2536"/>
                <a:gd name="T90" fmla="*/ 1302 w 1990"/>
                <a:gd name="T91" fmla="*/ 108 h 2536"/>
                <a:gd name="T92" fmla="*/ 1191 w 1990"/>
                <a:gd name="T93" fmla="*/ 114 h 2536"/>
                <a:gd name="T94" fmla="*/ 1122 w 1990"/>
                <a:gd name="T95" fmla="*/ 123 h 2536"/>
                <a:gd name="T96" fmla="*/ 1348 w 1990"/>
                <a:gd name="T97" fmla="*/ 549 h 2536"/>
                <a:gd name="T98" fmla="*/ 1656 w 1990"/>
                <a:gd name="T99" fmla="*/ 158 h 2536"/>
                <a:gd name="T100" fmla="*/ 1588 w 1990"/>
                <a:gd name="T101" fmla="*/ 140 h 2536"/>
                <a:gd name="T102" fmla="*/ 1508 w 1990"/>
                <a:gd name="T103" fmla="*/ 124 h 2536"/>
                <a:gd name="T104" fmla="*/ 1440 w 1990"/>
                <a:gd name="T105" fmla="*/ 115 h 2536"/>
                <a:gd name="T106" fmla="*/ 1328 w 1990"/>
                <a:gd name="T107" fmla="*/ 108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0" h="2536">
                  <a:moveTo>
                    <a:pt x="819" y="2536"/>
                  </a:moveTo>
                  <a:cubicBezTo>
                    <a:pt x="339" y="2340"/>
                    <a:pt x="0" y="1868"/>
                    <a:pt x="0" y="1316"/>
                  </a:cubicBezTo>
                  <a:cubicBezTo>
                    <a:pt x="0" y="589"/>
                    <a:pt x="589" y="0"/>
                    <a:pt x="1316" y="0"/>
                  </a:cubicBezTo>
                  <a:cubicBezTo>
                    <a:pt x="1563" y="0"/>
                    <a:pt x="1793" y="67"/>
                    <a:pt x="1990" y="185"/>
                  </a:cubicBezTo>
                  <a:lnTo>
                    <a:pt x="1941" y="284"/>
                  </a:lnTo>
                  <a:cubicBezTo>
                    <a:pt x="1941" y="283"/>
                    <a:pt x="1941" y="283"/>
                    <a:pt x="1940" y="283"/>
                  </a:cubicBezTo>
                  <a:cubicBezTo>
                    <a:pt x="1937" y="281"/>
                    <a:pt x="1934" y="279"/>
                    <a:pt x="1931" y="277"/>
                  </a:cubicBezTo>
                  <a:cubicBezTo>
                    <a:pt x="1926" y="274"/>
                    <a:pt x="1921" y="272"/>
                    <a:pt x="1917" y="269"/>
                  </a:cubicBezTo>
                  <a:cubicBezTo>
                    <a:pt x="1913" y="267"/>
                    <a:pt x="1910" y="265"/>
                    <a:pt x="1907" y="263"/>
                  </a:cubicBezTo>
                  <a:cubicBezTo>
                    <a:pt x="1902" y="261"/>
                    <a:pt x="1897" y="258"/>
                    <a:pt x="1892" y="255"/>
                  </a:cubicBezTo>
                  <a:cubicBezTo>
                    <a:pt x="1889" y="253"/>
                    <a:pt x="1885" y="252"/>
                    <a:pt x="1882" y="250"/>
                  </a:cubicBezTo>
                  <a:cubicBezTo>
                    <a:pt x="1877" y="247"/>
                    <a:pt x="1872" y="245"/>
                    <a:pt x="1868" y="242"/>
                  </a:cubicBezTo>
                  <a:cubicBezTo>
                    <a:pt x="1864" y="240"/>
                    <a:pt x="1860" y="239"/>
                    <a:pt x="1857" y="237"/>
                  </a:cubicBezTo>
                  <a:cubicBezTo>
                    <a:pt x="1852" y="234"/>
                    <a:pt x="1847" y="232"/>
                    <a:pt x="1842" y="230"/>
                  </a:cubicBezTo>
                  <a:cubicBezTo>
                    <a:pt x="1839" y="228"/>
                    <a:pt x="1835" y="226"/>
                    <a:pt x="1831" y="224"/>
                  </a:cubicBezTo>
                  <a:cubicBezTo>
                    <a:pt x="1826" y="222"/>
                    <a:pt x="1822" y="220"/>
                    <a:pt x="1817" y="217"/>
                  </a:cubicBezTo>
                  <a:cubicBezTo>
                    <a:pt x="1813" y="216"/>
                    <a:pt x="1809" y="214"/>
                    <a:pt x="1806" y="213"/>
                  </a:cubicBezTo>
                  <a:cubicBezTo>
                    <a:pt x="1801" y="210"/>
                    <a:pt x="1796" y="208"/>
                    <a:pt x="1791" y="206"/>
                  </a:cubicBezTo>
                  <a:cubicBezTo>
                    <a:pt x="1678" y="287"/>
                    <a:pt x="1545" y="416"/>
                    <a:pt x="1411" y="579"/>
                  </a:cubicBezTo>
                  <a:cubicBezTo>
                    <a:pt x="1523" y="629"/>
                    <a:pt x="1636" y="658"/>
                    <a:pt x="1745" y="677"/>
                  </a:cubicBezTo>
                  <a:lnTo>
                    <a:pt x="1713" y="741"/>
                  </a:lnTo>
                  <a:cubicBezTo>
                    <a:pt x="1600" y="720"/>
                    <a:pt x="1484" y="688"/>
                    <a:pt x="1367" y="634"/>
                  </a:cubicBezTo>
                  <a:cubicBezTo>
                    <a:pt x="1337" y="672"/>
                    <a:pt x="1308" y="711"/>
                    <a:pt x="1279" y="751"/>
                  </a:cubicBezTo>
                  <a:cubicBezTo>
                    <a:pt x="1260" y="777"/>
                    <a:pt x="1241" y="804"/>
                    <a:pt x="1222" y="831"/>
                  </a:cubicBezTo>
                  <a:cubicBezTo>
                    <a:pt x="1342" y="885"/>
                    <a:pt x="1462" y="946"/>
                    <a:pt x="1578" y="1014"/>
                  </a:cubicBezTo>
                  <a:lnTo>
                    <a:pt x="1547" y="1076"/>
                  </a:lnTo>
                  <a:cubicBezTo>
                    <a:pt x="1431" y="1007"/>
                    <a:pt x="1311" y="946"/>
                    <a:pt x="1191" y="892"/>
                  </a:cubicBezTo>
                  <a:cubicBezTo>
                    <a:pt x="1189" y="891"/>
                    <a:pt x="1186" y="890"/>
                    <a:pt x="1183" y="889"/>
                  </a:cubicBezTo>
                  <a:cubicBezTo>
                    <a:pt x="1138" y="958"/>
                    <a:pt x="1095" y="1029"/>
                    <a:pt x="1053" y="1103"/>
                  </a:cubicBezTo>
                  <a:cubicBezTo>
                    <a:pt x="1176" y="1173"/>
                    <a:pt x="1275" y="1302"/>
                    <a:pt x="1355" y="1460"/>
                  </a:cubicBezTo>
                  <a:lnTo>
                    <a:pt x="1317" y="1536"/>
                  </a:lnTo>
                  <a:cubicBezTo>
                    <a:pt x="1238" y="1369"/>
                    <a:pt x="1141" y="1233"/>
                    <a:pt x="1020" y="1164"/>
                  </a:cubicBezTo>
                  <a:cubicBezTo>
                    <a:pt x="865" y="1450"/>
                    <a:pt x="746" y="1767"/>
                    <a:pt x="707" y="2078"/>
                  </a:cubicBezTo>
                  <a:cubicBezTo>
                    <a:pt x="696" y="2171"/>
                    <a:pt x="691" y="2264"/>
                    <a:pt x="695" y="2355"/>
                  </a:cubicBezTo>
                  <a:cubicBezTo>
                    <a:pt x="701" y="2358"/>
                    <a:pt x="707" y="2361"/>
                    <a:pt x="713" y="2365"/>
                  </a:cubicBezTo>
                  <a:lnTo>
                    <a:pt x="717" y="2367"/>
                  </a:lnTo>
                  <a:cubicBezTo>
                    <a:pt x="723" y="2371"/>
                    <a:pt x="729" y="2374"/>
                    <a:pt x="735" y="2377"/>
                  </a:cubicBezTo>
                  <a:lnTo>
                    <a:pt x="737" y="2378"/>
                  </a:lnTo>
                  <a:cubicBezTo>
                    <a:pt x="749" y="2385"/>
                    <a:pt x="762" y="2392"/>
                    <a:pt x="775" y="2398"/>
                  </a:cubicBezTo>
                  <a:lnTo>
                    <a:pt x="776" y="2398"/>
                  </a:lnTo>
                  <a:cubicBezTo>
                    <a:pt x="781" y="2401"/>
                    <a:pt x="786" y="2404"/>
                    <a:pt x="792" y="2406"/>
                  </a:cubicBezTo>
                  <a:cubicBezTo>
                    <a:pt x="794" y="2407"/>
                    <a:pt x="797" y="2409"/>
                    <a:pt x="800" y="2410"/>
                  </a:cubicBezTo>
                  <a:cubicBezTo>
                    <a:pt x="805" y="2412"/>
                    <a:pt x="810" y="2414"/>
                    <a:pt x="815" y="2417"/>
                  </a:cubicBezTo>
                  <a:cubicBezTo>
                    <a:pt x="818" y="2418"/>
                    <a:pt x="821" y="2420"/>
                    <a:pt x="824" y="2421"/>
                  </a:cubicBezTo>
                  <a:cubicBezTo>
                    <a:pt x="831" y="2424"/>
                    <a:pt x="837" y="2427"/>
                    <a:pt x="844" y="2429"/>
                  </a:cubicBezTo>
                  <a:cubicBezTo>
                    <a:pt x="849" y="2432"/>
                    <a:pt x="855" y="2434"/>
                    <a:pt x="860" y="2436"/>
                  </a:cubicBezTo>
                  <a:cubicBezTo>
                    <a:pt x="863" y="2437"/>
                    <a:pt x="865" y="2438"/>
                    <a:pt x="867" y="2439"/>
                  </a:cubicBezTo>
                  <a:lnTo>
                    <a:pt x="819" y="2536"/>
                  </a:lnTo>
                  <a:moveTo>
                    <a:pt x="625" y="2309"/>
                  </a:moveTo>
                  <a:lnTo>
                    <a:pt x="625" y="2309"/>
                  </a:lnTo>
                  <a:cubicBezTo>
                    <a:pt x="624" y="2230"/>
                    <a:pt x="629" y="2150"/>
                    <a:pt x="639" y="2069"/>
                  </a:cubicBezTo>
                  <a:cubicBezTo>
                    <a:pt x="679" y="1751"/>
                    <a:pt x="801" y="1427"/>
                    <a:pt x="958" y="1134"/>
                  </a:cubicBezTo>
                  <a:cubicBezTo>
                    <a:pt x="894" y="1108"/>
                    <a:pt x="832" y="1097"/>
                    <a:pt x="771" y="1097"/>
                  </a:cubicBezTo>
                  <a:cubicBezTo>
                    <a:pt x="631" y="1097"/>
                    <a:pt x="499" y="1157"/>
                    <a:pt x="382" y="1240"/>
                  </a:cubicBezTo>
                  <a:cubicBezTo>
                    <a:pt x="281" y="1313"/>
                    <a:pt x="191" y="1403"/>
                    <a:pt x="118" y="1488"/>
                  </a:cubicBezTo>
                  <a:lnTo>
                    <a:pt x="118" y="1488"/>
                  </a:lnTo>
                  <a:cubicBezTo>
                    <a:pt x="126" y="1550"/>
                    <a:pt x="140" y="1610"/>
                    <a:pt x="158" y="1670"/>
                  </a:cubicBezTo>
                  <a:lnTo>
                    <a:pt x="159" y="1672"/>
                  </a:lnTo>
                  <a:cubicBezTo>
                    <a:pt x="162" y="1681"/>
                    <a:pt x="165" y="1690"/>
                    <a:pt x="168" y="1698"/>
                  </a:cubicBezTo>
                  <a:lnTo>
                    <a:pt x="169" y="1703"/>
                  </a:lnTo>
                  <a:cubicBezTo>
                    <a:pt x="172" y="1711"/>
                    <a:pt x="175" y="1719"/>
                    <a:pt x="178" y="1727"/>
                  </a:cubicBezTo>
                  <a:cubicBezTo>
                    <a:pt x="178" y="1729"/>
                    <a:pt x="179" y="1731"/>
                    <a:pt x="180" y="1732"/>
                  </a:cubicBezTo>
                  <a:cubicBezTo>
                    <a:pt x="182" y="1740"/>
                    <a:pt x="185" y="1748"/>
                    <a:pt x="188" y="1756"/>
                  </a:cubicBezTo>
                  <a:cubicBezTo>
                    <a:pt x="189" y="1758"/>
                    <a:pt x="190" y="1759"/>
                    <a:pt x="191" y="1761"/>
                  </a:cubicBezTo>
                  <a:cubicBezTo>
                    <a:pt x="194" y="1769"/>
                    <a:pt x="197" y="1776"/>
                    <a:pt x="200" y="1784"/>
                  </a:cubicBezTo>
                  <a:cubicBezTo>
                    <a:pt x="201" y="1786"/>
                    <a:pt x="201" y="1788"/>
                    <a:pt x="202" y="1790"/>
                  </a:cubicBezTo>
                  <a:cubicBezTo>
                    <a:pt x="205" y="1797"/>
                    <a:pt x="209" y="1804"/>
                    <a:pt x="212" y="1812"/>
                  </a:cubicBezTo>
                  <a:cubicBezTo>
                    <a:pt x="213" y="1814"/>
                    <a:pt x="214" y="1816"/>
                    <a:pt x="215" y="1818"/>
                  </a:cubicBezTo>
                  <a:cubicBezTo>
                    <a:pt x="218" y="1825"/>
                    <a:pt x="221" y="1832"/>
                    <a:pt x="225" y="1839"/>
                  </a:cubicBezTo>
                  <a:cubicBezTo>
                    <a:pt x="226" y="1841"/>
                    <a:pt x="227" y="1843"/>
                    <a:pt x="228" y="1845"/>
                  </a:cubicBezTo>
                  <a:cubicBezTo>
                    <a:pt x="231" y="1853"/>
                    <a:pt x="235" y="1860"/>
                    <a:pt x="239" y="1867"/>
                  </a:cubicBezTo>
                  <a:cubicBezTo>
                    <a:pt x="239" y="1869"/>
                    <a:pt x="240" y="1871"/>
                    <a:pt x="241" y="1872"/>
                  </a:cubicBezTo>
                  <a:cubicBezTo>
                    <a:pt x="245" y="1880"/>
                    <a:pt x="249" y="1887"/>
                    <a:pt x="253" y="1895"/>
                  </a:cubicBezTo>
                  <a:lnTo>
                    <a:pt x="256" y="1899"/>
                  </a:lnTo>
                  <a:cubicBezTo>
                    <a:pt x="260" y="1907"/>
                    <a:pt x="264" y="1915"/>
                    <a:pt x="269" y="1922"/>
                  </a:cubicBezTo>
                  <a:lnTo>
                    <a:pt x="270" y="1925"/>
                  </a:lnTo>
                  <a:cubicBezTo>
                    <a:pt x="276" y="1934"/>
                    <a:pt x="281" y="1943"/>
                    <a:pt x="286" y="1951"/>
                  </a:cubicBezTo>
                  <a:lnTo>
                    <a:pt x="286" y="1951"/>
                  </a:lnTo>
                  <a:cubicBezTo>
                    <a:pt x="308" y="1986"/>
                    <a:pt x="331" y="2020"/>
                    <a:pt x="356" y="2053"/>
                  </a:cubicBezTo>
                  <a:lnTo>
                    <a:pt x="358" y="2055"/>
                  </a:lnTo>
                  <a:cubicBezTo>
                    <a:pt x="363" y="2062"/>
                    <a:pt x="369" y="2069"/>
                    <a:pt x="374" y="2076"/>
                  </a:cubicBezTo>
                  <a:cubicBezTo>
                    <a:pt x="376" y="2078"/>
                    <a:pt x="377" y="2079"/>
                    <a:pt x="378" y="2081"/>
                  </a:cubicBezTo>
                  <a:cubicBezTo>
                    <a:pt x="383" y="2087"/>
                    <a:pt x="389" y="2093"/>
                    <a:pt x="394" y="2099"/>
                  </a:cubicBezTo>
                  <a:cubicBezTo>
                    <a:pt x="395" y="2101"/>
                    <a:pt x="397" y="2103"/>
                    <a:pt x="399" y="2105"/>
                  </a:cubicBezTo>
                  <a:cubicBezTo>
                    <a:pt x="404" y="2111"/>
                    <a:pt x="409" y="2117"/>
                    <a:pt x="414" y="2122"/>
                  </a:cubicBezTo>
                  <a:cubicBezTo>
                    <a:pt x="415" y="2124"/>
                    <a:pt x="417" y="2126"/>
                    <a:pt x="419" y="2129"/>
                  </a:cubicBezTo>
                  <a:cubicBezTo>
                    <a:pt x="424" y="2134"/>
                    <a:pt x="429" y="2139"/>
                    <a:pt x="434" y="2144"/>
                  </a:cubicBezTo>
                  <a:cubicBezTo>
                    <a:pt x="436" y="2147"/>
                    <a:pt x="438" y="2149"/>
                    <a:pt x="440" y="2151"/>
                  </a:cubicBezTo>
                  <a:cubicBezTo>
                    <a:pt x="445" y="2156"/>
                    <a:pt x="450" y="2161"/>
                    <a:pt x="455" y="2166"/>
                  </a:cubicBezTo>
                  <a:cubicBezTo>
                    <a:pt x="457" y="2168"/>
                    <a:pt x="460" y="2171"/>
                    <a:pt x="462" y="2173"/>
                  </a:cubicBezTo>
                  <a:cubicBezTo>
                    <a:pt x="467" y="2178"/>
                    <a:pt x="472" y="2183"/>
                    <a:pt x="477" y="2187"/>
                  </a:cubicBezTo>
                  <a:cubicBezTo>
                    <a:pt x="479" y="2190"/>
                    <a:pt x="481" y="2192"/>
                    <a:pt x="484" y="2194"/>
                  </a:cubicBezTo>
                  <a:cubicBezTo>
                    <a:pt x="489" y="2199"/>
                    <a:pt x="494" y="2204"/>
                    <a:pt x="499" y="2208"/>
                  </a:cubicBezTo>
                  <a:cubicBezTo>
                    <a:pt x="501" y="2211"/>
                    <a:pt x="504" y="2213"/>
                    <a:pt x="506" y="2215"/>
                  </a:cubicBezTo>
                  <a:cubicBezTo>
                    <a:pt x="511" y="2220"/>
                    <a:pt x="516" y="2224"/>
                    <a:pt x="522" y="2229"/>
                  </a:cubicBezTo>
                  <a:cubicBezTo>
                    <a:pt x="524" y="2231"/>
                    <a:pt x="527" y="2233"/>
                    <a:pt x="529" y="2235"/>
                  </a:cubicBezTo>
                  <a:cubicBezTo>
                    <a:pt x="534" y="2240"/>
                    <a:pt x="540" y="2244"/>
                    <a:pt x="545" y="2249"/>
                  </a:cubicBezTo>
                  <a:cubicBezTo>
                    <a:pt x="548" y="2251"/>
                    <a:pt x="550" y="2253"/>
                    <a:pt x="552" y="2255"/>
                  </a:cubicBezTo>
                  <a:cubicBezTo>
                    <a:pt x="558" y="2259"/>
                    <a:pt x="564" y="2264"/>
                    <a:pt x="569" y="2268"/>
                  </a:cubicBezTo>
                  <a:cubicBezTo>
                    <a:pt x="572" y="2270"/>
                    <a:pt x="574" y="2272"/>
                    <a:pt x="576" y="2274"/>
                  </a:cubicBezTo>
                  <a:cubicBezTo>
                    <a:pt x="582" y="2278"/>
                    <a:pt x="589" y="2283"/>
                    <a:pt x="595" y="2288"/>
                  </a:cubicBezTo>
                  <a:cubicBezTo>
                    <a:pt x="597" y="2289"/>
                    <a:pt x="599" y="2291"/>
                    <a:pt x="601" y="2292"/>
                  </a:cubicBezTo>
                  <a:cubicBezTo>
                    <a:pt x="608" y="2297"/>
                    <a:pt x="615" y="2302"/>
                    <a:pt x="623" y="2308"/>
                  </a:cubicBezTo>
                  <a:lnTo>
                    <a:pt x="625" y="2309"/>
                  </a:lnTo>
                  <a:moveTo>
                    <a:pt x="322" y="625"/>
                  </a:moveTo>
                  <a:lnTo>
                    <a:pt x="322" y="626"/>
                  </a:lnTo>
                  <a:cubicBezTo>
                    <a:pt x="318" y="632"/>
                    <a:pt x="313" y="639"/>
                    <a:pt x="309" y="646"/>
                  </a:cubicBezTo>
                  <a:lnTo>
                    <a:pt x="306" y="649"/>
                  </a:lnTo>
                  <a:cubicBezTo>
                    <a:pt x="302" y="656"/>
                    <a:pt x="298" y="662"/>
                    <a:pt x="294" y="668"/>
                  </a:cubicBezTo>
                  <a:cubicBezTo>
                    <a:pt x="293" y="670"/>
                    <a:pt x="292" y="672"/>
                    <a:pt x="291" y="674"/>
                  </a:cubicBezTo>
                  <a:cubicBezTo>
                    <a:pt x="287" y="680"/>
                    <a:pt x="283" y="686"/>
                    <a:pt x="279" y="692"/>
                  </a:cubicBezTo>
                  <a:cubicBezTo>
                    <a:pt x="278" y="694"/>
                    <a:pt x="277" y="696"/>
                    <a:pt x="275" y="698"/>
                  </a:cubicBezTo>
                  <a:cubicBezTo>
                    <a:pt x="272" y="704"/>
                    <a:pt x="269" y="710"/>
                    <a:pt x="265" y="716"/>
                  </a:cubicBezTo>
                  <a:cubicBezTo>
                    <a:pt x="264" y="718"/>
                    <a:pt x="262" y="721"/>
                    <a:pt x="261" y="723"/>
                  </a:cubicBezTo>
                  <a:cubicBezTo>
                    <a:pt x="258" y="729"/>
                    <a:pt x="255" y="735"/>
                    <a:pt x="251" y="741"/>
                  </a:cubicBezTo>
                  <a:cubicBezTo>
                    <a:pt x="250" y="743"/>
                    <a:pt x="248" y="746"/>
                    <a:pt x="247" y="749"/>
                  </a:cubicBezTo>
                  <a:cubicBezTo>
                    <a:pt x="244" y="754"/>
                    <a:pt x="241" y="760"/>
                    <a:pt x="238" y="766"/>
                  </a:cubicBezTo>
                  <a:cubicBezTo>
                    <a:pt x="237" y="769"/>
                    <a:pt x="235" y="772"/>
                    <a:pt x="234" y="775"/>
                  </a:cubicBezTo>
                  <a:cubicBezTo>
                    <a:pt x="231" y="780"/>
                    <a:pt x="228" y="786"/>
                    <a:pt x="225" y="791"/>
                  </a:cubicBezTo>
                  <a:cubicBezTo>
                    <a:pt x="224" y="795"/>
                    <a:pt x="222" y="798"/>
                    <a:pt x="221" y="801"/>
                  </a:cubicBezTo>
                  <a:cubicBezTo>
                    <a:pt x="218" y="807"/>
                    <a:pt x="216" y="812"/>
                    <a:pt x="213" y="817"/>
                  </a:cubicBezTo>
                  <a:cubicBezTo>
                    <a:pt x="212" y="821"/>
                    <a:pt x="210" y="825"/>
                    <a:pt x="209" y="828"/>
                  </a:cubicBezTo>
                  <a:cubicBezTo>
                    <a:pt x="206" y="833"/>
                    <a:pt x="204" y="839"/>
                    <a:pt x="202" y="844"/>
                  </a:cubicBezTo>
                  <a:cubicBezTo>
                    <a:pt x="200" y="848"/>
                    <a:pt x="198" y="852"/>
                    <a:pt x="197" y="856"/>
                  </a:cubicBezTo>
                  <a:cubicBezTo>
                    <a:pt x="195" y="861"/>
                    <a:pt x="193" y="866"/>
                    <a:pt x="191" y="871"/>
                  </a:cubicBezTo>
                  <a:cubicBezTo>
                    <a:pt x="189" y="875"/>
                    <a:pt x="187" y="879"/>
                    <a:pt x="186" y="884"/>
                  </a:cubicBezTo>
                  <a:cubicBezTo>
                    <a:pt x="184" y="889"/>
                    <a:pt x="182" y="894"/>
                    <a:pt x="180" y="899"/>
                  </a:cubicBezTo>
                  <a:cubicBezTo>
                    <a:pt x="178" y="903"/>
                    <a:pt x="177" y="907"/>
                    <a:pt x="175" y="912"/>
                  </a:cubicBezTo>
                  <a:cubicBezTo>
                    <a:pt x="174" y="917"/>
                    <a:pt x="172" y="922"/>
                    <a:pt x="170" y="926"/>
                  </a:cubicBezTo>
                  <a:cubicBezTo>
                    <a:pt x="169" y="931"/>
                    <a:pt x="167" y="936"/>
                    <a:pt x="165" y="941"/>
                  </a:cubicBezTo>
                  <a:cubicBezTo>
                    <a:pt x="164" y="946"/>
                    <a:pt x="162" y="950"/>
                    <a:pt x="161" y="955"/>
                  </a:cubicBezTo>
                  <a:cubicBezTo>
                    <a:pt x="159" y="960"/>
                    <a:pt x="158" y="965"/>
                    <a:pt x="156" y="971"/>
                  </a:cubicBezTo>
                  <a:cubicBezTo>
                    <a:pt x="155" y="975"/>
                    <a:pt x="154" y="979"/>
                    <a:pt x="152" y="983"/>
                  </a:cubicBezTo>
                  <a:cubicBezTo>
                    <a:pt x="151" y="990"/>
                    <a:pt x="149" y="996"/>
                    <a:pt x="147" y="1002"/>
                  </a:cubicBezTo>
                  <a:cubicBezTo>
                    <a:pt x="146" y="1006"/>
                    <a:pt x="145" y="1009"/>
                    <a:pt x="144" y="1013"/>
                  </a:cubicBezTo>
                  <a:cubicBezTo>
                    <a:pt x="142" y="1022"/>
                    <a:pt x="140" y="1032"/>
                    <a:pt x="137" y="1042"/>
                  </a:cubicBezTo>
                  <a:cubicBezTo>
                    <a:pt x="135" y="1051"/>
                    <a:pt x="133" y="1060"/>
                    <a:pt x="131" y="1069"/>
                  </a:cubicBezTo>
                  <a:cubicBezTo>
                    <a:pt x="131" y="1072"/>
                    <a:pt x="130" y="1075"/>
                    <a:pt x="130" y="1077"/>
                  </a:cubicBezTo>
                  <a:cubicBezTo>
                    <a:pt x="128" y="1084"/>
                    <a:pt x="127" y="1091"/>
                    <a:pt x="126" y="1098"/>
                  </a:cubicBezTo>
                  <a:cubicBezTo>
                    <a:pt x="125" y="1100"/>
                    <a:pt x="125" y="1103"/>
                    <a:pt x="124" y="1106"/>
                  </a:cubicBezTo>
                  <a:cubicBezTo>
                    <a:pt x="123" y="1114"/>
                    <a:pt x="121" y="1123"/>
                    <a:pt x="120" y="1132"/>
                  </a:cubicBezTo>
                  <a:cubicBezTo>
                    <a:pt x="119" y="1134"/>
                    <a:pt x="119" y="1137"/>
                    <a:pt x="119" y="1139"/>
                  </a:cubicBezTo>
                  <a:cubicBezTo>
                    <a:pt x="118" y="1146"/>
                    <a:pt x="117" y="1152"/>
                    <a:pt x="116" y="1158"/>
                  </a:cubicBezTo>
                  <a:cubicBezTo>
                    <a:pt x="115" y="1162"/>
                    <a:pt x="115" y="1166"/>
                    <a:pt x="115" y="1170"/>
                  </a:cubicBezTo>
                  <a:cubicBezTo>
                    <a:pt x="114" y="1175"/>
                    <a:pt x="113" y="1180"/>
                    <a:pt x="113" y="1186"/>
                  </a:cubicBezTo>
                  <a:cubicBezTo>
                    <a:pt x="112" y="1189"/>
                    <a:pt x="112" y="1193"/>
                    <a:pt x="111" y="1197"/>
                  </a:cubicBezTo>
                  <a:cubicBezTo>
                    <a:pt x="111" y="1205"/>
                    <a:pt x="110" y="1213"/>
                    <a:pt x="109" y="1220"/>
                  </a:cubicBezTo>
                  <a:cubicBezTo>
                    <a:pt x="109" y="1225"/>
                    <a:pt x="109" y="1230"/>
                    <a:pt x="108" y="1235"/>
                  </a:cubicBezTo>
                  <a:cubicBezTo>
                    <a:pt x="108" y="1239"/>
                    <a:pt x="108" y="1242"/>
                    <a:pt x="108" y="1246"/>
                  </a:cubicBezTo>
                  <a:cubicBezTo>
                    <a:pt x="107" y="1251"/>
                    <a:pt x="107" y="1257"/>
                    <a:pt x="107" y="1262"/>
                  </a:cubicBezTo>
                  <a:cubicBezTo>
                    <a:pt x="107" y="1265"/>
                    <a:pt x="107" y="1267"/>
                    <a:pt x="106" y="1270"/>
                  </a:cubicBezTo>
                  <a:cubicBezTo>
                    <a:pt x="106" y="1289"/>
                    <a:pt x="105" y="1308"/>
                    <a:pt x="106" y="1328"/>
                  </a:cubicBezTo>
                  <a:lnTo>
                    <a:pt x="106" y="1332"/>
                  </a:lnTo>
                  <a:cubicBezTo>
                    <a:pt x="106" y="1353"/>
                    <a:pt x="107" y="1374"/>
                    <a:pt x="108" y="1395"/>
                  </a:cubicBezTo>
                  <a:cubicBezTo>
                    <a:pt x="176" y="1322"/>
                    <a:pt x="255" y="1247"/>
                    <a:pt x="342" y="1184"/>
                  </a:cubicBezTo>
                  <a:cubicBezTo>
                    <a:pt x="470" y="1093"/>
                    <a:pt x="615" y="1028"/>
                    <a:pt x="770" y="1028"/>
                  </a:cubicBezTo>
                  <a:cubicBezTo>
                    <a:pt x="842" y="1028"/>
                    <a:pt x="916" y="1041"/>
                    <a:pt x="991" y="1073"/>
                  </a:cubicBezTo>
                  <a:cubicBezTo>
                    <a:pt x="1032" y="1000"/>
                    <a:pt x="1075" y="929"/>
                    <a:pt x="1119" y="861"/>
                  </a:cubicBezTo>
                  <a:cubicBezTo>
                    <a:pt x="833" y="740"/>
                    <a:pt x="551" y="661"/>
                    <a:pt x="322" y="625"/>
                  </a:cubicBezTo>
                  <a:moveTo>
                    <a:pt x="945" y="166"/>
                  </a:moveTo>
                  <a:cubicBezTo>
                    <a:pt x="931" y="170"/>
                    <a:pt x="917" y="175"/>
                    <a:pt x="903" y="180"/>
                  </a:cubicBezTo>
                  <a:lnTo>
                    <a:pt x="902" y="181"/>
                  </a:lnTo>
                  <a:cubicBezTo>
                    <a:pt x="874" y="190"/>
                    <a:pt x="847" y="201"/>
                    <a:pt x="821" y="213"/>
                  </a:cubicBezTo>
                  <a:lnTo>
                    <a:pt x="819" y="214"/>
                  </a:lnTo>
                  <a:cubicBezTo>
                    <a:pt x="793" y="226"/>
                    <a:pt x="767" y="239"/>
                    <a:pt x="742" y="252"/>
                  </a:cubicBezTo>
                  <a:lnTo>
                    <a:pt x="739" y="254"/>
                  </a:lnTo>
                  <a:cubicBezTo>
                    <a:pt x="714" y="267"/>
                    <a:pt x="690" y="282"/>
                    <a:pt x="666" y="297"/>
                  </a:cubicBezTo>
                  <a:lnTo>
                    <a:pt x="663" y="299"/>
                  </a:lnTo>
                  <a:cubicBezTo>
                    <a:pt x="639" y="314"/>
                    <a:pt x="616" y="330"/>
                    <a:pt x="593" y="347"/>
                  </a:cubicBezTo>
                  <a:lnTo>
                    <a:pt x="590" y="349"/>
                  </a:lnTo>
                  <a:cubicBezTo>
                    <a:pt x="567" y="366"/>
                    <a:pt x="545" y="384"/>
                    <a:pt x="524" y="402"/>
                  </a:cubicBezTo>
                  <a:lnTo>
                    <a:pt x="521" y="404"/>
                  </a:lnTo>
                  <a:cubicBezTo>
                    <a:pt x="500" y="423"/>
                    <a:pt x="479" y="443"/>
                    <a:pt x="458" y="463"/>
                  </a:cubicBezTo>
                  <a:lnTo>
                    <a:pt x="457" y="465"/>
                  </a:lnTo>
                  <a:cubicBezTo>
                    <a:pt x="436" y="485"/>
                    <a:pt x="417" y="507"/>
                    <a:pt x="398" y="529"/>
                  </a:cubicBezTo>
                  <a:lnTo>
                    <a:pt x="396" y="530"/>
                  </a:lnTo>
                  <a:cubicBezTo>
                    <a:pt x="387" y="541"/>
                    <a:pt x="377" y="552"/>
                    <a:pt x="368" y="564"/>
                  </a:cubicBezTo>
                  <a:lnTo>
                    <a:pt x="368" y="564"/>
                  </a:lnTo>
                  <a:cubicBezTo>
                    <a:pt x="600" y="604"/>
                    <a:pt x="878" y="684"/>
                    <a:pt x="1158" y="803"/>
                  </a:cubicBezTo>
                  <a:cubicBezTo>
                    <a:pt x="1179" y="772"/>
                    <a:pt x="1201" y="741"/>
                    <a:pt x="1223" y="711"/>
                  </a:cubicBezTo>
                  <a:cubicBezTo>
                    <a:pt x="1250" y="674"/>
                    <a:pt x="1277" y="638"/>
                    <a:pt x="1304" y="603"/>
                  </a:cubicBezTo>
                  <a:cubicBezTo>
                    <a:pt x="1038" y="463"/>
                    <a:pt x="955" y="307"/>
                    <a:pt x="945" y="166"/>
                  </a:cubicBezTo>
                  <a:moveTo>
                    <a:pt x="1315" y="108"/>
                  </a:moveTo>
                  <a:cubicBezTo>
                    <a:pt x="1310" y="108"/>
                    <a:pt x="1306" y="108"/>
                    <a:pt x="1302" y="108"/>
                  </a:cubicBezTo>
                  <a:cubicBezTo>
                    <a:pt x="1299" y="108"/>
                    <a:pt x="1296" y="108"/>
                    <a:pt x="1294" y="108"/>
                  </a:cubicBezTo>
                  <a:cubicBezTo>
                    <a:pt x="1284" y="108"/>
                    <a:pt x="1274" y="108"/>
                    <a:pt x="1264" y="109"/>
                  </a:cubicBezTo>
                  <a:lnTo>
                    <a:pt x="1260" y="109"/>
                  </a:lnTo>
                  <a:cubicBezTo>
                    <a:pt x="1237" y="110"/>
                    <a:pt x="1214" y="112"/>
                    <a:pt x="1191" y="114"/>
                  </a:cubicBezTo>
                  <a:lnTo>
                    <a:pt x="1187" y="115"/>
                  </a:lnTo>
                  <a:cubicBezTo>
                    <a:pt x="1177" y="116"/>
                    <a:pt x="1167" y="117"/>
                    <a:pt x="1157" y="118"/>
                  </a:cubicBezTo>
                  <a:cubicBezTo>
                    <a:pt x="1155" y="118"/>
                    <a:pt x="1153" y="119"/>
                    <a:pt x="1151" y="119"/>
                  </a:cubicBezTo>
                  <a:cubicBezTo>
                    <a:pt x="1142" y="120"/>
                    <a:pt x="1132" y="122"/>
                    <a:pt x="1122" y="123"/>
                  </a:cubicBezTo>
                  <a:lnTo>
                    <a:pt x="1118" y="124"/>
                  </a:lnTo>
                  <a:cubicBezTo>
                    <a:pt x="1083" y="130"/>
                    <a:pt x="1049" y="137"/>
                    <a:pt x="1016" y="145"/>
                  </a:cubicBezTo>
                  <a:lnTo>
                    <a:pt x="1016" y="145"/>
                  </a:lnTo>
                  <a:cubicBezTo>
                    <a:pt x="1023" y="274"/>
                    <a:pt x="1097" y="419"/>
                    <a:pt x="1348" y="549"/>
                  </a:cubicBezTo>
                  <a:cubicBezTo>
                    <a:pt x="1475" y="393"/>
                    <a:pt x="1603" y="266"/>
                    <a:pt x="1717" y="177"/>
                  </a:cubicBezTo>
                  <a:cubicBezTo>
                    <a:pt x="1707" y="174"/>
                    <a:pt x="1697" y="170"/>
                    <a:pt x="1686" y="167"/>
                  </a:cubicBezTo>
                  <a:lnTo>
                    <a:pt x="1686" y="167"/>
                  </a:lnTo>
                  <a:cubicBezTo>
                    <a:pt x="1676" y="164"/>
                    <a:pt x="1666" y="160"/>
                    <a:pt x="1656" y="158"/>
                  </a:cubicBezTo>
                  <a:lnTo>
                    <a:pt x="1653" y="157"/>
                  </a:lnTo>
                  <a:cubicBezTo>
                    <a:pt x="1644" y="154"/>
                    <a:pt x="1635" y="152"/>
                    <a:pt x="1626" y="149"/>
                  </a:cubicBezTo>
                  <a:cubicBezTo>
                    <a:pt x="1624" y="149"/>
                    <a:pt x="1622" y="148"/>
                    <a:pt x="1620" y="148"/>
                  </a:cubicBezTo>
                  <a:cubicBezTo>
                    <a:pt x="1610" y="145"/>
                    <a:pt x="1599" y="142"/>
                    <a:pt x="1588" y="140"/>
                  </a:cubicBezTo>
                  <a:cubicBezTo>
                    <a:pt x="1577" y="137"/>
                    <a:pt x="1566" y="135"/>
                    <a:pt x="1554" y="132"/>
                  </a:cubicBezTo>
                  <a:cubicBezTo>
                    <a:pt x="1551" y="132"/>
                    <a:pt x="1547" y="131"/>
                    <a:pt x="1544" y="130"/>
                  </a:cubicBezTo>
                  <a:cubicBezTo>
                    <a:pt x="1536" y="129"/>
                    <a:pt x="1528" y="127"/>
                    <a:pt x="1520" y="126"/>
                  </a:cubicBezTo>
                  <a:cubicBezTo>
                    <a:pt x="1516" y="125"/>
                    <a:pt x="1512" y="124"/>
                    <a:pt x="1508" y="124"/>
                  </a:cubicBezTo>
                  <a:cubicBezTo>
                    <a:pt x="1500" y="123"/>
                    <a:pt x="1493" y="121"/>
                    <a:pt x="1485" y="120"/>
                  </a:cubicBezTo>
                  <a:cubicBezTo>
                    <a:pt x="1481" y="120"/>
                    <a:pt x="1477" y="119"/>
                    <a:pt x="1474" y="119"/>
                  </a:cubicBezTo>
                  <a:cubicBezTo>
                    <a:pt x="1465" y="118"/>
                    <a:pt x="1457" y="117"/>
                    <a:pt x="1449" y="116"/>
                  </a:cubicBezTo>
                  <a:cubicBezTo>
                    <a:pt x="1446" y="115"/>
                    <a:pt x="1443" y="115"/>
                    <a:pt x="1440" y="115"/>
                  </a:cubicBezTo>
                  <a:cubicBezTo>
                    <a:pt x="1417" y="112"/>
                    <a:pt x="1394" y="110"/>
                    <a:pt x="1371" y="109"/>
                  </a:cubicBezTo>
                  <a:cubicBezTo>
                    <a:pt x="1369" y="109"/>
                    <a:pt x="1366" y="109"/>
                    <a:pt x="1363" y="109"/>
                  </a:cubicBezTo>
                  <a:cubicBezTo>
                    <a:pt x="1355" y="109"/>
                    <a:pt x="1346" y="108"/>
                    <a:pt x="1337" y="108"/>
                  </a:cubicBezTo>
                  <a:cubicBezTo>
                    <a:pt x="1334" y="108"/>
                    <a:pt x="1331" y="108"/>
                    <a:pt x="1328" y="108"/>
                  </a:cubicBezTo>
                  <a:cubicBezTo>
                    <a:pt x="1323" y="108"/>
                    <a:pt x="1319" y="108"/>
                    <a:pt x="1315" y="108"/>
                  </a:cubicBezTo>
                </a:path>
              </a:pathLst>
            </a:custGeom>
            <a:solidFill>
              <a:srgbClr val="31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Freeform 1016"/>
            <p:cNvSpPr>
              <a:spLocks/>
            </p:cNvSpPr>
            <p:nvPr/>
          </p:nvSpPr>
          <p:spPr bwMode="auto">
            <a:xfrm>
              <a:off x="3870326" y="2974975"/>
              <a:ext cx="250825" cy="195263"/>
            </a:xfrm>
            <a:custGeom>
              <a:avLst/>
              <a:gdLst>
                <a:gd name="T0" fmla="*/ 356 w 491"/>
                <a:gd name="T1" fmla="*/ 380 h 380"/>
                <a:gd name="T2" fmla="*/ 0 w 491"/>
                <a:gd name="T3" fmla="*/ 197 h 380"/>
                <a:gd name="T4" fmla="*/ 57 w 491"/>
                <a:gd name="T5" fmla="*/ 117 h 380"/>
                <a:gd name="T6" fmla="*/ 145 w 491"/>
                <a:gd name="T7" fmla="*/ 0 h 380"/>
                <a:gd name="T8" fmla="*/ 491 w 491"/>
                <a:gd name="T9" fmla="*/ 107 h 380"/>
                <a:gd name="T10" fmla="*/ 356 w 491"/>
                <a:gd name="T11" fmla="*/ 380 h 380"/>
              </a:gdLst>
              <a:ahLst/>
              <a:cxnLst>
                <a:cxn ang="0">
                  <a:pos x="T0" y="T1"/>
                </a:cxn>
                <a:cxn ang="0">
                  <a:pos x="T2" y="T3"/>
                </a:cxn>
                <a:cxn ang="0">
                  <a:pos x="T4" y="T5"/>
                </a:cxn>
                <a:cxn ang="0">
                  <a:pos x="T6" y="T7"/>
                </a:cxn>
                <a:cxn ang="0">
                  <a:pos x="T8" y="T9"/>
                </a:cxn>
                <a:cxn ang="0">
                  <a:pos x="T10" y="T11"/>
                </a:cxn>
              </a:cxnLst>
              <a:rect l="0" t="0" r="r" b="b"/>
              <a:pathLst>
                <a:path w="491" h="380">
                  <a:moveTo>
                    <a:pt x="356" y="380"/>
                  </a:moveTo>
                  <a:cubicBezTo>
                    <a:pt x="240" y="312"/>
                    <a:pt x="120" y="251"/>
                    <a:pt x="0" y="197"/>
                  </a:cubicBezTo>
                  <a:cubicBezTo>
                    <a:pt x="19" y="170"/>
                    <a:pt x="38" y="143"/>
                    <a:pt x="57" y="117"/>
                  </a:cubicBezTo>
                  <a:cubicBezTo>
                    <a:pt x="86" y="77"/>
                    <a:pt x="115" y="38"/>
                    <a:pt x="145" y="0"/>
                  </a:cubicBezTo>
                  <a:cubicBezTo>
                    <a:pt x="262" y="54"/>
                    <a:pt x="378" y="86"/>
                    <a:pt x="491" y="107"/>
                  </a:cubicBezTo>
                  <a:lnTo>
                    <a:pt x="356" y="380"/>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Freeform 1017"/>
            <p:cNvSpPr>
              <a:spLocks/>
            </p:cNvSpPr>
            <p:nvPr/>
          </p:nvSpPr>
          <p:spPr bwMode="auto">
            <a:xfrm>
              <a:off x="3305176" y="3213100"/>
              <a:ext cx="430213" cy="622300"/>
            </a:xfrm>
            <a:custGeom>
              <a:avLst/>
              <a:gdLst>
                <a:gd name="T0" fmla="*/ 507 w 840"/>
                <a:gd name="T1" fmla="*/ 1212 h 1212"/>
                <a:gd name="T2" fmla="*/ 505 w 840"/>
                <a:gd name="T3" fmla="*/ 1211 h 1212"/>
                <a:gd name="T4" fmla="*/ 483 w 840"/>
                <a:gd name="T5" fmla="*/ 1195 h 1212"/>
                <a:gd name="T6" fmla="*/ 477 w 840"/>
                <a:gd name="T7" fmla="*/ 1191 h 1212"/>
                <a:gd name="T8" fmla="*/ 458 w 840"/>
                <a:gd name="T9" fmla="*/ 1177 h 1212"/>
                <a:gd name="T10" fmla="*/ 451 w 840"/>
                <a:gd name="T11" fmla="*/ 1171 h 1212"/>
                <a:gd name="T12" fmla="*/ 434 w 840"/>
                <a:gd name="T13" fmla="*/ 1158 h 1212"/>
                <a:gd name="T14" fmla="*/ 427 w 840"/>
                <a:gd name="T15" fmla="*/ 1152 h 1212"/>
                <a:gd name="T16" fmla="*/ 411 w 840"/>
                <a:gd name="T17" fmla="*/ 1138 h 1212"/>
                <a:gd name="T18" fmla="*/ 404 w 840"/>
                <a:gd name="T19" fmla="*/ 1132 h 1212"/>
                <a:gd name="T20" fmla="*/ 388 w 840"/>
                <a:gd name="T21" fmla="*/ 1118 h 1212"/>
                <a:gd name="T22" fmla="*/ 381 w 840"/>
                <a:gd name="T23" fmla="*/ 1111 h 1212"/>
                <a:gd name="T24" fmla="*/ 366 w 840"/>
                <a:gd name="T25" fmla="*/ 1097 h 1212"/>
                <a:gd name="T26" fmla="*/ 359 w 840"/>
                <a:gd name="T27" fmla="*/ 1090 h 1212"/>
                <a:gd name="T28" fmla="*/ 344 w 840"/>
                <a:gd name="T29" fmla="*/ 1076 h 1212"/>
                <a:gd name="T30" fmla="*/ 337 w 840"/>
                <a:gd name="T31" fmla="*/ 1069 h 1212"/>
                <a:gd name="T32" fmla="*/ 322 w 840"/>
                <a:gd name="T33" fmla="*/ 1054 h 1212"/>
                <a:gd name="T34" fmla="*/ 316 w 840"/>
                <a:gd name="T35" fmla="*/ 1047 h 1212"/>
                <a:gd name="T36" fmla="*/ 301 w 840"/>
                <a:gd name="T37" fmla="*/ 1032 h 1212"/>
                <a:gd name="T38" fmla="*/ 296 w 840"/>
                <a:gd name="T39" fmla="*/ 1025 h 1212"/>
                <a:gd name="T40" fmla="*/ 281 w 840"/>
                <a:gd name="T41" fmla="*/ 1008 h 1212"/>
                <a:gd name="T42" fmla="*/ 276 w 840"/>
                <a:gd name="T43" fmla="*/ 1002 h 1212"/>
                <a:gd name="T44" fmla="*/ 260 w 840"/>
                <a:gd name="T45" fmla="*/ 984 h 1212"/>
                <a:gd name="T46" fmla="*/ 256 w 840"/>
                <a:gd name="T47" fmla="*/ 979 h 1212"/>
                <a:gd name="T48" fmla="*/ 240 w 840"/>
                <a:gd name="T49" fmla="*/ 958 h 1212"/>
                <a:gd name="T50" fmla="*/ 238 w 840"/>
                <a:gd name="T51" fmla="*/ 956 h 1212"/>
                <a:gd name="T52" fmla="*/ 168 w 840"/>
                <a:gd name="T53" fmla="*/ 854 h 1212"/>
                <a:gd name="T54" fmla="*/ 168 w 840"/>
                <a:gd name="T55" fmla="*/ 854 h 1212"/>
                <a:gd name="T56" fmla="*/ 152 w 840"/>
                <a:gd name="T57" fmla="*/ 828 h 1212"/>
                <a:gd name="T58" fmla="*/ 151 w 840"/>
                <a:gd name="T59" fmla="*/ 825 h 1212"/>
                <a:gd name="T60" fmla="*/ 138 w 840"/>
                <a:gd name="T61" fmla="*/ 802 h 1212"/>
                <a:gd name="T62" fmla="*/ 135 w 840"/>
                <a:gd name="T63" fmla="*/ 798 h 1212"/>
                <a:gd name="T64" fmla="*/ 123 w 840"/>
                <a:gd name="T65" fmla="*/ 775 h 1212"/>
                <a:gd name="T66" fmla="*/ 121 w 840"/>
                <a:gd name="T67" fmla="*/ 770 h 1212"/>
                <a:gd name="T68" fmla="*/ 110 w 840"/>
                <a:gd name="T69" fmla="*/ 748 h 1212"/>
                <a:gd name="T70" fmla="*/ 107 w 840"/>
                <a:gd name="T71" fmla="*/ 742 h 1212"/>
                <a:gd name="T72" fmla="*/ 97 w 840"/>
                <a:gd name="T73" fmla="*/ 721 h 1212"/>
                <a:gd name="T74" fmla="*/ 94 w 840"/>
                <a:gd name="T75" fmla="*/ 715 h 1212"/>
                <a:gd name="T76" fmla="*/ 84 w 840"/>
                <a:gd name="T77" fmla="*/ 693 h 1212"/>
                <a:gd name="T78" fmla="*/ 82 w 840"/>
                <a:gd name="T79" fmla="*/ 687 h 1212"/>
                <a:gd name="T80" fmla="*/ 73 w 840"/>
                <a:gd name="T81" fmla="*/ 664 h 1212"/>
                <a:gd name="T82" fmla="*/ 70 w 840"/>
                <a:gd name="T83" fmla="*/ 659 h 1212"/>
                <a:gd name="T84" fmla="*/ 62 w 840"/>
                <a:gd name="T85" fmla="*/ 635 h 1212"/>
                <a:gd name="T86" fmla="*/ 60 w 840"/>
                <a:gd name="T87" fmla="*/ 630 h 1212"/>
                <a:gd name="T88" fmla="*/ 51 w 840"/>
                <a:gd name="T89" fmla="*/ 606 h 1212"/>
                <a:gd name="T90" fmla="*/ 50 w 840"/>
                <a:gd name="T91" fmla="*/ 601 h 1212"/>
                <a:gd name="T92" fmla="*/ 41 w 840"/>
                <a:gd name="T93" fmla="*/ 575 h 1212"/>
                <a:gd name="T94" fmla="*/ 40 w 840"/>
                <a:gd name="T95" fmla="*/ 573 h 1212"/>
                <a:gd name="T96" fmla="*/ 0 w 840"/>
                <a:gd name="T97" fmla="*/ 391 h 1212"/>
                <a:gd name="T98" fmla="*/ 0 w 840"/>
                <a:gd name="T99" fmla="*/ 391 h 1212"/>
                <a:gd name="T100" fmla="*/ 264 w 840"/>
                <a:gd name="T101" fmla="*/ 143 h 1212"/>
                <a:gd name="T102" fmla="*/ 653 w 840"/>
                <a:gd name="T103" fmla="*/ 0 h 1212"/>
                <a:gd name="T104" fmla="*/ 840 w 840"/>
                <a:gd name="T105" fmla="*/ 37 h 1212"/>
                <a:gd name="T106" fmla="*/ 521 w 840"/>
                <a:gd name="T107" fmla="*/ 972 h 1212"/>
                <a:gd name="T108" fmla="*/ 507 w 840"/>
                <a:gd name="T109" fmla="*/ 12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212">
                  <a:moveTo>
                    <a:pt x="507" y="1212"/>
                  </a:moveTo>
                  <a:lnTo>
                    <a:pt x="505" y="1211"/>
                  </a:lnTo>
                  <a:cubicBezTo>
                    <a:pt x="497" y="1205"/>
                    <a:pt x="490" y="1200"/>
                    <a:pt x="483" y="1195"/>
                  </a:cubicBezTo>
                  <a:cubicBezTo>
                    <a:pt x="481" y="1194"/>
                    <a:pt x="479" y="1192"/>
                    <a:pt x="477" y="1191"/>
                  </a:cubicBezTo>
                  <a:cubicBezTo>
                    <a:pt x="471" y="1186"/>
                    <a:pt x="464" y="1181"/>
                    <a:pt x="458" y="1177"/>
                  </a:cubicBezTo>
                  <a:cubicBezTo>
                    <a:pt x="456" y="1175"/>
                    <a:pt x="454" y="1173"/>
                    <a:pt x="451" y="1171"/>
                  </a:cubicBezTo>
                  <a:cubicBezTo>
                    <a:pt x="446" y="1167"/>
                    <a:pt x="440" y="1162"/>
                    <a:pt x="434" y="1158"/>
                  </a:cubicBezTo>
                  <a:cubicBezTo>
                    <a:pt x="432" y="1156"/>
                    <a:pt x="430" y="1154"/>
                    <a:pt x="427" y="1152"/>
                  </a:cubicBezTo>
                  <a:cubicBezTo>
                    <a:pt x="422" y="1147"/>
                    <a:pt x="416" y="1143"/>
                    <a:pt x="411" y="1138"/>
                  </a:cubicBezTo>
                  <a:cubicBezTo>
                    <a:pt x="409" y="1136"/>
                    <a:pt x="406" y="1134"/>
                    <a:pt x="404" y="1132"/>
                  </a:cubicBezTo>
                  <a:cubicBezTo>
                    <a:pt x="398" y="1127"/>
                    <a:pt x="393" y="1123"/>
                    <a:pt x="388" y="1118"/>
                  </a:cubicBezTo>
                  <a:cubicBezTo>
                    <a:pt x="386" y="1116"/>
                    <a:pt x="383" y="1114"/>
                    <a:pt x="381" y="1111"/>
                  </a:cubicBezTo>
                  <a:cubicBezTo>
                    <a:pt x="376" y="1107"/>
                    <a:pt x="371" y="1102"/>
                    <a:pt x="366" y="1097"/>
                  </a:cubicBezTo>
                  <a:cubicBezTo>
                    <a:pt x="363" y="1095"/>
                    <a:pt x="361" y="1093"/>
                    <a:pt x="359" y="1090"/>
                  </a:cubicBezTo>
                  <a:cubicBezTo>
                    <a:pt x="354" y="1086"/>
                    <a:pt x="349" y="1081"/>
                    <a:pt x="344" y="1076"/>
                  </a:cubicBezTo>
                  <a:cubicBezTo>
                    <a:pt x="342" y="1074"/>
                    <a:pt x="339" y="1071"/>
                    <a:pt x="337" y="1069"/>
                  </a:cubicBezTo>
                  <a:cubicBezTo>
                    <a:pt x="332" y="1064"/>
                    <a:pt x="327" y="1059"/>
                    <a:pt x="322" y="1054"/>
                  </a:cubicBezTo>
                  <a:cubicBezTo>
                    <a:pt x="320" y="1052"/>
                    <a:pt x="318" y="1050"/>
                    <a:pt x="316" y="1047"/>
                  </a:cubicBezTo>
                  <a:cubicBezTo>
                    <a:pt x="311" y="1042"/>
                    <a:pt x="306" y="1037"/>
                    <a:pt x="301" y="1032"/>
                  </a:cubicBezTo>
                  <a:cubicBezTo>
                    <a:pt x="299" y="1029"/>
                    <a:pt x="297" y="1027"/>
                    <a:pt x="296" y="1025"/>
                  </a:cubicBezTo>
                  <a:cubicBezTo>
                    <a:pt x="291" y="1020"/>
                    <a:pt x="286" y="1014"/>
                    <a:pt x="281" y="1008"/>
                  </a:cubicBezTo>
                  <a:cubicBezTo>
                    <a:pt x="279" y="1006"/>
                    <a:pt x="277" y="1004"/>
                    <a:pt x="276" y="1002"/>
                  </a:cubicBezTo>
                  <a:cubicBezTo>
                    <a:pt x="271" y="996"/>
                    <a:pt x="265" y="990"/>
                    <a:pt x="260" y="984"/>
                  </a:cubicBezTo>
                  <a:cubicBezTo>
                    <a:pt x="259" y="982"/>
                    <a:pt x="258" y="981"/>
                    <a:pt x="256" y="979"/>
                  </a:cubicBezTo>
                  <a:cubicBezTo>
                    <a:pt x="251" y="972"/>
                    <a:pt x="245" y="965"/>
                    <a:pt x="240" y="958"/>
                  </a:cubicBezTo>
                  <a:lnTo>
                    <a:pt x="238" y="956"/>
                  </a:lnTo>
                  <a:cubicBezTo>
                    <a:pt x="213" y="923"/>
                    <a:pt x="190" y="889"/>
                    <a:pt x="168" y="854"/>
                  </a:cubicBezTo>
                  <a:lnTo>
                    <a:pt x="168" y="854"/>
                  </a:lnTo>
                  <a:cubicBezTo>
                    <a:pt x="163" y="846"/>
                    <a:pt x="158" y="837"/>
                    <a:pt x="152" y="828"/>
                  </a:cubicBezTo>
                  <a:lnTo>
                    <a:pt x="151" y="825"/>
                  </a:lnTo>
                  <a:cubicBezTo>
                    <a:pt x="146" y="818"/>
                    <a:pt x="142" y="810"/>
                    <a:pt x="138" y="802"/>
                  </a:cubicBezTo>
                  <a:lnTo>
                    <a:pt x="135" y="798"/>
                  </a:lnTo>
                  <a:cubicBezTo>
                    <a:pt x="131" y="790"/>
                    <a:pt x="127" y="783"/>
                    <a:pt x="123" y="775"/>
                  </a:cubicBezTo>
                  <a:cubicBezTo>
                    <a:pt x="122" y="774"/>
                    <a:pt x="121" y="772"/>
                    <a:pt x="121" y="770"/>
                  </a:cubicBezTo>
                  <a:cubicBezTo>
                    <a:pt x="117" y="763"/>
                    <a:pt x="113" y="756"/>
                    <a:pt x="110" y="748"/>
                  </a:cubicBezTo>
                  <a:cubicBezTo>
                    <a:pt x="109" y="746"/>
                    <a:pt x="108" y="744"/>
                    <a:pt x="107" y="742"/>
                  </a:cubicBezTo>
                  <a:cubicBezTo>
                    <a:pt x="103" y="735"/>
                    <a:pt x="100" y="728"/>
                    <a:pt x="97" y="721"/>
                  </a:cubicBezTo>
                  <a:cubicBezTo>
                    <a:pt x="96" y="719"/>
                    <a:pt x="95" y="717"/>
                    <a:pt x="94" y="715"/>
                  </a:cubicBezTo>
                  <a:cubicBezTo>
                    <a:pt x="91" y="707"/>
                    <a:pt x="87" y="700"/>
                    <a:pt x="84" y="693"/>
                  </a:cubicBezTo>
                  <a:cubicBezTo>
                    <a:pt x="83" y="691"/>
                    <a:pt x="83" y="689"/>
                    <a:pt x="82" y="687"/>
                  </a:cubicBezTo>
                  <a:cubicBezTo>
                    <a:pt x="79" y="679"/>
                    <a:pt x="76" y="672"/>
                    <a:pt x="73" y="664"/>
                  </a:cubicBezTo>
                  <a:cubicBezTo>
                    <a:pt x="72" y="662"/>
                    <a:pt x="71" y="661"/>
                    <a:pt x="70" y="659"/>
                  </a:cubicBezTo>
                  <a:cubicBezTo>
                    <a:pt x="67" y="651"/>
                    <a:pt x="64" y="643"/>
                    <a:pt x="62" y="635"/>
                  </a:cubicBezTo>
                  <a:cubicBezTo>
                    <a:pt x="61" y="634"/>
                    <a:pt x="60" y="632"/>
                    <a:pt x="60" y="630"/>
                  </a:cubicBezTo>
                  <a:cubicBezTo>
                    <a:pt x="57" y="622"/>
                    <a:pt x="54" y="614"/>
                    <a:pt x="51" y="606"/>
                  </a:cubicBezTo>
                  <a:lnTo>
                    <a:pt x="50" y="601"/>
                  </a:lnTo>
                  <a:cubicBezTo>
                    <a:pt x="47" y="593"/>
                    <a:pt x="44" y="584"/>
                    <a:pt x="41" y="575"/>
                  </a:cubicBezTo>
                  <a:lnTo>
                    <a:pt x="40" y="573"/>
                  </a:lnTo>
                  <a:cubicBezTo>
                    <a:pt x="22" y="513"/>
                    <a:pt x="8" y="453"/>
                    <a:pt x="0" y="391"/>
                  </a:cubicBezTo>
                  <a:lnTo>
                    <a:pt x="0" y="391"/>
                  </a:lnTo>
                  <a:cubicBezTo>
                    <a:pt x="73" y="306"/>
                    <a:pt x="163" y="216"/>
                    <a:pt x="264" y="143"/>
                  </a:cubicBezTo>
                  <a:cubicBezTo>
                    <a:pt x="381" y="60"/>
                    <a:pt x="513" y="0"/>
                    <a:pt x="653" y="0"/>
                  </a:cubicBezTo>
                  <a:cubicBezTo>
                    <a:pt x="714" y="0"/>
                    <a:pt x="776" y="11"/>
                    <a:pt x="840" y="37"/>
                  </a:cubicBezTo>
                  <a:cubicBezTo>
                    <a:pt x="683" y="330"/>
                    <a:pt x="561" y="654"/>
                    <a:pt x="521" y="972"/>
                  </a:cubicBezTo>
                  <a:cubicBezTo>
                    <a:pt x="511" y="1053"/>
                    <a:pt x="506" y="1133"/>
                    <a:pt x="507" y="1212"/>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Freeform 1018"/>
            <p:cNvSpPr>
              <a:spLocks/>
            </p:cNvSpPr>
            <p:nvPr/>
          </p:nvSpPr>
          <p:spPr bwMode="auto">
            <a:xfrm>
              <a:off x="3783013" y="3106738"/>
              <a:ext cx="254000" cy="292100"/>
            </a:xfrm>
            <a:custGeom>
              <a:avLst/>
              <a:gdLst>
                <a:gd name="T0" fmla="*/ 302 w 494"/>
                <a:gd name="T1" fmla="*/ 571 h 571"/>
                <a:gd name="T2" fmla="*/ 0 w 494"/>
                <a:gd name="T3" fmla="*/ 214 h 571"/>
                <a:gd name="T4" fmla="*/ 130 w 494"/>
                <a:gd name="T5" fmla="*/ 0 h 571"/>
                <a:gd name="T6" fmla="*/ 138 w 494"/>
                <a:gd name="T7" fmla="*/ 3 h 571"/>
                <a:gd name="T8" fmla="*/ 494 w 494"/>
                <a:gd name="T9" fmla="*/ 187 h 571"/>
                <a:gd name="T10" fmla="*/ 302 w 494"/>
                <a:gd name="T11" fmla="*/ 571 h 571"/>
              </a:gdLst>
              <a:ahLst/>
              <a:cxnLst>
                <a:cxn ang="0">
                  <a:pos x="T0" y="T1"/>
                </a:cxn>
                <a:cxn ang="0">
                  <a:pos x="T2" y="T3"/>
                </a:cxn>
                <a:cxn ang="0">
                  <a:pos x="T4" y="T5"/>
                </a:cxn>
                <a:cxn ang="0">
                  <a:pos x="T6" y="T7"/>
                </a:cxn>
                <a:cxn ang="0">
                  <a:pos x="T8" y="T9"/>
                </a:cxn>
                <a:cxn ang="0">
                  <a:pos x="T10" y="T11"/>
                </a:cxn>
              </a:cxnLst>
              <a:rect l="0" t="0" r="r" b="b"/>
              <a:pathLst>
                <a:path w="494" h="571">
                  <a:moveTo>
                    <a:pt x="302" y="571"/>
                  </a:moveTo>
                  <a:cubicBezTo>
                    <a:pt x="222" y="413"/>
                    <a:pt x="123" y="284"/>
                    <a:pt x="0" y="214"/>
                  </a:cubicBezTo>
                  <a:cubicBezTo>
                    <a:pt x="42" y="140"/>
                    <a:pt x="85" y="69"/>
                    <a:pt x="130" y="0"/>
                  </a:cubicBezTo>
                  <a:cubicBezTo>
                    <a:pt x="133" y="1"/>
                    <a:pt x="136" y="2"/>
                    <a:pt x="138" y="3"/>
                  </a:cubicBezTo>
                  <a:cubicBezTo>
                    <a:pt x="258" y="57"/>
                    <a:pt x="378" y="118"/>
                    <a:pt x="494" y="187"/>
                  </a:cubicBezTo>
                  <a:lnTo>
                    <a:pt x="302" y="571"/>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Freeform 1019"/>
            <p:cNvSpPr>
              <a:spLocks/>
            </p:cNvSpPr>
            <p:nvPr/>
          </p:nvSpPr>
          <p:spPr bwMode="auto">
            <a:xfrm>
              <a:off x="3597276" y="3248025"/>
              <a:ext cx="320675" cy="654050"/>
            </a:xfrm>
            <a:custGeom>
              <a:avLst/>
              <a:gdLst>
                <a:gd name="T0" fmla="*/ 176 w 626"/>
                <a:gd name="T1" fmla="*/ 1275 h 1275"/>
                <a:gd name="T2" fmla="*/ 169 w 626"/>
                <a:gd name="T3" fmla="*/ 1272 h 1275"/>
                <a:gd name="T4" fmla="*/ 153 w 626"/>
                <a:gd name="T5" fmla="*/ 1265 h 1275"/>
                <a:gd name="T6" fmla="*/ 133 w 626"/>
                <a:gd name="T7" fmla="*/ 1257 h 1275"/>
                <a:gd name="T8" fmla="*/ 124 w 626"/>
                <a:gd name="T9" fmla="*/ 1253 h 1275"/>
                <a:gd name="T10" fmla="*/ 109 w 626"/>
                <a:gd name="T11" fmla="*/ 1246 h 1275"/>
                <a:gd name="T12" fmla="*/ 101 w 626"/>
                <a:gd name="T13" fmla="*/ 1242 h 1275"/>
                <a:gd name="T14" fmla="*/ 85 w 626"/>
                <a:gd name="T15" fmla="*/ 1234 h 1275"/>
                <a:gd name="T16" fmla="*/ 84 w 626"/>
                <a:gd name="T17" fmla="*/ 1234 h 1275"/>
                <a:gd name="T18" fmla="*/ 46 w 626"/>
                <a:gd name="T19" fmla="*/ 1214 h 1275"/>
                <a:gd name="T20" fmla="*/ 44 w 626"/>
                <a:gd name="T21" fmla="*/ 1213 h 1275"/>
                <a:gd name="T22" fmla="*/ 26 w 626"/>
                <a:gd name="T23" fmla="*/ 1203 h 1275"/>
                <a:gd name="T24" fmla="*/ 22 w 626"/>
                <a:gd name="T25" fmla="*/ 1201 h 1275"/>
                <a:gd name="T26" fmla="*/ 4 w 626"/>
                <a:gd name="T27" fmla="*/ 1191 h 1275"/>
                <a:gd name="T28" fmla="*/ 16 w 626"/>
                <a:gd name="T29" fmla="*/ 914 h 1275"/>
                <a:gd name="T30" fmla="*/ 329 w 626"/>
                <a:gd name="T31" fmla="*/ 0 h 1275"/>
                <a:gd name="T32" fmla="*/ 626 w 626"/>
                <a:gd name="T33" fmla="*/ 372 h 1275"/>
                <a:gd name="T34" fmla="*/ 176 w 626"/>
                <a:gd name="T35" fmla="*/ 1275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6" h="1275">
                  <a:moveTo>
                    <a:pt x="176" y="1275"/>
                  </a:moveTo>
                  <a:cubicBezTo>
                    <a:pt x="174" y="1274"/>
                    <a:pt x="172" y="1273"/>
                    <a:pt x="169" y="1272"/>
                  </a:cubicBezTo>
                  <a:cubicBezTo>
                    <a:pt x="164" y="1270"/>
                    <a:pt x="158" y="1268"/>
                    <a:pt x="153" y="1265"/>
                  </a:cubicBezTo>
                  <a:cubicBezTo>
                    <a:pt x="146" y="1263"/>
                    <a:pt x="140" y="1260"/>
                    <a:pt x="133" y="1257"/>
                  </a:cubicBezTo>
                  <a:cubicBezTo>
                    <a:pt x="130" y="1256"/>
                    <a:pt x="127" y="1254"/>
                    <a:pt x="124" y="1253"/>
                  </a:cubicBezTo>
                  <a:cubicBezTo>
                    <a:pt x="119" y="1250"/>
                    <a:pt x="114" y="1248"/>
                    <a:pt x="109" y="1246"/>
                  </a:cubicBezTo>
                  <a:cubicBezTo>
                    <a:pt x="106" y="1245"/>
                    <a:pt x="103" y="1243"/>
                    <a:pt x="101" y="1242"/>
                  </a:cubicBezTo>
                  <a:cubicBezTo>
                    <a:pt x="95" y="1240"/>
                    <a:pt x="90" y="1237"/>
                    <a:pt x="85" y="1234"/>
                  </a:cubicBezTo>
                  <a:lnTo>
                    <a:pt x="84" y="1234"/>
                  </a:lnTo>
                  <a:cubicBezTo>
                    <a:pt x="71" y="1228"/>
                    <a:pt x="58" y="1221"/>
                    <a:pt x="46" y="1214"/>
                  </a:cubicBezTo>
                  <a:lnTo>
                    <a:pt x="44" y="1213"/>
                  </a:lnTo>
                  <a:cubicBezTo>
                    <a:pt x="38" y="1210"/>
                    <a:pt x="32" y="1207"/>
                    <a:pt x="26" y="1203"/>
                  </a:cubicBezTo>
                  <a:lnTo>
                    <a:pt x="22" y="1201"/>
                  </a:lnTo>
                  <a:cubicBezTo>
                    <a:pt x="16" y="1197"/>
                    <a:pt x="10" y="1194"/>
                    <a:pt x="4" y="1191"/>
                  </a:cubicBezTo>
                  <a:cubicBezTo>
                    <a:pt x="0" y="1100"/>
                    <a:pt x="5" y="1007"/>
                    <a:pt x="16" y="914"/>
                  </a:cubicBezTo>
                  <a:cubicBezTo>
                    <a:pt x="55" y="603"/>
                    <a:pt x="174" y="286"/>
                    <a:pt x="329" y="0"/>
                  </a:cubicBezTo>
                  <a:cubicBezTo>
                    <a:pt x="450" y="69"/>
                    <a:pt x="547" y="205"/>
                    <a:pt x="626" y="372"/>
                  </a:cubicBezTo>
                  <a:lnTo>
                    <a:pt x="176" y="1275"/>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Freeform 1020"/>
            <p:cNvSpPr>
              <a:spLocks/>
            </p:cNvSpPr>
            <p:nvPr/>
          </p:nvSpPr>
          <p:spPr bwMode="auto">
            <a:xfrm>
              <a:off x="3432176" y="2735263"/>
              <a:ext cx="479425" cy="327025"/>
            </a:xfrm>
            <a:custGeom>
              <a:avLst/>
              <a:gdLst>
                <a:gd name="T0" fmla="*/ 790 w 936"/>
                <a:gd name="T1" fmla="*/ 637 h 637"/>
                <a:gd name="T2" fmla="*/ 0 w 936"/>
                <a:gd name="T3" fmla="*/ 398 h 637"/>
                <a:gd name="T4" fmla="*/ 0 w 936"/>
                <a:gd name="T5" fmla="*/ 398 h 637"/>
                <a:gd name="T6" fmla="*/ 28 w 936"/>
                <a:gd name="T7" fmla="*/ 364 h 637"/>
                <a:gd name="T8" fmla="*/ 30 w 936"/>
                <a:gd name="T9" fmla="*/ 363 h 637"/>
                <a:gd name="T10" fmla="*/ 89 w 936"/>
                <a:gd name="T11" fmla="*/ 299 h 637"/>
                <a:gd name="T12" fmla="*/ 90 w 936"/>
                <a:gd name="T13" fmla="*/ 297 h 637"/>
                <a:gd name="T14" fmla="*/ 153 w 936"/>
                <a:gd name="T15" fmla="*/ 238 h 637"/>
                <a:gd name="T16" fmla="*/ 156 w 936"/>
                <a:gd name="T17" fmla="*/ 236 h 637"/>
                <a:gd name="T18" fmla="*/ 222 w 936"/>
                <a:gd name="T19" fmla="*/ 183 h 637"/>
                <a:gd name="T20" fmla="*/ 225 w 936"/>
                <a:gd name="T21" fmla="*/ 181 h 637"/>
                <a:gd name="T22" fmla="*/ 295 w 936"/>
                <a:gd name="T23" fmla="*/ 133 h 637"/>
                <a:gd name="T24" fmla="*/ 298 w 936"/>
                <a:gd name="T25" fmla="*/ 131 h 637"/>
                <a:gd name="T26" fmla="*/ 371 w 936"/>
                <a:gd name="T27" fmla="*/ 88 h 637"/>
                <a:gd name="T28" fmla="*/ 374 w 936"/>
                <a:gd name="T29" fmla="*/ 86 h 637"/>
                <a:gd name="T30" fmla="*/ 451 w 936"/>
                <a:gd name="T31" fmla="*/ 48 h 637"/>
                <a:gd name="T32" fmla="*/ 453 w 936"/>
                <a:gd name="T33" fmla="*/ 47 h 637"/>
                <a:gd name="T34" fmla="*/ 534 w 936"/>
                <a:gd name="T35" fmla="*/ 15 h 637"/>
                <a:gd name="T36" fmla="*/ 535 w 936"/>
                <a:gd name="T37" fmla="*/ 14 h 637"/>
                <a:gd name="T38" fmla="*/ 577 w 936"/>
                <a:gd name="T39" fmla="*/ 0 h 637"/>
                <a:gd name="T40" fmla="*/ 936 w 936"/>
                <a:gd name="T41" fmla="*/ 437 h 637"/>
                <a:gd name="T42" fmla="*/ 855 w 936"/>
                <a:gd name="T43" fmla="*/ 545 h 637"/>
                <a:gd name="T44" fmla="*/ 790 w 936"/>
                <a:gd name="T45"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6" h="637">
                  <a:moveTo>
                    <a:pt x="790" y="637"/>
                  </a:moveTo>
                  <a:cubicBezTo>
                    <a:pt x="510" y="518"/>
                    <a:pt x="232" y="438"/>
                    <a:pt x="0" y="398"/>
                  </a:cubicBezTo>
                  <a:lnTo>
                    <a:pt x="0" y="398"/>
                  </a:lnTo>
                  <a:cubicBezTo>
                    <a:pt x="9" y="386"/>
                    <a:pt x="19" y="375"/>
                    <a:pt x="28" y="364"/>
                  </a:cubicBezTo>
                  <a:lnTo>
                    <a:pt x="30" y="363"/>
                  </a:lnTo>
                  <a:cubicBezTo>
                    <a:pt x="49" y="341"/>
                    <a:pt x="68" y="319"/>
                    <a:pt x="89" y="299"/>
                  </a:cubicBezTo>
                  <a:lnTo>
                    <a:pt x="90" y="297"/>
                  </a:lnTo>
                  <a:cubicBezTo>
                    <a:pt x="111" y="277"/>
                    <a:pt x="132" y="257"/>
                    <a:pt x="153" y="238"/>
                  </a:cubicBezTo>
                  <a:lnTo>
                    <a:pt x="156" y="236"/>
                  </a:lnTo>
                  <a:cubicBezTo>
                    <a:pt x="177" y="218"/>
                    <a:pt x="199" y="200"/>
                    <a:pt x="222" y="183"/>
                  </a:cubicBezTo>
                  <a:lnTo>
                    <a:pt x="225" y="181"/>
                  </a:lnTo>
                  <a:cubicBezTo>
                    <a:pt x="248" y="164"/>
                    <a:pt x="271" y="148"/>
                    <a:pt x="295" y="133"/>
                  </a:cubicBezTo>
                  <a:lnTo>
                    <a:pt x="298" y="131"/>
                  </a:lnTo>
                  <a:cubicBezTo>
                    <a:pt x="322" y="116"/>
                    <a:pt x="346" y="101"/>
                    <a:pt x="371" y="88"/>
                  </a:cubicBezTo>
                  <a:lnTo>
                    <a:pt x="374" y="86"/>
                  </a:lnTo>
                  <a:cubicBezTo>
                    <a:pt x="399" y="73"/>
                    <a:pt x="425" y="60"/>
                    <a:pt x="451" y="48"/>
                  </a:cubicBezTo>
                  <a:lnTo>
                    <a:pt x="453" y="47"/>
                  </a:lnTo>
                  <a:cubicBezTo>
                    <a:pt x="479" y="35"/>
                    <a:pt x="506" y="24"/>
                    <a:pt x="534" y="15"/>
                  </a:cubicBezTo>
                  <a:lnTo>
                    <a:pt x="535" y="14"/>
                  </a:lnTo>
                  <a:cubicBezTo>
                    <a:pt x="549" y="9"/>
                    <a:pt x="563" y="4"/>
                    <a:pt x="577" y="0"/>
                  </a:cubicBezTo>
                  <a:cubicBezTo>
                    <a:pt x="587" y="141"/>
                    <a:pt x="670" y="297"/>
                    <a:pt x="936" y="437"/>
                  </a:cubicBezTo>
                  <a:cubicBezTo>
                    <a:pt x="909" y="472"/>
                    <a:pt x="882" y="508"/>
                    <a:pt x="855" y="545"/>
                  </a:cubicBezTo>
                  <a:cubicBezTo>
                    <a:pt x="833" y="575"/>
                    <a:pt x="811" y="606"/>
                    <a:pt x="790" y="637"/>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 name="Freeform 1021"/>
            <p:cNvSpPr>
              <a:spLocks/>
            </p:cNvSpPr>
            <p:nvPr/>
          </p:nvSpPr>
          <p:spPr bwMode="auto">
            <a:xfrm>
              <a:off x="3763963" y="2706688"/>
              <a:ext cx="358775" cy="225425"/>
            </a:xfrm>
            <a:custGeom>
              <a:avLst/>
              <a:gdLst>
                <a:gd name="T0" fmla="*/ 332 w 701"/>
                <a:gd name="T1" fmla="*/ 441 h 441"/>
                <a:gd name="T2" fmla="*/ 0 w 701"/>
                <a:gd name="T3" fmla="*/ 37 h 441"/>
                <a:gd name="T4" fmla="*/ 0 w 701"/>
                <a:gd name="T5" fmla="*/ 37 h 441"/>
                <a:gd name="T6" fmla="*/ 102 w 701"/>
                <a:gd name="T7" fmla="*/ 16 h 441"/>
                <a:gd name="T8" fmla="*/ 106 w 701"/>
                <a:gd name="T9" fmla="*/ 15 h 441"/>
                <a:gd name="T10" fmla="*/ 135 w 701"/>
                <a:gd name="T11" fmla="*/ 11 h 441"/>
                <a:gd name="T12" fmla="*/ 141 w 701"/>
                <a:gd name="T13" fmla="*/ 10 h 441"/>
                <a:gd name="T14" fmla="*/ 171 w 701"/>
                <a:gd name="T15" fmla="*/ 7 h 441"/>
                <a:gd name="T16" fmla="*/ 175 w 701"/>
                <a:gd name="T17" fmla="*/ 6 h 441"/>
                <a:gd name="T18" fmla="*/ 244 w 701"/>
                <a:gd name="T19" fmla="*/ 1 h 441"/>
                <a:gd name="T20" fmla="*/ 248 w 701"/>
                <a:gd name="T21" fmla="*/ 1 h 441"/>
                <a:gd name="T22" fmla="*/ 278 w 701"/>
                <a:gd name="T23" fmla="*/ 0 h 441"/>
                <a:gd name="T24" fmla="*/ 286 w 701"/>
                <a:gd name="T25" fmla="*/ 0 h 441"/>
                <a:gd name="T26" fmla="*/ 299 w 701"/>
                <a:gd name="T27" fmla="*/ 0 h 441"/>
                <a:gd name="T28" fmla="*/ 312 w 701"/>
                <a:gd name="T29" fmla="*/ 0 h 441"/>
                <a:gd name="T30" fmla="*/ 321 w 701"/>
                <a:gd name="T31" fmla="*/ 0 h 441"/>
                <a:gd name="T32" fmla="*/ 347 w 701"/>
                <a:gd name="T33" fmla="*/ 1 h 441"/>
                <a:gd name="T34" fmla="*/ 355 w 701"/>
                <a:gd name="T35" fmla="*/ 1 h 441"/>
                <a:gd name="T36" fmla="*/ 424 w 701"/>
                <a:gd name="T37" fmla="*/ 7 h 441"/>
                <a:gd name="T38" fmla="*/ 433 w 701"/>
                <a:gd name="T39" fmla="*/ 8 h 441"/>
                <a:gd name="T40" fmla="*/ 458 w 701"/>
                <a:gd name="T41" fmla="*/ 11 h 441"/>
                <a:gd name="T42" fmla="*/ 469 w 701"/>
                <a:gd name="T43" fmla="*/ 12 h 441"/>
                <a:gd name="T44" fmla="*/ 492 w 701"/>
                <a:gd name="T45" fmla="*/ 16 h 441"/>
                <a:gd name="T46" fmla="*/ 504 w 701"/>
                <a:gd name="T47" fmla="*/ 18 h 441"/>
                <a:gd name="T48" fmla="*/ 528 w 701"/>
                <a:gd name="T49" fmla="*/ 22 h 441"/>
                <a:gd name="T50" fmla="*/ 538 w 701"/>
                <a:gd name="T51" fmla="*/ 24 h 441"/>
                <a:gd name="T52" fmla="*/ 572 w 701"/>
                <a:gd name="T53" fmla="*/ 32 h 441"/>
                <a:gd name="T54" fmla="*/ 604 w 701"/>
                <a:gd name="T55" fmla="*/ 40 h 441"/>
                <a:gd name="T56" fmla="*/ 610 w 701"/>
                <a:gd name="T57" fmla="*/ 41 h 441"/>
                <a:gd name="T58" fmla="*/ 637 w 701"/>
                <a:gd name="T59" fmla="*/ 49 h 441"/>
                <a:gd name="T60" fmla="*/ 640 w 701"/>
                <a:gd name="T61" fmla="*/ 50 h 441"/>
                <a:gd name="T62" fmla="*/ 670 w 701"/>
                <a:gd name="T63" fmla="*/ 59 h 441"/>
                <a:gd name="T64" fmla="*/ 670 w 701"/>
                <a:gd name="T65" fmla="*/ 59 h 441"/>
                <a:gd name="T66" fmla="*/ 701 w 701"/>
                <a:gd name="T67" fmla="*/ 69 h 441"/>
                <a:gd name="T68" fmla="*/ 332 w 701"/>
                <a:gd name="T69"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1" h="441">
                  <a:moveTo>
                    <a:pt x="332" y="441"/>
                  </a:moveTo>
                  <a:cubicBezTo>
                    <a:pt x="81" y="311"/>
                    <a:pt x="7" y="166"/>
                    <a:pt x="0" y="37"/>
                  </a:cubicBezTo>
                  <a:lnTo>
                    <a:pt x="0" y="37"/>
                  </a:lnTo>
                  <a:cubicBezTo>
                    <a:pt x="33" y="29"/>
                    <a:pt x="67" y="22"/>
                    <a:pt x="102" y="16"/>
                  </a:cubicBezTo>
                  <a:lnTo>
                    <a:pt x="106" y="15"/>
                  </a:lnTo>
                  <a:cubicBezTo>
                    <a:pt x="116" y="14"/>
                    <a:pt x="126" y="12"/>
                    <a:pt x="135" y="11"/>
                  </a:cubicBezTo>
                  <a:cubicBezTo>
                    <a:pt x="137" y="11"/>
                    <a:pt x="139" y="10"/>
                    <a:pt x="141" y="10"/>
                  </a:cubicBezTo>
                  <a:cubicBezTo>
                    <a:pt x="151" y="9"/>
                    <a:pt x="161" y="8"/>
                    <a:pt x="171" y="7"/>
                  </a:cubicBezTo>
                  <a:lnTo>
                    <a:pt x="175" y="6"/>
                  </a:lnTo>
                  <a:cubicBezTo>
                    <a:pt x="198" y="4"/>
                    <a:pt x="221" y="2"/>
                    <a:pt x="244" y="1"/>
                  </a:cubicBezTo>
                  <a:lnTo>
                    <a:pt x="248" y="1"/>
                  </a:lnTo>
                  <a:cubicBezTo>
                    <a:pt x="258" y="0"/>
                    <a:pt x="268" y="0"/>
                    <a:pt x="278" y="0"/>
                  </a:cubicBezTo>
                  <a:cubicBezTo>
                    <a:pt x="280" y="0"/>
                    <a:pt x="283" y="0"/>
                    <a:pt x="286" y="0"/>
                  </a:cubicBezTo>
                  <a:cubicBezTo>
                    <a:pt x="290" y="0"/>
                    <a:pt x="294" y="0"/>
                    <a:pt x="299" y="0"/>
                  </a:cubicBezTo>
                  <a:cubicBezTo>
                    <a:pt x="303" y="0"/>
                    <a:pt x="307" y="0"/>
                    <a:pt x="312" y="0"/>
                  </a:cubicBezTo>
                  <a:cubicBezTo>
                    <a:pt x="315" y="0"/>
                    <a:pt x="318" y="0"/>
                    <a:pt x="321" y="0"/>
                  </a:cubicBezTo>
                  <a:cubicBezTo>
                    <a:pt x="330" y="0"/>
                    <a:pt x="339" y="1"/>
                    <a:pt x="347" y="1"/>
                  </a:cubicBezTo>
                  <a:cubicBezTo>
                    <a:pt x="350" y="1"/>
                    <a:pt x="353" y="1"/>
                    <a:pt x="355" y="1"/>
                  </a:cubicBezTo>
                  <a:cubicBezTo>
                    <a:pt x="378" y="2"/>
                    <a:pt x="401" y="4"/>
                    <a:pt x="424" y="7"/>
                  </a:cubicBezTo>
                  <a:cubicBezTo>
                    <a:pt x="427" y="7"/>
                    <a:pt x="430" y="7"/>
                    <a:pt x="433" y="8"/>
                  </a:cubicBezTo>
                  <a:cubicBezTo>
                    <a:pt x="441" y="9"/>
                    <a:pt x="449" y="10"/>
                    <a:pt x="458" y="11"/>
                  </a:cubicBezTo>
                  <a:cubicBezTo>
                    <a:pt x="461" y="11"/>
                    <a:pt x="465" y="12"/>
                    <a:pt x="469" y="12"/>
                  </a:cubicBezTo>
                  <a:cubicBezTo>
                    <a:pt x="477" y="13"/>
                    <a:pt x="484" y="15"/>
                    <a:pt x="492" y="16"/>
                  </a:cubicBezTo>
                  <a:cubicBezTo>
                    <a:pt x="496" y="16"/>
                    <a:pt x="500" y="17"/>
                    <a:pt x="504" y="18"/>
                  </a:cubicBezTo>
                  <a:cubicBezTo>
                    <a:pt x="512" y="19"/>
                    <a:pt x="520" y="21"/>
                    <a:pt x="528" y="22"/>
                  </a:cubicBezTo>
                  <a:cubicBezTo>
                    <a:pt x="531" y="23"/>
                    <a:pt x="535" y="24"/>
                    <a:pt x="538" y="24"/>
                  </a:cubicBezTo>
                  <a:cubicBezTo>
                    <a:pt x="550" y="27"/>
                    <a:pt x="561" y="29"/>
                    <a:pt x="572" y="32"/>
                  </a:cubicBezTo>
                  <a:cubicBezTo>
                    <a:pt x="583" y="34"/>
                    <a:pt x="594" y="37"/>
                    <a:pt x="604" y="40"/>
                  </a:cubicBezTo>
                  <a:cubicBezTo>
                    <a:pt x="606" y="40"/>
                    <a:pt x="608" y="41"/>
                    <a:pt x="610" y="41"/>
                  </a:cubicBezTo>
                  <a:cubicBezTo>
                    <a:pt x="619" y="44"/>
                    <a:pt x="628" y="46"/>
                    <a:pt x="637" y="49"/>
                  </a:cubicBezTo>
                  <a:lnTo>
                    <a:pt x="640" y="50"/>
                  </a:lnTo>
                  <a:cubicBezTo>
                    <a:pt x="650" y="52"/>
                    <a:pt x="660" y="56"/>
                    <a:pt x="670" y="59"/>
                  </a:cubicBezTo>
                  <a:lnTo>
                    <a:pt x="670" y="59"/>
                  </a:lnTo>
                  <a:cubicBezTo>
                    <a:pt x="681" y="62"/>
                    <a:pt x="691" y="66"/>
                    <a:pt x="701" y="69"/>
                  </a:cubicBezTo>
                  <a:cubicBezTo>
                    <a:pt x="587" y="158"/>
                    <a:pt x="459" y="285"/>
                    <a:pt x="332" y="441"/>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Freeform 1022"/>
            <p:cNvSpPr>
              <a:spLocks/>
            </p:cNvSpPr>
            <p:nvPr/>
          </p:nvSpPr>
          <p:spPr bwMode="auto">
            <a:xfrm>
              <a:off x="3967163" y="2755900"/>
              <a:ext cx="271463" cy="241300"/>
            </a:xfrm>
            <a:custGeom>
              <a:avLst/>
              <a:gdLst>
                <a:gd name="T0" fmla="*/ 334 w 530"/>
                <a:gd name="T1" fmla="*/ 471 h 471"/>
                <a:gd name="T2" fmla="*/ 0 w 530"/>
                <a:gd name="T3" fmla="*/ 373 h 471"/>
                <a:gd name="T4" fmla="*/ 380 w 530"/>
                <a:gd name="T5" fmla="*/ 0 h 471"/>
                <a:gd name="T6" fmla="*/ 395 w 530"/>
                <a:gd name="T7" fmla="*/ 7 h 471"/>
                <a:gd name="T8" fmla="*/ 406 w 530"/>
                <a:gd name="T9" fmla="*/ 11 h 471"/>
                <a:gd name="T10" fmla="*/ 420 w 530"/>
                <a:gd name="T11" fmla="*/ 18 h 471"/>
                <a:gd name="T12" fmla="*/ 431 w 530"/>
                <a:gd name="T13" fmla="*/ 24 h 471"/>
                <a:gd name="T14" fmla="*/ 446 w 530"/>
                <a:gd name="T15" fmla="*/ 31 h 471"/>
                <a:gd name="T16" fmla="*/ 457 w 530"/>
                <a:gd name="T17" fmla="*/ 36 h 471"/>
                <a:gd name="T18" fmla="*/ 471 w 530"/>
                <a:gd name="T19" fmla="*/ 44 h 471"/>
                <a:gd name="T20" fmla="*/ 481 w 530"/>
                <a:gd name="T21" fmla="*/ 49 h 471"/>
                <a:gd name="T22" fmla="*/ 496 w 530"/>
                <a:gd name="T23" fmla="*/ 57 h 471"/>
                <a:gd name="T24" fmla="*/ 506 w 530"/>
                <a:gd name="T25" fmla="*/ 63 h 471"/>
                <a:gd name="T26" fmla="*/ 520 w 530"/>
                <a:gd name="T27" fmla="*/ 71 h 471"/>
                <a:gd name="T28" fmla="*/ 529 w 530"/>
                <a:gd name="T29" fmla="*/ 77 h 471"/>
                <a:gd name="T30" fmla="*/ 530 w 530"/>
                <a:gd name="T31" fmla="*/ 78 h 471"/>
                <a:gd name="T32" fmla="*/ 334 w 530"/>
                <a:gd name="T33"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71">
                  <a:moveTo>
                    <a:pt x="334" y="471"/>
                  </a:moveTo>
                  <a:cubicBezTo>
                    <a:pt x="225" y="452"/>
                    <a:pt x="112" y="423"/>
                    <a:pt x="0" y="373"/>
                  </a:cubicBezTo>
                  <a:cubicBezTo>
                    <a:pt x="134" y="210"/>
                    <a:pt x="267" y="81"/>
                    <a:pt x="380" y="0"/>
                  </a:cubicBezTo>
                  <a:cubicBezTo>
                    <a:pt x="385" y="2"/>
                    <a:pt x="390" y="4"/>
                    <a:pt x="395" y="7"/>
                  </a:cubicBezTo>
                  <a:cubicBezTo>
                    <a:pt x="398" y="8"/>
                    <a:pt x="402" y="10"/>
                    <a:pt x="406" y="11"/>
                  </a:cubicBezTo>
                  <a:cubicBezTo>
                    <a:pt x="411" y="14"/>
                    <a:pt x="415" y="16"/>
                    <a:pt x="420" y="18"/>
                  </a:cubicBezTo>
                  <a:cubicBezTo>
                    <a:pt x="424" y="20"/>
                    <a:pt x="428" y="22"/>
                    <a:pt x="431" y="24"/>
                  </a:cubicBezTo>
                  <a:cubicBezTo>
                    <a:pt x="436" y="26"/>
                    <a:pt x="441" y="28"/>
                    <a:pt x="446" y="31"/>
                  </a:cubicBezTo>
                  <a:cubicBezTo>
                    <a:pt x="449" y="33"/>
                    <a:pt x="453" y="34"/>
                    <a:pt x="457" y="36"/>
                  </a:cubicBezTo>
                  <a:cubicBezTo>
                    <a:pt x="461" y="39"/>
                    <a:pt x="466" y="41"/>
                    <a:pt x="471" y="44"/>
                  </a:cubicBezTo>
                  <a:cubicBezTo>
                    <a:pt x="474" y="46"/>
                    <a:pt x="478" y="47"/>
                    <a:pt x="481" y="49"/>
                  </a:cubicBezTo>
                  <a:cubicBezTo>
                    <a:pt x="486" y="52"/>
                    <a:pt x="491" y="55"/>
                    <a:pt x="496" y="57"/>
                  </a:cubicBezTo>
                  <a:cubicBezTo>
                    <a:pt x="499" y="59"/>
                    <a:pt x="502" y="61"/>
                    <a:pt x="506" y="63"/>
                  </a:cubicBezTo>
                  <a:cubicBezTo>
                    <a:pt x="510" y="66"/>
                    <a:pt x="515" y="68"/>
                    <a:pt x="520" y="71"/>
                  </a:cubicBezTo>
                  <a:cubicBezTo>
                    <a:pt x="523" y="73"/>
                    <a:pt x="526" y="75"/>
                    <a:pt x="529" y="77"/>
                  </a:cubicBezTo>
                  <a:cubicBezTo>
                    <a:pt x="530" y="77"/>
                    <a:pt x="530" y="77"/>
                    <a:pt x="530" y="78"/>
                  </a:cubicBezTo>
                  <a:lnTo>
                    <a:pt x="334" y="471"/>
                  </a:ln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Freeform 1023"/>
            <p:cNvSpPr>
              <a:spLocks/>
            </p:cNvSpPr>
            <p:nvPr/>
          </p:nvSpPr>
          <p:spPr bwMode="auto">
            <a:xfrm>
              <a:off x="3297238" y="2971800"/>
              <a:ext cx="520700" cy="393700"/>
            </a:xfrm>
            <a:custGeom>
              <a:avLst/>
              <a:gdLst>
                <a:gd name="T0" fmla="*/ 3 w 1014"/>
                <a:gd name="T1" fmla="*/ 770 h 770"/>
                <a:gd name="T2" fmla="*/ 1 w 1014"/>
                <a:gd name="T3" fmla="*/ 707 h 770"/>
                <a:gd name="T4" fmla="*/ 1 w 1014"/>
                <a:gd name="T5" fmla="*/ 703 h 770"/>
                <a:gd name="T6" fmla="*/ 1 w 1014"/>
                <a:gd name="T7" fmla="*/ 645 h 770"/>
                <a:gd name="T8" fmla="*/ 2 w 1014"/>
                <a:gd name="T9" fmla="*/ 637 h 770"/>
                <a:gd name="T10" fmla="*/ 3 w 1014"/>
                <a:gd name="T11" fmla="*/ 621 h 770"/>
                <a:gd name="T12" fmla="*/ 3 w 1014"/>
                <a:gd name="T13" fmla="*/ 610 h 770"/>
                <a:gd name="T14" fmla="*/ 4 w 1014"/>
                <a:gd name="T15" fmla="*/ 595 h 770"/>
                <a:gd name="T16" fmla="*/ 6 w 1014"/>
                <a:gd name="T17" fmla="*/ 572 h 770"/>
                <a:gd name="T18" fmla="*/ 8 w 1014"/>
                <a:gd name="T19" fmla="*/ 561 h 770"/>
                <a:gd name="T20" fmla="*/ 10 w 1014"/>
                <a:gd name="T21" fmla="*/ 545 h 770"/>
                <a:gd name="T22" fmla="*/ 11 w 1014"/>
                <a:gd name="T23" fmla="*/ 533 h 770"/>
                <a:gd name="T24" fmla="*/ 14 w 1014"/>
                <a:gd name="T25" fmla="*/ 514 h 770"/>
                <a:gd name="T26" fmla="*/ 15 w 1014"/>
                <a:gd name="T27" fmla="*/ 507 h 770"/>
                <a:gd name="T28" fmla="*/ 19 w 1014"/>
                <a:gd name="T29" fmla="*/ 481 h 770"/>
                <a:gd name="T30" fmla="*/ 21 w 1014"/>
                <a:gd name="T31" fmla="*/ 473 h 770"/>
                <a:gd name="T32" fmla="*/ 25 w 1014"/>
                <a:gd name="T33" fmla="*/ 452 h 770"/>
                <a:gd name="T34" fmla="*/ 26 w 1014"/>
                <a:gd name="T35" fmla="*/ 444 h 770"/>
                <a:gd name="T36" fmla="*/ 32 w 1014"/>
                <a:gd name="T37" fmla="*/ 417 h 770"/>
                <a:gd name="T38" fmla="*/ 39 w 1014"/>
                <a:gd name="T39" fmla="*/ 388 h 770"/>
                <a:gd name="T40" fmla="*/ 42 w 1014"/>
                <a:gd name="T41" fmla="*/ 377 h 770"/>
                <a:gd name="T42" fmla="*/ 47 w 1014"/>
                <a:gd name="T43" fmla="*/ 358 h 770"/>
                <a:gd name="T44" fmla="*/ 51 w 1014"/>
                <a:gd name="T45" fmla="*/ 346 h 770"/>
                <a:gd name="T46" fmla="*/ 56 w 1014"/>
                <a:gd name="T47" fmla="*/ 330 h 770"/>
                <a:gd name="T48" fmla="*/ 60 w 1014"/>
                <a:gd name="T49" fmla="*/ 316 h 770"/>
                <a:gd name="T50" fmla="*/ 65 w 1014"/>
                <a:gd name="T51" fmla="*/ 301 h 770"/>
                <a:gd name="T52" fmla="*/ 70 w 1014"/>
                <a:gd name="T53" fmla="*/ 287 h 770"/>
                <a:gd name="T54" fmla="*/ 75 w 1014"/>
                <a:gd name="T55" fmla="*/ 274 h 770"/>
                <a:gd name="T56" fmla="*/ 81 w 1014"/>
                <a:gd name="T57" fmla="*/ 259 h 770"/>
                <a:gd name="T58" fmla="*/ 86 w 1014"/>
                <a:gd name="T59" fmla="*/ 246 h 770"/>
                <a:gd name="T60" fmla="*/ 92 w 1014"/>
                <a:gd name="T61" fmla="*/ 231 h 770"/>
                <a:gd name="T62" fmla="*/ 97 w 1014"/>
                <a:gd name="T63" fmla="*/ 219 h 770"/>
                <a:gd name="T64" fmla="*/ 104 w 1014"/>
                <a:gd name="T65" fmla="*/ 203 h 770"/>
                <a:gd name="T66" fmla="*/ 108 w 1014"/>
                <a:gd name="T67" fmla="*/ 192 h 770"/>
                <a:gd name="T68" fmla="*/ 116 w 1014"/>
                <a:gd name="T69" fmla="*/ 176 h 770"/>
                <a:gd name="T70" fmla="*/ 120 w 1014"/>
                <a:gd name="T71" fmla="*/ 166 h 770"/>
                <a:gd name="T72" fmla="*/ 129 w 1014"/>
                <a:gd name="T73" fmla="*/ 150 h 770"/>
                <a:gd name="T74" fmla="*/ 133 w 1014"/>
                <a:gd name="T75" fmla="*/ 141 h 770"/>
                <a:gd name="T76" fmla="*/ 142 w 1014"/>
                <a:gd name="T77" fmla="*/ 124 h 770"/>
                <a:gd name="T78" fmla="*/ 146 w 1014"/>
                <a:gd name="T79" fmla="*/ 116 h 770"/>
                <a:gd name="T80" fmla="*/ 156 w 1014"/>
                <a:gd name="T81" fmla="*/ 98 h 770"/>
                <a:gd name="T82" fmla="*/ 160 w 1014"/>
                <a:gd name="T83" fmla="*/ 91 h 770"/>
                <a:gd name="T84" fmla="*/ 170 w 1014"/>
                <a:gd name="T85" fmla="*/ 73 h 770"/>
                <a:gd name="T86" fmla="*/ 174 w 1014"/>
                <a:gd name="T87" fmla="*/ 67 h 770"/>
                <a:gd name="T88" fmla="*/ 186 w 1014"/>
                <a:gd name="T89" fmla="*/ 49 h 770"/>
                <a:gd name="T90" fmla="*/ 189 w 1014"/>
                <a:gd name="T91" fmla="*/ 43 h 770"/>
                <a:gd name="T92" fmla="*/ 201 w 1014"/>
                <a:gd name="T93" fmla="*/ 24 h 770"/>
                <a:gd name="T94" fmla="*/ 204 w 1014"/>
                <a:gd name="T95" fmla="*/ 21 h 770"/>
                <a:gd name="T96" fmla="*/ 217 w 1014"/>
                <a:gd name="T97" fmla="*/ 1 h 770"/>
                <a:gd name="T98" fmla="*/ 217 w 1014"/>
                <a:gd name="T99" fmla="*/ 0 h 770"/>
                <a:gd name="T100" fmla="*/ 1014 w 1014"/>
                <a:gd name="T101" fmla="*/ 236 h 770"/>
                <a:gd name="T102" fmla="*/ 886 w 1014"/>
                <a:gd name="T103" fmla="*/ 448 h 770"/>
                <a:gd name="T104" fmla="*/ 665 w 1014"/>
                <a:gd name="T105" fmla="*/ 403 h 770"/>
                <a:gd name="T106" fmla="*/ 237 w 1014"/>
                <a:gd name="T107" fmla="*/ 559 h 770"/>
                <a:gd name="T108" fmla="*/ 3 w 1014"/>
                <a:gd name="T109"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4" h="770">
                  <a:moveTo>
                    <a:pt x="3" y="770"/>
                  </a:moveTo>
                  <a:cubicBezTo>
                    <a:pt x="2" y="749"/>
                    <a:pt x="1" y="728"/>
                    <a:pt x="1" y="707"/>
                  </a:cubicBezTo>
                  <a:lnTo>
                    <a:pt x="1" y="703"/>
                  </a:lnTo>
                  <a:cubicBezTo>
                    <a:pt x="0" y="683"/>
                    <a:pt x="1" y="664"/>
                    <a:pt x="1" y="645"/>
                  </a:cubicBezTo>
                  <a:cubicBezTo>
                    <a:pt x="2" y="642"/>
                    <a:pt x="2" y="640"/>
                    <a:pt x="2" y="637"/>
                  </a:cubicBezTo>
                  <a:cubicBezTo>
                    <a:pt x="2" y="632"/>
                    <a:pt x="2" y="626"/>
                    <a:pt x="3" y="621"/>
                  </a:cubicBezTo>
                  <a:cubicBezTo>
                    <a:pt x="3" y="617"/>
                    <a:pt x="3" y="614"/>
                    <a:pt x="3" y="610"/>
                  </a:cubicBezTo>
                  <a:cubicBezTo>
                    <a:pt x="4" y="605"/>
                    <a:pt x="4" y="600"/>
                    <a:pt x="4" y="595"/>
                  </a:cubicBezTo>
                  <a:cubicBezTo>
                    <a:pt x="5" y="588"/>
                    <a:pt x="6" y="580"/>
                    <a:pt x="6" y="572"/>
                  </a:cubicBezTo>
                  <a:cubicBezTo>
                    <a:pt x="7" y="568"/>
                    <a:pt x="7" y="564"/>
                    <a:pt x="8" y="561"/>
                  </a:cubicBezTo>
                  <a:cubicBezTo>
                    <a:pt x="8" y="555"/>
                    <a:pt x="9" y="550"/>
                    <a:pt x="10" y="545"/>
                  </a:cubicBezTo>
                  <a:cubicBezTo>
                    <a:pt x="10" y="541"/>
                    <a:pt x="10" y="537"/>
                    <a:pt x="11" y="533"/>
                  </a:cubicBezTo>
                  <a:cubicBezTo>
                    <a:pt x="12" y="527"/>
                    <a:pt x="13" y="521"/>
                    <a:pt x="14" y="514"/>
                  </a:cubicBezTo>
                  <a:cubicBezTo>
                    <a:pt x="14" y="512"/>
                    <a:pt x="14" y="509"/>
                    <a:pt x="15" y="507"/>
                  </a:cubicBezTo>
                  <a:cubicBezTo>
                    <a:pt x="16" y="498"/>
                    <a:pt x="18" y="489"/>
                    <a:pt x="19" y="481"/>
                  </a:cubicBezTo>
                  <a:cubicBezTo>
                    <a:pt x="20" y="478"/>
                    <a:pt x="20" y="475"/>
                    <a:pt x="21" y="473"/>
                  </a:cubicBezTo>
                  <a:cubicBezTo>
                    <a:pt x="22" y="466"/>
                    <a:pt x="23" y="459"/>
                    <a:pt x="25" y="452"/>
                  </a:cubicBezTo>
                  <a:cubicBezTo>
                    <a:pt x="25" y="450"/>
                    <a:pt x="26" y="447"/>
                    <a:pt x="26" y="444"/>
                  </a:cubicBezTo>
                  <a:cubicBezTo>
                    <a:pt x="28" y="435"/>
                    <a:pt x="30" y="426"/>
                    <a:pt x="32" y="417"/>
                  </a:cubicBezTo>
                  <a:cubicBezTo>
                    <a:pt x="35" y="407"/>
                    <a:pt x="37" y="397"/>
                    <a:pt x="39" y="388"/>
                  </a:cubicBezTo>
                  <a:cubicBezTo>
                    <a:pt x="40" y="384"/>
                    <a:pt x="41" y="381"/>
                    <a:pt x="42" y="377"/>
                  </a:cubicBezTo>
                  <a:cubicBezTo>
                    <a:pt x="44" y="371"/>
                    <a:pt x="46" y="365"/>
                    <a:pt x="47" y="358"/>
                  </a:cubicBezTo>
                  <a:cubicBezTo>
                    <a:pt x="49" y="354"/>
                    <a:pt x="50" y="350"/>
                    <a:pt x="51" y="346"/>
                  </a:cubicBezTo>
                  <a:cubicBezTo>
                    <a:pt x="53" y="340"/>
                    <a:pt x="54" y="335"/>
                    <a:pt x="56" y="330"/>
                  </a:cubicBezTo>
                  <a:cubicBezTo>
                    <a:pt x="57" y="325"/>
                    <a:pt x="59" y="321"/>
                    <a:pt x="60" y="316"/>
                  </a:cubicBezTo>
                  <a:cubicBezTo>
                    <a:pt x="62" y="311"/>
                    <a:pt x="64" y="306"/>
                    <a:pt x="65" y="301"/>
                  </a:cubicBezTo>
                  <a:cubicBezTo>
                    <a:pt x="67" y="297"/>
                    <a:pt x="69" y="292"/>
                    <a:pt x="70" y="287"/>
                  </a:cubicBezTo>
                  <a:cubicBezTo>
                    <a:pt x="72" y="282"/>
                    <a:pt x="73" y="278"/>
                    <a:pt x="75" y="274"/>
                  </a:cubicBezTo>
                  <a:cubicBezTo>
                    <a:pt x="77" y="269"/>
                    <a:pt x="79" y="264"/>
                    <a:pt x="81" y="259"/>
                  </a:cubicBezTo>
                  <a:cubicBezTo>
                    <a:pt x="82" y="254"/>
                    <a:pt x="84" y="250"/>
                    <a:pt x="86" y="246"/>
                  </a:cubicBezTo>
                  <a:cubicBezTo>
                    <a:pt x="88" y="241"/>
                    <a:pt x="90" y="236"/>
                    <a:pt x="92" y="231"/>
                  </a:cubicBezTo>
                  <a:cubicBezTo>
                    <a:pt x="93" y="227"/>
                    <a:pt x="95" y="223"/>
                    <a:pt x="97" y="219"/>
                  </a:cubicBezTo>
                  <a:cubicBezTo>
                    <a:pt x="99" y="214"/>
                    <a:pt x="101" y="208"/>
                    <a:pt x="104" y="203"/>
                  </a:cubicBezTo>
                  <a:cubicBezTo>
                    <a:pt x="105" y="200"/>
                    <a:pt x="107" y="196"/>
                    <a:pt x="108" y="192"/>
                  </a:cubicBezTo>
                  <a:cubicBezTo>
                    <a:pt x="111" y="187"/>
                    <a:pt x="113" y="182"/>
                    <a:pt x="116" y="176"/>
                  </a:cubicBezTo>
                  <a:cubicBezTo>
                    <a:pt x="117" y="173"/>
                    <a:pt x="119" y="170"/>
                    <a:pt x="120" y="166"/>
                  </a:cubicBezTo>
                  <a:cubicBezTo>
                    <a:pt x="123" y="161"/>
                    <a:pt x="126" y="155"/>
                    <a:pt x="129" y="150"/>
                  </a:cubicBezTo>
                  <a:cubicBezTo>
                    <a:pt x="130" y="147"/>
                    <a:pt x="132" y="144"/>
                    <a:pt x="133" y="141"/>
                  </a:cubicBezTo>
                  <a:cubicBezTo>
                    <a:pt x="136" y="135"/>
                    <a:pt x="139" y="129"/>
                    <a:pt x="142" y="124"/>
                  </a:cubicBezTo>
                  <a:cubicBezTo>
                    <a:pt x="143" y="121"/>
                    <a:pt x="145" y="118"/>
                    <a:pt x="146" y="116"/>
                  </a:cubicBezTo>
                  <a:cubicBezTo>
                    <a:pt x="150" y="110"/>
                    <a:pt x="153" y="104"/>
                    <a:pt x="156" y="98"/>
                  </a:cubicBezTo>
                  <a:cubicBezTo>
                    <a:pt x="157" y="96"/>
                    <a:pt x="159" y="93"/>
                    <a:pt x="160" y="91"/>
                  </a:cubicBezTo>
                  <a:cubicBezTo>
                    <a:pt x="164" y="85"/>
                    <a:pt x="167" y="79"/>
                    <a:pt x="170" y="73"/>
                  </a:cubicBezTo>
                  <a:cubicBezTo>
                    <a:pt x="172" y="71"/>
                    <a:pt x="173" y="69"/>
                    <a:pt x="174" y="67"/>
                  </a:cubicBezTo>
                  <a:cubicBezTo>
                    <a:pt x="178" y="61"/>
                    <a:pt x="182" y="55"/>
                    <a:pt x="186" y="49"/>
                  </a:cubicBezTo>
                  <a:cubicBezTo>
                    <a:pt x="187" y="47"/>
                    <a:pt x="188" y="45"/>
                    <a:pt x="189" y="43"/>
                  </a:cubicBezTo>
                  <a:cubicBezTo>
                    <a:pt x="193" y="37"/>
                    <a:pt x="197" y="31"/>
                    <a:pt x="201" y="24"/>
                  </a:cubicBezTo>
                  <a:lnTo>
                    <a:pt x="204" y="21"/>
                  </a:lnTo>
                  <a:cubicBezTo>
                    <a:pt x="208" y="14"/>
                    <a:pt x="213" y="7"/>
                    <a:pt x="217" y="1"/>
                  </a:cubicBezTo>
                  <a:lnTo>
                    <a:pt x="217" y="0"/>
                  </a:lnTo>
                  <a:cubicBezTo>
                    <a:pt x="446" y="36"/>
                    <a:pt x="728" y="115"/>
                    <a:pt x="1014" y="236"/>
                  </a:cubicBezTo>
                  <a:cubicBezTo>
                    <a:pt x="970" y="304"/>
                    <a:pt x="927" y="375"/>
                    <a:pt x="886" y="448"/>
                  </a:cubicBezTo>
                  <a:cubicBezTo>
                    <a:pt x="811" y="416"/>
                    <a:pt x="737" y="403"/>
                    <a:pt x="665" y="403"/>
                  </a:cubicBezTo>
                  <a:cubicBezTo>
                    <a:pt x="510" y="403"/>
                    <a:pt x="365" y="468"/>
                    <a:pt x="237" y="559"/>
                  </a:cubicBezTo>
                  <a:cubicBezTo>
                    <a:pt x="150" y="622"/>
                    <a:pt x="71" y="697"/>
                    <a:pt x="3" y="770"/>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15" name="Group 1814"/>
          <p:cNvGrpSpPr/>
          <p:nvPr/>
        </p:nvGrpSpPr>
        <p:grpSpPr>
          <a:xfrm>
            <a:off x="8500618" y="2279177"/>
            <a:ext cx="244674" cy="497568"/>
            <a:chOff x="7804151" y="4689475"/>
            <a:chExt cx="803275" cy="1633538"/>
          </a:xfrm>
        </p:grpSpPr>
        <p:sp>
          <p:nvSpPr>
            <p:cNvPr id="1816" name="Rectangle 1024"/>
            <p:cNvSpPr>
              <a:spLocks noChangeArrowheads="1"/>
            </p:cNvSpPr>
            <p:nvPr/>
          </p:nvSpPr>
          <p:spPr bwMode="auto">
            <a:xfrm>
              <a:off x="7966076" y="6048375"/>
              <a:ext cx="477838" cy="196850"/>
            </a:xfrm>
            <a:prstGeom prst="rect">
              <a:avLst/>
            </a:prstGeom>
            <a:solidFill>
              <a:srgbClr val="552B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Rectangle 1025"/>
            <p:cNvSpPr>
              <a:spLocks noChangeArrowheads="1"/>
            </p:cNvSpPr>
            <p:nvPr/>
          </p:nvSpPr>
          <p:spPr bwMode="auto">
            <a:xfrm>
              <a:off x="8128001" y="5843588"/>
              <a:ext cx="153988" cy="204788"/>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Freeform 1026"/>
            <p:cNvSpPr>
              <a:spLocks/>
            </p:cNvSpPr>
            <p:nvPr/>
          </p:nvSpPr>
          <p:spPr bwMode="auto">
            <a:xfrm>
              <a:off x="7804151" y="5253038"/>
              <a:ext cx="803275" cy="727075"/>
            </a:xfrm>
            <a:custGeom>
              <a:avLst/>
              <a:gdLst>
                <a:gd name="T0" fmla="*/ 349 w 506"/>
                <a:gd name="T1" fmla="*/ 458 h 458"/>
                <a:gd name="T2" fmla="*/ 157 w 506"/>
                <a:gd name="T3" fmla="*/ 458 h 458"/>
                <a:gd name="T4" fmla="*/ 0 w 506"/>
                <a:gd name="T5" fmla="*/ 0 h 458"/>
                <a:gd name="T6" fmla="*/ 506 w 506"/>
                <a:gd name="T7" fmla="*/ 0 h 458"/>
                <a:gd name="T8" fmla="*/ 349 w 506"/>
                <a:gd name="T9" fmla="*/ 458 h 458"/>
              </a:gdLst>
              <a:ahLst/>
              <a:cxnLst>
                <a:cxn ang="0">
                  <a:pos x="T0" y="T1"/>
                </a:cxn>
                <a:cxn ang="0">
                  <a:pos x="T2" y="T3"/>
                </a:cxn>
                <a:cxn ang="0">
                  <a:pos x="T4" y="T5"/>
                </a:cxn>
                <a:cxn ang="0">
                  <a:pos x="T6" y="T7"/>
                </a:cxn>
                <a:cxn ang="0">
                  <a:pos x="T8" y="T9"/>
                </a:cxn>
              </a:cxnLst>
              <a:rect l="0" t="0" r="r" b="b"/>
              <a:pathLst>
                <a:path w="506" h="458">
                  <a:moveTo>
                    <a:pt x="349" y="458"/>
                  </a:moveTo>
                  <a:lnTo>
                    <a:pt x="157" y="458"/>
                  </a:lnTo>
                  <a:lnTo>
                    <a:pt x="0" y="0"/>
                  </a:lnTo>
                  <a:lnTo>
                    <a:pt x="506" y="0"/>
                  </a:lnTo>
                  <a:lnTo>
                    <a:pt x="349" y="458"/>
                  </a:lnTo>
                  <a:close/>
                </a:path>
              </a:pathLst>
            </a:custGeom>
            <a:solidFill>
              <a:srgbClr val="F8B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Rectangle 1027"/>
            <p:cNvSpPr>
              <a:spLocks noChangeArrowheads="1"/>
            </p:cNvSpPr>
            <p:nvPr/>
          </p:nvSpPr>
          <p:spPr bwMode="auto">
            <a:xfrm>
              <a:off x="7966076" y="6048375"/>
              <a:ext cx="247650" cy="196850"/>
            </a:xfrm>
            <a:prstGeom prst="rect">
              <a:avLst/>
            </a:prstGeom>
            <a:solidFill>
              <a:srgbClr val="552B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Rectangle 1028"/>
            <p:cNvSpPr>
              <a:spLocks noChangeArrowheads="1"/>
            </p:cNvSpPr>
            <p:nvPr/>
          </p:nvSpPr>
          <p:spPr bwMode="auto">
            <a:xfrm>
              <a:off x="8128001" y="5980113"/>
              <a:ext cx="85725" cy="68263"/>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Freeform 1029"/>
            <p:cNvSpPr>
              <a:spLocks/>
            </p:cNvSpPr>
            <p:nvPr/>
          </p:nvSpPr>
          <p:spPr bwMode="auto">
            <a:xfrm>
              <a:off x="7872413" y="6245225"/>
              <a:ext cx="341313" cy="77788"/>
            </a:xfrm>
            <a:custGeom>
              <a:avLst/>
              <a:gdLst>
                <a:gd name="T0" fmla="*/ 62 w 215"/>
                <a:gd name="T1" fmla="*/ 0 h 49"/>
                <a:gd name="T2" fmla="*/ 39 w 215"/>
                <a:gd name="T3" fmla="*/ 0 h 49"/>
                <a:gd name="T4" fmla="*/ 0 w 215"/>
                <a:gd name="T5" fmla="*/ 49 h 49"/>
                <a:gd name="T6" fmla="*/ 215 w 215"/>
                <a:gd name="T7" fmla="*/ 49 h 49"/>
                <a:gd name="T8" fmla="*/ 215 w 215"/>
                <a:gd name="T9" fmla="*/ 0 h 49"/>
                <a:gd name="T10" fmla="*/ 62 w 215"/>
                <a:gd name="T11" fmla="*/ 0 h 49"/>
              </a:gdLst>
              <a:ahLst/>
              <a:cxnLst>
                <a:cxn ang="0">
                  <a:pos x="T0" y="T1"/>
                </a:cxn>
                <a:cxn ang="0">
                  <a:pos x="T2" y="T3"/>
                </a:cxn>
                <a:cxn ang="0">
                  <a:pos x="T4" y="T5"/>
                </a:cxn>
                <a:cxn ang="0">
                  <a:pos x="T6" y="T7"/>
                </a:cxn>
                <a:cxn ang="0">
                  <a:pos x="T8" y="T9"/>
                </a:cxn>
                <a:cxn ang="0">
                  <a:pos x="T10" y="T11"/>
                </a:cxn>
              </a:cxnLst>
              <a:rect l="0" t="0" r="r" b="b"/>
              <a:pathLst>
                <a:path w="215" h="49">
                  <a:moveTo>
                    <a:pt x="62" y="0"/>
                  </a:moveTo>
                  <a:lnTo>
                    <a:pt x="39" y="0"/>
                  </a:lnTo>
                  <a:lnTo>
                    <a:pt x="0" y="49"/>
                  </a:lnTo>
                  <a:lnTo>
                    <a:pt x="215" y="49"/>
                  </a:lnTo>
                  <a:lnTo>
                    <a:pt x="215" y="0"/>
                  </a:lnTo>
                  <a:lnTo>
                    <a:pt x="62" y="0"/>
                  </a:lnTo>
                  <a:close/>
                </a:path>
              </a:pathLst>
            </a:custGeom>
            <a:solidFill>
              <a:srgbClr val="F4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Freeform 1030"/>
            <p:cNvSpPr>
              <a:spLocks/>
            </p:cNvSpPr>
            <p:nvPr/>
          </p:nvSpPr>
          <p:spPr bwMode="auto">
            <a:xfrm>
              <a:off x="7804151" y="5253038"/>
              <a:ext cx="409575" cy="727075"/>
            </a:xfrm>
            <a:custGeom>
              <a:avLst/>
              <a:gdLst>
                <a:gd name="T0" fmla="*/ 258 w 258"/>
                <a:gd name="T1" fmla="*/ 372 h 458"/>
                <a:gd name="T2" fmla="*/ 258 w 258"/>
                <a:gd name="T3" fmla="*/ 0 h 458"/>
                <a:gd name="T4" fmla="*/ 0 w 258"/>
                <a:gd name="T5" fmla="*/ 0 h 458"/>
                <a:gd name="T6" fmla="*/ 157 w 258"/>
                <a:gd name="T7" fmla="*/ 458 h 458"/>
                <a:gd name="T8" fmla="*/ 204 w 258"/>
                <a:gd name="T9" fmla="*/ 458 h 458"/>
                <a:gd name="T10" fmla="*/ 204 w 258"/>
                <a:gd name="T11" fmla="*/ 372 h 458"/>
                <a:gd name="T12" fmla="*/ 258 w 258"/>
                <a:gd name="T13" fmla="*/ 372 h 458"/>
              </a:gdLst>
              <a:ahLst/>
              <a:cxnLst>
                <a:cxn ang="0">
                  <a:pos x="T0" y="T1"/>
                </a:cxn>
                <a:cxn ang="0">
                  <a:pos x="T2" y="T3"/>
                </a:cxn>
                <a:cxn ang="0">
                  <a:pos x="T4" y="T5"/>
                </a:cxn>
                <a:cxn ang="0">
                  <a:pos x="T6" y="T7"/>
                </a:cxn>
                <a:cxn ang="0">
                  <a:pos x="T8" y="T9"/>
                </a:cxn>
                <a:cxn ang="0">
                  <a:pos x="T10" y="T11"/>
                </a:cxn>
                <a:cxn ang="0">
                  <a:pos x="T12" y="T13"/>
                </a:cxn>
              </a:cxnLst>
              <a:rect l="0" t="0" r="r" b="b"/>
              <a:pathLst>
                <a:path w="258" h="458">
                  <a:moveTo>
                    <a:pt x="258" y="372"/>
                  </a:moveTo>
                  <a:lnTo>
                    <a:pt x="258" y="0"/>
                  </a:lnTo>
                  <a:lnTo>
                    <a:pt x="0" y="0"/>
                  </a:lnTo>
                  <a:lnTo>
                    <a:pt x="157" y="458"/>
                  </a:lnTo>
                  <a:lnTo>
                    <a:pt x="204" y="458"/>
                  </a:lnTo>
                  <a:lnTo>
                    <a:pt x="204" y="372"/>
                  </a:lnTo>
                  <a:lnTo>
                    <a:pt x="258" y="372"/>
                  </a:lnTo>
                  <a:close/>
                </a:path>
              </a:pathLst>
            </a:custGeom>
            <a:solidFill>
              <a:srgbClr val="F8B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Rectangle 1031"/>
            <p:cNvSpPr>
              <a:spLocks noChangeArrowheads="1"/>
            </p:cNvSpPr>
            <p:nvPr/>
          </p:nvSpPr>
          <p:spPr bwMode="auto">
            <a:xfrm>
              <a:off x="8128001" y="5843588"/>
              <a:ext cx="85725" cy="136525"/>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4" name="Rectangle 1032"/>
            <p:cNvSpPr>
              <a:spLocks noChangeArrowheads="1"/>
            </p:cNvSpPr>
            <p:nvPr/>
          </p:nvSpPr>
          <p:spPr bwMode="auto">
            <a:xfrm>
              <a:off x="8213726" y="6048375"/>
              <a:ext cx="230188" cy="196850"/>
            </a:xfrm>
            <a:prstGeom prst="rect">
              <a:avLst/>
            </a:prstGeom>
            <a:solidFill>
              <a:srgbClr val="3F1F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Rectangle 1033"/>
            <p:cNvSpPr>
              <a:spLocks noChangeArrowheads="1"/>
            </p:cNvSpPr>
            <p:nvPr/>
          </p:nvSpPr>
          <p:spPr bwMode="auto">
            <a:xfrm>
              <a:off x="8213726" y="5980113"/>
              <a:ext cx="68263" cy="68263"/>
            </a:xfrm>
            <a:prstGeom prst="rect">
              <a:avLst/>
            </a:prstGeom>
            <a:solidFill>
              <a:srgbClr val="F2E2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Freeform 1034"/>
            <p:cNvSpPr>
              <a:spLocks/>
            </p:cNvSpPr>
            <p:nvPr/>
          </p:nvSpPr>
          <p:spPr bwMode="auto">
            <a:xfrm>
              <a:off x="8213726" y="6245225"/>
              <a:ext cx="323850" cy="77788"/>
            </a:xfrm>
            <a:custGeom>
              <a:avLst/>
              <a:gdLst>
                <a:gd name="T0" fmla="*/ 165 w 204"/>
                <a:gd name="T1" fmla="*/ 0 h 49"/>
                <a:gd name="T2" fmla="*/ 0 w 204"/>
                <a:gd name="T3" fmla="*/ 0 h 49"/>
                <a:gd name="T4" fmla="*/ 0 w 204"/>
                <a:gd name="T5" fmla="*/ 49 h 49"/>
                <a:gd name="T6" fmla="*/ 204 w 204"/>
                <a:gd name="T7" fmla="*/ 49 h 49"/>
                <a:gd name="T8" fmla="*/ 165 w 204"/>
                <a:gd name="T9" fmla="*/ 0 h 49"/>
              </a:gdLst>
              <a:ahLst/>
              <a:cxnLst>
                <a:cxn ang="0">
                  <a:pos x="T0" y="T1"/>
                </a:cxn>
                <a:cxn ang="0">
                  <a:pos x="T2" y="T3"/>
                </a:cxn>
                <a:cxn ang="0">
                  <a:pos x="T4" y="T5"/>
                </a:cxn>
                <a:cxn ang="0">
                  <a:pos x="T6" y="T7"/>
                </a:cxn>
                <a:cxn ang="0">
                  <a:pos x="T8" y="T9"/>
                </a:cxn>
              </a:cxnLst>
              <a:rect l="0" t="0" r="r" b="b"/>
              <a:pathLst>
                <a:path w="204" h="49">
                  <a:moveTo>
                    <a:pt x="165" y="0"/>
                  </a:moveTo>
                  <a:lnTo>
                    <a:pt x="0" y="0"/>
                  </a:lnTo>
                  <a:lnTo>
                    <a:pt x="0" y="49"/>
                  </a:lnTo>
                  <a:lnTo>
                    <a:pt x="204" y="49"/>
                  </a:lnTo>
                  <a:lnTo>
                    <a:pt x="165" y="0"/>
                  </a:lnTo>
                  <a:close/>
                </a:path>
              </a:pathLst>
            </a:custGeom>
            <a:solidFill>
              <a:srgbClr val="F2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Freeform 1035"/>
            <p:cNvSpPr>
              <a:spLocks/>
            </p:cNvSpPr>
            <p:nvPr/>
          </p:nvSpPr>
          <p:spPr bwMode="auto">
            <a:xfrm>
              <a:off x="8213726" y="5253038"/>
              <a:ext cx="393700" cy="727075"/>
            </a:xfrm>
            <a:custGeom>
              <a:avLst/>
              <a:gdLst>
                <a:gd name="T0" fmla="*/ 0 w 248"/>
                <a:gd name="T1" fmla="*/ 0 h 458"/>
                <a:gd name="T2" fmla="*/ 0 w 248"/>
                <a:gd name="T3" fmla="*/ 458 h 458"/>
                <a:gd name="T4" fmla="*/ 91 w 248"/>
                <a:gd name="T5" fmla="*/ 458 h 458"/>
                <a:gd name="T6" fmla="*/ 248 w 248"/>
                <a:gd name="T7" fmla="*/ 0 h 458"/>
                <a:gd name="T8" fmla="*/ 0 w 248"/>
                <a:gd name="T9" fmla="*/ 0 h 458"/>
              </a:gdLst>
              <a:ahLst/>
              <a:cxnLst>
                <a:cxn ang="0">
                  <a:pos x="T0" y="T1"/>
                </a:cxn>
                <a:cxn ang="0">
                  <a:pos x="T2" y="T3"/>
                </a:cxn>
                <a:cxn ang="0">
                  <a:pos x="T4" y="T5"/>
                </a:cxn>
                <a:cxn ang="0">
                  <a:pos x="T6" y="T7"/>
                </a:cxn>
                <a:cxn ang="0">
                  <a:pos x="T8" y="T9"/>
                </a:cxn>
              </a:cxnLst>
              <a:rect l="0" t="0" r="r" b="b"/>
              <a:pathLst>
                <a:path w="248" h="458">
                  <a:moveTo>
                    <a:pt x="0" y="0"/>
                  </a:moveTo>
                  <a:lnTo>
                    <a:pt x="0" y="458"/>
                  </a:lnTo>
                  <a:lnTo>
                    <a:pt x="91" y="458"/>
                  </a:lnTo>
                  <a:lnTo>
                    <a:pt x="248" y="0"/>
                  </a:lnTo>
                  <a:lnTo>
                    <a:pt x="0" y="0"/>
                  </a:lnTo>
                  <a:close/>
                </a:path>
              </a:pathLst>
            </a:custGeom>
            <a:solidFill>
              <a:srgbClr val="F2E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Rectangle 1036"/>
            <p:cNvSpPr>
              <a:spLocks noChangeArrowheads="1"/>
            </p:cNvSpPr>
            <p:nvPr/>
          </p:nvSpPr>
          <p:spPr bwMode="auto">
            <a:xfrm>
              <a:off x="8128001" y="5980113"/>
              <a:ext cx="153988" cy="7938"/>
            </a:xfrm>
            <a:prstGeom prst="rect">
              <a:avLst/>
            </a:prstGeom>
            <a:solidFill>
              <a:srgbClr val="D3A0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Oval 1037"/>
            <p:cNvSpPr>
              <a:spLocks noChangeArrowheads="1"/>
            </p:cNvSpPr>
            <p:nvPr/>
          </p:nvSpPr>
          <p:spPr bwMode="auto">
            <a:xfrm>
              <a:off x="7916863" y="4689475"/>
              <a:ext cx="560388" cy="561975"/>
            </a:xfrm>
            <a:prstGeom prst="ellipse">
              <a:avLst/>
            </a:prstGeom>
            <a:solidFill>
              <a:srgbClr val="341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Freeform 1038"/>
            <p:cNvSpPr>
              <a:spLocks/>
            </p:cNvSpPr>
            <p:nvPr/>
          </p:nvSpPr>
          <p:spPr bwMode="auto">
            <a:xfrm>
              <a:off x="8177213" y="4824413"/>
              <a:ext cx="277813" cy="250825"/>
            </a:xfrm>
            <a:custGeom>
              <a:avLst/>
              <a:gdLst>
                <a:gd name="T0" fmla="*/ 23 w 540"/>
                <a:gd name="T1" fmla="*/ 49 h 489"/>
                <a:gd name="T2" fmla="*/ 332 w 540"/>
                <a:gd name="T3" fmla="*/ 61 h 489"/>
                <a:gd name="T4" fmla="*/ 505 w 540"/>
                <a:gd name="T5" fmla="*/ 99 h 489"/>
                <a:gd name="T6" fmla="*/ 509 w 540"/>
                <a:gd name="T7" fmla="*/ 108 h 489"/>
                <a:gd name="T8" fmla="*/ 512 w 540"/>
                <a:gd name="T9" fmla="*/ 118 h 489"/>
                <a:gd name="T10" fmla="*/ 518 w 540"/>
                <a:gd name="T11" fmla="*/ 134 h 489"/>
                <a:gd name="T12" fmla="*/ 520 w 540"/>
                <a:gd name="T13" fmla="*/ 143 h 489"/>
                <a:gd name="T14" fmla="*/ 523 w 540"/>
                <a:gd name="T15" fmla="*/ 154 h 489"/>
                <a:gd name="T16" fmla="*/ 526 w 540"/>
                <a:gd name="T17" fmla="*/ 164 h 489"/>
                <a:gd name="T18" fmla="*/ 529 w 540"/>
                <a:gd name="T19" fmla="*/ 179 h 489"/>
                <a:gd name="T20" fmla="*/ 532 w 540"/>
                <a:gd name="T21" fmla="*/ 190 h 489"/>
                <a:gd name="T22" fmla="*/ 534 w 540"/>
                <a:gd name="T23" fmla="*/ 201 h 489"/>
                <a:gd name="T24" fmla="*/ 535 w 540"/>
                <a:gd name="T25" fmla="*/ 213 h 489"/>
                <a:gd name="T26" fmla="*/ 537 w 540"/>
                <a:gd name="T27" fmla="*/ 226 h 489"/>
                <a:gd name="T28" fmla="*/ 538 w 540"/>
                <a:gd name="T29" fmla="*/ 238 h 489"/>
                <a:gd name="T30" fmla="*/ 539 w 540"/>
                <a:gd name="T31" fmla="*/ 249 h 489"/>
                <a:gd name="T32" fmla="*/ 540 w 540"/>
                <a:gd name="T33" fmla="*/ 262 h 489"/>
                <a:gd name="T34" fmla="*/ 540 w 540"/>
                <a:gd name="T35" fmla="*/ 275 h 489"/>
                <a:gd name="T36" fmla="*/ 540 w 540"/>
                <a:gd name="T37" fmla="*/ 286 h 489"/>
                <a:gd name="T38" fmla="*/ 540 w 540"/>
                <a:gd name="T39" fmla="*/ 298 h 489"/>
                <a:gd name="T40" fmla="*/ 540 w 540"/>
                <a:gd name="T41" fmla="*/ 312 h 489"/>
                <a:gd name="T42" fmla="*/ 539 w 540"/>
                <a:gd name="T43" fmla="*/ 324 h 489"/>
                <a:gd name="T44" fmla="*/ 538 w 540"/>
                <a:gd name="T45" fmla="*/ 336 h 489"/>
                <a:gd name="T46" fmla="*/ 536 w 540"/>
                <a:gd name="T47" fmla="*/ 348 h 489"/>
                <a:gd name="T48" fmla="*/ 534 w 540"/>
                <a:gd name="T49" fmla="*/ 362 h 489"/>
                <a:gd name="T50" fmla="*/ 532 w 540"/>
                <a:gd name="T51" fmla="*/ 375 h 489"/>
                <a:gd name="T52" fmla="*/ 530 w 540"/>
                <a:gd name="T53" fmla="*/ 386 h 489"/>
                <a:gd name="T54" fmla="*/ 524 w 540"/>
                <a:gd name="T55" fmla="*/ 410 h 489"/>
                <a:gd name="T56" fmla="*/ 521 w 540"/>
                <a:gd name="T57" fmla="*/ 422 h 489"/>
                <a:gd name="T58" fmla="*/ 518 w 540"/>
                <a:gd name="T59" fmla="*/ 434 h 489"/>
                <a:gd name="T60" fmla="*/ 514 w 540"/>
                <a:gd name="T61" fmla="*/ 445 h 489"/>
                <a:gd name="T62" fmla="*/ 510 w 540"/>
                <a:gd name="T63" fmla="*/ 456 h 489"/>
                <a:gd name="T64" fmla="*/ 506 w 540"/>
                <a:gd name="T65" fmla="*/ 467 h 489"/>
                <a:gd name="T66" fmla="*/ 0 w 540"/>
                <a:gd name="T67" fmla="*/ 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0" h="489">
                  <a:moveTo>
                    <a:pt x="0" y="82"/>
                  </a:moveTo>
                  <a:cubicBezTo>
                    <a:pt x="7" y="71"/>
                    <a:pt x="15" y="59"/>
                    <a:pt x="23" y="49"/>
                  </a:cubicBezTo>
                  <a:cubicBezTo>
                    <a:pt x="35" y="32"/>
                    <a:pt x="47" y="16"/>
                    <a:pt x="60" y="0"/>
                  </a:cubicBezTo>
                  <a:cubicBezTo>
                    <a:pt x="154" y="43"/>
                    <a:pt x="247" y="52"/>
                    <a:pt x="332" y="61"/>
                  </a:cubicBezTo>
                  <a:cubicBezTo>
                    <a:pt x="395" y="67"/>
                    <a:pt x="453" y="73"/>
                    <a:pt x="502" y="92"/>
                  </a:cubicBezTo>
                  <a:cubicBezTo>
                    <a:pt x="503" y="94"/>
                    <a:pt x="504" y="96"/>
                    <a:pt x="505" y="99"/>
                  </a:cubicBezTo>
                  <a:lnTo>
                    <a:pt x="506" y="102"/>
                  </a:lnTo>
                  <a:cubicBezTo>
                    <a:pt x="507" y="104"/>
                    <a:pt x="508" y="106"/>
                    <a:pt x="509" y="108"/>
                  </a:cubicBezTo>
                  <a:lnTo>
                    <a:pt x="510" y="112"/>
                  </a:lnTo>
                  <a:cubicBezTo>
                    <a:pt x="511" y="114"/>
                    <a:pt x="512" y="116"/>
                    <a:pt x="512" y="118"/>
                  </a:cubicBezTo>
                  <a:lnTo>
                    <a:pt x="513" y="121"/>
                  </a:lnTo>
                  <a:cubicBezTo>
                    <a:pt x="515" y="125"/>
                    <a:pt x="516" y="130"/>
                    <a:pt x="518" y="134"/>
                  </a:cubicBezTo>
                  <a:lnTo>
                    <a:pt x="519" y="137"/>
                  </a:lnTo>
                  <a:cubicBezTo>
                    <a:pt x="519" y="139"/>
                    <a:pt x="520" y="141"/>
                    <a:pt x="520" y="143"/>
                  </a:cubicBezTo>
                  <a:lnTo>
                    <a:pt x="522" y="147"/>
                  </a:lnTo>
                  <a:cubicBezTo>
                    <a:pt x="522" y="149"/>
                    <a:pt x="523" y="152"/>
                    <a:pt x="523" y="154"/>
                  </a:cubicBezTo>
                  <a:lnTo>
                    <a:pt x="524" y="158"/>
                  </a:lnTo>
                  <a:cubicBezTo>
                    <a:pt x="525" y="160"/>
                    <a:pt x="525" y="162"/>
                    <a:pt x="526" y="164"/>
                  </a:cubicBezTo>
                  <a:lnTo>
                    <a:pt x="527" y="167"/>
                  </a:lnTo>
                  <a:cubicBezTo>
                    <a:pt x="528" y="171"/>
                    <a:pt x="529" y="175"/>
                    <a:pt x="529" y="179"/>
                  </a:cubicBezTo>
                  <a:cubicBezTo>
                    <a:pt x="530" y="181"/>
                    <a:pt x="530" y="182"/>
                    <a:pt x="530" y="184"/>
                  </a:cubicBezTo>
                  <a:cubicBezTo>
                    <a:pt x="531" y="186"/>
                    <a:pt x="531" y="188"/>
                    <a:pt x="532" y="190"/>
                  </a:cubicBezTo>
                  <a:cubicBezTo>
                    <a:pt x="532" y="192"/>
                    <a:pt x="532" y="193"/>
                    <a:pt x="533" y="195"/>
                  </a:cubicBezTo>
                  <a:cubicBezTo>
                    <a:pt x="533" y="197"/>
                    <a:pt x="533" y="199"/>
                    <a:pt x="534" y="201"/>
                  </a:cubicBezTo>
                  <a:cubicBezTo>
                    <a:pt x="534" y="202"/>
                    <a:pt x="534" y="204"/>
                    <a:pt x="534" y="206"/>
                  </a:cubicBezTo>
                  <a:cubicBezTo>
                    <a:pt x="535" y="208"/>
                    <a:pt x="535" y="210"/>
                    <a:pt x="535" y="213"/>
                  </a:cubicBezTo>
                  <a:cubicBezTo>
                    <a:pt x="536" y="215"/>
                    <a:pt x="536" y="218"/>
                    <a:pt x="537" y="221"/>
                  </a:cubicBezTo>
                  <a:cubicBezTo>
                    <a:pt x="537" y="223"/>
                    <a:pt x="537" y="225"/>
                    <a:pt x="537" y="226"/>
                  </a:cubicBezTo>
                  <a:cubicBezTo>
                    <a:pt x="537" y="228"/>
                    <a:pt x="538" y="230"/>
                    <a:pt x="538" y="232"/>
                  </a:cubicBezTo>
                  <a:cubicBezTo>
                    <a:pt x="538" y="234"/>
                    <a:pt x="538" y="236"/>
                    <a:pt x="538" y="238"/>
                  </a:cubicBezTo>
                  <a:cubicBezTo>
                    <a:pt x="539" y="240"/>
                    <a:pt x="539" y="242"/>
                    <a:pt x="539" y="244"/>
                  </a:cubicBezTo>
                  <a:cubicBezTo>
                    <a:pt x="539" y="245"/>
                    <a:pt x="539" y="247"/>
                    <a:pt x="539" y="249"/>
                  </a:cubicBezTo>
                  <a:cubicBezTo>
                    <a:pt x="539" y="251"/>
                    <a:pt x="540" y="254"/>
                    <a:pt x="540" y="257"/>
                  </a:cubicBezTo>
                  <a:cubicBezTo>
                    <a:pt x="540" y="259"/>
                    <a:pt x="540" y="260"/>
                    <a:pt x="540" y="262"/>
                  </a:cubicBezTo>
                  <a:cubicBezTo>
                    <a:pt x="540" y="265"/>
                    <a:pt x="540" y="268"/>
                    <a:pt x="540" y="270"/>
                  </a:cubicBezTo>
                  <a:lnTo>
                    <a:pt x="540" y="275"/>
                  </a:lnTo>
                  <a:cubicBezTo>
                    <a:pt x="540" y="277"/>
                    <a:pt x="540" y="280"/>
                    <a:pt x="540" y="282"/>
                  </a:cubicBezTo>
                  <a:cubicBezTo>
                    <a:pt x="540" y="283"/>
                    <a:pt x="540" y="285"/>
                    <a:pt x="540" y="286"/>
                  </a:cubicBezTo>
                  <a:cubicBezTo>
                    <a:pt x="540" y="289"/>
                    <a:pt x="540" y="291"/>
                    <a:pt x="540" y="294"/>
                  </a:cubicBezTo>
                  <a:lnTo>
                    <a:pt x="540" y="298"/>
                  </a:lnTo>
                  <a:cubicBezTo>
                    <a:pt x="540" y="302"/>
                    <a:pt x="540" y="305"/>
                    <a:pt x="540" y="309"/>
                  </a:cubicBezTo>
                  <a:lnTo>
                    <a:pt x="540" y="312"/>
                  </a:lnTo>
                  <a:cubicBezTo>
                    <a:pt x="539" y="315"/>
                    <a:pt x="539" y="318"/>
                    <a:pt x="539" y="320"/>
                  </a:cubicBezTo>
                  <a:lnTo>
                    <a:pt x="539" y="324"/>
                  </a:lnTo>
                  <a:cubicBezTo>
                    <a:pt x="539" y="327"/>
                    <a:pt x="538" y="330"/>
                    <a:pt x="538" y="332"/>
                  </a:cubicBezTo>
                  <a:lnTo>
                    <a:pt x="538" y="336"/>
                  </a:lnTo>
                  <a:cubicBezTo>
                    <a:pt x="537" y="339"/>
                    <a:pt x="537" y="342"/>
                    <a:pt x="537" y="345"/>
                  </a:cubicBezTo>
                  <a:lnTo>
                    <a:pt x="536" y="348"/>
                  </a:lnTo>
                  <a:cubicBezTo>
                    <a:pt x="536" y="351"/>
                    <a:pt x="535" y="355"/>
                    <a:pt x="535" y="359"/>
                  </a:cubicBezTo>
                  <a:lnTo>
                    <a:pt x="534" y="362"/>
                  </a:lnTo>
                  <a:cubicBezTo>
                    <a:pt x="534" y="365"/>
                    <a:pt x="533" y="368"/>
                    <a:pt x="533" y="371"/>
                  </a:cubicBezTo>
                  <a:lnTo>
                    <a:pt x="532" y="375"/>
                  </a:lnTo>
                  <a:cubicBezTo>
                    <a:pt x="532" y="377"/>
                    <a:pt x="531" y="380"/>
                    <a:pt x="530" y="383"/>
                  </a:cubicBezTo>
                  <a:lnTo>
                    <a:pt x="530" y="386"/>
                  </a:lnTo>
                  <a:cubicBezTo>
                    <a:pt x="529" y="390"/>
                    <a:pt x="528" y="394"/>
                    <a:pt x="527" y="398"/>
                  </a:cubicBezTo>
                  <a:cubicBezTo>
                    <a:pt x="526" y="402"/>
                    <a:pt x="525" y="406"/>
                    <a:pt x="524" y="410"/>
                  </a:cubicBezTo>
                  <a:cubicBezTo>
                    <a:pt x="524" y="412"/>
                    <a:pt x="523" y="414"/>
                    <a:pt x="523" y="416"/>
                  </a:cubicBezTo>
                  <a:cubicBezTo>
                    <a:pt x="522" y="418"/>
                    <a:pt x="522" y="420"/>
                    <a:pt x="521" y="422"/>
                  </a:cubicBezTo>
                  <a:cubicBezTo>
                    <a:pt x="520" y="425"/>
                    <a:pt x="519" y="427"/>
                    <a:pt x="519" y="430"/>
                  </a:cubicBezTo>
                  <a:lnTo>
                    <a:pt x="518" y="434"/>
                  </a:lnTo>
                  <a:cubicBezTo>
                    <a:pt x="517" y="437"/>
                    <a:pt x="516" y="440"/>
                    <a:pt x="515" y="443"/>
                  </a:cubicBezTo>
                  <a:lnTo>
                    <a:pt x="514" y="445"/>
                  </a:lnTo>
                  <a:cubicBezTo>
                    <a:pt x="513" y="448"/>
                    <a:pt x="511" y="452"/>
                    <a:pt x="510" y="455"/>
                  </a:cubicBezTo>
                  <a:lnTo>
                    <a:pt x="510" y="456"/>
                  </a:lnTo>
                  <a:cubicBezTo>
                    <a:pt x="509" y="460"/>
                    <a:pt x="507" y="463"/>
                    <a:pt x="506" y="467"/>
                  </a:cubicBezTo>
                  <a:lnTo>
                    <a:pt x="506" y="467"/>
                  </a:lnTo>
                  <a:cubicBezTo>
                    <a:pt x="503" y="474"/>
                    <a:pt x="500" y="482"/>
                    <a:pt x="497" y="489"/>
                  </a:cubicBezTo>
                  <a:cubicBezTo>
                    <a:pt x="394" y="307"/>
                    <a:pt x="198" y="171"/>
                    <a:pt x="0" y="82"/>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Freeform 1039"/>
            <p:cNvSpPr>
              <a:spLocks/>
            </p:cNvSpPr>
            <p:nvPr/>
          </p:nvSpPr>
          <p:spPr bwMode="auto">
            <a:xfrm>
              <a:off x="7942263" y="4913313"/>
              <a:ext cx="179388" cy="268288"/>
            </a:xfrm>
            <a:custGeom>
              <a:avLst/>
              <a:gdLst>
                <a:gd name="T0" fmla="*/ 110 w 350"/>
                <a:gd name="T1" fmla="*/ 79 h 524"/>
                <a:gd name="T2" fmla="*/ 350 w 350"/>
                <a:gd name="T3" fmla="*/ 35 h 524"/>
                <a:gd name="T4" fmla="*/ 217 w 350"/>
                <a:gd name="T5" fmla="*/ 424 h 524"/>
                <a:gd name="T6" fmla="*/ 211 w 350"/>
                <a:gd name="T7" fmla="*/ 524 h 524"/>
                <a:gd name="T8" fmla="*/ 210 w 350"/>
                <a:gd name="T9" fmla="*/ 523 h 524"/>
                <a:gd name="T10" fmla="*/ 201 w 350"/>
                <a:gd name="T11" fmla="*/ 517 h 524"/>
                <a:gd name="T12" fmla="*/ 199 w 350"/>
                <a:gd name="T13" fmla="*/ 515 h 524"/>
                <a:gd name="T14" fmla="*/ 191 w 350"/>
                <a:gd name="T15" fmla="*/ 509 h 524"/>
                <a:gd name="T16" fmla="*/ 188 w 350"/>
                <a:gd name="T17" fmla="*/ 507 h 524"/>
                <a:gd name="T18" fmla="*/ 181 w 350"/>
                <a:gd name="T19" fmla="*/ 501 h 524"/>
                <a:gd name="T20" fmla="*/ 178 w 350"/>
                <a:gd name="T21" fmla="*/ 499 h 524"/>
                <a:gd name="T22" fmla="*/ 171 w 350"/>
                <a:gd name="T23" fmla="*/ 493 h 524"/>
                <a:gd name="T24" fmla="*/ 168 w 350"/>
                <a:gd name="T25" fmla="*/ 490 h 524"/>
                <a:gd name="T26" fmla="*/ 162 w 350"/>
                <a:gd name="T27" fmla="*/ 485 h 524"/>
                <a:gd name="T28" fmla="*/ 159 w 350"/>
                <a:gd name="T29" fmla="*/ 482 h 524"/>
                <a:gd name="T30" fmla="*/ 152 w 350"/>
                <a:gd name="T31" fmla="*/ 476 h 524"/>
                <a:gd name="T32" fmla="*/ 149 w 350"/>
                <a:gd name="T33" fmla="*/ 473 h 524"/>
                <a:gd name="T34" fmla="*/ 143 w 350"/>
                <a:gd name="T35" fmla="*/ 467 h 524"/>
                <a:gd name="T36" fmla="*/ 140 w 350"/>
                <a:gd name="T37" fmla="*/ 464 h 524"/>
                <a:gd name="T38" fmla="*/ 134 w 350"/>
                <a:gd name="T39" fmla="*/ 458 h 524"/>
                <a:gd name="T40" fmla="*/ 132 w 350"/>
                <a:gd name="T41" fmla="*/ 455 h 524"/>
                <a:gd name="T42" fmla="*/ 126 w 350"/>
                <a:gd name="T43" fmla="*/ 449 h 524"/>
                <a:gd name="T44" fmla="*/ 123 w 350"/>
                <a:gd name="T45" fmla="*/ 446 h 524"/>
                <a:gd name="T46" fmla="*/ 117 w 350"/>
                <a:gd name="T47" fmla="*/ 439 h 524"/>
                <a:gd name="T48" fmla="*/ 115 w 350"/>
                <a:gd name="T49" fmla="*/ 436 h 524"/>
                <a:gd name="T50" fmla="*/ 109 w 350"/>
                <a:gd name="T51" fmla="*/ 429 h 524"/>
                <a:gd name="T52" fmla="*/ 107 w 350"/>
                <a:gd name="T53" fmla="*/ 427 h 524"/>
                <a:gd name="T54" fmla="*/ 100 w 350"/>
                <a:gd name="T55" fmla="*/ 418 h 524"/>
                <a:gd name="T56" fmla="*/ 99 w 350"/>
                <a:gd name="T57" fmla="*/ 417 h 524"/>
                <a:gd name="T58" fmla="*/ 70 w 350"/>
                <a:gd name="T59" fmla="*/ 375 h 524"/>
                <a:gd name="T60" fmla="*/ 70 w 350"/>
                <a:gd name="T61" fmla="*/ 375 h 524"/>
                <a:gd name="T62" fmla="*/ 64 w 350"/>
                <a:gd name="T63" fmla="*/ 364 h 524"/>
                <a:gd name="T64" fmla="*/ 63 w 350"/>
                <a:gd name="T65" fmla="*/ 363 h 524"/>
                <a:gd name="T66" fmla="*/ 57 w 350"/>
                <a:gd name="T67" fmla="*/ 353 h 524"/>
                <a:gd name="T68" fmla="*/ 56 w 350"/>
                <a:gd name="T69" fmla="*/ 351 h 524"/>
                <a:gd name="T70" fmla="*/ 52 w 350"/>
                <a:gd name="T71" fmla="*/ 342 h 524"/>
                <a:gd name="T72" fmla="*/ 50 w 350"/>
                <a:gd name="T73" fmla="*/ 340 h 524"/>
                <a:gd name="T74" fmla="*/ 46 w 350"/>
                <a:gd name="T75" fmla="*/ 331 h 524"/>
                <a:gd name="T76" fmla="*/ 45 w 350"/>
                <a:gd name="T77" fmla="*/ 328 h 524"/>
                <a:gd name="T78" fmla="*/ 40 w 350"/>
                <a:gd name="T79" fmla="*/ 319 h 524"/>
                <a:gd name="T80" fmla="*/ 39 w 350"/>
                <a:gd name="T81" fmla="*/ 317 h 524"/>
                <a:gd name="T82" fmla="*/ 35 w 350"/>
                <a:gd name="T83" fmla="*/ 308 h 524"/>
                <a:gd name="T84" fmla="*/ 34 w 350"/>
                <a:gd name="T85" fmla="*/ 305 h 524"/>
                <a:gd name="T86" fmla="*/ 30 w 350"/>
                <a:gd name="T87" fmla="*/ 296 h 524"/>
                <a:gd name="T88" fmla="*/ 29 w 350"/>
                <a:gd name="T89" fmla="*/ 293 h 524"/>
                <a:gd name="T90" fmla="*/ 26 w 350"/>
                <a:gd name="T91" fmla="*/ 284 h 524"/>
                <a:gd name="T92" fmla="*/ 25 w 350"/>
                <a:gd name="T93" fmla="*/ 282 h 524"/>
                <a:gd name="T94" fmla="*/ 21 w 350"/>
                <a:gd name="T95" fmla="*/ 271 h 524"/>
                <a:gd name="T96" fmla="*/ 21 w 350"/>
                <a:gd name="T97" fmla="*/ 270 h 524"/>
                <a:gd name="T98" fmla="*/ 17 w 350"/>
                <a:gd name="T99" fmla="*/ 259 h 524"/>
                <a:gd name="T100" fmla="*/ 17 w 350"/>
                <a:gd name="T101" fmla="*/ 258 h 524"/>
                <a:gd name="T102" fmla="*/ 0 w 350"/>
                <a:gd name="T103" fmla="*/ 182 h 524"/>
                <a:gd name="T104" fmla="*/ 0 w 350"/>
                <a:gd name="T105" fmla="*/ 182 h 524"/>
                <a:gd name="T106" fmla="*/ 110 w 350"/>
                <a:gd name="T107" fmla="*/ 79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24">
                  <a:moveTo>
                    <a:pt x="110" y="79"/>
                  </a:moveTo>
                  <a:cubicBezTo>
                    <a:pt x="180" y="29"/>
                    <a:pt x="263" y="0"/>
                    <a:pt x="350" y="35"/>
                  </a:cubicBezTo>
                  <a:cubicBezTo>
                    <a:pt x="284" y="157"/>
                    <a:pt x="234" y="291"/>
                    <a:pt x="217" y="424"/>
                  </a:cubicBezTo>
                  <a:cubicBezTo>
                    <a:pt x="213" y="457"/>
                    <a:pt x="211" y="491"/>
                    <a:pt x="211" y="524"/>
                  </a:cubicBezTo>
                  <a:lnTo>
                    <a:pt x="210" y="523"/>
                  </a:lnTo>
                  <a:cubicBezTo>
                    <a:pt x="207" y="521"/>
                    <a:pt x="204" y="519"/>
                    <a:pt x="201" y="517"/>
                  </a:cubicBezTo>
                  <a:lnTo>
                    <a:pt x="199" y="515"/>
                  </a:lnTo>
                  <a:cubicBezTo>
                    <a:pt x="196" y="513"/>
                    <a:pt x="193" y="511"/>
                    <a:pt x="191" y="509"/>
                  </a:cubicBezTo>
                  <a:lnTo>
                    <a:pt x="188" y="507"/>
                  </a:lnTo>
                  <a:cubicBezTo>
                    <a:pt x="186" y="505"/>
                    <a:pt x="183" y="503"/>
                    <a:pt x="181" y="501"/>
                  </a:cubicBezTo>
                  <a:lnTo>
                    <a:pt x="178" y="499"/>
                  </a:lnTo>
                  <a:cubicBezTo>
                    <a:pt x="176" y="497"/>
                    <a:pt x="173" y="495"/>
                    <a:pt x="171" y="493"/>
                  </a:cubicBezTo>
                  <a:lnTo>
                    <a:pt x="168" y="490"/>
                  </a:lnTo>
                  <a:cubicBezTo>
                    <a:pt x="166" y="488"/>
                    <a:pt x="164" y="486"/>
                    <a:pt x="162" y="485"/>
                  </a:cubicBezTo>
                  <a:lnTo>
                    <a:pt x="159" y="482"/>
                  </a:lnTo>
                  <a:cubicBezTo>
                    <a:pt x="157" y="480"/>
                    <a:pt x="154" y="478"/>
                    <a:pt x="152" y="476"/>
                  </a:cubicBezTo>
                  <a:lnTo>
                    <a:pt x="149" y="473"/>
                  </a:lnTo>
                  <a:cubicBezTo>
                    <a:pt x="147" y="471"/>
                    <a:pt x="145" y="469"/>
                    <a:pt x="143" y="467"/>
                  </a:cubicBezTo>
                  <a:lnTo>
                    <a:pt x="140" y="464"/>
                  </a:lnTo>
                  <a:cubicBezTo>
                    <a:pt x="138" y="462"/>
                    <a:pt x="136" y="460"/>
                    <a:pt x="134" y="458"/>
                  </a:cubicBezTo>
                  <a:lnTo>
                    <a:pt x="132" y="455"/>
                  </a:lnTo>
                  <a:cubicBezTo>
                    <a:pt x="130" y="453"/>
                    <a:pt x="128" y="451"/>
                    <a:pt x="126" y="449"/>
                  </a:cubicBezTo>
                  <a:lnTo>
                    <a:pt x="123" y="446"/>
                  </a:lnTo>
                  <a:cubicBezTo>
                    <a:pt x="121" y="444"/>
                    <a:pt x="119" y="441"/>
                    <a:pt x="117" y="439"/>
                  </a:cubicBezTo>
                  <a:lnTo>
                    <a:pt x="115" y="436"/>
                  </a:lnTo>
                  <a:cubicBezTo>
                    <a:pt x="113" y="434"/>
                    <a:pt x="111" y="431"/>
                    <a:pt x="109" y="429"/>
                  </a:cubicBezTo>
                  <a:lnTo>
                    <a:pt x="107" y="427"/>
                  </a:lnTo>
                  <a:cubicBezTo>
                    <a:pt x="105" y="424"/>
                    <a:pt x="102" y="421"/>
                    <a:pt x="100" y="418"/>
                  </a:cubicBezTo>
                  <a:lnTo>
                    <a:pt x="99" y="417"/>
                  </a:lnTo>
                  <a:cubicBezTo>
                    <a:pt x="89" y="403"/>
                    <a:pt x="79" y="389"/>
                    <a:pt x="70" y="375"/>
                  </a:cubicBezTo>
                  <a:lnTo>
                    <a:pt x="70" y="375"/>
                  </a:lnTo>
                  <a:cubicBezTo>
                    <a:pt x="68" y="371"/>
                    <a:pt x="66" y="368"/>
                    <a:pt x="64" y="364"/>
                  </a:cubicBezTo>
                  <a:lnTo>
                    <a:pt x="63" y="363"/>
                  </a:lnTo>
                  <a:cubicBezTo>
                    <a:pt x="61" y="360"/>
                    <a:pt x="59" y="356"/>
                    <a:pt x="57" y="353"/>
                  </a:cubicBezTo>
                  <a:lnTo>
                    <a:pt x="56" y="351"/>
                  </a:lnTo>
                  <a:cubicBezTo>
                    <a:pt x="55" y="348"/>
                    <a:pt x="53" y="345"/>
                    <a:pt x="52" y="342"/>
                  </a:cubicBezTo>
                  <a:lnTo>
                    <a:pt x="50" y="340"/>
                  </a:lnTo>
                  <a:cubicBezTo>
                    <a:pt x="49" y="337"/>
                    <a:pt x="47" y="334"/>
                    <a:pt x="46" y="331"/>
                  </a:cubicBezTo>
                  <a:lnTo>
                    <a:pt x="45" y="328"/>
                  </a:lnTo>
                  <a:cubicBezTo>
                    <a:pt x="43" y="325"/>
                    <a:pt x="42" y="322"/>
                    <a:pt x="40" y="319"/>
                  </a:cubicBezTo>
                  <a:lnTo>
                    <a:pt x="39" y="317"/>
                  </a:lnTo>
                  <a:cubicBezTo>
                    <a:pt x="38" y="314"/>
                    <a:pt x="37" y="311"/>
                    <a:pt x="35" y="308"/>
                  </a:cubicBezTo>
                  <a:lnTo>
                    <a:pt x="34" y="305"/>
                  </a:lnTo>
                  <a:cubicBezTo>
                    <a:pt x="33" y="302"/>
                    <a:pt x="32" y="299"/>
                    <a:pt x="30" y="296"/>
                  </a:cubicBezTo>
                  <a:lnTo>
                    <a:pt x="29" y="293"/>
                  </a:lnTo>
                  <a:cubicBezTo>
                    <a:pt x="28" y="290"/>
                    <a:pt x="27" y="287"/>
                    <a:pt x="26" y="284"/>
                  </a:cubicBezTo>
                  <a:lnTo>
                    <a:pt x="25" y="282"/>
                  </a:lnTo>
                  <a:cubicBezTo>
                    <a:pt x="24" y="278"/>
                    <a:pt x="23" y="275"/>
                    <a:pt x="21" y="271"/>
                  </a:cubicBezTo>
                  <a:lnTo>
                    <a:pt x="21" y="270"/>
                  </a:lnTo>
                  <a:cubicBezTo>
                    <a:pt x="20" y="266"/>
                    <a:pt x="18" y="262"/>
                    <a:pt x="17" y="259"/>
                  </a:cubicBezTo>
                  <a:lnTo>
                    <a:pt x="17" y="258"/>
                  </a:lnTo>
                  <a:cubicBezTo>
                    <a:pt x="9" y="233"/>
                    <a:pt x="4" y="208"/>
                    <a:pt x="0" y="182"/>
                  </a:cubicBezTo>
                  <a:lnTo>
                    <a:pt x="0" y="182"/>
                  </a:lnTo>
                  <a:cubicBezTo>
                    <a:pt x="31" y="147"/>
                    <a:pt x="68" y="109"/>
                    <a:pt x="110" y="79"/>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Freeform 1040"/>
            <p:cNvSpPr>
              <a:spLocks/>
            </p:cNvSpPr>
            <p:nvPr/>
          </p:nvSpPr>
          <p:spPr bwMode="auto">
            <a:xfrm>
              <a:off x="8140701" y="4878388"/>
              <a:ext cx="284163" cy="338138"/>
            </a:xfrm>
            <a:custGeom>
              <a:avLst/>
              <a:gdLst>
                <a:gd name="T0" fmla="*/ 369 w 552"/>
                <a:gd name="T1" fmla="*/ 608 h 658"/>
                <a:gd name="T2" fmla="*/ 368 w 552"/>
                <a:gd name="T3" fmla="*/ 608 h 658"/>
                <a:gd name="T4" fmla="*/ 358 w 552"/>
                <a:gd name="T5" fmla="*/ 614 h 658"/>
                <a:gd name="T6" fmla="*/ 358 w 552"/>
                <a:gd name="T7" fmla="*/ 614 h 658"/>
                <a:gd name="T8" fmla="*/ 347 w 552"/>
                <a:gd name="T9" fmla="*/ 620 h 658"/>
                <a:gd name="T10" fmla="*/ 347 w 552"/>
                <a:gd name="T11" fmla="*/ 620 h 658"/>
                <a:gd name="T12" fmla="*/ 337 w 552"/>
                <a:gd name="T13" fmla="*/ 626 h 658"/>
                <a:gd name="T14" fmla="*/ 336 w 552"/>
                <a:gd name="T15" fmla="*/ 626 h 658"/>
                <a:gd name="T16" fmla="*/ 326 w 552"/>
                <a:gd name="T17" fmla="*/ 631 h 658"/>
                <a:gd name="T18" fmla="*/ 326 w 552"/>
                <a:gd name="T19" fmla="*/ 631 h 658"/>
                <a:gd name="T20" fmla="*/ 257 w 552"/>
                <a:gd name="T21" fmla="*/ 658 h 658"/>
                <a:gd name="T22" fmla="*/ 252 w 552"/>
                <a:gd name="T23" fmla="*/ 636 h 658"/>
                <a:gd name="T24" fmla="*/ 0 w 552"/>
                <a:gd name="T25" fmla="*/ 89 h 658"/>
                <a:gd name="T26" fmla="*/ 54 w 552"/>
                <a:gd name="T27" fmla="*/ 0 h 658"/>
                <a:gd name="T28" fmla="*/ 58 w 552"/>
                <a:gd name="T29" fmla="*/ 1 h 658"/>
                <a:gd name="T30" fmla="*/ 552 w 552"/>
                <a:gd name="T31" fmla="*/ 414 h 658"/>
                <a:gd name="T32" fmla="*/ 527 w 552"/>
                <a:gd name="T33" fmla="*/ 457 h 658"/>
                <a:gd name="T34" fmla="*/ 527 w 552"/>
                <a:gd name="T35" fmla="*/ 457 h 658"/>
                <a:gd name="T36" fmla="*/ 520 w 552"/>
                <a:gd name="T37" fmla="*/ 467 h 658"/>
                <a:gd name="T38" fmla="*/ 520 w 552"/>
                <a:gd name="T39" fmla="*/ 467 h 658"/>
                <a:gd name="T40" fmla="*/ 512 w 552"/>
                <a:gd name="T41" fmla="*/ 477 h 658"/>
                <a:gd name="T42" fmla="*/ 512 w 552"/>
                <a:gd name="T43" fmla="*/ 477 h 658"/>
                <a:gd name="T44" fmla="*/ 505 w 552"/>
                <a:gd name="T45" fmla="*/ 487 h 658"/>
                <a:gd name="T46" fmla="*/ 505 w 552"/>
                <a:gd name="T47" fmla="*/ 487 h 658"/>
                <a:gd name="T48" fmla="*/ 497 w 552"/>
                <a:gd name="T49" fmla="*/ 497 h 658"/>
                <a:gd name="T50" fmla="*/ 497 w 552"/>
                <a:gd name="T51" fmla="*/ 497 h 658"/>
                <a:gd name="T52" fmla="*/ 489 w 552"/>
                <a:gd name="T53" fmla="*/ 506 h 658"/>
                <a:gd name="T54" fmla="*/ 489 w 552"/>
                <a:gd name="T55" fmla="*/ 506 h 658"/>
                <a:gd name="T56" fmla="*/ 481 w 552"/>
                <a:gd name="T57" fmla="*/ 515 h 658"/>
                <a:gd name="T58" fmla="*/ 481 w 552"/>
                <a:gd name="T59" fmla="*/ 516 h 658"/>
                <a:gd name="T60" fmla="*/ 473 w 552"/>
                <a:gd name="T61" fmla="*/ 524 h 658"/>
                <a:gd name="T62" fmla="*/ 473 w 552"/>
                <a:gd name="T63" fmla="*/ 524 h 658"/>
                <a:gd name="T64" fmla="*/ 464 w 552"/>
                <a:gd name="T65" fmla="*/ 533 h 658"/>
                <a:gd name="T66" fmla="*/ 464 w 552"/>
                <a:gd name="T67" fmla="*/ 533 h 658"/>
                <a:gd name="T68" fmla="*/ 456 w 552"/>
                <a:gd name="T69" fmla="*/ 542 h 658"/>
                <a:gd name="T70" fmla="*/ 455 w 552"/>
                <a:gd name="T71" fmla="*/ 542 h 658"/>
                <a:gd name="T72" fmla="*/ 447 w 552"/>
                <a:gd name="T73" fmla="*/ 550 h 658"/>
                <a:gd name="T74" fmla="*/ 446 w 552"/>
                <a:gd name="T75" fmla="*/ 550 h 658"/>
                <a:gd name="T76" fmla="*/ 437 w 552"/>
                <a:gd name="T77" fmla="*/ 558 h 658"/>
                <a:gd name="T78" fmla="*/ 437 w 552"/>
                <a:gd name="T79" fmla="*/ 558 h 658"/>
                <a:gd name="T80" fmla="*/ 428 w 552"/>
                <a:gd name="T81" fmla="*/ 566 h 658"/>
                <a:gd name="T82" fmla="*/ 428 w 552"/>
                <a:gd name="T83" fmla="*/ 566 h 658"/>
                <a:gd name="T84" fmla="*/ 419 w 552"/>
                <a:gd name="T85" fmla="*/ 573 h 658"/>
                <a:gd name="T86" fmla="*/ 418 w 552"/>
                <a:gd name="T87" fmla="*/ 574 h 658"/>
                <a:gd name="T88" fmla="*/ 409 w 552"/>
                <a:gd name="T89" fmla="*/ 581 h 658"/>
                <a:gd name="T90" fmla="*/ 409 w 552"/>
                <a:gd name="T91" fmla="*/ 581 h 658"/>
                <a:gd name="T92" fmla="*/ 399 w 552"/>
                <a:gd name="T93" fmla="*/ 588 h 658"/>
                <a:gd name="T94" fmla="*/ 399 w 552"/>
                <a:gd name="T95" fmla="*/ 588 h 658"/>
                <a:gd name="T96" fmla="*/ 389 w 552"/>
                <a:gd name="T97" fmla="*/ 595 h 658"/>
                <a:gd name="T98" fmla="*/ 389 w 552"/>
                <a:gd name="T99" fmla="*/ 595 h 658"/>
                <a:gd name="T100" fmla="*/ 379 w 552"/>
                <a:gd name="T101" fmla="*/ 602 h 658"/>
                <a:gd name="T102" fmla="*/ 379 w 552"/>
                <a:gd name="T103" fmla="*/ 602 h 658"/>
                <a:gd name="T104" fmla="*/ 369 w 552"/>
                <a:gd name="T105" fmla="*/ 60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2" h="658">
                  <a:moveTo>
                    <a:pt x="369" y="608"/>
                  </a:moveTo>
                  <a:lnTo>
                    <a:pt x="368" y="608"/>
                  </a:lnTo>
                  <a:cubicBezTo>
                    <a:pt x="365" y="610"/>
                    <a:pt x="361" y="612"/>
                    <a:pt x="358" y="614"/>
                  </a:cubicBezTo>
                  <a:lnTo>
                    <a:pt x="358" y="614"/>
                  </a:lnTo>
                  <a:cubicBezTo>
                    <a:pt x="354" y="616"/>
                    <a:pt x="351" y="618"/>
                    <a:pt x="347" y="620"/>
                  </a:cubicBezTo>
                  <a:lnTo>
                    <a:pt x="347" y="620"/>
                  </a:lnTo>
                  <a:cubicBezTo>
                    <a:pt x="344" y="622"/>
                    <a:pt x="340" y="624"/>
                    <a:pt x="337" y="626"/>
                  </a:cubicBezTo>
                  <a:lnTo>
                    <a:pt x="336" y="626"/>
                  </a:lnTo>
                  <a:cubicBezTo>
                    <a:pt x="333" y="628"/>
                    <a:pt x="329" y="629"/>
                    <a:pt x="326" y="631"/>
                  </a:cubicBezTo>
                  <a:lnTo>
                    <a:pt x="326" y="631"/>
                  </a:lnTo>
                  <a:cubicBezTo>
                    <a:pt x="304" y="642"/>
                    <a:pt x="281" y="651"/>
                    <a:pt x="257" y="658"/>
                  </a:cubicBezTo>
                  <a:cubicBezTo>
                    <a:pt x="256" y="651"/>
                    <a:pt x="254" y="643"/>
                    <a:pt x="252" y="636"/>
                  </a:cubicBezTo>
                  <a:cubicBezTo>
                    <a:pt x="207" y="442"/>
                    <a:pt x="143" y="170"/>
                    <a:pt x="0" y="89"/>
                  </a:cubicBezTo>
                  <a:cubicBezTo>
                    <a:pt x="17" y="58"/>
                    <a:pt x="36" y="29"/>
                    <a:pt x="54" y="0"/>
                  </a:cubicBezTo>
                  <a:lnTo>
                    <a:pt x="58" y="1"/>
                  </a:lnTo>
                  <a:cubicBezTo>
                    <a:pt x="258" y="91"/>
                    <a:pt x="456" y="229"/>
                    <a:pt x="552" y="414"/>
                  </a:cubicBezTo>
                  <a:cubicBezTo>
                    <a:pt x="544" y="429"/>
                    <a:pt x="536" y="443"/>
                    <a:pt x="527" y="457"/>
                  </a:cubicBezTo>
                  <a:lnTo>
                    <a:pt x="527" y="457"/>
                  </a:lnTo>
                  <a:cubicBezTo>
                    <a:pt x="524" y="461"/>
                    <a:pt x="522" y="464"/>
                    <a:pt x="520" y="467"/>
                  </a:cubicBezTo>
                  <a:lnTo>
                    <a:pt x="520" y="467"/>
                  </a:lnTo>
                  <a:cubicBezTo>
                    <a:pt x="517" y="471"/>
                    <a:pt x="515" y="474"/>
                    <a:pt x="512" y="477"/>
                  </a:cubicBezTo>
                  <a:lnTo>
                    <a:pt x="512" y="477"/>
                  </a:lnTo>
                  <a:cubicBezTo>
                    <a:pt x="510" y="481"/>
                    <a:pt x="507" y="484"/>
                    <a:pt x="505" y="487"/>
                  </a:cubicBezTo>
                  <a:lnTo>
                    <a:pt x="505" y="487"/>
                  </a:lnTo>
                  <a:cubicBezTo>
                    <a:pt x="502" y="490"/>
                    <a:pt x="500" y="494"/>
                    <a:pt x="497" y="497"/>
                  </a:cubicBezTo>
                  <a:lnTo>
                    <a:pt x="497" y="497"/>
                  </a:lnTo>
                  <a:cubicBezTo>
                    <a:pt x="495" y="500"/>
                    <a:pt x="492" y="503"/>
                    <a:pt x="489" y="506"/>
                  </a:cubicBezTo>
                  <a:lnTo>
                    <a:pt x="489" y="506"/>
                  </a:lnTo>
                  <a:cubicBezTo>
                    <a:pt x="487" y="509"/>
                    <a:pt x="484" y="512"/>
                    <a:pt x="481" y="515"/>
                  </a:cubicBezTo>
                  <a:lnTo>
                    <a:pt x="481" y="516"/>
                  </a:lnTo>
                  <a:cubicBezTo>
                    <a:pt x="478" y="518"/>
                    <a:pt x="476" y="521"/>
                    <a:pt x="473" y="524"/>
                  </a:cubicBezTo>
                  <a:lnTo>
                    <a:pt x="473" y="524"/>
                  </a:lnTo>
                  <a:cubicBezTo>
                    <a:pt x="470" y="527"/>
                    <a:pt x="467" y="530"/>
                    <a:pt x="464" y="533"/>
                  </a:cubicBezTo>
                  <a:lnTo>
                    <a:pt x="464" y="533"/>
                  </a:lnTo>
                  <a:cubicBezTo>
                    <a:pt x="461" y="536"/>
                    <a:pt x="458" y="539"/>
                    <a:pt x="456" y="542"/>
                  </a:cubicBezTo>
                  <a:lnTo>
                    <a:pt x="455" y="542"/>
                  </a:lnTo>
                  <a:cubicBezTo>
                    <a:pt x="452" y="544"/>
                    <a:pt x="450" y="547"/>
                    <a:pt x="447" y="550"/>
                  </a:cubicBezTo>
                  <a:lnTo>
                    <a:pt x="446" y="550"/>
                  </a:lnTo>
                  <a:cubicBezTo>
                    <a:pt x="443" y="553"/>
                    <a:pt x="440" y="555"/>
                    <a:pt x="437" y="558"/>
                  </a:cubicBezTo>
                  <a:lnTo>
                    <a:pt x="437" y="558"/>
                  </a:lnTo>
                  <a:cubicBezTo>
                    <a:pt x="434" y="561"/>
                    <a:pt x="431" y="563"/>
                    <a:pt x="428" y="566"/>
                  </a:cubicBezTo>
                  <a:lnTo>
                    <a:pt x="428" y="566"/>
                  </a:lnTo>
                  <a:cubicBezTo>
                    <a:pt x="425" y="569"/>
                    <a:pt x="422" y="571"/>
                    <a:pt x="419" y="573"/>
                  </a:cubicBezTo>
                  <a:lnTo>
                    <a:pt x="418" y="574"/>
                  </a:lnTo>
                  <a:cubicBezTo>
                    <a:pt x="415" y="576"/>
                    <a:pt x="412" y="578"/>
                    <a:pt x="409" y="581"/>
                  </a:cubicBezTo>
                  <a:lnTo>
                    <a:pt x="409" y="581"/>
                  </a:lnTo>
                  <a:cubicBezTo>
                    <a:pt x="405" y="583"/>
                    <a:pt x="402" y="586"/>
                    <a:pt x="399" y="588"/>
                  </a:cubicBezTo>
                  <a:lnTo>
                    <a:pt x="399" y="588"/>
                  </a:lnTo>
                  <a:cubicBezTo>
                    <a:pt x="396" y="590"/>
                    <a:pt x="392" y="593"/>
                    <a:pt x="389" y="595"/>
                  </a:cubicBezTo>
                  <a:lnTo>
                    <a:pt x="389" y="595"/>
                  </a:lnTo>
                  <a:cubicBezTo>
                    <a:pt x="386" y="597"/>
                    <a:pt x="382" y="599"/>
                    <a:pt x="379" y="602"/>
                  </a:cubicBezTo>
                  <a:lnTo>
                    <a:pt x="379" y="602"/>
                  </a:lnTo>
                  <a:cubicBezTo>
                    <a:pt x="375" y="604"/>
                    <a:pt x="372" y="606"/>
                    <a:pt x="369" y="608"/>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Freeform 1041"/>
            <p:cNvSpPr>
              <a:spLocks/>
            </p:cNvSpPr>
            <p:nvPr/>
          </p:nvSpPr>
          <p:spPr bwMode="auto">
            <a:xfrm>
              <a:off x="8064501" y="4937125"/>
              <a:ext cx="195263" cy="290513"/>
            </a:xfrm>
            <a:custGeom>
              <a:avLst/>
              <a:gdLst>
                <a:gd name="T0" fmla="*/ 130 w 380"/>
                <a:gd name="T1" fmla="*/ 549 h 566"/>
                <a:gd name="T2" fmla="*/ 122 w 380"/>
                <a:gd name="T3" fmla="*/ 547 h 566"/>
                <a:gd name="T4" fmla="*/ 118 w 380"/>
                <a:gd name="T5" fmla="*/ 546 h 566"/>
                <a:gd name="T6" fmla="*/ 110 w 380"/>
                <a:gd name="T7" fmla="*/ 544 h 566"/>
                <a:gd name="T8" fmla="*/ 107 w 380"/>
                <a:gd name="T9" fmla="*/ 543 h 566"/>
                <a:gd name="T10" fmla="*/ 96 w 380"/>
                <a:gd name="T11" fmla="*/ 539 h 566"/>
                <a:gd name="T12" fmla="*/ 92 w 380"/>
                <a:gd name="T13" fmla="*/ 538 h 566"/>
                <a:gd name="T14" fmla="*/ 86 w 380"/>
                <a:gd name="T15" fmla="*/ 536 h 566"/>
                <a:gd name="T16" fmla="*/ 81 w 380"/>
                <a:gd name="T17" fmla="*/ 534 h 566"/>
                <a:gd name="T18" fmla="*/ 75 w 380"/>
                <a:gd name="T19" fmla="*/ 532 h 566"/>
                <a:gd name="T20" fmla="*/ 70 w 380"/>
                <a:gd name="T21" fmla="*/ 530 h 566"/>
                <a:gd name="T22" fmla="*/ 63 w 380"/>
                <a:gd name="T23" fmla="*/ 527 h 566"/>
                <a:gd name="T24" fmla="*/ 55 w 380"/>
                <a:gd name="T25" fmla="*/ 523 h 566"/>
                <a:gd name="T26" fmla="*/ 51 w 380"/>
                <a:gd name="T27" fmla="*/ 521 h 566"/>
                <a:gd name="T28" fmla="*/ 45 w 380"/>
                <a:gd name="T29" fmla="*/ 519 h 566"/>
                <a:gd name="T30" fmla="*/ 42 w 380"/>
                <a:gd name="T31" fmla="*/ 517 h 566"/>
                <a:gd name="T32" fmla="*/ 35 w 380"/>
                <a:gd name="T33" fmla="*/ 514 h 566"/>
                <a:gd name="T34" fmla="*/ 35 w 380"/>
                <a:gd name="T35" fmla="*/ 514 h 566"/>
                <a:gd name="T36" fmla="*/ 19 w 380"/>
                <a:gd name="T37" fmla="*/ 505 h 566"/>
                <a:gd name="T38" fmla="*/ 18 w 380"/>
                <a:gd name="T39" fmla="*/ 505 h 566"/>
                <a:gd name="T40" fmla="*/ 10 w 380"/>
                <a:gd name="T41" fmla="*/ 501 h 566"/>
                <a:gd name="T42" fmla="*/ 9 w 380"/>
                <a:gd name="T43" fmla="*/ 500 h 566"/>
                <a:gd name="T44" fmla="*/ 1 w 380"/>
                <a:gd name="T45" fmla="*/ 496 h 566"/>
                <a:gd name="T46" fmla="*/ 6 w 380"/>
                <a:gd name="T47" fmla="*/ 381 h 566"/>
                <a:gd name="T48" fmla="*/ 136 w 380"/>
                <a:gd name="T49" fmla="*/ 0 h 566"/>
                <a:gd name="T50" fmla="*/ 374 w 380"/>
                <a:gd name="T51" fmla="*/ 528 h 566"/>
                <a:gd name="T52" fmla="*/ 380 w 380"/>
                <a:gd name="T53" fmla="*/ 552 h 566"/>
                <a:gd name="T54" fmla="*/ 379 w 380"/>
                <a:gd name="T55" fmla="*/ 552 h 566"/>
                <a:gd name="T56" fmla="*/ 367 w 380"/>
                <a:gd name="T57" fmla="*/ 555 h 566"/>
                <a:gd name="T58" fmla="*/ 362 w 380"/>
                <a:gd name="T59" fmla="*/ 556 h 566"/>
                <a:gd name="T60" fmla="*/ 354 w 380"/>
                <a:gd name="T61" fmla="*/ 557 h 566"/>
                <a:gd name="T62" fmla="*/ 348 w 380"/>
                <a:gd name="T63" fmla="*/ 558 h 566"/>
                <a:gd name="T64" fmla="*/ 340 w 380"/>
                <a:gd name="T65" fmla="*/ 560 h 566"/>
                <a:gd name="T66" fmla="*/ 335 w 380"/>
                <a:gd name="T67" fmla="*/ 561 h 566"/>
                <a:gd name="T68" fmla="*/ 326 w 380"/>
                <a:gd name="T69" fmla="*/ 562 h 566"/>
                <a:gd name="T70" fmla="*/ 321 w 380"/>
                <a:gd name="T71" fmla="*/ 563 h 566"/>
                <a:gd name="T72" fmla="*/ 311 w 380"/>
                <a:gd name="T73" fmla="*/ 564 h 566"/>
                <a:gd name="T74" fmla="*/ 308 w 380"/>
                <a:gd name="T75" fmla="*/ 564 h 566"/>
                <a:gd name="T76" fmla="*/ 294 w 380"/>
                <a:gd name="T77" fmla="*/ 565 h 566"/>
                <a:gd name="T78" fmla="*/ 290 w 380"/>
                <a:gd name="T79" fmla="*/ 565 h 566"/>
                <a:gd name="T80" fmla="*/ 281 w 380"/>
                <a:gd name="T81" fmla="*/ 566 h 566"/>
                <a:gd name="T82" fmla="*/ 276 w 380"/>
                <a:gd name="T83" fmla="*/ 566 h 566"/>
                <a:gd name="T84" fmla="*/ 267 w 380"/>
                <a:gd name="T85" fmla="*/ 566 h 566"/>
                <a:gd name="T86" fmla="*/ 262 w 380"/>
                <a:gd name="T87" fmla="*/ 566 h 566"/>
                <a:gd name="T88" fmla="*/ 253 w 380"/>
                <a:gd name="T89" fmla="*/ 566 h 566"/>
                <a:gd name="T90" fmla="*/ 248 w 380"/>
                <a:gd name="T91" fmla="*/ 566 h 566"/>
                <a:gd name="T92" fmla="*/ 238 w 380"/>
                <a:gd name="T93" fmla="*/ 566 h 566"/>
                <a:gd name="T94" fmla="*/ 234 w 380"/>
                <a:gd name="T95" fmla="*/ 566 h 566"/>
                <a:gd name="T96" fmla="*/ 220 w 380"/>
                <a:gd name="T97" fmla="*/ 565 h 566"/>
                <a:gd name="T98" fmla="*/ 217 w 380"/>
                <a:gd name="T99" fmla="*/ 565 h 566"/>
                <a:gd name="T100" fmla="*/ 206 w 380"/>
                <a:gd name="T101" fmla="*/ 564 h 566"/>
                <a:gd name="T102" fmla="*/ 201 w 380"/>
                <a:gd name="T103" fmla="*/ 563 h 566"/>
                <a:gd name="T104" fmla="*/ 192 w 380"/>
                <a:gd name="T105" fmla="*/ 562 h 566"/>
                <a:gd name="T106" fmla="*/ 187 w 380"/>
                <a:gd name="T107" fmla="*/ 561 h 566"/>
                <a:gd name="T108" fmla="*/ 178 w 380"/>
                <a:gd name="T109" fmla="*/ 560 h 566"/>
                <a:gd name="T110" fmla="*/ 173 w 380"/>
                <a:gd name="T111" fmla="*/ 559 h 566"/>
                <a:gd name="T112" fmla="*/ 163 w 380"/>
                <a:gd name="T113" fmla="*/ 557 h 566"/>
                <a:gd name="T114" fmla="*/ 159 w 380"/>
                <a:gd name="T115" fmla="*/ 556 h 566"/>
                <a:gd name="T116" fmla="*/ 145 w 380"/>
                <a:gd name="T117" fmla="*/ 553 h 566"/>
                <a:gd name="T118" fmla="*/ 133 w 380"/>
                <a:gd name="T119" fmla="*/ 550 h 566"/>
                <a:gd name="T120" fmla="*/ 130 w 380"/>
                <a:gd name="T121" fmla="*/ 549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0" h="566">
                  <a:moveTo>
                    <a:pt x="130" y="549"/>
                  </a:moveTo>
                  <a:cubicBezTo>
                    <a:pt x="127" y="549"/>
                    <a:pt x="124" y="548"/>
                    <a:pt x="122" y="547"/>
                  </a:cubicBezTo>
                  <a:lnTo>
                    <a:pt x="118" y="546"/>
                  </a:lnTo>
                  <a:cubicBezTo>
                    <a:pt x="115" y="545"/>
                    <a:pt x="112" y="545"/>
                    <a:pt x="110" y="544"/>
                  </a:cubicBezTo>
                  <a:lnTo>
                    <a:pt x="107" y="543"/>
                  </a:lnTo>
                  <a:cubicBezTo>
                    <a:pt x="103" y="542"/>
                    <a:pt x="100" y="541"/>
                    <a:pt x="96" y="539"/>
                  </a:cubicBezTo>
                  <a:lnTo>
                    <a:pt x="92" y="538"/>
                  </a:lnTo>
                  <a:cubicBezTo>
                    <a:pt x="90" y="537"/>
                    <a:pt x="88" y="536"/>
                    <a:pt x="86" y="536"/>
                  </a:cubicBezTo>
                  <a:cubicBezTo>
                    <a:pt x="84" y="535"/>
                    <a:pt x="82" y="534"/>
                    <a:pt x="81" y="534"/>
                  </a:cubicBezTo>
                  <a:lnTo>
                    <a:pt x="75" y="532"/>
                  </a:lnTo>
                  <a:cubicBezTo>
                    <a:pt x="73" y="531"/>
                    <a:pt x="72" y="530"/>
                    <a:pt x="70" y="530"/>
                  </a:cubicBezTo>
                  <a:cubicBezTo>
                    <a:pt x="68" y="529"/>
                    <a:pt x="65" y="528"/>
                    <a:pt x="63" y="527"/>
                  </a:cubicBezTo>
                  <a:cubicBezTo>
                    <a:pt x="60" y="526"/>
                    <a:pt x="58" y="524"/>
                    <a:pt x="55" y="523"/>
                  </a:cubicBezTo>
                  <a:lnTo>
                    <a:pt x="51" y="521"/>
                  </a:lnTo>
                  <a:cubicBezTo>
                    <a:pt x="49" y="521"/>
                    <a:pt x="47" y="520"/>
                    <a:pt x="45" y="519"/>
                  </a:cubicBezTo>
                  <a:lnTo>
                    <a:pt x="42" y="517"/>
                  </a:lnTo>
                  <a:cubicBezTo>
                    <a:pt x="39" y="516"/>
                    <a:pt x="37" y="515"/>
                    <a:pt x="35" y="514"/>
                  </a:cubicBezTo>
                  <a:lnTo>
                    <a:pt x="35" y="514"/>
                  </a:lnTo>
                  <a:cubicBezTo>
                    <a:pt x="29" y="511"/>
                    <a:pt x="24" y="508"/>
                    <a:pt x="19" y="505"/>
                  </a:cubicBezTo>
                  <a:lnTo>
                    <a:pt x="18" y="505"/>
                  </a:lnTo>
                  <a:cubicBezTo>
                    <a:pt x="15" y="504"/>
                    <a:pt x="13" y="502"/>
                    <a:pt x="10" y="501"/>
                  </a:cubicBezTo>
                  <a:lnTo>
                    <a:pt x="9" y="500"/>
                  </a:lnTo>
                  <a:cubicBezTo>
                    <a:pt x="6" y="498"/>
                    <a:pt x="4" y="497"/>
                    <a:pt x="1" y="496"/>
                  </a:cubicBezTo>
                  <a:cubicBezTo>
                    <a:pt x="0" y="458"/>
                    <a:pt x="1" y="419"/>
                    <a:pt x="6" y="381"/>
                  </a:cubicBezTo>
                  <a:cubicBezTo>
                    <a:pt x="23" y="251"/>
                    <a:pt x="72" y="119"/>
                    <a:pt x="136" y="0"/>
                  </a:cubicBezTo>
                  <a:cubicBezTo>
                    <a:pt x="268" y="75"/>
                    <a:pt x="330" y="340"/>
                    <a:pt x="374" y="528"/>
                  </a:cubicBezTo>
                  <a:cubicBezTo>
                    <a:pt x="376" y="536"/>
                    <a:pt x="378" y="544"/>
                    <a:pt x="380" y="552"/>
                  </a:cubicBezTo>
                  <a:lnTo>
                    <a:pt x="379" y="552"/>
                  </a:lnTo>
                  <a:cubicBezTo>
                    <a:pt x="375" y="553"/>
                    <a:pt x="371" y="554"/>
                    <a:pt x="367" y="555"/>
                  </a:cubicBezTo>
                  <a:lnTo>
                    <a:pt x="362" y="556"/>
                  </a:lnTo>
                  <a:cubicBezTo>
                    <a:pt x="359" y="556"/>
                    <a:pt x="357" y="557"/>
                    <a:pt x="354" y="557"/>
                  </a:cubicBezTo>
                  <a:cubicBezTo>
                    <a:pt x="352" y="558"/>
                    <a:pt x="350" y="558"/>
                    <a:pt x="348" y="558"/>
                  </a:cubicBezTo>
                  <a:cubicBezTo>
                    <a:pt x="346" y="559"/>
                    <a:pt x="343" y="559"/>
                    <a:pt x="340" y="560"/>
                  </a:cubicBezTo>
                  <a:cubicBezTo>
                    <a:pt x="338" y="560"/>
                    <a:pt x="337" y="560"/>
                    <a:pt x="335" y="561"/>
                  </a:cubicBezTo>
                  <a:cubicBezTo>
                    <a:pt x="332" y="561"/>
                    <a:pt x="329" y="561"/>
                    <a:pt x="326" y="562"/>
                  </a:cubicBezTo>
                  <a:cubicBezTo>
                    <a:pt x="325" y="562"/>
                    <a:pt x="323" y="562"/>
                    <a:pt x="321" y="563"/>
                  </a:cubicBezTo>
                  <a:cubicBezTo>
                    <a:pt x="318" y="563"/>
                    <a:pt x="314" y="563"/>
                    <a:pt x="311" y="564"/>
                  </a:cubicBezTo>
                  <a:lnTo>
                    <a:pt x="308" y="564"/>
                  </a:lnTo>
                  <a:cubicBezTo>
                    <a:pt x="303" y="564"/>
                    <a:pt x="299" y="565"/>
                    <a:pt x="294" y="565"/>
                  </a:cubicBezTo>
                  <a:lnTo>
                    <a:pt x="290" y="565"/>
                  </a:lnTo>
                  <a:cubicBezTo>
                    <a:pt x="287" y="566"/>
                    <a:pt x="284" y="566"/>
                    <a:pt x="281" y="566"/>
                  </a:cubicBezTo>
                  <a:cubicBezTo>
                    <a:pt x="279" y="566"/>
                    <a:pt x="277" y="566"/>
                    <a:pt x="276" y="566"/>
                  </a:cubicBezTo>
                  <a:cubicBezTo>
                    <a:pt x="273" y="566"/>
                    <a:pt x="270" y="566"/>
                    <a:pt x="267" y="566"/>
                  </a:cubicBezTo>
                  <a:cubicBezTo>
                    <a:pt x="265" y="566"/>
                    <a:pt x="263" y="566"/>
                    <a:pt x="262" y="566"/>
                  </a:cubicBezTo>
                  <a:cubicBezTo>
                    <a:pt x="259" y="566"/>
                    <a:pt x="256" y="566"/>
                    <a:pt x="253" y="566"/>
                  </a:cubicBezTo>
                  <a:cubicBezTo>
                    <a:pt x="251" y="566"/>
                    <a:pt x="249" y="566"/>
                    <a:pt x="248" y="566"/>
                  </a:cubicBezTo>
                  <a:cubicBezTo>
                    <a:pt x="244" y="566"/>
                    <a:pt x="241" y="566"/>
                    <a:pt x="238" y="566"/>
                  </a:cubicBezTo>
                  <a:lnTo>
                    <a:pt x="234" y="566"/>
                  </a:lnTo>
                  <a:cubicBezTo>
                    <a:pt x="229" y="566"/>
                    <a:pt x="225" y="565"/>
                    <a:pt x="220" y="565"/>
                  </a:cubicBezTo>
                  <a:lnTo>
                    <a:pt x="217" y="565"/>
                  </a:lnTo>
                  <a:cubicBezTo>
                    <a:pt x="213" y="564"/>
                    <a:pt x="210" y="564"/>
                    <a:pt x="206" y="564"/>
                  </a:cubicBezTo>
                  <a:cubicBezTo>
                    <a:pt x="204" y="563"/>
                    <a:pt x="203" y="563"/>
                    <a:pt x="201" y="563"/>
                  </a:cubicBezTo>
                  <a:cubicBezTo>
                    <a:pt x="198" y="563"/>
                    <a:pt x="195" y="562"/>
                    <a:pt x="192" y="562"/>
                  </a:cubicBezTo>
                  <a:cubicBezTo>
                    <a:pt x="190" y="562"/>
                    <a:pt x="189" y="561"/>
                    <a:pt x="187" y="561"/>
                  </a:cubicBezTo>
                  <a:cubicBezTo>
                    <a:pt x="184" y="561"/>
                    <a:pt x="181" y="560"/>
                    <a:pt x="178" y="560"/>
                  </a:cubicBezTo>
                  <a:cubicBezTo>
                    <a:pt x="176" y="559"/>
                    <a:pt x="174" y="559"/>
                    <a:pt x="173" y="559"/>
                  </a:cubicBezTo>
                  <a:cubicBezTo>
                    <a:pt x="169" y="558"/>
                    <a:pt x="166" y="558"/>
                    <a:pt x="163" y="557"/>
                  </a:cubicBezTo>
                  <a:cubicBezTo>
                    <a:pt x="162" y="557"/>
                    <a:pt x="160" y="557"/>
                    <a:pt x="159" y="556"/>
                  </a:cubicBezTo>
                  <a:cubicBezTo>
                    <a:pt x="154" y="555"/>
                    <a:pt x="149" y="554"/>
                    <a:pt x="145" y="553"/>
                  </a:cubicBezTo>
                  <a:cubicBezTo>
                    <a:pt x="141" y="552"/>
                    <a:pt x="137" y="551"/>
                    <a:pt x="133" y="550"/>
                  </a:cubicBezTo>
                  <a:lnTo>
                    <a:pt x="130" y="549"/>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Freeform 1042"/>
            <p:cNvSpPr>
              <a:spLocks/>
            </p:cNvSpPr>
            <p:nvPr/>
          </p:nvSpPr>
          <p:spPr bwMode="auto">
            <a:xfrm>
              <a:off x="7994651" y="4724400"/>
              <a:ext cx="200025" cy="136525"/>
            </a:xfrm>
            <a:custGeom>
              <a:avLst/>
              <a:gdLst>
                <a:gd name="T0" fmla="*/ 155 w 390"/>
                <a:gd name="T1" fmla="*/ 37 h 265"/>
                <a:gd name="T2" fmla="*/ 156 w 390"/>
                <a:gd name="T3" fmla="*/ 36 h 265"/>
                <a:gd name="T4" fmla="*/ 188 w 390"/>
                <a:gd name="T5" fmla="*/ 20 h 265"/>
                <a:gd name="T6" fmla="*/ 189 w 390"/>
                <a:gd name="T7" fmla="*/ 20 h 265"/>
                <a:gd name="T8" fmla="*/ 222 w 390"/>
                <a:gd name="T9" fmla="*/ 6 h 265"/>
                <a:gd name="T10" fmla="*/ 223 w 390"/>
                <a:gd name="T11" fmla="*/ 6 h 265"/>
                <a:gd name="T12" fmla="*/ 240 w 390"/>
                <a:gd name="T13" fmla="*/ 0 h 265"/>
                <a:gd name="T14" fmla="*/ 390 w 390"/>
                <a:gd name="T15" fmla="*/ 182 h 265"/>
                <a:gd name="T16" fmla="*/ 356 w 390"/>
                <a:gd name="T17" fmla="*/ 227 h 265"/>
                <a:gd name="T18" fmla="*/ 329 w 390"/>
                <a:gd name="T19" fmla="*/ 265 h 265"/>
                <a:gd name="T20" fmla="*/ 0 w 390"/>
                <a:gd name="T21" fmla="*/ 166 h 265"/>
                <a:gd name="T22" fmla="*/ 0 w 390"/>
                <a:gd name="T23" fmla="*/ 166 h 265"/>
                <a:gd name="T24" fmla="*/ 12 w 390"/>
                <a:gd name="T25" fmla="*/ 152 h 265"/>
                <a:gd name="T26" fmla="*/ 13 w 390"/>
                <a:gd name="T27" fmla="*/ 151 h 265"/>
                <a:gd name="T28" fmla="*/ 37 w 390"/>
                <a:gd name="T29" fmla="*/ 125 h 265"/>
                <a:gd name="T30" fmla="*/ 38 w 390"/>
                <a:gd name="T31" fmla="*/ 124 h 265"/>
                <a:gd name="T32" fmla="*/ 64 w 390"/>
                <a:gd name="T33" fmla="*/ 99 h 265"/>
                <a:gd name="T34" fmla="*/ 65 w 390"/>
                <a:gd name="T35" fmla="*/ 99 h 265"/>
                <a:gd name="T36" fmla="*/ 93 w 390"/>
                <a:gd name="T37" fmla="*/ 76 h 265"/>
                <a:gd name="T38" fmla="*/ 94 w 390"/>
                <a:gd name="T39" fmla="*/ 75 h 265"/>
                <a:gd name="T40" fmla="*/ 123 w 390"/>
                <a:gd name="T41" fmla="*/ 55 h 265"/>
                <a:gd name="T42" fmla="*/ 124 w 390"/>
                <a:gd name="T43" fmla="*/ 55 h 265"/>
                <a:gd name="T44" fmla="*/ 155 w 390"/>
                <a:gd name="T45" fmla="*/ 3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265">
                  <a:moveTo>
                    <a:pt x="155" y="37"/>
                  </a:moveTo>
                  <a:lnTo>
                    <a:pt x="156" y="36"/>
                  </a:lnTo>
                  <a:cubicBezTo>
                    <a:pt x="166" y="30"/>
                    <a:pt x="177" y="25"/>
                    <a:pt x="188" y="20"/>
                  </a:cubicBezTo>
                  <a:lnTo>
                    <a:pt x="189" y="20"/>
                  </a:lnTo>
                  <a:cubicBezTo>
                    <a:pt x="200" y="15"/>
                    <a:pt x="211" y="10"/>
                    <a:pt x="222" y="6"/>
                  </a:cubicBezTo>
                  <a:lnTo>
                    <a:pt x="223" y="6"/>
                  </a:lnTo>
                  <a:cubicBezTo>
                    <a:pt x="229" y="4"/>
                    <a:pt x="234" y="2"/>
                    <a:pt x="240" y="0"/>
                  </a:cubicBezTo>
                  <a:cubicBezTo>
                    <a:pt x="245" y="59"/>
                    <a:pt x="279" y="124"/>
                    <a:pt x="390" y="182"/>
                  </a:cubicBezTo>
                  <a:cubicBezTo>
                    <a:pt x="378" y="196"/>
                    <a:pt x="367" y="211"/>
                    <a:pt x="356" y="227"/>
                  </a:cubicBezTo>
                  <a:cubicBezTo>
                    <a:pt x="347" y="239"/>
                    <a:pt x="338" y="252"/>
                    <a:pt x="329" y="265"/>
                  </a:cubicBezTo>
                  <a:cubicBezTo>
                    <a:pt x="213" y="215"/>
                    <a:pt x="97" y="182"/>
                    <a:pt x="0" y="166"/>
                  </a:cubicBezTo>
                  <a:lnTo>
                    <a:pt x="0" y="166"/>
                  </a:lnTo>
                  <a:cubicBezTo>
                    <a:pt x="4" y="161"/>
                    <a:pt x="8" y="156"/>
                    <a:pt x="12" y="152"/>
                  </a:cubicBezTo>
                  <a:lnTo>
                    <a:pt x="13" y="151"/>
                  </a:lnTo>
                  <a:cubicBezTo>
                    <a:pt x="20" y="142"/>
                    <a:pt x="29" y="133"/>
                    <a:pt x="37" y="125"/>
                  </a:cubicBezTo>
                  <a:lnTo>
                    <a:pt x="38" y="124"/>
                  </a:lnTo>
                  <a:cubicBezTo>
                    <a:pt x="46" y="115"/>
                    <a:pt x="55" y="107"/>
                    <a:pt x="64" y="99"/>
                  </a:cubicBezTo>
                  <a:lnTo>
                    <a:pt x="65" y="99"/>
                  </a:lnTo>
                  <a:cubicBezTo>
                    <a:pt x="74" y="91"/>
                    <a:pt x="83" y="83"/>
                    <a:pt x="93" y="76"/>
                  </a:cubicBezTo>
                  <a:lnTo>
                    <a:pt x="94" y="75"/>
                  </a:lnTo>
                  <a:cubicBezTo>
                    <a:pt x="103" y="68"/>
                    <a:pt x="113" y="62"/>
                    <a:pt x="123" y="55"/>
                  </a:cubicBezTo>
                  <a:lnTo>
                    <a:pt x="124" y="55"/>
                  </a:lnTo>
                  <a:cubicBezTo>
                    <a:pt x="134" y="48"/>
                    <a:pt x="144" y="42"/>
                    <a:pt x="155" y="37"/>
                  </a:cubicBez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Freeform 1043"/>
            <p:cNvSpPr>
              <a:spLocks/>
            </p:cNvSpPr>
            <p:nvPr/>
          </p:nvSpPr>
          <p:spPr bwMode="auto">
            <a:xfrm>
              <a:off x="8134351" y="4711700"/>
              <a:ext cx="149225" cy="93663"/>
            </a:xfrm>
            <a:custGeom>
              <a:avLst/>
              <a:gdLst>
                <a:gd name="T0" fmla="*/ 253 w 292"/>
                <a:gd name="T1" fmla="*/ 17 h 183"/>
                <a:gd name="T2" fmla="*/ 265 w 292"/>
                <a:gd name="T3" fmla="*/ 20 h 183"/>
                <a:gd name="T4" fmla="*/ 266 w 292"/>
                <a:gd name="T5" fmla="*/ 21 h 183"/>
                <a:gd name="T6" fmla="*/ 278 w 292"/>
                <a:gd name="T7" fmla="*/ 24 h 183"/>
                <a:gd name="T8" fmla="*/ 279 w 292"/>
                <a:gd name="T9" fmla="*/ 25 h 183"/>
                <a:gd name="T10" fmla="*/ 292 w 292"/>
                <a:gd name="T11" fmla="*/ 29 h 183"/>
                <a:gd name="T12" fmla="*/ 138 w 292"/>
                <a:gd name="T13" fmla="*/ 183 h 183"/>
                <a:gd name="T14" fmla="*/ 0 w 292"/>
                <a:gd name="T15" fmla="*/ 16 h 183"/>
                <a:gd name="T16" fmla="*/ 0 w 292"/>
                <a:gd name="T17" fmla="*/ 16 h 183"/>
                <a:gd name="T18" fmla="*/ 42 w 292"/>
                <a:gd name="T19" fmla="*/ 7 h 183"/>
                <a:gd name="T20" fmla="*/ 44 w 292"/>
                <a:gd name="T21" fmla="*/ 6 h 183"/>
                <a:gd name="T22" fmla="*/ 56 w 292"/>
                <a:gd name="T23" fmla="*/ 5 h 183"/>
                <a:gd name="T24" fmla="*/ 58 w 292"/>
                <a:gd name="T25" fmla="*/ 4 h 183"/>
                <a:gd name="T26" fmla="*/ 71 w 292"/>
                <a:gd name="T27" fmla="*/ 3 h 183"/>
                <a:gd name="T28" fmla="*/ 72 w 292"/>
                <a:gd name="T29" fmla="*/ 3 h 183"/>
                <a:gd name="T30" fmla="*/ 101 w 292"/>
                <a:gd name="T31" fmla="*/ 0 h 183"/>
                <a:gd name="T32" fmla="*/ 103 w 292"/>
                <a:gd name="T33" fmla="*/ 0 h 183"/>
                <a:gd name="T34" fmla="*/ 115 w 292"/>
                <a:gd name="T35" fmla="*/ 0 h 183"/>
                <a:gd name="T36" fmla="*/ 119 w 292"/>
                <a:gd name="T37" fmla="*/ 0 h 183"/>
                <a:gd name="T38" fmla="*/ 129 w 292"/>
                <a:gd name="T39" fmla="*/ 0 h 183"/>
                <a:gd name="T40" fmla="*/ 133 w 292"/>
                <a:gd name="T41" fmla="*/ 0 h 183"/>
                <a:gd name="T42" fmla="*/ 144 w 292"/>
                <a:gd name="T43" fmla="*/ 0 h 183"/>
                <a:gd name="T44" fmla="*/ 148 w 292"/>
                <a:gd name="T45" fmla="*/ 1 h 183"/>
                <a:gd name="T46" fmla="*/ 176 w 292"/>
                <a:gd name="T47" fmla="*/ 3 h 183"/>
                <a:gd name="T48" fmla="*/ 180 w 292"/>
                <a:gd name="T49" fmla="*/ 3 h 183"/>
                <a:gd name="T50" fmla="*/ 190 w 292"/>
                <a:gd name="T51" fmla="*/ 4 h 183"/>
                <a:gd name="T52" fmla="*/ 195 w 292"/>
                <a:gd name="T53" fmla="*/ 5 h 183"/>
                <a:gd name="T54" fmla="*/ 204 w 292"/>
                <a:gd name="T55" fmla="*/ 7 h 183"/>
                <a:gd name="T56" fmla="*/ 210 w 292"/>
                <a:gd name="T57" fmla="*/ 7 h 183"/>
                <a:gd name="T58" fmla="*/ 219 w 292"/>
                <a:gd name="T59" fmla="*/ 9 h 183"/>
                <a:gd name="T60" fmla="*/ 224 w 292"/>
                <a:gd name="T61" fmla="*/ 10 h 183"/>
                <a:gd name="T62" fmla="*/ 238 w 292"/>
                <a:gd name="T63" fmla="*/ 13 h 183"/>
                <a:gd name="T64" fmla="*/ 251 w 292"/>
                <a:gd name="T65" fmla="*/ 17 h 183"/>
                <a:gd name="T66" fmla="*/ 253 w 292"/>
                <a:gd name="T67"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183">
                  <a:moveTo>
                    <a:pt x="253" y="17"/>
                  </a:moveTo>
                  <a:cubicBezTo>
                    <a:pt x="257" y="18"/>
                    <a:pt x="261" y="19"/>
                    <a:pt x="265" y="20"/>
                  </a:cubicBezTo>
                  <a:lnTo>
                    <a:pt x="266" y="21"/>
                  </a:lnTo>
                  <a:cubicBezTo>
                    <a:pt x="270" y="22"/>
                    <a:pt x="274" y="23"/>
                    <a:pt x="278" y="24"/>
                  </a:cubicBezTo>
                  <a:lnTo>
                    <a:pt x="279" y="25"/>
                  </a:lnTo>
                  <a:cubicBezTo>
                    <a:pt x="283" y="26"/>
                    <a:pt x="287" y="27"/>
                    <a:pt x="292" y="29"/>
                  </a:cubicBezTo>
                  <a:cubicBezTo>
                    <a:pt x="244" y="66"/>
                    <a:pt x="191" y="119"/>
                    <a:pt x="138" y="183"/>
                  </a:cubicBezTo>
                  <a:cubicBezTo>
                    <a:pt x="33" y="129"/>
                    <a:pt x="3" y="69"/>
                    <a:pt x="0" y="16"/>
                  </a:cubicBezTo>
                  <a:lnTo>
                    <a:pt x="0" y="16"/>
                  </a:lnTo>
                  <a:cubicBezTo>
                    <a:pt x="14" y="12"/>
                    <a:pt x="28" y="9"/>
                    <a:pt x="42" y="7"/>
                  </a:cubicBezTo>
                  <a:lnTo>
                    <a:pt x="44" y="6"/>
                  </a:lnTo>
                  <a:cubicBezTo>
                    <a:pt x="48" y="6"/>
                    <a:pt x="52" y="5"/>
                    <a:pt x="56" y="5"/>
                  </a:cubicBezTo>
                  <a:lnTo>
                    <a:pt x="58" y="4"/>
                  </a:lnTo>
                  <a:cubicBezTo>
                    <a:pt x="63" y="4"/>
                    <a:pt x="67" y="3"/>
                    <a:pt x="71" y="3"/>
                  </a:cubicBezTo>
                  <a:lnTo>
                    <a:pt x="72" y="3"/>
                  </a:lnTo>
                  <a:cubicBezTo>
                    <a:pt x="82" y="2"/>
                    <a:pt x="92" y="1"/>
                    <a:pt x="101" y="0"/>
                  </a:cubicBezTo>
                  <a:lnTo>
                    <a:pt x="103" y="0"/>
                  </a:lnTo>
                  <a:cubicBezTo>
                    <a:pt x="107" y="0"/>
                    <a:pt x="111" y="0"/>
                    <a:pt x="115" y="0"/>
                  </a:cubicBezTo>
                  <a:lnTo>
                    <a:pt x="119" y="0"/>
                  </a:lnTo>
                  <a:cubicBezTo>
                    <a:pt x="122" y="0"/>
                    <a:pt x="126" y="0"/>
                    <a:pt x="129" y="0"/>
                  </a:cubicBezTo>
                  <a:lnTo>
                    <a:pt x="133" y="0"/>
                  </a:lnTo>
                  <a:cubicBezTo>
                    <a:pt x="137" y="0"/>
                    <a:pt x="141" y="0"/>
                    <a:pt x="144" y="0"/>
                  </a:cubicBezTo>
                  <a:lnTo>
                    <a:pt x="148" y="1"/>
                  </a:lnTo>
                  <a:cubicBezTo>
                    <a:pt x="157" y="1"/>
                    <a:pt x="167" y="2"/>
                    <a:pt x="176" y="3"/>
                  </a:cubicBezTo>
                  <a:lnTo>
                    <a:pt x="180" y="3"/>
                  </a:lnTo>
                  <a:cubicBezTo>
                    <a:pt x="183" y="4"/>
                    <a:pt x="187" y="4"/>
                    <a:pt x="190" y="4"/>
                  </a:cubicBezTo>
                  <a:cubicBezTo>
                    <a:pt x="192" y="5"/>
                    <a:pt x="193" y="5"/>
                    <a:pt x="195" y="5"/>
                  </a:cubicBezTo>
                  <a:cubicBezTo>
                    <a:pt x="198" y="6"/>
                    <a:pt x="201" y="6"/>
                    <a:pt x="204" y="7"/>
                  </a:cubicBezTo>
                  <a:cubicBezTo>
                    <a:pt x="206" y="7"/>
                    <a:pt x="208" y="7"/>
                    <a:pt x="210" y="7"/>
                  </a:cubicBezTo>
                  <a:cubicBezTo>
                    <a:pt x="213" y="8"/>
                    <a:pt x="216" y="9"/>
                    <a:pt x="219" y="9"/>
                  </a:cubicBezTo>
                  <a:lnTo>
                    <a:pt x="224" y="10"/>
                  </a:lnTo>
                  <a:cubicBezTo>
                    <a:pt x="228" y="11"/>
                    <a:pt x="233" y="12"/>
                    <a:pt x="238" y="13"/>
                  </a:cubicBezTo>
                  <a:cubicBezTo>
                    <a:pt x="242" y="14"/>
                    <a:pt x="247" y="15"/>
                    <a:pt x="251" y="17"/>
                  </a:cubicBezTo>
                  <a:lnTo>
                    <a:pt x="253" y="17"/>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Freeform 1044"/>
            <p:cNvSpPr>
              <a:spLocks/>
            </p:cNvSpPr>
            <p:nvPr/>
          </p:nvSpPr>
          <p:spPr bwMode="auto">
            <a:xfrm>
              <a:off x="8218488" y="4732338"/>
              <a:ext cx="207963" cy="120650"/>
            </a:xfrm>
            <a:custGeom>
              <a:avLst/>
              <a:gdLst>
                <a:gd name="T0" fmla="*/ 257 w 408"/>
                <a:gd name="T1" fmla="*/ 210 h 234"/>
                <a:gd name="T2" fmla="*/ 0 w 408"/>
                <a:gd name="T3" fmla="*/ 155 h 234"/>
                <a:gd name="T4" fmla="*/ 158 w 408"/>
                <a:gd name="T5" fmla="*/ 0 h 234"/>
                <a:gd name="T6" fmla="*/ 164 w 408"/>
                <a:gd name="T7" fmla="*/ 3 h 234"/>
                <a:gd name="T8" fmla="*/ 169 w 408"/>
                <a:gd name="T9" fmla="*/ 5 h 234"/>
                <a:gd name="T10" fmla="*/ 175 w 408"/>
                <a:gd name="T11" fmla="*/ 7 h 234"/>
                <a:gd name="T12" fmla="*/ 180 w 408"/>
                <a:gd name="T13" fmla="*/ 10 h 234"/>
                <a:gd name="T14" fmla="*/ 186 w 408"/>
                <a:gd name="T15" fmla="*/ 13 h 234"/>
                <a:gd name="T16" fmla="*/ 190 w 408"/>
                <a:gd name="T17" fmla="*/ 15 h 234"/>
                <a:gd name="T18" fmla="*/ 196 w 408"/>
                <a:gd name="T19" fmla="*/ 18 h 234"/>
                <a:gd name="T20" fmla="*/ 200 w 408"/>
                <a:gd name="T21" fmla="*/ 20 h 234"/>
                <a:gd name="T22" fmla="*/ 206 w 408"/>
                <a:gd name="T23" fmla="*/ 24 h 234"/>
                <a:gd name="T24" fmla="*/ 210 w 408"/>
                <a:gd name="T25" fmla="*/ 26 h 234"/>
                <a:gd name="T26" fmla="*/ 216 w 408"/>
                <a:gd name="T27" fmla="*/ 29 h 234"/>
                <a:gd name="T28" fmla="*/ 220 w 408"/>
                <a:gd name="T29" fmla="*/ 32 h 234"/>
                <a:gd name="T30" fmla="*/ 226 w 408"/>
                <a:gd name="T31" fmla="*/ 36 h 234"/>
                <a:gd name="T32" fmla="*/ 230 w 408"/>
                <a:gd name="T33" fmla="*/ 38 h 234"/>
                <a:gd name="T34" fmla="*/ 261 w 408"/>
                <a:gd name="T35" fmla="*/ 59 h 234"/>
                <a:gd name="T36" fmla="*/ 263 w 408"/>
                <a:gd name="T37" fmla="*/ 61 h 234"/>
                <a:gd name="T38" fmla="*/ 270 w 408"/>
                <a:gd name="T39" fmla="*/ 66 h 234"/>
                <a:gd name="T40" fmla="*/ 272 w 408"/>
                <a:gd name="T41" fmla="*/ 68 h 234"/>
                <a:gd name="T42" fmla="*/ 279 w 408"/>
                <a:gd name="T43" fmla="*/ 73 h 234"/>
                <a:gd name="T44" fmla="*/ 281 w 408"/>
                <a:gd name="T45" fmla="*/ 75 h 234"/>
                <a:gd name="T46" fmla="*/ 287 w 408"/>
                <a:gd name="T47" fmla="*/ 80 h 234"/>
                <a:gd name="T48" fmla="*/ 290 w 408"/>
                <a:gd name="T49" fmla="*/ 83 h 234"/>
                <a:gd name="T50" fmla="*/ 296 w 408"/>
                <a:gd name="T51" fmla="*/ 88 h 234"/>
                <a:gd name="T52" fmla="*/ 298 w 408"/>
                <a:gd name="T53" fmla="*/ 90 h 234"/>
                <a:gd name="T54" fmla="*/ 304 w 408"/>
                <a:gd name="T55" fmla="*/ 96 h 234"/>
                <a:gd name="T56" fmla="*/ 305 w 408"/>
                <a:gd name="T57" fmla="*/ 97 h 234"/>
                <a:gd name="T58" fmla="*/ 348 w 408"/>
                <a:gd name="T59" fmla="*/ 143 h 234"/>
                <a:gd name="T60" fmla="*/ 349 w 408"/>
                <a:gd name="T61" fmla="*/ 144 h 234"/>
                <a:gd name="T62" fmla="*/ 355 w 408"/>
                <a:gd name="T63" fmla="*/ 152 h 234"/>
                <a:gd name="T64" fmla="*/ 356 w 408"/>
                <a:gd name="T65" fmla="*/ 152 h 234"/>
                <a:gd name="T66" fmla="*/ 362 w 408"/>
                <a:gd name="T67" fmla="*/ 160 h 234"/>
                <a:gd name="T68" fmla="*/ 362 w 408"/>
                <a:gd name="T69" fmla="*/ 161 h 234"/>
                <a:gd name="T70" fmla="*/ 408 w 408"/>
                <a:gd name="T71" fmla="*/ 234 h 234"/>
                <a:gd name="T72" fmla="*/ 257 w 408"/>
                <a:gd name="T73" fmla="*/ 2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234">
                  <a:moveTo>
                    <a:pt x="257" y="210"/>
                  </a:moveTo>
                  <a:cubicBezTo>
                    <a:pt x="176" y="203"/>
                    <a:pt x="88" y="194"/>
                    <a:pt x="0" y="155"/>
                  </a:cubicBezTo>
                  <a:cubicBezTo>
                    <a:pt x="56" y="87"/>
                    <a:pt x="111" y="33"/>
                    <a:pt x="158" y="0"/>
                  </a:cubicBezTo>
                  <a:cubicBezTo>
                    <a:pt x="160" y="1"/>
                    <a:pt x="162" y="2"/>
                    <a:pt x="164" y="3"/>
                  </a:cubicBezTo>
                  <a:lnTo>
                    <a:pt x="169" y="5"/>
                  </a:lnTo>
                  <a:cubicBezTo>
                    <a:pt x="171" y="6"/>
                    <a:pt x="173" y="6"/>
                    <a:pt x="175" y="7"/>
                  </a:cubicBezTo>
                  <a:cubicBezTo>
                    <a:pt x="177" y="8"/>
                    <a:pt x="178" y="9"/>
                    <a:pt x="180" y="10"/>
                  </a:cubicBezTo>
                  <a:cubicBezTo>
                    <a:pt x="182" y="11"/>
                    <a:pt x="184" y="12"/>
                    <a:pt x="186" y="13"/>
                  </a:cubicBezTo>
                  <a:lnTo>
                    <a:pt x="190" y="15"/>
                  </a:lnTo>
                  <a:cubicBezTo>
                    <a:pt x="192" y="16"/>
                    <a:pt x="194" y="17"/>
                    <a:pt x="196" y="18"/>
                  </a:cubicBezTo>
                  <a:lnTo>
                    <a:pt x="200" y="20"/>
                  </a:lnTo>
                  <a:cubicBezTo>
                    <a:pt x="202" y="21"/>
                    <a:pt x="204" y="22"/>
                    <a:pt x="206" y="24"/>
                  </a:cubicBezTo>
                  <a:lnTo>
                    <a:pt x="210" y="26"/>
                  </a:lnTo>
                  <a:cubicBezTo>
                    <a:pt x="212" y="27"/>
                    <a:pt x="214" y="28"/>
                    <a:pt x="216" y="29"/>
                  </a:cubicBezTo>
                  <a:lnTo>
                    <a:pt x="220" y="32"/>
                  </a:lnTo>
                  <a:cubicBezTo>
                    <a:pt x="222" y="33"/>
                    <a:pt x="224" y="34"/>
                    <a:pt x="226" y="36"/>
                  </a:cubicBezTo>
                  <a:lnTo>
                    <a:pt x="230" y="38"/>
                  </a:lnTo>
                  <a:cubicBezTo>
                    <a:pt x="240" y="44"/>
                    <a:pt x="251" y="52"/>
                    <a:pt x="261" y="59"/>
                  </a:cubicBezTo>
                  <a:lnTo>
                    <a:pt x="263" y="61"/>
                  </a:lnTo>
                  <a:cubicBezTo>
                    <a:pt x="266" y="63"/>
                    <a:pt x="268" y="64"/>
                    <a:pt x="270" y="66"/>
                  </a:cubicBezTo>
                  <a:lnTo>
                    <a:pt x="272" y="68"/>
                  </a:lnTo>
                  <a:cubicBezTo>
                    <a:pt x="275" y="70"/>
                    <a:pt x="277" y="71"/>
                    <a:pt x="279" y="73"/>
                  </a:cubicBezTo>
                  <a:lnTo>
                    <a:pt x="281" y="75"/>
                  </a:lnTo>
                  <a:cubicBezTo>
                    <a:pt x="283" y="77"/>
                    <a:pt x="285" y="79"/>
                    <a:pt x="287" y="80"/>
                  </a:cubicBezTo>
                  <a:lnTo>
                    <a:pt x="290" y="83"/>
                  </a:lnTo>
                  <a:cubicBezTo>
                    <a:pt x="292" y="84"/>
                    <a:pt x="294" y="86"/>
                    <a:pt x="296" y="88"/>
                  </a:cubicBezTo>
                  <a:lnTo>
                    <a:pt x="298" y="90"/>
                  </a:lnTo>
                  <a:cubicBezTo>
                    <a:pt x="300" y="92"/>
                    <a:pt x="302" y="94"/>
                    <a:pt x="304" y="96"/>
                  </a:cubicBezTo>
                  <a:lnTo>
                    <a:pt x="305" y="97"/>
                  </a:lnTo>
                  <a:cubicBezTo>
                    <a:pt x="321" y="111"/>
                    <a:pt x="335" y="127"/>
                    <a:pt x="348" y="143"/>
                  </a:cubicBezTo>
                  <a:lnTo>
                    <a:pt x="349" y="144"/>
                  </a:lnTo>
                  <a:cubicBezTo>
                    <a:pt x="351" y="146"/>
                    <a:pt x="353" y="149"/>
                    <a:pt x="355" y="152"/>
                  </a:cubicBezTo>
                  <a:lnTo>
                    <a:pt x="356" y="152"/>
                  </a:lnTo>
                  <a:cubicBezTo>
                    <a:pt x="358" y="155"/>
                    <a:pt x="360" y="158"/>
                    <a:pt x="362" y="160"/>
                  </a:cubicBezTo>
                  <a:lnTo>
                    <a:pt x="362" y="161"/>
                  </a:lnTo>
                  <a:cubicBezTo>
                    <a:pt x="379" y="184"/>
                    <a:pt x="395" y="208"/>
                    <a:pt x="408" y="234"/>
                  </a:cubicBezTo>
                  <a:cubicBezTo>
                    <a:pt x="362" y="221"/>
                    <a:pt x="311" y="216"/>
                    <a:pt x="257" y="210"/>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Freeform 1045"/>
            <p:cNvSpPr>
              <a:spLocks/>
            </p:cNvSpPr>
            <p:nvPr/>
          </p:nvSpPr>
          <p:spPr bwMode="auto">
            <a:xfrm>
              <a:off x="7939088" y="4822825"/>
              <a:ext cx="215900" cy="163513"/>
            </a:xfrm>
            <a:custGeom>
              <a:avLst/>
              <a:gdLst>
                <a:gd name="T0" fmla="*/ 17 w 422"/>
                <a:gd name="T1" fmla="*/ 157 h 321"/>
                <a:gd name="T2" fmla="*/ 20 w 422"/>
                <a:gd name="T3" fmla="*/ 149 h 321"/>
                <a:gd name="T4" fmla="*/ 21 w 422"/>
                <a:gd name="T5" fmla="*/ 144 h 321"/>
                <a:gd name="T6" fmla="*/ 23 w 422"/>
                <a:gd name="T7" fmla="*/ 137 h 321"/>
                <a:gd name="T8" fmla="*/ 25 w 422"/>
                <a:gd name="T9" fmla="*/ 132 h 321"/>
                <a:gd name="T10" fmla="*/ 27 w 422"/>
                <a:gd name="T11" fmla="*/ 126 h 321"/>
                <a:gd name="T12" fmla="*/ 29 w 422"/>
                <a:gd name="T13" fmla="*/ 119 h 321"/>
                <a:gd name="T14" fmla="*/ 31 w 422"/>
                <a:gd name="T15" fmla="*/ 114 h 321"/>
                <a:gd name="T16" fmla="*/ 33 w 422"/>
                <a:gd name="T17" fmla="*/ 108 h 321"/>
                <a:gd name="T18" fmla="*/ 35 w 422"/>
                <a:gd name="T19" fmla="*/ 102 h 321"/>
                <a:gd name="T20" fmla="*/ 38 w 422"/>
                <a:gd name="T21" fmla="*/ 96 h 321"/>
                <a:gd name="T22" fmla="*/ 40 w 422"/>
                <a:gd name="T23" fmla="*/ 91 h 321"/>
                <a:gd name="T24" fmla="*/ 43 w 422"/>
                <a:gd name="T25" fmla="*/ 85 h 321"/>
                <a:gd name="T26" fmla="*/ 45 w 422"/>
                <a:gd name="T27" fmla="*/ 80 h 321"/>
                <a:gd name="T28" fmla="*/ 48 w 422"/>
                <a:gd name="T29" fmla="*/ 73 h 321"/>
                <a:gd name="T30" fmla="*/ 50 w 422"/>
                <a:gd name="T31" fmla="*/ 69 h 321"/>
                <a:gd name="T32" fmla="*/ 53 w 422"/>
                <a:gd name="T33" fmla="*/ 62 h 321"/>
                <a:gd name="T34" fmla="*/ 55 w 422"/>
                <a:gd name="T35" fmla="*/ 59 h 321"/>
                <a:gd name="T36" fmla="*/ 59 w 422"/>
                <a:gd name="T37" fmla="*/ 52 h 321"/>
                <a:gd name="T38" fmla="*/ 61 w 422"/>
                <a:gd name="T39" fmla="*/ 48 h 321"/>
                <a:gd name="T40" fmla="*/ 65 w 422"/>
                <a:gd name="T41" fmla="*/ 41 h 321"/>
                <a:gd name="T42" fmla="*/ 66 w 422"/>
                <a:gd name="T43" fmla="*/ 38 h 321"/>
                <a:gd name="T44" fmla="*/ 71 w 422"/>
                <a:gd name="T45" fmla="*/ 31 h 321"/>
                <a:gd name="T46" fmla="*/ 72 w 422"/>
                <a:gd name="T47" fmla="*/ 28 h 321"/>
                <a:gd name="T48" fmla="*/ 77 w 422"/>
                <a:gd name="T49" fmla="*/ 20 h 321"/>
                <a:gd name="T50" fmla="*/ 78 w 422"/>
                <a:gd name="T51" fmla="*/ 18 h 321"/>
                <a:gd name="T52" fmla="*/ 84 w 422"/>
                <a:gd name="T53" fmla="*/ 10 h 321"/>
                <a:gd name="T54" fmla="*/ 85 w 422"/>
                <a:gd name="T55" fmla="*/ 9 h 321"/>
                <a:gd name="T56" fmla="*/ 90 w 422"/>
                <a:gd name="T57" fmla="*/ 0 h 321"/>
                <a:gd name="T58" fmla="*/ 90 w 422"/>
                <a:gd name="T59" fmla="*/ 0 h 321"/>
                <a:gd name="T60" fmla="*/ 422 w 422"/>
                <a:gd name="T61" fmla="*/ 98 h 321"/>
                <a:gd name="T62" fmla="*/ 368 w 422"/>
                <a:gd name="T63" fmla="*/ 187 h 321"/>
                <a:gd name="T64" fmla="*/ 99 w 422"/>
                <a:gd name="T65" fmla="*/ 233 h 321"/>
                <a:gd name="T66" fmla="*/ 1 w 422"/>
                <a:gd name="T67" fmla="*/ 321 h 321"/>
                <a:gd name="T68" fmla="*/ 0 w 422"/>
                <a:gd name="T69" fmla="*/ 294 h 321"/>
                <a:gd name="T70" fmla="*/ 0 w 422"/>
                <a:gd name="T71" fmla="*/ 292 h 321"/>
                <a:gd name="T72" fmla="*/ 0 w 422"/>
                <a:gd name="T73" fmla="*/ 268 h 321"/>
                <a:gd name="T74" fmla="*/ 1 w 422"/>
                <a:gd name="T75" fmla="*/ 265 h 321"/>
                <a:gd name="T76" fmla="*/ 1 w 422"/>
                <a:gd name="T77" fmla="*/ 258 h 321"/>
                <a:gd name="T78" fmla="*/ 1 w 422"/>
                <a:gd name="T79" fmla="*/ 254 h 321"/>
                <a:gd name="T80" fmla="*/ 2 w 422"/>
                <a:gd name="T81" fmla="*/ 248 h 321"/>
                <a:gd name="T82" fmla="*/ 3 w 422"/>
                <a:gd name="T83" fmla="*/ 238 h 321"/>
                <a:gd name="T84" fmla="*/ 3 w 422"/>
                <a:gd name="T85" fmla="*/ 233 h 321"/>
                <a:gd name="T86" fmla="*/ 4 w 422"/>
                <a:gd name="T87" fmla="*/ 227 h 321"/>
                <a:gd name="T88" fmla="*/ 4 w 422"/>
                <a:gd name="T89" fmla="*/ 222 h 321"/>
                <a:gd name="T90" fmla="*/ 6 w 422"/>
                <a:gd name="T91" fmla="*/ 214 h 321"/>
                <a:gd name="T92" fmla="*/ 6 w 422"/>
                <a:gd name="T93" fmla="*/ 211 h 321"/>
                <a:gd name="T94" fmla="*/ 8 w 422"/>
                <a:gd name="T95" fmla="*/ 200 h 321"/>
                <a:gd name="T96" fmla="*/ 8 w 422"/>
                <a:gd name="T97" fmla="*/ 197 h 321"/>
                <a:gd name="T98" fmla="*/ 10 w 422"/>
                <a:gd name="T99" fmla="*/ 188 h 321"/>
                <a:gd name="T100" fmla="*/ 11 w 422"/>
                <a:gd name="T101" fmla="*/ 185 h 321"/>
                <a:gd name="T102" fmla="*/ 13 w 422"/>
                <a:gd name="T103" fmla="*/ 174 h 321"/>
                <a:gd name="T104" fmla="*/ 16 w 422"/>
                <a:gd name="T105" fmla="*/ 161 h 321"/>
                <a:gd name="T106" fmla="*/ 17 w 422"/>
                <a:gd name="T107" fmla="*/ 15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2" h="321">
                  <a:moveTo>
                    <a:pt x="17" y="157"/>
                  </a:moveTo>
                  <a:cubicBezTo>
                    <a:pt x="18" y="154"/>
                    <a:pt x="19" y="152"/>
                    <a:pt x="20" y="149"/>
                  </a:cubicBezTo>
                  <a:cubicBezTo>
                    <a:pt x="20" y="147"/>
                    <a:pt x="21" y="146"/>
                    <a:pt x="21" y="144"/>
                  </a:cubicBezTo>
                  <a:cubicBezTo>
                    <a:pt x="22" y="142"/>
                    <a:pt x="22" y="140"/>
                    <a:pt x="23" y="137"/>
                  </a:cubicBezTo>
                  <a:cubicBezTo>
                    <a:pt x="24" y="135"/>
                    <a:pt x="24" y="133"/>
                    <a:pt x="25" y="132"/>
                  </a:cubicBezTo>
                  <a:cubicBezTo>
                    <a:pt x="26" y="130"/>
                    <a:pt x="26" y="128"/>
                    <a:pt x="27" y="126"/>
                  </a:cubicBezTo>
                  <a:cubicBezTo>
                    <a:pt x="28" y="123"/>
                    <a:pt x="28" y="122"/>
                    <a:pt x="29" y="119"/>
                  </a:cubicBezTo>
                  <a:cubicBezTo>
                    <a:pt x="30" y="118"/>
                    <a:pt x="30" y="116"/>
                    <a:pt x="31" y="114"/>
                  </a:cubicBezTo>
                  <a:cubicBezTo>
                    <a:pt x="32" y="112"/>
                    <a:pt x="33" y="110"/>
                    <a:pt x="33" y="108"/>
                  </a:cubicBezTo>
                  <a:cubicBezTo>
                    <a:pt x="34" y="106"/>
                    <a:pt x="35" y="104"/>
                    <a:pt x="35" y="102"/>
                  </a:cubicBezTo>
                  <a:cubicBezTo>
                    <a:pt x="36" y="100"/>
                    <a:pt x="37" y="98"/>
                    <a:pt x="38" y="96"/>
                  </a:cubicBezTo>
                  <a:cubicBezTo>
                    <a:pt x="39" y="94"/>
                    <a:pt x="39" y="93"/>
                    <a:pt x="40" y="91"/>
                  </a:cubicBezTo>
                  <a:cubicBezTo>
                    <a:pt x="41" y="89"/>
                    <a:pt x="42" y="87"/>
                    <a:pt x="43" y="85"/>
                  </a:cubicBezTo>
                  <a:lnTo>
                    <a:pt x="45" y="80"/>
                  </a:lnTo>
                  <a:cubicBezTo>
                    <a:pt x="46" y="78"/>
                    <a:pt x="47" y="76"/>
                    <a:pt x="48" y="73"/>
                  </a:cubicBezTo>
                  <a:lnTo>
                    <a:pt x="50" y="69"/>
                  </a:lnTo>
                  <a:cubicBezTo>
                    <a:pt x="51" y="67"/>
                    <a:pt x="52" y="65"/>
                    <a:pt x="53" y="62"/>
                  </a:cubicBezTo>
                  <a:lnTo>
                    <a:pt x="55" y="59"/>
                  </a:lnTo>
                  <a:cubicBezTo>
                    <a:pt x="56" y="56"/>
                    <a:pt x="58" y="54"/>
                    <a:pt x="59" y="52"/>
                  </a:cubicBezTo>
                  <a:lnTo>
                    <a:pt x="61" y="48"/>
                  </a:lnTo>
                  <a:cubicBezTo>
                    <a:pt x="62" y="46"/>
                    <a:pt x="63" y="43"/>
                    <a:pt x="65" y="41"/>
                  </a:cubicBezTo>
                  <a:lnTo>
                    <a:pt x="66" y="38"/>
                  </a:lnTo>
                  <a:cubicBezTo>
                    <a:pt x="68" y="35"/>
                    <a:pt x="69" y="33"/>
                    <a:pt x="71" y="31"/>
                  </a:cubicBezTo>
                  <a:lnTo>
                    <a:pt x="72" y="28"/>
                  </a:lnTo>
                  <a:cubicBezTo>
                    <a:pt x="74" y="25"/>
                    <a:pt x="75" y="23"/>
                    <a:pt x="77" y="20"/>
                  </a:cubicBezTo>
                  <a:lnTo>
                    <a:pt x="78" y="18"/>
                  </a:lnTo>
                  <a:cubicBezTo>
                    <a:pt x="80" y="15"/>
                    <a:pt x="82" y="13"/>
                    <a:pt x="84" y="10"/>
                  </a:cubicBezTo>
                  <a:lnTo>
                    <a:pt x="85" y="9"/>
                  </a:lnTo>
                  <a:cubicBezTo>
                    <a:pt x="86" y="6"/>
                    <a:pt x="88" y="3"/>
                    <a:pt x="90" y="0"/>
                  </a:cubicBezTo>
                  <a:lnTo>
                    <a:pt x="90" y="0"/>
                  </a:lnTo>
                  <a:cubicBezTo>
                    <a:pt x="185" y="15"/>
                    <a:pt x="303" y="48"/>
                    <a:pt x="422" y="98"/>
                  </a:cubicBezTo>
                  <a:cubicBezTo>
                    <a:pt x="403" y="127"/>
                    <a:pt x="385" y="156"/>
                    <a:pt x="368" y="187"/>
                  </a:cubicBezTo>
                  <a:cubicBezTo>
                    <a:pt x="269" y="145"/>
                    <a:pt x="176" y="177"/>
                    <a:pt x="99" y="233"/>
                  </a:cubicBezTo>
                  <a:cubicBezTo>
                    <a:pt x="62" y="259"/>
                    <a:pt x="29" y="290"/>
                    <a:pt x="1" y="321"/>
                  </a:cubicBezTo>
                  <a:cubicBezTo>
                    <a:pt x="1" y="312"/>
                    <a:pt x="0" y="303"/>
                    <a:pt x="0" y="294"/>
                  </a:cubicBezTo>
                  <a:lnTo>
                    <a:pt x="0" y="292"/>
                  </a:lnTo>
                  <a:cubicBezTo>
                    <a:pt x="0" y="284"/>
                    <a:pt x="0" y="276"/>
                    <a:pt x="0" y="268"/>
                  </a:cubicBezTo>
                  <a:lnTo>
                    <a:pt x="1" y="265"/>
                  </a:lnTo>
                  <a:cubicBezTo>
                    <a:pt x="1" y="263"/>
                    <a:pt x="1" y="261"/>
                    <a:pt x="1" y="258"/>
                  </a:cubicBezTo>
                  <a:cubicBezTo>
                    <a:pt x="1" y="257"/>
                    <a:pt x="1" y="255"/>
                    <a:pt x="1" y="254"/>
                  </a:cubicBezTo>
                  <a:cubicBezTo>
                    <a:pt x="1" y="252"/>
                    <a:pt x="1" y="250"/>
                    <a:pt x="2" y="248"/>
                  </a:cubicBezTo>
                  <a:cubicBezTo>
                    <a:pt x="2" y="245"/>
                    <a:pt x="2" y="241"/>
                    <a:pt x="3" y="238"/>
                  </a:cubicBezTo>
                  <a:cubicBezTo>
                    <a:pt x="3" y="237"/>
                    <a:pt x="3" y="235"/>
                    <a:pt x="3" y="233"/>
                  </a:cubicBezTo>
                  <a:cubicBezTo>
                    <a:pt x="3" y="231"/>
                    <a:pt x="4" y="229"/>
                    <a:pt x="4" y="227"/>
                  </a:cubicBezTo>
                  <a:cubicBezTo>
                    <a:pt x="4" y="225"/>
                    <a:pt x="4" y="224"/>
                    <a:pt x="4" y="222"/>
                  </a:cubicBezTo>
                  <a:cubicBezTo>
                    <a:pt x="5" y="219"/>
                    <a:pt x="5" y="217"/>
                    <a:pt x="6" y="214"/>
                  </a:cubicBezTo>
                  <a:lnTo>
                    <a:pt x="6" y="211"/>
                  </a:lnTo>
                  <a:cubicBezTo>
                    <a:pt x="7" y="207"/>
                    <a:pt x="7" y="204"/>
                    <a:pt x="8" y="200"/>
                  </a:cubicBezTo>
                  <a:lnTo>
                    <a:pt x="8" y="197"/>
                  </a:lnTo>
                  <a:cubicBezTo>
                    <a:pt x="9" y="194"/>
                    <a:pt x="9" y="191"/>
                    <a:pt x="10" y="188"/>
                  </a:cubicBezTo>
                  <a:lnTo>
                    <a:pt x="11" y="185"/>
                  </a:lnTo>
                  <a:cubicBezTo>
                    <a:pt x="12" y="181"/>
                    <a:pt x="12" y="177"/>
                    <a:pt x="13" y="174"/>
                  </a:cubicBezTo>
                  <a:cubicBezTo>
                    <a:pt x="14" y="169"/>
                    <a:pt x="15" y="165"/>
                    <a:pt x="16" y="161"/>
                  </a:cubicBezTo>
                  <a:lnTo>
                    <a:pt x="17" y="157"/>
                  </a:lnTo>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Freeform 1046"/>
            <p:cNvSpPr>
              <a:spLocks noEditPoints="1"/>
            </p:cNvSpPr>
            <p:nvPr/>
          </p:nvSpPr>
          <p:spPr bwMode="auto">
            <a:xfrm>
              <a:off x="8180388" y="4689475"/>
              <a:ext cx="296863" cy="561975"/>
            </a:xfrm>
            <a:custGeom>
              <a:avLst/>
              <a:gdLst>
                <a:gd name="T0" fmla="*/ 9 w 582"/>
                <a:gd name="T1" fmla="*/ 1049 h 1095"/>
                <a:gd name="T2" fmla="*/ 34 w 582"/>
                <a:gd name="T3" fmla="*/ 1049 h 1095"/>
                <a:gd name="T4" fmla="*/ 56 w 582"/>
                <a:gd name="T5" fmla="*/ 1049 h 1095"/>
                <a:gd name="T6" fmla="*/ 86 w 582"/>
                <a:gd name="T7" fmla="*/ 1047 h 1095"/>
                <a:gd name="T8" fmla="*/ 115 w 582"/>
                <a:gd name="T9" fmla="*/ 1043 h 1095"/>
                <a:gd name="T10" fmla="*/ 142 w 582"/>
                <a:gd name="T11" fmla="*/ 1038 h 1095"/>
                <a:gd name="T12" fmla="*/ 0 w 582"/>
                <a:gd name="T13" fmla="*/ 574 h 1095"/>
                <a:gd name="T14" fmla="*/ 251 w 582"/>
                <a:gd name="T15" fmla="*/ 1000 h 1095"/>
                <a:gd name="T16" fmla="*/ 272 w 582"/>
                <a:gd name="T17" fmla="*/ 989 h 1095"/>
                <a:gd name="T18" fmla="*/ 293 w 582"/>
                <a:gd name="T19" fmla="*/ 977 h 1095"/>
                <a:gd name="T20" fmla="*/ 314 w 582"/>
                <a:gd name="T21" fmla="*/ 964 h 1095"/>
                <a:gd name="T22" fmla="*/ 334 w 582"/>
                <a:gd name="T23" fmla="*/ 950 h 1095"/>
                <a:gd name="T24" fmla="*/ 353 w 582"/>
                <a:gd name="T25" fmla="*/ 935 h 1095"/>
                <a:gd name="T26" fmla="*/ 371 w 582"/>
                <a:gd name="T27" fmla="*/ 919 h 1095"/>
                <a:gd name="T28" fmla="*/ 389 w 582"/>
                <a:gd name="T29" fmla="*/ 902 h 1095"/>
                <a:gd name="T30" fmla="*/ 406 w 582"/>
                <a:gd name="T31" fmla="*/ 885 h 1095"/>
                <a:gd name="T32" fmla="*/ 422 w 582"/>
                <a:gd name="T33" fmla="*/ 866 h 1095"/>
                <a:gd name="T34" fmla="*/ 437 w 582"/>
                <a:gd name="T35" fmla="*/ 846 h 1095"/>
                <a:gd name="T36" fmla="*/ 452 w 582"/>
                <a:gd name="T37" fmla="*/ 826 h 1095"/>
                <a:gd name="T38" fmla="*/ 0 w 582"/>
                <a:gd name="T39" fmla="*/ 347 h 1095"/>
                <a:gd name="T40" fmla="*/ 506 w 582"/>
                <a:gd name="T41" fmla="*/ 719 h 1095"/>
                <a:gd name="T42" fmla="*/ 514 w 582"/>
                <a:gd name="T43" fmla="*/ 697 h 1095"/>
                <a:gd name="T44" fmla="*/ 520 w 582"/>
                <a:gd name="T45" fmla="*/ 673 h 1095"/>
                <a:gd name="T46" fmla="*/ 528 w 582"/>
                <a:gd name="T47" fmla="*/ 638 h 1095"/>
                <a:gd name="T48" fmla="*/ 532 w 582"/>
                <a:gd name="T49" fmla="*/ 611 h 1095"/>
                <a:gd name="T50" fmla="*/ 535 w 582"/>
                <a:gd name="T51" fmla="*/ 587 h 1095"/>
                <a:gd name="T52" fmla="*/ 536 w 582"/>
                <a:gd name="T53" fmla="*/ 561 h 1095"/>
                <a:gd name="T54" fmla="*/ 536 w 582"/>
                <a:gd name="T55" fmla="*/ 538 h 1095"/>
                <a:gd name="T56" fmla="*/ 535 w 582"/>
                <a:gd name="T57" fmla="*/ 512 h 1095"/>
                <a:gd name="T58" fmla="*/ 533 w 582"/>
                <a:gd name="T59" fmla="*/ 489 h 1095"/>
                <a:gd name="T60" fmla="*/ 530 w 582"/>
                <a:gd name="T61" fmla="*/ 464 h 1095"/>
                <a:gd name="T62" fmla="*/ 525 w 582"/>
                <a:gd name="T63" fmla="*/ 442 h 1095"/>
                <a:gd name="T64" fmla="*/ 519 w 582"/>
                <a:gd name="T65" fmla="*/ 417 h 1095"/>
                <a:gd name="T66" fmla="*/ 514 w 582"/>
                <a:gd name="T67" fmla="*/ 397 h 1095"/>
                <a:gd name="T68" fmla="*/ 505 w 582"/>
                <a:gd name="T69" fmla="*/ 371 h 1095"/>
                <a:gd name="T70" fmla="*/ 328 w 582"/>
                <a:gd name="T71" fmla="*/ 324 h 1095"/>
                <a:gd name="T72" fmla="*/ 0 w 582"/>
                <a:gd name="T73" fmla="*/ 289 h 1095"/>
                <a:gd name="T74" fmla="*/ 48 w 582"/>
                <a:gd name="T75" fmla="*/ 227 h 1095"/>
                <a:gd name="T76" fmla="*/ 176 w 582"/>
                <a:gd name="T77" fmla="*/ 65 h 1095"/>
                <a:gd name="T78" fmla="*/ 148 w 582"/>
                <a:gd name="T79" fmla="*/ 57 h 1095"/>
                <a:gd name="T80" fmla="*/ 114 w 582"/>
                <a:gd name="T81" fmla="*/ 51 h 1095"/>
                <a:gd name="T82" fmla="*/ 86 w 582"/>
                <a:gd name="T83" fmla="*/ 47 h 1095"/>
                <a:gd name="T84" fmla="*/ 39 w 582"/>
                <a:gd name="T85" fmla="*/ 44 h 1095"/>
                <a:gd name="T86" fmla="*/ 13 w 582"/>
                <a:gd name="T87" fmla="*/ 44 h 1095"/>
                <a:gd name="T88" fmla="*/ 35 w 582"/>
                <a:gd name="T89" fmla="*/ 0 h 1095"/>
                <a:gd name="T90" fmla="*/ 482 w 582"/>
                <a:gd name="T91" fmla="*/ 319 h 1095"/>
                <a:gd name="T92" fmla="*/ 430 w 582"/>
                <a:gd name="T93" fmla="*/ 237 h 1095"/>
                <a:gd name="T94" fmla="*/ 379 w 582"/>
                <a:gd name="T95" fmla="*/ 182 h 1095"/>
                <a:gd name="T96" fmla="*/ 364 w 582"/>
                <a:gd name="T97" fmla="*/ 168 h 1095"/>
                <a:gd name="T98" fmla="*/ 346 w 582"/>
                <a:gd name="T99" fmla="*/ 153 h 1095"/>
                <a:gd name="T100" fmla="*/ 304 w 582"/>
                <a:gd name="T101" fmla="*/ 123 h 1095"/>
                <a:gd name="T102" fmla="*/ 284 w 582"/>
                <a:gd name="T103" fmla="*/ 111 h 1095"/>
                <a:gd name="T104" fmla="*/ 264 w 582"/>
                <a:gd name="T105" fmla="*/ 100 h 1095"/>
                <a:gd name="T106" fmla="*/ 243 w 582"/>
                <a:gd name="T107" fmla="*/ 90 h 1095"/>
                <a:gd name="T108" fmla="*/ 331 w 582"/>
                <a:gd name="T109" fmla="*/ 295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2" h="1095">
                  <a:moveTo>
                    <a:pt x="35" y="1095"/>
                  </a:moveTo>
                  <a:cubicBezTo>
                    <a:pt x="23" y="1095"/>
                    <a:pt x="12" y="1095"/>
                    <a:pt x="0" y="1094"/>
                  </a:cubicBezTo>
                  <a:lnTo>
                    <a:pt x="0" y="1048"/>
                  </a:lnTo>
                  <a:cubicBezTo>
                    <a:pt x="3" y="1048"/>
                    <a:pt x="6" y="1049"/>
                    <a:pt x="9" y="1049"/>
                  </a:cubicBezTo>
                  <a:lnTo>
                    <a:pt x="13" y="1049"/>
                  </a:lnTo>
                  <a:cubicBezTo>
                    <a:pt x="16" y="1049"/>
                    <a:pt x="19" y="1049"/>
                    <a:pt x="23" y="1049"/>
                  </a:cubicBezTo>
                  <a:cubicBezTo>
                    <a:pt x="24" y="1049"/>
                    <a:pt x="26" y="1049"/>
                    <a:pt x="28" y="1049"/>
                  </a:cubicBezTo>
                  <a:cubicBezTo>
                    <a:pt x="30" y="1049"/>
                    <a:pt x="32" y="1049"/>
                    <a:pt x="34" y="1049"/>
                  </a:cubicBezTo>
                  <a:cubicBezTo>
                    <a:pt x="35" y="1049"/>
                    <a:pt x="36" y="1049"/>
                    <a:pt x="37" y="1049"/>
                  </a:cubicBezTo>
                  <a:cubicBezTo>
                    <a:pt x="38" y="1049"/>
                    <a:pt x="40" y="1049"/>
                    <a:pt x="42" y="1049"/>
                  </a:cubicBezTo>
                  <a:cubicBezTo>
                    <a:pt x="45" y="1049"/>
                    <a:pt x="48" y="1049"/>
                    <a:pt x="51" y="1049"/>
                  </a:cubicBezTo>
                  <a:cubicBezTo>
                    <a:pt x="52" y="1049"/>
                    <a:pt x="54" y="1049"/>
                    <a:pt x="56" y="1049"/>
                  </a:cubicBezTo>
                  <a:cubicBezTo>
                    <a:pt x="59" y="1049"/>
                    <a:pt x="62" y="1049"/>
                    <a:pt x="65" y="1048"/>
                  </a:cubicBezTo>
                  <a:lnTo>
                    <a:pt x="69" y="1048"/>
                  </a:lnTo>
                  <a:cubicBezTo>
                    <a:pt x="74" y="1048"/>
                    <a:pt x="78" y="1047"/>
                    <a:pt x="83" y="1047"/>
                  </a:cubicBezTo>
                  <a:lnTo>
                    <a:pt x="86" y="1047"/>
                  </a:lnTo>
                  <a:cubicBezTo>
                    <a:pt x="89" y="1046"/>
                    <a:pt x="93" y="1046"/>
                    <a:pt x="96" y="1046"/>
                  </a:cubicBezTo>
                  <a:cubicBezTo>
                    <a:pt x="98" y="1045"/>
                    <a:pt x="100" y="1045"/>
                    <a:pt x="101" y="1045"/>
                  </a:cubicBezTo>
                  <a:cubicBezTo>
                    <a:pt x="104" y="1044"/>
                    <a:pt x="107" y="1044"/>
                    <a:pt x="110" y="1044"/>
                  </a:cubicBezTo>
                  <a:cubicBezTo>
                    <a:pt x="112" y="1043"/>
                    <a:pt x="113" y="1043"/>
                    <a:pt x="115" y="1043"/>
                  </a:cubicBezTo>
                  <a:cubicBezTo>
                    <a:pt x="118" y="1042"/>
                    <a:pt x="121" y="1042"/>
                    <a:pt x="123" y="1041"/>
                  </a:cubicBezTo>
                  <a:cubicBezTo>
                    <a:pt x="125" y="1041"/>
                    <a:pt x="127" y="1041"/>
                    <a:pt x="129" y="1040"/>
                  </a:cubicBezTo>
                  <a:cubicBezTo>
                    <a:pt x="132" y="1040"/>
                    <a:pt x="134" y="1039"/>
                    <a:pt x="137" y="1039"/>
                  </a:cubicBezTo>
                  <a:lnTo>
                    <a:pt x="142" y="1038"/>
                  </a:lnTo>
                  <a:cubicBezTo>
                    <a:pt x="146" y="1037"/>
                    <a:pt x="150" y="1036"/>
                    <a:pt x="154" y="1035"/>
                  </a:cubicBezTo>
                  <a:lnTo>
                    <a:pt x="155" y="1035"/>
                  </a:lnTo>
                  <a:cubicBezTo>
                    <a:pt x="153" y="1027"/>
                    <a:pt x="151" y="1019"/>
                    <a:pt x="149" y="1011"/>
                  </a:cubicBezTo>
                  <a:cubicBezTo>
                    <a:pt x="117" y="871"/>
                    <a:pt x="74" y="689"/>
                    <a:pt x="0" y="574"/>
                  </a:cubicBezTo>
                  <a:lnTo>
                    <a:pt x="0" y="525"/>
                  </a:lnTo>
                  <a:cubicBezTo>
                    <a:pt x="92" y="642"/>
                    <a:pt x="141" y="849"/>
                    <a:pt x="177" y="1005"/>
                  </a:cubicBezTo>
                  <a:cubicBezTo>
                    <a:pt x="179" y="1012"/>
                    <a:pt x="181" y="1020"/>
                    <a:pt x="182" y="1027"/>
                  </a:cubicBezTo>
                  <a:cubicBezTo>
                    <a:pt x="206" y="1020"/>
                    <a:pt x="229" y="1011"/>
                    <a:pt x="251" y="1000"/>
                  </a:cubicBezTo>
                  <a:lnTo>
                    <a:pt x="251" y="1000"/>
                  </a:lnTo>
                  <a:cubicBezTo>
                    <a:pt x="254" y="998"/>
                    <a:pt x="258" y="997"/>
                    <a:pt x="261" y="995"/>
                  </a:cubicBezTo>
                  <a:lnTo>
                    <a:pt x="262" y="995"/>
                  </a:lnTo>
                  <a:cubicBezTo>
                    <a:pt x="265" y="993"/>
                    <a:pt x="269" y="991"/>
                    <a:pt x="272" y="989"/>
                  </a:cubicBezTo>
                  <a:lnTo>
                    <a:pt x="272" y="989"/>
                  </a:lnTo>
                  <a:cubicBezTo>
                    <a:pt x="276" y="987"/>
                    <a:pt x="279" y="985"/>
                    <a:pt x="283" y="983"/>
                  </a:cubicBezTo>
                  <a:lnTo>
                    <a:pt x="283" y="983"/>
                  </a:lnTo>
                  <a:cubicBezTo>
                    <a:pt x="286" y="981"/>
                    <a:pt x="290" y="979"/>
                    <a:pt x="293" y="977"/>
                  </a:cubicBezTo>
                  <a:lnTo>
                    <a:pt x="294" y="977"/>
                  </a:lnTo>
                  <a:cubicBezTo>
                    <a:pt x="297" y="975"/>
                    <a:pt x="300" y="973"/>
                    <a:pt x="304" y="971"/>
                  </a:cubicBezTo>
                  <a:lnTo>
                    <a:pt x="304" y="971"/>
                  </a:lnTo>
                  <a:cubicBezTo>
                    <a:pt x="307" y="968"/>
                    <a:pt x="311" y="966"/>
                    <a:pt x="314" y="964"/>
                  </a:cubicBezTo>
                  <a:lnTo>
                    <a:pt x="314" y="964"/>
                  </a:lnTo>
                  <a:cubicBezTo>
                    <a:pt x="317" y="962"/>
                    <a:pt x="321" y="959"/>
                    <a:pt x="324" y="957"/>
                  </a:cubicBezTo>
                  <a:lnTo>
                    <a:pt x="324" y="957"/>
                  </a:lnTo>
                  <a:cubicBezTo>
                    <a:pt x="327" y="955"/>
                    <a:pt x="330" y="952"/>
                    <a:pt x="334" y="950"/>
                  </a:cubicBezTo>
                  <a:lnTo>
                    <a:pt x="334" y="950"/>
                  </a:lnTo>
                  <a:cubicBezTo>
                    <a:pt x="337" y="947"/>
                    <a:pt x="340" y="945"/>
                    <a:pt x="343" y="943"/>
                  </a:cubicBezTo>
                  <a:lnTo>
                    <a:pt x="344" y="942"/>
                  </a:lnTo>
                  <a:cubicBezTo>
                    <a:pt x="347" y="940"/>
                    <a:pt x="350" y="938"/>
                    <a:pt x="353" y="935"/>
                  </a:cubicBezTo>
                  <a:lnTo>
                    <a:pt x="353" y="935"/>
                  </a:lnTo>
                  <a:cubicBezTo>
                    <a:pt x="356" y="932"/>
                    <a:pt x="359" y="930"/>
                    <a:pt x="362" y="927"/>
                  </a:cubicBezTo>
                  <a:lnTo>
                    <a:pt x="362" y="927"/>
                  </a:lnTo>
                  <a:cubicBezTo>
                    <a:pt x="365" y="924"/>
                    <a:pt x="368" y="922"/>
                    <a:pt x="371" y="919"/>
                  </a:cubicBezTo>
                  <a:lnTo>
                    <a:pt x="372" y="919"/>
                  </a:lnTo>
                  <a:cubicBezTo>
                    <a:pt x="375" y="916"/>
                    <a:pt x="377" y="913"/>
                    <a:pt x="380" y="911"/>
                  </a:cubicBezTo>
                  <a:lnTo>
                    <a:pt x="381" y="911"/>
                  </a:lnTo>
                  <a:cubicBezTo>
                    <a:pt x="383" y="908"/>
                    <a:pt x="386" y="905"/>
                    <a:pt x="389" y="902"/>
                  </a:cubicBezTo>
                  <a:lnTo>
                    <a:pt x="389" y="902"/>
                  </a:lnTo>
                  <a:cubicBezTo>
                    <a:pt x="392" y="899"/>
                    <a:pt x="395" y="896"/>
                    <a:pt x="398" y="893"/>
                  </a:cubicBezTo>
                  <a:lnTo>
                    <a:pt x="398" y="893"/>
                  </a:lnTo>
                  <a:cubicBezTo>
                    <a:pt x="401" y="890"/>
                    <a:pt x="403" y="887"/>
                    <a:pt x="406" y="885"/>
                  </a:cubicBezTo>
                  <a:lnTo>
                    <a:pt x="406" y="884"/>
                  </a:lnTo>
                  <a:cubicBezTo>
                    <a:pt x="409" y="881"/>
                    <a:pt x="412" y="878"/>
                    <a:pt x="414" y="875"/>
                  </a:cubicBezTo>
                  <a:lnTo>
                    <a:pt x="414" y="875"/>
                  </a:lnTo>
                  <a:cubicBezTo>
                    <a:pt x="417" y="872"/>
                    <a:pt x="420" y="869"/>
                    <a:pt x="422" y="866"/>
                  </a:cubicBezTo>
                  <a:lnTo>
                    <a:pt x="422" y="866"/>
                  </a:lnTo>
                  <a:cubicBezTo>
                    <a:pt x="425" y="863"/>
                    <a:pt x="427" y="859"/>
                    <a:pt x="430" y="856"/>
                  </a:cubicBezTo>
                  <a:lnTo>
                    <a:pt x="430" y="856"/>
                  </a:lnTo>
                  <a:cubicBezTo>
                    <a:pt x="432" y="853"/>
                    <a:pt x="435" y="850"/>
                    <a:pt x="437" y="846"/>
                  </a:cubicBezTo>
                  <a:lnTo>
                    <a:pt x="437" y="846"/>
                  </a:lnTo>
                  <a:cubicBezTo>
                    <a:pt x="440" y="843"/>
                    <a:pt x="442" y="840"/>
                    <a:pt x="445" y="836"/>
                  </a:cubicBezTo>
                  <a:lnTo>
                    <a:pt x="445" y="836"/>
                  </a:lnTo>
                  <a:cubicBezTo>
                    <a:pt x="447" y="833"/>
                    <a:pt x="449" y="830"/>
                    <a:pt x="452" y="826"/>
                  </a:cubicBezTo>
                  <a:lnTo>
                    <a:pt x="452" y="826"/>
                  </a:lnTo>
                  <a:cubicBezTo>
                    <a:pt x="461" y="812"/>
                    <a:pt x="469" y="798"/>
                    <a:pt x="477" y="783"/>
                  </a:cubicBezTo>
                  <a:cubicBezTo>
                    <a:pt x="383" y="604"/>
                    <a:pt x="194" y="468"/>
                    <a:pt x="0" y="378"/>
                  </a:cubicBezTo>
                  <a:lnTo>
                    <a:pt x="0" y="347"/>
                  </a:lnTo>
                  <a:cubicBezTo>
                    <a:pt x="196" y="436"/>
                    <a:pt x="390" y="571"/>
                    <a:pt x="493" y="752"/>
                  </a:cubicBezTo>
                  <a:cubicBezTo>
                    <a:pt x="496" y="745"/>
                    <a:pt x="499" y="737"/>
                    <a:pt x="502" y="730"/>
                  </a:cubicBezTo>
                  <a:lnTo>
                    <a:pt x="502" y="730"/>
                  </a:lnTo>
                  <a:cubicBezTo>
                    <a:pt x="503" y="726"/>
                    <a:pt x="505" y="723"/>
                    <a:pt x="506" y="719"/>
                  </a:cubicBezTo>
                  <a:lnTo>
                    <a:pt x="506" y="718"/>
                  </a:lnTo>
                  <a:cubicBezTo>
                    <a:pt x="507" y="715"/>
                    <a:pt x="509" y="711"/>
                    <a:pt x="510" y="708"/>
                  </a:cubicBezTo>
                  <a:lnTo>
                    <a:pt x="511" y="706"/>
                  </a:lnTo>
                  <a:cubicBezTo>
                    <a:pt x="512" y="703"/>
                    <a:pt x="513" y="700"/>
                    <a:pt x="514" y="697"/>
                  </a:cubicBezTo>
                  <a:lnTo>
                    <a:pt x="515" y="693"/>
                  </a:lnTo>
                  <a:cubicBezTo>
                    <a:pt x="515" y="690"/>
                    <a:pt x="516" y="688"/>
                    <a:pt x="517" y="685"/>
                  </a:cubicBezTo>
                  <a:cubicBezTo>
                    <a:pt x="518" y="683"/>
                    <a:pt x="518" y="681"/>
                    <a:pt x="519" y="679"/>
                  </a:cubicBezTo>
                  <a:cubicBezTo>
                    <a:pt x="519" y="677"/>
                    <a:pt x="520" y="675"/>
                    <a:pt x="520" y="673"/>
                  </a:cubicBezTo>
                  <a:cubicBezTo>
                    <a:pt x="521" y="669"/>
                    <a:pt x="522" y="665"/>
                    <a:pt x="523" y="661"/>
                  </a:cubicBezTo>
                  <a:cubicBezTo>
                    <a:pt x="524" y="657"/>
                    <a:pt x="525" y="653"/>
                    <a:pt x="526" y="649"/>
                  </a:cubicBezTo>
                  <a:lnTo>
                    <a:pt x="526" y="646"/>
                  </a:lnTo>
                  <a:cubicBezTo>
                    <a:pt x="527" y="643"/>
                    <a:pt x="528" y="640"/>
                    <a:pt x="528" y="638"/>
                  </a:cubicBezTo>
                  <a:lnTo>
                    <a:pt x="529" y="634"/>
                  </a:lnTo>
                  <a:cubicBezTo>
                    <a:pt x="529" y="631"/>
                    <a:pt x="530" y="628"/>
                    <a:pt x="530" y="625"/>
                  </a:cubicBezTo>
                  <a:lnTo>
                    <a:pt x="531" y="622"/>
                  </a:lnTo>
                  <a:cubicBezTo>
                    <a:pt x="531" y="618"/>
                    <a:pt x="532" y="614"/>
                    <a:pt x="532" y="611"/>
                  </a:cubicBezTo>
                  <a:lnTo>
                    <a:pt x="533" y="608"/>
                  </a:lnTo>
                  <a:cubicBezTo>
                    <a:pt x="533" y="605"/>
                    <a:pt x="533" y="602"/>
                    <a:pt x="534" y="599"/>
                  </a:cubicBezTo>
                  <a:lnTo>
                    <a:pt x="534" y="595"/>
                  </a:lnTo>
                  <a:cubicBezTo>
                    <a:pt x="534" y="593"/>
                    <a:pt x="535" y="590"/>
                    <a:pt x="535" y="587"/>
                  </a:cubicBezTo>
                  <a:lnTo>
                    <a:pt x="535" y="583"/>
                  </a:lnTo>
                  <a:cubicBezTo>
                    <a:pt x="535" y="581"/>
                    <a:pt x="535" y="578"/>
                    <a:pt x="536" y="575"/>
                  </a:cubicBezTo>
                  <a:lnTo>
                    <a:pt x="536" y="572"/>
                  </a:lnTo>
                  <a:cubicBezTo>
                    <a:pt x="536" y="568"/>
                    <a:pt x="536" y="565"/>
                    <a:pt x="536" y="561"/>
                  </a:cubicBezTo>
                  <a:lnTo>
                    <a:pt x="536" y="557"/>
                  </a:lnTo>
                  <a:cubicBezTo>
                    <a:pt x="536" y="554"/>
                    <a:pt x="536" y="552"/>
                    <a:pt x="536" y="549"/>
                  </a:cubicBezTo>
                  <a:cubicBezTo>
                    <a:pt x="536" y="548"/>
                    <a:pt x="536" y="546"/>
                    <a:pt x="536" y="545"/>
                  </a:cubicBezTo>
                  <a:cubicBezTo>
                    <a:pt x="536" y="543"/>
                    <a:pt x="536" y="540"/>
                    <a:pt x="536" y="538"/>
                  </a:cubicBezTo>
                  <a:lnTo>
                    <a:pt x="536" y="533"/>
                  </a:lnTo>
                  <a:cubicBezTo>
                    <a:pt x="536" y="531"/>
                    <a:pt x="536" y="528"/>
                    <a:pt x="536" y="525"/>
                  </a:cubicBezTo>
                  <a:cubicBezTo>
                    <a:pt x="536" y="523"/>
                    <a:pt x="536" y="522"/>
                    <a:pt x="536" y="520"/>
                  </a:cubicBezTo>
                  <a:cubicBezTo>
                    <a:pt x="536" y="517"/>
                    <a:pt x="535" y="514"/>
                    <a:pt x="535" y="512"/>
                  </a:cubicBezTo>
                  <a:cubicBezTo>
                    <a:pt x="535" y="510"/>
                    <a:pt x="535" y="508"/>
                    <a:pt x="535" y="507"/>
                  </a:cubicBezTo>
                  <a:cubicBezTo>
                    <a:pt x="535" y="505"/>
                    <a:pt x="535" y="503"/>
                    <a:pt x="534" y="501"/>
                  </a:cubicBezTo>
                  <a:cubicBezTo>
                    <a:pt x="534" y="499"/>
                    <a:pt x="534" y="497"/>
                    <a:pt x="534" y="495"/>
                  </a:cubicBezTo>
                  <a:cubicBezTo>
                    <a:pt x="534" y="493"/>
                    <a:pt x="533" y="491"/>
                    <a:pt x="533" y="489"/>
                  </a:cubicBezTo>
                  <a:cubicBezTo>
                    <a:pt x="533" y="488"/>
                    <a:pt x="533" y="486"/>
                    <a:pt x="533" y="484"/>
                  </a:cubicBezTo>
                  <a:cubicBezTo>
                    <a:pt x="532" y="481"/>
                    <a:pt x="532" y="478"/>
                    <a:pt x="531" y="476"/>
                  </a:cubicBezTo>
                  <a:cubicBezTo>
                    <a:pt x="531" y="473"/>
                    <a:pt x="531" y="471"/>
                    <a:pt x="530" y="469"/>
                  </a:cubicBezTo>
                  <a:cubicBezTo>
                    <a:pt x="530" y="467"/>
                    <a:pt x="530" y="465"/>
                    <a:pt x="530" y="464"/>
                  </a:cubicBezTo>
                  <a:cubicBezTo>
                    <a:pt x="529" y="462"/>
                    <a:pt x="529" y="460"/>
                    <a:pt x="529" y="458"/>
                  </a:cubicBezTo>
                  <a:cubicBezTo>
                    <a:pt x="528" y="456"/>
                    <a:pt x="528" y="455"/>
                    <a:pt x="528" y="453"/>
                  </a:cubicBezTo>
                  <a:cubicBezTo>
                    <a:pt x="527" y="451"/>
                    <a:pt x="527" y="449"/>
                    <a:pt x="526" y="447"/>
                  </a:cubicBezTo>
                  <a:cubicBezTo>
                    <a:pt x="526" y="445"/>
                    <a:pt x="526" y="444"/>
                    <a:pt x="525" y="442"/>
                  </a:cubicBezTo>
                  <a:cubicBezTo>
                    <a:pt x="525" y="438"/>
                    <a:pt x="524" y="434"/>
                    <a:pt x="523" y="430"/>
                  </a:cubicBezTo>
                  <a:lnTo>
                    <a:pt x="522" y="427"/>
                  </a:lnTo>
                  <a:cubicBezTo>
                    <a:pt x="521" y="425"/>
                    <a:pt x="521" y="423"/>
                    <a:pt x="520" y="421"/>
                  </a:cubicBezTo>
                  <a:lnTo>
                    <a:pt x="519" y="417"/>
                  </a:lnTo>
                  <a:cubicBezTo>
                    <a:pt x="519" y="415"/>
                    <a:pt x="518" y="412"/>
                    <a:pt x="518" y="410"/>
                  </a:cubicBezTo>
                  <a:lnTo>
                    <a:pt x="516" y="406"/>
                  </a:lnTo>
                  <a:cubicBezTo>
                    <a:pt x="516" y="404"/>
                    <a:pt x="515" y="402"/>
                    <a:pt x="515" y="400"/>
                  </a:cubicBezTo>
                  <a:lnTo>
                    <a:pt x="514" y="397"/>
                  </a:lnTo>
                  <a:cubicBezTo>
                    <a:pt x="512" y="393"/>
                    <a:pt x="511" y="388"/>
                    <a:pt x="509" y="384"/>
                  </a:cubicBezTo>
                  <a:lnTo>
                    <a:pt x="508" y="381"/>
                  </a:lnTo>
                  <a:cubicBezTo>
                    <a:pt x="508" y="379"/>
                    <a:pt x="507" y="377"/>
                    <a:pt x="506" y="375"/>
                  </a:cubicBezTo>
                  <a:lnTo>
                    <a:pt x="505" y="371"/>
                  </a:lnTo>
                  <a:cubicBezTo>
                    <a:pt x="504" y="369"/>
                    <a:pt x="503" y="367"/>
                    <a:pt x="502" y="365"/>
                  </a:cubicBezTo>
                  <a:lnTo>
                    <a:pt x="501" y="362"/>
                  </a:lnTo>
                  <a:cubicBezTo>
                    <a:pt x="500" y="359"/>
                    <a:pt x="499" y="357"/>
                    <a:pt x="498" y="355"/>
                  </a:cubicBezTo>
                  <a:cubicBezTo>
                    <a:pt x="449" y="336"/>
                    <a:pt x="391" y="330"/>
                    <a:pt x="328" y="324"/>
                  </a:cubicBezTo>
                  <a:cubicBezTo>
                    <a:pt x="243" y="315"/>
                    <a:pt x="150" y="306"/>
                    <a:pt x="56" y="263"/>
                  </a:cubicBezTo>
                  <a:cubicBezTo>
                    <a:pt x="43" y="279"/>
                    <a:pt x="31" y="295"/>
                    <a:pt x="19" y="312"/>
                  </a:cubicBezTo>
                  <a:cubicBezTo>
                    <a:pt x="13" y="320"/>
                    <a:pt x="6" y="329"/>
                    <a:pt x="0" y="338"/>
                  </a:cubicBezTo>
                  <a:lnTo>
                    <a:pt x="0" y="289"/>
                  </a:lnTo>
                  <a:cubicBezTo>
                    <a:pt x="10" y="276"/>
                    <a:pt x="20" y="263"/>
                    <a:pt x="30" y="250"/>
                  </a:cubicBezTo>
                  <a:cubicBezTo>
                    <a:pt x="19" y="245"/>
                    <a:pt x="9" y="239"/>
                    <a:pt x="0" y="233"/>
                  </a:cubicBezTo>
                  <a:lnTo>
                    <a:pt x="0" y="199"/>
                  </a:lnTo>
                  <a:cubicBezTo>
                    <a:pt x="14" y="209"/>
                    <a:pt x="30" y="218"/>
                    <a:pt x="48" y="227"/>
                  </a:cubicBezTo>
                  <a:cubicBezTo>
                    <a:pt x="101" y="163"/>
                    <a:pt x="154" y="110"/>
                    <a:pt x="202" y="73"/>
                  </a:cubicBezTo>
                  <a:cubicBezTo>
                    <a:pt x="197" y="71"/>
                    <a:pt x="193" y="70"/>
                    <a:pt x="189" y="69"/>
                  </a:cubicBezTo>
                  <a:lnTo>
                    <a:pt x="188" y="68"/>
                  </a:lnTo>
                  <a:cubicBezTo>
                    <a:pt x="184" y="67"/>
                    <a:pt x="180" y="66"/>
                    <a:pt x="176" y="65"/>
                  </a:cubicBezTo>
                  <a:lnTo>
                    <a:pt x="175" y="64"/>
                  </a:lnTo>
                  <a:cubicBezTo>
                    <a:pt x="171" y="63"/>
                    <a:pt x="167" y="62"/>
                    <a:pt x="163" y="61"/>
                  </a:cubicBezTo>
                  <a:lnTo>
                    <a:pt x="161" y="61"/>
                  </a:lnTo>
                  <a:cubicBezTo>
                    <a:pt x="157" y="59"/>
                    <a:pt x="152" y="58"/>
                    <a:pt x="148" y="57"/>
                  </a:cubicBezTo>
                  <a:cubicBezTo>
                    <a:pt x="143" y="56"/>
                    <a:pt x="138" y="55"/>
                    <a:pt x="134" y="54"/>
                  </a:cubicBezTo>
                  <a:lnTo>
                    <a:pt x="129" y="53"/>
                  </a:lnTo>
                  <a:cubicBezTo>
                    <a:pt x="126" y="53"/>
                    <a:pt x="123" y="52"/>
                    <a:pt x="120" y="51"/>
                  </a:cubicBezTo>
                  <a:cubicBezTo>
                    <a:pt x="118" y="51"/>
                    <a:pt x="116" y="51"/>
                    <a:pt x="114" y="51"/>
                  </a:cubicBezTo>
                  <a:cubicBezTo>
                    <a:pt x="111" y="50"/>
                    <a:pt x="108" y="50"/>
                    <a:pt x="105" y="49"/>
                  </a:cubicBezTo>
                  <a:cubicBezTo>
                    <a:pt x="103" y="49"/>
                    <a:pt x="102" y="49"/>
                    <a:pt x="100" y="48"/>
                  </a:cubicBezTo>
                  <a:cubicBezTo>
                    <a:pt x="97" y="48"/>
                    <a:pt x="93" y="48"/>
                    <a:pt x="90" y="47"/>
                  </a:cubicBezTo>
                  <a:lnTo>
                    <a:pt x="86" y="47"/>
                  </a:lnTo>
                  <a:cubicBezTo>
                    <a:pt x="77" y="46"/>
                    <a:pt x="67" y="45"/>
                    <a:pt x="58" y="45"/>
                  </a:cubicBezTo>
                  <a:lnTo>
                    <a:pt x="54" y="44"/>
                  </a:lnTo>
                  <a:cubicBezTo>
                    <a:pt x="51" y="44"/>
                    <a:pt x="47" y="44"/>
                    <a:pt x="43" y="44"/>
                  </a:cubicBezTo>
                  <a:lnTo>
                    <a:pt x="39" y="44"/>
                  </a:lnTo>
                  <a:cubicBezTo>
                    <a:pt x="38" y="44"/>
                    <a:pt x="36" y="44"/>
                    <a:pt x="34" y="44"/>
                  </a:cubicBezTo>
                  <a:cubicBezTo>
                    <a:pt x="32" y="44"/>
                    <a:pt x="31" y="44"/>
                    <a:pt x="29" y="44"/>
                  </a:cubicBezTo>
                  <a:lnTo>
                    <a:pt x="25" y="44"/>
                  </a:lnTo>
                  <a:cubicBezTo>
                    <a:pt x="21" y="44"/>
                    <a:pt x="17" y="44"/>
                    <a:pt x="13" y="44"/>
                  </a:cubicBezTo>
                  <a:lnTo>
                    <a:pt x="11" y="44"/>
                  </a:lnTo>
                  <a:cubicBezTo>
                    <a:pt x="8" y="45"/>
                    <a:pt x="4" y="45"/>
                    <a:pt x="0" y="45"/>
                  </a:cubicBezTo>
                  <a:lnTo>
                    <a:pt x="0" y="1"/>
                  </a:lnTo>
                  <a:cubicBezTo>
                    <a:pt x="12" y="0"/>
                    <a:pt x="23" y="0"/>
                    <a:pt x="35" y="0"/>
                  </a:cubicBezTo>
                  <a:cubicBezTo>
                    <a:pt x="337" y="0"/>
                    <a:pt x="582" y="245"/>
                    <a:pt x="582" y="547"/>
                  </a:cubicBezTo>
                  <a:cubicBezTo>
                    <a:pt x="582" y="850"/>
                    <a:pt x="337" y="1095"/>
                    <a:pt x="35" y="1095"/>
                  </a:cubicBezTo>
                  <a:moveTo>
                    <a:pt x="482" y="319"/>
                  </a:moveTo>
                  <a:lnTo>
                    <a:pt x="482" y="319"/>
                  </a:lnTo>
                  <a:lnTo>
                    <a:pt x="482" y="319"/>
                  </a:lnTo>
                  <a:cubicBezTo>
                    <a:pt x="469" y="293"/>
                    <a:pt x="453" y="269"/>
                    <a:pt x="436" y="246"/>
                  </a:cubicBezTo>
                  <a:lnTo>
                    <a:pt x="436" y="245"/>
                  </a:lnTo>
                  <a:cubicBezTo>
                    <a:pt x="434" y="243"/>
                    <a:pt x="432" y="240"/>
                    <a:pt x="430" y="237"/>
                  </a:cubicBezTo>
                  <a:lnTo>
                    <a:pt x="429" y="237"/>
                  </a:lnTo>
                  <a:cubicBezTo>
                    <a:pt x="427" y="234"/>
                    <a:pt x="425" y="231"/>
                    <a:pt x="423" y="229"/>
                  </a:cubicBezTo>
                  <a:lnTo>
                    <a:pt x="422" y="228"/>
                  </a:lnTo>
                  <a:cubicBezTo>
                    <a:pt x="409" y="212"/>
                    <a:pt x="395" y="196"/>
                    <a:pt x="379" y="182"/>
                  </a:cubicBezTo>
                  <a:lnTo>
                    <a:pt x="378" y="181"/>
                  </a:lnTo>
                  <a:cubicBezTo>
                    <a:pt x="376" y="179"/>
                    <a:pt x="374" y="177"/>
                    <a:pt x="372" y="175"/>
                  </a:cubicBezTo>
                  <a:lnTo>
                    <a:pt x="370" y="173"/>
                  </a:lnTo>
                  <a:cubicBezTo>
                    <a:pt x="368" y="171"/>
                    <a:pt x="366" y="169"/>
                    <a:pt x="364" y="168"/>
                  </a:cubicBezTo>
                  <a:lnTo>
                    <a:pt x="361" y="165"/>
                  </a:lnTo>
                  <a:cubicBezTo>
                    <a:pt x="359" y="164"/>
                    <a:pt x="357" y="162"/>
                    <a:pt x="355" y="160"/>
                  </a:cubicBezTo>
                  <a:lnTo>
                    <a:pt x="353" y="158"/>
                  </a:lnTo>
                  <a:cubicBezTo>
                    <a:pt x="351" y="156"/>
                    <a:pt x="349" y="155"/>
                    <a:pt x="346" y="153"/>
                  </a:cubicBezTo>
                  <a:lnTo>
                    <a:pt x="344" y="151"/>
                  </a:lnTo>
                  <a:cubicBezTo>
                    <a:pt x="342" y="149"/>
                    <a:pt x="340" y="148"/>
                    <a:pt x="337" y="146"/>
                  </a:cubicBezTo>
                  <a:lnTo>
                    <a:pt x="335" y="144"/>
                  </a:lnTo>
                  <a:cubicBezTo>
                    <a:pt x="325" y="137"/>
                    <a:pt x="314" y="129"/>
                    <a:pt x="304" y="123"/>
                  </a:cubicBezTo>
                  <a:lnTo>
                    <a:pt x="300" y="121"/>
                  </a:lnTo>
                  <a:cubicBezTo>
                    <a:pt x="298" y="119"/>
                    <a:pt x="296" y="118"/>
                    <a:pt x="294" y="117"/>
                  </a:cubicBezTo>
                  <a:lnTo>
                    <a:pt x="290" y="114"/>
                  </a:lnTo>
                  <a:cubicBezTo>
                    <a:pt x="288" y="113"/>
                    <a:pt x="286" y="112"/>
                    <a:pt x="284" y="111"/>
                  </a:cubicBezTo>
                  <a:lnTo>
                    <a:pt x="280" y="109"/>
                  </a:lnTo>
                  <a:cubicBezTo>
                    <a:pt x="278" y="107"/>
                    <a:pt x="276" y="106"/>
                    <a:pt x="274" y="105"/>
                  </a:cubicBezTo>
                  <a:lnTo>
                    <a:pt x="270" y="103"/>
                  </a:lnTo>
                  <a:cubicBezTo>
                    <a:pt x="268" y="102"/>
                    <a:pt x="266" y="101"/>
                    <a:pt x="264" y="100"/>
                  </a:cubicBezTo>
                  <a:lnTo>
                    <a:pt x="260" y="98"/>
                  </a:lnTo>
                  <a:cubicBezTo>
                    <a:pt x="258" y="97"/>
                    <a:pt x="256" y="96"/>
                    <a:pt x="254" y="95"/>
                  </a:cubicBezTo>
                  <a:cubicBezTo>
                    <a:pt x="252" y="94"/>
                    <a:pt x="251" y="93"/>
                    <a:pt x="249" y="92"/>
                  </a:cubicBezTo>
                  <a:cubicBezTo>
                    <a:pt x="247" y="91"/>
                    <a:pt x="245" y="91"/>
                    <a:pt x="243" y="90"/>
                  </a:cubicBezTo>
                  <a:lnTo>
                    <a:pt x="238" y="88"/>
                  </a:lnTo>
                  <a:cubicBezTo>
                    <a:pt x="236" y="87"/>
                    <a:pt x="234" y="86"/>
                    <a:pt x="232" y="85"/>
                  </a:cubicBezTo>
                  <a:cubicBezTo>
                    <a:pt x="185" y="118"/>
                    <a:pt x="130" y="172"/>
                    <a:pt x="74" y="240"/>
                  </a:cubicBezTo>
                  <a:cubicBezTo>
                    <a:pt x="162" y="279"/>
                    <a:pt x="250" y="288"/>
                    <a:pt x="331" y="295"/>
                  </a:cubicBezTo>
                  <a:cubicBezTo>
                    <a:pt x="385" y="301"/>
                    <a:pt x="436" y="306"/>
                    <a:pt x="482" y="319"/>
                  </a:cubicBezTo>
                  <a:close/>
                </a:path>
              </a:pathLst>
            </a:custGeom>
            <a:solidFill>
              <a:srgbClr val="311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Freeform 1047"/>
            <p:cNvSpPr>
              <a:spLocks/>
            </p:cNvSpPr>
            <p:nvPr/>
          </p:nvSpPr>
          <p:spPr bwMode="auto">
            <a:xfrm>
              <a:off x="8180388" y="4824413"/>
              <a:ext cx="274638" cy="250825"/>
            </a:xfrm>
            <a:custGeom>
              <a:avLst/>
              <a:gdLst>
                <a:gd name="T0" fmla="*/ 0 w 536"/>
                <a:gd name="T1" fmla="*/ 84 h 489"/>
                <a:gd name="T2" fmla="*/ 19 w 536"/>
                <a:gd name="T3" fmla="*/ 49 h 489"/>
                <a:gd name="T4" fmla="*/ 328 w 536"/>
                <a:gd name="T5" fmla="*/ 61 h 489"/>
                <a:gd name="T6" fmla="*/ 501 w 536"/>
                <a:gd name="T7" fmla="*/ 99 h 489"/>
                <a:gd name="T8" fmla="*/ 505 w 536"/>
                <a:gd name="T9" fmla="*/ 108 h 489"/>
                <a:gd name="T10" fmla="*/ 508 w 536"/>
                <a:gd name="T11" fmla="*/ 118 h 489"/>
                <a:gd name="T12" fmla="*/ 514 w 536"/>
                <a:gd name="T13" fmla="*/ 134 h 489"/>
                <a:gd name="T14" fmla="*/ 516 w 536"/>
                <a:gd name="T15" fmla="*/ 143 h 489"/>
                <a:gd name="T16" fmla="*/ 519 w 536"/>
                <a:gd name="T17" fmla="*/ 154 h 489"/>
                <a:gd name="T18" fmla="*/ 522 w 536"/>
                <a:gd name="T19" fmla="*/ 164 h 489"/>
                <a:gd name="T20" fmla="*/ 525 w 536"/>
                <a:gd name="T21" fmla="*/ 179 h 489"/>
                <a:gd name="T22" fmla="*/ 528 w 536"/>
                <a:gd name="T23" fmla="*/ 190 h 489"/>
                <a:gd name="T24" fmla="*/ 530 w 536"/>
                <a:gd name="T25" fmla="*/ 201 h 489"/>
                <a:gd name="T26" fmla="*/ 531 w 536"/>
                <a:gd name="T27" fmla="*/ 213 h 489"/>
                <a:gd name="T28" fmla="*/ 533 w 536"/>
                <a:gd name="T29" fmla="*/ 226 h 489"/>
                <a:gd name="T30" fmla="*/ 534 w 536"/>
                <a:gd name="T31" fmla="*/ 238 h 489"/>
                <a:gd name="T32" fmla="*/ 535 w 536"/>
                <a:gd name="T33" fmla="*/ 249 h 489"/>
                <a:gd name="T34" fmla="*/ 536 w 536"/>
                <a:gd name="T35" fmla="*/ 262 h 489"/>
                <a:gd name="T36" fmla="*/ 536 w 536"/>
                <a:gd name="T37" fmla="*/ 275 h 489"/>
                <a:gd name="T38" fmla="*/ 536 w 536"/>
                <a:gd name="T39" fmla="*/ 286 h 489"/>
                <a:gd name="T40" fmla="*/ 536 w 536"/>
                <a:gd name="T41" fmla="*/ 298 h 489"/>
                <a:gd name="T42" fmla="*/ 536 w 536"/>
                <a:gd name="T43" fmla="*/ 312 h 489"/>
                <a:gd name="T44" fmla="*/ 535 w 536"/>
                <a:gd name="T45" fmla="*/ 324 h 489"/>
                <a:gd name="T46" fmla="*/ 534 w 536"/>
                <a:gd name="T47" fmla="*/ 336 h 489"/>
                <a:gd name="T48" fmla="*/ 532 w 536"/>
                <a:gd name="T49" fmla="*/ 348 h 489"/>
                <a:gd name="T50" fmla="*/ 530 w 536"/>
                <a:gd name="T51" fmla="*/ 362 h 489"/>
                <a:gd name="T52" fmla="*/ 528 w 536"/>
                <a:gd name="T53" fmla="*/ 375 h 489"/>
                <a:gd name="T54" fmla="*/ 526 w 536"/>
                <a:gd name="T55" fmla="*/ 386 h 489"/>
                <a:gd name="T56" fmla="*/ 520 w 536"/>
                <a:gd name="T57" fmla="*/ 410 h 489"/>
                <a:gd name="T58" fmla="*/ 517 w 536"/>
                <a:gd name="T59" fmla="*/ 422 h 489"/>
                <a:gd name="T60" fmla="*/ 514 w 536"/>
                <a:gd name="T61" fmla="*/ 434 h 489"/>
                <a:gd name="T62" fmla="*/ 510 w 536"/>
                <a:gd name="T63" fmla="*/ 445 h 489"/>
                <a:gd name="T64" fmla="*/ 506 w 536"/>
                <a:gd name="T65" fmla="*/ 456 h 489"/>
                <a:gd name="T66" fmla="*/ 502 w 536"/>
                <a:gd name="T67" fmla="*/ 46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6" h="489">
                  <a:moveTo>
                    <a:pt x="493" y="489"/>
                  </a:moveTo>
                  <a:cubicBezTo>
                    <a:pt x="390" y="308"/>
                    <a:pt x="196" y="173"/>
                    <a:pt x="0" y="84"/>
                  </a:cubicBezTo>
                  <a:lnTo>
                    <a:pt x="0" y="75"/>
                  </a:lnTo>
                  <a:cubicBezTo>
                    <a:pt x="6" y="66"/>
                    <a:pt x="13" y="57"/>
                    <a:pt x="19" y="49"/>
                  </a:cubicBezTo>
                  <a:cubicBezTo>
                    <a:pt x="31" y="32"/>
                    <a:pt x="43" y="16"/>
                    <a:pt x="56" y="0"/>
                  </a:cubicBezTo>
                  <a:cubicBezTo>
                    <a:pt x="150" y="43"/>
                    <a:pt x="243" y="52"/>
                    <a:pt x="328" y="61"/>
                  </a:cubicBezTo>
                  <a:cubicBezTo>
                    <a:pt x="391" y="67"/>
                    <a:pt x="449" y="73"/>
                    <a:pt x="498" y="92"/>
                  </a:cubicBezTo>
                  <a:cubicBezTo>
                    <a:pt x="499" y="94"/>
                    <a:pt x="500" y="96"/>
                    <a:pt x="501" y="99"/>
                  </a:cubicBezTo>
                  <a:lnTo>
                    <a:pt x="502" y="102"/>
                  </a:lnTo>
                  <a:cubicBezTo>
                    <a:pt x="503" y="104"/>
                    <a:pt x="504" y="106"/>
                    <a:pt x="505" y="108"/>
                  </a:cubicBezTo>
                  <a:lnTo>
                    <a:pt x="506" y="112"/>
                  </a:lnTo>
                  <a:cubicBezTo>
                    <a:pt x="507" y="114"/>
                    <a:pt x="508" y="116"/>
                    <a:pt x="508" y="118"/>
                  </a:cubicBezTo>
                  <a:lnTo>
                    <a:pt x="509" y="121"/>
                  </a:lnTo>
                  <a:cubicBezTo>
                    <a:pt x="511" y="125"/>
                    <a:pt x="512" y="130"/>
                    <a:pt x="514" y="134"/>
                  </a:cubicBezTo>
                  <a:lnTo>
                    <a:pt x="515" y="137"/>
                  </a:lnTo>
                  <a:cubicBezTo>
                    <a:pt x="515" y="139"/>
                    <a:pt x="516" y="141"/>
                    <a:pt x="516" y="143"/>
                  </a:cubicBezTo>
                  <a:lnTo>
                    <a:pt x="518" y="147"/>
                  </a:lnTo>
                  <a:cubicBezTo>
                    <a:pt x="518" y="149"/>
                    <a:pt x="519" y="152"/>
                    <a:pt x="519" y="154"/>
                  </a:cubicBezTo>
                  <a:lnTo>
                    <a:pt x="520" y="158"/>
                  </a:lnTo>
                  <a:cubicBezTo>
                    <a:pt x="521" y="160"/>
                    <a:pt x="521" y="162"/>
                    <a:pt x="522" y="164"/>
                  </a:cubicBezTo>
                  <a:lnTo>
                    <a:pt x="523" y="167"/>
                  </a:lnTo>
                  <a:cubicBezTo>
                    <a:pt x="524" y="171"/>
                    <a:pt x="525" y="175"/>
                    <a:pt x="525" y="179"/>
                  </a:cubicBezTo>
                  <a:cubicBezTo>
                    <a:pt x="526" y="181"/>
                    <a:pt x="526" y="182"/>
                    <a:pt x="526" y="184"/>
                  </a:cubicBezTo>
                  <a:cubicBezTo>
                    <a:pt x="527" y="186"/>
                    <a:pt x="527" y="188"/>
                    <a:pt x="528" y="190"/>
                  </a:cubicBezTo>
                  <a:cubicBezTo>
                    <a:pt x="528" y="192"/>
                    <a:pt x="528" y="193"/>
                    <a:pt x="529" y="195"/>
                  </a:cubicBezTo>
                  <a:cubicBezTo>
                    <a:pt x="529" y="197"/>
                    <a:pt x="529" y="199"/>
                    <a:pt x="530" y="201"/>
                  </a:cubicBezTo>
                  <a:cubicBezTo>
                    <a:pt x="530" y="202"/>
                    <a:pt x="530" y="204"/>
                    <a:pt x="530" y="206"/>
                  </a:cubicBezTo>
                  <a:cubicBezTo>
                    <a:pt x="531" y="208"/>
                    <a:pt x="531" y="210"/>
                    <a:pt x="531" y="213"/>
                  </a:cubicBezTo>
                  <a:cubicBezTo>
                    <a:pt x="532" y="215"/>
                    <a:pt x="532" y="218"/>
                    <a:pt x="533" y="221"/>
                  </a:cubicBezTo>
                  <a:cubicBezTo>
                    <a:pt x="533" y="223"/>
                    <a:pt x="533" y="225"/>
                    <a:pt x="533" y="226"/>
                  </a:cubicBezTo>
                  <a:cubicBezTo>
                    <a:pt x="533" y="228"/>
                    <a:pt x="534" y="230"/>
                    <a:pt x="534" y="232"/>
                  </a:cubicBezTo>
                  <a:cubicBezTo>
                    <a:pt x="534" y="234"/>
                    <a:pt x="534" y="236"/>
                    <a:pt x="534" y="238"/>
                  </a:cubicBezTo>
                  <a:cubicBezTo>
                    <a:pt x="535" y="240"/>
                    <a:pt x="535" y="242"/>
                    <a:pt x="535" y="244"/>
                  </a:cubicBezTo>
                  <a:cubicBezTo>
                    <a:pt x="535" y="245"/>
                    <a:pt x="535" y="247"/>
                    <a:pt x="535" y="249"/>
                  </a:cubicBezTo>
                  <a:cubicBezTo>
                    <a:pt x="535" y="251"/>
                    <a:pt x="536" y="254"/>
                    <a:pt x="536" y="257"/>
                  </a:cubicBezTo>
                  <a:cubicBezTo>
                    <a:pt x="536" y="259"/>
                    <a:pt x="536" y="260"/>
                    <a:pt x="536" y="262"/>
                  </a:cubicBezTo>
                  <a:cubicBezTo>
                    <a:pt x="536" y="265"/>
                    <a:pt x="536" y="268"/>
                    <a:pt x="536" y="270"/>
                  </a:cubicBezTo>
                  <a:lnTo>
                    <a:pt x="536" y="275"/>
                  </a:lnTo>
                  <a:cubicBezTo>
                    <a:pt x="536" y="277"/>
                    <a:pt x="536" y="280"/>
                    <a:pt x="536" y="282"/>
                  </a:cubicBezTo>
                  <a:cubicBezTo>
                    <a:pt x="536" y="283"/>
                    <a:pt x="536" y="285"/>
                    <a:pt x="536" y="286"/>
                  </a:cubicBezTo>
                  <a:cubicBezTo>
                    <a:pt x="536" y="289"/>
                    <a:pt x="536" y="291"/>
                    <a:pt x="536" y="294"/>
                  </a:cubicBezTo>
                  <a:lnTo>
                    <a:pt x="536" y="298"/>
                  </a:lnTo>
                  <a:cubicBezTo>
                    <a:pt x="536" y="302"/>
                    <a:pt x="536" y="305"/>
                    <a:pt x="536" y="309"/>
                  </a:cubicBezTo>
                  <a:lnTo>
                    <a:pt x="536" y="312"/>
                  </a:lnTo>
                  <a:cubicBezTo>
                    <a:pt x="535" y="315"/>
                    <a:pt x="535" y="318"/>
                    <a:pt x="535" y="320"/>
                  </a:cubicBezTo>
                  <a:lnTo>
                    <a:pt x="535" y="324"/>
                  </a:lnTo>
                  <a:cubicBezTo>
                    <a:pt x="535" y="327"/>
                    <a:pt x="534" y="330"/>
                    <a:pt x="534" y="332"/>
                  </a:cubicBezTo>
                  <a:lnTo>
                    <a:pt x="534" y="336"/>
                  </a:lnTo>
                  <a:cubicBezTo>
                    <a:pt x="533" y="339"/>
                    <a:pt x="533" y="342"/>
                    <a:pt x="533" y="345"/>
                  </a:cubicBezTo>
                  <a:lnTo>
                    <a:pt x="532" y="348"/>
                  </a:lnTo>
                  <a:cubicBezTo>
                    <a:pt x="532" y="351"/>
                    <a:pt x="531" y="355"/>
                    <a:pt x="531" y="359"/>
                  </a:cubicBezTo>
                  <a:lnTo>
                    <a:pt x="530" y="362"/>
                  </a:lnTo>
                  <a:cubicBezTo>
                    <a:pt x="530" y="365"/>
                    <a:pt x="529" y="368"/>
                    <a:pt x="529" y="371"/>
                  </a:cubicBezTo>
                  <a:lnTo>
                    <a:pt x="528" y="375"/>
                  </a:lnTo>
                  <a:cubicBezTo>
                    <a:pt x="528" y="377"/>
                    <a:pt x="527" y="380"/>
                    <a:pt x="526" y="383"/>
                  </a:cubicBezTo>
                  <a:lnTo>
                    <a:pt x="526" y="386"/>
                  </a:lnTo>
                  <a:cubicBezTo>
                    <a:pt x="525" y="390"/>
                    <a:pt x="524" y="394"/>
                    <a:pt x="523" y="398"/>
                  </a:cubicBezTo>
                  <a:cubicBezTo>
                    <a:pt x="522" y="402"/>
                    <a:pt x="521" y="406"/>
                    <a:pt x="520" y="410"/>
                  </a:cubicBezTo>
                  <a:cubicBezTo>
                    <a:pt x="520" y="412"/>
                    <a:pt x="519" y="414"/>
                    <a:pt x="519" y="416"/>
                  </a:cubicBezTo>
                  <a:cubicBezTo>
                    <a:pt x="518" y="418"/>
                    <a:pt x="518" y="420"/>
                    <a:pt x="517" y="422"/>
                  </a:cubicBezTo>
                  <a:cubicBezTo>
                    <a:pt x="516" y="425"/>
                    <a:pt x="515" y="427"/>
                    <a:pt x="515" y="430"/>
                  </a:cubicBezTo>
                  <a:lnTo>
                    <a:pt x="514" y="434"/>
                  </a:lnTo>
                  <a:cubicBezTo>
                    <a:pt x="513" y="437"/>
                    <a:pt x="512" y="440"/>
                    <a:pt x="511" y="443"/>
                  </a:cubicBezTo>
                  <a:lnTo>
                    <a:pt x="510" y="445"/>
                  </a:lnTo>
                  <a:cubicBezTo>
                    <a:pt x="509" y="448"/>
                    <a:pt x="507" y="452"/>
                    <a:pt x="506" y="455"/>
                  </a:cubicBezTo>
                  <a:lnTo>
                    <a:pt x="506" y="456"/>
                  </a:lnTo>
                  <a:cubicBezTo>
                    <a:pt x="505" y="460"/>
                    <a:pt x="503" y="463"/>
                    <a:pt x="502" y="467"/>
                  </a:cubicBezTo>
                  <a:lnTo>
                    <a:pt x="502" y="467"/>
                  </a:lnTo>
                  <a:cubicBezTo>
                    <a:pt x="499" y="474"/>
                    <a:pt x="496" y="482"/>
                    <a:pt x="493" y="489"/>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Freeform 1048"/>
            <p:cNvSpPr>
              <a:spLocks/>
            </p:cNvSpPr>
            <p:nvPr/>
          </p:nvSpPr>
          <p:spPr bwMode="auto">
            <a:xfrm>
              <a:off x="8180388" y="4883150"/>
              <a:ext cx="244475" cy="333375"/>
            </a:xfrm>
            <a:custGeom>
              <a:avLst/>
              <a:gdLst>
                <a:gd name="T0" fmla="*/ 182 w 477"/>
                <a:gd name="T1" fmla="*/ 649 h 649"/>
                <a:gd name="T2" fmla="*/ 177 w 477"/>
                <a:gd name="T3" fmla="*/ 627 h 649"/>
                <a:gd name="T4" fmla="*/ 0 w 477"/>
                <a:gd name="T5" fmla="*/ 147 h 649"/>
                <a:gd name="T6" fmla="*/ 0 w 477"/>
                <a:gd name="T7" fmla="*/ 0 h 649"/>
                <a:gd name="T8" fmla="*/ 477 w 477"/>
                <a:gd name="T9" fmla="*/ 405 h 649"/>
                <a:gd name="T10" fmla="*/ 452 w 477"/>
                <a:gd name="T11" fmla="*/ 448 h 649"/>
                <a:gd name="T12" fmla="*/ 452 w 477"/>
                <a:gd name="T13" fmla="*/ 448 h 649"/>
                <a:gd name="T14" fmla="*/ 445 w 477"/>
                <a:gd name="T15" fmla="*/ 458 h 649"/>
                <a:gd name="T16" fmla="*/ 445 w 477"/>
                <a:gd name="T17" fmla="*/ 458 h 649"/>
                <a:gd name="T18" fmla="*/ 437 w 477"/>
                <a:gd name="T19" fmla="*/ 468 h 649"/>
                <a:gd name="T20" fmla="*/ 437 w 477"/>
                <a:gd name="T21" fmla="*/ 468 h 649"/>
                <a:gd name="T22" fmla="*/ 430 w 477"/>
                <a:gd name="T23" fmla="*/ 478 h 649"/>
                <a:gd name="T24" fmla="*/ 430 w 477"/>
                <a:gd name="T25" fmla="*/ 478 h 649"/>
                <a:gd name="T26" fmla="*/ 422 w 477"/>
                <a:gd name="T27" fmla="*/ 488 h 649"/>
                <a:gd name="T28" fmla="*/ 422 w 477"/>
                <a:gd name="T29" fmla="*/ 488 h 649"/>
                <a:gd name="T30" fmla="*/ 414 w 477"/>
                <a:gd name="T31" fmla="*/ 497 h 649"/>
                <a:gd name="T32" fmla="*/ 414 w 477"/>
                <a:gd name="T33" fmla="*/ 497 h 649"/>
                <a:gd name="T34" fmla="*/ 406 w 477"/>
                <a:gd name="T35" fmla="*/ 506 h 649"/>
                <a:gd name="T36" fmla="*/ 406 w 477"/>
                <a:gd name="T37" fmla="*/ 507 h 649"/>
                <a:gd name="T38" fmla="*/ 398 w 477"/>
                <a:gd name="T39" fmla="*/ 515 h 649"/>
                <a:gd name="T40" fmla="*/ 398 w 477"/>
                <a:gd name="T41" fmla="*/ 515 h 649"/>
                <a:gd name="T42" fmla="*/ 389 w 477"/>
                <a:gd name="T43" fmla="*/ 524 h 649"/>
                <a:gd name="T44" fmla="*/ 389 w 477"/>
                <a:gd name="T45" fmla="*/ 524 h 649"/>
                <a:gd name="T46" fmla="*/ 381 w 477"/>
                <a:gd name="T47" fmla="*/ 533 h 649"/>
                <a:gd name="T48" fmla="*/ 380 w 477"/>
                <a:gd name="T49" fmla="*/ 533 h 649"/>
                <a:gd name="T50" fmla="*/ 372 w 477"/>
                <a:gd name="T51" fmla="*/ 541 h 649"/>
                <a:gd name="T52" fmla="*/ 371 w 477"/>
                <a:gd name="T53" fmla="*/ 541 h 649"/>
                <a:gd name="T54" fmla="*/ 362 w 477"/>
                <a:gd name="T55" fmla="*/ 549 h 649"/>
                <a:gd name="T56" fmla="*/ 362 w 477"/>
                <a:gd name="T57" fmla="*/ 549 h 649"/>
                <a:gd name="T58" fmla="*/ 353 w 477"/>
                <a:gd name="T59" fmla="*/ 557 h 649"/>
                <a:gd name="T60" fmla="*/ 353 w 477"/>
                <a:gd name="T61" fmla="*/ 557 h 649"/>
                <a:gd name="T62" fmla="*/ 344 w 477"/>
                <a:gd name="T63" fmla="*/ 564 h 649"/>
                <a:gd name="T64" fmla="*/ 343 w 477"/>
                <a:gd name="T65" fmla="*/ 565 h 649"/>
                <a:gd name="T66" fmla="*/ 334 w 477"/>
                <a:gd name="T67" fmla="*/ 572 h 649"/>
                <a:gd name="T68" fmla="*/ 334 w 477"/>
                <a:gd name="T69" fmla="*/ 572 h 649"/>
                <a:gd name="T70" fmla="*/ 324 w 477"/>
                <a:gd name="T71" fmla="*/ 579 h 649"/>
                <a:gd name="T72" fmla="*/ 324 w 477"/>
                <a:gd name="T73" fmla="*/ 579 h 649"/>
                <a:gd name="T74" fmla="*/ 314 w 477"/>
                <a:gd name="T75" fmla="*/ 586 h 649"/>
                <a:gd name="T76" fmla="*/ 314 w 477"/>
                <a:gd name="T77" fmla="*/ 586 h 649"/>
                <a:gd name="T78" fmla="*/ 304 w 477"/>
                <a:gd name="T79" fmla="*/ 593 h 649"/>
                <a:gd name="T80" fmla="*/ 304 w 477"/>
                <a:gd name="T81" fmla="*/ 593 h 649"/>
                <a:gd name="T82" fmla="*/ 294 w 477"/>
                <a:gd name="T83" fmla="*/ 599 h 649"/>
                <a:gd name="T84" fmla="*/ 293 w 477"/>
                <a:gd name="T85" fmla="*/ 599 h 649"/>
                <a:gd name="T86" fmla="*/ 283 w 477"/>
                <a:gd name="T87" fmla="*/ 605 h 649"/>
                <a:gd name="T88" fmla="*/ 283 w 477"/>
                <a:gd name="T89" fmla="*/ 605 h 649"/>
                <a:gd name="T90" fmla="*/ 272 w 477"/>
                <a:gd name="T91" fmla="*/ 611 h 649"/>
                <a:gd name="T92" fmla="*/ 272 w 477"/>
                <a:gd name="T93" fmla="*/ 611 h 649"/>
                <a:gd name="T94" fmla="*/ 262 w 477"/>
                <a:gd name="T95" fmla="*/ 617 h 649"/>
                <a:gd name="T96" fmla="*/ 261 w 477"/>
                <a:gd name="T97" fmla="*/ 617 h 649"/>
                <a:gd name="T98" fmla="*/ 251 w 477"/>
                <a:gd name="T99" fmla="*/ 622 h 649"/>
                <a:gd name="T100" fmla="*/ 251 w 477"/>
                <a:gd name="T101" fmla="*/ 622 h 649"/>
                <a:gd name="T102" fmla="*/ 182 w 477"/>
                <a:gd name="T103" fmla="*/ 64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7" h="649">
                  <a:moveTo>
                    <a:pt x="182" y="649"/>
                  </a:moveTo>
                  <a:cubicBezTo>
                    <a:pt x="181" y="642"/>
                    <a:pt x="179" y="634"/>
                    <a:pt x="177" y="627"/>
                  </a:cubicBezTo>
                  <a:cubicBezTo>
                    <a:pt x="141" y="471"/>
                    <a:pt x="92" y="264"/>
                    <a:pt x="0" y="147"/>
                  </a:cubicBezTo>
                  <a:lnTo>
                    <a:pt x="0" y="0"/>
                  </a:lnTo>
                  <a:cubicBezTo>
                    <a:pt x="194" y="90"/>
                    <a:pt x="383" y="226"/>
                    <a:pt x="477" y="405"/>
                  </a:cubicBezTo>
                  <a:cubicBezTo>
                    <a:pt x="469" y="420"/>
                    <a:pt x="461" y="434"/>
                    <a:pt x="452" y="448"/>
                  </a:cubicBezTo>
                  <a:lnTo>
                    <a:pt x="452" y="448"/>
                  </a:lnTo>
                  <a:cubicBezTo>
                    <a:pt x="449" y="452"/>
                    <a:pt x="447" y="455"/>
                    <a:pt x="445" y="458"/>
                  </a:cubicBezTo>
                  <a:lnTo>
                    <a:pt x="445" y="458"/>
                  </a:lnTo>
                  <a:cubicBezTo>
                    <a:pt x="442" y="462"/>
                    <a:pt x="440" y="465"/>
                    <a:pt x="437" y="468"/>
                  </a:cubicBezTo>
                  <a:lnTo>
                    <a:pt x="437" y="468"/>
                  </a:lnTo>
                  <a:cubicBezTo>
                    <a:pt x="435" y="472"/>
                    <a:pt x="432" y="475"/>
                    <a:pt x="430" y="478"/>
                  </a:cubicBezTo>
                  <a:lnTo>
                    <a:pt x="430" y="478"/>
                  </a:lnTo>
                  <a:cubicBezTo>
                    <a:pt x="427" y="481"/>
                    <a:pt x="425" y="485"/>
                    <a:pt x="422" y="488"/>
                  </a:cubicBezTo>
                  <a:lnTo>
                    <a:pt x="422" y="488"/>
                  </a:lnTo>
                  <a:cubicBezTo>
                    <a:pt x="420" y="491"/>
                    <a:pt x="417" y="494"/>
                    <a:pt x="414" y="497"/>
                  </a:cubicBezTo>
                  <a:lnTo>
                    <a:pt x="414" y="497"/>
                  </a:lnTo>
                  <a:cubicBezTo>
                    <a:pt x="412" y="500"/>
                    <a:pt x="409" y="503"/>
                    <a:pt x="406" y="506"/>
                  </a:cubicBezTo>
                  <a:lnTo>
                    <a:pt x="406" y="507"/>
                  </a:lnTo>
                  <a:cubicBezTo>
                    <a:pt x="403" y="509"/>
                    <a:pt x="401" y="512"/>
                    <a:pt x="398" y="515"/>
                  </a:cubicBezTo>
                  <a:lnTo>
                    <a:pt x="398" y="515"/>
                  </a:lnTo>
                  <a:cubicBezTo>
                    <a:pt x="395" y="518"/>
                    <a:pt x="392" y="521"/>
                    <a:pt x="389" y="524"/>
                  </a:cubicBezTo>
                  <a:lnTo>
                    <a:pt x="389" y="524"/>
                  </a:lnTo>
                  <a:cubicBezTo>
                    <a:pt x="386" y="527"/>
                    <a:pt x="383" y="530"/>
                    <a:pt x="381" y="533"/>
                  </a:cubicBezTo>
                  <a:lnTo>
                    <a:pt x="380" y="533"/>
                  </a:lnTo>
                  <a:cubicBezTo>
                    <a:pt x="377" y="535"/>
                    <a:pt x="375" y="538"/>
                    <a:pt x="372" y="541"/>
                  </a:cubicBezTo>
                  <a:lnTo>
                    <a:pt x="371" y="541"/>
                  </a:lnTo>
                  <a:cubicBezTo>
                    <a:pt x="368" y="544"/>
                    <a:pt x="365" y="546"/>
                    <a:pt x="362" y="549"/>
                  </a:cubicBezTo>
                  <a:lnTo>
                    <a:pt x="362" y="549"/>
                  </a:lnTo>
                  <a:cubicBezTo>
                    <a:pt x="359" y="552"/>
                    <a:pt x="356" y="554"/>
                    <a:pt x="353" y="557"/>
                  </a:cubicBezTo>
                  <a:lnTo>
                    <a:pt x="353" y="557"/>
                  </a:lnTo>
                  <a:cubicBezTo>
                    <a:pt x="350" y="560"/>
                    <a:pt x="347" y="562"/>
                    <a:pt x="344" y="564"/>
                  </a:cubicBezTo>
                  <a:lnTo>
                    <a:pt x="343" y="565"/>
                  </a:lnTo>
                  <a:cubicBezTo>
                    <a:pt x="340" y="567"/>
                    <a:pt x="337" y="569"/>
                    <a:pt x="334" y="572"/>
                  </a:cubicBezTo>
                  <a:lnTo>
                    <a:pt x="334" y="572"/>
                  </a:lnTo>
                  <a:cubicBezTo>
                    <a:pt x="330" y="574"/>
                    <a:pt x="327" y="577"/>
                    <a:pt x="324" y="579"/>
                  </a:cubicBezTo>
                  <a:lnTo>
                    <a:pt x="324" y="579"/>
                  </a:lnTo>
                  <a:cubicBezTo>
                    <a:pt x="321" y="581"/>
                    <a:pt x="317" y="584"/>
                    <a:pt x="314" y="586"/>
                  </a:cubicBezTo>
                  <a:lnTo>
                    <a:pt x="314" y="586"/>
                  </a:lnTo>
                  <a:cubicBezTo>
                    <a:pt x="311" y="588"/>
                    <a:pt x="307" y="590"/>
                    <a:pt x="304" y="593"/>
                  </a:cubicBezTo>
                  <a:lnTo>
                    <a:pt x="304" y="593"/>
                  </a:lnTo>
                  <a:cubicBezTo>
                    <a:pt x="300" y="595"/>
                    <a:pt x="297" y="597"/>
                    <a:pt x="294" y="599"/>
                  </a:cubicBezTo>
                  <a:lnTo>
                    <a:pt x="293" y="599"/>
                  </a:lnTo>
                  <a:cubicBezTo>
                    <a:pt x="290" y="601"/>
                    <a:pt x="286" y="603"/>
                    <a:pt x="283" y="605"/>
                  </a:cubicBezTo>
                  <a:lnTo>
                    <a:pt x="283" y="605"/>
                  </a:lnTo>
                  <a:cubicBezTo>
                    <a:pt x="279" y="607"/>
                    <a:pt x="276" y="609"/>
                    <a:pt x="272" y="611"/>
                  </a:cubicBezTo>
                  <a:lnTo>
                    <a:pt x="272" y="611"/>
                  </a:lnTo>
                  <a:cubicBezTo>
                    <a:pt x="269" y="613"/>
                    <a:pt x="265" y="615"/>
                    <a:pt x="262" y="617"/>
                  </a:cubicBezTo>
                  <a:lnTo>
                    <a:pt x="261" y="617"/>
                  </a:lnTo>
                  <a:cubicBezTo>
                    <a:pt x="258" y="619"/>
                    <a:pt x="254" y="620"/>
                    <a:pt x="251" y="622"/>
                  </a:cubicBezTo>
                  <a:lnTo>
                    <a:pt x="251" y="622"/>
                  </a:lnTo>
                  <a:cubicBezTo>
                    <a:pt x="229" y="633"/>
                    <a:pt x="206" y="642"/>
                    <a:pt x="182" y="649"/>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Freeform 1049"/>
            <p:cNvSpPr>
              <a:spLocks/>
            </p:cNvSpPr>
            <p:nvPr/>
          </p:nvSpPr>
          <p:spPr bwMode="auto">
            <a:xfrm>
              <a:off x="8180388" y="4983163"/>
              <a:ext cx="79375" cy="244475"/>
            </a:xfrm>
            <a:custGeom>
              <a:avLst/>
              <a:gdLst>
                <a:gd name="T0" fmla="*/ 34 w 155"/>
                <a:gd name="T1" fmla="*/ 475 h 475"/>
                <a:gd name="T2" fmla="*/ 28 w 155"/>
                <a:gd name="T3" fmla="*/ 475 h 475"/>
                <a:gd name="T4" fmla="*/ 23 w 155"/>
                <a:gd name="T5" fmla="*/ 475 h 475"/>
                <a:gd name="T6" fmla="*/ 13 w 155"/>
                <a:gd name="T7" fmla="*/ 475 h 475"/>
                <a:gd name="T8" fmla="*/ 9 w 155"/>
                <a:gd name="T9" fmla="*/ 475 h 475"/>
                <a:gd name="T10" fmla="*/ 0 w 155"/>
                <a:gd name="T11" fmla="*/ 474 h 475"/>
                <a:gd name="T12" fmla="*/ 0 w 155"/>
                <a:gd name="T13" fmla="*/ 0 h 475"/>
                <a:gd name="T14" fmla="*/ 149 w 155"/>
                <a:gd name="T15" fmla="*/ 437 h 475"/>
                <a:gd name="T16" fmla="*/ 155 w 155"/>
                <a:gd name="T17" fmla="*/ 461 h 475"/>
                <a:gd name="T18" fmla="*/ 154 w 155"/>
                <a:gd name="T19" fmla="*/ 461 h 475"/>
                <a:gd name="T20" fmla="*/ 142 w 155"/>
                <a:gd name="T21" fmla="*/ 464 h 475"/>
                <a:gd name="T22" fmla="*/ 137 w 155"/>
                <a:gd name="T23" fmla="*/ 465 h 475"/>
                <a:gd name="T24" fmla="*/ 129 w 155"/>
                <a:gd name="T25" fmla="*/ 466 h 475"/>
                <a:gd name="T26" fmla="*/ 123 w 155"/>
                <a:gd name="T27" fmla="*/ 467 h 475"/>
                <a:gd name="T28" fmla="*/ 115 w 155"/>
                <a:gd name="T29" fmla="*/ 469 h 475"/>
                <a:gd name="T30" fmla="*/ 110 w 155"/>
                <a:gd name="T31" fmla="*/ 470 h 475"/>
                <a:gd name="T32" fmla="*/ 101 w 155"/>
                <a:gd name="T33" fmla="*/ 471 h 475"/>
                <a:gd name="T34" fmla="*/ 96 w 155"/>
                <a:gd name="T35" fmla="*/ 472 h 475"/>
                <a:gd name="T36" fmla="*/ 86 w 155"/>
                <a:gd name="T37" fmla="*/ 473 h 475"/>
                <a:gd name="T38" fmla="*/ 83 w 155"/>
                <a:gd name="T39" fmla="*/ 473 h 475"/>
                <a:gd name="T40" fmla="*/ 69 w 155"/>
                <a:gd name="T41" fmla="*/ 474 h 475"/>
                <a:gd name="T42" fmla="*/ 65 w 155"/>
                <a:gd name="T43" fmla="*/ 474 h 475"/>
                <a:gd name="T44" fmla="*/ 56 w 155"/>
                <a:gd name="T45" fmla="*/ 475 h 475"/>
                <a:gd name="T46" fmla="*/ 51 w 155"/>
                <a:gd name="T47" fmla="*/ 475 h 475"/>
                <a:gd name="T48" fmla="*/ 42 w 155"/>
                <a:gd name="T49" fmla="*/ 475 h 475"/>
                <a:gd name="T50" fmla="*/ 37 w 155"/>
                <a:gd name="T51" fmla="*/ 475 h 475"/>
                <a:gd name="T52" fmla="*/ 34 w 155"/>
                <a:gd name="T53"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5" h="475">
                  <a:moveTo>
                    <a:pt x="34" y="475"/>
                  </a:moveTo>
                  <a:cubicBezTo>
                    <a:pt x="32" y="475"/>
                    <a:pt x="30" y="475"/>
                    <a:pt x="28" y="475"/>
                  </a:cubicBezTo>
                  <a:cubicBezTo>
                    <a:pt x="26" y="475"/>
                    <a:pt x="24" y="475"/>
                    <a:pt x="23" y="475"/>
                  </a:cubicBezTo>
                  <a:cubicBezTo>
                    <a:pt x="19" y="475"/>
                    <a:pt x="16" y="475"/>
                    <a:pt x="13" y="475"/>
                  </a:cubicBezTo>
                  <a:lnTo>
                    <a:pt x="9" y="475"/>
                  </a:lnTo>
                  <a:cubicBezTo>
                    <a:pt x="6" y="475"/>
                    <a:pt x="3" y="474"/>
                    <a:pt x="0" y="474"/>
                  </a:cubicBezTo>
                  <a:lnTo>
                    <a:pt x="0" y="0"/>
                  </a:lnTo>
                  <a:cubicBezTo>
                    <a:pt x="74" y="115"/>
                    <a:pt x="117" y="297"/>
                    <a:pt x="149" y="437"/>
                  </a:cubicBezTo>
                  <a:cubicBezTo>
                    <a:pt x="151" y="445"/>
                    <a:pt x="153" y="453"/>
                    <a:pt x="155" y="461"/>
                  </a:cubicBezTo>
                  <a:lnTo>
                    <a:pt x="154" y="461"/>
                  </a:lnTo>
                  <a:cubicBezTo>
                    <a:pt x="150" y="462"/>
                    <a:pt x="146" y="463"/>
                    <a:pt x="142" y="464"/>
                  </a:cubicBezTo>
                  <a:lnTo>
                    <a:pt x="137" y="465"/>
                  </a:lnTo>
                  <a:cubicBezTo>
                    <a:pt x="134" y="465"/>
                    <a:pt x="132" y="466"/>
                    <a:pt x="129" y="466"/>
                  </a:cubicBezTo>
                  <a:cubicBezTo>
                    <a:pt x="127" y="467"/>
                    <a:pt x="125" y="467"/>
                    <a:pt x="123" y="467"/>
                  </a:cubicBezTo>
                  <a:cubicBezTo>
                    <a:pt x="121" y="468"/>
                    <a:pt x="118" y="468"/>
                    <a:pt x="115" y="469"/>
                  </a:cubicBezTo>
                  <a:cubicBezTo>
                    <a:pt x="113" y="469"/>
                    <a:pt x="112" y="469"/>
                    <a:pt x="110" y="470"/>
                  </a:cubicBezTo>
                  <a:cubicBezTo>
                    <a:pt x="107" y="470"/>
                    <a:pt x="104" y="470"/>
                    <a:pt x="101" y="471"/>
                  </a:cubicBezTo>
                  <a:cubicBezTo>
                    <a:pt x="100" y="471"/>
                    <a:pt x="98" y="471"/>
                    <a:pt x="96" y="472"/>
                  </a:cubicBezTo>
                  <a:cubicBezTo>
                    <a:pt x="93" y="472"/>
                    <a:pt x="89" y="472"/>
                    <a:pt x="86" y="473"/>
                  </a:cubicBezTo>
                  <a:lnTo>
                    <a:pt x="83" y="473"/>
                  </a:lnTo>
                  <a:cubicBezTo>
                    <a:pt x="78" y="473"/>
                    <a:pt x="74" y="474"/>
                    <a:pt x="69" y="474"/>
                  </a:cubicBezTo>
                  <a:lnTo>
                    <a:pt x="65" y="474"/>
                  </a:lnTo>
                  <a:cubicBezTo>
                    <a:pt x="62" y="475"/>
                    <a:pt x="59" y="475"/>
                    <a:pt x="56" y="475"/>
                  </a:cubicBezTo>
                  <a:cubicBezTo>
                    <a:pt x="54" y="475"/>
                    <a:pt x="52" y="475"/>
                    <a:pt x="51" y="475"/>
                  </a:cubicBezTo>
                  <a:cubicBezTo>
                    <a:pt x="48" y="475"/>
                    <a:pt x="45" y="475"/>
                    <a:pt x="42" y="475"/>
                  </a:cubicBezTo>
                  <a:cubicBezTo>
                    <a:pt x="40" y="475"/>
                    <a:pt x="38" y="475"/>
                    <a:pt x="37" y="475"/>
                  </a:cubicBezTo>
                  <a:cubicBezTo>
                    <a:pt x="36" y="475"/>
                    <a:pt x="35" y="475"/>
                    <a:pt x="34" y="475"/>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Freeform 1050"/>
            <p:cNvSpPr>
              <a:spLocks/>
            </p:cNvSpPr>
            <p:nvPr/>
          </p:nvSpPr>
          <p:spPr bwMode="auto">
            <a:xfrm>
              <a:off x="8180388" y="4808538"/>
              <a:ext cx="14288" cy="28575"/>
            </a:xfrm>
            <a:custGeom>
              <a:avLst/>
              <a:gdLst>
                <a:gd name="T0" fmla="*/ 0 w 30"/>
                <a:gd name="T1" fmla="*/ 56 h 56"/>
                <a:gd name="T2" fmla="*/ 0 w 30"/>
                <a:gd name="T3" fmla="*/ 0 h 56"/>
                <a:gd name="T4" fmla="*/ 30 w 30"/>
                <a:gd name="T5" fmla="*/ 17 h 56"/>
                <a:gd name="T6" fmla="*/ 0 w 30"/>
                <a:gd name="T7" fmla="*/ 56 h 56"/>
              </a:gdLst>
              <a:ahLst/>
              <a:cxnLst>
                <a:cxn ang="0">
                  <a:pos x="T0" y="T1"/>
                </a:cxn>
                <a:cxn ang="0">
                  <a:pos x="T2" y="T3"/>
                </a:cxn>
                <a:cxn ang="0">
                  <a:pos x="T4" y="T5"/>
                </a:cxn>
                <a:cxn ang="0">
                  <a:pos x="T6" y="T7"/>
                </a:cxn>
              </a:cxnLst>
              <a:rect l="0" t="0" r="r" b="b"/>
              <a:pathLst>
                <a:path w="30" h="56">
                  <a:moveTo>
                    <a:pt x="0" y="56"/>
                  </a:moveTo>
                  <a:lnTo>
                    <a:pt x="0" y="0"/>
                  </a:lnTo>
                  <a:cubicBezTo>
                    <a:pt x="9" y="6"/>
                    <a:pt x="19" y="12"/>
                    <a:pt x="30" y="17"/>
                  </a:cubicBezTo>
                  <a:cubicBezTo>
                    <a:pt x="20" y="30"/>
                    <a:pt x="10" y="43"/>
                    <a:pt x="0" y="56"/>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Freeform 1051"/>
            <p:cNvSpPr>
              <a:spLocks/>
            </p:cNvSpPr>
            <p:nvPr/>
          </p:nvSpPr>
          <p:spPr bwMode="auto">
            <a:xfrm>
              <a:off x="8180388" y="4711700"/>
              <a:ext cx="103188" cy="93663"/>
            </a:xfrm>
            <a:custGeom>
              <a:avLst/>
              <a:gdLst>
                <a:gd name="T0" fmla="*/ 48 w 202"/>
                <a:gd name="T1" fmla="*/ 183 h 183"/>
                <a:gd name="T2" fmla="*/ 0 w 202"/>
                <a:gd name="T3" fmla="*/ 155 h 183"/>
                <a:gd name="T4" fmla="*/ 0 w 202"/>
                <a:gd name="T5" fmla="*/ 1 h 183"/>
                <a:gd name="T6" fmla="*/ 11 w 202"/>
                <a:gd name="T7" fmla="*/ 0 h 183"/>
                <a:gd name="T8" fmla="*/ 13 w 202"/>
                <a:gd name="T9" fmla="*/ 0 h 183"/>
                <a:gd name="T10" fmla="*/ 25 w 202"/>
                <a:gd name="T11" fmla="*/ 0 h 183"/>
                <a:gd name="T12" fmla="*/ 29 w 202"/>
                <a:gd name="T13" fmla="*/ 0 h 183"/>
                <a:gd name="T14" fmla="*/ 34 w 202"/>
                <a:gd name="T15" fmla="*/ 0 h 183"/>
                <a:gd name="T16" fmla="*/ 39 w 202"/>
                <a:gd name="T17" fmla="*/ 0 h 183"/>
                <a:gd name="T18" fmla="*/ 43 w 202"/>
                <a:gd name="T19" fmla="*/ 0 h 183"/>
                <a:gd name="T20" fmla="*/ 54 w 202"/>
                <a:gd name="T21" fmla="*/ 0 h 183"/>
                <a:gd name="T22" fmla="*/ 58 w 202"/>
                <a:gd name="T23" fmla="*/ 1 h 183"/>
                <a:gd name="T24" fmla="*/ 86 w 202"/>
                <a:gd name="T25" fmla="*/ 3 h 183"/>
                <a:gd name="T26" fmla="*/ 90 w 202"/>
                <a:gd name="T27" fmla="*/ 3 h 183"/>
                <a:gd name="T28" fmla="*/ 100 w 202"/>
                <a:gd name="T29" fmla="*/ 4 h 183"/>
                <a:gd name="T30" fmla="*/ 105 w 202"/>
                <a:gd name="T31" fmla="*/ 5 h 183"/>
                <a:gd name="T32" fmla="*/ 114 w 202"/>
                <a:gd name="T33" fmla="*/ 7 h 183"/>
                <a:gd name="T34" fmla="*/ 120 w 202"/>
                <a:gd name="T35" fmla="*/ 7 h 183"/>
                <a:gd name="T36" fmla="*/ 129 w 202"/>
                <a:gd name="T37" fmla="*/ 9 h 183"/>
                <a:gd name="T38" fmla="*/ 134 w 202"/>
                <a:gd name="T39" fmla="*/ 10 h 183"/>
                <a:gd name="T40" fmla="*/ 148 w 202"/>
                <a:gd name="T41" fmla="*/ 13 h 183"/>
                <a:gd name="T42" fmla="*/ 161 w 202"/>
                <a:gd name="T43" fmla="*/ 17 h 183"/>
                <a:gd name="T44" fmla="*/ 163 w 202"/>
                <a:gd name="T45" fmla="*/ 17 h 183"/>
                <a:gd name="T46" fmla="*/ 175 w 202"/>
                <a:gd name="T47" fmla="*/ 20 h 183"/>
                <a:gd name="T48" fmla="*/ 176 w 202"/>
                <a:gd name="T49" fmla="*/ 21 h 183"/>
                <a:gd name="T50" fmla="*/ 188 w 202"/>
                <a:gd name="T51" fmla="*/ 24 h 183"/>
                <a:gd name="T52" fmla="*/ 189 w 202"/>
                <a:gd name="T53" fmla="*/ 25 h 183"/>
                <a:gd name="T54" fmla="*/ 202 w 202"/>
                <a:gd name="T55" fmla="*/ 29 h 183"/>
                <a:gd name="T56" fmla="*/ 48 w 202"/>
                <a:gd name="T5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 h="183">
                  <a:moveTo>
                    <a:pt x="48" y="183"/>
                  </a:moveTo>
                  <a:cubicBezTo>
                    <a:pt x="30" y="174"/>
                    <a:pt x="14" y="165"/>
                    <a:pt x="0" y="155"/>
                  </a:cubicBezTo>
                  <a:lnTo>
                    <a:pt x="0" y="1"/>
                  </a:lnTo>
                  <a:cubicBezTo>
                    <a:pt x="4" y="1"/>
                    <a:pt x="8" y="1"/>
                    <a:pt x="11" y="0"/>
                  </a:cubicBezTo>
                  <a:lnTo>
                    <a:pt x="13" y="0"/>
                  </a:lnTo>
                  <a:cubicBezTo>
                    <a:pt x="17" y="0"/>
                    <a:pt x="21" y="0"/>
                    <a:pt x="25" y="0"/>
                  </a:cubicBezTo>
                  <a:lnTo>
                    <a:pt x="29" y="0"/>
                  </a:lnTo>
                  <a:cubicBezTo>
                    <a:pt x="31" y="0"/>
                    <a:pt x="32" y="0"/>
                    <a:pt x="34" y="0"/>
                  </a:cubicBezTo>
                  <a:cubicBezTo>
                    <a:pt x="36" y="0"/>
                    <a:pt x="38" y="0"/>
                    <a:pt x="39" y="0"/>
                  </a:cubicBezTo>
                  <a:lnTo>
                    <a:pt x="43" y="0"/>
                  </a:lnTo>
                  <a:cubicBezTo>
                    <a:pt x="47" y="0"/>
                    <a:pt x="51" y="0"/>
                    <a:pt x="54" y="0"/>
                  </a:cubicBezTo>
                  <a:lnTo>
                    <a:pt x="58" y="1"/>
                  </a:lnTo>
                  <a:cubicBezTo>
                    <a:pt x="67" y="1"/>
                    <a:pt x="77" y="2"/>
                    <a:pt x="86" y="3"/>
                  </a:cubicBezTo>
                  <a:lnTo>
                    <a:pt x="90" y="3"/>
                  </a:lnTo>
                  <a:cubicBezTo>
                    <a:pt x="93" y="4"/>
                    <a:pt x="97" y="4"/>
                    <a:pt x="100" y="4"/>
                  </a:cubicBezTo>
                  <a:cubicBezTo>
                    <a:pt x="102" y="5"/>
                    <a:pt x="103" y="5"/>
                    <a:pt x="105" y="5"/>
                  </a:cubicBezTo>
                  <a:cubicBezTo>
                    <a:pt x="108" y="6"/>
                    <a:pt x="111" y="6"/>
                    <a:pt x="114" y="7"/>
                  </a:cubicBezTo>
                  <a:cubicBezTo>
                    <a:pt x="116" y="7"/>
                    <a:pt x="118" y="7"/>
                    <a:pt x="120" y="7"/>
                  </a:cubicBezTo>
                  <a:cubicBezTo>
                    <a:pt x="123" y="8"/>
                    <a:pt x="126" y="9"/>
                    <a:pt x="129" y="9"/>
                  </a:cubicBezTo>
                  <a:lnTo>
                    <a:pt x="134" y="10"/>
                  </a:lnTo>
                  <a:cubicBezTo>
                    <a:pt x="138" y="11"/>
                    <a:pt x="143" y="12"/>
                    <a:pt x="148" y="13"/>
                  </a:cubicBezTo>
                  <a:cubicBezTo>
                    <a:pt x="152" y="14"/>
                    <a:pt x="157" y="15"/>
                    <a:pt x="161" y="17"/>
                  </a:cubicBezTo>
                  <a:lnTo>
                    <a:pt x="163" y="17"/>
                  </a:lnTo>
                  <a:cubicBezTo>
                    <a:pt x="167" y="18"/>
                    <a:pt x="171" y="19"/>
                    <a:pt x="175" y="20"/>
                  </a:cubicBezTo>
                  <a:lnTo>
                    <a:pt x="176" y="21"/>
                  </a:lnTo>
                  <a:cubicBezTo>
                    <a:pt x="180" y="22"/>
                    <a:pt x="184" y="23"/>
                    <a:pt x="188" y="24"/>
                  </a:cubicBezTo>
                  <a:lnTo>
                    <a:pt x="189" y="25"/>
                  </a:lnTo>
                  <a:cubicBezTo>
                    <a:pt x="193" y="26"/>
                    <a:pt x="197" y="27"/>
                    <a:pt x="202" y="29"/>
                  </a:cubicBezTo>
                  <a:cubicBezTo>
                    <a:pt x="154" y="66"/>
                    <a:pt x="101" y="119"/>
                    <a:pt x="48" y="183"/>
                  </a:cubicBezTo>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Freeform 1052"/>
            <p:cNvSpPr>
              <a:spLocks/>
            </p:cNvSpPr>
            <p:nvPr/>
          </p:nvSpPr>
          <p:spPr bwMode="auto">
            <a:xfrm>
              <a:off x="8218488" y="4732338"/>
              <a:ext cx="207963" cy="120650"/>
            </a:xfrm>
            <a:custGeom>
              <a:avLst/>
              <a:gdLst>
                <a:gd name="T0" fmla="*/ 408 w 408"/>
                <a:gd name="T1" fmla="*/ 234 h 234"/>
                <a:gd name="T2" fmla="*/ 257 w 408"/>
                <a:gd name="T3" fmla="*/ 210 h 234"/>
                <a:gd name="T4" fmla="*/ 0 w 408"/>
                <a:gd name="T5" fmla="*/ 155 h 234"/>
                <a:gd name="T6" fmla="*/ 158 w 408"/>
                <a:gd name="T7" fmla="*/ 0 h 234"/>
                <a:gd name="T8" fmla="*/ 164 w 408"/>
                <a:gd name="T9" fmla="*/ 3 h 234"/>
                <a:gd name="T10" fmla="*/ 169 w 408"/>
                <a:gd name="T11" fmla="*/ 5 h 234"/>
                <a:gd name="T12" fmla="*/ 175 w 408"/>
                <a:gd name="T13" fmla="*/ 7 h 234"/>
                <a:gd name="T14" fmla="*/ 180 w 408"/>
                <a:gd name="T15" fmla="*/ 10 h 234"/>
                <a:gd name="T16" fmla="*/ 186 w 408"/>
                <a:gd name="T17" fmla="*/ 13 h 234"/>
                <a:gd name="T18" fmla="*/ 190 w 408"/>
                <a:gd name="T19" fmla="*/ 15 h 234"/>
                <a:gd name="T20" fmla="*/ 196 w 408"/>
                <a:gd name="T21" fmla="*/ 18 h 234"/>
                <a:gd name="T22" fmla="*/ 200 w 408"/>
                <a:gd name="T23" fmla="*/ 20 h 234"/>
                <a:gd name="T24" fmla="*/ 206 w 408"/>
                <a:gd name="T25" fmla="*/ 24 h 234"/>
                <a:gd name="T26" fmla="*/ 210 w 408"/>
                <a:gd name="T27" fmla="*/ 26 h 234"/>
                <a:gd name="T28" fmla="*/ 216 w 408"/>
                <a:gd name="T29" fmla="*/ 29 h 234"/>
                <a:gd name="T30" fmla="*/ 220 w 408"/>
                <a:gd name="T31" fmla="*/ 32 h 234"/>
                <a:gd name="T32" fmla="*/ 226 w 408"/>
                <a:gd name="T33" fmla="*/ 36 h 234"/>
                <a:gd name="T34" fmla="*/ 230 w 408"/>
                <a:gd name="T35" fmla="*/ 38 h 234"/>
                <a:gd name="T36" fmla="*/ 261 w 408"/>
                <a:gd name="T37" fmla="*/ 59 h 234"/>
                <a:gd name="T38" fmla="*/ 263 w 408"/>
                <a:gd name="T39" fmla="*/ 61 h 234"/>
                <a:gd name="T40" fmla="*/ 270 w 408"/>
                <a:gd name="T41" fmla="*/ 66 h 234"/>
                <a:gd name="T42" fmla="*/ 272 w 408"/>
                <a:gd name="T43" fmla="*/ 68 h 234"/>
                <a:gd name="T44" fmla="*/ 279 w 408"/>
                <a:gd name="T45" fmla="*/ 73 h 234"/>
                <a:gd name="T46" fmla="*/ 281 w 408"/>
                <a:gd name="T47" fmla="*/ 75 h 234"/>
                <a:gd name="T48" fmla="*/ 287 w 408"/>
                <a:gd name="T49" fmla="*/ 80 h 234"/>
                <a:gd name="T50" fmla="*/ 290 w 408"/>
                <a:gd name="T51" fmla="*/ 83 h 234"/>
                <a:gd name="T52" fmla="*/ 296 w 408"/>
                <a:gd name="T53" fmla="*/ 88 h 234"/>
                <a:gd name="T54" fmla="*/ 298 w 408"/>
                <a:gd name="T55" fmla="*/ 90 h 234"/>
                <a:gd name="T56" fmla="*/ 304 w 408"/>
                <a:gd name="T57" fmla="*/ 96 h 234"/>
                <a:gd name="T58" fmla="*/ 305 w 408"/>
                <a:gd name="T59" fmla="*/ 97 h 234"/>
                <a:gd name="T60" fmla="*/ 348 w 408"/>
                <a:gd name="T61" fmla="*/ 143 h 234"/>
                <a:gd name="T62" fmla="*/ 349 w 408"/>
                <a:gd name="T63" fmla="*/ 144 h 234"/>
                <a:gd name="T64" fmla="*/ 355 w 408"/>
                <a:gd name="T65" fmla="*/ 152 h 234"/>
                <a:gd name="T66" fmla="*/ 356 w 408"/>
                <a:gd name="T67" fmla="*/ 152 h 234"/>
                <a:gd name="T68" fmla="*/ 362 w 408"/>
                <a:gd name="T69" fmla="*/ 160 h 234"/>
                <a:gd name="T70" fmla="*/ 362 w 408"/>
                <a:gd name="T71" fmla="*/ 161 h 234"/>
                <a:gd name="T72" fmla="*/ 408 w 408"/>
                <a:gd name="T7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234">
                  <a:moveTo>
                    <a:pt x="408" y="234"/>
                  </a:moveTo>
                  <a:cubicBezTo>
                    <a:pt x="362" y="221"/>
                    <a:pt x="311" y="216"/>
                    <a:pt x="257" y="210"/>
                  </a:cubicBezTo>
                  <a:cubicBezTo>
                    <a:pt x="176" y="203"/>
                    <a:pt x="88" y="194"/>
                    <a:pt x="0" y="155"/>
                  </a:cubicBezTo>
                  <a:cubicBezTo>
                    <a:pt x="56" y="87"/>
                    <a:pt x="111" y="33"/>
                    <a:pt x="158" y="0"/>
                  </a:cubicBezTo>
                  <a:cubicBezTo>
                    <a:pt x="160" y="1"/>
                    <a:pt x="162" y="2"/>
                    <a:pt x="164" y="3"/>
                  </a:cubicBezTo>
                  <a:lnTo>
                    <a:pt x="169" y="5"/>
                  </a:lnTo>
                  <a:cubicBezTo>
                    <a:pt x="171" y="6"/>
                    <a:pt x="173" y="6"/>
                    <a:pt x="175" y="7"/>
                  </a:cubicBezTo>
                  <a:cubicBezTo>
                    <a:pt x="177" y="8"/>
                    <a:pt x="178" y="9"/>
                    <a:pt x="180" y="10"/>
                  </a:cubicBezTo>
                  <a:cubicBezTo>
                    <a:pt x="182" y="11"/>
                    <a:pt x="184" y="12"/>
                    <a:pt x="186" y="13"/>
                  </a:cubicBezTo>
                  <a:lnTo>
                    <a:pt x="190" y="15"/>
                  </a:lnTo>
                  <a:cubicBezTo>
                    <a:pt x="192" y="16"/>
                    <a:pt x="194" y="17"/>
                    <a:pt x="196" y="18"/>
                  </a:cubicBezTo>
                  <a:lnTo>
                    <a:pt x="200" y="20"/>
                  </a:lnTo>
                  <a:cubicBezTo>
                    <a:pt x="202" y="21"/>
                    <a:pt x="204" y="22"/>
                    <a:pt x="206" y="24"/>
                  </a:cubicBezTo>
                  <a:lnTo>
                    <a:pt x="210" y="26"/>
                  </a:lnTo>
                  <a:cubicBezTo>
                    <a:pt x="212" y="27"/>
                    <a:pt x="214" y="28"/>
                    <a:pt x="216" y="29"/>
                  </a:cubicBezTo>
                  <a:lnTo>
                    <a:pt x="220" y="32"/>
                  </a:lnTo>
                  <a:cubicBezTo>
                    <a:pt x="222" y="33"/>
                    <a:pt x="224" y="34"/>
                    <a:pt x="226" y="36"/>
                  </a:cubicBezTo>
                  <a:lnTo>
                    <a:pt x="230" y="38"/>
                  </a:lnTo>
                  <a:cubicBezTo>
                    <a:pt x="240" y="44"/>
                    <a:pt x="251" y="52"/>
                    <a:pt x="261" y="59"/>
                  </a:cubicBezTo>
                  <a:lnTo>
                    <a:pt x="263" y="61"/>
                  </a:lnTo>
                  <a:cubicBezTo>
                    <a:pt x="266" y="63"/>
                    <a:pt x="268" y="64"/>
                    <a:pt x="270" y="66"/>
                  </a:cubicBezTo>
                  <a:lnTo>
                    <a:pt x="272" y="68"/>
                  </a:lnTo>
                  <a:cubicBezTo>
                    <a:pt x="275" y="70"/>
                    <a:pt x="277" y="71"/>
                    <a:pt x="279" y="73"/>
                  </a:cubicBezTo>
                  <a:lnTo>
                    <a:pt x="281" y="75"/>
                  </a:lnTo>
                  <a:cubicBezTo>
                    <a:pt x="283" y="77"/>
                    <a:pt x="285" y="79"/>
                    <a:pt x="287" y="80"/>
                  </a:cubicBezTo>
                  <a:lnTo>
                    <a:pt x="290" y="83"/>
                  </a:lnTo>
                  <a:cubicBezTo>
                    <a:pt x="292" y="84"/>
                    <a:pt x="294" y="86"/>
                    <a:pt x="296" y="88"/>
                  </a:cubicBezTo>
                  <a:lnTo>
                    <a:pt x="298" y="90"/>
                  </a:lnTo>
                  <a:cubicBezTo>
                    <a:pt x="300" y="92"/>
                    <a:pt x="302" y="94"/>
                    <a:pt x="304" y="96"/>
                  </a:cubicBezTo>
                  <a:lnTo>
                    <a:pt x="305" y="97"/>
                  </a:lnTo>
                  <a:cubicBezTo>
                    <a:pt x="321" y="111"/>
                    <a:pt x="335" y="127"/>
                    <a:pt x="348" y="143"/>
                  </a:cubicBezTo>
                  <a:lnTo>
                    <a:pt x="349" y="144"/>
                  </a:lnTo>
                  <a:cubicBezTo>
                    <a:pt x="351" y="146"/>
                    <a:pt x="353" y="149"/>
                    <a:pt x="355" y="152"/>
                  </a:cubicBezTo>
                  <a:lnTo>
                    <a:pt x="356" y="152"/>
                  </a:lnTo>
                  <a:cubicBezTo>
                    <a:pt x="358" y="155"/>
                    <a:pt x="360" y="158"/>
                    <a:pt x="362" y="160"/>
                  </a:cubicBezTo>
                  <a:lnTo>
                    <a:pt x="362" y="161"/>
                  </a:lnTo>
                  <a:cubicBezTo>
                    <a:pt x="379" y="184"/>
                    <a:pt x="395" y="208"/>
                    <a:pt x="408" y="234"/>
                  </a:cubicBezTo>
                  <a:close/>
                </a:path>
              </a:pathLst>
            </a:custGeom>
            <a:solidFill>
              <a:srgbClr val="EF3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45" name="Group 1844"/>
          <p:cNvGrpSpPr/>
          <p:nvPr/>
        </p:nvGrpSpPr>
        <p:grpSpPr>
          <a:xfrm>
            <a:off x="6160907" y="2244025"/>
            <a:ext cx="433257" cy="541571"/>
            <a:chOff x="7494588" y="2436813"/>
            <a:chExt cx="1422401" cy="1778000"/>
          </a:xfrm>
        </p:grpSpPr>
        <p:sp>
          <p:nvSpPr>
            <p:cNvPr id="1846" name="Freeform 1053"/>
            <p:cNvSpPr>
              <a:spLocks/>
            </p:cNvSpPr>
            <p:nvPr/>
          </p:nvSpPr>
          <p:spPr bwMode="auto">
            <a:xfrm>
              <a:off x="7970838" y="2436813"/>
              <a:ext cx="223838" cy="195263"/>
            </a:xfrm>
            <a:custGeom>
              <a:avLst/>
              <a:gdLst>
                <a:gd name="T0" fmla="*/ 438 w 438"/>
                <a:gd name="T1" fmla="*/ 381 h 381"/>
                <a:gd name="T2" fmla="*/ 438 w 438"/>
                <a:gd name="T3" fmla="*/ 310 h 381"/>
                <a:gd name="T4" fmla="*/ 77 w 438"/>
                <a:gd name="T5" fmla="*/ 0 h 381"/>
                <a:gd name="T6" fmla="*/ 0 w 438"/>
                <a:gd name="T7" fmla="*/ 25 h 381"/>
                <a:gd name="T8" fmla="*/ 438 w 438"/>
                <a:gd name="T9" fmla="*/ 381 h 381"/>
              </a:gdLst>
              <a:ahLst/>
              <a:cxnLst>
                <a:cxn ang="0">
                  <a:pos x="T0" y="T1"/>
                </a:cxn>
                <a:cxn ang="0">
                  <a:pos x="T2" y="T3"/>
                </a:cxn>
                <a:cxn ang="0">
                  <a:pos x="T4" y="T5"/>
                </a:cxn>
                <a:cxn ang="0">
                  <a:pos x="T6" y="T7"/>
                </a:cxn>
                <a:cxn ang="0">
                  <a:pos x="T8" y="T9"/>
                </a:cxn>
              </a:cxnLst>
              <a:rect l="0" t="0" r="r" b="b"/>
              <a:pathLst>
                <a:path w="438" h="381">
                  <a:moveTo>
                    <a:pt x="438" y="381"/>
                  </a:moveTo>
                  <a:lnTo>
                    <a:pt x="438" y="310"/>
                  </a:lnTo>
                  <a:cubicBezTo>
                    <a:pt x="371" y="309"/>
                    <a:pt x="175" y="278"/>
                    <a:pt x="77" y="0"/>
                  </a:cubicBezTo>
                  <a:lnTo>
                    <a:pt x="0" y="25"/>
                  </a:lnTo>
                  <a:cubicBezTo>
                    <a:pt x="129" y="355"/>
                    <a:pt x="355" y="381"/>
                    <a:pt x="438" y="381"/>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Freeform 1054"/>
            <p:cNvSpPr>
              <a:spLocks/>
            </p:cNvSpPr>
            <p:nvPr/>
          </p:nvSpPr>
          <p:spPr bwMode="auto">
            <a:xfrm>
              <a:off x="7494588" y="2503488"/>
              <a:ext cx="395288" cy="477838"/>
            </a:xfrm>
            <a:custGeom>
              <a:avLst/>
              <a:gdLst>
                <a:gd name="T0" fmla="*/ 573 w 771"/>
                <a:gd name="T1" fmla="*/ 0 h 931"/>
                <a:gd name="T2" fmla="*/ 503 w 771"/>
                <a:gd name="T3" fmla="*/ 18 h 931"/>
                <a:gd name="T4" fmla="*/ 0 w 771"/>
                <a:gd name="T5" fmla="*/ 851 h 931"/>
                <a:gd name="T6" fmla="*/ 13 w 771"/>
                <a:gd name="T7" fmla="*/ 931 h 931"/>
                <a:gd name="T8" fmla="*/ 573 w 771"/>
                <a:gd name="T9" fmla="*/ 0 h 931"/>
              </a:gdLst>
              <a:ahLst/>
              <a:cxnLst>
                <a:cxn ang="0">
                  <a:pos x="T0" y="T1"/>
                </a:cxn>
                <a:cxn ang="0">
                  <a:pos x="T2" y="T3"/>
                </a:cxn>
                <a:cxn ang="0">
                  <a:pos x="T4" y="T5"/>
                </a:cxn>
                <a:cxn ang="0">
                  <a:pos x="T6" y="T7"/>
                </a:cxn>
                <a:cxn ang="0">
                  <a:pos x="T8" y="T9"/>
                </a:cxn>
              </a:cxnLst>
              <a:rect l="0" t="0" r="r" b="b"/>
              <a:pathLst>
                <a:path w="771" h="931">
                  <a:moveTo>
                    <a:pt x="573" y="0"/>
                  </a:moveTo>
                  <a:lnTo>
                    <a:pt x="503" y="18"/>
                  </a:lnTo>
                  <a:cubicBezTo>
                    <a:pt x="503" y="18"/>
                    <a:pt x="668" y="755"/>
                    <a:pt x="0" y="851"/>
                  </a:cubicBezTo>
                  <a:lnTo>
                    <a:pt x="13" y="931"/>
                  </a:lnTo>
                  <a:cubicBezTo>
                    <a:pt x="771" y="739"/>
                    <a:pt x="573" y="0"/>
                    <a:pt x="573" y="0"/>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Freeform 1055"/>
            <p:cNvSpPr>
              <a:spLocks/>
            </p:cNvSpPr>
            <p:nvPr/>
          </p:nvSpPr>
          <p:spPr bwMode="auto">
            <a:xfrm>
              <a:off x="7500938" y="2449513"/>
              <a:ext cx="693738" cy="574675"/>
            </a:xfrm>
            <a:custGeom>
              <a:avLst/>
              <a:gdLst>
                <a:gd name="T0" fmla="*/ 617 w 1353"/>
                <a:gd name="T1" fmla="*/ 89 h 1121"/>
                <a:gd name="T2" fmla="*/ 863 w 1353"/>
                <a:gd name="T3" fmla="*/ 17 h 1121"/>
                <a:gd name="T4" fmla="*/ 1353 w 1353"/>
                <a:gd name="T5" fmla="*/ 438 h 1121"/>
                <a:gd name="T6" fmla="*/ 1353 w 1353"/>
                <a:gd name="T7" fmla="*/ 356 h 1121"/>
                <a:gd name="T8" fmla="*/ 914 w 1353"/>
                <a:gd name="T9" fmla="*/ 0 h 1121"/>
                <a:gd name="T10" fmla="*/ 560 w 1353"/>
                <a:gd name="T11" fmla="*/ 106 h 1121"/>
                <a:gd name="T12" fmla="*/ 0 w 1353"/>
                <a:gd name="T13" fmla="*/ 1037 h 1121"/>
                <a:gd name="T14" fmla="*/ 14 w 1353"/>
                <a:gd name="T15" fmla="*/ 1121 h 1121"/>
                <a:gd name="T16" fmla="*/ 617 w 1353"/>
                <a:gd name="T17" fmla="*/ 89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3" h="1121">
                  <a:moveTo>
                    <a:pt x="617" y="89"/>
                  </a:moveTo>
                  <a:lnTo>
                    <a:pt x="863" y="17"/>
                  </a:lnTo>
                  <a:cubicBezTo>
                    <a:pt x="972" y="410"/>
                    <a:pt x="1270" y="439"/>
                    <a:pt x="1353" y="438"/>
                  </a:cubicBezTo>
                  <a:lnTo>
                    <a:pt x="1353" y="356"/>
                  </a:lnTo>
                  <a:cubicBezTo>
                    <a:pt x="1270" y="356"/>
                    <a:pt x="1043" y="330"/>
                    <a:pt x="914" y="0"/>
                  </a:cubicBezTo>
                  <a:lnTo>
                    <a:pt x="560" y="106"/>
                  </a:lnTo>
                  <a:cubicBezTo>
                    <a:pt x="560" y="106"/>
                    <a:pt x="757" y="845"/>
                    <a:pt x="0" y="1037"/>
                  </a:cubicBezTo>
                  <a:lnTo>
                    <a:pt x="14" y="1121"/>
                  </a:lnTo>
                  <a:cubicBezTo>
                    <a:pt x="844" y="996"/>
                    <a:pt x="617" y="89"/>
                    <a:pt x="617"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Freeform 1056"/>
            <p:cNvSpPr>
              <a:spLocks/>
            </p:cNvSpPr>
            <p:nvPr/>
          </p:nvSpPr>
          <p:spPr bwMode="auto">
            <a:xfrm>
              <a:off x="7508876" y="2457450"/>
              <a:ext cx="685800" cy="1666875"/>
            </a:xfrm>
            <a:custGeom>
              <a:avLst/>
              <a:gdLst>
                <a:gd name="T0" fmla="*/ 849 w 1339"/>
                <a:gd name="T1" fmla="*/ 0 h 3248"/>
                <a:gd name="T2" fmla="*/ 604 w 1339"/>
                <a:gd name="T3" fmla="*/ 72 h 3248"/>
                <a:gd name="T4" fmla="*/ 0 w 1339"/>
                <a:gd name="T5" fmla="*/ 1104 h 3248"/>
                <a:gd name="T6" fmla="*/ 190 w 1339"/>
                <a:gd name="T7" fmla="*/ 2248 h 3248"/>
                <a:gd name="T8" fmla="*/ 108 w 1339"/>
                <a:gd name="T9" fmla="*/ 3059 h 3248"/>
                <a:gd name="T10" fmla="*/ 1339 w 1339"/>
                <a:gd name="T11" fmla="*/ 3248 h 3248"/>
                <a:gd name="T12" fmla="*/ 1339 w 1339"/>
                <a:gd name="T13" fmla="*/ 421 h 3248"/>
                <a:gd name="T14" fmla="*/ 849 w 1339"/>
                <a:gd name="T15" fmla="*/ 0 h 3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3248">
                  <a:moveTo>
                    <a:pt x="849" y="0"/>
                  </a:moveTo>
                  <a:lnTo>
                    <a:pt x="604" y="72"/>
                  </a:lnTo>
                  <a:cubicBezTo>
                    <a:pt x="604" y="72"/>
                    <a:pt x="830" y="979"/>
                    <a:pt x="0" y="1104"/>
                  </a:cubicBezTo>
                  <a:lnTo>
                    <a:pt x="190" y="2248"/>
                  </a:lnTo>
                  <a:lnTo>
                    <a:pt x="108" y="3059"/>
                  </a:lnTo>
                  <a:cubicBezTo>
                    <a:pt x="158" y="3084"/>
                    <a:pt x="506" y="3244"/>
                    <a:pt x="1339" y="3248"/>
                  </a:cubicBezTo>
                  <a:lnTo>
                    <a:pt x="1339" y="421"/>
                  </a:lnTo>
                  <a:cubicBezTo>
                    <a:pt x="1256" y="422"/>
                    <a:pt x="958" y="393"/>
                    <a:pt x="849" y="0"/>
                  </a:cubicBezTo>
                  <a:close/>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Freeform 1057"/>
            <p:cNvSpPr>
              <a:spLocks/>
            </p:cNvSpPr>
            <p:nvPr/>
          </p:nvSpPr>
          <p:spPr bwMode="auto">
            <a:xfrm>
              <a:off x="8194676" y="2436813"/>
              <a:ext cx="247650" cy="217488"/>
            </a:xfrm>
            <a:custGeom>
              <a:avLst/>
              <a:gdLst>
                <a:gd name="T0" fmla="*/ 24 w 485"/>
                <a:gd name="T1" fmla="*/ 379 h 425"/>
                <a:gd name="T2" fmla="*/ 485 w 485"/>
                <a:gd name="T3" fmla="*/ 25 h 425"/>
                <a:gd name="T4" fmla="*/ 407 w 485"/>
                <a:gd name="T5" fmla="*/ 0 h 425"/>
                <a:gd name="T6" fmla="*/ 24 w 485"/>
                <a:gd name="T7" fmla="*/ 309 h 425"/>
                <a:gd name="T8" fmla="*/ 0 w 485"/>
                <a:gd name="T9" fmla="*/ 310 h 425"/>
                <a:gd name="T10" fmla="*/ 0 w 485"/>
                <a:gd name="T11" fmla="*/ 381 h 425"/>
                <a:gd name="T12" fmla="*/ 24 w 485"/>
                <a:gd name="T13" fmla="*/ 379 h 425"/>
              </a:gdLst>
              <a:ahLst/>
              <a:cxnLst>
                <a:cxn ang="0">
                  <a:pos x="T0" y="T1"/>
                </a:cxn>
                <a:cxn ang="0">
                  <a:pos x="T2" y="T3"/>
                </a:cxn>
                <a:cxn ang="0">
                  <a:pos x="T4" y="T5"/>
                </a:cxn>
                <a:cxn ang="0">
                  <a:pos x="T6" y="T7"/>
                </a:cxn>
                <a:cxn ang="0">
                  <a:pos x="T8" y="T9"/>
                </a:cxn>
                <a:cxn ang="0">
                  <a:pos x="T10" y="T11"/>
                </a:cxn>
                <a:cxn ang="0">
                  <a:pos x="T12" y="T13"/>
                </a:cxn>
              </a:cxnLst>
              <a:rect l="0" t="0" r="r" b="b"/>
              <a:pathLst>
                <a:path w="485" h="425">
                  <a:moveTo>
                    <a:pt x="24" y="379"/>
                  </a:moveTo>
                  <a:cubicBezTo>
                    <a:pt x="24" y="379"/>
                    <a:pt x="329" y="425"/>
                    <a:pt x="485" y="25"/>
                  </a:cubicBezTo>
                  <a:lnTo>
                    <a:pt x="407" y="0"/>
                  </a:lnTo>
                  <a:cubicBezTo>
                    <a:pt x="286" y="343"/>
                    <a:pt x="24" y="309"/>
                    <a:pt x="24" y="309"/>
                  </a:cubicBezTo>
                  <a:cubicBezTo>
                    <a:pt x="24" y="309"/>
                    <a:pt x="17" y="311"/>
                    <a:pt x="0" y="310"/>
                  </a:cubicBezTo>
                  <a:lnTo>
                    <a:pt x="0" y="381"/>
                  </a:lnTo>
                  <a:cubicBezTo>
                    <a:pt x="17" y="380"/>
                    <a:pt x="24" y="379"/>
                    <a:pt x="24" y="379"/>
                  </a:cubicBezTo>
                  <a:close/>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Freeform 1058"/>
            <p:cNvSpPr>
              <a:spLocks/>
            </p:cNvSpPr>
            <p:nvPr/>
          </p:nvSpPr>
          <p:spPr bwMode="auto">
            <a:xfrm>
              <a:off x="8521701" y="2503488"/>
              <a:ext cx="395288" cy="477838"/>
            </a:xfrm>
            <a:custGeom>
              <a:avLst/>
              <a:gdLst>
                <a:gd name="T0" fmla="*/ 758 w 771"/>
                <a:gd name="T1" fmla="*/ 931 h 931"/>
                <a:gd name="T2" fmla="*/ 771 w 771"/>
                <a:gd name="T3" fmla="*/ 851 h 931"/>
                <a:gd name="T4" fmla="*/ 268 w 771"/>
                <a:gd name="T5" fmla="*/ 18 h 931"/>
                <a:gd name="T6" fmla="*/ 198 w 771"/>
                <a:gd name="T7" fmla="*/ 0 h 931"/>
                <a:gd name="T8" fmla="*/ 758 w 771"/>
                <a:gd name="T9" fmla="*/ 931 h 931"/>
              </a:gdLst>
              <a:ahLst/>
              <a:cxnLst>
                <a:cxn ang="0">
                  <a:pos x="T0" y="T1"/>
                </a:cxn>
                <a:cxn ang="0">
                  <a:pos x="T2" y="T3"/>
                </a:cxn>
                <a:cxn ang="0">
                  <a:pos x="T4" y="T5"/>
                </a:cxn>
                <a:cxn ang="0">
                  <a:pos x="T6" y="T7"/>
                </a:cxn>
                <a:cxn ang="0">
                  <a:pos x="T8" y="T9"/>
                </a:cxn>
              </a:cxnLst>
              <a:rect l="0" t="0" r="r" b="b"/>
              <a:pathLst>
                <a:path w="771" h="931">
                  <a:moveTo>
                    <a:pt x="758" y="931"/>
                  </a:moveTo>
                  <a:lnTo>
                    <a:pt x="771" y="851"/>
                  </a:lnTo>
                  <a:cubicBezTo>
                    <a:pt x="103" y="755"/>
                    <a:pt x="268" y="18"/>
                    <a:pt x="268" y="18"/>
                  </a:cubicBezTo>
                  <a:lnTo>
                    <a:pt x="198" y="0"/>
                  </a:lnTo>
                  <a:cubicBezTo>
                    <a:pt x="198" y="0"/>
                    <a:pt x="0" y="739"/>
                    <a:pt x="758" y="931"/>
                  </a:cubicBezTo>
                  <a:close/>
                </a:path>
              </a:pathLst>
            </a:custGeom>
            <a:solidFill>
              <a:srgbClr val="CF4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Freeform 1059"/>
            <p:cNvSpPr>
              <a:spLocks/>
            </p:cNvSpPr>
            <p:nvPr/>
          </p:nvSpPr>
          <p:spPr bwMode="auto">
            <a:xfrm>
              <a:off x="8194676" y="2449513"/>
              <a:ext cx="715963" cy="574675"/>
            </a:xfrm>
            <a:custGeom>
              <a:avLst/>
              <a:gdLst>
                <a:gd name="T0" fmla="*/ 24 w 1397"/>
                <a:gd name="T1" fmla="*/ 354 h 1121"/>
                <a:gd name="T2" fmla="*/ 0 w 1397"/>
                <a:gd name="T3" fmla="*/ 356 h 1121"/>
                <a:gd name="T4" fmla="*/ 0 w 1397"/>
                <a:gd name="T5" fmla="*/ 438 h 1121"/>
                <a:gd name="T6" fmla="*/ 24 w 1397"/>
                <a:gd name="T7" fmla="*/ 437 h 1121"/>
                <a:gd name="T8" fmla="*/ 536 w 1397"/>
                <a:gd name="T9" fmla="*/ 17 h 1121"/>
                <a:gd name="T10" fmla="*/ 779 w 1397"/>
                <a:gd name="T11" fmla="*/ 89 h 1121"/>
                <a:gd name="T12" fmla="*/ 1383 w 1397"/>
                <a:gd name="T13" fmla="*/ 1121 h 1121"/>
                <a:gd name="T14" fmla="*/ 1397 w 1397"/>
                <a:gd name="T15" fmla="*/ 1037 h 1121"/>
                <a:gd name="T16" fmla="*/ 837 w 1397"/>
                <a:gd name="T17" fmla="*/ 106 h 1121"/>
                <a:gd name="T18" fmla="*/ 485 w 1397"/>
                <a:gd name="T19" fmla="*/ 0 h 1121"/>
                <a:gd name="T20" fmla="*/ 24 w 1397"/>
                <a:gd name="T21" fmla="*/ 354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7" h="1121">
                  <a:moveTo>
                    <a:pt x="24" y="354"/>
                  </a:moveTo>
                  <a:cubicBezTo>
                    <a:pt x="24" y="354"/>
                    <a:pt x="17" y="355"/>
                    <a:pt x="0" y="356"/>
                  </a:cubicBezTo>
                  <a:lnTo>
                    <a:pt x="0" y="438"/>
                  </a:lnTo>
                  <a:cubicBezTo>
                    <a:pt x="17" y="438"/>
                    <a:pt x="24" y="437"/>
                    <a:pt x="24" y="437"/>
                  </a:cubicBezTo>
                  <a:cubicBezTo>
                    <a:pt x="24" y="437"/>
                    <a:pt x="406" y="484"/>
                    <a:pt x="536" y="17"/>
                  </a:cubicBezTo>
                  <a:lnTo>
                    <a:pt x="779" y="89"/>
                  </a:lnTo>
                  <a:cubicBezTo>
                    <a:pt x="779" y="89"/>
                    <a:pt x="553" y="996"/>
                    <a:pt x="1383" y="1121"/>
                  </a:cubicBezTo>
                  <a:lnTo>
                    <a:pt x="1397" y="1037"/>
                  </a:lnTo>
                  <a:cubicBezTo>
                    <a:pt x="639" y="845"/>
                    <a:pt x="837" y="106"/>
                    <a:pt x="837" y="106"/>
                  </a:cubicBezTo>
                  <a:lnTo>
                    <a:pt x="485" y="0"/>
                  </a:lnTo>
                  <a:cubicBezTo>
                    <a:pt x="329" y="400"/>
                    <a:pt x="24" y="354"/>
                    <a:pt x="24" y="354"/>
                  </a:cubicBezTo>
                </a:path>
              </a:pathLst>
            </a:custGeom>
            <a:solidFill>
              <a:srgbClr val="E0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Freeform 1060"/>
            <p:cNvSpPr>
              <a:spLocks/>
            </p:cNvSpPr>
            <p:nvPr/>
          </p:nvSpPr>
          <p:spPr bwMode="auto">
            <a:xfrm>
              <a:off x="8194676" y="2457450"/>
              <a:ext cx="708025" cy="1666875"/>
            </a:xfrm>
            <a:custGeom>
              <a:avLst/>
              <a:gdLst>
                <a:gd name="T0" fmla="*/ 1276 w 1383"/>
                <a:gd name="T1" fmla="*/ 3059 h 3248"/>
                <a:gd name="T2" fmla="*/ 1192 w 1383"/>
                <a:gd name="T3" fmla="*/ 2248 h 3248"/>
                <a:gd name="T4" fmla="*/ 1383 w 1383"/>
                <a:gd name="T5" fmla="*/ 1104 h 3248"/>
                <a:gd name="T6" fmla="*/ 779 w 1383"/>
                <a:gd name="T7" fmla="*/ 72 h 3248"/>
                <a:gd name="T8" fmla="*/ 535 w 1383"/>
                <a:gd name="T9" fmla="*/ 0 h 3248"/>
                <a:gd name="T10" fmla="*/ 24 w 1383"/>
                <a:gd name="T11" fmla="*/ 420 h 3248"/>
                <a:gd name="T12" fmla="*/ 0 w 1383"/>
                <a:gd name="T13" fmla="*/ 421 h 3248"/>
                <a:gd name="T14" fmla="*/ 0 w 1383"/>
                <a:gd name="T15" fmla="*/ 3248 h 3248"/>
                <a:gd name="T16" fmla="*/ 24 w 1383"/>
                <a:gd name="T17" fmla="*/ 3248 h 3248"/>
                <a:gd name="T18" fmla="*/ 1276 w 1383"/>
                <a:gd name="T19" fmla="*/ 3059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3" h="3248">
                  <a:moveTo>
                    <a:pt x="1276" y="3059"/>
                  </a:moveTo>
                  <a:lnTo>
                    <a:pt x="1192" y="2248"/>
                  </a:lnTo>
                  <a:lnTo>
                    <a:pt x="1383" y="1104"/>
                  </a:lnTo>
                  <a:cubicBezTo>
                    <a:pt x="552" y="979"/>
                    <a:pt x="779" y="72"/>
                    <a:pt x="779" y="72"/>
                  </a:cubicBezTo>
                  <a:lnTo>
                    <a:pt x="535" y="0"/>
                  </a:lnTo>
                  <a:cubicBezTo>
                    <a:pt x="405" y="467"/>
                    <a:pt x="24" y="420"/>
                    <a:pt x="24" y="420"/>
                  </a:cubicBezTo>
                  <a:cubicBezTo>
                    <a:pt x="24" y="420"/>
                    <a:pt x="17" y="421"/>
                    <a:pt x="0" y="421"/>
                  </a:cubicBezTo>
                  <a:lnTo>
                    <a:pt x="0" y="3248"/>
                  </a:lnTo>
                  <a:cubicBezTo>
                    <a:pt x="0" y="3248"/>
                    <a:pt x="15" y="3248"/>
                    <a:pt x="24" y="3248"/>
                  </a:cubicBezTo>
                  <a:cubicBezTo>
                    <a:pt x="871" y="3248"/>
                    <a:pt x="1226" y="3084"/>
                    <a:pt x="1276" y="3059"/>
                  </a:cubicBezTo>
                </a:path>
              </a:pathLst>
            </a:custGeom>
            <a:solidFill>
              <a:srgbClr val="F258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Freeform 1061"/>
            <p:cNvSpPr>
              <a:spLocks/>
            </p:cNvSpPr>
            <p:nvPr/>
          </p:nvSpPr>
          <p:spPr bwMode="auto">
            <a:xfrm>
              <a:off x="7558088" y="4054475"/>
              <a:ext cx="3175" cy="15875"/>
            </a:xfrm>
            <a:custGeom>
              <a:avLst/>
              <a:gdLst>
                <a:gd name="T0" fmla="*/ 0 w 4"/>
                <a:gd name="T1" fmla="*/ 32 h 32"/>
                <a:gd name="T2" fmla="*/ 4 w 4"/>
                <a:gd name="T3" fmla="*/ 0 h 32"/>
                <a:gd name="T4" fmla="*/ 0 w 4"/>
                <a:gd name="T5" fmla="*/ 32 h 32"/>
              </a:gdLst>
              <a:ahLst/>
              <a:cxnLst>
                <a:cxn ang="0">
                  <a:pos x="T0" y="T1"/>
                </a:cxn>
                <a:cxn ang="0">
                  <a:pos x="T2" y="T3"/>
                </a:cxn>
                <a:cxn ang="0">
                  <a:pos x="T4" y="T5"/>
                </a:cxn>
              </a:cxnLst>
              <a:rect l="0" t="0" r="r" b="b"/>
              <a:pathLst>
                <a:path w="4" h="32">
                  <a:moveTo>
                    <a:pt x="0" y="32"/>
                  </a:moveTo>
                  <a:cubicBezTo>
                    <a:pt x="2" y="22"/>
                    <a:pt x="3" y="11"/>
                    <a:pt x="4" y="0"/>
                  </a:cubicBezTo>
                  <a:lnTo>
                    <a:pt x="0" y="32"/>
                  </a:ln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Freeform 1062"/>
            <p:cNvSpPr>
              <a:spLocks/>
            </p:cNvSpPr>
            <p:nvPr/>
          </p:nvSpPr>
          <p:spPr bwMode="auto">
            <a:xfrm>
              <a:off x="7551738" y="4070350"/>
              <a:ext cx="642938" cy="144463"/>
            </a:xfrm>
            <a:custGeom>
              <a:avLst/>
              <a:gdLst>
                <a:gd name="T0" fmla="*/ 15 w 1255"/>
                <a:gd name="T1" fmla="*/ 0 h 281"/>
                <a:gd name="T2" fmla="*/ 0 w 1255"/>
                <a:gd name="T3" fmla="*/ 73 h 281"/>
                <a:gd name="T4" fmla="*/ 1255 w 1255"/>
                <a:gd name="T5" fmla="*/ 281 h 281"/>
                <a:gd name="T6" fmla="*/ 1255 w 1255"/>
                <a:gd name="T7" fmla="*/ 196 h 281"/>
                <a:gd name="T8" fmla="*/ 15 w 1255"/>
                <a:gd name="T9" fmla="*/ 0 h 281"/>
              </a:gdLst>
              <a:ahLst/>
              <a:cxnLst>
                <a:cxn ang="0">
                  <a:pos x="T0" y="T1"/>
                </a:cxn>
                <a:cxn ang="0">
                  <a:pos x="T2" y="T3"/>
                </a:cxn>
                <a:cxn ang="0">
                  <a:pos x="T4" y="T5"/>
                </a:cxn>
                <a:cxn ang="0">
                  <a:pos x="T6" y="T7"/>
                </a:cxn>
                <a:cxn ang="0">
                  <a:pos x="T8" y="T9"/>
                </a:cxn>
              </a:cxnLst>
              <a:rect l="0" t="0" r="r" b="b"/>
              <a:pathLst>
                <a:path w="1255" h="281">
                  <a:moveTo>
                    <a:pt x="15" y="0"/>
                  </a:moveTo>
                  <a:lnTo>
                    <a:pt x="0" y="73"/>
                  </a:lnTo>
                  <a:cubicBezTo>
                    <a:pt x="0" y="73"/>
                    <a:pt x="355" y="277"/>
                    <a:pt x="1255" y="281"/>
                  </a:cubicBezTo>
                  <a:lnTo>
                    <a:pt x="1255" y="196"/>
                  </a:lnTo>
                  <a:cubicBezTo>
                    <a:pt x="422" y="192"/>
                    <a:pt x="15" y="0"/>
                    <a:pt x="15" y="0"/>
                  </a:cubicBezTo>
                  <a:close/>
                </a:path>
              </a:pathLst>
            </a:custGeom>
            <a:solidFill>
              <a:srgbClr val="F14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Freeform 1063"/>
            <p:cNvSpPr>
              <a:spLocks/>
            </p:cNvSpPr>
            <p:nvPr/>
          </p:nvSpPr>
          <p:spPr bwMode="auto">
            <a:xfrm>
              <a:off x="7500938" y="2981325"/>
              <a:ext cx="7938" cy="42863"/>
            </a:xfrm>
            <a:custGeom>
              <a:avLst/>
              <a:gdLst>
                <a:gd name="T0" fmla="*/ 0 w 14"/>
                <a:gd name="T1" fmla="*/ 0 h 84"/>
                <a:gd name="T2" fmla="*/ 8 w 14"/>
                <a:gd name="T3" fmla="*/ 84 h 84"/>
                <a:gd name="T4" fmla="*/ 14 w 14"/>
                <a:gd name="T5" fmla="*/ 84 h 84"/>
                <a:gd name="T6" fmla="*/ 0 w 14"/>
                <a:gd name="T7" fmla="*/ 0 h 84"/>
              </a:gdLst>
              <a:ahLst/>
              <a:cxnLst>
                <a:cxn ang="0">
                  <a:pos x="T0" y="T1"/>
                </a:cxn>
                <a:cxn ang="0">
                  <a:pos x="T2" y="T3"/>
                </a:cxn>
                <a:cxn ang="0">
                  <a:pos x="T4" y="T5"/>
                </a:cxn>
                <a:cxn ang="0">
                  <a:pos x="T6" y="T7"/>
                </a:cxn>
              </a:cxnLst>
              <a:rect l="0" t="0" r="r" b="b"/>
              <a:pathLst>
                <a:path w="14" h="84">
                  <a:moveTo>
                    <a:pt x="0" y="0"/>
                  </a:moveTo>
                  <a:cubicBezTo>
                    <a:pt x="0" y="0"/>
                    <a:pt x="3" y="31"/>
                    <a:pt x="8" y="84"/>
                  </a:cubicBezTo>
                  <a:cubicBezTo>
                    <a:pt x="10" y="84"/>
                    <a:pt x="12" y="84"/>
                    <a:pt x="14" y="8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Freeform 1064"/>
            <p:cNvSpPr>
              <a:spLocks/>
            </p:cNvSpPr>
            <p:nvPr/>
          </p:nvSpPr>
          <p:spPr bwMode="auto">
            <a:xfrm>
              <a:off x="7561263" y="4025900"/>
              <a:ext cx="1588" cy="28575"/>
            </a:xfrm>
            <a:custGeom>
              <a:avLst/>
              <a:gdLst>
                <a:gd name="T0" fmla="*/ 3 w 5"/>
                <a:gd name="T1" fmla="*/ 0 h 55"/>
                <a:gd name="T2" fmla="*/ 0 w 5"/>
                <a:gd name="T3" fmla="*/ 55 h 55"/>
                <a:gd name="T4" fmla="*/ 5 w 5"/>
                <a:gd name="T5" fmla="*/ 1 h 55"/>
                <a:gd name="T6" fmla="*/ 3 w 5"/>
                <a:gd name="T7" fmla="*/ 0 h 55"/>
              </a:gdLst>
              <a:ahLst/>
              <a:cxnLst>
                <a:cxn ang="0">
                  <a:pos x="T0" y="T1"/>
                </a:cxn>
                <a:cxn ang="0">
                  <a:pos x="T2" y="T3"/>
                </a:cxn>
                <a:cxn ang="0">
                  <a:pos x="T4" y="T5"/>
                </a:cxn>
                <a:cxn ang="0">
                  <a:pos x="T6" y="T7"/>
                </a:cxn>
              </a:cxnLst>
              <a:rect l="0" t="0" r="r" b="b"/>
              <a:pathLst>
                <a:path w="5" h="55">
                  <a:moveTo>
                    <a:pt x="3" y="0"/>
                  </a:moveTo>
                  <a:cubicBezTo>
                    <a:pt x="2" y="20"/>
                    <a:pt x="1" y="38"/>
                    <a:pt x="0" y="55"/>
                  </a:cubicBezTo>
                  <a:lnTo>
                    <a:pt x="5" y="1"/>
                  </a:lnTo>
                  <a:lnTo>
                    <a:pt x="3"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Freeform 1065"/>
            <p:cNvSpPr>
              <a:spLocks/>
            </p:cNvSpPr>
            <p:nvPr/>
          </p:nvSpPr>
          <p:spPr bwMode="auto">
            <a:xfrm>
              <a:off x="7559676" y="4027488"/>
              <a:ext cx="635000" cy="144463"/>
            </a:xfrm>
            <a:custGeom>
              <a:avLst/>
              <a:gdLst>
                <a:gd name="T0" fmla="*/ 1239 w 1239"/>
                <a:gd name="T1" fmla="*/ 189 h 282"/>
                <a:gd name="T2" fmla="*/ 8 w 1239"/>
                <a:gd name="T3" fmla="*/ 0 h 282"/>
                <a:gd name="T4" fmla="*/ 2 w 1239"/>
                <a:gd name="T5" fmla="*/ 54 h 282"/>
                <a:gd name="T6" fmla="*/ 0 w 1239"/>
                <a:gd name="T7" fmla="*/ 86 h 282"/>
                <a:gd name="T8" fmla="*/ 1239 w 1239"/>
                <a:gd name="T9" fmla="*/ 282 h 282"/>
                <a:gd name="T10" fmla="*/ 1239 w 1239"/>
                <a:gd name="T11" fmla="*/ 189 h 282"/>
              </a:gdLst>
              <a:ahLst/>
              <a:cxnLst>
                <a:cxn ang="0">
                  <a:pos x="T0" y="T1"/>
                </a:cxn>
                <a:cxn ang="0">
                  <a:pos x="T2" y="T3"/>
                </a:cxn>
                <a:cxn ang="0">
                  <a:pos x="T4" y="T5"/>
                </a:cxn>
                <a:cxn ang="0">
                  <a:pos x="T6" y="T7"/>
                </a:cxn>
                <a:cxn ang="0">
                  <a:pos x="T8" y="T9"/>
                </a:cxn>
                <a:cxn ang="0">
                  <a:pos x="T10" y="T11"/>
                </a:cxn>
              </a:cxnLst>
              <a:rect l="0" t="0" r="r" b="b"/>
              <a:pathLst>
                <a:path w="1239" h="282">
                  <a:moveTo>
                    <a:pt x="1239" y="189"/>
                  </a:moveTo>
                  <a:cubicBezTo>
                    <a:pt x="406" y="185"/>
                    <a:pt x="58" y="25"/>
                    <a:pt x="8" y="0"/>
                  </a:cubicBezTo>
                  <a:lnTo>
                    <a:pt x="2" y="54"/>
                  </a:lnTo>
                  <a:cubicBezTo>
                    <a:pt x="1" y="65"/>
                    <a:pt x="1" y="76"/>
                    <a:pt x="0" y="86"/>
                  </a:cubicBezTo>
                  <a:cubicBezTo>
                    <a:pt x="0" y="86"/>
                    <a:pt x="406" y="278"/>
                    <a:pt x="1239" y="282"/>
                  </a:cubicBezTo>
                  <a:lnTo>
                    <a:pt x="1239" y="18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9" name="Freeform 1066"/>
            <p:cNvSpPr>
              <a:spLocks/>
            </p:cNvSpPr>
            <p:nvPr/>
          </p:nvSpPr>
          <p:spPr bwMode="auto">
            <a:xfrm>
              <a:off x="8850313" y="4054475"/>
              <a:ext cx="3175" cy="15875"/>
            </a:xfrm>
            <a:custGeom>
              <a:avLst/>
              <a:gdLst>
                <a:gd name="T0" fmla="*/ 0 w 4"/>
                <a:gd name="T1" fmla="*/ 0 h 32"/>
                <a:gd name="T2" fmla="*/ 4 w 4"/>
                <a:gd name="T3" fmla="*/ 32 h 32"/>
                <a:gd name="T4" fmla="*/ 0 w 4"/>
                <a:gd name="T5" fmla="*/ 0 h 32"/>
              </a:gdLst>
              <a:ahLst/>
              <a:cxnLst>
                <a:cxn ang="0">
                  <a:pos x="T0" y="T1"/>
                </a:cxn>
                <a:cxn ang="0">
                  <a:pos x="T2" y="T3"/>
                </a:cxn>
                <a:cxn ang="0">
                  <a:pos x="T4" y="T5"/>
                </a:cxn>
              </a:cxnLst>
              <a:rect l="0" t="0" r="r" b="b"/>
              <a:pathLst>
                <a:path w="4" h="32">
                  <a:moveTo>
                    <a:pt x="0" y="0"/>
                  </a:moveTo>
                  <a:cubicBezTo>
                    <a:pt x="1" y="11"/>
                    <a:pt x="2" y="22"/>
                    <a:pt x="4" y="32"/>
                  </a:cubicBezTo>
                  <a:lnTo>
                    <a:pt x="0" y="0"/>
                  </a:lnTo>
                  <a:close/>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0" name="Freeform 1067"/>
            <p:cNvSpPr>
              <a:spLocks/>
            </p:cNvSpPr>
            <p:nvPr/>
          </p:nvSpPr>
          <p:spPr bwMode="auto">
            <a:xfrm>
              <a:off x="8194676" y="4070350"/>
              <a:ext cx="666750" cy="144463"/>
            </a:xfrm>
            <a:custGeom>
              <a:avLst/>
              <a:gdLst>
                <a:gd name="T0" fmla="*/ 1301 w 1301"/>
                <a:gd name="T1" fmla="*/ 73 h 281"/>
                <a:gd name="T2" fmla="*/ 1285 w 1301"/>
                <a:gd name="T3" fmla="*/ 0 h 281"/>
                <a:gd name="T4" fmla="*/ 24 w 1301"/>
                <a:gd name="T5" fmla="*/ 196 h 281"/>
                <a:gd name="T6" fmla="*/ 0 w 1301"/>
                <a:gd name="T7" fmla="*/ 196 h 281"/>
                <a:gd name="T8" fmla="*/ 0 w 1301"/>
                <a:gd name="T9" fmla="*/ 281 h 281"/>
                <a:gd name="T10" fmla="*/ 24 w 1301"/>
                <a:gd name="T11" fmla="*/ 281 h 281"/>
                <a:gd name="T12" fmla="*/ 1301 w 1301"/>
                <a:gd name="T13" fmla="*/ 73 h 281"/>
              </a:gdLst>
              <a:ahLst/>
              <a:cxnLst>
                <a:cxn ang="0">
                  <a:pos x="T0" y="T1"/>
                </a:cxn>
                <a:cxn ang="0">
                  <a:pos x="T2" y="T3"/>
                </a:cxn>
                <a:cxn ang="0">
                  <a:pos x="T4" y="T5"/>
                </a:cxn>
                <a:cxn ang="0">
                  <a:pos x="T6" y="T7"/>
                </a:cxn>
                <a:cxn ang="0">
                  <a:pos x="T8" y="T9"/>
                </a:cxn>
                <a:cxn ang="0">
                  <a:pos x="T10" y="T11"/>
                </a:cxn>
                <a:cxn ang="0">
                  <a:pos x="T12" y="T13"/>
                </a:cxn>
              </a:cxnLst>
              <a:rect l="0" t="0" r="r" b="b"/>
              <a:pathLst>
                <a:path w="1301" h="281">
                  <a:moveTo>
                    <a:pt x="1301" y="73"/>
                  </a:moveTo>
                  <a:lnTo>
                    <a:pt x="1285" y="0"/>
                  </a:lnTo>
                  <a:cubicBezTo>
                    <a:pt x="1285" y="0"/>
                    <a:pt x="864" y="196"/>
                    <a:pt x="24" y="196"/>
                  </a:cubicBezTo>
                  <a:cubicBezTo>
                    <a:pt x="15" y="196"/>
                    <a:pt x="0" y="196"/>
                    <a:pt x="0" y="196"/>
                  </a:cubicBezTo>
                  <a:lnTo>
                    <a:pt x="0" y="281"/>
                  </a:lnTo>
                  <a:cubicBezTo>
                    <a:pt x="0" y="281"/>
                    <a:pt x="15" y="281"/>
                    <a:pt x="24" y="281"/>
                  </a:cubicBezTo>
                  <a:cubicBezTo>
                    <a:pt x="936" y="281"/>
                    <a:pt x="1301" y="73"/>
                    <a:pt x="1301" y="73"/>
                  </a:cubicBezTo>
                  <a:close/>
                </a:path>
              </a:pathLst>
            </a:custGeom>
            <a:solidFill>
              <a:srgbClr val="CF4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1" name="Freeform 1068"/>
            <p:cNvSpPr>
              <a:spLocks/>
            </p:cNvSpPr>
            <p:nvPr/>
          </p:nvSpPr>
          <p:spPr bwMode="auto">
            <a:xfrm>
              <a:off x="8848726" y="4025900"/>
              <a:ext cx="1588" cy="28575"/>
            </a:xfrm>
            <a:custGeom>
              <a:avLst/>
              <a:gdLst>
                <a:gd name="T0" fmla="*/ 5 w 5"/>
                <a:gd name="T1" fmla="*/ 55 h 55"/>
                <a:gd name="T2" fmla="*/ 2 w 5"/>
                <a:gd name="T3" fmla="*/ 0 h 55"/>
                <a:gd name="T4" fmla="*/ 0 w 5"/>
                <a:gd name="T5" fmla="*/ 1 h 55"/>
                <a:gd name="T6" fmla="*/ 5 w 5"/>
                <a:gd name="T7" fmla="*/ 55 h 55"/>
              </a:gdLst>
              <a:ahLst/>
              <a:cxnLst>
                <a:cxn ang="0">
                  <a:pos x="T0" y="T1"/>
                </a:cxn>
                <a:cxn ang="0">
                  <a:pos x="T2" y="T3"/>
                </a:cxn>
                <a:cxn ang="0">
                  <a:pos x="T4" y="T5"/>
                </a:cxn>
                <a:cxn ang="0">
                  <a:pos x="T6" y="T7"/>
                </a:cxn>
              </a:cxnLst>
              <a:rect l="0" t="0" r="r" b="b"/>
              <a:pathLst>
                <a:path w="5" h="55">
                  <a:moveTo>
                    <a:pt x="5" y="55"/>
                  </a:moveTo>
                  <a:cubicBezTo>
                    <a:pt x="4" y="38"/>
                    <a:pt x="3" y="20"/>
                    <a:pt x="2" y="0"/>
                  </a:cubicBezTo>
                  <a:lnTo>
                    <a:pt x="0" y="1"/>
                  </a:lnTo>
                  <a:lnTo>
                    <a:pt x="5" y="55"/>
                  </a:lnTo>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2" name="Freeform 1069"/>
            <p:cNvSpPr>
              <a:spLocks/>
            </p:cNvSpPr>
            <p:nvPr/>
          </p:nvSpPr>
          <p:spPr bwMode="auto">
            <a:xfrm>
              <a:off x="8902701" y="2981325"/>
              <a:ext cx="7938" cy="42863"/>
            </a:xfrm>
            <a:custGeom>
              <a:avLst/>
              <a:gdLst>
                <a:gd name="T0" fmla="*/ 6 w 14"/>
                <a:gd name="T1" fmla="*/ 84 h 84"/>
                <a:gd name="T2" fmla="*/ 14 w 14"/>
                <a:gd name="T3" fmla="*/ 0 h 84"/>
                <a:gd name="T4" fmla="*/ 0 w 14"/>
                <a:gd name="T5" fmla="*/ 84 h 84"/>
                <a:gd name="T6" fmla="*/ 6 w 14"/>
                <a:gd name="T7" fmla="*/ 84 h 84"/>
              </a:gdLst>
              <a:ahLst/>
              <a:cxnLst>
                <a:cxn ang="0">
                  <a:pos x="T0" y="T1"/>
                </a:cxn>
                <a:cxn ang="0">
                  <a:pos x="T2" y="T3"/>
                </a:cxn>
                <a:cxn ang="0">
                  <a:pos x="T4" y="T5"/>
                </a:cxn>
                <a:cxn ang="0">
                  <a:pos x="T6" y="T7"/>
                </a:cxn>
              </a:cxnLst>
              <a:rect l="0" t="0" r="r" b="b"/>
              <a:pathLst>
                <a:path w="14" h="84">
                  <a:moveTo>
                    <a:pt x="6" y="84"/>
                  </a:moveTo>
                  <a:cubicBezTo>
                    <a:pt x="11" y="31"/>
                    <a:pt x="14" y="0"/>
                    <a:pt x="14" y="0"/>
                  </a:cubicBezTo>
                  <a:lnTo>
                    <a:pt x="0" y="84"/>
                  </a:lnTo>
                  <a:cubicBezTo>
                    <a:pt x="2" y="84"/>
                    <a:pt x="4" y="84"/>
                    <a:pt x="6" y="84"/>
                  </a:cubicBezTo>
                </a:path>
              </a:pathLst>
            </a:custGeom>
            <a:solidFill>
              <a:srgbClr val="F46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Freeform 1070"/>
            <p:cNvSpPr>
              <a:spLocks/>
            </p:cNvSpPr>
            <p:nvPr/>
          </p:nvSpPr>
          <p:spPr bwMode="auto">
            <a:xfrm>
              <a:off x="8194676" y="4027488"/>
              <a:ext cx="658813" cy="144463"/>
            </a:xfrm>
            <a:custGeom>
              <a:avLst/>
              <a:gdLst>
                <a:gd name="T0" fmla="*/ 24 w 1286"/>
                <a:gd name="T1" fmla="*/ 189 h 282"/>
                <a:gd name="T2" fmla="*/ 0 w 1286"/>
                <a:gd name="T3" fmla="*/ 189 h 282"/>
                <a:gd name="T4" fmla="*/ 0 w 1286"/>
                <a:gd name="T5" fmla="*/ 282 h 282"/>
                <a:gd name="T6" fmla="*/ 24 w 1286"/>
                <a:gd name="T7" fmla="*/ 282 h 282"/>
                <a:gd name="T8" fmla="*/ 1286 w 1286"/>
                <a:gd name="T9" fmla="*/ 86 h 282"/>
                <a:gd name="T10" fmla="*/ 1282 w 1286"/>
                <a:gd name="T11" fmla="*/ 54 h 282"/>
                <a:gd name="T12" fmla="*/ 1277 w 1286"/>
                <a:gd name="T13" fmla="*/ 0 h 282"/>
                <a:gd name="T14" fmla="*/ 24 w 1286"/>
                <a:gd name="T15" fmla="*/ 189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6" h="282">
                  <a:moveTo>
                    <a:pt x="24" y="189"/>
                  </a:moveTo>
                  <a:cubicBezTo>
                    <a:pt x="15" y="189"/>
                    <a:pt x="0" y="189"/>
                    <a:pt x="0" y="189"/>
                  </a:cubicBezTo>
                  <a:lnTo>
                    <a:pt x="0" y="282"/>
                  </a:lnTo>
                  <a:cubicBezTo>
                    <a:pt x="0" y="282"/>
                    <a:pt x="15" y="282"/>
                    <a:pt x="24" y="282"/>
                  </a:cubicBezTo>
                  <a:cubicBezTo>
                    <a:pt x="864" y="282"/>
                    <a:pt x="1286" y="86"/>
                    <a:pt x="1286" y="86"/>
                  </a:cubicBezTo>
                  <a:cubicBezTo>
                    <a:pt x="1284" y="76"/>
                    <a:pt x="1283" y="65"/>
                    <a:pt x="1282" y="54"/>
                  </a:cubicBezTo>
                  <a:lnTo>
                    <a:pt x="1277" y="0"/>
                  </a:lnTo>
                  <a:cubicBezTo>
                    <a:pt x="1227" y="25"/>
                    <a:pt x="871" y="189"/>
                    <a:pt x="24" y="189"/>
                  </a:cubicBezTo>
                  <a:close/>
                </a:path>
              </a:pathLst>
            </a:custGeom>
            <a:solidFill>
              <a:srgbClr val="E0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Freeform 1071"/>
            <p:cNvSpPr>
              <a:spLocks noEditPoints="1"/>
            </p:cNvSpPr>
            <p:nvPr/>
          </p:nvSpPr>
          <p:spPr bwMode="auto">
            <a:xfrm>
              <a:off x="7785101" y="3086100"/>
              <a:ext cx="368300" cy="530225"/>
            </a:xfrm>
            <a:custGeom>
              <a:avLst/>
              <a:gdLst>
                <a:gd name="T0" fmla="*/ 368 w 720"/>
                <a:gd name="T1" fmla="*/ 0 h 1034"/>
                <a:gd name="T2" fmla="*/ 720 w 720"/>
                <a:gd name="T3" fmla="*/ 510 h 1034"/>
                <a:gd name="T4" fmla="*/ 628 w 720"/>
                <a:gd name="T5" fmla="*/ 908 h 1034"/>
                <a:gd name="T6" fmla="*/ 357 w 720"/>
                <a:gd name="T7" fmla="*/ 1034 h 1034"/>
                <a:gd name="T8" fmla="*/ 89 w 720"/>
                <a:gd name="T9" fmla="*/ 910 h 1034"/>
                <a:gd name="T10" fmla="*/ 0 w 720"/>
                <a:gd name="T11" fmla="*/ 521 h 1034"/>
                <a:gd name="T12" fmla="*/ 98 w 720"/>
                <a:gd name="T13" fmla="*/ 128 h 1034"/>
                <a:gd name="T14" fmla="*/ 368 w 720"/>
                <a:gd name="T15" fmla="*/ 0 h 1034"/>
                <a:gd name="T16" fmla="*/ 231 w 720"/>
                <a:gd name="T17" fmla="*/ 806 h 1034"/>
                <a:gd name="T18" fmla="*/ 360 w 720"/>
                <a:gd name="T19" fmla="*/ 885 h 1034"/>
                <a:gd name="T20" fmla="*/ 489 w 720"/>
                <a:gd name="T21" fmla="*/ 803 h 1034"/>
                <a:gd name="T22" fmla="*/ 535 w 720"/>
                <a:gd name="T23" fmla="*/ 518 h 1034"/>
                <a:gd name="T24" fmla="*/ 490 w 720"/>
                <a:gd name="T25" fmla="*/ 232 h 1034"/>
                <a:gd name="T26" fmla="*/ 362 w 720"/>
                <a:gd name="T27" fmla="*/ 152 h 1034"/>
                <a:gd name="T28" fmla="*/ 231 w 720"/>
                <a:gd name="T29" fmla="*/ 238 h 1034"/>
                <a:gd name="T30" fmla="*/ 188 w 720"/>
                <a:gd name="T31" fmla="*/ 525 h 1034"/>
                <a:gd name="T32" fmla="*/ 231 w 720"/>
                <a:gd name="T33" fmla="*/ 806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1034">
                  <a:moveTo>
                    <a:pt x="368" y="0"/>
                  </a:moveTo>
                  <a:cubicBezTo>
                    <a:pt x="603" y="0"/>
                    <a:pt x="720" y="170"/>
                    <a:pt x="720" y="510"/>
                  </a:cubicBezTo>
                  <a:cubicBezTo>
                    <a:pt x="720" y="691"/>
                    <a:pt x="689" y="824"/>
                    <a:pt x="628" y="908"/>
                  </a:cubicBezTo>
                  <a:cubicBezTo>
                    <a:pt x="567" y="992"/>
                    <a:pt x="477" y="1034"/>
                    <a:pt x="357" y="1034"/>
                  </a:cubicBezTo>
                  <a:cubicBezTo>
                    <a:pt x="237" y="1034"/>
                    <a:pt x="148" y="993"/>
                    <a:pt x="89" y="910"/>
                  </a:cubicBezTo>
                  <a:cubicBezTo>
                    <a:pt x="30" y="826"/>
                    <a:pt x="0" y="696"/>
                    <a:pt x="0" y="521"/>
                  </a:cubicBezTo>
                  <a:cubicBezTo>
                    <a:pt x="0" y="345"/>
                    <a:pt x="33" y="214"/>
                    <a:pt x="98" y="128"/>
                  </a:cubicBezTo>
                  <a:cubicBezTo>
                    <a:pt x="163" y="43"/>
                    <a:pt x="253" y="0"/>
                    <a:pt x="368" y="0"/>
                  </a:cubicBezTo>
                  <a:close/>
                  <a:moveTo>
                    <a:pt x="231" y="806"/>
                  </a:moveTo>
                  <a:cubicBezTo>
                    <a:pt x="261" y="859"/>
                    <a:pt x="304" y="885"/>
                    <a:pt x="360" y="885"/>
                  </a:cubicBezTo>
                  <a:cubicBezTo>
                    <a:pt x="416" y="885"/>
                    <a:pt x="459" y="858"/>
                    <a:pt x="489" y="803"/>
                  </a:cubicBezTo>
                  <a:cubicBezTo>
                    <a:pt x="520" y="748"/>
                    <a:pt x="535" y="653"/>
                    <a:pt x="535" y="518"/>
                  </a:cubicBezTo>
                  <a:cubicBezTo>
                    <a:pt x="535" y="381"/>
                    <a:pt x="520" y="286"/>
                    <a:pt x="490" y="232"/>
                  </a:cubicBezTo>
                  <a:cubicBezTo>
                    <a:pt x="462" y="178"/>
                    <a:pt x="419" y="152"/>
                    <a:pt x="362" y="152"/>
                  </a:cubicBezTo>
                  <a:cubicBezTo>
                    <a:pt x="305" y="152"/>
                    <a:pt x="261" y="181"/>
                    <a:pt x="231" y="238"/>
                  </a:cubicBezTo>
                  <a:cubicBezTo>
                    <a:pt x="203" y="295"/>
                    <a:pt x="188" y="391"/>
                    <a:pt x="188" y="525"/>
                  </a:cubicBezTo>
                  <a:cubicBezTo>
                    <a:pt x="188" y="659"/>
                    <a:pt x="203" y="752"/>
                    <a:pt x="231" y="8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5" name="Freeform 1072"/>
            <p:cNvSpPr>
              <a:spLocks noEditPoints="1"/>
            </p:cNvSpPr>
            <p:nvPr/>
          </p:nvSpPr>
          <p:spPr bwMode="auto">
            <a:xfrm>
              <a:off x="8251826" y="3086100"/>
              <a:ext cx="352425" cy="531813"/>
            </a:xfrm>
            <a:custGeom>
              <a:avLst/>
              <a:gdLst>
                <a:gd name="T0" fmla="*/ 0 w 687"/>
                <a:gd name="T1" fmla="*/ 772 h 1036"/>
                <a:gd name="T2" fmla="*/ 189 w 687"/>
                <a:gd name="T3" fmla="*/ 490 h 1036"/>
                <a:gd name="T4" fmla="*/ 32 w 687"/>
                <a:gd name="T5" fmla="*/ 259 h 1036"/>
                <a:gd name="T6" fmla="*/ 119 w 687"/>
                <a:gd name="T7" fmla="*/ 74 h 1036"/>
                <a:gd name="T8" fmla="*/ 352 w 687"/>
                <a:gd name="T9" fmla="*/ 0 h 1036"/>
                <a:gd name="T10" fmla="*/ 570 w 687"/>
                <a:gd name="T11" fmla="*/ 68 h 1036"/>
                <a:gd name="T12" fmla="*/ 645 w 687"/>
                <a:gd name="T13" fmla="*/ 232 h 1036"/>
                <a:gd name="T14" fmla="*/ 497 w 687"/>
                <a:gd name="T15" fmla="*/ 480 h 1036"/>
                <a:gd name="T16" fmla="*/ 687 w 687"/>
                <a:gd name="T17" fmla="*/ 750 h 1036"/>
                <a:gd name="T18" fmla="*/ 598 w 687"/>
                <a:gd name="T19" fmla="*/ 955 h 1036"/>
                <a:gd name="T20" fmla="*/ 333 w 687"/>
                <a:gd name="T21" fmla="*/ 1036 h 1036"/>
                <a:gd name="T22" fmla="*/ 79 w 687"/>
                <a:gd name="T23" fmla="*/ 958 h 1036"/>
                <a:gd name="T24" fmla="*/ 0 w 687"/>
                <a:gd name="T25" fmla="*/ 772 h 1036"/>
                <a:gd name="T26" fmla="*/ 333 w 687"/>
                <a:gd name="T27" fmla="*/ 894 h 1036"/>
                <a:gd name="T28" fmla="*/ 446 w 687"/>
                <a:gd name="T29" fmla="*/ 857 h 1036"/>
                <a:gd name="T30" fmla="*/ 488 w 687"/>
                <a:gd name="T31" fmla="*/ 756 h 1036"/>
                <a:gd name="T32" fmla="*/ 445 w 687"/>
                <a:gd name="T33" fmla="*/ 651 h 1036"/>
                <a:gd name="T34" fmla="*/ 316 w 687"/>
                <a:gd name="T35" fmla="*/ 564 h 1036"/>
                <a:gd name="T36" fmla="*/ 215 w 687"/>
                <a:gd name="T37" fmla="*/ 652 h 1036"/>
                <a:gd name="T38" fmla="*/ 181 w 687"/>
                <a:gd name="T39" fmla="*/ 756 h 1036"/>
                <a:gd name="T40" fmla="*/ 220 w 687"/>
                <a:gd name="T41" fmla="*/ 856 h 1036"/>
                <a:gd name="T42" fmla="*/ 333 w 687"/>
                <a:gd name="T43" fmla="*/ 894 h 1036"/>
                <a:gd name="T44" fmla="*/ 473 w 687"/>
                <a:gd name="T45" fmla="*/ 240 h 1036"/>
                <a:gd name="T46" fmla="*/ 435 w 687"/>
                <a:gd name="T47" fmla="*/ 161 h 1036"/>
                <a:gd name="T48" fmla="*/ 342 w 687"/>
                <a:gd name="T49" fmla="*/ 131 h 1036"/>
                <a:gd name="T50" fmla="*/ 249 w 687"/>
                <a:gd name="T51" fmla="*/ 166 h 1036"/>
                <a:gd name="T52" fmla="*/ 212 w 687"/>
                <a:gd name="T53" fmla="*/ 248 h 1036"/>
                <a:gd name="T54" fmla="*/ 359 w 687"/>
                <a:gd name="T55" fmla="*/ 415 h 1036"/>
                <a:gd name="T56" fmla="*/ 439 w 687"/>
                <a:gd name="T57" fmla="*/ 338 h 1036"/>
                <a:gd name="T58" fmla="*/ 473 w 687"/>
                <a:gd name="T59" fmla="*/ 240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7" h="1036">
                  <a:moveTo>
                    <a:pt x="0" y="772"/>
                  </a:moveTo>
                  <a:cubicBezTo>
                    <a:pt x="0" y="657"/>
                    <a:pt x="63" y="563"/>
                    <a:pt x="189" y="490"/>
                  </a:cubicBezTo>
                  <a:cubicBezTo>
                    <a:pt x="84" y="426"/>
                    <a:pt x="32" y="349"/>
                    <a:pt x="32" y="259"/>
                  </a:cubicBezTo>
                  <a:cubicBezTo>
                    <a:pt x="32" y="184"/>
                    <a:pt x="61" y="123"/>
                    <a:pt x="119" y="74"/>
                  </a:cubicBezTo>
                  <a:cubicBezTo>
                    <a:pt x="177" y="24"/>
                    <a:pt x="255" y="0"/>
                    <a:pt x="352" y="0"/>
                  </a:cubicBezTo>
                  <a:cubicBezTo>
                    <a:pt x="449" y="0"/>
                    <a:pt x="522" y="22"/>
                    <a:pt x="570" y="68"/>
                  </a:cubicBezTo>
                  <a:cubicBezTo>
                    <a:pt x="620" y="112"/>
                    <a:pt x="645" y="167"/>
                    <a:pt x="645" y="232"/>
                  </a:cubicBezTo>
                  <a:cubicBezTo>
                    <a:pt x="645" y="315"/>
                    <a:pt x="596" y="398"/>
                    <a:pt x="497" y="480"/>
                  </a:cubicBezTo>
                  <a:cubicBezTo>
                    <a:pt x="624" y="554"/>
                    <a:pt x="687" y="644"/>
                    <a:pt x="687" y="750"/>
                  </a:cubicBezTo>
                  <a:cubicBezTo>
                    <a:pt x="687" y="832"/>
                    <a:pt x="657" y="900"/>
                    <a:pt x="598" y="955"/>
                  </a:cubicBezTo>
                  <a:cubicBezTo>
                    <a:pt x="539" y="1009"/>
                    <a:pt x="451" y="1036"/>
                    <a:pt x="333" y="1036"/>
                  </a:cubicBezTo>
                  <a:cubicBezTo>
                    <a:pt x="216" y="1036"/>
                    <a:pt x="132" y="1010"/>
                    <a:pt x="79" y="958"/>
                  </a:cubicBezTo>
                  <a:cubicBezTo>
                    <a:pt x="26" y="905"/>
                    <a:pt x="0" y="843"/>
                    <a:pt x="0" y="772"/>
                  </a:cubicBezTo>
                  <a:close/>
                  <a:moveTo>
                    <a:pt x="333" y="894"/>
                  </a:moveTo>
                  <a:cubicBezTo>
                    <a:pt x="382" y="894"/>
                    <a:pt x="419" y="882"/>
                    <a:pt x="446" y="857"/>
                  </a:cubicBezTo>
                  <a:cubicBezTo>
                    <a:pt x="474" y="832"/>
                    <a:pt x="488" y="799"/>
                    <a:pt x="488" y="756"/>
                  </a:cubicBezTo>
                  <a:cubicBezTo>
                    <a:pt x="488" y="714"/>
                    <a:pt x="474" y="679"/>
                    <a:pt x="445" y="651"/>
                  </a:cubicBezTo>
                  <a:cubicBezTo>
                    <a:pt x="416" y="622"/>
                    <a:pt x="373" y="593"/>
                    <a:pt x="316" y="564"/>
                  </a:cubicBezTo>
                  <a:cubicBezTo>
                    <a:pt x="273" y="593"/>
                    <a:pt x="239" y="623"/>
                    <a:pt x="215" y="652"/>
                  </a:cubicBezTo>
                  <a:cubicBezTo>
                    <a:pt x="193" y="681"/>
                    <a:pt x="181" y="716"/>
                    <a:pt x="181" y="756"/>
                  </a:cubicBezTo>
                  <a:cubicBezTo>
                    <a:pt x="181" y="796"/>
                    <a:pt x="194" y="829"/>
                    <a:pt x="220" y="856"/>
                  </a:cubicBezTo>
                  <a:cubicBezTo>
                    <a:pt x="247" y="881"/>
                    <a:pt x="285" y="894"/>
                    <a:pt x="333" y="894"/>
                  </a:cubicBezTo>
                  <a:close/>
                  <a:moveTo>
                    <a:pt x="473" y="240"/>
                  </a:moveTo>
                  <a:cubicBezTo>
                    <a:pt x="473" y="207"/>
                    <a:pt x="460" y="181"/>
                    <a:pt x="435" y="161"/>
                  </a:cubicBezTo>
                  <a:cubicBezTo>
                    <a:pt x="412" y="141"/>
                    <a:pt x="381" y="131"/>
                    <a:pt x="342" y="131"/>
                  </a:cubicBezTo>
                  <a:cubicBezTo>
                    <a:pt x="305" y="131"/>
                    <a:pt x="274" y="143"/>
                    <a:pt x="249" y="166"/>
                  </a:cubicBezTo>
                  <a:cubicBezTo>
                    <a:pt x="225" y="187"/>
                    <a:pt x="212" y="215"/>
                    <a:pt x="212" y="248"/>
                  </a:cubicBezTo>
                  <a:cubicBezTo>
                    <a:pt x="212" y="310"/>
                    <a:pt x="261" y="366"/>
                    <a:pt x="359" y="415"/>
                  </a:cubicBezTo>
                  <a:cubicBezTo>
                    <a:pt x="390" y="395"/>
                    <a:pt x="417" y="369"/>
                    <a:pt x="439" y="338"/>
                  </a:cubicBezTo>
                  <a:cubicBezTo>
                    <a:pt x="461" y="306"/>
                    <a:pt x="473" y="273"/>
                    <a:pt x="473" y="2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66" name="Group 1865"/>
          <p:cNvGrpSpPr/>
          <p:nvPr/>
        </p:nvGrpSpPr>
        <p:grpSpPr>
          <a:xfrm>
            <a:off x="4776340" y="2346947"/>
            <a:ext cx="416816" cy="365560"/>
            <a:chOff x="3233738" y="801688"/>
            <a:chExt cx="1368426" cy="1200150"/>
          </a:xfrm>
        </p:grpSpPr>
        <p:sp>
          <p:nvSpPr>
            <p:cNvPr id="1867" name="Rectangle 1077"/>
            <p:cNvSpPr>
              <a:spLocks noChangeArrowheads="1"/>
            </p:cNvSpPr>
            <p:nvPr/>
          </p:nvSpPr>
          <p:spPr bwMode="auto">
            <a:xfrm>
              <a:off x="3233738" y="801688"/>
              <a:ext cx="1368425" cy="77788"/>
            </a:xfrm>
            <a:prstGeom prst="rect">
              <a:avLst/>
            </a:prstGeom>
            <a:solidFill>
              <a:srgbClr val="F469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Rectangle 1078"/>
            <p:cNvSpPr>
              <a:spLocks noChangeArrowheads="1"/>
            </p:cNvSpPr>
            <p:nvPr/>
          </p:nvSpPr>
          <p:spPr bwMode="auto">
            <a:xfrm>
              <a:off x="3917951" y="801688"/>
              <a:ext cx="684213" cy="77788"/>
            </a:xfrm>
            <a:prstGeom prst="rect">
              <a:avLst/>
            </a:prstGeom>
            <a:solidFill>
              <a:srgbClr val="F25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Freeform 1079"/>
            <p:cNvSpPr>
              <a:spLocks noEditPoints="1"/>
            </p:cNvSpPr>
            <p:nvPr/>
          </p:nvSpPr>
          <p:spPr bwMode="auto">
            <a:xfrm>
              <a:off x="3319463" y="879475"/>
              <a:ext cx="598488" cy="1122363"/>
            </a:xfrm>
            <a:custGeom>
              <a:avLst/>
              <a:gdLst>
                <a:gd name="T0" fmla="*/ 704 w 1170"/>
                <a:gd name="T1" fmla="*/ 1831 h 2187"/>
                <a:gd name="T2" fmla="*/ 1121 w 1170"/>
                <a:gd name="T3" fmla="*/ 1812 h 2187"/>
                <a:gd name="T4" fmla="*/ 465 w 1170"/>
                <a:gd name="T5" fmla="*/ 1540 h 2187"/>
                <a:gd name="T6" fmla="*/ 872 w 1170"/>
                <a:gd name="T7" fmla="*/ 1536 h 2187"/>
                <a:gd name="T8" fmla="*/ 465 w 1170"/>
                <a:gd name="T9" fmla="*/ 1540 h 2187"/>
                <a:gd name="T10" fmla="*/ 461 w 1170"/>
                <a:gd name="T11" fmla="*/ 1647 h 2187"/>
                <a:gd name="T12" fmla="*/ 471 w 1170"/>
                <a:gd name="T13" fmla="*/ 1987 h 2187"/>
                <a:gd name="T14" fmla="*/ 408 w 1170"/>
                <a:gd name="T15" fmla="*/ 1024 h 2187"/>
                <a:gd name="T16" fmla="*/ 449 w 1170"/>
                <a:gd name="T17" fmla="*/ 1448 h 2187"/>
                <a:gd name="T18" fmla="*/ 849 w 1170"/>
                <a:gd name="T19" fmla="*/ 981 h 2187"/>
                <a:gd name="T20" fmla="*/ 403 w 1170"/>
                <a:gd name="T21" fmla="*/ 913 h 2187"/>
                <a:gd name="T22" fmla="*/ 380 w 1170"/>
                <a:gd name="T23" fmla="*/ 837 h 2187"/>
                <a:gd name="T24" fmla="*/ 551 w 1170"/>
                <a:gd name="T25" fmla="*/ 677 h 2187"/>
                <a:gd name="T26" fmla="*/ 891 w 1170"/>
                <a:gd name="T27" fmla="*/ 455 h 2187"/>
                <a:gd name="T28" fmla="*/ 895 w 1170"/>
                <a:gd name="T29" fmla="*/ 927 h 2187"/>
                <a:gd name="T30" fmla="*/ 891 w 1170"/>
                <a:gd name="T31" fmla="*/ 455 h 2187"/>
                <a:gd name="T32" fmla="*/ 919 w 1170"/>
                <a:gd name="T33" fmla="*/ 1483 h 2187"/>
                <a:gd name="T34" fmla="*/ 899 w 1170"/>
                <a:gd name="T35" fmla="*/ 1032 h 2187"/>
                <a:gd name="T36" fmla="*/ 1165 w 1170"/>
                <a:gd name="T37" fmla="*/ 1759 h 2187"/>
                <a:gd name="T38" fmla="*/ 1164 w 1170"/>
                <a:gd name="T39" fmla="*/ 1309 h 2187"/>
                <a:gd name="T40" fmla="*/ 1170 w 1170"/>
                <a:gd name="T41" fmla="*/ 1196 h 2187"/>
                <a:gd name="T42" fmla="*/ 944 w 1170"/>
                <a:gd name="T43" fmla="*/ 978 h 2187"/>
                <a:gd name="T44" fmla="*/ 1170 w 1170"/>
                <a:gd name="T45" fmla="*/ 727 h 2187"/>
                <a:gd name="T46" fmla="*/ 1165 w 1170"/>
                <a:gd name="T47" fmla="*/ 614 h 2187"/>
                <a:gd name="T48" fmla="*/ 826 w 1170"/>
                <a:gd name="T49" fmla="*/ 0 h 2187"/>
                <a:gd name="T50" fmla="*/ 855 w 1170"/>
                <a:gd name="T51" fmla="*/ 396 h 2187"/>
                <a:gd name="T52" fmla="*/ 239 w 1170"/>
                <a:gd name="T53" fmla="*/ 261 h 2187"/>
                <a:gd name="T54" fmla="*/ 0 w 1170"/>
                <a:gd name="T55" fmla="*/ 0 h 2187"/>
                <a:gd name="T56" fmla="*/ 418 w 1170"/>
                <a:gd name="T57" fmla="*/ 2186 h 2187"/>
                <a:gd name="T58" fmla="*/ 471 w 1170"/>
                <a:gd name="T59" fmla="*/ 2093 h 2187"/>
                <a:gd name="T60" fmla="*/ 903 w 1170"/>
                <a:gd name="T61" fmla="*/ 2187 h 2187"/>
                <a:gd name="T62" fmla="*/ 1170 w 1170"/>
                <a:gd name="T63" fmla="*/ 1878 h 2187"/>
                <a:gd name="T64" fmla="*/ 1165 w 1170"/>
                <a:gd name="T65" fmla="*/ 175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0" h="2187">
                  <a:moveTo>
                    <a:pt x="904" y="2075"/>
                  </a:moveTo>
                  <a:lnTo>
                    <a:pt x="704" y="1831"/>
                  </a:lnTo>
                  <a:lnTo>
                    <a:pt x="919" y="1589"/>
                  </a:lnTo>
                  <a:lnTo>
                    <a:pt x="1121" y="1812"/>
                  </a:lnTo>
                  <a:lnTo>
                    <a:pt x="904" y="2075"/>
                  </a:lnTo>
                  <a:close/>
                  <a:moveTo>
                    <a:pt x="465" y="1540"/>
                  </a:moveTo>
                  <a:lnTo>
                    <a:pt x="664" y="1307"/>
                  </a:lnTo>
                  <a:lnTo>
                    <a:pt x="872" y="1536"/>
                  </a:lnTo>
                  <a:lnTo>
                    <a:pt x="658" y="1776"/>
                  </a:lnTo>
                  <a:lnTo>
                    <a:pt x="465" y="1540"/>
                  </a:lnTo>
                  <a:close/>
                  <a:moveTo>
                    <a:pt x="471" y="1987"/>
                  </a:moveTo>
                  <a:cubicBezTo>
                    <a:pt x="469" y="1867"/>
                    <a:pt x="466" y="1754"/>
                    <a:pt x="461" y="1647"/>
                  </a:cubicBezTo>
                  <a:lnTo>
                    <a:pt x="610" y="1830"/>
                  </a:lnTo>
                  <a:lnTo>
                    <a:pt x="471" y="1987"/>
                  </a:lnTo>
                  <a:close/>
                  <a:moveTo>
                    <a:pt x="449" y="1448"/>
                  </a:moveTo>
                  <a:cubicBezTo>
                    <a:pt x="439" y="1293"/>
                    <a:pt x="425" y="1152"/>
                    <a:pt x="408" y="1024"/>
                  </a:cubicBezTo>
                  <a:lnTo>
                    <a:pt x="616" y="1254"/>
                  </a:lnTo>
                  <a:lnTo>
                    <a:pt x="449" y="1448"/>
                  </a:lnTo>
                  <a:close/>
                  <a:moveTo>
                    <a:pt x="601" y="728"/>
                  </a:moveTo>
                  <a:lnTo>
                    <a:pt x="849" y="981"/>
                  </a:lnTo>
                  <a:lnTo>
                    <a:pt x="662" y="1200"/>
                  </a:lnTo>
                  <a:lnTo>
                    <a:pt x="403" y="913"/>
                  </a:lnTo>
                  <a:lnTo>
                    <a:pt x="601" y="728"/>
                  </a:lnTo>
                  <a:close/>
                  <a:moveTo>
                    <a:pt x="380" y="837"/>
                  </a:moveTo>
                  <a:cubicBezTo>
                    <a:pt x="352" y="668"/>
                    <a:pt x="320" y="526"/>
                    <a:pt x="286" y="407"/>
                  </a:cubicBezTo>
                  <a:lnTo>
                    <a:pt x="551" y="677"/>
                  </a:lnTo>
                  <a:lnTo>
                    <a:pt x="380" y="837"/>
                  </a:lnTo>
                  <a:close/>
                  <a:moveTo>
                    <a:pt x="891" y="455"/>
                  </a:moveTo>
                  <a:lnTo>
                    <a:pt x="1119" y="665"/>
                  </a:lnTo>
                  <a:lnTo>
                    <a:pt x="895" y="927"/>
                  </a:lnTo>
                  <a:lnTo>
                    <a:pt x="653" y="679"/>
                  </a:lnTo>
                  <a:lnTo>
                    <a:pt x="891" y="455"/>
                  </a:lnTo>
                  <a:close/>
                  <a:moveTo>
                    <a:pt x="1120" y="1257"/>
                  </a:moveTo>
                  <a:lnTo>
                    <a:pt x="919" y="1483"/>
                  </a:lnTo>
                  <a:lnTo>
                    <a:pt x="710" y="1253"/>
                  </a:lnTo>
                  <a:lnTo>
                    <a:pt x="899" y="1032"/>
                  </a:lnTo>
                  <a:lnTo>
                    <a:pt x="1120" y="1257"/>
                  </a:lnTo>
                  <a:close/>
                  <a:moveTo>
                    <a:pt x="1165" y="1759"/>
                  </a:moveTo>
                  <a:lnTo>
                    <a:pt x="965" y="1536"/>
                  </a:lnTo>
                  <a:lnTo>
                    <a:pt x="1164" y="1309"/>
                  </a:lnTo>
                  <a:lnTo>
                    <a:pt x="1170" y="1319"/>
                  </a:lnTo>
                  <a:lnTo>
                    <a:pt x="1170" y="1196"/>
                  </a:lnTo>
                  <a:lnTo>
                    <a:pt x="1165" y="1205"/>
                  </a:lnTo>
                  <a:lnTo>
                    <a:pt x="944" y="978"/>
                  </a:lnTo>
                  <a:lnTo>
                    <a:pt x="1164" y="717"/>
                  </a:lnTo>
                  <a:lnTo>
                    <a:pt x="1170" y="727"/>
                  </a:lnTo>
                  <a:lnTo>
                    <a:pt x="1170" y="606"/>
                  </a:lnTo>
                  <a:lnTo>
                    <a:pt x="1165" y="614"/>
                  </a:lnTo>
                  <a:lnTo>
                    <a:pt x="924" y="394"/>
                  </a:lnTo>
                  <a:cubicBezTo>
                    <a:pt x="919" y="278"/>
                    <a:pt x="866" y="113"/>
                    <a:pt x="826" y="0"/>
                  </a:cubicBezTo>
                  <a:lnTo>
                    <a:pt x="751" y="0"/>
                  </a:lnTo>
                  <a:cubicBezTo>
                    <a:pt x="789" y="113"/>
                    <a:pt x="850" y="282"/>
                    <a:pt x="855" y="396"/>
                  </a:cubicBezTo>
                  <a:lnTo>
                    <a:pt x="603" y="630"/>
                  </a:lnTo>
                  <a:lnTo>
                    <a:pt x="239" y="261"/>
                  </a:lnTo>
                  <a:cubicBezTo>
                    <a:pt x="198" y="147"/>
                    <a:pt x="158" y="56"/>
                    <a:pt x="122" y="0"/>
                  </a:cubicBezTo>
                  <a:lnTo>
                    <a:pt x="0" y="0"/>
                  </a:lnTo>
                  <a:cubicBezTo>
                    <a:pt x="121" y="188"/>
                    <a:pt x="365" y="730"/>
                    <a:pt x="365" y="2134"/>
                  </a:cubicBezTo>
                  <a:cubicBezTo>
                    <a:pt x="365" y="2163"/>
                    <a:pt x="389" y="2186"/>
                    <a:pt x="418" y="2186"/>
                  </a:cubicBezTo>
                  <a:cubicBezTo>
                    <a:pt x="448" y="2186"/>
                    <a:pt x="472" y="2161"/>
                    <a:pt x="472" y="2132"/>
                  </a:cubicBezTo>
                  <a:cubicBezTo>
                    <a:pt x="472" y="2119"/>
                    <a:pt x="472" y="2106"/>
                    <a:pt x="471" y="2093"/>
                  </a:cubicBezTo>
                  <a:lnTo>
                    <a:pt x="656" y="1885"/>
                  </a:lnTo>
                  <a:lnTo>
                    <a:pt x="903" y="2187"/>
                  </a:lnTo>
                  <a:lnTo>
                    <a:pt x="1165" y="1867"/>
                  </a:lnTo>
                  <a:lnTo>
                    <a:pt x="1170" y="1878"/>
                  </a:lnTo>
                  <a:lnTo>
                    <a:pt x="1170" y="1749"/>
                  </a:lnTo>
                  <a:lnTo>
                    <a:pt x="1165" y="1759"/>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0" name="Freeform 1080"/>
            <p:cNvSpPr>
              <a:spLocks noEditPoints="1"/>
            </p:cNvSpPr>
            <p:nvPr/>
          </p:nvSpPr>
          <p:spPr bwMode="auto">
            <a:xfrm>
              <a:off x="3917951" y="879475"/>
              <a:ext cx="598488" cy="1122363"/>
            </a:xfrm>
            <a:custGeom>
              <a:avLst/>
              <a:gdLst>
                <a:gd name="T0" fmla="*/ 45 w 1169"/>
                <a:gd name="T1" fmla="*/ 1812 h 2186"/>
                <a:gd name="T2" fmla="*/ 247 w 1169"/>
                <a:gd name="T3" fmla="*/ 1589 h 2186"/>
                <a:gd name="T4" fmla="*/ 463 w 1169"/>
                <a:gd name="T5" fmla="*/ 1831 h 2186"/>
                <a:gd name="T6" fmla="*/ 263 w 1169"/>
                <a:gd name="T7" fmla="*/ 2075 h 2186"/>
                <a:gd name="T8" fmla="*/ 45 w 1169"/>
                <a:gd name="T9" fmla="*/ 1812 h 2186"/>
                <a:gd name="T10" fmla="*/ 47 w 1169"/>
                <a:gd name="T11" fmla="*/ 1257 h 2186"/>
                <a:gd name="T12" fmla="*/ 268 w 1169"/>
                <a:gd name="T13" fmla="*/ 1032 h 2186"/>
                <a:gd name="T14" fmla="*/ 457 w 1169"/>
                <a:gd name="T15" fmla="*/ 1253 h 2186"/>
                <a:gd name="T16" fmla="*/ 248 w 1169"/>
                <a:gd name="T17" fmla="*/ 1483 h 2186"/>
                <a:gd name="T18" fmla="*/ 47 w 1169"/>
                <a:gd name="T19" fmla="*/ 1257 h 2186"/>
                <a:gd name="T20" fmla="*/ 48 w 1169"/>
                <a:gd name="T21" fmla="*/ 665 h 2186"/>
                <a:gd name="T22" fmla="*/ 276 w 1169"/>
                <a:gd name="T23" fmla="*/ 455 h 2186"/>
                <a:gd name="T24" fmla="*/ 514 w 1169"/>
                <a:gd name="T25" fmla="*/ 679 h 2186"/>
                <a:gd name="T26" fmla="*/ 271 w 1169"/>
                <a:gd name="T27" fmla="*/ 927 h 2186"/>
                <a:gd name="T28" fmla="*/ 48 w 1169"/>
                <a:gd name="T29" fmla="*/ 665 h 2186"/>
                <a:gd name="T30" fmla="*/ 566 w 1169"/>
                <a:gd name="T31" fmla="*/ 728 h 2186"/>
                <a:gd name="T32" fmla="*/ 764 w 1169"/>
                <a:gd name="T33" fmla="*/ 913 h 2186"/>
                <a:gd name="T34" fmla="*/ 504 w 1169"/>
                <a:gd name="T35" fmla="*/ 1200 h 2186"/>
                <a:gd name="T36" fmla="*/ 318 w 1169"/>
                <a:gd name="T37" fmla="*/ 981 h 2186"/>
                <a:gd name="T38" fmla="*/ 566 w 1169"/>
                <a:gd name="T39" fmla="*/ 728 h 2186"/>
                <a:gd name="T40" fmla="*/ 881 w 1169"/>
                <a:gd name="T41" fmla="*/ 407 h 2186"/>
                <a:gd name="T42" fmla="*/ 786 w 1169"/>
                <a:gd name="T43" fmla="*/ 837 h 2186"/>
                <a:gd name="T44" fmla="*/ 616 w 1169"/>
                <a:gd name="T45" fmla="*/ 677 h 2186"/>
                <a:gd name="T46" fmla="*/ 881 w 1169"/>
                <a:gd name="T47" fmla="*/ 407 h 2186"/>
                <a:gd name="T48" fmla="*/ 717 w 1169"/>
                <a:gd name="T49" fmla="*/ 1448 h 2186"/>
                <a:gd name="T50" fmla="*/ 551 w 1169"/>
                <a:gd name="T51" fmla="*/ 1254 h 2186"/>
                <a:gd name="T52" fmla="*/ 759 w 1169"/>
                <a:gd name="T53" fmla="*/ 1024 h 2186"/>
                <a:gd name="T54" fmla="*/ 717 w 1169"/>
                <a:gd name="T55" fmla="*/ 1448 h 2186"/>
                <a:gd name="T56" fmla="*/ 696 w 1169"/>
                <a:gd name="T57" fmla="*/ 1987 h 2186"/>
                <a:gd name="T58" fmla="*/ 556 w 1169"/>
                <a:gd name="T59" fmla="*/ 1830 h 2186"/>
                <a:gd name="T60" fmla="*/ 706 w 1169"/>
                <a:gd name="T61" fmla="*/ 1647 h 2186"/>
                <a:gd name="T62" fmla="*/ 696 w 1169"/>
                <a:gd name="T63" fmla="*/ 1987 h 2186"/>
                <a:gd name="T64" fmla="*/ 509 w 1169"/>
                <a:gd name="T65" fmla="*/ 1776 h 2186"/>
                <a:gd name="T66" fmla="*/ 295 w 1169"/>
                <a:gd name="T67" fmla="*/ 1536 h 2186"/>
                <a:gd name="T68" fmla="*/ 503 w 1169"/>
                <a:gd name="T69" fmla="*/ 1307 h 2186"/>
                <a:gd name="T70" fmla="*/ 702 w 1169"/>
                <a:gd name="T71" fmla="*/ 1540 h 2186"/>
                <a:gd name="T72" fmla="*/ 509 w 1169"/>
                <a:gd name="T73" fmla="*/ 1776 h 2186"/>
                <a:gd name="T74" fmla="*/ 511 w 1169"/>
                <a:gd name="T75" fmla="*/ 1885 h 2186"/>
                <a:gd name="T76" fmla="*/ 696 w 1169"/>
                <a:gd name="T77" fmla="*/ 2093 h 2186"/>
                <a:gd name="T78" fmla="*/ 695 w 1169"/>
                <a:gd name="T79" fmla="*/ 2131 h 2186"/>
                <a:gd name="T80" fmla="*/ 749 w 1169"/>
                <a:gd name="T81" fmla="*/ 2184 h 2186"/>
                <a:gd name="T82" fmla="*/ 802 w 1169"/>
                <a:gd name="T83" fmla="*/ 2134 h 2186"/>
                <a:gd name="T84" fmla="*/ 1169 w 1169"/>
                <a:gd name="T85" fmla="*/ 0 h 2186"/>
                <a:gd name="T86" fmla="*/ 1044 w 1169"/>
                <a:gd name="T87" fmla="*/ 0 h 2186"/>
                <a:gd name="T88" fmla="*/ 928 w 1169"/>
                <a:gd name="T89" fmla="*/ 260 h 2186"/>
                <a:gd name="T90" fmla="*/ 564 w 1169"/>
                <a:gd name="T91" fmla="*/ 630 h 2186"/>
                <a:gd name="T92" fmla="*/ 312 w 1169"/>
                <a:gd name="T93" fmla="*/ 396 h 2186"/>
                <a:gd name="T94" fmla="*/ 416 w 1169"/>
                <a:gd name="T95" fmla="*/ 0 h 2186"/>
                <a:gd name="T96" fmla="*/ 340 w 1169"/>
                <a:gd name="T97" fmla="*/ 0 h 2186"/>
                <a:gd name="T98" fmla="*/ 238 w 1169"/>
                <a:gd name="T99" fmla="*/ 394 h 2186"/>
                <a:gd name="T100" fmla="*/ 0 w 1169"/>
                <a:gd name="T101" fmla="*/ 606 h 2186"/>
                <a:gd name="T102" fmla="*/ 0 w 1169"/>
                <a:gd name="T103" fmla="*/ 727 h 2186"/>
                <a:gd name="T104" fmla="*/ 215 w 1169"/>
                <a:gd name="T105" fmla="*/ 978 h 2186"/>
                <a:gd name="T106" fmla="*/ 0 w 1169"/>
                <a:gd name="T107" fmla="*/ 1196 h 2186"/>
                <a:gd name="T108" fmla="*/ 0 w 1169"/>
                <a:gd name="T109" fmla="*/ 1319 h 2186"/>
                <a:gd name="T110" fmla="*/ 193 w 1169"/>
                <a:gd name="T111" fmla="*/ 1536 h 2186"/>
                <a:gd name="T112" fmla="*/ 0 w 1169"/>
                <a:gd name="T113" fmla="*/ 1749 h 2186"/>
                <a:gd name="T114" fmla="*/ 0 w 1169"/>
                <a:gd name="T115" fmla="*/ 1878 h 2186"/>
                <a:gd name="T116" fmla="*/ 260 w 1169"/>
                <a:gd name="T117" fmla="*/ 2186 h 2186"/>
                <a:gd name="T118" fmla="*/ 511 w 1169"/>
                <a:gd name="T119" fmla="*/ 1885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9" h="2186">
                  <a:moveTo>
                    <a:pt x="45" y="1812"/>
                  </a:moveTo>
                  <a:lnTo>
                    <a:pt x="247" y="1589"/>
                  </a:lnTo>
                  <a:lnTo>
                    <a:pt x="463" y="1831"/>
                  </a:lnTo>
                  <a:lnTo>
                    <a:pt x="263" y="2075"/>
                  </a:lnTo>
                  <a:lnTo>
                    <a:pt x="45" y="1812"/>
                  </a:lnTo>
                  <a:close/>
                  <a:moveTo>
                    <a:pt x="47" y="1257"/>
                  </a:moveTo>
                  <a:lnTo>
                    <a:pt x="268" y="1032"/>
                  </a:lnTo>
                  <a:lnTo>
                    <a:pt x="457" y="1253"/>
                  </a:lnTo>
                  <a:lnTo>
                    <a:pt x="248" y="1483"/>
                  </a:lnTo>
                  <a:lnTo>
                    <a:pt x="47" y="1257"/>
                  </a:lnTo>
                  <a:close/>
                  <a:moveTo>
                    <a:pt x="48" y="665"/>
                  </a:moveTo>
                  <a:lnTo>
                    <a:pt x="276" y="455"/>
                  </a:lnTo>
                  <a:lnTo>
                    <a:pt x="514" y="679"/>
                  </a:lnTo>
                  <a:lnTo>
                    <a:pt x="271" y="927"/>
                  </a:lnTo>
                  <a:lnTo>
                    <a:pt x="48" y="665"/>
                  </a:lnTo>
                  <a:close/>
                  <a:moveTo>
                    <a:pt x="566" y="728"/>
                  </a:moveTo>
                  <a:lnTo>
                    <a:pt x="764" y="913"/>
                  </a:lnTo>
                  <a:lnTo>
                    <a:pt x="504" y="1200"/>
                  </a:lnTo>
                  <a:lnTo>
                    <a:pt x="318" y="981"/>
                  </a:lnTo>
                  <a:lnTo>
                    <a:pt x="566" y="728"/>
                  </a:lnTo>
                  <a:close/>
                  <a:moveTo>
                    <a:pt x="881" y="407"/>
                  </a:moveTo>
                  <a:cubicBezTo>
                    <a:pt x="847" y="526"/>
                    <a:pt x="814" y="668"/>
                    <a:pt x="786" y="837"/>
                  </a:cubicBezTo>
                  <a:lnTo>
                    <a:pt x="616" y="677"/>
                  </a:lnTo>
                  <a:lnTo>
                    <a:pt x="881" y="407"/>
                  </a:lnTo>
                  <a:close/>
                  <a:moveTo>
                    <a:pt x="717" y="1448"/>
                  </a:moveTo>
                  <a:lnTo>
                    <a:pt x="551" y="1254"/>
                  </a:lnTo>
                  <a:lnTo>
                    <a:pt x="759" y="1024"/>
                  </a:lnTo>
                  <a:cubicBezTo>
                    <a:pt x="742" y="1152"/>
                    <a:pt x="728" y="1293"/>
                    <a:pt x="717" y="1448"/>
                  </a:cubicBezTo>
                  <a:close/>
                  <a:moveTo>
                    <a:pt x="696" y="1987"/>
                  </a:moveTo>
                  <a:lnTo>
                    <a:pt x="556" y="1830"/>
                  </a:lnTo>
                  <a:lnTo>
                    <a:pt x="706" y="1647"/>
                  </a:lnTo>
                  <a:cubicBezTo>
                    <a:pt x="701" y="1754"/>
                    <a:pt x="698" y="1867"/>
                    <a:pt x="696" y="1987"/>
                  </a:cubicBezTo>
                  <a:close/>
                  <a:moveTo>
                    <a:pt x="509" y="1776"/>
                  </a:moveTo>
                  <a:lnTo>
                    <a:pt x="295" y="1536"/>
                  </a:lnTo>
                  <a:lnTo>
                    <a:pt x="503" y="1307"/>
                  </a:lnTo>
                  <a:lnTo>
                    <a:pt x="702" y="1540"/>
                  </a:lnTo>
                  <a:lnTo>
                    <a:pt x="509" y="1776"/>
                  </a:lnTo>
                  <a:close/>
                  <a:moveTo>
                    <a:pt x="511" y="1885"/>
                  </a:moveTo>
                  <a:lnTo>
                    <a:pt x="696" y="2093"/>
                  </a:lnTo>
                  <a:cubicBezTo>
                    <a:pt x="695" y="2105"/>
                    <a:pt x="695" y="2118"/>
                    <a:pt x="695" y="2131"/>
                  </a:cubicBezTo>
                  <a:cubicBezTo>
                    <a:pt x="695" y="2160"/>
                    <a:pt x="719" y="2184"/>
                    <a:pt x="749" y="2184"/>
                  </a:cubicBezTo>
                  <a:cubicBezTo>
                    <a:pt x="778" y="2184"/>
                    <a:pt x="802" y="2163"/>
                    <a:pt x="802" y="2134"/>
                  </a:cubicBezTo>
                  <a:cubicBezTo>
                    <a:pt x="802" y="738"/>
                    <a:pt x="1048" y="188"/>
                    <a:pt x="1169" y="0"/>
                  </a:cubicBezTo>
                  <a:lnTo>
                    <a:pt x="1044" y="0"/>
                  </a:lnTo>
                  <a:cubicBezTo>
                    <a:pt x="1009" y="56"/>
                    <a:pt x="968" y="146"/>
                    <a:pt x="928" y="260"/>
                  </a:cubicBezTo>
                  <a:lnTo>
                    <a:pt x="564" y="630"/>
                  </a:lnTo>
                  <a:lnTo>
                    <a:pt x="312" y="396"/>
                  </a:lnTo>
                  <a:cubicBezTo>
                    <a:pt x="317" y="282"/>
                    <a:pt x="378" y="113"/>
                    <a:pt x="416" y="0"/>
                  </a:cubicBezTo>
                  <a:lnTo>
                    <a:pt x="340" y="0"/>
                  </a:lnTo>
                  <a:cubicBezTo>
                    <a:pt x="301" y="113"/>
                    <a:pt x="243" y="278"/>
                    <a:pt x="238" y="394"/>
                  </a:cubicBezTo>
                  <a:lnTo>
                    <a:pt x="0" y="606"/>
                  </a:lnTo>
                  <a:lnTo>
                    <a:pt x="0" y="727"/>
                  </a:lnTo>
                  <a:lnTo>
                    <a:pt x="215" y="978"/>
                  </a:lnTo>
                  <a:lnTo>
                    <a:pt x="0" y="1196"/>
                  </a:lnTo>
                  <a:lnTo>
                    <a:pt x="0" y="1319"/>
                  </a:lnTo>
                  <a:lnTo>
                    <a:pt x="193" y="1536"/>
                  </a:lnTo>
                  <a:lnTo>
                    <a:pt x="0" y="1749"/>
                  </a:lnTo>
                  <a:lnTo>
                    <a:pt x="0" y="1878"/>
                  </a:lnTo>
                  <a:lnTo>
                    <a:pt x="260" y="2186"/>
                  </a:lnTo>
                  <a:lnTo>
                    <a:pt x="511" y="1885"/>
                  </a:lnTo>
                </a:path>
              </a:pathLst>
            </a:custGeom>
            <a:solidFill>
              <a:srgbClr val="E0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1" name="Group 1870"/>
          <p:cNvGrpSpPr/>
          <p:nvPr/>
        </p:nvGrpSpPr>
        <p:grpSpPr>
          <a:xfrm>
            <a:off x="7708480" y="2362589"/>
            <a:ext cx="460335" cy="461786"/>
            <a:chOff x="5330826" y="4748213"/>
            <a:chExt cx="1511300" cy="1516063"/>
          </a:xfrm>
        </p:grpSpPr>
        <p:sp>
          <p:nvSpPr>
            <p:cNvPr id="1872" name="Rectangle 1081"/>
            <p:cNvSpPr>
              <a:spLocks noChangeArrowheads="1"/>
            </p:cNvSpPr>
            <p:nvPr/>
          </p:nvSpPr>
          <p:spPr bwMode="auto">
            <a:xfrm>
              <a:off x="5330826" y="4748213"/>
              <a:ext cx="1511300" cy="871538"/>
            </a:xfrm>
            <a:prstGeom prst="rect">
              <a:avLst/>
            </a:prstGeom>
            <a:solidFill>
              <a:srgbClr val="3418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Rectangle 1082"/>
            <p:cNvSpPr>
              <a:spLocks noChangeArrowheads="1"/>
            </p:cNvSpPr>
            <p:nvPr/>
          </p:nvSpPr>
          <p:spPr bwMode="auto">
            <a:xfrm>
              <a:off x="5416551" y="4824413"/>
              <a:ext cx="1349375" cy="719138"/>
            </a:xfrm>
            <a:prstGeom prst="rect">
              <a:avLst/>
            </a:prstGeom>
            <a:solidFill>
              <a:srgbClr val="357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Freeform 1083"/>
            <p:cNvSpPr>
              <a:spLocks/>
            </p:cNvSpPr>
            <p:nvPr/>
          </p:nvSpPr>
          <p:spPr bwMode="auto">
            <a:xfrm>
              <a:off x="5330826" y="4748213"/>
              <a:ext cx="760413" cy="871538"/>
            </a:xfrm>
            <a:custGeom>
              <a:avLst/>
              <a:gdLst>
                <a:gd name="T0" fmla="*/ 54 w 479"/>
                <a:gd name="T1" fmla="*/ 501 h 549"/>
                <a:gd name="T2" fmla="*/ 54 w 479"/>
                <a:gd name="T3" fmla="*/ 48 h 549"/>
                <a:gd name="T4" fmla="*/ 479 w 479"/>
                <a:gd name="T5" fmla="*/ 48 h 549"/>
                <a:gd name="T6" fmla="*/ 479 w 479"/>
                <a:gd name="T7" fmla="*/ 0 h 549"/>
                <a:gd name="T8" fmla="*/ 0 w 479"/>
                <a:gd name="T9" fmla="*/ 0 h 549"/>
                <a:gd name="T10" fmla="*/ 0 w 479"/>
                <a:gd name="T11" fmla="*/ 549 h 549"/>
                <a:gd name="T12" fmla="*/ 479 w 479"/>
                <a:gd name="T13" fmla="*/ 549 h 549"/>
                <a:gd name="T14" fmla="*/ 479 w 479"/>
                <a:gd name="T15" fmla="*/ 501 h 549"/>
                <a:gd name="T16" fmla="*/ 54 w 479"/>
                <a:gd name="T17" fmla="*/ 50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549">
                  <a:moveTo>
                    <a:pt x="54" y="501"/>
                  </a:moveTo>
                  <a:lnTo>
                    <a:pt x="54" y="48"/>
                  </a:lnTo>
                  <a:lnTo>
                    <a:pt x="479" y="48"/>
                  </a:lnTo>
                  <a:lnTo>
                    <a:pt x="479" y="0"/>
                  </a:lnTo>
                  <a:lnTo>
                    <a:pt x="0" y="0"/>
                  </a:lnTo>
                  <a:lnTo>
                    <a:pt x="0" y="549"/>
                  </a:lnTo>
                  <a:lnTo>
                    <a:pt x="479" y="549"/>
                  </a:lnTo>
                  <a:lnTo>
                    <a:pt x="479" y="501"/>
                  </a:lnTo>
                  <a:lnTo>
                    <a:pt x="54" y="501"/>
                  </a:lnTo>
                  <a:close/>
                </a:path>
              </a:pathLst>
            </a:custGeom>
            <a:solidFill>
              <a:srgbClr val="532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Freeform 1084"/>
            <p:cNvSpPr>
              <a:spLocks/>
            </p:cNvSpPr>
            <p:nvPr/>
          </p:nvSpPr>
          <p:spPr bwMode="auto">
            <a:xfrm>
              <a:off x="5416551" y="4824413"/>
              <a:ext cx="674688" cy="719138"/>
            </a:xfrm>
            <a:custGeom>
              <a:avLst/>
              <a:gdLst>
                <a:gd name="T0" fmla="*/ 0 w 425"/>
                <a:gd name="T1" fmla="*/ 453 h 453"/>
                <a:gd name="T2" fmla="*/ 425 w 425"/>
                <a:gd name="T3" fmla="*/ 453 h 453"/>
                <a:gd name="T4" fmla="*/ 425 w 425"/>
                <a:gd name="T5" fmla="*/ 356 h 453"/>
                <a:gd name="T6" fmla="*/ 263 w 425"/>
                <a:gd name="T7" fmla="*/ 356 h 453"/>
                <a:gd name="T8" fmla="*/ 263 w 425"/>
                <a:gd name="T9" fmla="*/ 108 h 453"/>
                <a:gd name="T10" fmla="*/ 425 w 425"/>
                <a:gd name="T11" fmla="*/ 108 h 453"/>
                <a:gd name="T12" fmla="*/ 425 w 425"/>
                <a:gd name="T13" fmla="*/ 0 h 453"/>
                <a:gd name="T14" fmla="*/ 0 w 425"/>
                <a:gd name="T15" fmla="*/ 0 h 453"/>
                <a:gd name="T16" fmla="*/ 0 w 425"/>
                <a:gd name="T17" fmla="*/ 45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453">
                  <a:moveTo>
                    <a:pt x="0" y="453"/>
                  </a:moveTo>
                  <a:lnTo>
                    <a:pt x="425" y="453"/>
                  </a:lnTo>
                  <a:lnTo>
                    <a:pt x="425" y="356"/>
                  </a:lnTo>
                  <a:lnTo>
                    <a:pt x="263" y="356"/>
                  </a:lnTo>
                  <a:lnTo>
                    <a:pt x="263" y="108"/>
                  </a:lnTo>
                  <a:lnTo>
                    <a:pt x="425" y="108"/>
                  </a:lnTo>
                  <a:lnTo>
                    <a:pt x="425" y="0"/>
                  </a:lnTo>
                  <a:lnTo>
                    <a:pt x="0" y="0"/>
                  </a:lnTo>
                  <a:lnTo>
                    <a:pt x="0" y="453"/>
                  </a:lnTo>
                  <a:close/>
                </a:path>
              </a:pathLst>
            </a:custGeom>
            <a:solidFill>
              <a:srgbClr val="4DA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Rectangle 1085"/>
            <p:cNvSpPr>
              <a:spLocks noChangeArrowheads="1"/>
            </p:cNvSpPr>
            <p:nvPr/>
          </p:nvSpPr>
          <p:spPr bwMode="auto">
            <a:xfrm>
              <a:off x="5834063" y="4995863"/>
              <a:ext cx="257175" cy="393700"/>
            </a:xfrm>
            <a:prstGeom prst="rect">
              <a:avLst/>
            </a:prstGeom>
            <a:solidFill>
              <a:srgbClr val="F8BF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Rectangle 1086"/>
            <p:cNvSpPr>
              <a:spLocks noChangeArrowheads="1"/>
            </p:cNvSpPr>
            <p:nvPr/>
          </p:nvSpPr>
          <p:spPr bwMode="auto">
            <a:xfrm>
              <a:off x="5834063" y="4995863"/>
              <a:ext cx="487363" cy="393700"/>
            </a:xfrm>
            <a:prstGeom prst="rect">
              <a:avLst/>
            </a:prstGeom>
            <a:solidFill>
              <a:srgbClr val="F6D4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Rectangle 1087"/>
            <p:cNvSpPr>
              <a:spLocks noChangeArrowheads="1"/>
            </p:cNvSpPr>
            <p:nvPr/>
          </p:nvSpPr>
          <p:spPr bwMode="auto">
            <a:xfrm>
              <a:off x="5518151" y="5260975"/>
              <a:ext cx="1136650" cy="58738"/>
            </a:xfrm>
            <a:prstGeom prst="rect">
              <a:avLst/>
            </a:prstGeom>
            <a:solidFill>
              <a:srgbClr val="F469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Rectangle 1088"/>
            <p:cNvSpPr>
              <a:spLocks noChangeArrowheads="1"/>
            </p:cNvSpPr>
            <p:nvPr/>
          </p:nvSpPr>
          <p:spPr bwMode="auto">
            <a:xfrm>
              <a:off x="6091238" y="5260975"/>
              <a:ext cx="563563" cy="58738"/>
            </a:xfrm>
            <a:prstGeom prst="rect">
              <a:avLst/>
            </a:prstGeom>
            <a:solidFill>
              <a:srgbClr val="F258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Freeform 1089"/>
            <p:cNvSpPr>
              <a:spLocks noEditPoints="1"/>
            </p:cNvSpPr>
            <p:nvPr/>
          </p:nvSpPr>
          <p:spPr bwMode="auto">
            <a:xfrm>
              <a:off x="5583238" y="5319713"/>
              <a:ext cx="508000" cy="944563"/>
            </a:xfrm>
            <a:custGeom>
              <a:avLst/>
              <a:gdLst>
                <a:gd name="T0" fmla="*/ 587 w 991"/>
                <a:gd name="T1" fmla="*/ 1543 h 1839"/>
                <a:gd name="T2" fmla="*/ 935 w 991"/>
                <a:gd name="T3" fmla="*/ 1528 h 1839"/>
                <a:gd name="T4" fmla="*/ 388 w 991"/>
                <a:gd name="T5" fmla="*/ 1300 h 1839"/>
                <a:gd name="T6" fmla="*/ 727 w 991"/>
                <a:gd name="T7" fmla="*/ 1297 h 1839"/>
                <a:gd name="T8" fmla="*/ 388 w 991"/>
                <a:gd name="T9" fmla="*/ 1300 h 1839"/>
                <a:gd name="T10" fmla="*/ 385 w 991"/>
                <a:gd name="T11" fmla="*/ 1390 h 1839"/>
                <a:gd name="T12" fmla="*/ 393 w 991"/>
                <a:gd name="T13" fmla="*/ 1673 h 1839"/>
                <a:gd name="T14" fmla="*/ 341 w 991"/>
                <a:gd name="T15" fmla="*/ 871 h 1839"/>
                <a:gd name="T16" fmla="*/ 375 w 991"/>
                <a:gd name="T17" fmla="*/ 1224 h 1839"/>
                <a:gd name="T18" fmla="*/ 708 w 991"/>
                <a:gd name="T19" fmla="*/ 835 h 1839"/>
                <a:gd name="T20" fmla="*/ 336 w 991"/>
                <a:gd name="T21" fmla="*/ 778 h 1839"/>
                <a:gd name="T22" fmla="*/ 317 w 991"/>
                <a:gd name="T23" fmla="*/ 715 h 1839"/>
                <a:gd name="T24" fmla="*/ 460 w 991"/>
                <a:gd name="T25" fmla="*/ 582 h 1839"/>
                <a:gd name="T26" fmla="*/ 743 w 991"/>
                <a:gd name="T27" fmla="*/ 397 h 1839"/>
                <a:gd name="T28" fmla="*/ 747 w 991"/>
                <a:gd name="T29" fmla="*/ 790 h 1839"/>
                <a:gd name="T30" fmla="*/ 743 w 991"/>
                <a:gd name="T31" fmla="*/ 397 h 1839"/>
                <a:gd name="T32" fmla="*/ 766 w 991"/>
                <a:gd name="T33" fmla="*/ 1253 h 1839"/>
                <a:gd name="T34" fmla="*/ 750 w 991"/>
                <a:gd name="T35" fmla="*/ 877 h 1839"/>
                <a:gd name="T36" fmla="*/ 979 w 991"/>
                <a:gd name="T37" fmla="*/ 1483 h 1839"/>
                <a:gd name="T38" fmla="*/ 980 w 991"/>
                <a:gd name="T39" fmla="*/ 1108 h 1839"/>
                <a:gd name="T40" fmla="*/ 991 w 991"/>
                <a:gd name="T41" fmla="*/ 1014 h 1839"/>
                <a:gd name="T42" fmla="*/ 791 w 991"/>
                <a:gd name="T43" fmla="*/ 832 h 1839"/>
                <a:gd name="T44" fmla="*/ 991 w 991"/>
                <a:gd name="T45" fmla="*/ 623 h 1839"/>
                <a:gd name="T46" fmla="*/ 979 w 991"/>
                <a:gd name="T47" fmla="*/ 529 h 1839"/>
                <a:gd name="T48" fmla="*/ 689 w 991"/>
                <a:gd name="T49" fmla="*/ 0 h 1839"/>
                <a:gd name="T50" fmla="*/ 712 w 991"/>
                <a:gd name="T51" fmla="*/ 339 h 1839"/>
                <a:gd name="T52" fmla="*/ 199 w 991"/>
                <a:gd name="T53" fmla="*/ 224 h 1839"/>
                <a:gd name="T54" fmla="*/ 0 w 991"/>
                <a:gd name="T55" fmla="*/ 0 h 1839"/>
                <a:gd name="T56" fmla="*/ 349 w 991"/>
                <a:gd name="T57" fmla="*/ 1834 h 1839"/>
                <a:gd name="T58" fmla="*/ 393 w 991"/>
                <a:gd name="T59" fmla="*/ 1760 h 1839"/>
                <a:gd name="T60" fmla="*/ 753 w 991"/>
                <a:gd name="T61" fmla="*/ 1839 h 1839"/>
                <a:gd name="T62" fmla="*/ 991 w 991"/>
                <a:gd name="T63" fmla="*/ 1582 h 1839"/>
                <a:gd name="T64" fmla="*/ 979 w 991"/>
                <a:gd name="T65" fmla="*/ 1483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 h="1839">
                  <a:moveTo>
                    <a:pt x="753" y="1746"/>
                  </a:moveTo>
                  <a:lnTo>
                    <a:pt x="587" y="1543"/>
                  </a:lnTo>
                  <a:lnTo>
                    <a:pt x="767" y="1341"/>
                  </a:lnTo>
                  <a:lnTo>
                    <a:pt x="935" y="1528"/>
                  </a:lnTo>
                  <a:lnTo>
                    <a:pt x="753" y="1746"/>
                  </a:lnTo>
                  <a:close/>
                  <a:moveTo>
                    <a:pt x="388" y="1300"/>
                  </a:moveTo>
                  <a:lnTo>
                    <a:pt x="554" y="1106"/>
                  </a:lnTo>
                  <a:lnTo>
                    <a:pt x="727" y="1297"/>
                  </a:lnTo>
                  <a:lnTo>
                    <a:pt x="549" y="1497"/>
                  </a:lnTo>
                  <a:lnTo>
                    <a:pt x="388" y="1300"/>
                  </a:lnTo>
                  <a:close/>
                  <a:moveTo>
                    <a:pt x="393" y="1673"/>
                  </a:moveTo>
                  <a:cubicBezTo>
                    <a:pt x="391" y="1573"/>
                    <a:pt x="389" y="1479"/>
                    <a:pt x="385" y="1390"/>
                  </a:cubicBezTo>
                  <a:lnTo>
                    <a:pt x="509" y="1542"/>
                  </a:lnTo>
                  <a:lnTo>
                    <a:pt x="393" y="1673"/>
                  </a:lnTo>
                  <a:close/>
                  <a:moveTo>
                    <a:pt x="375" y="1224"/>
                  </a:moveTo>
                  <a:cubicBezTo>
                    <a:pt x="366" y="1095"/>
                    <a:pt x="355" y="977"/>
                    <a:pt x="341" y="871"/>
                  </a:cubicBezTo>
                  <a:lnTo>
                    <a:pt x="514" y="1062"/>
                  </a:lnTo>
                  <a:lnTo>
                    <a:pt x="375" y="1224"/>
                  </a:lnTo>
                  <a:close/>
                  <a:moveTo>
                    <a:pt x="501" y="624"/>
                  </a:moveTo>
                  <a:lnTo>
                    <a:pt x="708" y="835"/>
                  </a:lnTo>
                  <a:lnTo>
                    <a:pt x="552" y="1017"/>
                  </a:lnTo>
                  <a:lnTo>
                    <a:pt x="336" y="778"/>
                  </a:lnTo>
                  <a:lnTo>
                    <a:pt x="501" y="624"/>
                  </a:lnTo>
                  <a:close/>
                  <a:moveTo>
                    <a:pt x="317" y="715"/>
                  </a:moveTo>
                  <a:cubicBezTo>
                    <a:pt x="294" y="574"/>
                    <a:pt x="267" y="456"/>
                    <a:pt x="239" y="356"/>
                  </a:cubicBezTo>
                  <a:lnTo>
                    <a:pt x="460" y="582"/>
                  </a:lnTo>
                  <a:lnTo>
                    <a:pt x="317" y="715"/>
                  </a:lnTo>
                  <a:close/>
                  <a:moveTo>
                    <a:pt x="743" y="397"/>
                  </a:moveTo>
                  <a:lnTo>
                    <a:pt x="933" y="572"/>
                  </a:lnTo>
                  <a:lnTo>
                    <a:pt x="747" y="790"/>
                  </a:lnTo>
                  <a:lnTo>
                    <a:pt x="544" y="583"/>
                  </a:lnTo>
                  <a:lnTo>
                    <a:pt x="743" y="397"/>
                  </a:lnTo>
                  <a:close/>
                  <a:moveTo>
                    <a:pt x="934" y="1065"/>
                  </a:moveTo>
                  <a:lnTo>
                    <a:pt x="766" y="1253"/>
                  </a:lnTo>
                  <a:lnTo>
                    <a:pt x="592" y="1061"/>
                  </a:lnTo>
                  <a:lnTo>
                    <a:pt x="750" y="877"/>
                  </a:lnTo>
                  <a:lnTo>
                    <a:pt x="934" y="1065"/>
                  </a:lnTo>
                  <a:close/>
                  <a:moveTo>
                    <a:pt x="979" y="1483"/>
                  </a:moveTo>
                  <a:lnTo>
                    <a:pt x="809" y="1297"/>
                  </a:lnTo>
                  <a:lnTo>
                    <a:pt x="980" y="1108"/>
                  </a:lnTo>
                  <a:lnTo>
                    <a:pt x="991" y="1117"/>
                  </a:lnTo>
                  <a:lnTo>
                    <a:pt x="991" y="1014"/>
                  </a:lnTo>
                  <a:lnTo>
                    <a:pt x="979" y="1022"/>
                  </a:lnTo>
                  <a:lnTo>
                    <a:pt x="791" y="832"/>
                  </a:lnTo>
                  <a:lnTo>
                    <a:pt x="980" y="615"/>
                  </a:lnTo>
                  <a:lnTo>
                    <a:pt x="991" y="623"/>
                  </a:lnTo>
                  <a:lnTo>
                    <a:pt x="991" y="522"/>
                  </a:lnTo>
                  <a:lnTo>
                    <a:pt x="979" y="529"/>
                  </a:lnTo>
                  <a:lnTo>
                    <a:pt x="774" y="337"/>
                  </a:lnTo>
                  <a:cubicBezTo>
                    <a:pt x="770" y="240"/>
                    <a:pt x="722" y="100"/>
                    <a:pt x="689" y="0"/>
                  </a:cubicBezTo>
                  <a:lnTo>
                    <a:pt x="626" y="0"/>
                  </a:lnTo>
                  <a:cubicBezTo>
                    <a:pt x="658" y="100"/>
                    <a:pt x="708" y="244"/>
                    <a:pt x="712" y="339"/>
                  </a:cubicBezTo>
                  <a:lnTo>
                    <a:pt x="503" y="538"/>
                  </a:lnTo>
                  <a:lnTo>
                    <a:pt x="199" y="224"/>
                  </a:lnTo>
                  <a:cubicBezTo>
                    <a:pt x="166" y="129"/>
                    <a:pt x="132" y="50"/>
                    <a:pt x="103" y="0"/>
                  </a:cubicBezTo>
                  <a:lnTo>
                    <a:pt x="0" y="0"/>
                  </a:lnTo>
                  <a:cubicBezTo>
                    <a:pt x="102" y="167"/>
                    <a:pt x="305" y="617"/>
                    <a:pt x="305" y="1787"/>
                  </a:cubicBezTo>
                  <a:cubicBezTo>
                    <a:pt x="305" y="1811"/>
                    <a:pt x="325" y="1834"/>
                    <a:pt x="349" y="1834"/>
                  </a:cubicBezTo>
                  <a:cubicBezTo>
                    <a:pt x="374" y="1834"/>
                    <a:pt x="393" y="1816"/>
                    <a:pt x="393" y="1791"/>
                  </a:cubicBezTo>
                  <a:cubicBezTo>
                    <a:pt x="393" y="1780"/>
                    <a:pt x="393" y="1771"/>
                    <a:pt x="393" y="1760"/>
                  </a:cubicBezTo>
                  <a:lnTo>
                    <a:pt x="547" y="1588"/>
                  </a:lnTo>
                  <a:lnTo>
                    <a:pt x="753" y="1839"/>
                  </a:lnTo>
                  <a:lnTo>
                    <a:pt x="979" y="1573"/>
                  </a:lnTo>
                  <a:lnTo>
                    <a:pt x="991" y="1582"/>
                  </a:lnTo>
                  <a:lnTo>
                    <a:pt x="991" y="1475"/>
                  </a:lnTo>
                  <a:lnTo>
                    <a:pt x="979" y="1483"/>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1" name="Freeform 1090"/>
            <p:cNvSpPr>
              <a:spLocks noEditPoints="1"/>
            </p:cNvSpPr>
            <p:nvPr/>
          </p:nvSpPr>
          <p:spPr bwMode="auto">
            <a:xfrm>
              <a:off x="6091238" y="5319713"/>
              <a:ext cx="490538" cy="944563"/>
            </a:xfrm>
            <a:custGeom>
              <a:avLst/>
              <a:gdLst>
                <a:gd name="T0" fmla="*/ 22 w 958"/>
                <a:gd name="T1" fmla="*/ 1528 h 1839"/>
                <a:gd name="T2" fmla="*/ 191 w 958"/>
                <a:gd name="T3" fmla="*/ 1341 h 1839"/>
                <a:gd name="T4" fmla="*/ 370 w 958"/>
                <a:gd name="T5" fmla="*/ 1543 h 1839"/>
                <a:gd name="T6" fmla="*/ 204 w 958"/>
                <a:gd name="T7" fmla="*/ 1746 h 1839"/>
                <a:gd name="T8" fmla="*/ 22 w 958"/>
                <a:gd name="T9" fmla="*/ 1528 h 1839"/>
                <a:gd name="T10" fmla="*/ 23 w 958"/>
                <a:gd name="T11" fmla="*/ 1065 h 1839"/>
                <a:gd name="T12" fmla="*/ 207 w 958"/>
                <a:gd name="T13" fmla="*/ 877 h 1839"/>
                <a:gd name="T14" fmla="*/ 365 w 958"/>
                <a:gd name="T15" fmla="*/ 1061 h 1839"/>
                <a:gd name="T16" fmla="*/ 191 w 958"/>
                <a:gd name="T17" fmla="*/ 1253 h 1839"/>
                <a:gd name="T18" fmla="*/ 23 w 958"/>
                <a:gd name="T19" fmla="*/ 1065 h 1839"/>
                <a:gd name="T20" fmla="*/ 24 w 958"/>
                <a:gd name="T21" fmla="*/ 572 h 1839"/>
                <a:gd name="T22" fmla="*/ 214 w 958"/>
                <a:gd name="T23" fmla="*/ 397 h 1839"/>
                <a:gd name="T24" fmla="*/ 413 w 958"/>
                <a:gd name="T25" fmla="*/ 583 h 1839"/>
                <a:gd name="T26" fmla="*/ 211 w 958"/>
                <a:gd name="T27" fmla="*/ 790 h 1839"/>
                <a:gd name="T28" fmla="*/ 24 w 958"/>
                <a:gd name="T29" fmla="*/ 572 h 1839"/>
                <a:gd name="T30" fmla="*/ 456 w 958"/>
                <a:gd name="T31" fmla="*/ 624 h 1839"/>
                <a:gd name="T32" fmla="*/ 621 w 958"/>
                <a:gd name="T33" fmla="*/ 778 h 1839"/>
                <a:gd name="T34" fmla="*/ 405 w 958"/>
                <a:gd name="T35" fmla="*/ 1017 h 1839"/>
                <a:gd name="T36" fmla="*/ 249 w 958"/>
                <a:gd name="T37" fmla="*/ 835 h 1839"/>
                <a:gd name="T38" fmla="*/ 456 w 958"/>
                <a:gd name="T39" fmla="*/ 624 h 1839"/>
                <a:gd name="T40" fmla="*/ 718 w 958"/>
                <a:gd name="T41" fmla="*/ 356 h 1839"/>
                <a:gd name="T42" fmla="*/ 639 w 958"/>
                <a:gd name="T43" fmla="*/ 715 h 1839"/>
                <a:gd name="T44" fmla="*/ 497 w 958"/>
                <a:gd name="T45" fmla="*/ 582 h 1839"/>
                <a:gd name="T46" fmla="*/ 718 w 958"/>
                <a:gd name="T47" fmla="*/ 356 h 1839"/>
                <a:gd name="T48" fmla="*/ 582 w 958"/>
                <a:gd name="T49" fmla="*/ 1224 h 1839"/>
                <a:gd name="T50" fmla="*/ 443 w 958"/>
                <a:gd name="T51" fmla="*/ 1062 h 1839"/>
                <a:gd name="T52" fmla="*/ 616 w 958"/>
                <a:gd name="T53" fmla="*/ 871 h 1839"/>
                <a:gd name="T54" fmla="*/ 582 w 958"/>
                <a:gd name="T55" fmla="*/ 1224 h 1839"/>
                <a:gd name="T56" fmla="*/ 564 w 958"/>
                <a:gd name="T57" fmla="*/ 1673 h 1839"/>
                <a:gd name="T58" fmla="*/ 448 w 958"/>
                <a:gd name="T59" fmla="*/ 1542 h 1839"/>
                <a:gd name="T60" fmla="*/ 572 w 958"/>
                <a:gd name="T61" fmla="*/ 1390 h 1839"/>
                <a:gd name="T62" fmla="*/ 564 w 958"/>
                <a:gd name="T63" fmla="*/ 1673 h 1839"/>
                <a:gd name="T64" fmla="*/ 408 w 958"/>
                <a:gd name="T65" fmla="*/ 1497 h 1839"/>
                <a:gd name="T66" fmla="*/ 230 w 958"/>
                <a:gd name="T67" fmla="*/ 1297 h 1839"/>
                <a:gd name="T68" fmla="*/ 403 w 958"/>
                <a:gd name="T69" fmla="*/ 1106 h 1839"/>
                <a:gd name="T70" fmla="*/ 569 w 958"/>
                <a:gd name="T71" fmla="*/ 1300 h 1839"/>
                <a:gd name="T72" fmla="*/ 408 w 958"/>
                <a:gd name="T73" fmla="*/ 1497 h 1839"/>
                <a:gd name="T74" fmla="*/ 410 w 958"/>
                <a:gd name="T75" fmla="*/ 1588 h 1839"/>
                <a:gd name="T76" fmla="*/ 564 w 958"/>
                <a:gd name="T77" fmla="*/ 1761 h 1839"/>
                <a:gd name="T78" fmla="*/ 564 w 958"/>
                <a:gd name="T79" fmla="*/ 1793 h 1839"/>
                <a:gd name="T80" fmla="*/ 608 w 958"/>
                <a:gd name="T81" fmla="*/ 1837 h 1839"/>
                <a:gd name="T82" fmla="*/ 652 w 958"/>
                <a:gd name="T83" fmla="*/ 1787 h 1839"/>
                <a:gd name="T84" fmla="*/ 958 w 958"/>
                <a:gd name="T85" fmla="*/ 0 h 1839"/>
                <a:gd name="T86" fmla="*/ 855 w 958"/>
                <a:gd name="T87" fmla="*/ 0 h 1839"/>
                <a:gd name="T88" fmla="*/ 758 w 958"/>
                <a:gd name="T89" fmla="*/ 226 h 1839"/>
                <a:gd name="T90" fmla="*/ 454 w 958"/>
                <a:gd name="T91" fmla="*/ 538 h 1839"/>
                <a:gd name="T92" fmla="*/ 245 w 958"/>
                <a:gd name="T93" fmla="*/ 337 h 1839"/>
                <a:gd name="T94" fmla="*/ 331 w 958"/>
                <a:gd name="T95" fmla="*/ 0 h 1839"/>
                <a:gd name="T96" fmla="*/ 268 w 958"/>
                <a:gd name="T97" fmla="*/ 0 h 1839"/>
                <a:gd name="T98" fmla="*/ 190 w 958"/>
                <a:gd name="T99" fmla="*/ 337 h 1839"/>
                <a:gd name="T100" fmla="*/ 0 w 958"/>
                <a:gd name="T101" fmla="*/ 522 h 1839"/>
                <a:gd name="T102" fmla="*/ 0 w 958"/>
                <a:gd name="T103" fmla="*/ 623 h 1839"/>
                <a:gd name="T104" fmla="*/ 179 w 958"/>
                <a:gd name="T105" fmla="*/ 832 h 1839"/>
                <a:gd name="T106" fmla="*/ 0 w 958"/>
                <a:gd name="T107" fmla="*/ 1014 h 1839"/>
                <a:gd name="T108" fmla="*/ 0 w 958"/>
                <a:gd name="T109" fmla="*/ 1117 h 1839"/>
                <a:gd name="T110" fmla="*/ 161 w 958"/>
                <a:gd name="T111" fmla="*/ 1297 h 1839"/>
                <a:gd name="T112" fmla="*/ 0 w 958"/>
                <a:gd name="T113" fmla="*/ 1475 h 1839"/>
                <a:gd name="T114" fmla="*/ 0 w 958"/>
                <a:gd name="T115" fmla="*/ 1582 h 1839"/>
                <a:gd name="T116" fmla="*/ 209 w 958"/>
                <a:gd name="T117" fmla="*/ 1839 h 1839"/>
                <a:gd name="T118" fmla="*/ 410 w 958"/>
                <a:gd name="T119" fmla="*/ 1588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8" h="1839">
                  <a:moveTo>
                    <a:pt x="22" y="1528"/>
                  </a:moveTo>
                  <a:lnTo>
                    <a:pt x="191" y="1341"/>
                  </a:lnTo>
                  <a:lnTo>
                    <a:pt x="370" y="1543"/>
                  </a:lnTo>
                  <a:lnTo>
                    <a:pt x="204" y="1746"/>
                  </a:lnTo>
                  <a:lnTo>
                    <a:pt x="22" y="1528"/>
                  </a:lnTo>
                  <a:close/>
                  <a:moveTo>
                    <a:pt x="23" y="1065"/>
                  </a:moveTo>
                  <a:lnTo>
                    <a:pt x="207" y="877"/>
                  </a:lnTo>
                  <a:lnTo>
                    <a:pt x="365" y="1061"/>
                  </a:lnTo>
                  <a:lnTo>
                    <a:pt x="191" y="1253"/>
                  </a:lnTo>
                  <a:lnTo>
                    <a:pt x="23" y="1065"/>
                  </a:lnTo>
                  <a:close/>
                  <a:moveTo>
                    <a:pt x="24" y="572"/>
                  </a:moveTo>
                  <a:lnTo>
                    <a:pt x="214" y="397"/>
                  </a:lnTo>
                  <a:lnTo>
                    <a:pt x="413" y="583"/>
                  </a:lnTo>
                  <a:lnTo>
                    <a:pt x="211" y="790"/>
                  </a:lnTo>
                  <a:lnTo>
                    <a:pt x="24" y="572"/>
                  </a:lnTo>
                  <a:close/>
                  <a:moveTo>
                    <a:pt x="456" y="624"/>
                  </a:moveTo>
                  <a:lnTo>
                    <a:pt x="621" y="778"/>
                  </a:lnTo>
                  <a:lnTo>
                    <a:pt x="405" y="1017"/>
                  </a:lnTo>
                  <a:lnTo>
                    <a:pt x="249" y="835"/>
                  </a:lnTo>
                  <a:lnTo>
                    <a:pt x="456" y="624"/>
                  </a:lnTo>
                  <a:close/>
                  <a:moveTo>
                    <a:pt x="718" y="356"/>
                  </a:moveTo>
                  <a:cubicBezTo>
                    <a:pt x="690" y="456"/>
                    <a:pt x="663" y="574"/>
                    <a:pt x="639" y="715"/>
                  </a:cubicBezTo>
                  <a:lnTo>
                    <a:pt x="497" y="582"/>
                  </a:lnTo>
                  <a:lnTo>
                    <a:pt x="718" y="356"/>
                  </a:lnTo>
                  <a:close/>
                  <a:moveTo>
                    <a:pt x="582" y="1224"/>
                  </a:moveTo>
                  <a:lnTo>
                    <a:pt x="443" y="1062"/>
                  </a:lnTo>
                  <a:lnTo>
                    <a:pt x="616" y="871"/>
                  </a:lnTo>
                  <a:cubicBezTo>
                    <a:pt x="603" y="977"/>
                    <a:pt x="591" y="1095"/>
                    <a:pt x="582" y="1224"/>
                  </a:cubicBezTo>
                  <a:close/>
                  <a:moveTo>
                    <a:pt x="564" y="1673"/>
                  </a:moveTo>
                  <a:lnTo>
                    <a:pt x="448" y="1542"/>
                  </a:lnTo>
                  <a:lnTo>
                    <a:pt x="572" y="1390"/>
                  </a:lnTo>
                  <a:cubicBezTo>
                    <a:pt x="568" y="1479"/>
                    <a:pt x="566" y="1573"/>
                    <a:pt x="564" y="1673"/>
                  </a:cubicBezTo>
                  <a:close/>
                  <a:moveTo>
                    <a:pt x="408" y="1497"/>
                  </a:moveTo>
                  <a:lnTo>
                    <a:pt x="230" y="1297"/>
                  </a:lnTo>
                  <a:lnTo>
                    <a:pt x="403" y="1106"/>
                  </a:lnTo>
                  <a:lnTo>
                    <a:pt x="569" y="1300"/>
                  </a:lnTo>
                  <a:lnTo>
                    <a:pt x="408" y="1497"/>
                  </a:lnTo>
                  <a:close/>
                  <a:moveTo>
                    <a:pt x="410" y="1588"/>
                  </a:moveTo>
                  <a:lnTo>
                    <a:pt x="564" y="1761"/>
                  </a:lnTo>
                  <a:cubicBezTo>
                    <a:pt x="564" y="1771"/>
                    <a:pt x="564" y="1782"/>
                    <a:pt x="564" y="1793"/>
                  </a:cubicBezTo>
                  <a:cubicBezTo>
                    <a:pt x="564" y="1817"/>
                    <a:pt x="583" y="1837"/>
                    <a:pt x="608" y="1837"/>
                  </a:cubicBezTo>
                  <a:cubicBezTo>
                    <a:pt x="633" y="1837"/>
                    <a:pt x="652" y="1811"/>
                    <a:pt x="652" y="1787"/>
                  </a:cubicBezTo>
                  <a:cubicBezTo>
                    <a:pt x="652" y="624"/>
                    <a:pt x="857" y="167"/>
                    <a:pt x="958" y="0"/>
                  </a:cubicBezTo>
                  <a:lnTo>
                    <a:pt x="855" y="0"/>
                  </a:lnTo>
                  <a:cubicBezTo>
                    <a:pt x="825" y="50"/>
                    <a:pt x="791" y="131"/>
                    <a:pt x="758" y="226"/>
                  </a:cubicBezTo>
                  <a:lnTo>
                    <a:pt x="454" y="538"/>
                  </a:lnTo>
                  <a:lnTo>
                    <a:pt x="245" y="337"/>
                  </a:lnTo>
                  <a:cubicBezTo>
                    <a:pt x="249" y="242"/>
                    <a:pt x="299" y="100"/>
                    <a:pt x="331" y="0"/>
                  </a:cubicBezTo>
                  <a:lnTo>
                    <a:pt x="268" y="0"/>
                  </a:lnTo>
                  <a:cubicBezTo>
                    <a:pt x="235" y="100"/>
                    <a:pt x="194" y="241"/>
                    <a:pt x="190" y="337"/>
                  </a:cubicBezTo>
                  <a:lnTo>
                    <a:pt x="0" y="522"/>
                  </a:lnTo>
                  <a:lnTo>
                    <a:pt x="0" y="623"/>
                  </a:lnTo>
                  <a:lnTo>
                    <a:pt x="179" y="832"/>
                  </a:lnTo>
                  <a:lnTo>
                    <a:pt x="0" y="1014"/>
                  </a:lnTo>
                  <a:lnTo>
                    <a:pt x="0" y="1117"/>
                  </a:lnTo>
                  <a:lnTo>
                    <a:pt x="161" y="1297"/>
                  </a:lnTo>
                  <a:lnTo>
                    <a:pt x="0" y="1475"/>
                  </a:lnTo>
                  <a:lnTo>
                    <a:pt x="0" y="1582"/>
                  </a:lnTo>
                  <a:lnTo>
                    <a:pt x="209" y="1839"/>
                  </a:lnTo>
                  <a:lnTo>
                    <a:pt x="410" y="1588"/>
                  </a:lnTo>
                  <a:close/>
                </a:path>
              </a:pathLst>
            </a:custGeom>
            <a:solidFill>
              <a:srgbClr val="E0E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82" name="Group 1881"/>
          <p:cNvGrpSpPr/>
          <p:nvPr/>
        </p:nvGrpSpPr>
        <p:grpSpPr>
          <a:xfrm>
            <a:off x="7050988" y="2498569"/>
            <a:ext cx="381518" cy="234036"/>
            <a:chOff x="3243263" y="4979988"/>
            <a:chExt cx="1252538" cy="768350"/>
          </a:xfrm>
        </p:grpSpPr>
        <p:sp>
          <p:nvSpPr>
            <p:cNvPr id="1883" name="Freeform 1091"/>
            <p:cNvSpPr>
              <a:spLocks/>
            </p:cNvSpPr>
            <p:nvPr/>
          </p:nvSpPr>
          <p:spPr bwMode="auto">
            <a:xfrm>
              <a:off x="3243263" y="5124450"/>
              <a:ext cx="1044575" cy="623888"/>
            </a:xfrm>
            <a:custGeom>
              <a:avLst/>
              <a:gdLst>
                <a:gd name="T0" fmla="*/ 1982 w 2041"/>
                <a:gd name="T1" fmla="*/ 473 h 1215"/>
                <a:gd name="T2" fmla="*/ 1463 w 2041"/>
                <a:gd name="T3" fmla="*/ 181 h 1215"/>
                <a:gd name="T4" fmla="*/ 14 w 2041"/>
                <a:gd name="T5" fmla="*/ 0 h 1215"/>
                <a:gd name="T6" fmla="*/ 0 w 2041"/>
                <a:gd name="T7" fmla="*/ 220 h 1215"/>
                <a:gd name="T8" fmla="*/ 91 w 2041"/>
                <a:gd name="T9" fmla="*/ 298 h 1215"/>
                <a:gd name="T10" fmla="*/ 608 w 2041"/>
                <a:gd name="T11" fmla="*/ 461 h 1215"/>
                <a:gd name="T12" fmla="*/ 1207 w 2041"/>
                <a:gd name="T13" fmla="*/ 975 h 1215"/>
                <a:gd name="T14" fmla="*/ 1781 w 2041"/>
                <a:gd name="T15" fmla="*/ 982 h 1215"/>
                <a:gd name="T16" fmla="*/ 1982 w 2041"/>
                <a:gd name="T17" fmla="*/ 473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1" h="1215">
                  <a:moveTo>
                    <a:pt x="1982" y="473"/>
                  </a:moveTo>
                  <a:cubicBezTo>
                    <a:pt x="1819" y="205"/>
                    <a:pt x="1463" y="181"/>
                    <a:pt x="1463" y="181"/>
                  </a:cubicBezTo>
                  <a:lnTo>
                    <a:pt x="14" y="0"/>
                  </a:lnTo>
                  <a:lnTo>
                    <a:pt x="0" y="220"/>
                  </a:lnTo>
                  <a:cubicBezTo>
                    <a:pt x="11" y="278"/>
                    <a:pt x="91" y="298"/>
                    <a:pt x="91" y="298"/>
                  </a:cubicBezTo>
                  <a:lnTo>
                    <a:pt x="608" y="461"/>
                  </a:lnTo>
                  <a:cubicBezTo>
                    <a:pt x="927" y="544"/>
                    <a:pt x="1207" y="975"/>
                    <a:pt x="1207" y="975"/>
                  </a:cubicBezTo>
                  <a:cubicBezTo>
                    <a:pt x="1207" y="975"/>
                    <a:pt x="1443" y="1215"/>
                    <a:pt x="1781" y="982"/>
                  </a:cubicBezTo>
                  <a:cubicBezTo>
                    <a:pt x="2041" y="802"/>
                    <a:pt x="2010" y="570"/>
                    <a:pt x="1982" y="473"/>
                  </a:cubicBezTo>
                </a:path>
              </a:pathLst>
            </a:custGeom>
            <a:solidFill>
              <a:srgbClr val="3F4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Freeform 1092"/>
            <p:cNvSpPr>
              <a:spLocks/>
            </p:cNvSpPr>
            <p:nvPr/>
          </p:nvSpPr>
          <p:spPr bwMode="auto">
            <a:xfrm>
              <a:off x="3249613" y="4979988"/>
              <a:ext cx="1008063" cy="387350"/>
            </a:xfrm>
            <a:custGeom>
              <a:avLst/>
              <a:gdLst>
                <a:gd name="T0" fmla="*/ 1968 w 1968"/>
                <a:gd name="T1" fmla="*/ 755 h 755"/>
                <a:gd name="T2" fmla="*/ 1952 w 1968"/>
                <a:gd name="T3" fmla="*/ 710 h 755"/>
                <a:gd name="T4" fmla="*/ 1470 w 1968"/>
                <a:gd name="T5" fmla="*/ 159 h 755"/>
                <a:gd name="T6" fmla="*/ 131 w 1968"/>
                <a:gd name="T7" fmla="*/ 12 h 755"/>
                <a:gd name="T8" fmla="*/ 6 w 1968"/>
                <a:gd name="T9" fmla="*/ 83 h 755"/>
                <a:gd name="T10" fmla="*/ 0 w 1968"/>
                <a:gd name="T11" fmla="*/ 277 h 755"/>
                <a:gd name="T12" fmla="*/ 0 w 1968"/>
                <a:gd name="T13" fmla="*/ 282 h 755"/>
                <a:gd name="T14" fmla="*/ 1449 w 1968"/>
                <a:gd name="T15" fmla="*/ 463 h 755"/>
                <a:gd name="T16" fmla="*/ 1968 w 1968"/>
                <a:gd name="T17"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8" h="755">
                  <a:moveTo>
                    <a:pt x="1968" y="755"/>
                  </a:moveTo>
                  <a:cubicBezTo>
                    <a:pt x="1960" y="727"/>
                    <a:pt x="1952" y="710"/>
                    <a:pt x="1952" y="710"/>
                  </a:cubicBezTo>
                  <a:cubicBezTo>
                    <a:pt x="1811" y="197"/>
                    <a:pt x="1470" y="159"/>
                    <a:pt x="1470" y="159"/>
                  </a:cubicBezTo>
                  <a:lnTo>
                    <a:pt x="131" y="12"/>
                  </a:lnTo>
                  <a:cubicBezTo>
                    <a:pt x="29" y="0"/>
                    <a:pt x="6" y="83"/>
                    <a:pt x="6" y="83"/>
                  </a:cubicBezTo>
                  <a:lnTo>
                    <a:pt x="0" y="277"/>
                  </a:lnTo>
                  <a:lnTo>
                    <a:pt x="0" y="282"/>
                  </a:lnTo>
                  <a:lnTo>
                    <a:pt x="1449" y="463"/>
                  </a:lnTo>
                  <a:cubicBezTo>
                    <a:pt x="1449" y="463"/>
                    <a:pt x="1805" y="487"/>
                    <a:pt x="1968" y="755"/>
                  </a:cubicBezTo>
                </a:path>
              </a:pathLst>
            </a:custGeom>
            <a:solidFill>
              <a:srgbClr val="357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Freeform 1093"/>
            <p:cNvSpPr>
              <a:spLocks/>
            </p:cNvSpPr>
            <p:nvPr/>
          </p:nvSpPr>
          <p:spPr bwMode="auto">
            <a:xfrm>
              <a:off x="3740151" y="5033963"/>
              <a:ext cx="180975" cy="120650"/>
            </a:xfrm>
            <a:custGeom>
              <a:avLst/>
              <a:gdLst>
                <a:gd name="T0" fmla="*/ 0 w 114"/>
                <a:gd name="T1" fmla="*/ 0 h 76"/>
                <a:gd name="T2" fmla="*/ 6 w 114"/>
                <a:gd name="T3" fmla="*/ 59 h 76"/>
                <a:gd name="T4" fmla="*/ 114 w 114"/>
                <a:gd name="T5" fmla="*/ 76 h 76"/>
                <a:gd name="T6" fmla="*/ 102 w 114"/>
                <a:gd name="T7" fmla="*/ 11 h 76"/>
                <a:gd name="T8" fmla="*/ 0 w 114"/>
                <a:gd name="T9" fmla="*/ 0 h 76"/>
              </a:gdLst>
              <a:ahLst/>
              <a:cxnLst>
                <a:cxn ang="0">
                  <a:pos x="T0" y="T1"/>
                </a:cxn>
                <a:cxn ang="0">
                  <a:pos x="T2" y="T3"/>
                </a:cxn>
                <a:cxn ang="0">
                  <a:pos x="T4" y="T5"/>
                </a:cxn>
                <a:cxn ang="0">
                  <a:pos x="T6" y="T7"/>
                </a:cxn>
                <a:cxn ang="0">
                  <a:pos x="T8" y="T9"/>
                </a:cxn>
              </a:cxnLst>
              <a:rect l="0" t="0" r="r" b="b"/>
              <a:pathLst>
                <a:path w="114" h="76">
                  <a:moveTo>
                    <a:pt x="0" y="0"/>
                  </a:moveTo>
                  <a:lnTo>
                    <a:pt x="6" y="59"/>
                  </a:lnTo>
                  <a:lnTo>
                    <a:pt x="114" y="76"/>
                  </a:lnTo>
                  <a:lnTo>
                    <a:pt x="102" y="11"/>
                  </a:lnTo>
                  <a:lnTo>
                    <a:pt x="0" y="0"/>
                  </a:lnTo>
                  <a:close/>
                </a:path>
              </a:pathLst>
            </a:custGeom>
            <a:solidFill>
              <a:srgbClr val="EBB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Freeform 1094"/>
            <p:cNvSpPr>
              <a:spLocks/>
            </p:cNvSpPr>
            <p:nvPr/>
          </p:nvSpPr>
          <p:spPr bwMode="auto">
            <a:xfrm>
              <a:off x="3836988" y="5051425"/>
              <a:ext cx="84138" cy="103188"/>
            </a:xfrm>
            <a:custGeom>
              <a:avLst/>
              <a:gdLst>
                <a:gd name="T0" fmla="*/ 0 w 164"/>
                <a:gd name="T1" fmla="*/ 177 h 202"/>
                <a:gd name="T2" fmla="*/ 164 w 164"/>
                <a:gd name="T3" fmla="*/ 202 h 202"/>
                <a:gd name="T4" fmla="*/ 127 w 164"/>
                <a:gd name="T5" fmla="*/ 0 h 202"/>
                <a:gd name="T6" fmla="*/ 0 w 164"/>
                <a:gd name="T7" fmla="*/ 177 h 202"/>
              </a:gdLst>
              <a:ahLst/>
              <a:cxnLst>
                <a:cxn ang="0">
                  <a:pos x="T0" y="T1"/>
                </a:cxn>
                <a:cxn ang="0">
                  <a:pos x="T2" y="T3"/>
                </a:cxn>
                <a:cxn ang="0">
                  <a:pos x="T4" y="T5"/>
                </a:cxn>
                <a:cxn ang="0">
                  <a:pos x="T6" y="T7"/>
                </a:cxn>
              </a:cxnLst>
              <a:rect l="0" t="0" r="r" b="b"/>
              <a:pathLst>
                <a:path w="164" h="202">
                  <a:moveTo>
                    <a:pt x="0" y="177"/>
                  </a:moveTo>
                  <a:lnTo>
                    <a:pt x="164" y="202"/>
                  </a:lnTo>
                  <a:lnTo>
                    <a:pt x="127" y="0"/>
                  </a:lnTo>
                  <a:lnTo>
                    <a:pt x="0" y="177"/>
                  </a:lnTo>
                  <a:close/>
                </a:path>
              </a:pathLst>
            </a:custGeom>
            <a:solidFill>
              <a:srgbClr val="F37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Freeform 1095"/>
            <p:cNvSpPr>
              <a:spLocks/>
            </p:cNvSpPr>
            <p:nvPr/>
          </p:nvSpPr>
          <p:spPr bwMode="auto">
            <a:xfrm>
              <a:off x="4419601" y="5481638"/>
              <a:ext cx="76200" cy="166688"/>
            </a:xfrm>
            <a:custGeom>
              <a:avLst/>
              <a:gdLst>
                <a:gd name="T0" fmla="*/ 64 w 149"/>
                <a:gd name="T1" fmla="*/ 11 h 324"/>
                <a:gd name="T2" fmla="*/ 64 w 149"/>
                <a:gd name="T3" fmla="*/ 11 h 324"/>
                <a:gd name="T4" fmla="*/ 24 w 149"/>
                <a:gd name="T5" fmla="*/ 253 h 324"/>
                <a:gd name="T6" fmla="*/ 0 w 149"/>
                <a:gd name="T7" fmla="*/ 324 h 324"/>
                <a:gd name="T8" fmla="*/ 27 w 149"/>
                <a:gd name="T9" fmla="*/ 312 h 324"/>
                <a:gd name="T10" fmla="*/ 114 w 149"/>
                <a:gd name="T11" fmla="*/ 7 h 324"/>
                <a:gd name="T12" fmla="*/ 87 w 149"/>
                <a:gd name="T13" fmla="*/ 0 h 324"/>
                <a:gd name="T14" fmla="*/ 64 w 149"/>
                <a:gd name="T15" fmla="*/ 11 h 3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324">
                  <a:moveTo>
                    <a:pt x="64" y="11"/>
                  </a:moveTo>
                  <a:lnTo>
                    <a:pt x="64" y="11"/>
                  </a:lnTo>
                  <a:cubicBezTo>
                    <a:pt x="93" y="110"/>
                    <a:pt x="79" y="205"/>
                    <a:pt x="24" y="253"/>
                  </a:cubicBezTo>
                  <a:cubicBezTo>
                    <a:pt x="18" y="277"/>
                    <a:pt x="10" y="300"/>
                    <a:pt x="0" y="324"/>
                  </a:cubicBezTo>
                  <a:cubicBezTo>
                    <a:pt x="9" y="321"/>
                    <a:pt x="18" y="317"/>
                    <a:pt x="27" y="312"/>
                  </a:cubicBezTo>
                  <a:cubicBezTo>
                    <a:pt x="117" y="261"/>
                    <a:pt x="149" y="136"/>
                    <a:pt x="114" y="7"/>
                  </a:cubicBezTo>
                  <a:cubicBezTo>
                    <a:pt x="103" y="2"/>
                    <a:pt x="94" y="0"/>
                    <a:pt x="87" y="0"/>
                  </a:cubicBezTo>
                  <a:cubicBezTo>
                    <a:pt x="78" y="0"/>
                    <a:pt x="70" y="3"/>
                    <a:pt x="64" y="11"/>
                  </a:cubicBezTo>
                </a:path>
              </a:pathLst>
            </a:custGeom>
            <a:solidFill>
              <a:srgbClr val="EBB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Freeform 1096"/>
            <p:cNvSpPr>
              <a:spLocks/>
            </p:cNvSpPr>
            <p:nvPr/>
          </p:nvSpPr>
          <p:spPr bwMode="auto">
            <a:xfrm>
              <a:off x="4195763" y="5308600"/>
              <a:ext cx="276225" cy="350838"/>
            </a:xfrm>
            <a:custGeom>
              <a:avLst/>
              <a:gdLst>
                <a:gd name="T0" fmla="*/ 134 w 539"/>
                <a:gd name="T1" fmla="*/ 450 h 683"/>
                <a:gd name="T2" fmla="*/ 160 w 539"/>
                <a:gd name="T3" fmla="*/ 108 h 683"/>
                <a:gd name="T4" fmla="*/ 465 w 539"/>
                <a:gd name="T5" fmla="*/ 264 h 683"/>
                <a:gd name="T6" fmla="*/ 489 w 539"/>
                <a:gd name="T7" fmla="*/ 314 h 683"/>
                <a:gd name="T8" fmla="*/ 524 w 539"/>
                <a:gd name="T9" fmla="*/ 304 h 683"/>
                <a:gd name="T10" fmla="*/ 539 w 539"/>
                <a:gd name="T11" fmla="*/ 305 h 683"/>
                <a:gd name="T12" fmla="*/ 508 w 539"/>
                <a:gd name="T13" fmla="*/ 239 h 683"/>
                <a:gd name="T14" fmla="*/ 135 w 539"/>
                <a:gd name="T15" fmla="*/ 64 h 683"/>
                <a:gd name="T16" fmla="*/ 91 w 539"/>
                <a:gd name="T17" fmla="*/ 474 h 683"/>
                <a:gd name="T18" fmla="*/ 398 w 539"/>
                <a:gd name="T19" fmla="*/ 670 h 683"/>
                <a:gd name="T20" fmla="*/ 422 w 539"/>
                <a:gd name="T21" fmla="*/ 614 h 683"/>
                <a:gd name="T22" fmla="*/ 134 w 539"/>
                <a:gd name="T23" fmla="*/ 45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9" h="683">
                  <a:moveTo>
                    <a:pt x="134" y="450"/>
                  </a:moveTo>
                  <a:cubicBezTo>
                    <a:pt x="57" y="313"/>
                    <a:pt x="68" y="159"/>
                    <a:pt x="160" y="108"/>
                  </a:cubicBezTo>
                  <a:cubicBezTo>
                    <a:pt x="251" y="57"/>
                    <a:pt x="388" y="127"/>
                    <a:pt x="465" y="264"/>
                  </a:cubicBezTo>
                  <a:cubicBezTo>
                    <a:pt x="474" y="280"/>
                    <a:pt x="482" y="297"/>
                    <a:pt x="489" y="314"/>
                  </a:cubicBezTo>
                  <a:cubicBezTo>
                    <a:pt x="499" y="308"/>
                    <a:pt x="511" y="304"/>
                    <a:pt x="524" y="304"/>
                  </a:cubicBezTo>
                  <a:cubicBezTo>
                    <a:pt x="529" y="304"/>
                    <a:pt x="534" y="304"/>
                    <a:pt x="539" y="305"/>
                  </a:cubicBezTo>
                  <a:cubicBezTo>
                    <a:pt x="531" y="283"/>
                    <a:pt x="521" y="261"/>
                    <a:pt x="508" y="239"/>
                  </a:cubicBezTo>
                  <a:cubicBezTo>
                    <a:pt x="418" y="78"/>
                    <a:pt x="250" y="0"/>
                    <a:pt x="135" y="64"/>
                  </a:cubicBezTo>
                  <a:cubicBezTo>
                    <a:pt x="20" y="129"/>
                    <a:pt x="0" y="313"/>
                    <a:pt x="91" y="474"/>
                  </a:cubicBezTo>
                  <a:cubicBezTo>
                    <a:pt x="165" y="607"/>
                    <a:pt x="292" y="683"/>
                    <a:pt x="398" y="670"/>
                  </a:cubicBezTo>
                  <a:cubicBezTo>
                    <a:pt x="408" y="651"/>
                    <a:pt x="415" y="633"/>
                    <a:pt x="422" y="614"/>
                  </a:cubicBezTo>
                  <a:cubicBezTo>
                    <a:pt x="331" y="648"/>
                    <a:pt x="206" y="578"/>
                    <a:pt x="134" y="450"/>
                  </a:cubicBezTo>
                </a:path>
              </a:pathLst>
            </a:custGeom>
            <a:solidFill>
              <a:srgbClr val="EBB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Freeform 1097"/>
            <p:cNvSpPr>
              <a:spLocks/>
            </p:cNvSpPr>
            <p:nvPr/>
          </p:nvSpPr>
          <p:spPr bwMode="auto">
            <a:xfrm>
              <a:off x="4411663" y="5468938"/>
              <a:ext cx="39688" cy="153988"/>
            </a:xfrm>
            <a:custGeom>
              <a:avLst/>
              <a:gdLst>
                <a:gd name="T0" fmla="*/ 54 w 79"/>
                <a:gd name="T1" fmla="*/ 171 h 300"/>
                <a:gd name="T2" fmla="*/ 55 w 79"/>
                <a:gd name="T3" fmla="*/ 170 h 300"/>
                <a:gd name="T4" fmla="*/ 79 w 79"/>
                <a:gd name="T5" fmla="*/ 34 h 300"/>
                <a:gd name="T6" fmla="*/ 67 w 79"/>
                <a:gd name="T7" fmla="*/ 0 h 300"/>
                <a:gd name="T8" fmla="*/ 54 w 79"/>
                <a:gd name="T9" fmla="*/ 11 h 300"/>
                <a:gd name="T10" fmla="*/ 23 w 79"/>
                <a:gd name="T11" fmla="*/ 173 h 300"/>
                <a:gd name="T12" fmla="*/ 0 w 79"/>
                <a:gd name="T13" fmla="*/ 300 h 300"/>
                <a:gd name="T14" fmla="*/ 17 w 79"/>
                <a:gd name="T15" fmla="*/ 291 h 300"/>
                <a:gd name="T16" fmla="*/ 40 w 79"/>
                <a:gd name="T17" fmla="*/ 276 h 300"/>
                <a:gd name="T18" fmla="*/ 54 w 79"/>
                <a:gd name="T19" fmla="*/ 172 h 300"/>
                <a:gd name="T20" fmla="*/ 54 w 79"/>
                <a:gd name="T21" fmla="*/ 17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300">
                  <a:moveTo>
                    <a:pt x="54" y="171"/>
                  </a:moveTo>
                  <a:lnTo>
                    <a:pt x="55" y="170"/>
                  </a:lnTo>
                  <a:cubicBezTo>
                    <a:pt x="52" y="142"/>
                    <a:pt x="53" y="63"/>
                    <a:pt x="79" y="34"/>
                  </a:cubicBezTo>
                  <a:cubicBezTo>
                    <a:pt x="76" y="23"/>
                    <a:pt x="72" y="11"/>
                    <a:pt x="67" y="0"/>
                  </a:cubicBezTo>
                  <a:cubicBezTo>
                    <a:pt x="63" y="3"/>
                    <a:pt x="58" y="7"/>
                    <a:pt x="54" y="11"/>
                  </a:cubicBezTo>
                  <a:cubicBezTo>
                    <a:pt x="14" y="56"/>
                    <a:pt x="21" y="157"/>
                    <a:pt x="23" y="173"/>
                  </a:cubicBezTo>
                  <a:cubicBezTo>
                    <a:pt x="22" y="214"/>
                    <a:pt x="14" y="257"/>
                    <a:pt x="0" y="300"/>
                  </a:cubicBezTo>
                  <a:cubicBezTo>
                    <a:pt x="6" y="297"/>
                    <a:pt x="12" y="295"/>
                    <a:pt x="17" y="291"/>
                  </a:cubicBezTo>
                  <a:cubicBezTo>
                    <a:pt x="25" y="287"/>
                    <a:pt x="33" y="282"/>
                    <a:pt x="40" y="276"/>
                  </a:cubicBezTo>
                  <a:cubicBezTo>
                    <a:pt x="49" y="241"/>
                    <a:pt x="54" y="206"/>
                    <a:pt x="54" y="172"/>
                  </a:cubicBezTo>
                  <a:lnTo>
                    <a:pt x="54" y="1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0" name="Freeform 1099"/>
            <p:cNvSpPr>
              <a:spLocks/>
            </p:cNvSpPr>
            <p:nvPr/>
          </p:nvSpPr>
          <p:spPr bwMode="auto">
            <a:xfrm>
              <a:off x="4445001" y="5464175"/>
              <a:ext cx="31750" cy="22225"/>
            </a:xfrm>
            <a:custGeom>
              <a:avLst/>
              <a:gdLst>
                <a:gd name="T0" fmla="*/ 0 w 62"/>
                <a:gd name="T1" fmla="*/ 10 h 44"/>
                <a:gd name="T2" fmla="*/ 12 w 62"/>
                <a:gd name="T3" fmla="*/ 44 h 44"/>
                <a:gd name="T4" fmla="*/ 12 w 62"/>
                <a:gd name="T5" fmla="*/ 44 h 44"/>
                <a:gd name="T6" fmla="*/ 35 w 62"/>
                <a:gd name="T7" fmla="*/ 33 h 44"/>
                <a:gd name="T8" fmla="*/ 62 w 62"/>
                <a:gd name="T9" fmla="*/ 40 h 44"/>
                <a:gd name="T10" fmla="*/ 50 w 62"/>
                <a:gd name="T11" fmla="*/ 1 h 44"/>
                <a:gd name="T12" fmla="*/ 35 w 62"/>
                <a:gd name="T13" fmla="*/ 0 h 44"/>
                <a:gd name="T14" fmla="*/ 0 w 62"/>
                <a:gd name="T15" fmla="*/ 1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4">
                  <a:moveTo>
                    <a:pt x="0" y="10"/>
                  </a:moveTo>
                  <a:cubicBezTo>
                    <a:pt x="4" y="21"/>
                    <a:pt x="8" y="33"/>
                    <a:pt x="12" y="44"/>
                  </a:cubicBezTo>
                  <a:lnTo>
                    <a:pt x="12" y="44"/>
                  </a:lnTo>
                  <a:cubicBezTo>
                    <a:pt x="18" y="36"/>
                    <a:pt x="26" y="33"/>
                    <a:pt x="35" y="33"/>
                  </a:cubicBezTo>
                  <a:cubicBezTo>
                    <a:pt x="42" y="33"/>
                    <a:pt x="51" y="35"/>
                    <a:pt x="62" y="40"/>
                  </a:cubicBezTo>
                  <a:cubicBezTo>
                    <a:pt x="59" y="27"/>
                    <a:pt x="55" y="14"/>
                    <a:pt x="50" y="1"/>
                  </a:cubicBezTo>
                  <a:cubicBezTo>
                    <a:pt x="45" y="0"/>
                    <a:pt x="40" y="0"/>
                    <a:pt x="35" y="0"/>
                  </a:cubicBezTo>
                  <a:cubicBezTo>
                    <a:pt x="22" y="0"/>
                    <a:pt x="10" y="4"/>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Freeform 1100"/>
            <p:cNvSpPr>
              <a:spLocks/>
            </p:cNvSpPr>
            <p:nvPr/>
          </p:nvSpPr>
          <p:spPr bwMode="auto">
            <a:xfrm>
              <a:off x="4398963" y="5611813"/>
              <a:ext cx="31750" cy="41275"/>
            </a:xfrm>
            <a:custGeom>
              <a:avLst/>
              <a:gdLst>
                <a:gd name="T0" fmla="*/ 63 w 63"/>
                <a:gd name="T1" fmla="*/ 0 h 80"/>
                <a:gd name="T2" fmla="*/ 41 w 63"/>
                <a:gd name="T3" fmla="*/ 15 h 80"/>
                <a:gd name="T4" fmla="*/ 24 w 63"/>
                <a:gd name="T5" fmla="*/ 24 h 80"/>
                <a:gd name="T6" fmla="*/ 0 w 63"/>
                <a:gd name="T7" fmla="*/ 80 h 80"/>
                <a:gd name="T8" fmla="*/ 39 w 63"/>
                <a:gd name="T9" fmla="*/ 71 h 80"/>
                <a:gd name="T10" fmla="*/ 63 w 63"/>
                <a:gd name="T11" fmla="*/ 0 h 80"/>
              </a:gdLst>
              <a:ahLst/>
              <a:cxnLst>
                <a:cxn ang="0">
                  <a:pos x="T0" y="T1"/>
                </a:cxn>
                <a:cxn ang="0">
                  <a:pos x="T2" y="T3"/>
                </a:cxn>
                <a:cxn ang="0">
                  <a:pos x="T4" y="T5"/>
                </a:cxn>
                <a:cxn ang="0">
                  <a:pos x="T6" y="T7"/>
                </a:cxn>
                <a:cxn ang="0">
                  <a:pos x="T8" y="T9"/>
                </a:cxn>
                <a:cxn ang="0">
                  <a:pos x="T10" y="T11"/>
                </a:cxn>
              </a:cxnLst>
              <a:rect l="0" t="0" r="r" b="b"/>
              <a:pathLst>
                <a:path w="63" h="80">
                  <a:moveTo>
                    <a:pt x="63" y="0"/>
                  </a:moveTo>
                  <a:cubicBezTo>
                    <a:pt x="56" y="6"/>
                    <a:pt x="49" y="11"/>
                    <a:pt x="41" y="15"/>
                  </a:cubicBezTo>
                  <a:cubicBezTo>
                    <a:pt x="36" y="19"/>
                    <a:pt x="30" y="21"/>
                    <a:pt x="24" y="24"/>
                  </a:cubicBezTo>
                  <a:cubicBezTo>
                    <a:pt x="17" y="43"/>
                    <a:pt x="10" y="61"/>
                    <a:pt x="0" y="80"/>
                  </a:cubicBezTo>
                  <a:cubicBezTo>
                    <a:pt x="14" y="78"/>
                    <a:pt x="26" y="75"/>
                    <a:pt x="39" y="71"/>
                  </a:cubicBezTo>
                  <a:cubicBezTo>
                    <a:pt x="49" y="47"/>
                    <a:pt x="57" y="24"/>
                    <a:pt x="63" y="0"/>
                  </a:cubicBezTo>
                  <a:close/>
                </a:path>
              </a:pathLst>
            </a:custGeom>
            <a:solidFill>
              <a:srgbClr val="EBB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Freeform 1101"/>
            <p:cNvSpPr>
              <a:spLocks/>
            </p:cNvSpPr>
            <p:nvPr/>
          </p:nvSpPr>
          <p:spPr bwMode="auto">
            <a:xfrm>
              <a:off x="3246438" y="5124450"/>
              <a:ext cx="1041400" cy="495300"/>
            </a:xfrm>
            <a:custGeom>
              <a:avLst/>
              <a:gdLst>
                <a:gd name="T0" fmla="*/ 1974 w 2032"/>
                <a:gd name="T1" fmla="*/ 473 h 965"/>
                <a:gd name="T2" fmla="*/ 1455 w 2032"/>
                <a:gd name="T3" fmla="*/ 181 h 965"/>
                <a:gd name="T4" fmla="*/ 6 w 2032"/>
                <a:gd name="T5" fmla="*/ 0 h 965"/>
                <a:gd name="T6" fmla="*/ 0 w 2032"/>
                <a:gd name="T7" fmla="*/ 101 h 965"/>
                <a:gd name="T8" fmla="*/ 1261 w 2032"/>
                <a:gd name="T9" fmla="*/ 503 h 965"/>
                <a:gd name="T10" fmla="*/ 1516 w 2032"/>
                <a:gd name="T11" fmla="*/ 361 h 965"/>
                <a:gd name="T12" fmla="*/ 1818 w 2032"/>
                <a:gd name="T13" fmla="*/ 663 h 965"/>
                <a:gd name="T14" fmla="*/ 1743 w 2032"/>
                <a:gd name="T15" fmla="*/ 863 h 965"/>
                <a:gd name="T16" fmla="*/ 1796 w 2032"/>
                <a:gd name="T17" fmla="*/ 965 h 965"/>
                <a:gd name="T18" fmla="*/ 1974 w 2032"/>
                <a:gd name="T19" fmla="*/ 473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2" h="965">
                  <a:moveTo>
                    <a:pt x="1974" y="473"/>
                  </a:moveTo>
                  <a:cubicBezTo>
                    <a:pt x="1811" y="205"/>
                    <a:pt x="1455" y="181"/>
                    <a:pt x="1455" y="181"/>
                  </a:cubicBezTo>
                  <a:lnTo>
                    <a:pt x="6" y="0"/>
                  </a:lnTo>
                  <a:lnTo>
                    <a:pt x="0" y="101"/>
                  </a:lnTo>
                  <a:cubicBezTo>
                    <a:pt x="298" y="165"/>
                    <a:pt x="845" y="300"/>
                    <a:pt x="1261" y="503"/>
                  </a:cubicBezTo>
                  <a:cubicBezTo>
                    <a:pt x="1314" y="418"/>
                    <a:pt x="1409" y="361"/>
                    <a:pt x="1516" y="361"/>
                  </a:cubicBezTo>
                  <a:cubicBezTo>
                    <a:pt x="1683" y="361"/>
                    <a:pt x="1818" y="497"/>
                    <a:pt x="1818" y="663"/>
                  </a:cubicBezTo>
                  <a:cubicBezTo>
                    <a:pt x="1818" y="740"/>
                    <a:pt x="1790" y="810"/>
                    <a:pt x="1743" y="863"/>
                  </a:cubicBezTo>
                  <a:cubicBezTo>
                    <a:pt x="1766" y="896"/>
                    <a:pt x="1784" y="930"/>
                    <a:pt x="1796" y="965"/>
                  </a:cubicBezTo>
                  <a:cubicBezTo>
                    <a:pt x="2032" y="788"/>
                    <a:pt x="2001" y="567"/>
                    <a:pt x="1974" y="473"/>
                  </a:cubicBezTo>
                </a:path>
              </a:pathLst>
            </a:custGeom>
            <a:solidFill>
              <a:srgbClr val="3233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Freeform 1102"/>
            <p:cNvSpPr>
              <a:spLocks/>
            </p:cNvSpPr>
            <p:nvPr/>
          </p:nvSpPr>
          <p:spPr bwMode="auto">
            <a:xfrm>
              <a:off x="3868738" y="5383213"/>
              <a:ext cx="271463" cy="236538"/>
            </a:xfrm>
            <a:custGeom>
              <a:avLst/>
              <a:gdLst>
                <a:gd name="T0" fmla="*/ 47 w 529"/>
                <a:gd name="T1" fmla="*/ 0 h 462"/>
                <a:gd name="T2" fmla="*/ 0 w 529"/>
                <a:gd name="T3" fmla="*/ 160 h 462"/>
                <a:gd name="T4" fmla="*/ 302 w 529"/>
                <a:gd name="T5" fmla="*/ 462 h 462"/>
                <a:gd name="T6" fmla="*/ 529 w 529"/>
                <a:gd name="T7" fmla="*/ 360 h 462"/>
                <a:gd name="T8" fmla="*/ 47 w 529"/>
                <a:gd name="T9" fmla="*/ 0 h 462"/>
              </a:gdLst>
              <a:ahLst/>
              <a:cxnLst>
                <a:cxn ang="0">
                  <a:pos x="T0" y="T1"/>
                </a:cxn>
                <a:cxn ang="0">
                  <a:pos x="T2" y="T3"/>
                </a:cxn>
                <a:cxn ang="0">
                  <a:pos x="T4" y="T5"/>
                </a:cxn>
                <a:cxn ang="0">
                  <a:pos x="T6" y="T7"/>
                </a:cxn>
                <a:cxn ang="0">
                  <a:pos x="T8" y="T9"/>
                </a:cxn>
              </a:cxnLst>
              <a:rect l="0" t="0" r="r" b="b"/>
              <a:pathLst>
                <a:path w="529" h="462">
                  <a:moveTo>
                    <a:pt x="47" y="0"/>
                  </a:moveTo>
                  <a:cubicBezTo>
                    <a:pt x="18" y="47"/>
                    <a:pt x="0" y="101"/>
                    <a:pt x="0" y="160"/>
                  </a:cubicBezTo>
                  <a:cubicBezTo>
                    <a:pt x="0" y="327"/>
                    <a:pt x="136" y="462"/>
                    <a:pt x="302" y="462"/>
                  </a:cubicBezTo>
                  <a:cubicBezTo>
                    <a:pt x="393" y="462"/>
                    <a:pt x="473" y="422"/>
                    <a:pt x="529" y="360"/>
                  </a:cubicBezTo>
                  <a:cubicBezTo>
                    <a:pt x="434" y="223"/>
                    <a:pt x="257" y="103"/>
                    <a:pt x="47" y="0"/>
                  </a:cubicBezTo>
                </a:path>
              </a:pathLst>
            </a:custGeom>
            <a:solidFill>
              <a:srgbClr val="EBB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Freeform 1103"/>
            <p:cNvSpPr>
              <a:spLocks/>
            </p:cNvSpPr>
            <p:nvPr/>
          </p:nvSpPr>
          <p:spPr bwMode="auto">
            <a:xfrm>
              <a:off x="3892551" y="5310188"/>
              <a:ext cx="285750" cy="257175"/>
            </a:xfrm>
            <a:custGeom>
              <a:avLst/>
              <a:gdLst>
                <a:gd name="T0" fmla="*/ 255 w 557"/>
                <a:gd name="T1" fmla="*/ 0 h 502"/>
                <a:gd name="T2" fmla="*/ 0 w 557"/>
                <a:gd name="T3" fmla="*/ 142 h 502"/>
                <a:gd name="T4" fmla="*/ 482 w 557"/>
                <a:gd name="T5" fmla="*/ 502 h 502"/>
                <a:gd name="T6" fmla="*/ 557 w 557"/>
                <a:gd name="T7" fmla="*/ 302 h 502"/>
                <a:gd name="T8" fmla="*/ 255 w 557"/>
                <a:gd name="T9" fmla="*/ 0 h 502"/>
              </a:gdLst>
              <a:ahLst/>
              <a:cxnLst>
                <a:cxn ang="0">
                  <a:pos x="T0" y="T1"/>
                </a:cxn>
                <a:cxn ang="0">
                  <a:pos x="T2" y="T3"/>
                </a:cxn>
                <a:cxn ang="0">
                  <a:pos x="T4" y="T5"/>
                </a:cxn>
                <a:cxn ang="0">
                  <a:pos x="T6" y="T7"/>
                </a:cxn>
                <a:cxn ang="0">
                  <a:pos x="T8" y="T9"/>
                </a:cxn>
              </a:cxnLst>
              <a:rect l="0" t="0" r="r" b="b"/>
              <a:pathLst>
                <a:path w="557" h="502">
                  <a:moveTo>
                    <a:pt x="255" y="0"/>
                  </a:moveTo>
                  <a:cubicBezTo>
                    <a:pt x="148" y="0"/>
                    <a:pt x="53" y="57"/>
                    <a:pt x="0" y="142"/>
                  </a:cubicBezTo>
                  <a:cubicBezTo>
                    <a:pt x="210" y="245"/>
                    <a:pt x="387" y="365"/>
                    <a:pt x="482" y="502"/>
                  </a:cubicBezTo>
                  <a:cubicBezTo>
                    <a:pt x="529" y="449"/>
                    <a:pt x="557" y="379"/>
                    <a:pt x="557" y="302"/>
                  </a:cubicBezTo>
                  <a:cubicBezTo>
                    <a:pt x="557" y="136"/>
                    <a:pt x="422" y="0"/>
                    <a:pt x="255" y="0"/>
                  </a:cubicBezTo>
                  <a:close/>
                </a:path>
              </a:pathLst>
            </a:custGeom>
            <a:solidFill>
              <a:srgbClr val="EF88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95" name="Group 1894"/>
          <p:cNvGrpSpPr/>
          <p:nvPr/>
        </p:nvGrpSpPr>
        <p:grpSpPr>
          <a:xfrm>
            <a:off x="5480216" y="2259399"/>
            <a:ext cx="378132" cy="507723"/>
            <a:chOff x="5465763" y="2492375"/>
            <a:chExt cx="1241425" cy="1666876"/>
          </a:xfrm>
        </p:grpSpPr>
        <p:sp>
          <p:nvSpPr>
            <p:cNvPr id="1896" name="Freeform 1104"/>
            <p:cNvSpPr>
              <a:spLocks/>
            </p:cNvSpPr>
            <p:nvPr/>
          </p:nvSpPr>
          <p:spPr bwMode="auto">
            <a:xfrm>
              <a:off x="5465763" y="2917825"/>
              <a:ext cx="1241425" cy="1241425"/>
            </a:xfrm>
            <a:custGeom>
              <a:avLst/>
              <a:gdLst>
                <a:gd name="T0" fmla="*/ 2423 w 2423"/>
                <a:gd name="T1" fmla="*/ 1211 h 2422"/>
                <a:gd name="T2" fmla="*/ 1212 w 2423"/>
                <a:gd name="T3" fmla="*/ 2422 h 2422"/>
                <a:gd name="T4" fmla="*/ 1208 w 2423"/>
                <a:gd name="T5" fmla="*/ 2422 h 2422"/>
                <a:gd name="T6" fmla="*/ 0 w 2423"/>
                <a:gd name="T7" fmla="*/ 1211 h 2422"/>
                <a:gd name="T8" fmla="*/ 381 w 2423"/>
                <a:gd name="T9" fmla="*/ 329 h 2422"/>
                <a:gd name="T10" fmla="*/ 580 w 2423"/>
                <a:gd name="T11" fmla="*/ 177 h 2422"/>
                <a:gd name="T12" fmla="*/ 1000 w 2423"/>
                <a:gd name="T13" fmla="*/ 18 h 2422"/>
                <a:gd name="T14" fmla="*/ 1045 w 2423"/>
                <a:gd name="T15" fmla="*/ 11 h 2422"/>
                <a:gd name="T16" fmla="*/ 1208 w 2423"/>
                <a:gd name="T17" fmla="*/ 0 h 2422"/>
                <a:gd name="T18" fmla="*/ 1212 w 2423"/>
                <a:gd name="T19" fmla="*/ 0 h 2422"/>
                <a:gd name="T20" fmla="*/ 1384 w 2423"/>
                <a:gd name="T21" fmla="*/ 12 h 2422"/>
                <a:gd name="T22" fmla="*/ 1423 w 2423"/>
                <a:gd name="T23" fmla="*/ 18 h 2422"/>
                <a:gd name="T24" fmla="*/ 1825 w 2423"/>
                <a:gd name="T25" fmla="*/ 166 h 2422"/>
                <a:gd name="T26" fmla="*/ 2026 w 2423"/>
                <a:gd name="T27" fmla="*/ 315 h 2422"/>
                <a:gd name="T28" fmla="*/ 2423 w 2423"/>
                <a:gd name="T29" fmla="*/ 1211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3" h="2422">
                  <a:moveTo>
                    <a:pt x="2423" y="1211"/>
                  </a:moveTo>
                  <a:cubicBezTo>
                    <a:pt x="2423" y="1880"/>
                    <a:pt x="1881" y="2422"/>
                    <a:pt x="1212" y="2422"/>
                  </a:cubicBezTo>
                  <a:lnTo>
                    <a:pt x="1208" y="2422"/>
                  </a:lnTo>
                  <a:cubicBezTo>
                    <a:pt x="541" y="2420"/>
                    <a:pt x="0" y="1879"/>
                    <a:pt x="0" y="1211"/>
                  </a:cubicBezTo>
                  <a:cubicBezTo>
                    <a:pt x="0" y="863"/>
                    <a:pt x="147" y="550"/>
                    <a:pt x="381" y="329"/>
                  </a:cubicBezTo>
                  <a:cubicBezTo>
                    <a:pt x="442" y="272"/>
                    <a:pt x="509" y="221"/>
                    <a:pt x="580" y="177"/>
                  </a:cubicBezTo>
                  <a:cubicBezTo>
                    <a:pt x="707" y="100"/>
                    <a:pt x="849" y="45"/>
                    <a:pt x="1000" y="18"/>
                  </a:cubicBezTo>
                  <a:cubicBezTo>
                    <a:pt x="1015" y="15"/>
                    <a:pt x="1030" y="13"/>
                    <a:pt x="1045" y="11"/>
                  </a:cubicBezTo>
                  <a:cubicBezTo>
                    <a:pt x="1098" y="4"/>
                    <a:pt x="1153" y="0"/>
                    <a:pt x="1208" y="0"/>
                  </a:cubicBezTo>
                  <a:lnTo>
                    <a:pt x="1212" y="0"/>
                  </a:lnTo>
                  <a:cubicBezTo>
                    <a:pt x="1270" y="0"/>
                    <a:pt x="1328" y="4"/>
                    <a:pt x="1384" y="12"/>
                  </a:cubicBezTo>
                  <a:cubicBezTo>
                    <a:pt x="1397" y="14"/>
                    <a:pt x="1410" y="16"/>
                    <a:pt x="1423" y="18"/>
                  </a:cubicBezTo>
                  <a:cubicBezTo>
                    <a:pt x="1567" y="43"/>
                    <a:pt x="1703" y="94"/>
                    <a:pt x="1825" y="166"/>
                  </a:cubicBezTo>
                  <a:cubicBezTo>
                    <a:pt x="1897" y="209"/>
                    <a:pt x="1965" y="259"/>
                    <a:pt x="2026" y="315"/>
                  </a:cubicBezTo>
                  <a:cubicBezTo>
                    <a:pt x="2270" y="536"/>
                    <a:pt x="2423" y="856"/>
                    <a:pt x="2423" y="1211"/>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Oval 1105"/>
            <p:cNvSpPr>
              <a:spLocks noChangeArrowheads="1"/>
            </p:cNvSpPr>
            <p:nvPr/>
          </p:nvSpPr>
          <p:spPr bwMode="auto">
            <a:xfrm>
              <a:off x="5559426" y="3009900"/>
              <a:ext cx="1054100" cy="1055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Rectangle 1106"/>
            <p:cNvSpPr>
              <a:spLocks noChangeArrowheads="1"/>
            </p:cNvSpPr>
            <p:nvPr/>
          </p:nvSpPr>
          <p:spPr bwMode="auto">
            <a:xfrm>
              <a:off x="5978526" y="2825750"/>
              <a:ext cx="215900" cy="120650"/>
            </a:xfrm>
            <a:prstGeom prst="rect">
              <a:avLst/>
            </a:prstGeom>
            <a:solidFill>
              <a:srgbClr val="2122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Freeform 1107"/>
            <p:cNvSpPr>
              <a:spLocks/>
            </p:cNvSpPr>
            <p:nvPr/>
          </p:nvSpPr>
          <p:spPr bwMode="auto">
            <a:xfrm>
              <a:off x="5889626" y="2728913"/>
              <a:ext cx="390525" cy="96838"/>
            </a:xfrm>
            <a:custGeom>
              <a:avLst/>
              <a:gdLst>
                <a:gd name="T0" fmla="*/ 764 w 764"/>
                <a:gd name="T1" fmla="*/ 94 h 187"/>
                <a:gd name="T2" fmla="*/ 670 w 764"/>
                <a:gd name="T3" fmla="*/ 187 h 187"/>
                <a:gd name="T4" fmla="*/ 94 w 764"/>
                <a:gd name="T5" fmla="*/ 187 h 187"/>
                <a:gd name="T6" fmla="*/ 28 w 764"/>
                <a:gd name="T7" fmla="*/ 160 h 187"/>
                <a:gd name="T8" fmla="*/ 0 w 764"/>
                <a:gd name="T9" fmla="*/ 94 h 187"/>
                <a:gd name="T10" fmla="*/ 94 w 764"/>
                <a:gd name="T11" fmla="*/ 0 h 187"/>
                <a:gd name="T12" fmla="*/ 670 w 764"/>
                <a:gd name="T13" fmla="*/ 0 h 187"/>
                <a:gd name="T14" fmla="*/ 764 w 764"/>
                <a:gd name="T15" fmla="*/ 94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4" h="187">
                  <a:moveTo>
                    <a:pt x="764" y="94"/>
                  </a:moveTo>
                  <a:cubicBezTo>
                    <a:pt x="764" y="145"/>
                    <a:pt x="722" y="187"/>
                    <a:pt x="670" y="187"/>
                  </a:cubicBezTo>
                  <a:lnTo>
                    <a:pt x="94" y="187"/>
                  </a:lnTo>
                  <a:cubicBezTo>
                    <a:pt x="68" y="187"/>
                    <a:pt x="44" y="177"/>
                    <a:pt x="28" y="160"/>
                  </a:cubicBezTo>
                  <a:cubicBezTo>
                    <a:pt x="11" y="143"/>
                    <a:pt x="0" y="120"/>
                    <a:pt x="0" y="94"/>
                  </a:cubicBezTo>
                  <a:cubicBezTo>
                    <a:pt x="0" y="42"/>
                    <a:pt x="42" y="0"/>
                    <a:pt x="94" y="0"/>
                  </a:cubicBezTo>
                  <a:lnTo>
                    <a:pt x="670" y="0"/>
                  </a:lnTo>
                  <a:cubicBezTo>
                    <a:pt x="722" y="0"/>
                    <a:pt x="764" y="42"/>
                    <a:pt x="764" y="94"/>
                  </a:cubicBez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Freeform 1108"/>
            <p:cNvSpPr>
              <a:spLocks/>
            </p:cNvSpPr>
            <p:nvPr/>
          </p:nvSpPr>
          <p:spPr bwMode="auto">
            <a:xfrm>
              <a:off x="5621338" y="2955925"/>
              <a:ext cx="144463" cy="134938"/>
            </a:xfrm>
            <a:custGeom>
              <a:avLst/>
              <a:gdLst>
                <a:gd name="T0" fmla="*/ 91 w 91"/>
                <a:gd name="T1" fmla="*/ 35 h 85"/>
                <a:gd name="T2" fmla="*/ 28 w 91"/>
                <a:gd name="T3" fmla="*/ 85 h 85"/>
                <a:gd name="T4" fmla="*/ 25 w 91"/>
                <a:gd name="T5" fmla="*/ 82 h 85"/>
                <a:gd name="T6" fmla="*/ 0 w 91"/>
                <a:gd name="T7" fmla="*/ 50 h 85"/>
                <a:gd name="T8" fmla="*/ 63 w 91"/>
                <a:gd name="T9" fmla="*/ 0 h 85"/>
                <a:gd name="T10" fmla="*/ 89 w 91"/>
                <a:gd name="T11" fmla="*/ 33 h 85"/>
                <a:gd name="T12" fmla="*/ 91 w 91"/>
                <a:gd name="T13" fmla="*/ 35 h 85"/>
              </a:gdLst>
              <a:ahLst/>
              <a:cxnLst>
                <a:cxn ang="0">
                  <a:pos x="T0" y="T1"/>
                </a:cxn>
                <a:cxn ang="0">
                  <a:pos x="T2" y="T3"/>
                </a:cxn>
                <a:cxn ang="0">
                  <a:pos x="T4" y="T5"/>
                </a:cxn>
                <a:cxn ang="0">
                  <a:pos x="T6" y="T7"/>
                </a:cxn>
                <a:cxn ang="0">
                  <a:pos x="T8" y="T9"/>
                </a:cxn>
                <a:cxn ang="0">
                  <a:pos x="T10" y="T11"/>
                </a:cxn>
                <a:cxn ang="0">
                  <a:pos x="T12" y="T13"/>
                </a:cxn>
              </a:cxnLst>
              <a:rect l="0" t="0" r="r" b="b"/>
              <a:pathLst>
                <a:path w="91" h="85">
                  <a:moveTo>
                    <a:pt x="91" y="35"/>
                  </a:moveTo>
                  <a:lnTo>
                    <a:pt x="28" y="85"/>
                  </a:lnTo>
                  <a:lnTo>
                    <a:pt x="25" y="82"/>
                  </a:lnTo>
                  <a:lnTo>
                    <a:pt x="0" y="50"/>
                  </a:lnTo>
                  <a:lnTo>
                    <a:pt x="63" y="0"/>
                  </a:lnTo>
                  <a:lnTo>
                    <a:pt x="89" y="33"/>
                  </a:lnTo>
                  <a:lnTo>
                    <a:pt x="91" y="35"/>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Freeform 1109"/>
            <p:cNvSpPr>
              <a:spLocks/>
            </p:cNvSpPr>
            <p:nvPr/>
          </p:nvSpPr>
          <p:spPr bwMode="auto">
            <a:xfrm>
              <a:off x="5551488" y="2887663"/>
              <a:ext cx="203200" cy="168275"/>
            </a:xfrm>
            <a:custGeom>
              <a:avLst/>
              <a:gdLst>
                <a:gd name="T0" fmla="*/ 367 w 395"/>
                <a:gd name="T1" fmla="*/ 106 h 328"/>
                <a:gd name="T2" fmla="*/ 332 w 395"/>
                <a:gd name="T3" fmla="*/ 133 h 328"/>
                <a:gd name="T4" fmla="*/ 135 w 395"/>
                <a:gd name="T5" fmla="*/ 287 h 328"/>
                <a:gd name="T6" fmla="*/ 97 w 395"/>
                <a:gd name="T7" fmla="*/ 316 h 328"/>
                <a:gd name="T8" fmla="*/ 63 w 395"/>
                <a:gd name="T9" fmla="*/ 328 h 328"/>
                <a:gd name="T10" fmla="*/ 19 w 395"/>
                <a:gd name="T11" fmla="*/ 307 h 328"/>
                <a:gd name="T12" fmla="*/ 29 w 395"/>
                <a:gd name="T13" fmla="*/ 229 h 328"/>
                <a:gd name="T14" fmla="*/ 299 w 395"/>
                <a:gd name="T15" fmla="*/ 19 h 328"/>
                <a:gd name="T16" fmla="*/ 377 w 395"/>
                <a:gd name="T17" fmla="*/ 28 h 328"/>
                <a:gd name="T18" fmla="*/ 367 w 395"/>
                <a:gd name="T19" fmla="*/ 10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28">
                  <a:moveTo>
                    <a:pt x="367" y="106"/>
                  </a:moveTo>
                  <a:lnTo>
                    <a:pt x="332" y="133"/>
                  </a:lnTo>
                  <a:lnTo>
                    <a:pt x="135" y="287"/>
                  </a:lnTo>
                  <a:lnTo>
                    <a:pt x="97" y="316"/>
                  </a:lnTo>
                  <a:cubicBezTo>
                    <a:pt x="87" y="324"/>
                    <a:pt x="75" y="328"/>
                    <a:pt x="63" y="328"/>
                  </a:cubicBezTo>
                  <a:cubicBezTo>
                    <a:pt x="47" y="328"/>
                    <a:pt x="30" y="321"/>
                    <a:pt x="19" y="307"/>
                  </a:cubicBezTo>
                  <a:cubicBezTo>
                    <a:pt x="0" y="282"/>
                    <a:pt x="5" y="248"/>
                    <a:pt x="29" y="229"/>
                  </a:cubicBezTo>
                  <a:lnTo>
                    <a:pt x="299" y="19"/>
                  </a:lnTo>
                  <a:cubicBezTo>
                    <a:pt x="323" y="0"/>
                    <a:pt x="358" y="4"/>
                    <a:pt x="377" y="28"/>
                  </a:cubicBezTo>
                  <a:cubicBezTo>
                    <a:pt x="395" y="52"/>
                    <a:pt x="391" y="87"/>
                    <a:pt x="367" y="106"/>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Freeform 1110"/>
            <p:cNvSpPr>
              <a:spLocks/>
            </p:cNvSpPr>
            <p:nvPr/>
          </p:nvSpPr>
          <p:spPr bwMode="auto">
            <a:xfrm>
              <a:off x="6392863" y="2955925"/>
              <a:ext cx="144463" cy="134938"/>
            </a:xfrm>
            <a:custGeom>
              <a:avLst/>
              <a:gdLst>
                <a:gd name="T0" fmla="*/ 28 w 91"/>
                <a:gd name="T1" fmla="*/ 0 h 85"/>
                <a:gd name="T2" fmla="*/ 91 w 91"/>
                <a:gd name="T3" fmla="*/ 50 h 85"/>
                <a:gd name="T4" fmla="*/ 64 w 91"/>
                <a:gd name="T5" fmla="*/ 85 h 85"/>
                <a:gd name="T6" fmla="*/ 0 w 91"/>
                <a:gd name="T7" fmla="*/ 35 h 85"/>
                <a:gd name="T8" fmla="*/ 28 w 91"/>
                <a:gd name="T9" fmla="*/ 0 h 85"/>
              </a:gdLst>
              <a:ahLst/>
              <a:cxnLst>
                <a:cxn ang="0">
                  <a:pos x="T0" y="T1"/>
                </a:cxn>
                <a:cxn ang="0">
                  <a:pos x="T2" y="T3"/>
                </a:cxn>
                <a:cxn ang="0">
                  <a:pos x="T4" y="T5"/>
                </a:cxn>
                <a:cxn ang="0">
                  <a:pos x="T6" y="T7"/>
                </a:cxn>
                <a:cxn ang="0">
                  <a:pos x="T8" y="T9"/>
                </a:cxn>
              </a:cxnLst>
              <a:rect l="0" t="0" r="r" b="b"/>
              <a:pathLst>
                <a:path w="91" h="85">
                  <a:moveTo>
                    <a:pt x="28" y="0"/>
                  </a:moveTo>
                  <a:lnTo>
                    <a:pt x="91" y="50"/>
                  </a:lnTo>
                  <a:lnTo>
                    <a:pt x="64" y="85"/>
                  </a:lnTo>
                  <a:lnTo>
                    <a:pt x="0" y="35"/>
                  </a:lnTo>
                  <a:lnTo>
                    <a:pt x="28" y="0"/>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Freeform 1111"/>
            <p:cNvSpPr>
              <a:spLocks/>
            </p:cNvSpPr>
            <p:nvPr/>
          </p:nvSpPr>
          <p:spPr bwMode="auto">
            <a:xfrm>
              <a:off x="6405563" y="2887663"/>
              <a:ext cx="201613" cy="171450"/>
            </a:xfrm>
            <a:custGeom>
              <a:avLst/>
              <a:gdLst>
                <a:gd name="T0" fmla="*/ 19 w 395"/>
                <a:gd name="T1" fmla="*/ 28 h 335"/>
                <a:gd name="T2" fmla="*/ 96 w 395"/>
                <a:gd name="T3" fmla="*/ 19 h 335"/>
                <a:gd name="T4" fmla="*/ 366 w 395"/>
                <a:gd name="T5" fmla="*/ 229 h 335"/>
                <a:gd name="T6" fmla="*/ 376 w 395"/>
                <a:gd name="T7" fmla="*/ 307 h 335"/>
                <a:gd name="T8" fmla="*/ 298 w 395"/>
                <a:gd name="T9" fmla="*/ 316 h 335"/>
                <a:gd name="T10" fmla="*/ 28 w 395"/>
                <a:gd name="T11" fmla="*/ 106 h 335"/>
                <a:gd name="T12" fmla="*/ 19 w 395"/>
                <a:gd name="T13" fmla="*/ 28 h 335"/>
              </a:gdLst>
              <a:ahLst/>
              <a:cxnLst>
                <a:cxn ang="0">
                  <a:pos x="T0" y="T1"/>
                </a:cxn>
                <a:cxn ang="0">
                  <a:pos x="T2" y="T3"/>
                </a:cxn>
                <a:cxn ang="0">
                  <a:pos x="T4" y="T5"/>
                </a:cxn>
                <a:cxn ang="0">
                  <a:pos x="T6" y="T7"/>
                </a:cxn>
                <a:cxn ang="0">
                  <a:pos x="T8" y="T9"/>
                </a:cxn>
                <a:cxn ang="0">
                  <a:pos x="T10" y="T11"/>
                </a:cxn>
                <a:cxn ang="0">
                  <a:pos x="T12" y="T13"/>
                </a:cxn>
              </a:cxnLst>
              <a:rect l="0" t="0" r="r" b="b"/>
              <a:pathLst>
                <a:path w="395" h="335">
                  <a:moveTo>
                    <a:pt x="19" y="28"/>
                  </a:moveTo>
                  <a:cubicBezTo>
                    <a:pt x="38" y="4"/>
                    <a:pt x="72" y="0"/>
                    <a:pt x="96" y="19"/>
                  </a:cubicBezTo>
                  <a:lnTo>
                    <a:pt x="366" y="229"/>
                  </a:lnTo>
                  <a:cubicBezTo>
                    <a:pt x="390" y="248"/>
                    <a:pt x="395" y="282"/>
                    <a:pt x="376" y="307"/>
                  </a:cubicBezTo>
                  <a:cubicBezTo>
                    <a:pt x="357" y="331"/>
                    <a:pt x="322" y="335"/>
                    <a:pt x="298" y="316"/>
                  </a:cubicBezTo>
                  <a:lnTo>
                    <a:pt x="28" y="106"/>
                  </a:lnTo>
                  <a:cubicBezTo>
                    <a:pt x="4" y="87"/>
                    <a:pt x="0" y="52"/>
                    <a:pt x="19" y="28"/>
                  </a:cubicBez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Oval 1112"/>
            <p:cNvSpPr>
              <a:spLocks noChangeArrowheads="1"/>
            </p:cNvSpPr>
            <p:nvPr/>
          </p:nvSpPr>
          <p:spPr bwMode="auto">
            <a:xfrm>
              <a:off x="6048376" y="3055938"/>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Oval 1113"/>
            <p:cNvSpPr>
              <a:spLocks noChangeArrowheads="1"/>
            </p:cNvSpPr>
            <p:nvPr/>
          </p:nvSpPr>
          <p:spPr bwMode="auto">
            <a:xfrm>
              <a:off x="6048376" y="393700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Oval 1114"/>
            <p:cNvSpPr>
              <a:spLocks noChangeArrowheads="1"/>
            </p:cNvSpPr>
            <p:nvPr/>
          </p:nvSpPr>
          <p:spPr bwMode="auto">
            <a:xfrm>
              <a:off x="5611813" y="349885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Oval 1115"/>
            <p:cNvSpPr>
              <a:spLocks noChangeArrowheads="1"/>
            </p:cNvSpPr>
            <p:nvPr/>
          </p:nvSpPr>
          <p:spPr bwMode="auto">
            <a:xfrm>
              <a:off x="6478588" y="3498850"/>
              <a:ext cx="80963" cy="80963"/>
            </a:xfrm>
            <a:prstGeom prst="ellipse">
              <a:avLst/>
            </a:pr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Freeform 1116"/>
            <p:cNvSpPr>
              <a:spLocks/>
            </p:cNvSpPr>
            <p:nvPr/>
          </p:nvSpPr>
          <p:spPr bwMode="auto">
            <a:xfrm>
              <a:off x="6053138" y="3190875"/>
              <a:ext cx="68263" cy="407988"/>
            </a:xfrm>
            <a:custGeom>
              <a:avLst/>
              <a:gdLst>
                <a:gd name="T0" fmla="*/ 132 w 132"/>
                <a:gd name="T1" fmla="*/ 730 h 796"/>
                <a:gd name="T2" fmla="*/ 66 w 132"/>
                <a:gd name="T3" fmla="*/ 796 h 796"/>
                <a:gd name="T4" fmla="*/ 0 w 132"/>
                <a:gd name="T5" fmla="*/ 730 h 796"/>
                <a:gd name="T6" fmla="*/ 0 w 132"/>
                <a:gd name="T7" fmla="*/ 66 h 796"/>
                <a:gd name="T8" fmla="*/ 66 w 132"/>
                <a:gd name="T9" fmla="*/ 0 h 796"/>
                <a:gd name="T10" fmla="*/ 132 w 132"/>
                <a:gd name="T11" fmla="*/ 66 h 796"/>
                <a:gd name="T12" fmla="*/ 132 w 132"/>
                <a:gd name="T13" fmla="*/ 730 h 796"/>
              </a:gdLst>
              <a:ahLst/>
              <a:cxnLst>
                <a:cxn ang="0">
                  <a:pos x="T0" y="T1"/>
                </a:cxn>
                <a:cxn ang="0">
                  <a:pos x="T2" y="T3"/>
                </a:cxn>
                <a:cxn ang="0">
                  <a:pos x="T4" y="T5"/>
                </a:cxn>
                <a:cxn ang="0">
                  <a:pos x="T6" y="T7"/>
                </a:cxn>
                <a:cxn ang="0">
                  <a:pos x="T8" y="T9"/>
                </a:cxn>
                <a:cxn ang="0">
                  <a:pos x="T10" y="T11"/>
                </a:cxn>
                <a:cxn ang="0">
                  <a:pos x="T12" y="T13"/>
                </a:cxn>
              </a:cxnLst>
              <a:rect l="0" t="0" r="r" b="b"/>
              <a:pathLst>
                <a:path w="132" h="796">
                  <a:moveTo>
                    <a:pt x="132" y="730"/>
                  </a:moveTo>
                  <a:cubicBezTo>
                    <a:pt x="132" y="766"/>
                    <a:pt x="102" y="796"/>
                    <a:pt x="66" y="796"/>
                  </a:cubicBezTo>
                  <a:cubicBezTo>
                    <a:pt x="29" y="796"/>
                    <a:pt x="0" y="766"/>
                    <a:pt x="0" y="730"/>
                  </a:cubicBezTo>
                  <a:lnTo>
                    <a:pt x="0" y="66"/>
                  </a:lnTo>
                  <a:cubicBezTo>
                    <a:pt x="0" y="29"/>
                    <a:pt x="29" y="0"/>
                    <a:pt x="66" y="0"/>
                  </a:cubicBezTo>
                  <a:cubicBezTo>
                    <a:pt x="102" y="0"/>
                    <a:pt x="132" y="29"/>
                    <a:pt x="132" y="66"/>
                  </a:cubicBezTo>
                  <a:lnTo>
                    <a:pt x="132" y="730"/>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Freeform 1117"/>
            <p:cNvSpPr>
              <a:spLocks/>
            </p:cNvSpPr>
            <p:nvPr/>
          </p:nvSpPr>
          <p:spPr bwMode="auto">
            <a:xfrm>
              <a:off x="6049963" y="3286125"/>
              <a:ext cx="314325" cy="315913"/>
            </a:xfrm>
            <a:custGeom>
              <a:avLst/>
              <a:gdLst>
                <a:gd name="T0" fmla="*/ 119 w 615"/>
                <a:gd name="T1" fmla="*/ 588 h 614"/>
                <a:gd name="T2" fmla="*/ 26 w 615"/>
                <a:gd name="T3" fmla="*/ 588 h 614"/>
                <a:gd name="T4" fmla="*/ 26 w 615"/>
                <a:gd name="T5" fmla="*/ 495 h 614"/>
                <a:gd name="T6" fmla="*/ 495 w 615"/>
                <a:gd name="T7" fmla="*/ 26 h 614"/>
                <a:gd name="T8" fmla="*/ 589 w 615"/>
                <a:gd name="T9" fmla="*/ 26 h 614"/>
                <a:gd name="T10" fmla="*/ 589 w 615"/>
                <a:gd name="T11" fmla="*/ 119 h 614"/>
                <a:gd name="T12" fmla="*/ 119 w 615"/>
                <a:gd name="T13" fmla="*/ 588 h 614"/>
              </a:gdLst>
              <a:ahLst/>
              <a:cxnLst>
                <a:cxn ang="0">
                  <a:pos x="T0" y="T1"/>
                </a:cxn>
                <a:cxn ang="0">
                  <a:pos x="T2" y="T3"/>
                </a:cxn>
                <a:cxn ang="0">
                  <a:pos x="T4" y="T5"/>
                </a:cxn>
                <a:cxn ang="0">
                  <a:pos x="T6" y="T7"/>
                </a:cxn>
                <a:cxn ang="0">
                  <a:pos x="T8" y="T9"/>
                </a:cxn>
                <a:cxn ang="0">
                  <a:pos x="T10" y="T11"/>
                </a:cxn>
                <a:cxn ang="0">
                  <a:pos x="T12" y="T13"/>
                </a:cxn>
              </a:cxnLst>
              <a:rect l="0" t="0" r="r" b="b"/>
              <a:pathLst>
                <a:path w="615" h="614">
                  <a:moveTo>
                    <a:pt x="119" y="588"/>
                  </a:moveTo>
                  <a:cubicBezTo>
                    <a:pt x="93" y="614"/>
                    <a:pt x="52" y="614"/>
                    <a:pt x="26" y="588"/>
                  </a:cubicBezTo>
                  <a:cubicBezTo>
                    <a:pt x="0" y="563"/>
                    <a:pt x="0" y="521"/>
                    <a:pt x="26" y="495"/>
                  </a:cubicBezTo>
                  <a:lnTo>
                    <a:pt x="495" y="26"/>
                  </a:lnTo>
                  <a:cubicBezTo>
                    <a:pt x="521" y="0"/>
                    <a:pt x="563" y="0"/>
                    <a:pt x="589" y="26"/>
                  </a:cubicBezTo>
                  <a:cubicBezTo>
                    <a:pt x="615" y="51"/>
                    <a:pt x="615" y="93"/>
                    <a:pt x="589" y="119"/>
                  </a:cubicBezTo>
                  <a:lnTo>
                    <a:pt x="119" y="588"/>
                  </a:lnTo>
                  <a:close/>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Freeform 1118"/>
            <p:cNvSpPr>
              <a:spLocks noEditPoints="1"/>
            </p:cNvSpPr>
            <p:nvPr/>
          </p:nvSpPr>
          <p:spPr bwMode="auto">
            <a:xfrm>
              <a:off x="5805488" y="2492375"/>
              <a:ext cx="568325" cy="441325"/>
            </a:xfrm>
            <a:custGeom>
              <a:avLst/>
              <a:gdLst>
                <a:gd name="T0" fmla="*/ 761 w 1109"/>
                <a:gd name="T1" fmla="*/ 762 h 861"/>
                <a:gd name="T2" fmla="*/ 554 w 1109"/>
                <a:gd name="T3" fmla="*/ 796 h 861"/>
                <a:gd name="T4" fmla="*/ 546 w 1109"/>
                <a:gd name="T5" fmla="*/ 796 h 861"/>
                <a:gd name="T6" fmla="*/ 338 w 1109"/>
                <a:gd name="T7" fmla="*/ 759 h 861"/>
                <a:gd name="T8" fmla="*/ 65 w 1109"/>
                <a:gd name="T9" fmla="*/ 430 h 861"/>
                <a:gd name="T10" fmla="*/ 546 w 1109"/>
                <a:gd name="T11" fmla="*/ 65 h 861"/>
                <a:gd name="T12" fmla="*/ 554 w 1109"/>
                <a:gd name="T13" fmla="*/ 64 h 861"/>
                <a:gd name="T14" fmla="*/ 1044 w 1109"/>
                <a:gd name="T15" fmla="*/ 430 h 861"/>
                <a:gd name="T16" fmla="*/ 761 w 1109"/>
                <a:gd name="T17" fmla="*/ 762 h 861"/>
                <a:gd name="T18" fmla="*/ 554 w 1109"/>
                <a:gd name="T19" fmla="*/ 0 h 861"/>
                <a:gd name="T20" fmla="*/ 546 w 1109"/>
                <a:gd name="T21" fmla="*/ 0 h 861"/>
                <a:gd name="T22" fmla="*/ 0 w 1109"/>
                <a:gd name="T23" fmla="*/ 430 h 861"/>
                <a:gd name="T24" fmla="*/ 338 w 1109"/>
                <a:gd name="T25" fmla="*/ 827 h 861"/>
                <a:gd name="T26" fmla="*/ 383 w 1109"/>
                <a:gd name="T27" fmla="*/ 840 h 861"/>
                <a:gd name="T28" fmla="*/ 546 w 1109"/>
                <a:gd name="T29" fmla="*/ 861 h 861"/>
                <a:gd name="T30" fmla="*/ 554 w 1109"/>
                <a:gd name="T31" fmla="*/ 861 h 861"/>
                <a:gd name="T32" fmla="*/ 722 w 1109"/>
                <a:gd name="T33" fmla="*/ 841 h 861"/>
                <a:gd name="T34" fmla="*/ 761 w 1109"/>
                <a:gd name="T35" fmla="*/ 830 h 861"/>
                <a:gd name="T36" fmla="*/ 1109 w 1109"/>
                <a:gd name="T37" fmla="*/ 430 h 861"/>
                <a:gd name="T38" fmla="*/ 554 w 1109"/>
                <a:gd name="T39"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9" h="861">
                  <a:moveTo>
                    <a:pt x="761" y="762"/>
                  </a:moveTo>
                  <a:cubicBezTo>
                    <a:pt x="698" y="784"/>
                    <a:pt x="628" y="796"/>
                    <a:pt x="554" y="796"/>
                  </a:cubicBezTo>
                  <a:cubicBezTo>
                    <a:pt x="551" y="796"/>
                    <a:pt x="549" y="796"/>
                    <a:pt x="546" y="796"/>
                  </a:cubicBezTo>
                  <a:cubicBezTo>
                    <a:pt x="472" y="795"/>
                    <a:pt x="401" y="782"/>
                    <a:pt x="338" y="759"/>
                  </a:cubicBezTo>
                  <a:cubicBezTo>
                    <a:pt x="176" y="699"/>
                    <a:pt x="65" y="574"/>
                    <a:pt x="65" y="430"/>
                  </a:cubicBezTo>
                  <a:cubicBezTo>
                    <a:pt x="65" y="231"/>
                    <a:pt x="280" y="68"/>
                    <a:pt x="546" y="65"/>
                  </a:cubicBezTo>
                  <a:cubicBezTo>
                    <a:pt x="549" y="64"/>
                    <a:pt x="551" y="64"/>
                    <a:pt x="554" y="64"/>
                  </a:cubicBezTo>
                  <a:cubicBezTo>
                    <a:pt x="824" y="64"/>
                    <a:pt x="1044" y="229"/>
                    <a:pt x="1044" y="430"/>
                  </a:cubicBezTo>
                  <a:cubicBezTo>
                    <a:pt x="1044" y="577"/>
                    <a:pt x="928" y="704"/>
                    <a:pt x="761" y="762"/>
                  </a:cubicBezTo>
                  <a:close/>
                  <a:moveTo>
                    <a:pt x="554" y="0"/>
                  </a:moveTo>
                  <a:cubicBezTo>
                    <a:pt x="551" y="0"/>
                    <a:pt x="549" y="0"/>
                    <a:pt x="546" y="0"/>
                  </a:cubicBezTo>
                  <a:cubicBezTo>
                    <a:pt x="244" y="3"/>
                    <a:pt x="0" y="195"/>
                    <a:pt x="0" y="430"/>
                  </a:cubicBezTo>
                  <a:cubicBezTo>
                    <a:pt x="0" y="609"/>
                    <a:pt x="140" y="762"/>
                    <a:pt x="338" y="827"/>
                  </a:cubicBezTo>
                  <a:cubicBezTo>
                    <a:pt x="353" y="832"/>
                    <a:pt x="368" y="836"/>
                    <a:pt x="383" y="840"/>
                  </a:cubicBezTo>
                  <a:cubicBezTo>
                    <a:pt x="434" y="853"/>
                    <a:pt x="489" y="861"/>
                    <a:pt x="546" y="861"/>
                  </a:cubicBezTo>
                  <a:cubicBezTo>
                    <a:pt x="549" y="861"/>
                    <a:pt x="551" y="861"/>
                    <a:pt x="554" y="861"/>
                  </a:cubicBezTo>
                  <a:cubicBezTo>
                    <a:pt x="613" y="861"/>
                    <a:pt x="669" y="854"/>
                    <a:pt x="722" y="841"/>
                  </a:cubicBezTo>
                  <a:cubicBezTo>
                    <a:pt x="735" y="838"/>
                    <a:pt x="748" y="834"/>
                    <a:pt x="761" y="830"/>
                  </a:cubicBezTo>
                  <a:cubicBezTo>
                    <a:pt x="964" y="766"/>
                    <a:pt x="1109" y="611"/>
                    <a:pt x="1109" y="430"/>
                  </a:cubicBezTo>
                  <a:cubicBezTo>
                    <a:pt x="1109" y="193"/>
                    <a:pt x="860" y="0"/>
                    <a:pt x="554" y="0"/>
                  </a:cubicBezTo>
                </a:path>
              </a:pathLst>
            </a:custGeom>
            <a:solidFill>
              <a:srgbClr val="212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Freeform 1119"/>
            <p:cNvSpPr>
              <a:spLocks/>
            </p:cNvSpPr>
            <p:nvPr/>
          </p:nvSpPr>
          <p:spPr bwMode="auto">
            <a:xfrm>
              <a:off x="5465763" y="2925763"/>
              <a:ext cx="619125" cy="1233488"/>
            </a:xfrm>
            <a:custGeom>
              <a:avLst/>
              <a:gdLst>
                <a:gd name="T0" fmla="*/ 1208 w 1208"/>
                <a:gd name="T1" fmla="*/ 2404 h 2404"/>
                <a:gd name="T2" fmla="*/ 1208 w 1208"/>
                <a:gd name="T3" fmla="*/ 2404 h 2404"/>
                <a:gd name="T4" fmla="*/ 0 w 1208"/>
                <a:gd name="T5" fmla="*/ 1193 h 2404"/>
                <a:gd name="T6" fmla="*/ 381 w 1208"/>
                <a:gd name="T7" fmla="*/ 311 h 2404"/>
                <a:gd name="T8" fmla="*/ 381 w 1208"/>
                <a:gd name="T9" fmla="*/ 311 h 2404"/>
                <a:gd name="T10" fmla="*/ 381 w 1208"/>
                <a:gd name="T11" fmla="*/ 311 h 2404"/>
                <a:gd name="T12" fmla="*/ 389 w 1208"/>
                <a:gd name="T13" fmla="*/ 321 h 2404"/>
                <a:gd name="T14" fmla="*/ 586 w 1208"/>
                <a:gd name="T15" fmla="*/ 167 h 2404"/>
                <a:gd name="T16" fmla="*/ 580 w 1208"/>
                <a:gd name="T17" fmla="*/ 159 h 2404"/>
                <a:gd name="T18" fmla="*/ 1000 w 1208"/>
                <a:gd name="T19" fmla="*/ 0 h 2404"/>
                <a:gd name="T20" fmla="*/ 1000 w 1208"/>
                <a:gd name="T21" fmla="*/ 39 h 2404"/>
                <a:gd name="T22" fmla="*/ 1208 w 1208"/>
                <a:gd name="T23" fmla="*/ 39 h 2404"/>
                <a:gd name="T24" fmla="*/ 1208 w 1208"/>
                <a:gd name="T25" fmla="*/ 164 h 2404"/>
                <a:gd name="T26" fmla="*/ 183 w 1208"/>
                <a:gd name="T27" fmla="*/ 1193 h 2404"/>
                <a:gd name="T28" fmla="*/ 1208 w 1208"/>
                <a:gd name="T29" fmla="*/ 2221 h 2404"/>
                <a:gd name="T30" fmla="*/ 1208 w 1208"/>
                <a:gd name="T31" fmla="*/ 2404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8" h="2404">
                  <a:moveTo>
                    <a:pt x="1208" y="2404"/>
                  </a:moveTo>
                  <a:lnTo>
                    <a:pt x="1208" y="2404"/>
                  </a:lnTo>
                  <a:cubicBezTo>
                    <a:pt x="541" y="2402"/>
                    <a:pt x="0" y="1861"/>
                    <a:pt x="0" y="1193"/>
                  </a:cubicBezTo>
                  <a:cubicBezTo>
                    <a:pt x="0" y="845"/>
                    <a:pt x="147" y="532"/>
                    <a:pt x="381" y="311"/>
                  </a:cubicBezTo>
                  <a:lnTo>
                    <a:pt x="381" y="311"/>
                  </a:lnTo>
                  <a:lnTo>
                    <a:pt x="381" y="311"/>
                  </a:lnTo>
                  <a:lnTo>
                    <a:pt x="389" y="321"/>
                  </a:lnTo>
                  <a:lnTo>
                    <a:pt x="586" y="167"/>
                  </a:lnTo>
                  <a:lnTo>
                    <a:pt x="580" y="159"/>
                  </a:lnTo>
                  <a:cubicBezTo>
                    <a:pt x="707" y="82"/>
                    <a:pt x="849" y="27"/>
                    <a:pt x="1000" y="0"/>
                  </a:cubicBezTo>
                  <a:lnTo>
                    <a:pt x="1000" y="39"/>
                  </a:lnTo>
                  <a:lnTo>
                    <a:pt x="1208" y="39"/>
                  </a:lnTo>
                  <a:lnTo>
                    <a:pt x="1208" y="164"/>
                  </a:lnTo>
                  <a:cubicBezTo>
                    <a:pt x="643" y="166"/>
                    <a:pt x="183" y="627"/>
                    <a:pt x="183" y="1193"/>
                  </a:cubicBezTo>
                  <a:cubicBezTo>
                    <a:pt x="183" y="1759"/>
                    <a:pt x="643" y="2219"/>
                    <a:pt x="1208" y="2221"/>
                  </a:cubicBezTo>
                  <a:lnTo>
                    <a:pt x="1208" y="2404"/>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2" name="Freeform 1120"/>
            <p:cNvSpPr>
              <a:spLocks noEditPoints="1"/>
            </p:cNvSpPr>
            <p:nvPr/>
          </p:nvSpPr>
          <p:spPr bwMode="auto">
            <a:xfrm>
              <a:off x="5559426" y="3009900"/>
              <a:ext cx="525463" cy="1055688"/>
            </a:xfrm>
            <a:custGeom>
              <a:avLst/>
              <a:gdLst>
                <a:gd name="T0" fmla="*/ 1025 w 1025"/>
                <a:gd name="T1" fmla="*/ 2057 h 2057"/>
                <a:gd name="T2" fmla="*/ 0 w 1025"/>
                <a:gd name="T3" fmla="*/ 1029 h 2057"/>
                <a:gd name="T4" fmla="*/ 1025 w 1025"/>
                <a:gd name="T5" fmla="*/ 0 h 2057"/>
                <a:gd name="T6" fmla="*/ 1025 w 1025"/>
                <a:gd name="T7" fmla="*/ 88 h 2057"/>
                <a:gd name="T8" fmla="*/ 954 w 1025"/>
                <a:gd name="T9" fmla="*/ 167 h 2057"/>
                <a:gd name="T10" fmla="*/ 1025 w 1025"/>
                <a:gd name="T11" fmla="*/ 246 h 2057"/>
                <a:gd name="T12" fmla="*/ 1025 w 1025"/>
                <a:gd name="T13" fmla="*/ 350 h 2057"/>
                <a:gd name="T14" fmla="*/ 963 w 1025"/>
                <a:gd name="T15" fmla="*/ 416 h 2057"/>
                <a:gd name="T16" fmla="*/ 963 w 1025"/>
                <a:gd name="T17" fmla="*/ 1079 h 2057"/>
                <a:gd name="T18" fmla="*/ 963 w 1025"/>
                <a:gd name="T19" fmla="*/ 1082 h 2057"/>
                <a:gd name="T20" fmla="*/ 963 w 1025"/>
                <a:gd name="T21" fmla="*/ 1082 h 2057"/>
                <a:gd name="T22" fmla="*/ 963 w 1025"/>
                <a:gd name="T23" fmla="*/ 1083 h 2057"/>
                <a:gd name="T24" fmla="*/ 963 w 1025"/>
                <a:gd name="T25" fmla="*/ 1083 h 2057"/>
                <a:gd name="T26" fmla="*/ 963 w 1025"/>
                <a:gd name="T27" fmla="*/ 1083 h 2057"/>
                <a:gd name="T28" fmla="*/ 967 w 1025"/>
                <a:gd name="T29" fmla="*/ 1103 h 2057"/>
                <a:gd name="T30" fmla="*/ 967 w 1025"/>
                <a:gd name="T31" fmla="*/ 1103 h 2057"/>
                <a:gd name="T32" fmla="*/ 967 w 1025"/>
                <a:gd name="T33" fmla="*/ 1104 h 2057"/>
                <a:gd name="T34" fmla="*/ 982 w 1025"/>
                <a:gd name="T35" fmla="*/ 1126 h 2057"/>
                <a:gd name="T36" fmla="*/ 1004 w 1025"/>
                <a:gd name="T37" fmla="*/ 1141 h 2057"/>
                <a:gd name="T38" fmla="*/ 1004 w 1025"/>
                <a:gd name="T39" fmla="*/ 1141 h 2057"/>
                <a:gd name="T40" fmla="*/ 1004 w 1025"/>
                <a:gd name="T41" fmla="*/ 1141 h 2057"/>
                <a:gd name="T42" fmla="*/ 1025 w 1025"/>
                <a:gd name="T43" fmla="*/ 1146 h 2057"/>
                <a:gd name="T44" fmla="*/ 1025 w 1025"/>
                <a:gd name="T45" fmla="*/ 1806 h 2057"/>
                <a:gd name="T46" fmla="*/ 954 w 1025"/>
                <a:gd name="T47" fmla="*/ 1885 h 2057"/>
                <a:gd name="T48" fmla="*/ 1025 w 1025"/>
                <a:gd name="T49" fmla="*/ 1964 h 2057"/>
                <a:gd name="T50" fmla="*/ 1025 w 1025"/>
                <a:gd name="T51" fmla="*/ 2057 h 2057"/>
                <a:gd name="T52" fmla="*/ 180 w 1025"/>
                <a:gd name="T53" fmla="*/ 953 h 2057"/>
                <a:gd name="T54" fmla="*/ 101 w 1025"/>
                <a:gd name="T55" fmla="*/ 1032 h 2057"/>
                <a:gd name="T56" fmla="*/ 180 w 1025"/>
                <a:gd name="T57" fmla="*/ 1111 h 2057"/>
                <a:gd name="T58" fmla="*/ 259 w 1025"/>
                <a:gd name="T59" fmla="*/ 1032 h 2057"/>
                <a:gd name="T60" fmla="*/ 180 w 1025"/>
                <a:gd name="T61" fmla="*/ 953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5" h="2057">
                  <a:moveTo>
                    <a:pt x="1025" y="2057"/>
                  </a:moveTo>
                  <a:cubicBezTo>
                    <a:pt x="460" y="2055"/>
                    <a:pt x="0" y="1595"/>
                    <a:pt x="0" y="1029"/>
                  </a:cubicBezTo>
                  <a:cubicBezTo>
                    <a:pt x="0" y="463"/>
                    <a:pt x="460" y="2"/>
                    <a:pt x="1025" y="0"/>
                  </a:cubicBezTo>
                  <a:lnTo>
                    <a:pt x="1025" y="88"/>
                  </a:lnTo>
                  <a:cubicBezTo>
                    <a:pt x="985" y="92"/>
                    <a:pt x="954" y="126"/>
                    <a:pt x="954" y="167"/>
                  </a:cubicBezTo>
                  <a:cubicBezTo>
                    <a:pt x="954" y="208"/>
                    <a:pt x="985" y="242"/>
                    <a:pt x="1025" y="246"/>
                  </a:cubicBezTo>
                  <a:lnTo>
                    <a:pt x="1025" y="350"/>
                  </a:lnTo>
                  <a:cubicBezTo>
                    <a:pt x="990" y="352"/>
                    <a:pt x="963" y="380"/>
                    <a:pt x="963" y="416"/>
                  </a:cubicBezTo>
                  <a:lnTo>
                    <a:pt x="963" y="1079"/>
                  </a:lnTo>
                  <a:cubicBezTo>
                    <a:pt x="963" y="1080"/>
                    <a:pt x="963" y="1081"/>
                    <a:pt x="963" y="1082"/>
                  </a:cubicBezTo>
                  <a:lnTo>
                    <a:pt x="963" y="1082"/>
                  </a:lnTo>
                  <a:cubicBezTo>
                    <a:pt x="963" y="1082"/>
                    <a:pt x="963" y="1082"/>
                    <a:pt x="963" y="1083"/>
                  </a:cubicBezTo>
                  <a:lnTo>
                    <a:pt x="963" y="1083"/>
                  </a:lnTo>
                  <a:cubicBezTo>
                    <a:pt x="963" y="1083"/>
                    <a:pt x="963" y="1083"/>
                    <a:pt x="963" y="1083"/>
                  </a:cubicBezTo>
                  <a:cubicBezTo>
                    <a:pt x="963" y="1090"/>
                    <a:pt x="965" y="1097"/>
                    <a:pt x="967" y="1103"/>
                  </a:cubicBezTo>
                  <a:cubicBezTo>
                    <a:pt x="967" y="1103"/>
                    <a:pt x="967" y="1103"/>
                    <a:pt x="967" y="1103"/>
                  </a:cubicBezTo>
                  <a:cubicBezTo>
                    <a:pt x="967" y="1103"/>
                    <a:pt x="967" y="1104"/>
                    <a:pt x="967" y="1104"/>
                  </a:cubicBezTo>
                  <a:cubicBezTo>
                    <a:pt x="970" y="1112"/>
                    <a:pt x="975" y="1120"/>
                    <a:pt x="982" y="1126"/>
                  </a:cubicBezTo>
                  <a:cubicBezTo>
                    <a:pt x="988" y="1133"/>
                    <a:pt x="996" y="1138"/>
                    <a:pt x="1004" y="1141"/>
                  </a:cubicBezTo>
                  <a:lnTo>
                    <a:pt x="1004" y="1141"/>
                  </a:lnTo>
                  <a:cubicBezTo>
                    <a:pt x="1004" y="1141"/>
                    <a:pt x="1004" y="1141"/>
                    <a:pt x="1004" y="1141"/>
                  </a:cubicBezTo>
                  <a:cubicBezTo>
                    <a:pt x="1010" y="1144"/>
                    <a:pt x="1018" y="1145"/>
                    <a:pt x="1025" y="1146"/>
                  </a:cubicBezTo>
                  <a:lnTo>
                    <a:pt x="1025" y="1806"/>
                  </a:lnTo>
                  <a:cubicBezTo>
                    <a:pt x="985" y="1810"/>
                    <a:pt x="954" y="1844"/>
                    <a:pt x="954" y="1885"/>
                  </a:cubicBezTo>
                  <a:cubicBezTo>
                    <a:pt x="954" y="1926"/>
                    <a:pt x="985" y="1960"/>
                    <a:pt x="1025" y="1964"/>
                  </a:cubicBezTo>
                  <a:lnTo>
                    <a:pt x="1025" y="2057"/>
                  </a:lnTo>
                  <a:moveTo>
                    <a:pt x="180" y="953"/>
                  </a:moveTo>
                  <a:cubicBezTo>
                    <a:pt x="136" y="953"/>
                    <a:pt x="101" y="988"/>
                    <a:pt x="101" y="1032"/>
                  </a:cubicBezTo>
                  <a:cubicBezTo>
                    <a:pt x="101" y="1076"/>
                    <a:pt x="136" y="1111"/>
                    <a:pt x="180" y="1111"/>
                  </a:cubicBezTo>
                  <a:cubicBezTo>
                    <a:pt x="224" y="1111"/>
                    <a:pt x="259" y="1076"/>
                    <a:pt x="259" y="1032"/>
                  </a:cubicBezTo>
                  <a:cubicBezTo>
                    <a:pt x="259" y="988"/>
                    <a:pt x="224" y="953"/>
                    <a:pt x="180" y="9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Freeform 1121"/>
            <p:cNvSpPr>
              <a:spLocks noEditPoints="1"/>
            </p:cNvSpPr>
            <p:nvPr/>
          </p:nvSpPr>
          <p:spPr bwMode="auto">
            <a:xfrm>
              <a:off x="5978526" y="2825750"/>
              <a:ext cx="106363" cy="120650"/>
            </a:xfrm>
            <a:custGeom>
              <a:avLst/>
              <a:gdLst>
                <a:gd name="T0" fmla="*/ 208 w 208"/>
                <a:gd name="T1" fmla="*/ 236 h 236"/>
                <a:gd name="T2" fmla="*/ 0 w 208"/>
                <a:gd name="T3" fmla="*/ 236 h 236"/>
                <a:gd name="T4" fmla="*/ 0 w 208"/>
                <a:gd name="T5" fmla="*/ 177 h 236"/>
                <a:gd name="T6" fmla="*/ 45 w 208"/>
                <a:gd name="T7" fmla="*/ 190 h 236"/>
                <a:gd name="T8" fmla="*/ 208 w 208"/>
                <a:gd name="T9" fmla="*/ 211 h 236"/>
                <a:gd name="T10" fmla="*/ 208 w 208"/>
                <a:gd name="T11" fmla="*/ 211 h 236"/>
                <a:gd name="T12" fmla="*/ 208 w 208"/>
                <a:gd name="T13" fmla="*/ 236 h 236"/>
                <a:gd name="T14" fmla="*/ 208 w 208"/>
                <a:gd name="T15" fmla="*/ 146 h 236"/>
                <a:gd name="T16" fmla="*/ 208 w 208"/>
                <a:gd name="T17" fmla="*/ 146 h 236"/>
                <a:gd name="T18" fmla="*/ 0 w 208"/>
                <a:gd name="T19" fmla="*/ 109 h 236"/>
                <a:gd name="T20" fmla="*/ 0 w 208"/>
                <a:gd name="T21" fmla="*/ 0 h 236"/>
                <a:gd name="T22" fmla="*/ 208 w 208"/>
                <a:gd name="T23" fmla="*/ 0 h 236"/>
                <a:gd name="T24" fmla="*/ 208 w 208"/>
                <a:gd name="T25" fmla="*/ 14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36">
                  <a:moveTo>
                    <a:pt x="208" y="236"/>
                  </a:moveTo>
                  <a:lnTo>
                    <a:pt x="0" y="236"/>
                  </a:lnTo>
                  <a:lnTo>
                    <a:pt x="0" y="177"/>
                  </a:lnTo>
                  <a:cubicBezTo>
                    <a:pt x="15" y="182"/>
                    <a:pt x="30" y="186"/>
                    <a:pt x="45" y="190"/>
                  </a:cubicBezTo>
                  <a:cubicBezTo>
                    <a:pt x="96" y="203"/>
                    <a:pt x="151" y="211"/>
                    <a:pt x="208" y="211"/>
                  </a:cubicBezTo>
                  <a:lnTo>
                    <a:pt x="208" y="211"/>
                  </a:lnTo>
                  <a:lnTo>
                    <a:pt x="208" y="236"/>
                  </a:lnTo>
                  <a:close/>
                  <a:moveTo>
                    <a:pt x="208" y="146"/>
                  </a:moveTo>
                  <a:lnTo>
                    <a:pt x="208" y="146"/>
                  </a:lnTo>
                  <a:cubicBezTo>
                    <a:pt x="134" y="145"/>
                    <a:pt x="63" y="132"/>
                    <a:pt x="0" y="109"/>
                  </a:cubicBezTo>
                  <a:lnTo>
                    <a:pt x="0" y="0"/>
                  </a:lnTo>
                  <a:lnTo>
                    <a:pt x="208" y="0"/>
                  </a:lnTo>
                  <a:lnTo>
                    <a:pt x="208" y="146"/>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4" name="Freeform 1122"/>
            <p:cNvSpPr>
              <a:spLocks/>
            </p:cNvSpPr>
            <p:nvPr/>
          </p:nvSpPr>
          <p:spPr bwMode="auto">
            <a:xfrm>
              <a:off x="5889626" y="2728913"/>
              <a:ext cx="195263" cy="96838"/>
            </a:xfrm>
            <a:custGeom>
              <a:avLst/>
              <a:gdLst>
                <a:gd name="T0" fmla="*/ 382 w 382"/>
                <a:gd name="T1" fmla="*/ 187 h 187"/>
                <a:gd name="T2" fmla="*/ 94 w 382"/>
                <a:gd name="T3" fmla="*/ 187 h 187"/>
                <a:gd name="T4" fmla="*/ 28 w 382"/>
                <a:gd name="T5" fmla="*/ 160 h 187"/>
                <a:gd name="T6" fmla="*/ 0 w 382"/>
                <a:gd name="T7" fmla="*/ 94 h 187"/>
                <a:gd name="T8" fmla="*/ 94 w 382"/>
                <a:gd name="T9" fmla="*/ 0 h 187"/>
                <a:gd name="T10" fmla="*/ 382 w 382"/>
                <a:gd name="T11" fmla="*/ 0 h 187"/>
                <a:gd name="T12" fmla="*/ 382 w 382"/>
                <a:gd name="T13" fmla="*/ 187 h 187"/>
              </a:gdLst>
              <a:ahLst/>
              <a:cxnLst>
                <a:cxn ang="0">
                  <a:pos x="T0" y="T1"/>
                </a:cxn>
                <a:cxn ang="0">
                  <a:pos x="T2" y="T3"/>
                </a:cxn>
                <a:cxn ang="0">
                  <a:pos x="T4" y="T5"/>
                </a:cxn>
                <a:cxn ang="0">
                  <a:pos x="T6" y="T7"/>
                </a:cxn>
                <a:cxn ang="0">
                  <a:pos x="T8" y="T9"/>
                </a:cxn>
                <a:cxn ang="0">
                  <a:pos x="T10" y="T11"/>
                </a:cxn>
                <a:cxn ang="0">
                  <a:pos x="T12" y="T13"/>
                </a:cxn>
              </a:cxnLst>
              <a:rect l="0" t="0" r="r" b="b"/>
              <a:pathLst>
                <a:path w="382" h="187">
                  <a:moveTo>
                    <a:pt x="382" y="187"/>
                  </a:moveTo>
                  <a:lnTo>
                    <a:pt x="94" y="187"/>
                  </a:lnTo>
                  <a:cubicBezTo>
                    <a:pt x="68" y="187"/>
                    <a:pt x="44" y="177"/>
                    <a:pt x="28" y="160"/>
                  </a:cubicBezTo>
                  <a:cubicBezTo>
                    <a:pt x="11" y="143"/>
                    <a:pt x="0" y="120"/>
                    <a:pt x="0" y="94"/>
                  </a:cubicBezTo>
                  <a:cubicBezTo>
                    <a:pt x="0" y="42"/>
                    <a:pt x="42" y="0"/>
                    <a:pt x="94" y="0"/>
                  </a:cubicBezTo>
                  <a:lnTo>
                    <a:pt x="382" y="0"/>
                  </a:lnTo>
                  <a:lnTo>
                    <a:pt x="382" y="187"/>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Freeform 1123"/>
            <p:cNvSpPr>
              <a:spLocks/>
            </p:cNvSpPr>
            <p:nvPr/>
          </p:nvSpPr>
          <p:spPr bwMode="auto">
            <a:xfrm>
              <a:off x="5621338" y="2955925"/>
              <a:ext cx="144463" cy="134938"/>
            </a:xfrm>
            <a:custGeom>
              <a:avLst/>
              <a:gdLst>
                <a:gd name="T0" fmla="*/ 28 w 91"/>
                <a:gd name="T1" fmla="*/ 85 h 85"/>
                <a:gd name="T2" fmla="*/ 25 w 91"/>
                <a:gd name="T3" fmla="*/ 82 h 85"/>
                <a:gd name="T4" fmla="*/ 0 w 91"/>
                <a:gd name="T5" fmla="*/ 50 h 85"/>
                <a:gd name="T6" fmla="*/ 63 w 91"/>
                <a:gd name="T7" fmla="*/ 0 h 85"/>
                <a:gd name="T8" fmla="*/ 89 w 91"/>
                <a:gd name="T9" fmla="*/ 33 h 85"/>
                <a:gd name="T10" fmla="*/ 89 w 91"/>
                <a:gd name="T11" fmla="*/ 33 h 85"/>
                <a:gd name="T12" fmla="*/ 91 w 91"/>
                <a:gd name="T13" fmla="*/ 35 h 85"/>
                <a:gd name="T14" fmla="*/ 28 w 91"/>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85">
                  <a:moveTo>
                    <a:pt x="28" y="85"/>
                  </a:moveTo>
                  <a:lnTo>
                    <a:pt x="25" y="82"/>
                  </a:lnTo>
                  <a:lnTo>
                    <a:pt x="0" y="50"/>
                  </a:lnTo>
                  <a:lnTo>
                    <a:pt x="63" y="0"/>
                  </a:lnTo>
                  <a:lnTo>
                    <a:pt x="89" y="33"/>
                  </a:lnTo>
                  <a:lnTo>
                    <a:pt x="89" y="33"/>
                  </a:lnTo>
                  <a:lnTo>
                    <a:pt x="91" y="35"/>
                  </a:lnTo>
                  <a:lnTo>
                    <a:pt x="28" y="85"/>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Freeform 1124"/>
            <p:cNvSpPr>
              <a:spLocks/>
            </p:cNvSpPr>
            <p:nvPr/>
          </p:nvSpPr>
          <p:spPr bwMode="auto">
            <a:xfrm>
              <a:off x="5556251" y="2890838"/>
              <a:ext cx="195263" cy="165100"/>
            </a:xfrm>
            <a:custGeom>
              <a:avLst/>
              <a:gdLst>
                <a:gd name="T0" fmla="*/ 55 w 380"/>
                <a:gd name="T1" fmla="*/ 321 h 321"/>
                <a:gd name="T2" fmla="*/ 11 w 380"/>
                <a:gd name="T3" fmla="*/ 300 h 321"/>
                <a:gd name="T4" fmla="*/ 0 w 380"/>
                <a:gd name="T5" fmla="*/ 266 h 321"/>
                <a:gd name="T6" fmla="*/ 21 w 380"/>
                <a:gd name="T7" fmla="*/ 222 h 321"/>
                <a:gd name="T8" fmla="*/ 291 w 380"/>
                <a:gd name="T9" fmla="*/ 12 h 321"/>
                <a:gd name="T10" fmla="*/ 325 w 380"/>
                <a:gd name="T11" fmla="*/ 0 h 321"/>
                <a:gd name="T12" fmla="*/ 369 w 380"/>
                <a:gd name="T13" fmla="*/ 21 h 321"/>
                <a:gd name="T14" fmla="*/ 380 w 380"/>
                <a:gd name="T15" fmla="*/ 55 h 321"/>
                <a:gd name="T16" fmla="*/ 359 w 380"/>
                <a:gd name="T17" fmla="*/ 99 h 321"/>
                <a:gd name="T18" fmla="*/ 324 w 380"/>
                <a:gd name="T19" fmla="*/ 126 h 321"/>
                <a:gd name="T20" fmla="*/ 127 w 380"/>
                <a:gd name="T21" fmla="*/ 280 h 321"/>
                <a:gd name="T22" fmla="*/ 89 w 380"/>
                <a:gd name="T23" fmla="*/ 309 h 321"/>
                <a:gd name="T24" fmla="*/ 55 w 380"/>
                <a:gd name="T25"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0" h="321">
                  <a:moveTo>
                    <a:pt x="55" y="321"/>
                  </a:moveTo>
                  <a:cubicBezTo>
                    <a:pt x="39" y="321"/>
                    <a:pt x="22" y="314"/>
                    <a:pt x="11" y="300"/>
                  </a:cubicBezTo>
                  <a:cubicBezTo>
                    <a:pt x="3" y="290"/>
                    <a:pt x="0" y="278"/>
                    <a:pt x="0" y="266"/>
                  </a:cubicBezTo>
                  <a:cubicBezTo>
                    <a:pt x="0" y="249"/>
                    <a:pt x="7" y="233"/>
                    <a:pt x="21" y="222"/>
                  </a:cubicBezTo>
                  <a:lnTo>
                    <a:pt x="291" y="12"/>
                  </a:lnTo>
                  <a:cubicBezTo>
                    <a:pt x="301" y="4"/>
                    <a:pt x="313" y="0"/>
                    <a:pt x="325" y="0"/>
                  </a:cubicBezTo>
                  <a:cubicBezTo>
                    <a:pt x="341" y="0"/>
                    <a:pt x="358" y="7"/>
                    <a:pt x="369" y="21"/>
                  </a:cubicBezTo>
                  <a:cubicBezTo>
                    <a:pt x="376" y="31"/>
                    <a:pt x="380" y="43"/>
                    <a:pt x="380" y="55"/>
                  </a:cubicBezTo>
                  <a:cubicBezTo>
                    <a:pt x="380" y="72"/>
                    <a:pt x="373" y="88"/>
                    <a:pt x="359" y="99"/>
                  </a:cubicBezTo>
                  <a:lnTo>
                    <a:pt x="324" y="126"/>
                  </a:lnTo>
                  <a:lnTo>
                    <a:pt x="127" y="280"/>
                  </a:lnTo>
                  <a:lnTo>
                    <a:pt x="89" y="309"/>
                  </a:lnTo>
                  <a:cubicBezTo>
                    <a:pt x="79" y="317"/>
                    <a:pt x="67" y="321"/>
                    <a:pt x="55" y="321"/>
                  </a:cubicBez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Freeform 1125"/>
            <p:cNvSpPr>
              <a:spLocks/>
            </p:cNvSpPr>
            <p:nvPr/>
          </p:nvSpPr>
          <p:spPr bwMode="auto">
            <a:xfrm>
              <a:off x="6048376" y="3055938"/>
              <a:ext cx="36513" cy="80963"/>
            </a:xfrm>
            <a:custGeom>
              <a:avLst/>
              <a:gdLst>
                <a:gd name="T0" fmla="*/ 71 w 71"/>
                <a:gd name="T1" fmla="*/ 158 h 158"/>
                <a:gd name="T2" fmla="*/ 0 w 71"/>
                <a:gd name="T3" fmla="*/ 79 h 158"/>
                <a:gd name="T4" fmla="*/ 71 w 71"/>
                <a:gd name="T5" fmla="*/ 0 h 158"/>
                <a:gd name="T6" fmla="*/ 71 w 71"/>
                <a:gd name="T7" fmla="*/ 158 h 158"/>
              </a:gdLst>
              <a:ahLst/>
              <a:cxnLst>
                <a:cxn ang="0">
                  <a:pos x="T0" y="T1"/>
                </a:cxn>
                <a:cxn ang="0">
                  <a:pos x="T2" y="T3"/>
                </a:cxn>
                <a:cxn ang="0">
                  <a:pos x="T4" y="T5"/>
                </a:cxn>
                <a:cxn ang="0">
                  <a:pos x="T6" y="T7"/>
                </a:cxn>
              </a:cxnLst>
              <a:rect l="0" t="0" r="r" b="b"/>
              <a:pathLst>
                <a:path w="71" h="158">
                  <a:moveTo>
                    <a:pt x="71" y="158"/>
                  </a:moveTo>
                  <a:cubicBezTo>
                    <a:pt x="31" y="154"/>
                    <a:pt x="0" y="120"/>
                    <a:pt x="0" y="79"/>
                  </a:cubicBezTo>
                  <a:cubicBezTo>
                    <a:pt x="0" y="38"/>
                    <a:pt x="31" y="4"/>
                    <a:pt x="71" y="0"/>
                  </a:cubicBezTo>
                  <a:lnTo>
                    <a:pt x="71" y="158"/>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Freeform 1126"/>
            <p:cNvSpPr>
              <a:spLocks/>
            </p:cNvSpPr>
            <p:nvPr/>
          </p:nvSpPr>
          <p:spPr bwMode="auto">
            <a:xfrm>
              <a:off x="6048376" y="3937000"/>
              <a:ext cx="36513" cy="80963"/>
            </a:xfrm>
            <a:custGeom>
              <a:avLst/>
              <a:gdLst>
                <a:gd name="T0" fmla="*/ 71 w 71"/>
                <a:gd name="T1" fmla="*/ 158 h 158"/>
                <a:gd name="T2" fmla="*/ 0 w 71"/>
                <a:gd name="T3" fmla="*/ 79 h 158"/>
                <a:gd name="T4" fmla="*/ 71 w 71"/>
                <a:gd name="T5" fmla="*/ 0 h 158"/>
                <a:gd name="T6" fmla="*/ 71 w 71"/>
                <a:gd name="T7" fmla="*/ 158 h 158"/>
              </a:gdLst>
              <a:ahLst/>
              <a:cxnLst>
                <a:cxn ang="0">
                  <a:pos x="T0" y="T1"/>
                </a:cxn>
                <a:cxn ang="0">
                  <a:pos x="T2" y="T3"/>
                </a:cxn>
                <a:cxn ang="0">
                  <a:pos x="T4" y="T5"/>
                </a:cxn>
                <a:cxn ang="0">
                  <a:pos x="T6" y="T7"/>
                </a:cxn>
              </a:cxnLst>
              <a:rect l="0" t="0" r="r" b="b"/>
              <a:pathLst>
                <a:path w="71" h="158">
                  <a:moveTo>
                    <a:pt x="71" y="158"/>
                  </a:moveTo>
                  <a:cubicBezTo>
                    <a:pt x="31" y="154"/>
                    <a:pt x="0" y="120"/>
                    <a:pt x="0" y="79"/>
                  </a:cubicBezTo>
                  <a:cubicBezTo>
                    <a:pt x="0" y="38"/>
                    <a:pt x="31" y="4"/>
                    <a:pt x="71" y="0"/>
                  </a:cubicBezTo>
                  <a:lnTo>
                    <a:pt x="71" y="158"/>
                  </a:ln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Oval 1127"/>
            <p:cNvSpPr>
              <a:spLocks noChangeArrowheads="1"/>
            </p:cNvSpPr>
            <p:nvPr/>
          </p:nvSpPr>
          <p:spPr bwMode="auto">
            <a:xfrm>
              <a:off x="5611813" y="3498850"/>
              <a:ext cx="80963" cy="80963"/>
            </a:xfrm>
            <a:prstGeom prst="ellipse">
              <a:avLst/>
            </a:pr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Freeform 1128"/>
            <p:cNvSpPr>
              <a:spLocks noEditPoints="1"/>
            </p:cNvSpPr>
            <p:nvPr/>
          </p:nvSpPr>
          <p:spPr bwMode="auto">
            <a:xfrm>
              <a:off x="6053138" y="3190875"/>
              <a:ext cx="31750" cy="407988"/>
            </a:xfrm>
            <a:custGeom>
              <a:avLst/>
              <a:gdLst>
                <a:gd name="T0" fmla="*/ 62 w 62"/>
                <a:gd name="T1" fmla="*/ 796 h 796"/>
                <a:gd name="T2" fmla="*/ 41 w 62"/>
                <a:gd name="T3" fmla="*/ 791 h 796"/>
                <a:gd name="T4" fmla="*/ 62 w 62"/>
                <a:gd name="T5" fmla="*/ 796 h 796"/>
                <a:gd name="T6" fmla="*/ 62 w 62"/>
                <a:gd name="T7" fmla="*/ 796 h 796"/>
                <a:gd name="T8" fmla="*/ 41 w 62"/>
                <a:gd name="T9" fmla="*/ 791 h 796"/>
                <a:gd name="T10" fmla="*/ 41 w 62"/>
                <a:gd name="T11" fmla="*/ 791 h 796"/>
                <a:gd name="T12" fmla="*/ 41 w 62"/>
                <a:gd name="T13" fmla="*/ 791 h 796"/>
                <a:gd name="T14" fmla="*/ 4 w 62"/>
                <a:gd name="T15" fmla="*/ 754 h 796"/>
                <a:gd name="T16" fmla="*/ 4 w 62"/>
                <a:gd name="T17" fmla="*/ 753 h 796"/>
                <a:gd name="T18" fmla="*/ 4 w 62"/>
                <a:gd name="T19" fmla="*/ 754 h 796"/>
                <a:gd name="T20" fmla="*/ 4 w 62"/>
                <a:gd name="T21" fmla="*/ 753 h 796"/>
                <a:gd name="T22" fmla="*/ 0 w 62"/>
                <a:gd name="T23" fmla="*/ 733 h 796"/>
                <a:gd name="T24" fmla="*/ 4 w 62"/>
                <a:gd name="T25" fmla="*/ 753 h 796"/>
                <a:gd name="T26" fmla="*/ 0 w 62"/>
                <a:gd name="T27" fmla="*/ 733 h 796"/>
                <a:gd name="T28" fmla="*/ 0 w 62"/>
                <a:gd name="T29" fmla="*/ 733 h 796"/>
                <a:gd name="T30" fmla="*/ 0 w 62"/>
                <a:gd name="T31" fmla="*/ 733 h 796"/>
                <a:gd name="T32" fmla="*/ 0 w 62"/>
                <a:gd name="T33" fmla="*/ 732 h 796"/>
                <a:gd name="T34" fmla="*/ 0 w 62"/>
                <a:gd name="T35" fmla="*/ 732 h 796"/>
                <a:gd name="T36" fmla="*/ 0 w 62"/>
                <a:gd name="T37" fmla="*/ 732 h 796"/>
                <a:gd name="T38" fmla="*/ 0 w 62"/>
                <a:gd name="T39" fmla="*/ 729 h 796"/>
                <a:gd name="T40" fmla="*/ 0 w 62"/>
                <a:gd name="T41" fmla="*/ 66 h 796"/>
                <a:gd name="T42" fmla="*/ 62 w 62"/>
                <a:gd name="T43" fmla="*/ 0 h 796"/>
                <a:gd name="T44" fmla="*/ 62 w 62"/>
                <a:gd name="T45" fmla="*/ 640 h 796"/>
                <a:gd name="T46" fmla="*/ 19 w 62"/>
                <a:gd name="T47" fmla="*/ 683 h 796"/>
                <a:gd name="T48" fmla="*/ 0 w 62"/>
                <a:gd name="T49" fmla="*/ 729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796">
                  <a:moveTo>
                    <a:pt x="62" y="796"/>
                  </a:moveTo>
                  <a:cubicBezTo>
                    <a:pt x="55" y="795"/>
                    <a:pt x="47" y="794"/>
                    <a:pt x="41" y="791"/>
                  </a:cubicBezTo>
                  <a:cubicBezTo>
                    <a:pt x="48" y="794"/>
                    <a:pt x="55" y="795"/>
                    <a:pt x="62" y="796"/>
                  </a:cubicBezTo>
                  <a:lnTo>
                    <a:pt x="62" y="796"/>
                  </a:lnTo>
                  <a:close/>
                  <a:moveTo>
                    <a:pt x="41" y="791"/>
                  </a:moveTo>
                  <a:lnTo>
                    <a:pt x="41" y="791"/>
                  </a:lnTo>
                  <a:lnTo>
                    <a:pt x="41" y="791"/>
                  </a:lnTo>
                  <a:close/>
                  <a:moveTo>
                    <a:pt x="4" y="754"/>
                  </a:moveTo>
                  <a:cubicBezTo>
                    <a:pt x="4" y="754"/>
                    <a:pt x="4" y="753"/>
                    <a:pt x="4" y="753"/>
                  </a:cubicBezTo>
                  <a:cubicBezTo>
                    <a:pt x="4" y="753"/>
                    <a:pt x="4" y="754"/>
                    <a:pt x="4" y="754"/>
                  </a:cubicBezTo>
                  <a:close/>
                  <a:moveTo>
                    <a:pt x="4" y="753"/>
                  </a:moveTo>
                  <a:cubicBezTo>
                    <a:pt x="2" y="747"/>
                    <a:pt x="0" y="740"/>
                    <a:pt x="0" y="733"/>
                  </a:cubicBezTo>
                  <a:cubicBezTo>
                    <a:pt x="0" y="740"/>
                    <a:pt x="1" y="747"/>
                    <a:pt x="4" y="753"/>
                  </a:cubicBezTo>
                  <a:close/>
                  <a:moveTo>
                    <a:pt x="0" y="733"/>
                  </a:moveTo>
                  <a:lnTo>
                    <a:pt x="0" y="733"/>
                  </a:lnTo>
                  <a:lnTo>
                    <a:pt x="0" y="733"/>
                  </a:lnTo>
                  <a:close/>
                  <a:moveTo>
                    <a:pt x="0" y="732"/>
                  </a:moveTo>
                  <a:lnTo>
                    <a:pt x="0" y="732"/>
                  </a:lnTo>
                  <a:lnTo>
                    <a:pt x="0" y="732"/>
                  </a:lnTo>
                  <a:close/>
                  <a:moveTo>
                    <a:pt x="0" y="729"/>
                  </a:moveTo>
                  <a:lnTo>
                    <a:pt x="0" y="66"/>
                  </a:lnTo>
                  <a:cubicBezTo>
                    <a:pt x="0" y="30"/>
                    <a:pt x="27" y="2"/>
                    <a:pt x="62" y="0"/>
                  </a:cubicBezTo>
                  <a:lnTo>
                    <a:pt x="62" y="640"/>
                  </a:lnTo>
                  <a:lnTo>
                    <a:pt x="19" y="683"/>
                  </a:lnTo>
                  <a:cubicBezTo>
                    <a:pt x="6" y="696"/>
                    <a:pt x="0" y="713"/>
                    <a:pt x="0" y="729"/>
                  </a:cubicBezTo>
                  <a:close/>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Freeform 1129"/>
            <p:cNvSpPr>
              <a:spLocks/>
            </p:cNvSpPr>
            <p:nvPr/>
          </p:nvSpPr>
          <p:spPr bwMode="auto">
            <a:xfrm>
              <a:off x="6053138" y="3517900"/>
              <a:ext cx="31750" cy="80963"/>
            </a:xfrm>
            <a:custGeom>
              <a:avLst/>
              <a:gdLst>
                <a:gd name="T0" fmla="*/ 62 w 62"/>
                <a:gd name="T1" fmla="*/ 156 h 156"/>
                <a:gd name="T2" fmla="*/ 41 w 62"/>
                <a:gd name="T3" fmla="*/ 151 h 156"/>
                <a:gd name="T4" fmla="*/ 41 w 62"/>
                <a:gd name="T5" fmla="*/ 151 h 156"/>
                <a:gd name="T6" fmla="*/ 41 w 62"/>
                <a:gd name="T7" fmla="*/ 151 h 156"/>
                <a:gd name="T8" fmla="*/ 19 w 62"/>
                <a:gd name="T9" fmla="*/ 136 h 156"/>
                <a:gd name="T10" fmla="*/ 4 w 62"/>
                <a:gd name="T11" fmla="*/ 114 h 156"/>
                <a:gd name="T12" fmla="*/ 4 w 62"/>
                <a:gd name="T13" fmla="*/ 113 h 156"/>
                <a:gd name="T14" fmla="*/ 4 w 62"/>
                <a:gd name="T15" fmla="*/ 113 h 156"/>
                <a:gd name="T16" fmla="*/ 0 w 62"/>
                <a:gd name="T17" fmla="*/ 93 h 156"/>
                <a:gd name="T18" fmla="*/ 0 w 62"/>
                <a:gd name="T19" fmla="*/ 93 h 156"/>
                <a:gd name="T20" fmla="*/ 0 w 62"/>
                <a:gd name="T21" fmla="*/ 93 h 156"/>
                <a:gd name="T22" fmla="*/ 0 w 62"/>
                <a:gd name="T23" fmla="*/ 92 h 156"/>
                <a:gd name="T24" fmla="*/ 0 w 62"/>
                <a:gd name="T25" fmla="*/ 92 h 156"/>
                <a:gd name="T26" fmla="*/ 0 w 62"/>
                <a:gd name="T27" fmla="*/ 89 h 156"/>
                <a:gd name="T28" fmla="*/ 19 w 62"/>
                <a:gd name="T29" fmla="*/ 43 h 156"/>
                <a:gd name="T30" fmla="*/ 62 w 62"/>
                <a:gd name="T31" fmla="*/ 0 h 156"/>
                <a:gd name="T32" fmla="*/ 62 w 62"/>
                <a:gd name="T3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56">
                  <a:moveTo>
                    <a:pt x="62" y="156"/>
                  </a:moveTo>
                  <a:cubicBezTo>
                    <a:pt x="55" y="155"/>
                    <a:pt x="48" y="154"/>
                    <a:pt x="41" y="151"/>
                  </a:cubicBezTo>
                  <a:cubicBezTo>
                    <a:pt x="41" y="151"/>
                    <a:pt x="41" y="151"/>
                    <a:pt x="41" y="151"/>
                  </a:cubicBezTo>
                  <a:lnTo>
                    <a:pt x="41" y="151"/>
                  </a:lnTo>
                  <a:cubicBezTo>
                    <a:pt x="33" y="148"/>
                    <a:pt x="25" y="143"/>
                    <a:pt x="19" y="136"/>
                  </a:cubicBezTo>
                  <a:cubicBezTo>
                    <a:pt x="12" y="130"/>
                    <a:pt x="7" y="122"/>
                    <a:pt x="4" y="114"/>
                  </a:cubicBezTo>
                  <a:cubicBezTo>
                    <a:pt x="4" y="114"/>
                    <a:pt x="4" y="113"/>
                    <a:pt x="4" y="113"/>
                  </a:cubicBezTo>
                  <a:cubicBezTo>
                    <a:pt x="4" y="113"/>
                    <a:pt x="4" y="113"/>
                    <a:pt x="4" y="113"/>
                  </a:cubicBezTo>
                  <a:cubicBezTo>
                    <a:pt x="1" y="107"/>
                    <a:pt x="0" y="100"/>
                    <a:pt x="0" y="93"/>
                  </a:cubicBezTo>
                  <a:cubicBezTo>
                    <a:pt x="0" y="93"/>
                    <a:pt x="0" y="93"/>
                    <a:pt x="0" y="93"/>
                  </a:cubicBezTo>
                  <a:lnTo>
                    <a:pt x="0" y="93"/>
                  </a:lnTo>
                  <a:cubicBezTo>
                    <a:pt x="0" y="92"/>
                    <a:pt x="0" y="92"/>
                    <a:pt x="0" y="92"/>
                  </a:cubicBezTo>
                  <a:lnTo>
                    <a:pt x="0" y="92"/>
                  </a:lnTo>
                  <a:cubicBezTo>
                    <a:pt x="0" y="91"/>
                    <a:pt x="0" y="90"/>
                    <a:pt x="0" y="89"/>
                  </a:cubicBezTo>
                  <a:cubicBezTo>
                    <a:pt x="0" y="73"/>
                    <a:pt x="6" y="56"/>
                    <a:pt x="19" y="43"/>
                  </a:cubicBezTo>
                  <a:lnTo>
                    <a:pt x="62" y="0"/>
                  </a:lnTo>
                  <a:lnTo>
                    <a:pt x="62" y="156"/>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Freeform 1130"/>
            <p:cNvSpPr>
              <a:spLocks/>
            </p:cNvSpPr>
            <p:nvPr/>
          </p:nvSpPr>
          <p:spPr bwMode="auto">
            <a:xfrm>
              <a:off x="5805488" y="2492375"/>
              <a:ext cx="279400" cy="441325"/>
            </a:xfrm>
            <a:custGeom>
              <a:avLst/>
              <a:gdLst>
                <a:gd name="T0" fmla="*/ 546 w 546"/>
                <a:gd name="T1" fmla="*/ 861 h 861"/>
                <a:gd name="T2" fmla="*/ 546 w 546"/>
                <a:gd name="T3" fmla="*/ 861 h 861"/>
                <a:gd name="T4" fmla="*/ 383 w 546"/>
                <a:gd name="T5" fmla="*/ 840 h 861"/>
                <a:gd name="T6" fmla="*/ 338 w 546"/>
                <a:gd name="T7" fmla="*/ 827 h 861"/>
                <a:gd name="T8" fmla="*/ 338 w 546"/>
                <a:gd name="T9" fmla="*/ 827 h 861"/>
                <a:gd name="T10" fmla="*/ 0 w 546"/>
                <a:gd name="T11" fmla="*/ 430 h 861"/>
                <a:gd name="T12" fmla="*/ 546 w 546"/>
                <a:gd name="T13" fmla="*/ 0 h 861"/>
                <a:gd name="T14" fmla="*/ 546 w 546"/>
                <a:gd name="T15" fmla="*/ 65 h 861"/>
                <a:gd name="T16" fmla="*/ 546 w 546"/>
                <a:gd name="T17" fmla="*/ 65 h 861"/>
                <a:gd name="T18" fmla="*/ 65 w 546"/>
                <a:gd name="T19" fmla="*/ 430 h 861"/>
                <a:gd name="T20" fmla="*/ 65 w 546"/>
                <a:gd name="T21" fmla="*/ 430 h 861"/>
                <a:gd name="T22" fmla="*/ 65 w 546"/>
                <a:gd name="T23" fmla="*/ 430 h 861"/>
                <a:gd name="T24" fmla="*/ 338 w 546"/>
                <a:gd name="T25" fmla="*/ 759 h 861"/>
                <a:gd name="T26" fmla="*/ 338 w 546"/>
                <a:gd name="T27" fmla="*/ 759 h 861"/>
                <a:gd name="T28" fmla="*/ 546 w 546"/>
                <a:gd name="T29" fmla="*/ 796 h 861"/>
                <a:gd name="T30" fmla="*/ 546 w 546"/>
                <a:gd name="T31" fmla="*/ 796 h 861"/>
                <a:gd name="T32" fmla="*/ 546 w 546"/>
                <a:gd name="T33" fmla="*/ 86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861">
                  <a:moveTo>
                    <a:pt x="546" y="861"/>
                  </a:moveTo>
                  <a:lnTo>
                    <a:pt x="546" y="861"/>
                  </a:lnTo>
                  <a:cubicBezTo>
                    <a:pt x="489" y="861"/>
                    <a:pt x="434" y="853"/>
                    <a:pt x="383" y="840"/>
                  </a:cubicBezTo>
                  <a:cubicBezTo>
                    <a:pt x="368" y="836"/>
                    <a:pt x="353" y="832"/>
                    <a:pt x="338" y="827"/>
                  </a:cubicBezTo>
                  <a:lnTo>
                    <a:pt x="338" y="827"/>
                  </a:lnTo>
                  <a:cubicBezTo>
                    <a:pt x="140" y="762"/>
                    <a:pt x="0" y="609"/>
                    <a:pt x="0" y="430"/>
                  </a:cubicBezTo>
                  <a:cubicBezTo>
                    <a:pt x="0" y="195"/>
                    <a:pt x="244" y="3"/>
                    <a:pt x="546" y="0"/>
                  </a:cubicBezTo>
                  <a:lnTo>
                    <a:pt x="546" y="65"/>
                  </a:lnTo>
                  <a:lnTo>
                    <a:pt x="546" y="65"/>
                  </a:lnTo>
                  <a:cubicBezTo>
                    <a:pt x="280" y="68"/>
                    <a:pt x="65" y="231"/>
                    <a:pt x="65" y="430"/>
                  </a:cubicBezTo>
                  <a:lnTo>
                    <a:pt x="65" y="430"/>
                  </a:lnTo>
                  <a:lnTo>
                    <a:pt x="65" y="430"/>
                  </a:lnTo>
                  <a:cubicBezTo>
                    <a:pt x="65" y="574"/>
                    <a:pt x="176" y="699"/>
                    <a:pt x="338" y="759"/>
                  </a:cubicBezTo>
                  <a:lnTo>
                    <a:pt x="338" y="759"/>
                  </a:lnTo>
                  <a:cubicBezTo>
                    <a:pt x="401" y="782"/>
                    <a:pt x="472" y="795"/>
                    <a:pt x="546" y="796"/>
                  </a:cubicBezTo>
                  <a:lnTo>
                    <a:pt x="546" y="796"/>
                  </a:lnTo>
                  <a:lnTo>
                    <a:pt x="546" y="861"/>
                  </a:lnTo>
                </a:path>
              </a:pathLst>
            </a:custGeom>
            <a:solidFill>
              <a:srgbClr val="3C3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692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F051A1C-8557-43F5-B199-5A42271B713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20370" r="20370"/>
          <a:stretch>
            <a:fillRect/>
          </a:stretch>
        </p:blipFill>
        <p:spPr/>
      </p:pic>
      <p:sp>
        <p:nvSpPr>
          <p:cNvPr id="35" name="Rectangle 34"/>
          <p:cNvSpPr/>
          <p:nvPr/>
        </p:nvSpPr>
        <p:spPr>
          <a:xfrm>
            <a:off x="0" y="-16080"/>
            <a:ext cx="6096000" cy="6874079"/>
          </a:xfrm>
          <a:prstGeom prst="rect">
            <a:avLst/>
          </a:prstGeom>
          <a:gradFill>
            <a:gsLst>
              <a:gs pos="0">
                <a:schemeClr val="tx1">
                  <a:alpha val="6000"/>
                </a:schemeClr>
              </a:gs>
              <a:gs pos="55000">
                <a:srgbClr val="000000">
                  <a:alpha val="65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960356" y="1364776"/>
            <a:ext cx="4421875" cy="1937982"/>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294518" y="1386738"/>
            <a:ext cx="3523141" cy="1077218"/>
          </a:xfrm>
          <a:prstGeom prst="rect">
            <a:avLst/>
          </a:prstGeom>
          <a:noFill/>
        </p:spPr>
        <p:txBody>
          <a:bodyPr wrap="square" rtlCol="0">
            <a:spAutoFit/>
          </a:bodyPr>
          <a:lstStyle/>
          <a:p>
            <a:r>
              <a:rPr lang="en-US" sz="3200" b="1" dirty="0">
                <a:solidFill>
                  <a:schemeClr val="bg1"/>
                </a:solidFill>
                <a:latin typeface="+mj-lt"/>
              </a:rPr>
              <a:t>Introducing Our Clubs</a:t>
            </a:r>
          </a:p>
        </p:txBody>
      </p:sp>
      <p:sp>
        <p:nvSpPr>
          <p:cNvPr id="39" name="Rectangle 38"/>
          <p:cNvSpPr/>
          <p:nvPr/>
        </p:nvSpPr>
        <p:spPr>
          <a:xfrm>
            <a:off x="1294518" y="2765653"/>
            <a:ext cx="3741506" cy="1107996"/>
          </a:xfrm>
          <a:prstGeom prst="rect">
            <a:avLst/>
          </a:prstGeom>
        </p:spPr>
        <p:txBody>
          <a:bodyPr wrap="square">
            <a:spAutoFit/>
          </a:bodyPr>
          <a:lstStyle/>
          <a:p>
            <a:pPr algn="just">
              <a:lnSpc>
                <a:spcPct val="150000"/>
              </a:lnSpc>
            </a:pPr>
            <a:r>
              <a:rPr lang="en-US" sz="1100" dirty="0">
                <a:solidFill>
                  <a:schemeClr val="bg1"/>
                </a:solidFill>
              </a:rPr>
              <a:t>Lorem Ipsum is simply dummy text of the printing and typesetting industry. Lorem Ipsum has been the industry's standard dummy text ever since the 1500s, when an unknown printer</a:t>
            </a:r>
          </a:p>
        </p:txBody>
      </p:sp>
      <p:sp>
        <p:nvSpPr>
          <p:cNvPr id="40" name="Rectangle 39"/>
          <p:cNvSpPr/>
          <p:nvPr/>
        </p:nvSpPr>
        <p:spPr>
          <a:xfrm>
            <a:off x="1415288" y="5002535"/>
            <a:ext cx="1105164" cy="33095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Find</a:t>
            </a:r>
          </a:p>
        </p:txBody>
      </p:sp>
      <p:sp>
        <p:nvSpPr>
          <p:cNvPr id="43" name="Rectangle 42"/>
          <p:cNvSpPr/>
          <p:nvPr/>
        </p:nvSpPr>
        <p:spPr>
          <a:xfrm>
            <a:off x="2665848" y="5002535"/>
            <a:ext cx="1105164" cy="330958"/>
          </a:xfrm>
          <a:prstGeom prst="rect">
            <a:avLst/>
          </a:pr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More</a:t>
            </a:r>
          </a:p>
        </p:txBody>
      </p:sp>
      <p:sp>
        <p:nvSpPr>
          <p:cNvPr id="44" name="Rectangle 43"/>
          <p:cNvSpPr/>
          <p:nvPr/>
        </p:nvSpPr>
        <p:spPr>
          <a:xfrm>
            <a:off x="1294518" y="4144981"/>
            <a:ext cx="3741506" cy="600164"/>
          </a:xfrm>
          <a:prstGeom prst="rect">
            <a:avLst/>
          </a:prstGeom>
        </p:spPr>
        <p:txBody>
          <a:bodyPr wrap="square">
            <a:spAutoFit/>
          </a:bodyPr>
          <a:lstStyle/>
          <a:p>
            <a:pPr>
              <a:lnSpc>
                <a:spcPct val="150000"/>
              </a:lnSpc>
            </a:pPr>
            <a:r>
              <a:rPr lang="en-US" sz="1100" dirty="0">
                <a:solidFill>
                  <a:schemeClr val="bg1"/>
                </a:solidFill>
              </a:rPr>
              <a:t>Lorem Ipsum is simply dummy text of the printing and typesetting industry. Lorem</a:t>
            </a:r>
          </a:p>
        </p:txBody>
      </p:sp>
      <p:sp>
        <p:nvSpPr>
          <p:cNvPr id="45" name="Text Placeholder 13"/>
          <p:cNvSpPr txBox="1">
            <a:spLocks/>
          </p:cNvSpPr>
          <p:nvPr/>
        </p:nvSpPr>
        <p:spPr>
          <a:xfrm>
            <a:off x="7511288" y="1776681"/>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ea typeface="Lato" charset="0"/>
                <a:cs typeface="Lato" charset="0"/>
              </a:rPr>
              <a:t>EST. 1997</a:t>
            </a:r>
          </a:p>
        </p:txBody>
      </p:sp>
      <p:sp>
        <p:nvSpPr>
          <p:cNvPr id="46" name="Rectangle 45"/>
          <p:cNvSpPr/>
          <p:nvPr/>
        </p:nvSpPr>
        <p:spPr>
          <a:xfrm>
            <a:off x="7511288" y="2073596"/>
            <a:ext cx="3277482" cy="854080"/>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 has been the industry's standard</a:t>
            </a:r>
          </a:p>
        </p:txBody>
      </p:sp>
      <p:sp>
        <p:nvSpPr>
          <p:cNvPr id="49" name="Rounded Rectangle 48"/>
          <p:cNvSpPr/>
          <p:nvPr/>
        </p:nvSpPr>
        <p:spPr>
          <a:xfrm>
            <a:off x="6960356" y="3595145"/>
            <a:ext cx="4421875" cy="1937982"/>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13"/>
          <p:cNvSpPr txBox="1">
            <a:spLocks/>
          </p:cNvSpPr>
          <p:nvPr/>
        </p:nvSpPr>
        <p:spPr>
          <a:xfrm>
            <a:off x="7511288" y="4007050"/>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400" b="1" dirty="0">
                <a:solidFill>
                  <a:schemeClr val="accent1"/>
                </a:solidFill>
                <a:ea typeface="Lato" charset="0"/>
                <a:cs typeface="Lato" charset="0"/>
              </a:rPr>
              <a:t>REGISTERED</a:t>
            </a:r>
            <a:r>
              <a:rPr lang="en-US" sz="1400" b="1" dirty="0">
                <a:solidFill>
                  <a:schemeClr val="tx1">
                    <a:lumMod val="75000"/>
                    <a:lumOff val="25000"/>
                  </a:schemeClr>
                </a:solidFill>
                <a:ea typeface="Lato" charset="0"/>
                <a:cs typeface="Lato" charset="0"/>
              </a:rPr>
              <a:t> IN 1998</a:t>
            </a:r>
          </a:p>
        </p:txBody>
      </p:sp>
      <p:sp>
        <p:nvSpPr>
          <p:cNvPr id="51" name="Rectangle 50"/>
          <p:cNvSpPr/>
          <p:nvPr/>
        </p:nvSpPr>
        <p:spPr>
          <a:xfrm>
            <a:off x="7511288" y="4303965"/>
            <a:ext cx="3277482" cy="854080"/>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 has been the industry's standard</a:t>
            </a:r>
          </a:p>
        </p:txBody>
      </p:sp>
      <p:sp>
        <p:nvSpPr>
          <p:cNvPr id="52" name="Oval 51"/>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54" name="Group 53"/>
          <p:cNvGrpSpPr/>
          <p:nvPr/>
        </p:nvGrpSpPr>
        <p:grpSpPr>
          <a:xfrm>
            <a:off x="429694" y="6543103"/>
            <a:ext cx="591913" cy="144733"/>
            <a:chOff x="5496363" y="4799863"/>
            <a:chExt cx="1189085" cy="290751"/>
          </a:xfrm>
          <a:solidFill>
            <a:schemeClr val="bg1">
              <a:lumMod val="65000"/>
            </a:schemeClr>
          </a:solidFill>
        </p:grpSpPr>
        <p:sp>
          <p:nvSpPr>
            <p:cNvPr id="55"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6"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57" name="Group 56"/>
            <p:cNvGrpSpPr/>
            <p:nvPr/>
          </p:nvGrpSpPr>
          <p:grpSpPr>
            <a:xfrm>
              <a:off x="5496363" y="4811569"/>
              <a:ext cx="266859" cy="279045"/>
              <a:chOff x="4467475" y="4076700"/>
              <a:chExt cx="247694" cy="259005"/>
            </a:xfrm>
            <a:grpFill/>
          </p:grpSpPr>
          <p:sp>
            <p:nvSpPr>
              <p:cNvPr id="58"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9"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Tree>
    <p:extLst>
      <p:ext uri="{BB962C8B-B14F-4D97-AF65-F5344CB8AC3E}">
        <p14:creationId xmlns:p14="http://schemas.microsoft.com/office/powerpoint/2010/main" val="141108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up)">
                                      <p:cBhvr>
                                        <p:cTn id="19" dur="500"/>
                                        <p:tgtEl>
                                          <p:spTgt spid="4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5000"/>
                            </p:stCondLst>
                            <p:childTnLst>
                              <p:par>
                                <p:cTn id="37" presetID="22" presetClass="entr" presetSubtype="1"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par>
                          <p:cTn id="48" fill="hold">
                            <p:stCondLst>
                              <p:cond delay="6500"/>
                            </p:stCondLst>
                            <p:childTnLst>
                              <p:par>
                                <p:cTn id="49" presetID="22" presetClass="entr" presetSubtype="1"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up)">
                                      <p:cBhvr>
                                        <p:cTn id="51" dur="500"/>
                                        <p:tgtEl>
                                          <p:spTgt spid="51"/>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7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38" grpId="0"/>
      <p:bldP spid="39" grpId="0"/>
      <p:bldP spid="40" grpId="0" animBg="1"/>
      <p:bldP spid="43" grpId="0" animBg="1"/>
      <p:bldP spid="44" grpId="0"/>
      <p:bldP spid="45" grpId="0"/>
      <p:bldP spid="46" grpId="0"/>
      <p:bldP spid="49" grpId="0" animBg="1"/>
      <p:bldP spid="50" grpId="0"/>
      <p:bldP spid="51" grpId="0"/>
      <p:bldP spid="52" grpId="0" animBg="1"/>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294518" y="1418646"/>
            <a:ext cx="3523141" cy="584775"/>
          </a:xfrm>
          <a:prstGeom prst="rect">
            <a:avLst/>
          </a:prstGeom>
          <a:noFill/>
        </p:spPr>
        <p:txBody>
          <a:bodyPr wrap="square" rtlCol="0">
            <a:spAutoFit/>
          </a:bodyPr>
          <a:lstStyle/>
          <a:p>
            <a:r>
              <a:rPr lang="en-US" sz="3200" b="1" dirty="0">
                <a:solidFill>
                  <a:schemeClr val="tx1">
                    <a:lumMod val="75000"/>
                    <a:lumOff val="25000"/>
                  </a:schemeClr>
                </a:solidFill>
                <a:latin typeface="+mj-lt"/>
              </a:rPr>
              <a:t>Club </a:t>
            </a:r>
            <a:r>
              <a:rPr lang="en-US" sz="3200" b="1" dirty="0">
                <a:solidFill>
                  <a:schemeClr val="accent1"/>
                </a:solidFill>
                <a:latin typeface="+mj-lt"/>
              </a:rPr>
              <a:t>Missions</a:t>
            </a:r>
          </a:p>
        </p:txBody>
      </p:sp>
      <p:sp>
        <p:nvSpPr>
          <p:cNvPr id="58" name="Rectangle 57"/>
          <p:cNvSpPr/>
          <p:nvPr/>
        </p:nvSpPr>
        <p:spPr>
          <a:xfrm>
            <a:off x="1311770" y="3075364"/>
            <a:ext cx="3260230" cy="1361911"/>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 simply dummy text of the printing and typesetting industry. </a:t>
            </a:r>
          </a:p>
        </p:txBody>
      </p:sp>
      <p:sp>
        <p:nvSpPr>
          <p:cNvPr id="59" name="Rectangle 58"/>
          <p:cNvSpPr/>
          <p:nvPr/>
        </p:nvSpPr>
        <p:spPr>
          <a:xfrm>
            <a:off x="1415286" y="4971696"/>
            <a:ext cx="1105164" cy="330958"/>
          </a:xfrm>
          <a:prstGeom prst="rect">
            <a:avLst/>
          </a:prstGeom>
          <a:solidFill>
            <a:schemeClr val="accent5"/>
          </a:solidFill>
          <a:ln>
            <a:no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Find</a:t>
            </a:r>
          </a:p>
        </p:txBody>
      </p:sp>
      <p:sp>
        <p:nvSpPr>
          <p:cNvPr id="62" name="Rectangle 61"/>
          <p:cNvSpPr/>
          <p:nvPr/>
        </p:nvSpPr>
        <p:spPr>
          <a:xfrm>
            <a:off x="2665846" y="4971696"/>
            <a:ext cx="1105164" cy="330958"/>
          </a:xfrm>
          <a:prstGeom prst="rect">
            <a:avLst/>
          </a:prstGeom>
          <a:noFill/>
          <a:ln>
            <a:solidFill>
              <a:schemeClr val="bg1">
                <a:lumMod val="75000"/>
              </a:schemeClr>
            </a:solid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More</a:t>
            </a:r>
          </a:p>
        </p:txBody>
      </p:sp>
      <p:sp>
        <p:nvSpPr>
          <p:cNvPr id="63" name="Text Placeholder 13"/>
          <p:cNvSpPr txBox="1">
            <a:spLocks/>
          </p:cNvSpPr>
          <p:nvPr/>
        </p:nvSpPr>
        <p:spPr>
          <a:xfrm>
            <a:off x="9169277" y="1306317"/>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200" b="1" dirty="0">
                <a:solidFill>
                  <a:schemeClr val="bg1"/>
                </a:solidFill>
                <a:ea typeface="Lato" charset="0"/>
                <a:cs typeface="Lato" charset="0"/>
              </a:rPr>
              <a:t>FIRST MISSIONS</a:t>
            </a:r>
          </a:p>
        </p:txBody>
      </p:sp>
      <p:sp>
        <p:nvSpPr>
          <p:cNvPr id="64" name="Rectangle 63"/>
          <p:cNvSpPr/>
          <p:nvPr/>
        </p:nvSpPr>
        <p:spPr>
          <a:xfrm>
            <a:off x="9169277" y="1582731"/>
            <a:ext cx="2349433" cy="573170"/>
          </a:xfrm>
          <a:prstGeom prst="rect">
            <a:avLst/>
          </a:prstGeom>
        </p:spPr>
        <p:txBody>
          <a:bodyPr wrap="square">
            <a:spAutoFit/>
          </a:bodyPr>
          <a:lstStyle/>
          <a:p>
            <a:pPr algn="just">
              <a:lnSpc>
                <a:spcPct val="150000"/>
              </a:lnSpc>
            </a:pPr>
            <a:r>
              <a:rPr lang="en-US" sz="1100" dirty="0">
                <a:solidFill>
                  <a:schemeClr val="bg1"/>
                </a:solidFill>
              </a:rPr>
              <a:t>Lorem Ipsum is simply dummy text of the printing and</a:t>
            </a:r>
          </a:p>
        </p:txBody>
      </p:sp>
      <p:sp>
        <p:nvSpPr>
          <p:cNvPr id="65" name="Text Placeholder 13"/>
          <p:cNvSpPr txBox="1">
            <a:spLocks/>
          </p:cNvSpPr>
          <p:nvPr/>
        </p:nvSpPr>
        <p:spPr>
          <a:xfrm>
            <a:off x="9169277" y="3061974"/>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200" b="1" dirty="0">
                <a:solidFill>
                  <a:schemeClr val="bg1"/>
                </a:solidFill>
                <a:ea typeface="Lato" charset="0"/>
                <a:cs typeface="Lato" charset="0"/>
              </a:rPr>
              <a:t>SECOND MISSIONS</a:t>
            </a:r>
          </a:p>
        </p:txBody>
      </p:sp>
      <p:sp>
        <p:nvSpPr>
          <p:cNvPr id="66" name="Rectangle 65"/>
          <p:cNvSpPr/>
          <p:nvPr/>
        </p:nvSpPr>
        <p:spPr>
          <a:xfrm>
            <a:off x="9169277" y="3338388"/>
            <a:ext cx="2349433" cy="573170"/>
          </a:xfrm>
          <a:prstGeom prst="rect">
            <a:avLst/>
          </a:prstGeom>
        </p:spPr>
        <p:txBody>
          <a:bodyPr wrap="square">
            <a:spAutoFit/>
          </a:bodyPr>
          <a:lstStyle/>
          <a:p>
            <a:pPr algn="just">
              <a:lnSpc>
                <a:spcPct val="150000"/>
              </a:lnSpc>
            </a:pPr>
            <a:r>
              <a:rPr lang="en-US" sz="1100" dirty="0">
                <a:solidFill>
                  <a:schemeClr val="bg1"/>
                </a:solidFill>
              </a:rPr>
              <a:t>Lorem Ipsum is simply dummy text of the printing and</a:t>
            </a:r>
          </a:p>
        </p:txBody>
      </p:sp>
      <p:sp>
        <p:nvSpPr>
          <p:cNvPr id="67" name="Text Placeholder 13"/>
          <p:cNvSpPr txBox="1">
            <a:spLocks/>
          </p:cNvSpPr>
          <p:nvPr/>
        </p:nvSpPr>
        <p:spPr>
          <a:xfrm>
            <a:off x="9169277" y="4817631"/>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200" b="1" dirty="0">
                <a:solidFill>
                  <a:schemeClr val="bg1"/>
                </a:solidFill>
                <a:ea typeface="Lato" charset="0"/>
                <a:cs typeface="Lato" charset="0"/>
              </a:rPr>
              <a:t>SECOND MISSIONS</a:t>
            </a:r>
          </a:p>
        </p:txBody>
      </p:sp>
      <p:sp>
        <p:nvSpPr>
          <p:cNvPr id="68" name="Rectangle 67"/>
          <p:cNvSpPr/>
          <p:nvPr/>
        </p:nvSpPr>
        <p:spPr>
          <a:xfrm>
            <a:off x="9169277" y="5094045"/>
            <a:ext cx="2349433" cy="573170"/>
          </a:xfrm>
          <a:prstGeom prst="rect">
            <a:avLst/>
          </a:prstGeom>
        </p:spPr>
        <p:txBody>
          <a:bodyPr wrap="square">
            <a:spAutoFit/>
          </a:bodyPr>
          <a:lstStyle/>
          <a:p>
            <a:pPr algn="just">
              <a:lnSpc>
                <a:spcPct val="150000"/>
              </a:lnSpc>
            </a:pPr>
            <a:r>
              <a:rPr lang="en-US" sz="1100" dirty="0">
                <a:solidFill>
                  <a:schemeClr val="bg1"/>
                </a:solidFill>
              </a:rPr>
              <a:t>Lorem Ipsum is simply dummy text of the printing and</a:t>
            </a:r>
          </a:p>
        </p:txBody>
      </p:sp>
      <p:sp>
        <p:nvSpPr>
          <p:cNvPr id="69" name="Oval 68"/>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77" name="Group 76"/>
          <p:cNvGrpSpPr/>
          <p:nvPr/>
        </p:nvGrpSpPr>
        <p:grpSpPr>
          <a:xfrm>
            <a:off x="429694" y="6543103"/>
            <a:ext cx="591913" cy="144733"/>
            <a:chOff x="5496363" y="4799863"/>
            <a:chExt cx="1189085" cy="290751"/>
          </a:xfrm>
          <a:solidFill>
            <a:schemeClr val="bg1">
              <a:lumMod val="65000"/>
            </a:schemeClr>
          </a:solidFill>
        </p:grpSpPr>
        <p:sp>
          <p:nvSpPr>
            <p:cNvPr id="78"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79"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80" name="Group 79"/>
            <p:cNvGrpSpPr/>
            <p:nvPr/>
          </p:nvGrpSpPr>
          <p:grpSpPr>
            <a:xfrm>
              <a:off x="5496363" y="4811569"/>
              <a:ext cx="266859" cy="279045"/>
              <a:chOff x="4467475" y="4076700"/>
              <a:chExt cx="247694" cy="259005"/>
            </a:xfrm>
            <a:grpFill/>
          </p:grpSpPr>
          <p:sp>
            <p:nvSpPr>
              <p:cNvPr id="81"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82"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9" name="Oval 8"/>
          <p:cNvSpPr/>
          <p:nvPr/>
        </p:nvSpPr>
        <p:spPr>
          <a:xfrm>
            <a:off x="11668836" y="6429664"/>
            <a:ext cx="238834" cy="23883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1161197" y="620022"/>
            <a:ext cx="185196" cy="18519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3">
            <a:extLst>
              <a:ext uri="{FF2B5EF4-FFF2-40B4-BE49-F238E27FC236}">
                <a16:creationId xmlns:a16="http://schemas.microsoft.com/office/drawing/2014/main" id="{AD64016C-F47E-49B2-87FA-EA60002DEEAB}"/>
              </a:ext>
            </a:extLst>
          </p:cNvPr>
          <p:cNvSpPr txBox="1">
            <a:spLocks/>
          </p:cNvSpPr>
          <p:nvPr/>
        </p:nvSpPr>
        <p:spPr>
          <a:xfrm>
            <a:off x="1311769" y="2537842"/>
            <a:ext cx="3523141"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800" b="1" dirty="0">
                <a:solidFill>
                  <a:schemeClr val="tx1">
                    <a:lumMod val="75000"/>
                    <a:lumOff val="25000"/>
                  </a:schemeClr>
                </a:solidFill>
                <a:ea typeface="Lato" charset="0"/>
                <a:cs typeface="Lato" charset="0"/>
              </a:rPr>
              <a:t>OUR CLUB MISSION IN 1998</a:t>
            </a:r>
          </a:p>
        </p:txBody>
      </p:sp>
      <p:pic>
        <p:nvPicPr>
          <p:cNvPr id="6" name="Picture Placeholder 5">
            <a:extLst>
              <a:ext uri="{FF2B5EF4-FFF2-40B4-BE49-F238E27FC236}">
                <a16:creationId xmlns:a16="http://schemas.microsoft.com/office/drawing/2014/main" id="{65735EFF-A9C1-4472-AD4F-D6A29C14C59B}"/>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7794" r="27794"/>
          <a:stretch>
            <a:fillRect/>
          </a:stretch>
        </p:blipFill>
        <p:spPr/>
      </p:pic>
    </p:spTree>
    <p:extLst>
      <p:ext uri="{BB962C8B-B14F-4D97-AF65-F5344CB8AC3E}">
        <p14:creationId xmlns:p14="http://schemas.microsoft.com/office/powerpoint/2010/main" val="359282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up)">
                                      <p:cBhvr>
                                        <p:cTn id="11" dur="500"/>
                                        <p:tgtEl>
                                          <p:spTgt spid="5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up)">
                                      <p:cBhvr>
                                        <p:cTn id="27" dur="500"/>
                                        <p:tgtEl>
                                          <p:spTgt spid="6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up)">
                                      <p:cBhvr>
                                        <p:cTn id="35" dur="500"/>
                                        <p:tgtEl>
                                          <p:spTgt spid="6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down)">
                                      <p:cBhvr>
                                        <p:cTn id="57" dur="500"/>
                                        <p:tgtEl>
                                          <p:spTgt spid="77"/>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7000"/>
                            </p:stCondLst>
                            <p:childTnLst>
                              <p:par>
                                <p:cTn id="65" presetID="53" presetClass="entr" presetSubtype="16" fill="hold" grpId="0" nodeType="after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p:cTn id="67" dur="500" fill="hold"/>
                                        <p:tgtEl>
                                          <p:spTgt spid="84"/>
                                        </p:tgtEl>
                                        <p:attrNameLst>
                                          <p:attrName>ppt_w</p:attrName>
                                        </p:attrNameLst>
                                      </p:cBhvr>
                                      <p:tavLst>
                                        <p:tav tm="0">
                                          <p:val>
                                            <p:fltVal val="0"/>
                                          </p:val>
                                        </p:tav>
                                        <p:tav tm="100000">
                                          <p:val>
                                            <p:strVal val="#ppt_w"/>
                                          </p:val>
                                        </p:tav>
                                      </p:tavLst>
                                    </p:anim>
                                    <p:anim calcmode="lin" valueType="num">
                                      <p:cBhvr>
                                        <p:cTn id="68" dur="500" fill="hold"/>
                                        <p:tgtEl>
                                          <p:spTgt spid="84"/>
                                        </p:tgtEl>
                                        <p:attrNameLst>
                                          <p:attrName>ppt_h</p:attrName>
                                        </p:attrNameLst>
                                      </p:cBhvr>
                                      <p:tavLst>
                                        <p:tav tm="0">
                                          <p:val>
                                            <p:fltVal val="0"/>
                                          </p:val>
                                        </p:tav>
                                        <p:tav tm="100000">
                                          <p:val>
                                            <p:strVal val="#ppt_h"/>
                                          </p:val>
                                        </p:tav>
                                      </p:tavLst>
                                    </p:anim>
                                    <p:animEffect transition="in" filter="fade">
                                      <p:cBhvr>
                                        <p:cTn id="69" dur="500"/>
                                        <p:tgtEl>
                                          <p:spTgt spid="84"/>
                                        </p:tgtEl>
                                      </p:cBhvr>
                                    </p:animEffect>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8" grpId="0"/>
      <p:bldP spid="59" grpId="0" animBg="1"/>
      <p:bldP spid="62" grpId="0" animBg="1"/>
      <p:bldP spid="63" grpId="0"/>
      <p:bldP spid="64" grpId="0"/>
      <p:bldP spid="65" grpId="0"/>
      <p:bldP spid="66" grpId="0"/>
      <p:bldP spid="67" grpId="0"/>
      <p:bldP spid="68" grpId="0"/>
      <p:bldP spid="69" grpId="0" animBg="1"/>
      <p:bldP spid="70" grpId="0"/>
      <p:bldP spid="9" grpId="0" animBg="1"/>
      <p:bldP spid="84"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92443" y="1411555"/>
            <a:ext cx="3523141" cy="584775"/>
          </a:xfrm>
          <a:prstGeom prst="rect">
            <a:avLst/>
          </a:prstGeom>
          <a:noFill/>
        </p:spPr>
        <p:txBody>
          <a:bodyPr wrap="square" rtlCol="0">
            <a:spAutoFit/>
          </a:bodyPr>
          <a:lstStyle/>
          <a:p>
            <a:r>
              <a:rPr lang="en-US" sz="3200" b="1" dirty="0">
                <a:solidFill>
                  <a:schemeClr val="tx1">
                    <a:lumMod val="75000"/>
                    <a:lumOff val="25000"/>
                  </a:schemeClr>
                </a:solidFill>
                <a:latin typeface="+mj-lt"/>
              </a:rPr>
              <a:t>Club </a:t>
            </a:r>
            <a:r>
              <a:rPr lang="en-US" sz="3200" b="1" dirty="0">
                <a:solidFill>
                  <a:schemeClr val="accent1"/>
                </a:solidFill>
                <a:latin typeface="+mj-lt"/>
              </a:rPr>
              <a:t>Vision</a:t>
            </a:r>
          </a:p>
        </p:txBody>
      </p:sp>
      <p:sp>
        <p:nvSpPr>
          <p:cNvPr id="19" name="Rectangle 18"/>
          <p:cNvSpPr/>
          <p:nvPr/>
        </p:nvSpPr>
        <p:spPr>
          <a:xfrm>
            <a:off x="5992443" y="2053442"/>
            <a:ext cx="4601315" cy="573940"/>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 has been the industry's</a:t>
            </a:r>
          </a:p>
        </p:txBody>
      </p:sp>
      <p:sp>
        <p:nvSpPr>
          <p:cNvPr id="31" name="Text Placeholder 13"/>
          <p:cNvSpPr txBox="1">
            <a:spLocks/>
          </p:cNvSpPr>
          <p:nvPr/>
        </p:nvSpPr>
        <p:spPr>
          <a:xfrm>
            <a:off x="5330522" y="4144283"/>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400" b="1" dirty="0">
                <a:solidFill>
                  <a:schemeClr val="bg1"/>
                </a:solidFill>
                <a:ea typeface="Lato" charset="0"/>
                <a:cs typeface="Lato" charset="0"/>
              </a:rPr>
              <a:t>VISION 01</a:t>
            </a:r>
          </a:p>
        </p:txBody>
      </p:sp>
      <p:sp>
        <p:nvSpPr>
          <p:cNvPr id="32" name="Rectangle 31"/>
          <p:cNvSpPr/>
          <p:nvPr/>
        </p:nvSpPr>
        <p:spPr>
          <a:xfrm>
            <a:off x="5330522" y="4475809"/>
            <a:ext cx="1938282" cy="854080"/>
          </a:xfrm>
          <a:prstGeom prst="rect">
            <a:avLst/>
          </a:prstGeom>
        </p:spPr>
        <p:txBody>
          <a:bodyPr wrap="square">
            <a:spAutoFit/>
          </a:bodyPr>
          <a:lstStyle/>
          <a:p>
            <a:pPr algn="just">
              <a:lnSpc>
                <a:spcPct val="150000"/>
              </a:lnSpc>
            </a:pPr>
            <a:r>
              <a:rPr lang="en-US" sz="1100" dirty="0">
                <a:solidFill>
                  <a:schemeClr val="bg1"/>
                </a:solidFill>
              </a:rPr>
              <a:t>Lorem Ipsum is simply dummy text of the printing and typesetting</a:t>
            </a:r>
          </a:p>
        </p:txBody>
      </p:sp>
      <p:sp>
        <p:nvSpPr>
          <p:cNvPr id="41" name="Text Placeholder 13"/>
          <p:cNvSpPr txBox="1">
            <a:spLocks/>
          </p:cNvSpPr>
          <p:nvPr/>
        </p:nvSpPr>
        <p:spPr>
          <a:xfrm>
            <a:off x="8823509" y="4144283"/>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ea typeface="Lato" charset="0"/>
                <a:cs typeface="Lato" charset="0"/>
              </a:rPr>
              <a:t>VISION 02</a:t>
            </a:r>
          </a:p>
        </p:txBody>
      </p:sp>
      <p:sp>
        <p:nvSpPr>
          <p:cNvPr id="42" name="Rectangle 41"/>
          <p:cNvSpPr/>
          <p:nvPr/>
        </p:nvSpPr>
        <p:spPr>
          <a:xfrm>
            <a:off x="8823509" y="4475809"/>
            <a:ext cx="1938282" cy="854080"/>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a:t>
            </a:r>
          </a:p>
        </p:txBody>
      </p:sp>
      <p:sp>
        <p:nvSpPr>
          <p:cNvPr id="43" name="Oval 42"/>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45" name="Group 44"/>
          <p:cNvGrpSpPr/>
          <p:nvPr/>
        </p:nvGrpSpPr>
        <p:grpSpPr>
          <a:xfrm>
            <a:off x="429694" y="6543103"/>
            <a:ext cx="591913" cy="144733"/>
            <a:chOff x="5496363" y="4799863"/>
            <a:chExt cx="1189085" cy="290751"/>
          </a:xfrm>
          <a:solidFill>
            <a:schemeClr val="bg1">
              <a:lumMod val="65000"/>
            </a:schemeClr>
          </a:solidFill>
        </p:grpSpPr>
        <p:sp>
          <p:nvSpPr>
            <p:cNvPr id="46"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7"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48" name="Group 47"/>
            <p:cNvGrpSpPr/>
            <p:nvPr/>
          </p:nvGrpSpPr>
          <p:grpSpPr>
            <a:xfrm>
              <a:off x="5496363" y="4811569"/>
              <a:ext cx="266859" cy="279045"/>
              <a:chOff x="4467475" y="4076700"/>
              <a:chExt cx="247694" cy="259005"/>
            </a:xfrm>
            <a:grpFill/>
          </p:grpSpPr>
          <p:sp>
            <p:nvSpPr>
              <p:cNvPr id="49"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50"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51" name="Oval 50"/>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06.</a:t>
            </a:r>
            <a:endParaRPr lang="en-US" sz="7200" b="1" dirty="0">
              <a:solidFill>
                <a:schemeClr val="bg1">
                  <a:lumMod val="95000"/>
                </a:schemeClr>
              </a:solidFill>
            </a:endParaRPr>
          </a:p>
        </p:txBody>
      </p:sp>
      <p:sp>
        <p:nvSpPr>
          <p:cNvPr id="54" name="Oval 53"/>
          <p:cNvSpPr/>
          <p:nvPr/>
        </p:nvSpPr>
        <p:spPr>
          <a:xfrm>
            <a:off x="705617" y="3545529"/>
            <a:ext cx="645440" cy="64544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685464" y="5238368"/>
            <a:ext cx="183043" cy="18304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8919044" y="3606316"/>
            <a:ext cx="279548" cy="428003"/>
            <a:chOff x="6692901" y="1036638"/>
            <a:chExt cx="511176" cy="782638"/>
          </a:xfrm>
        </p:grpSpPr>
        <p:sp>
          <p:nvSpPr>
            <p:cNvPr id="30" name="Freeform 83"/>
            <p:cNvSpPr>
              <a:spLocks/>
            </p:cNvSpPr>
            <p:nvPr/>
          </p:nvSpPr>
          <p:spPr bwMode="auto">
            <a:xfrm>
              <a:off x="6881814" y="1125538"/>
              <a:ext cx="220663" cy="200025"/>
            </a:xfrm>
            <a:custGeom>
              <a:avLst/>
              <a:gdLst>
                <a:gd name="T0" fmla="*/ 19 w 429"/>
                <a:gd name="T1" fmla="*/ 38 h 388"/>
                <a:gd name="T2" fmla="*/ 264 w 429"/>
                <a:gd name="T3" fmla="*/ 48 h 388"/>
                <a:gd name="T4" fmla="*/ 401 w 429"/>
                <a:gd name="T5" fmla="*/ 78 h 388"/>
                <a:gd name="T6" fmla="*/ 404 w 429"/>
                <a:gd name="T7" fmla="*/ 86 h 388"/>
                <a:gd name="T8" fmla="*/ 407 w 429"/>
                <a:gd name="T9" fmla="*/ 94 h 388"/>
                <a:gd name="T10" fmla="*/ 411 w 429"/>
                <a:gd name="T11" fmla="*/ 106 h 388"/>
                <a:gd name="T12" fmla="*/ 413 w 429"/>
                <a:gd name="T13" fmla="*/ 114 h 388"/>
                <a:gd name="T14" fmla="*/ 416 w 429"/>
                <a:gd name="T15" fmla="*/ 122 h 388"/>
                <a:gd name="T16" fmla="*/ 418 w 429"/>
                <a:gd name="T17" fmla="*/ 130 h 388"/>
                <a:gd name="T18" fmla="*/ 421 w 429"/>
                <a:gd name="T19" fmla="*/ 142 h 388"/>
                <a:gd name="T20" fmla="*/ 422 w 429"/>
                <a:gd name="T21" fmla="*/ 151 h 388"/>
                <a:gd name="T22" fmla="*/ 424 w 429"/>
                <a:gd name="T23" fmla="*/ 159 h 388"/>
                <a:gd name="T24" fmla="*/ 425 w 429"/>
                <a:gd name="T25" fmla="*/ 169 h 388"/>
                <a:gd name="T26" fmla="*/ 427 w 429"/>
                <a:gd name="T27" fmla="*/ 180 h 388"/>
                <a:gd name="T28" fmla="*/ 428 w 429"/>
                <a:gd name="T29" fmla="*/ 188 h 388"/>
                <a:gd name="T30" fmla="*/ 428 w 429"/>
                <a:gd name="T31" fmla="*/ 197 h 388"/>
                <a:gd name="T32" fmla="*/ 429 w 429"/>
                <a:gd name="T33" fmla="*/ 208 h 388"/>
                <a:gd name="T34" fmla="*/ 429 w 429"/>
                <a:gd name="T35" fmla="*/ 218 h 388"/>
                <a:gd name="T36" fmla="*/ 429 w 429"/>
                <a:gd name="T37" fmla="*/ 227 h 388"/>
                <a:gd name="T38" fmla="*/ 429 w 429"/>
                <a:gd name="T39" fmla="*/ 236 h 388"/>
                <a:gd name="T40" fmla="*/ 429 w 429"/>
                <a:gd name="T41" fmla="*/ 247 h 388"/>
                <a:gd name="T42" fmla="*/ 428 w 429"/>
                <a:gd name="T43" fmla="*/ 257 h 388"/>
                <a:gd name="T44" fmla="*/ 427 w 429"/>
                <a:gd name="T45" fmla="*/ 267 h 388"/>
                <a:gd name="T46" fmla="*/ 426 w 429"/>
                <a:gd name="T47" fmla="*/ 276 h 388"/>
                <a:gd name="T48" fmla="*/ 424 w 429"/>
                <a:gd name="T49" fmla="*/ 287 h 388"/>
                <a:gd name="T50" fmla="*/ 423 w 429"/>
                <a:gd name="T51" fmla="*/ 297 h 388"/>
                <a:gd name="T52" fmla="*/ 421 w 429"/>
                <a:gd name="T53" fmla="*/ 306 h 388"/>
                <a:gd name="T54" fmla="*/ 416 w 429"/>
                <a:gd name="T55" fmla="*/ 325 h 388"/>
                <a:gd name="T56" fmla="*/ 414 w 429"/>
                <a:gd name="T57" fmla="*/ 335 h 388"/>
                <a:gd name="T58" fmla="*/ 411 w 429"/>
                <a:gd name="T59" fmla="*/ 344 h 388"/>
                <a:gd name="T60" fmla="*/ 408 w 429"/>
                <a:gd name="T61" fmla="*/ 353 h 388"/>
                <a:gd name="T62" fmla="*/ 405 w 429"/>
                <a:gd name="T63" fmla="*/ 362 h 388"/>
                <a:gd name="T64" fmla="*/ 402 w 429"/>
                <a:gd name="T65" fmla="*/ 371 h 388"/>
                <a:gd name="T66" fmla="*/ 0 w 429"/>
                <a:gd name="T67"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388">
                  <a:moveTo>
                    <a:pt x="0" y="65"/>
                  </a:moveTo>
                  <a:cubicBezTo>
                    <a:pt x="6" y="56"/>
                    <a:pt x="12" y="47"/>
                    <a:pt x="19" y="38"/>
                  </a:cubicBezTo>
                  <a:cubicBezTo>
                    <a:pt x="28" y="25"/>
                    <a:pt x="38" y="12"/>
                    <a:pt x="48" y="0"/>
                  </a:cubicBezTo>
                  <a:cubicBezTo>
                    <a:pt x="122" y="34"/>
                    <a:pt x="197" y="41"/>
                    <a:pt x="264" y="48"/>
                  </a:cubicBezTo>
                  <a:cubicBezTo>
                    <a:pt x="314" y="53"/>
                    <a:pt x="360" y="57"/>
                    <a:pt x="399" y="73"/>
                  </a:cubicBezTo>
                  <a:cubicBezTo>
                    <a:pt x="400" y="74"/>
                    <a:pt x="400" y="76"/>
                    <a:pt x="401" y="78"/>
                  </a:cubicBezTo>
                  <a:lnTo>
                    <a:pt x="402" y="81"/>
                  </a:lnTo>
                  <a:cubicBezTo>
                    <a:pt x="403" y="82"/>
                    <a:pt x="404" y="84"/>
                    <a:pt x="404" y="86"/>
                  </a:cubicBezTo>
                  <a:lnTo>
                    <a:pt x="405" y="88"/>
                  </a:lnTo>
                  <a:cubicBezTo>
                    <a:pt x="406" y="90"/>
                    <a:pt x="406" y="92"/>
                    <a:pt x="407" y="94"/>
                  </a:cubicBezTo>
                  <a:lnTo>
                    <a:pt x="408" y="96"/>
                  </a:lnTo>
                  <a:cubicBezTo>
                    <a:pt x="409" y="99"/>
                    <a:pt x="410" y="103"/>
                    <a:pt x="411" y="106"/>
                  </a:cubicBezTo>
                  <a:lnTo>
                    <a:pt x="412" y="109"/>
                  </a:lnTo>
                  <a:cubicBezTo>
                    <a:pt x="412" y="110"/>
                    <a:pt x="413" y="112"/>
                    <a:pt x="413" y="114"/>
                  </a:cubicBezTo>
                  <a:lnTo>
                    <a:pt x="414" y="117"/>
                  </a:lnTo>
                  <a:cubicBezTo>
                    <a:pt x="415" y="118"/>
                    <a:pt x="415" y="120"/>
                    <a:pt x="416" y="122"/>
                  </a:cubicBezTo>
                  <a:lnTo>
                    <a:pt x="417" y="125"/>
                  </a:lnTo>
                  <a:cubicBezTo>
                    <a:pt x="417" y="127"/>
                    <a:pt x="417" y="128"/>
                    <a:pt x="418" y="130"/>
                  </a:cubicBezTo>
                  <a:lnTo>
                    <a:pt x="418" y="133"/>
                  </a:lnTo>
                  <a:cubicBezTo>
                    <a:pt x="419" y="136"/>
                    <a:pt x="420" y="139"/>
                    <a:pt x="421" y="142"/>
                  </a:cubicBezTo>
                  <a:lnTo>
                    <a:pt x="421" y="146"/>
                  </a:lnTo>
                  <a:cubicBezTo>
                    <a:pt x="422" y="147"/>
                    <a:pt x="422" y="149"/>
                    <a:pt x="422" y="151"/>
                  </a:cubicBezTo>
                  <a:lnTo>
                    <a:pt x="423" y="154"/>
                  </a:lnTo>
                  <a:cubicBezTo>
                    <a:pt x="423" y="156"/>
                    <a:pt x="424" y="158"/>
                    <a:pt x="424" y="159"/>
                  </a:cubicBezTo>
                  <a:lnTo>
                    <a:pt x="425" y="163"/>
                  </a:lnTo>
                  <a:cubicBezTo>
                    <a:pt x="425" y="165"/>
                    <a:pt x="425" y="167"/>
                    <a:pt x="425" y="169"/>
                  </a:cubicBezTo>
                  <a:cubicBezTo>
                    <a:pt x="426" y="171"/>
                    <a:pt x="426" y="173"/>
                    <a:pt x="426" y="175"/>
                  </a:cubicBezTo>
                  <a:lnTo>
                    <a:pt x="427" y="180"/>
                  </a:lnTo>
                  <a:cubicBezTo>
                    <a:pt x="427" y="181"/>
                    <a:pt x="427" y="183"/>
                    <a:pt x="427" y="184"/>
                  </a:cubicBezTo>
                  <a:lnTo>
                    <a:pt x="428" y="188"/>
                  </a:lnTo>
                  <a:cubicBezTo>
                    <a:pt x="428" y="190"/>
                    <a:pt x="428" y="192"/>
                    <a:pt x="428" y="193"/>
                  </a:cubicBezTo>
                  <a:lnTo>
                    <a:pt x="428" y="197"/>
                  </a:lnTo>
                  <a:cubicBezTo>
                    <a:pt x="429" y="199"/>
                    <a:pt x="429" y="202"/>
                    <a:pt x="429" y="204"/>
                  </a:cubicBezTo>
                  <a:lnTo>
                    <a:pt x="429" y="208"/>
                  </a:lnTo>
                  <a:cubicBezTo>
                    <a:pt x="429" y="210"/>
                    <a:pt x="429" y="212"/>
                    <a:pt x="429" y="215"/>
                  </a:cubicBezTo>
                  <a:lnTo>
                    <a:pt x="429" y="218"/>
                  </a:lnTo>
                  <a:cubicBezTo>
                    <a:pt x="429" y="220"/>
                    <a:pt x="429" y="222"/>
                    <a:pt x="429" y="224"/>
                  </a:cubicBezTo>
                  <a:lnTo>
                    <a:pt x="429" y="227"/>
                  </a:lnTo>
                  <a:cubicBezTo>
                    <a:pt x="429" y="229"/>
                    <a:pt x="429" y="231"/>
                    <a:pt x="429" y="233"/>
                  </a:cubicBezTo>
                  <a:lnTo>
                    <a:pt x="429" y="236"/>
                  </a:lnTo>
                  <a:cubicBezTo>
                    <a:pt x="429" y="239"/>
                    <a:pt x="429" y="242"/>
                    <a:pt x="429" y="245"/>
                  </a:cubicBezTo>
                  <a:lnTo>
                    <a:pt x="429" y="247"/>
                  </a:lnTo>
                  <a:cubicBezTo>
                    <a:pt x="429" y="250"/>
                    <a:pt x="428" y="252"/>
                    <a:pt x="428" y="254"/>
                  </a:cubicBezTo>
                  <a:lnTo>
                    <a:pt x="428" y="257"/>
                  </a:lnTo>
                  <a:cubicBezTo>
                    <a:pt x="428" y="259"/>
                    <a:pt x="428" y="261"/>
                    <a:pt x="427" y="263"/>
                  </a:cubicBezTo>
                  <a:lnTo>
                    <a:pt x="427" y="267"/>
                  </a:lnTo>
                  <a:cubicBezTo>
                    <a:pt x="427" y="269"/>
                    <a:pt x="427" y="271"/>
                    <a:pt x="426" y="274"/>
                  </a:cubicBezTo>
                  <a:lnTo>
                    <a:pt x="426" y="276"/>
                  </a:lnTo>
                  <a:cubicBezTo>
                    <a:pt x="426" y="279"/>
                    <a:pt x="425" y="282"/>
                    <a:pt x="425" y="285"/>
                  </a:cubicBezTo>
                  <a:lnTo>
                    <a:pt x="424" y="287"/>
                  </a:lnTo>
                  <a:cubicBezTo>
                    <a:pt x="424" y="290"/>
                    <a:pt x="424" y="292"/>
                    <a:pt x="423" y="294"/>
                  </a:cubicBezTo>
                  <a:lnTo>
                    <a:pt x="423" y="297"/>
                  </a:lnTo>
                  <a:cubicBezTo>
                    <a:pt x="422" y="299"/>
                    <a:pt x="422" y="302"/>
                    <a:pt x="421" y="304"/>
                  </a:cubicBezTo>
                  <a:lnTo>
                    <a:pt x="421" y="306"/>
                  </a:lnTo>
                  <a:cubicBezTo>
                    <a:pt x="420" y="310"/>
                    <a:pt x="420" y="313"/>
                    <a:pt x="419" y="316"/>
                  </a:cubicBezTo>
                  <a:cubicBezTo>
                    <a:pt x="418" y="319"/>
                    <a:pt x="417" y="322"/>
                    <a:pt x="416" y="325"/>
                  </a:cubicBezTo>
                  <a:cubicBezTo>
                    <a:pt x="416" y="327"/>
                    <a:pt x="416" y="328"/>
                    <a:pt x="415" y="330"/>
                  </a:cubicBezTo>
                  <a:cubicBezTo>
                    <a:pt x="415" y="332"/>
                    <a:pt x="414" y="333"/>
                    <a:pt x="414" y="335"/>
                  </a:cubicBezTo>
                  <a:cubicBezTo>
                    <a:pt x="413" y="337"/>
                    <a:pt x="413" y="339"/>
                    <a:pt x="412" y="341"/>
                  </a:cubicBezTo>
                  <a:lnTo>
                    <a:pt x="411" y="344"/>
                  </a:lnTo>
                  <a:cubicBezTo>
                    <a:pt x="410" y="346"/>
                    <a:pt x="410" y="349"/>
                    <a:pt x="409" y="351"/>
                  </a:cubicBezTo>
                  <a:lnTo>
                    <a:pt x="408" y="353"/>
                  </a:lnTo>
                  <a:cubicBezTo>
                    <a:pt x="407" y="356"/>
                    <a:pt x="406" y="358"/>
                    <a:pt x="405" y="361"/>
                  </a:cubicBezTo>
                  <a:lnTo>
                    <a:pt x="405" y="362"/>
                  </a:lnTo>
                  <a:cubicBezTo>
                    <a:pt x="404" y="365"/>
                    <a:pt x="403" y="368"/>
                    <a:pt x="402" y="370"/>
                  </a:cubicBezTo>
                  <a:lnTo>
                    <a:pt x="402" y="371"/>
                  </a:lnTo>
                  <a:cubicBezTo>
                    <a:pt x="399" y="376"/>
                    <a:pt x="397" y="382"/>
                    <a:pt x="395" y="388"/>
                  </a:cubicBezTo>
                  <a:cubicBezTo>
                    <a:pt x="313" y="243"/>
                    <a:pt x="157" y="135"/>
                    <a:pt x="0" y="65"/>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4"/>
            <p:cNvSpPr>
              <a:spLocks/>
            </p:cNvSpPr>
            <p:nvPr/>
          </p:nvSpPr>
          <p:spPr bwMode="auto">
            <a:xfrm>
              <a:off x="6696076" y="1196976"/>
              <a:ext cx="141288" cy="212725"/>
            </a:xfrm>
            <a:custGeom>
              <a:avLst/>
              <a:gdLst>
                <a:gd name="T0" fmla="*/ 88 w 278"/>
                <a:gd name="T1" fmla="*/ 63 h 416"/>
                <a:gd name="T2" fmla="*/ 278 w 278"/>
                <a:gd name="T3" fmla="*/ 28 h 416"/>
                <a:gd name="T4" fmla="*/ 172 w 278"/>
                <a:gd name="T5" fmla="*/ 337 h 416"/>
                <a:gd name="T6" fmla="*/ 168 w 278"/>
                <a:gd name="T7" fmla="*/ 416 h 416"/>
                <a:gd name="T8" fmla="*/ 167 w 278"/>
                <a:gd name="T9" fmla="*/ 415 h 416"/>
                <a:gd name="T10" fmla="*/ 160 w 278"/>
                <a:gd name="T11" fmla="*/ 410 h 416"/>
                <a:gd name="T12" fmla="*/ 158 w 278"/>
                <a:gd name="T13" fmla="*/ 409 h 416"/>
                <a:gd name="T14" fmla="*/ 152 w 278"/>
                <a:gd name="T15" fmla="*/ 404 h 416"/>
                <a:gd name="T16" fmla="*/ 149 w 278"/>
                <a:gd name="T17" fmla="*/ 402 h 416"/>
                <a:gd name="T18" fmla="*/ 144 w 278"/>
                <a:gd name="T19" fmla="*/ 398 h 416"/>
                <a:gd name="T20" fmla="*/ 141 w 278"/>
                <a:gd name="T21" fmla="*/ 396 h 416"/>
                <a:gd name="T22" fmla="*/ 136 w 278"/>
                <a:gd name="T23" fmla="*/ 391 h 416"/>
                <a:gd name="T24" fmla="*/ 134 w 278"/>
                <a:gd name="T25" fmla="*/ 389 h 416"/>
                <a:gd name="T26" fmla="*/ 129 w 278"/>
                <a:gd name="T27" fmla="*/ 385 h 416"/>
                <a:gd name="T28" fmla="*/ 126 w 278"/>
                <a:gd name="T29" fmla="*/ 383 h 416"/>
                <a:gd name="T30" fmla="*/ 121 w 278"/>
                <a:gd name="T31" fmla="*/ 378 h 416"/>
                <a:gd name="T32" fmla="*/ 119 w 278"/>
                <a:gd name="T33" fmla="*/ 376 h 416"/>
                <a:gd name="T34" fmla="*/ 114 w 278"/>
                <a:gd name="T35" fmla="*/ 371 h 416"/>
                <a:gd name="T36" fmla="*/ 112 w 278"/>
                <a:gd name="T37" fmla="*/ 369 h 416"/>
                <a:gd name="T38" fmla="*/ 107 w 278"/>
                <a:gd name="T39" fmla="*/ 364 h 416"/>
                <a:gd name="T40" fmla="*/ 105 w 278"/>
                <a:gd name="T41" fmla="*/ 361 h 416"/>
                <a:gd name="T42" fmla="*/ 100 w 278"/>
                <a:gd name="T43" fmla="*/ 356 h 416"/>
                <a:gd name="T44" fmla="*/ 98 w 278"/>
                <a:gd name="T45" fmla="*/ 354 h 416"/>
                <a:gd name="T46" fmla="*/ 93 w 278"/>
                <a:gd name="T47" fmla="*/ 349 h 416"/>
                <a:gd name="T48" fmla="*/ 91 w 278"/>
                <a:gd name="T49" fmla="*/ 347 h 416"/>
                <a:gd name="T50" fmla="*/ 86 w 278"/>
                <a:gd name="T51" fmla="*/ 341 h 416"/>
                <a:gd name="T52" fmla="*/ 85 w 278"/>
                <a:gd name="T53" fmla="*/ 339 h 416"/>
                <a:gd name="T54" fmla="*/ 80 w 278"/>
                <a:gd name="T55" fmla="*/ 332 h 416"/>
                <a:gd name="T56" fmla="*/ 79 w 278"/>
                <a:gd name="T57" fmla="*/ 331 h 416"/>
                <a:gd name="T58" fmla="*/ 56 w 278"/>
                <a:gd name="T59" fmla="*/ 298 h 416"/>
                <a:gd name="T60" fmla="*/ 56 w 278"/>
                <a:gd name="T61" fmla="*/ 298 h 416"/>
                <a:gd name="T62" fmla="*/ 51 w 278"/>
                <a:gd name="T63" fmla="*/ 289 h 416"/>
                <a:gd name="T64" fmla="*/ 50 w 278"/>
                <a:gd name="T65" fmla="*/ 288 h 416"/>
                <a:gd name="T66" fmla="*/ 46 w 278"/>
                <a:gd name="T67" fmla="*/ 281 h 416"/>
                <a:gd name="T68" fmla="*/ 45 w 278"/>
                <a:gd name="T69" fmla="*/ 279 h 416"/>
                <a:gd name="T70" fmla="*/ 41 w 278"/>
                <a:gd name="T71" fmla="*/ 272 h 416"/>
                <a:gd name="T72" fmla="*/ 40 w 278"/>
                <a:gd name="T73" fmla="*/ 270 h 416"/>
                <a:gd name="T74" fmla="*/ 37 w 278"/>
                <a:gd name="T75" fmla="*/ 263 h 416"/>
                <a:gd name="T76" fmla="*/ 36 w 278"/>
                <a:gd name="T77" fmla="*/ 261 h 416"/>
                <a:gd name="T78" fmla="*/ 32 w 278"/>
                <a:gd name="T79" fmla="*/ 254 h 416"/>
                <a:gd name="T80" fmla="*/ 31 w 278"/>
                <a:gd name="T81" fmla="*/ 252 h 416"/>
                <a:gd name="T82" fmla="*/ 28 w 278"/>
                <a:gd name="T83" fmla="*/ 244 h 416"/>
                <a:gd name="T84" fmla="*/ 27 w 278"/>
                <a:gd name="T85" fmla="*/ 242 h 416"/>
                <a:gd name="T86" fmla="*/ 24 w 278"/>
                <a:gd name="T87" fmla="*/ 235 h 416"/>
                <a:gd name="T88" fmla="*/ 24 w 278"/>
                <a:gd name="T89" fmla="*/ 233 h 416"/>
                <a:gd name="T90" fmla="*/ 21 w 278"/>
                <a:gd name="T91" fmla="*/ 225 h 416"/>
                <a:gd name="T92" fmla="*/ 20 w 278"/>
                <a:gd name="T93" fmla="*/ 224 h 416"/>
                <a:gd name="T94" fmla="*/ 17 w 278"/>
                <a:gd name="T95" fmla="*/ 216 h 416"/>
                <a:gd name="T96" fmla="*/ 17 w 278"/>
                <a:gd name="T97" fmla="*/ 214 h 416"/>
                <a:gd name="T98" fmla="*/ 14 w 278"/>
                <a:gd name="T99" fmla="*/ 206 h 416"/>
                <a:gd name="T100" fmla="*/ 14 w 278"/>
                <a:gd name="T101" fmla="*/ 205 h 416"/>
                <a:gd name="T102" fmla="*/ 0 w 278"/>
                <a:gd name="T103" fmla="*/ 145 h 416"/>
                <a:gd name="T104" fmla="*/ 0 w 278"/>
                <a:gd name="T105" fmla="*/ 145 h 416"/>
                <a:gd name="T106" fmla="*/ 88 w 278"/>
                <a:gd name="T107" fmla="*/ 6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 h="416">
                  <a:moveTo>
                    <a:pt x="88" y="63"/>
                  </a:moveTo>
                  <a:cubicBezTo>
                    <a:pt x="143" y="23"/>
                    <a:pt x="209" y="0"/>
                    <a:pt x="278" y="28"/>
                  </a:cubicBezTo>
                  <a:cubicBezTo>
                    <a:pt x="226" y="124"/>
                    <a:pt x="186" y="232"/>
                    <a:pt x="172" y="337"/>
                  </a:cubicBezTo>
                  <a:cubicBezTo>
                    <a:pt x="169" y="363"/>
                    <a:pt x="168" y="390"/>
                    <a:pt x="168" y="416"/>
                  </a:cubicBezTo>
                  <a:lnTo>
                    <a:pt x="167" y="415"/>
                  </a:lnTo>
                  <a:cubicBezTo>
                    <a:pt x="165" y="414"/>
                    <a:pt x="162" y="412"/>
                    <a:pt x="160" y="410"/>
                  </a:cubicBezTo>
                  <a:lnTo>
                    <a:pt x="158" y="409"/>
                  </a:lnTo>
                  <a:cubicBezTo>
                    <a:pt x="156" y="407"/>
                    <a:pt x="154" y="406"/>
                    <a:pt x="152" y="404"/>
                  </a:cubicBezTo>
                  <a:lnTo>
                    <a:pt x="149" y="402"/>
                  </a:lnTo>
                  <a:cubicBezTo>
                    <a:pt x="148" y="401"/>
                    <a:pt x="146" y="399"/>
                    <a:pt x="144" y="398"/>
                  </a:cubicBezTo>
                  <a:lnTo>
                    <a:pt x="141" y="396"/>
                  </a:lnTo>
                  <a:cubicBezTo>
                    <a:pt x="140" y="394"/>
                    <a:pt x="138" y="393"/>
                    <a:pt x="136" y="391"/>
                  </a:cubicBezTo>
                  <a:lnTo>
                    <a:pt x="134" y="389"/>
                  </a:lnTo>
                  <a:cubicBezTo>
                    <a:pt x="132" y="388"/>
                    <a:pt x="130" y="386"/>
                    <a:pt x="129" y="385"/>
                  </a:cubicBezTo>
                  <a:lnTo>
                    <a:pt x="126" y="383"/>
                  </a:lnTo>
                  <a:cubicBezTo>
                    <a:pt x="124" y="381"/>
                    <a:pt x="123" y="380"/>
                    <a:pt x="121" y="378"/>
                  </a:cubicBezTo>
                  <a:lnTo>
                    <a:pt x="119" y="376"/>
                  </a:lnTo>
                  <a:cubicBezTo>
                    <a:pt x="117" y="374"/>
                    <a:pt x="116" y="373"/>
                    <a:pt x="114" y="371"/>
                  </a:cubicBezTo>
                  <a:lnTo>
                    <a:pt x="112" y="369"/>
                  </a:lnTo>
                  <a:cubicBezTo>
                    <a:pt x="110" y="367"/>
                    <a:pt x="108" y="365"/>
                    <a:pt x="107" y="364"/>
                  </a:cubicBezTo>
                  <a:lnTo>
                    <a:pt x="105" y="361"/>
                  </a:lnTo>
                  <a:cubicBezTo>
                    <a:pt x="103" y="360"/>
                    <a:pt x="101" y="358"/>
                    <a:pt x="100" y="356"/>
                  </a:cubicBezTo>
                  <a:lnTo>
                    <a:pt x="98" y="354"/>
                  </a:lnTo>
                  <a:cubicBezTo>
                    <a:pt x="96" y="352"/>
                    <a:pt x="95" y="350"/>
                    <a:pt x="93" y="349"/>
                  </a:cubicBezTo>
                  <a:lnTo>
                    <a:pt x="91" y="347"/>
                  </a:lnTo>
                  <a:cubicBezTo>
                    <a:pt x="90" y="345"/>
                    <a:pt x="88" y="343"/>
                    <a:pt x="86" y="341"/>
                  </a:cubicBezTo>
                  <a:lnTo>
                    <a:pt x="85" y="339"/>
                  </a:lnTo>
                  <a:cubicBezTo>
                    <a:pt x="83" y="337"/>
                    <a:pt x="81" y="334"/>
                    <a:pt x="80" y="332"/>
                  </a:cubicBezTo>
                  <a:lnTo>
                    <a:pt x="79" y="331"/>
                  </a:lnTo>
                  <a:cubicBezTo>
                    <a:pt x="71" y="320"/>
                    <a:pt x="63" y="309"/>
                    <a:pt x="56" y="298"/>
                  </a:cubicBezTo>
                  <a:lnTo>
                    <a:pt x="56" y="298"/>
                  </a:lnTo>
                  <a:cubicBezTo>
                    <a:pt x="54" y="295"/>
                    <a:pt x="52" y="292"/>
                    <a:pt x="51" y="289"/>
                  </a:cubicBezTo>
                  <a:lnTo>
                    <a:pt x="50" y="288"/>
                  </a:lnTo>
                  <a:cubicBezTo>
                    <a:pt x="49" y="286"/>
                    <a:pt x="47" y="283"/>
                    <a:pt x="46" y="281"/>
                  </a:cubicBezTo>
                  <a:lnTo>
                    <a:pt x="45" y="279"/>
                  </a:lnTo>
                  <a:cubicBezTo>
                    <a:pt x="44" y="277"/>
                    <a:pt x="42" y="274"/>
                    <a:pt x="41" y="272"/>
                  </a:cubicBezTo>
                  <a:lnTo>
                    <a:pt x="40" y="270"/>
                  </a:lnTo>
                  <a:cubicBezTo>
                    <a:pt x="39" y="268"/>
                    <a:pt x="38" y="265"/>
                    <a:pt x="37" y="263"/>
                  </a:cubicBezTo>
                  <a:lnTo>
                    <a:pt x="36" y="261"/>
                  </a:lnTo>
                  <a:cubicBezTo>
                    <a:pt x="35" y="258"/>
                    <a:pt x="33" y="256"/>
                    <a:pt x="32" y="254"/>
                  </a:cubicBezTo>
                  <a:lnTo>
                    <a:pt x="31" y="252"/>
                  </a:lnTo>
                  <a:cubicBezTo>
                    <a:pt x="30" y="249"/>
                    <a:pt x="29" y="247"/>
                    <a:pt x="28" y="244"/>
                  </a:cubicBezTo>
                  <a:lnTo>
                    <a:pt x="27" y="242"/>
                  </a:lnTo>
                  <a:cubicBezTo>
                    <a:pt x="26" y="240"/>
                    <a:pt x="25" y="237"/>
                    <a:pt x="24" y="235"/>
                  </a:cubicBezTo>
                  <a:lnTo>
                    <a:pt x="24" y="233"/>
                  </a:lnTo>
                  <a:cubicBezTo>
                    <a:pt x="23" y="231"/>
                    <a:pt x="22" y="228"/>
                    <a:pt x="21" y="225"/>
                  </a:cubicBezTo>
                  <a:lnTo>
                    <a:pt x="20" y="224"/>
                  </a:lnTo>
                  <a:cubicBezTo>
                    <a:pt x="19" y="221"/>
                    <a:pt x="18" y="218"/>
                    <a:pt x="17" y="216"/>
                  </a:cubicBezTo>
                  <a:lnTo>
                    <a:pt x="17" y="214"/>
                  </a:lnTo>
                  <a:cubicBezTo>
                    <a:pt x="16" y="211"/>
                    <a:pt x="15" y="208"/>
                    <a:pt x="14" y="206"/>
                  </a:cubicBezTo>
                  <a:lnTo>
                    <a:pt x="14" y="205"/>
                  </a:lnTo>
                  <a:cubicBezTo>
                    <a:pt x="8" y="185"/>
                    <a:pt x="3" y="165"/>
                    <a:pt x="0" y="145"/>
                  </a:cubicBezTo>
                  <a:lnTo>
                    <a:pt x="0" y="145"/>
                  </a:lnTo>
                  <a:cubicBezTo>
                    <a:pt x="25" y="117"/>
                    <a:pt x="54" y="87"/>
                    <a:pt x="88" y="6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5"/>
            <p:cNvSpPr>
              <a:spLocks/>
            </p:cNvSpPr>
            <p:nvPr/>
          </p:nvSpPr>
          <p:spPr bwMode="auto">
            <a:xfrm>
              <a:off x="6853239" y="1168401"/>
              <a:ext cx="225425" cy="268288"/>
            </a:xfrm>
            <a:custGeom>
              <a:avLst/>
              <a:gdLst>
                <a:gd name="T0" fmla="*/ 293 w 438"/>
                <a:gd name="T1" fmla="*/ 483 h 522"/>
                <a:gd name="T2" fmla="*/ 292 w 438"/>
                <a:gd name="T3" fmla="*/ 483 h 522"/>
                <a:gd name="T4" fmla="*/ 284 w 438"/>
                <a:gd name="T5" fmla="*/ 487 h 522"/>
                <a:gd name="T6" fmla="*/ 284 w 438"/>
                <a:gd name="T7" fmla="*/ 488 h 522"/>
                <a:gd name="T8" fmla="*/ 276 w 438"/>
                <a:gd name="T9" fmla="*/ 492 h 522"/>
                <a:gd name="T10" fmla="*/ 276 w 438"/>
                <a:gd name="T11" fmla="*/ 492 h 522"/>
                <a:gd name="T12" fmla="*/ 267 w 438"/>
                <a:gd name="T13" fmla="*/ 497 h 522"/>
                <a:gd name="T14" fmla="*/ 267 w 438"/>
                <a:gd name="T15" fmla="*/ 497 h 522"/>
                <a:gd name="T16" fmla="*/ 258 w 438"/>
                <a:gd name="T17" fmla="*/ 501 h 522"/>
                <a:gd name="T18" fmla="*/ 258 w 438"/>
                <a:gd name="T19" fmla="*/ 501 h 522"/>
                <a:gd name="T20" fmla="*/ 204 w 438"/>
                <a:gd name="T21" fmla="*/ 522 h 522"/>
                <a:gd name="T22" fmla="*/ 200 w 438"/>
                <a:gd name="T23" fmla="*/ 505 h 522"/>
                <a:gd name="T24" fmla="*/ 0 w 438"/>
                <a:gd name="T25" fmla="*/ 71 h 522"/>
                <a:gd name="T26" fmla="*/ 43 w 438"/>
                <a:gd name="T27" fmla="*/ 0 h 522"/>
                <a:gd name="T28" fmla="*/ 46 w 438"/>
                <a:gd name="T29" fmla="*/ 1 h 522"/>
                <a:gd name="T30" fmla="*/ 438 w 438"/>
                <a:gd name="T31" fmla="*/ 329 h 522"/>
                <a:gd name="T32" fmla="*/ 418 w 438"/>
                <a:gd name="T33" fmla="*/ 363 h 522"/>
                <a:gd name="T34" fmla="*/ 418 w 438"/>
                <a:gd name="T35" fmla="*/ 363 h 522"/>
                <a:gd name="T36" fmla="*/ 412 w 438"/>
                <a:gd name="T37" fmla="*/ 371 h 522"/>
                <a:gd name="T38" fmla="*/ 412 w 438"/>
                <a:gd name="T39" fmla="*/ 371 h 522"/>
                <a:gd name="T40" fmla="*/ 407 w 438"/>
                <a:gd name="T41" fmla="*/ 379 h 522"/>
                <a:gd name="T42" fmla="*/ 407 w 438"/>
                <a:gd name="T43" fmla="*/ 379 h 522"/>
                <a:gd name="T44" fmla="*/ 401 w 438"/>
                <a:gd name="T45" fmla="*/ 387 h 522"/>
                <a:gd name="T46" fmla="*/ 401 w 438"/>
                <a:gd name="T47" fmla="*/ 387 h 522"/>
                <a:gd name="T48" fmla="*/ 395 w 438"/>
                <a:gd name="T49" fmla="*/ 394 h 522"/>
                <a:gd name="T50" fmla="*/ 395 w 438"/>
                <a:gd name="T51" fmla="*/ 394 h 522"/>
                <a:gd name="T52" fmla="*/ 388 w 438"/>
                <a:gd name="T53" fmla="*/ 402 h 522"/>
                <a:gd name="T54" fmla="*/ 388 w 438"/>
                <a:gd name="T55" fmla="*/ 402 h 522"/>
                <a:gd name="T56" fmla="*/ 382 w 438"/>
                <a:gd name="T57" fmla="*/ 409 h 522"/>
                <a:gd name="T58" fmla="*/ 382 w 438"/>
                <a:gd name="T59" fmla="*/ 409 h 522"/>
                <a:gd name="T60" fmla="*/ 375 w 438"/>
                <a:gd name="T61" fmla="*/ 416 h 522"/>
                <a:gd name="T62" fmla="*/ 375 w 438"/>
                <a:gd name="T63" fmla="*/ 416 h 522"/>
                <a:gd name="T64" fmla="*/ 369 w 438"/>
                <a:gd name="T65" fmla="*/ 423 h 522"/>
                <a:gd name="T66" fmla="*/ 368 w 438"/>
                <a:gd name="T67" fmla="*/ 423 h 522"/>
                <a:gd name="T68" fmla="*/ 362 w 438"/>
                <a:gd name="T69" fmla="*/ 430 h 522"/>
                <a:gd name="T70" fmla="*/ 361 w 438"/>
                <a:gd name="T71" fmla="*/ 430 h 522"/>
                <a:gd name="T72" fmla="*/ 355 w 438"/>
                <a:gd name="T73" fmla="*/ 436 h 522"/>
                <a:gd name="T74" fmla="*/ 354 w 438"/>
                <a:gd name="T75" fmla="*/ 437 h 522"/>
                <a:gd name="T76" fmla="*/ 347 w 438"/>
                <a:gd name="T77" fmla="*/ 443 h 522"/>
                <a:gd name="T78" fmla="*/ 347 w 438"/>
                <a:gd name="T79" fmla="*/ 443 h 522"/>
                <a:gd name="T80" fmla="*/ 340 w 438"/>
                <a:gd name="T81" fmla="*/ 449 h 522"/>
                <a:gd name="T82" fmla="*/ 340 w 438"/>
                <a:gd name="T83" fmla="*/ 449 h 522"/>
                <a:gd name="T84" fmla="*/ 332 w 438"/>
                <a:gd name="T85" fmla="*/ 455 h 522"/>
                <a:gd name="T86" fmla="*/ 332 w 438"/>
                <a:gd name="T87" fmla="*/ 455 h 522"/>
                <a:gd name="T88" fmla="*/ 325 w 438"/>
                <a:gd name="T89" fmla="*/ 461 h 522"/>
                <a:gd name="T90" fmla="*/ 324 w 438"/>
                <a:gd name="T91" fmla="*/ 461 h 522"/>
                <a:gd name="T92" fmla="*/ 317 w 438"/>
                <a:gd name="T93" fmla="*/ 467 h 522"/>
                <a:gd name="T94" fmla="*/ 317 w 438"/>
                <a:gd name="T95" fmla="*/ 467 h 522"/>
                <a:gd name="T96" fmla="*/ 309 w 438"/>
                <a:gd name="T97" fmla="*/ 472 h 522"/>
                <a:gd name="T98" fmla="*/ 309 w 438"/>
                <a:gd name="T99" fmla="*/ 472 h 522"/>
                <a:gd name="T100" fmla="*/ 301 w 438"/>
                <a:gd name="T101" fmla="*/ 477 h 522"/>
                <a:gd name="T102" fmla="*/ 301 w 438"/>
                <a:gd name="T103" fmla="*/ 478 h 522"/>
                <a:gd name="T104" fmla="*/ 293 w 438"/>
                <a:gd name="T105" fmla="*/ 48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 h="522">
                  <a:moveTo>
                    <a:pt x="293" y="483"/>
                  </a:moveTo>
                  <a:lnTo>
                    <a:pt x="292" y="483"/>
                  </a:lnTo>
                  <a:cubicBezTo>
                    <a:pt x="290" y="484"/>
                    <a:pt x="287" y="486"/>
                    <a:pt x="284" y="487"/>
                  </a:cubicBezTo>
                  <a:lnTo>
                    <a:pt x="284" y="488"/>
                  </a:lnTo>
                  <a:cubicBezTo>
                    <a:pt x="281" y="489"/>
                    <a:pt x="278" y="491"/>
                    <a:pt x="276" y="492"/>
                  </a:cubicBezTo>
                  <a:lnTo>
                    <a:pt x="276" y="492"/>
                  </a:lnTo>
                  <a:cubicBezTo>
                    <a:pt x="273" y="494"/>
                    <a:pt x="270" y="495"/>
                    <a:pt x="267" y="497"/>
                  </a:cubicBezTo>
                  <a:lnTo>
                    <a:pt x="267" y="497"/>
                  </a:lnTo>
                  <a:cubicBezTo>
                    <a:pt x="264" y="498"/>
                    <a:pt x="261" y="500"/>
                    <a:pt x="258" y="501"/>
                  </a:cubicBezTo>
                  <a:lnTo>
                    <a:pt x="258" y="501"/>
                  </a:lnTo>
                  <a:cubicBezTo>
                    <a:pt x="241" y="509"/>
                    <a:pt x="223" y="516"/>
                    <a:pt x="204" y="522"/>
                  </a:cubicBezTo>
                  <a:cubicBezTo>
                    <a:pt x="203" y="516"/>
                    <a:pt x="202" y="511"/>
                    <a:pt x="200" y="505"/>
                  </a:cubicBezTo>
                  <a:cubicBezTo>
                    <a:pt x="164" y="351"/>
                    <a:pt x="114" y="135"/>
                    <a:pt x="0" y="71"/>
                  </a:cubicBezTo>
                  <a:cubicBezTo>
                    <a:pt x="14" y="46"/>
                    <a:pt x="28" y="23"/>
                    <a:pt x="43" y="0"/>
                  </a:cubicBezTo>
                  <a:lnTo>
                    <a:pt x="46" y="1"/>
                  </a:lnTo>
                  <a:cubicBezTo>
                    <a:pt x="204" y="72"/>
                    <a:pt x="362" y="182"/>
                    <a:pt x="438" y="329"/>
                  </a:cubicBezTo>
                  <a:cubicBezTo>
                    <a:pt x="432" y="341"/>
                    <a:pt x="425" y="352"/>
                    <a:pt x="418" y="363"/>
                  </a:cubicBezTo>
                  <a:lnTo>
                    <a:pt x="418" y="363"/>
                  </a:lnTo>
                  <a:cubicBezTo>
                    <a:pt x="416" y="366"/>
                    <a:pt x="414" y="368"/>
                    <a:pt x="412" y="371"/>
                  </a:cubicBezTo>
                  <a:lnTo>
                    <a:pt x="412" y="371"/>
                  </a:lnTo>
                  <a:cubicBezTo>
                    <a:pt x="411" y="374"/>
                    <a:pt x="409" y="376"/>
                    <a:pt x="407" y="379"/>
                  </a:cubicBezTo>
                  <a:lnTo>
                    <a:pt x="407" y="379"/>
                  </a:lnTo>
                  <a:cubicBezTo>
                    <a:pt x="405" y="382"/>
                    <a:pt x="403" y="384"/>
                    <a:pt x="401" y="387"/>
                  </a:cubicBezTo>
                  <a:lnTo>
                    <a:pt x="401" y="387"/>
                  </a:lnTo>
                  <a:cubicBezTo>
                    <a:pt x="399" y="389"/>
                    <a:pt x="397" y="392"/>
                    <a:pt x="395" y="394"/>
                  </a:cubicBezTo>
                  <a:lnTo>
                    <a:pt x="395" y="394"/>
                  </a:lnTo>
                  <a:cubicBezTo>
                    <a:pt x="393" y="397"/>
                    <a:pt x="390" y="399"/>
                    <a:pt x="388" y="402"/>
                  </a:cubicBezTo>
                  <a:lnTo>
                    <a:pt x="388" y="402"/>
                  </a:lnTo>
                  <a:cubicBezTo>
                    <a:pt x="386" y="404"/>
                    <a:pt x="384" y="407"/>
                    <a:pt x="382" y="409"/>
                  </a:cubicBezTo>
                  <a:lnTo>
                    <a:pt x="382" y="409"/>
                  </a:lnTo>
                  <a:cubicBezTo>
                    <a:pt x="380" y="412"/>
                    <a:pt x="378" y="414"/>
                    <a:pt x="375" y="416"/>
                  </a:cubicBezTo>
                  <a:lnTo>
                    <a:pt x="375" y="416"/>
                  </a:lnTo>
                  <a:cubicBezTo>
                    <a:pt x="373" y="419"/>
                    <a:pt x="371" y="421"/>
                    <a:pt x="369" y="423"/>
                  </a:cubicBezTo>
                  <a:lnTo>
                    <a:pt x="368" y="423"/>
                  </a:lnTo>
                  <a:cubicBezTo>
                    <a:pt x="366" y="425"/>
                    <a:pt x="364" y="428"/>
                    <a:pt x="362" y="430"/>
                  </a:cubicBezTo>
                  <a:lnTo>
                    <a:pt x="361" y="430"/>
                  </a:lnTo>
                  <a:cubicBezTo>
                    <a:pt x="359" y="432"/>
                    <a:pt x="357" y="434"/>
                    <a:pt x="355" y="436"/>
                  </a:cubicBezTo>
                  <a:lnTo>
                    <a:pt x="354" y="437"/>
                  </a:lnTo>
                  <a:cubicBezTo>
                    <a:pt x="352" y="439"/>
                    <a:pt x="350" y="441"/>
                    <a:pt x="347" y="443"/>
                  </a:cubicBezTo>
                  <a:lnTo>
                    <a:pt x="347" y="443"/>
                  </a:lnTo>
                  <a:cubicBezTo>
                    <a:pt x="345" y="445"/>
                    <a:pt x="342" y="447"/>
                    <a:pt x="340" y="449"/>
                  </a:cubicBezTo>
                  <a:lnTo>
                    <a:pt x="340" y="449"/>
                  </a:lnTo>
                  <a:cubicBezTo>
                    <a:pt x="337" y="451"/>
                    <a:pt x="335" y="453"/>
                    <a:pt x="332" y="455"/>
                  </a:cubicBezTo>
                  <a:lnTo>
                    <a:pt x="332" y="455"/>
                  </a:lnTo>
                  <a:cubicBezTo>
                    <a:pt x="330" y="457"/>
                    <a:pt x="327" y="459"/>
                    <a:pt x="325" y="461"/>
                  </a:cubicBezTo>
                  <a:lnTo>
                    <a:pt x="324" y="461"/>
                  </a:lnTo>
                  <a:cubicBezTo>
                    <a:pt x="322" y="463"/>
                    <a:pt x="319" y="465"/>
                    <a:pt x="317" y="467"/>
                  </a:cubicBezTo>
                  <a:lnTo>
                    <a:pt x="317" y="467"/>
                  </a:lnTo>
                  <a:cubicBezTo>
                    <a:pt x="314" y="469"/>
                    <a:pt x="311" y="470"/>
                    <a:pt x="309" y="472"/>
                  </a:cubicBezTo>
                  <a:lnTo>
                    <a:pt x="309" y="472"/>
                  </a:lnTo>
                  <a:cubicBezTo>
                    <a:pt x="306" y="474"/>
                    <a:pt x="303" y="476"/>
                    <a:pt x="301" y="477"/>
                  </a:cubicBezTo>
                  <a:lnTo>
                    <a:pt x="301" y="478"/>
                  </a:lnTo>
                  <a:cubicBezTo>
                    <a:pt x="298" y="479"/>
                    <a:pt x="295" y="481"/>
                    <a:pt x="293" y="48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6"/>
            <p:cNvSpPr>
              <a:spLocks/>
            </p:cNvSpPr>
            <p:nvPr/>
          </p:nvSpPr>
          <p:spPr bwMode="auto">
            <a:xfrm>
              <a:off x="6792914" y="1216026"/>
              <a:ext cx="153988" cy="230188"/>
            </a:xfrm>
            <a:custGeom>
              <a:avLst/>
              <a:gdLst>
                <a:gd name="T0" fmla="*/ 103 w 301"/>
                <a:gd name="T1" fmla="*/ 436 h 449"/>
                <a:gd name="T2" fmla="*/ 97 w 301"/>
                <a:gd name="T3" fmla="*/ 434 h 449"/>
                <a:gd name="T4" fmla="*/ 94 w 301"/>
                <a:gd name="T5" fmla="*/ 433 h 449"/>
                <a:gd name="T6" fmla="*/ 87 w 301"/>
                <a:gd name="T7" fmla="*/ 431 h 449"/>
                <a:gd name="T8" fmla="*/ 85 w 301"/>
                <a:gd name="T9" fmla="*/ 430 h 449"/>
                <a:gd name="T10" fmla="*/ 76 w 301"/>
                <a:gd name="T11" fmla="*/ 428 h 449"/>
                <a:gd name="T12" fmla="*/ 73 w 301"/>
                <a:gd name="T13" fmla="*/ 426 h 449"/>
                <a:gd name="T14" fmla="*/ 68 w 301"/>
                <a:gd name="T15" fmla="*/ 425 h 449"/>
                <a:gd name="T16" fmla="*/ 64 w 301"/>
                <a:gd name="T17" fmla="*/ 423 h 449"/>
                <a:gd name="T18" fmla="*/ 60 w 301"/>
                <a:gd name="T19" fmla="*/ 421 h 449"/>
                <a:gd name="T20" fmla="*/ 56 w 301"/>
                <a:gd name="T21" fmla="*/ 420 h 449"/>
                <a:gd name="T22" fmla="*/ 50 w 301"/>
                <a:gd name="T23" fmla="*/ 418 h 449"/>
                <a:gd name="T24" fmla="*/ 44 w 301"/>
                <a:gd name="T25" fmla="*/ 415 h 449"/>
                <a:gd name="T26" fmla="*/ 40 w 301"/>
                <a:gd name="T27" fmla="*/ 413 h 449"/>
                <a:gd name="T28" fmla="*/ 35 w 301"/>
                <a:gd name="T29" fmla="*/ 411 h 449"/>
                <a:gd name="T30" fmla="*/ 33 w 301"/>
                <a:gd name="T31" fmla="*/ 410 h 449"/>
                <a:gd name="T32" fmla="*/ 28 w 301"/>
                <a:gd name="T33" fmla="*/ 407 h 449"/>
                <a:gd name="T34" fmla="*/ 27 w 301"/>
                <a:gd name="T35" fmla="*/ 407 h 449"/>
                <a:gd name="T36" fmla="*/ 15 w 301"/>
                <a:gd name="T37" fmla="*/ 401 h 449"/>
                <a:gd name="T38" fmla="*/ 14 w 301"/>
                <a:gd name="T39" fmla="*/ 400 h 449"/>
                <a:gd name="T40" fmla="*/ 8 w 301"/>
                <a:gd name="T41" fmla="*/ 397 h 449"/>
                <a:gd name="T42" fmla="*/ 7 w 301"/>
                <a:gd name="T43" fmla="*/ 396 h 449"/>
                <a:gd name="T44" fmla="*/ 1 w 301"/>
                <a:gd name="T45" fmla="*/ 393 h 449"/>
                <a:gd name="T46" fmla="*/ 5 w 301"/>
                <a:gd name="T47" fmla="*/ 302 h 449"/>
                <a:gd name="T48" fmla="*/ 108 w 301"/>
                <a:gd name="T49" fmla="*/ 0 h 449"/>
                <a:gd name="T50" fmla="*/ 297 w 301"/>
                <a:gd name="T51" fmla="*/ 419 h 449"/>
                <a:gd name="T52" fmla="*/ 301 w 301"/>
                <a:gd name="T53" fmla="*/ 437 h 449"/>
                <a:gd name="T54" fmla="*/ 301 w 301"/>
                <a:gd name="T55" fmla="*/ 438 h 449"/>
                <a:gd name="T56" fmla="*/ 291 w 301"/>
                <a:gd name="T57" fmla="*/ 440 h 449"/>
                <a:gd name="T58" fmla="*/ 288 w 301"/>
                <a:gd name="T59" fmla="*/ 441 h 449"/>
                <a:gd name="T60" fmla="*/ 281 w 301"/>
                <a:gd name="T61" fmla="*/ 442 h 449"/>
                <a:gd name="T62" fmla="*/ 277 w 301"/>
                <a:gd name="T63" fmla="*/ 443 h 449"/>
                <a:gd name="T64" fmla="*/ 270 w 301"/>
                <a:gd name="T65" fmla="*/ 444 h 449"/>
                <a:gd name="T66" fmla="*/ 266 w 301"/>
                <a:gd name="T67" fmla="*/ 445 h 449"/>
                <a:gd name="T68" fmla="*/ 259 w 301"/>
                <a:gd name="T69" fmla="*/ 445 h 449"/>
                <a:gd name="T70" fmla="*/ 255 w 301"/>
                <a:gd name="T71" fmla="*/ 446 h 449"/>
                <a:gd name="T72" fmla="*/ 247 w 301"/>
                <a:gd name="T73" fmla="*/ 447 h 449"/>
                <a:gd name="T74" fmla="*/ 244 w 301"/>
                <a:gd name="T75" fmla="*/ 447 h 449"/>
                <a:gd name="T76" fmla="*/ 234 w 301"/>
                <a:gd name="T77" fmla="*/ 448 h 449"/>
                <a:gd name="T78" fmla="*/ 230 w 301"/>
                <a:gd name="T79" fmla="*/ 448 h 449"/>
                <a:gd name="T80" fmla="*/ 223 w 301"/>
                <a:gd name="T81" fmla="*/ 449 h 449"/>
                <a:gd name="T82" fmla="*/ 219 w 301"/>
                <a:gd name="T83" fmla="*/ 449 h 449"/>
                <a:gd name="T84" fmla="*/ 212 w 301"/>
                <a:gd name="T85" fmla="*/ 449 h 449"/>
                <a:gd name="T86" fmla="*/ 208 w 301"/>
                <a:gd name="T87" fmla="*/ 449 h 449"/>
                <a:gd name="T88" fmla="*/ 201 w 301"/>
                <a:gd name="T89" fmla="*/ 449 h 449"/>
                <a:gd name="T90" fmla="*/ 197 w 301"/>
                <a:gd name="T91" fmla="*/ 449 h 449"/>
                <a:gd name="T92" fmla="*/ 189 w 301"/>
                <a:gd name="T93" fmla="*/ 449 h 449"/>
                <a:gd name="T94" fmla="*/ 186 w 301"/>
                <a:gd name="T95" fmla="*/ 449 h 449"/>
                <a:gd name="T96" fmla="*/ 175 w 301"/>
                <a:gd name="T97" fmla="*/ 448 h 449"/>
                <a:gd name="T98" fmla="*/ 172 w 301"/>
                <a:gd name="T99" fmla="*/ 448 h 449"/>
                <a:gd name="T100" fmla="*/ 164 w 301"/>
                <a:gd name="T101" fmla="*/ 447 h 449"/>
                <a:gd name="T102" fmla="*/ 160 w 301"/>
                <a:gd name="T103" fmla="*/ 446 h 449"/>
                <a:gd name="T104" fmla="*/ 152 w 301"/>
                <a:gd name="T105" fmla="*/ 446 h 449"/>
                <a:gd name="T106" fmla="*/ 148 w 301"/>
                <a:gd name="T107" fmla="*/ 445 h 449"/>
                <a:gd name="T108" fmla="*/ 141 w 301"/>
                <a:gd name="T109" fmla="*/ 444 h 449"/>
                <a:gd name="T110" fmla="*/ 137 w 301"/>
                <a:gd name="T111" fmla="*/ 443 h 449"/>
                <a:gd name="T112" fmla="*/ 129 w 301"/>
                <a:gd name="T113" fmla="*/ 442 h 449"/>
                <a:gd name="T114" fmla="*/ 126 w 301"/>
                <a:gd name="T115" fmla="*/ 441 h 449"/>
                <a:gd name="T116" fmla="*/ 115 w 301"/>
                <a:gd name="T117" fmla="*/ 439 h 449"/>
                <a:gd name="T118" fmla="*/ 106 w 301"/>
                <a:gd name="T119" fmla="*/ 436 h 449"/>
                <a:gd name="T120" fmla="*/ 103 w 301"/>
                <a:gd name="T121" fmla="*/ 43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449">
                  <a:moveTo>
                    <a:pt x="103" y="436"/>
                  </a:moveTo>
                  <a:cubicBezTo>
                    <a:pt x="101" y="435"/>
                    <a:pt x="99" y="435"/>
                    <a:pt x="97" y="434"/>
                  </a:cubicBezTo>
                  <a:lnTo>
                    <a:pt x="94" y="433"/>
                  </a:lnTo>
                  <a:cubicBezTo>
                    <a:pt x="91" y="432"/>
                    <a:pt x="89" y="432"/>
                    <a:pt x="87" y="431"/>
                  </a:cubicBezTo>
                  <a:lnTo>
                    <a:pt x="85" y="430"/>
                  </a:lnTo>
                  <a:cubicBezTo>
                    <a:pt x="82" y="429"/>
                    <a:pt x="79" y="429"/>
                    <a:pt x="76" y="428"/>
                  </a:cubicBezTo>
                  <a:lnTo>
                    <a:pt x="73" y="426"/>
                  </a:lnTo>
                  <a:cubicBezTo>
                    <a:pt x="71" y="426"/>
                    <a:pt x="70" y="425"/>
                    <a:pt x="68" y="425"/>
                  </a:cubicBezTo>
                  <a:lnTo>
                    <a:pt x="64" y="423"/>
                  </a:lnTo>
                  <a:cubicBezTo>
                    <a:pt x="63" y="423"/>
                    <a:pt x="61" y="422"/>
                    <a:pt x="60" y="421"/>
                  </a:cubicBezTo>
                  <a:lnTo>
                    <a:pt x="56" y="420"/>
                  </a:lnTo>
                  <a:cubicBezTo>
                    <a:pt x="54" y="419"/>
                    <a:pt x="52" y="418"/>
                    <a:pt x="50" y="418"/>
                  </a:cubicBezTo>
                  <a:cubicBezTo>
                    <a:pt x="48" y="417"/>
                    <a:pt x="46" y="416"/>
                    <a:pt x="44" y="415"/>
                  </a:cubicBezTo>
                  <a:lnTo>
                    <a:pt x="40" y="413"/>
                  </a:lnTo>
                  <a:cubicBezTo>
                    <a:pt x="39" y="413"/>
                    <a:pt x="37" y="412"/>
                    <a:pt x="35" y="411"/>
                  </a:cubicBezTo>
                  <a:lnTo>
                    <a:pt x="33" y="410"/>
                  </a:lnTo>
                  <a:cubicBezTo>
                    <a:pt x="31" y="409"/>
                    <a:pt x="29" y="408"/>
                    <a:pt x="28" y="407"/>
                  </a:cubicBezTo>
                  <a:lnTo>
                    <a:pt x="27" y="407"/>
                  </a:lnTo>
                  <a:cubicBezTo>
                    <a:pt x="23" y="405"/>
                    <a:pt x="19" y="403"/>
                    <a:pt x="15" y="401"/>
                  </a:cubicBezTo>
                  <a:lnTo>
                    <a:pt x="14" y="400"/>
                  </a:lnTo>
                  <a:cubicBezTo>
                    <a:pt x="12" y="399"/>
                    <a:pt x="10" y="398"/>
                    <a:pt x="8" y="397"/>
                  </a:cubicBezTo>
                  <a:lnTo>
                    <a:pt x="7" y="396"/>
                  </a:lnTo>
                  <a:cubicBezTo>
                    <a:pt x="5" y="395"/>
                    <a:pt x="3" y="394"/>
                    <a:pt x="1" y="393"/>
                  </a:cubicBezTo>
                  <a:cubicBezTo>
                    <a:pt x="0" y="363"/>
                    <a:pt x="1" y="332"/>
                    <a:pt x="5" y="302"/>
                  </a:cubicBezTo>
                  <a:cubicBezTo>
                    <a:pt x="18" y="199"/>
                    <a:pt x="57" y="94"/>
                    <a:pt x="108" y="0"/>
                  </a:cubicBezTo>
                  <a:cubicBezTo>
                    <a:pt x="213" y="59"/>
                    <a:pt x="262" y="269"/>
                    <a:pt x="297" y="419"/>
                  </a:cubicBezTo>
                  <a:cubicBezTo>
                    <a:pt x="299" y="425"/>
                    <a:pt x="300" y="431"/>
                    <a:pt x="301" y="437"/>
                  </a:cubicBezTo>
                  <a:lnTo>
                    <a:pt x="301" y="438"/>
                  </a:lnTo>
                  <a:cubicBezTo>
                    <a:pt x="298" y="438"/>
                    <a:pt x="294" y="439"/>
                    <a:pt x="291" y="440"/>
                  </a:cubicBezTo>
                  <a:lnTo>
                    <a:pt x="288" y="441"/>
                  </a:lnTo>
                  <a:cubicBezTo>
                    <a:pt x="285" y="441"/>
                    <a:pt x="283" y="441"/>
                    <a:pt x="281" y="442"/>
                  </a:cubicBezTo>
                  <a:lnTo>
                    <a:pt x="277" y="443"/>
                  </a:lnTo>
                  <a:cubicBezTo>
                    <a:pt x="274" y="443"/>
                    <a:pt x="272" y="443"/>
                    <a:pt x="270" y="444"/>
                  </a:cubicBezTo>
                  <a:lnTo>
                    <a:pt x="266" y="445"/>
                  </a:lnTo>
                  <a:cubicBezTo>
                    <a:pt x="263" y="445"/>
                    <a:pt x="261" y="445"/>
                    <a:pt x="259" y="445"/>
                  </a:cubicBezTo>
                  <a:lnTo>
                    <a:pt x="255" y="446"/>
                  </a:lnTo>
                  <a:cubicBezTo>
                    <a:pt x="252" y="446"/>
                    <a:pt x="249" y="447"/>
                    <a:pt x="247" y="447"/>
                  </a:cubicBezTo>
                  <a:lnTo>
                    <a:pt x="244" y="447"/>
                  </a:lnTo>
                  <a:cubicBezTo>
                    <a:pt x="241" y="448"/>
                    <a:pt x="237" y="448"/>
                    <a:pt x="234" y="448"/>
                  </a:cubicBezTo>
                  <a:lnTo>
                    <a:pt x="230" y="448"/>
                  </a:lnTo>
                  <a:cubicBezTo>
                    <a:pt x="228" y="448"/>
                    <a:pt x="225" y="449"/>
                    <a:pt x="223" y="449"/>
                  </a:cubicBezTo>
                  <a:lnTo>
                    <a:pt x="219" y="449"/>
                  </a:lnTo>
                  <a:cubicBezTo>
                    <a:pt x="216" y="449"/>
                    <a:pt x="214" y="449"/>
                    <a:pt x="212" y="449"/>
                  </a:cubicBezTo>
                  <a:lnTo>
                    <a:pt x="208" y="449"/>
                  </a:lnTo>
                  <a:cubicBezTo>
                    <a:pt x="205" y="449"/>
                    <a:pt x="203" y="449"/>
                    <a:pt x="201" y="449"/>
                  </a:cubicBezTo>
                  <a:lnTo>
                    <a:pt x="197" y="449"/>
                  </a:lnTo>
                  <a:cubicBezTo>
                    <a:pt x="194" y="449"/>
                    <a:pt x="191" y="449"/>
                    <a:pt x="189" y="449"/>
                  </a:cubicBezTo>
                  <a:lnTo>
                    <a:pt x="186" y="449"/>
                  </a:lnTo>
                  <a:cubicBezTo>
                    <a:pt x="182" y="448"/>
                    <a:pt x="178" y="448"/>
                    <a:pt x="175" y="448"/>
                  </a:cubicBezTo>
                  <a:lnTo>
                    <a:pt x="172" y="448"/>
                  </a:lnTo>
                  <a:cubicBezTo>
                    <a:pt x="169" y="447"/>
                    <a:pt x="166" y="447"/>
                    <a:pt x="164" y="447"/>
                  </a:cubicBezTo>
                  <a:lnTo>
                    <a:pt x="160" y="446"/>
                  </a:lnTo>
                  <a:cubicBezTo>
                    <a:pt x="157" y="446"/>
                    <a:pt x="155" y="446"/>
                    <a:pt x="152" y="446"/>
                  </a:cubicBezTo>
                  <a:lnTo>
                    <a:pt x="148" y="445"/>
                  </a:lnTo>
                  <a:cubicBezTo>
                    <a:pt x="146" y="445"/>
                    <a:pt x="143" y="444"/>
                    <a:pt x="141" y="444"/>
                  </a:cubicBezTo>
                  <a:lnTo>
                    <a:pt x="137" y="443"/>
                  </a:lnTo>
                  <a:cubicBezTo>
                    <a:pt x="134" y="443"/>
                    <a:pt x="132" y="442"/>
                    <a:pt x="129" y="442"/>
                  </a:cubicBezTo>
                  <a:lnTo>
                    <a:pt x="126" y="441"/>
                  </a:lnTo>
                  <a:cubicBezTo>
                    <a:pt x="122" y="440"/>
                    <a:pt x="118" y="439"/>
                    <a:pt x="115" y="439"/>
                  </a:cubicBezTo>
                  <a:cubicBezTo>
                    <a:pt x="112" y="438"/>
                    <a:pt x="109" y="437"/>
                    <a:pt x="106" y="436"/>
                  </a:cubicBezTo>
                  <a:lnTo>
                    <a:pt x="103" y="436"/>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7"/>
            <p:cNvSpPr>
              <a:spLocks/>
            </p:cNvSpPr>
            <p:nvPr/>
          </p:nvSpPr>
          <p:spPr bwMode="auto">
            <a:xfrm>
              <a:off x="6737351" y="1046163"/>
              <a:ext cx="158750" cy="107950"/>
            </a:xfrm>
            <a:custGeom>
              <a:avLst/>
              <a:gdLst>
                <a:gd name="T0" fmla="*/ 123 w 309"/>
                <a:gd name="T1" fmla="*/ 29 h 210"/>
                <a:gd name="T2" fmla="*/ 123 w 309"/>
                <a:gd name="T3" fmla="*/ 29 h 210"/>
                <a:gd name="T4" fmla="*/ 149 w 309"/>
                <a:gd name="T5" fmla="*/ 16 h 210"/>
                <a:gd name="T6" fmla="*/ 150 w 309"/>
                <a:gd name="T7" fmla="*/ 16 h 210"/>
                <a:gd name="T8" fmla="*/ 176 w 309"/>
                <a:gd name="T9" fmla="*/ 5 h 210"/>
                <a:gd name="T10" fmla="*/ 177 w 309"/>
                <a:gd name="T11" fmla="*/ 5 h 210"/>
                <a:gd name="T12" fmla="*/ 190 w 309"/>
                <a:gd name="T13" fmla="*/ 0 h 210"/>
                <a:gd name="T14" fmla="*/ 309 w 309"/>
                <a:gd name="T15" fmla="*/ 145 h 210"/>
                <a:gd name="T16" fmla="*/ 282 w 309"/>
                <a:gd name="T17" fmla="*/ 180 h 210"/>
                <a:gd name="T18" fmla="*/ 261 w 309"/>
                <a:gd name="T19" fmla="*/ 210 h 210"/>
                <a:gd name="T20" fmla="*/ 0 w 309"/>
                <a:gd name="T21" fmla="*/ 132 h 210"/>
                <a:gd name="T22" fmla="*/ 0 w 309"/>
                <a:gd name="T23" fmla="*/ 132 h 210"/>
                <a:gd name="T24" fmla="*/ 9 w 309"/>
                <a:gd name="T25" fmla="*/ 120 h 210"/>
                <a:gd name="T26" fmla="*/ 10 w 309"/>
                <a:gd name="T27" fmla="*/ 120 h 210"/>
                <a:gd name="T28" fmla="*/ 29 w 309"/>
                <a:gd name="T29" fmla="*/ 99 h 210"/>
                <a:gd name="T30" fmla="*/ 30 w 309"/>
                <a:gd name="T31" fmla="*/ 98 h 210"/>
                <a:gd name="T32" fmla="*/ 51 w 309"/>
                <a:gd name="T33" fmla="*/ 79 h 210"/>
                <a:gd name="T34" fmla="*/ 51 w 309"/>
                <a:gd name="T35" fmla="*/ 78 h 210"/>
                <a:gd name="T36" fmla="*/ 73 w 309"/>
                <a:gd name="T37" fmla="*/ 61 h 210"/>
                <a:gd name="T38" fmla="*/ 74 w 309"/>
                <a:gd name="T39" fmla="*/ 60 h 210"/>
                <a:gd name="T40" fmla="*/ 97 w 309"/>
                <a:gd name="T41" fmla="*/ 44 h 210"/>
                <a:gd name="T42" fmla="*/ 98 w 309"/>
                <a:gd name="T43" fmla="*/ 43 h 210"/>
                <a:gd name="T44" fmla="*/ 123 w 309"/>
                <a:gd name="T45" fmla="*/ 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210">
                  <a:moveTo>
                    <a:pt x="123" y="29"/>
                  </a:moveTo>
                  <a:lnTo>
                    <a:pt x="123" y="29"/>
                  </a:lnTo>
                  <a:cubicBezTo>
                    <a:pt x="132" y="24"/>
                    <a:pt x="140" y="20"/>
                    <a:pt x="149" y="16"/>
                  </a:cubicBezTo>
                  <a:lnTo>
                    <a:pt x="150" y="16"/>
                  </a:lnTo>
                  <a:cubicBezTo>
                    <a:pt x="158" y="12"/>
                    <a:pt x="167" y="8"/>
                    <a:pt x="176" y="5"/>
                  </a:cubicBezTo>
                  <a:lnTo>
                    <a:pt x="177" y="5"/>
                  </a:lnTo>
                  <a:cubicBezTo>
                    <a:pt x="181" y="3"/>
                    <a:pt x="186" y="2"/>
                    <a:pt x="190" y="0"/>
                  </a:cubicBezTo>
                  <a:cubicBezTo>
                    <a:pt x="194" y="47"/>
                    <a:pt x="221" y="98"/>
                    <a:pt x="309" y="145"/>
                  </a:cubicBezTo>
                  <a:cubicBezTo>
                    <a:pt x="300" y="156"/>
                    <a:pt x="291" y="168"/>
                    <a:pt x="282" y="180"/>
                  </a:cubicBezTo>
                  <a:cubicBezTo>
                    <a:pt x="275" y="190"/>
                    <a:pt x="268" y="200"/>
                    <a:pt x="261" y="210"/>
                  </a:cubicBezTo>
                  <a:cubicBezTo>
                    <a:pt x="168" y="171"/>
                    <a:pt x="77" y="145"/>
                    <a:pt x="0" y="132"/>
                  </a:cubicBezTo>
                  <a:lnTo>
                    <a:pt x="0" y="132"/>
                  </a:lnTo>
                  <a:cubicBezTo>
                    <a:pt x="3" y="128"/>
                    <a:pt x="6" y="124"/>
                    <a:pt x="9" y="120"/>
                  </a:cubicBezTo>
                  <a:lnTo>
                    <a:pt x="10" y="120"/>
                  </a:lnTo>
                  <a:cubicBezTo>
                    <a:pt x="16" y="113"/>
                    <a:pt x="22" y="106"/>
                    <a:pt x="29" y="99"/>
                  </a:cubicBezTo>
                  <a:lnTo>
                    <a:pt x="30" y="98"/>
                  </a:lnTo>
                  <a:cubicBezTo>
                    <a:pt x="36" y="92"/>
                    <a:pt x="43" y="85"/>
                    <a:pt x="51" y="79"/>
                  </a:cubicBezTo>
                  <a:lnTo>
                    <a:pt x="51" y="78"/>
                  </a:lnTo>
                  <a:cubicBezTo>
                    <a:pt x="58" y="72"/>
                    <a:pt x="66" y="66"/>
                    <a:pt x="73" y="61"/>
                  </a:cubicBezTo>
                  <a:lnTo>
                    <a:pt x="74" y="60"/>
                  </a:lnTo>
                  <a:cubicBezTo>
                    <a:pt x="82" y="54"/>
                    <a:pt x="89" y="49"/>
                    <a:pt x="97" y="44"/>
                  </a:cubicBezTo>
                  <a:lnTo>
                    <a:pt x="98" y="43"/>
                  </a:lnTo>
                  <a:cubicBezTo>
                    <a:pt x="106" y="38"/>
                    <a:pt x="114" y="34"/>
                    <a:pt x="123" y="29"/>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8"/>
            <p:cNvSpPr>
              <a:spLocks/>
            </p:cNvSpPr>
            <p:nvPr/>
          </p:nvSpPr>
          <p:spPr bwMode="auto">
            <a:xfrm>
              <a:off x="6846889" y="1036638"/>
              <a:ext cx="119063" cy="74613"/>
            </a:xfrm>
            <a:custGeom>
              <a:avLst/>
              <a:gdLst>
                <a:gd name="T0" fmla="*/ 201 w 232"/>
                <a:gd name="T1" fmla="*/ 14 h 145"/>
                <a:gd name="T2" fmla="*/ 210 w 232"/>
                <a:gd name="T3" fmla="*/ 16 h 145"/>
                <a:gd name="T4" fmla="*/ 211 w 232"/>
                <a:gd name="T5" fmla="*/ 16 h 145"/>
                <a:gd name="T6" fmla="*/ 221 w 232"/>
                <a:gd name="T7" fmla="*/ 19 h 145"/>
                <a:gd name="T8" fmla="*/ 221 w 232"/>
                <a:gd name="T9" fmla="*/ 19 h 145"/>
                <a:gd name="T10" fmla="*/ 232 w 232"/>
                <a:gd name="T11" fmla="*/ 23 h 145"/>
                <a:gd name="T12" fmla="*/ 109 w 232"/>
                <a:gd name="T13" fmla="*/ 145 h 145"/>
                <a:gd name="T14" fmla="*/ 0 w 232"/>
                <a:gd name="T15" fmla="*/ 12 h 145"/>
                <a:gd name="T16" fmla="*/ 0 w 232"/>
                <a:gd name="T17" fmla="*/ 12 h 145"/>
                <a:gd name="T18" fmla="*/ 34 w 232"/>
                <a:gd name="T19" fmla="*/ 5 h 145"/>
                <a:gd name="T20" fmla="*/ 35 w 232"/>
                <a:gd name="T21" fmla="*/ 5 h 145"/>
                <a:gd name="T22" fmla="*/ 45 w 232"/>
                <a:gd name="T23" fmla="*/ 4 h 145"/>
                <a:gd name="T24" fmla="*/ 46 w 232"/>
                <a:gd name="T25" fmla="*/ 3 h 145"/>
                <a:gd name="T26" fmla="*/ 57 w 232"/>
                <a:gd name="T27" fmla="*/ 2 h 145"/>
                <a:gd name="T28" fmla="*/ 58 w 232"/>
                <a:gd name="T29" fmla="*/ 2 h 145"/>
                <a:gd name="T30" fmla="*/ 81 w 232"/>
                <a:gd name="T31" fmla="*/ 0 h 145"/>
                <a:gd name="T32" fmla="*/ 82 w 232"/>
                <a:gd name="T33" fmla="*/ 0 h 145"/>
                <a:gd name="T34" fmla="*/ 92 w 232"/>
                <a:gd name="T35" fmla="*/ 0 h 145"/>
                <a:gd name="T36" fmla="*/ 94 w 232"/>
                <a:gd name="T37" fmla="*/ 0 h 145"/>
                <a:gd name="T38" fmla="*/ 103 w 232"/>
                <a:gd name="T39" fmla="*/ 0 h 145"/>
                <a:gd name="T40" fmla="*/ 106 w 232"/>
                <a:gd name="T41" fmla="*/ 0 h 145"/>
                <a:gd name="T42" fmla="*/ 115 w 232"/>
                <a:gd name="T43" fmla="*/ 0 h 145"/>
                <a:gd name="T44" fmla="*/ 117 w 232"/>
                <a:gd name="T45" fmla="*/ 0 h 145"/>
                <a:gd name="T46" fmla="*/ 140 w 232"/>
                <a:gd name="T47" fmla="*/ 2 h 145"/>
                <a:gd name="T48" fmla="*/ 143 w 232"/>
                <a:gd name="T49" fmla="*/ 3 h 145"/>
                <a:gd name="T50" fmla="*/ 151 w 232"/>
                <a:gd name="T51" fmla="*/ 4 h 145"/>
                <a:gd name="T52" fmla="*/ 155 w 232"/>
                <a:gd name="T53" fmla="*/ 4 h 145"/>
                <a:gd name="T54" fmla="*/ 162 w 232"/>
                <a:gd name="T55" fmla="*/ 5 h 145"/>
                <a:gd name="T56" fmla="*/ 166 w 232"/>
                <a:gd name="T57" fmla="*/ 6 h 145"/>
                <a:gd name="T58" fmla="*/ 174 w 232"/>
                <a:gd name="T59" fmla="*/ 7 h 145"/>
                <a:gd name="T60" fmla="*/ 178 w 232"/>
                <a:gd name="T61" fmla="*/ 8 h 145"/>
                <a:gd name="T62" fmla="*/ 189 w 232"/>
                <a:gd name="T63" fmla="*/ 10 h 145"/>
                <a:gd name="T64" fmla="*/ 200 w 232"/>
                <a:gd name="T65" fmla="*/ 13 h 145"/>
                <a:gd name="T66" fmla="*/ 201 w 232"/>
                <a:gd name="T67" fmla="*/ 1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145">
                  <a:moveTo>
                    <a:pt x="201" y="14"/>
                  </a:moveTo>
                  <a:cubicBezTo>
                    <a:pt x="204" y="14"/>
                    <a:pt x="207" y="15"/>
                    <a:pt x="210" y="16"/>
                  </a:cubicBezTo>
                  <a:lnTo>
                    <a:pt x="211" y="16"/>
                  </a:lnTo>
                  <a:cubicBezTo>
                    <a:pt x="215" y="17"/>
                    <a:pt x="218" y="18"/>
                    <a:pt x="221" y="19"/>
                  </a:cubicBezTo>
                  <a:lnTo>
                    <a:pt x="221" y="19"/>
                  </a:lnTo>
                  <a:cubicBezTo>
                    <a:pt x="225" y="21"/>
                    <a:pt x="228" y="22"/>
                    <a:pt x="232" y="23"/>
                  </a:cubicBezTo>
                  <a:cubicBezTo>
                    <a:pt x="194" y="52"/>
                    <a:pt x="151" y="94"/>
                    <a:pt x="109" y="145"/>
                  </a:cubicBezTo>
                  <a:cubicBezTo>
                    <a:pt x="27" y="103"/>
                    <a:pt x="2" y="55"/>
                    <a:pt x="0" y="12"/>
                  </a:cubicBezTo>
                  <a:lnTo>
                    <a:pt x="0" y="12"/>
                  </a:lnTo>
                  <a:cubicBezTo>
                    <a:pt x="11" y="10"/>
                    <a:pt x="22" y="7"/>
                    <a:pt x="34" y="5"/>
                  </a:cubicBezTo>
                  <a:lnTo>
                    <a:pt x="35" y="5"/>
                  </a:lnTo>
                  <a:cubicBezTo>
                    <a:pt x="38" y="5"/>
                    <a:pt x="41" y="4"/>
                    <a:pt x="45" y="4"/>
                  </a:cubicBezTo>
                  <a:lnTo>
                    <a:pt x="46" y="3"/>
                  </a:lnTo>
                  <a:cubicBezTo>
                    <a:pt x="50" y="3"/>
                    <a:pt x="53" y="3"/>
                    <a:pt x="57" y="2"/>
                  </a:cubicBezTo>
                  <a:lnTo>
                    <a:pt x="58" y="2"/>
                  </a:lnTo>
                  <a:cubicBezTo>
                    <a:pt x="65" y="1"/>
                    <a:pt x="73" y="1"/>
                    <a:pt x="81" y="0"/>
                  </a:cubicBezTo>
                  <a:lnTo>
                    <a:pt x="82" y="0"/>
                  </a:lnTo>
                  <a:cubicBezTo>
                    <a:pt x="85" y="0"/>
                    <a:pt x="88" y="0"/>
                    <a:pt x="92" y="0"/>
                  </a:cubicBezTo>
                  <a:lnTo>
                    <a:pt x="94" y="0"/>
                  </a:lnTo>
                  <a:cubicBezTo>
                    <a:pt x="97" y="0"/>
                    <a:pt x="100" y="0"/>
                    <a:pt x="103" y="0"/>
                  </a:cubicBezTo>
                  <a:lnTo>
                    <a:pt x="106" y="0"/>
                  </a:lnTo>
                  <a:cubicBezTo>
                    <a:pt x="109" y="0"/>
                    <a:pt x="112" y="0"/>
                    <a:pt x="115" y="0"/>
                  </a:cubicBezTo>
                  <a:lnTo>
                    <a:pt x="117" y="0"/>
                  </a:lnTo>
                  <a:cubicBezTo>
                    <a:pt x="125" y="1"/>
                    <a:pt x="132" y="1"/>
                    <a:pt x="140" y="2"/>
                  </a:cubicBezTo>
                  <a:lnTo>
                    <a:pt x="143" y="3"/>
                  </a:lnTo>
                  <a:cubicBezTo>
                    <a:pt x="146" y="3"/>
                    <a:pt x="148" y="3"/>
                    <a:pt x="151" y="4"/>
                  </a:cubicBezTo>
                  <a:lnTo>
                    <a:pt x="155" y="4"/>
                  </a:lnTo>
                  <a:cubicBezTo>
                    <a:pt x="157" y="4"/>
                    <a:pt x="160" y="5"/>
                    <a:pt x="162" y="5"/>
                  </a:cubicBezTo>
                  <a:lnTo>
                    <a:pt x="166" y="6"/>
                  </a:lnTo>
                  <a:cubicBezTo>
                    <a:pt x="169" y="6"/>
                    <a:pt x="172" y="7"/>
                    <a:pt x="174" y="7"/>
                  </a:cubicBezTo>
                  <a:lnTo>
                    <a:pt x="178" y="8"/>
                  </a:lnTo>
                  <a:cubicBezTo>
                    <a:pt x="181" y="9"/>
                    <a:pt x="185" y="10"/>
                    <a:pt x="189" y="10"/>
                  </a:cubicBezTo>
                  <a:cubicBezTo>
                    <a:pt x="192" y="11"/>
                    <a:pt x="196" y="12"/>
                    <a:pt x="200" y="13"/>
                  </a:cubicBezTo>
                  <a:lnTo>
                    <a:pt x="201" y="14"/>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9"/>
            <p:cNvSpPr>
              <a:spLocks/>
            </p:cNvSpPr>
            <p:nvPr/>
          </p:nvSpPr>
          <p:spPr bwMode="auto">
            <a:xfrm>
              <a:off x="6913564" y="1052513"/>
              <a:ext cx="166688" cy="96838"/>
            </a:xfrm>
            <a:custGeom>
              <a:avLst/>
              <a:gdLst>
                <a:gd name="T0" fmla="*/ 204 w 324"/>
                <a:gd name="T1" fmla="*/ 167 h 186"/>
                <a:gd name="T2" fmla="*/ 0 w 324"/>
                <a:gd name="T3" fmla="*/ 124 h 186"/>
                <a:gd name="T4" fmla="*/ 126 w 324"/>
                <a:gd name="T5" fmla="*/ 0 h 186"/>
                <a:gd name="T6" fmla="*/ 131 w 324"/>
                <a:gd name="T7" fmla="*/ 3 h 186"/>
                <a:gd name="T8" fmla="*/ 134 w 324"/>
                <a:gd name="T9" fmla="*/ 4 h 186"/>
                <a:gd name="T10" fmla="*/ 139 w 324"/>
                <a:gd name="T11" fmla="*/ 6 h 186"/>
                <a:gd name="T12" fmla="*/ 143 w 324"/>
                <a:gd name="T13" fmla="*/ 8 h 186"/>
                <a:gd name="T14" fmla="*/ 148 w 324"/>
                <a:gd name="T15" fmla="*/ 11 h 186"/>
                <a:gd name="T16" fmla="*/ 151 w 324"/>
                <a:gd name="T17" fmla="*/ 12 h 186"/>
                <a:gd name="T18" fmla="*/ 156 w 324"/>
                <a:gd name="T19" fmla="*/ 15 h 186"/>
                <a:gd name="T20" fmla="*/ 159 w 324"/>
                <a:gd name="T21" fmla="*/ 17 h 186"/>
                <a:gd name="T22" fmla="*/ 164 w 324"/>
                <a:gd name="T23" fmla="*/ 19 h 186"/>
                <a:gd name="T24" fmla="*/ 167 w 324"/>
                <a:gd name="T25" fmla="*/ 21 h 186"/>
                <a:gd name="T26" fmla="*/ 172 w 324"/>
                <a:gd name="T27" fmla="*/ 24 h 186"/>
                <a:gd name="T28" fmla="*/ 175 w 324"/>
                <a:gd name="T29" fmla="*/ 26 h 186"/>
                <a:gd name="T30" fmla="*/ 180 w 324"/>
                <a:gd name="T31" fmla="*/ 29 h 186"/>
                <a:gd name="T32" fmla="*/ 183 w 324"/>
                <a:gd name="T33" fmla="*/ 30 h 186"/>
                <a:gd name="T34" fmla="*/ 208 w 324"/>
                <a:gd name="T35" fmla="*/ 48 h 186"/>
                <a:gd name="T36" fmla="*/ 209 w 324"/>
                <a:gd name="T37" fmla="*/ 49 h 186"/>
                <a:gd name="T38" fmla="*/ 214 w 324"/>
                <a:gd name="T39" fmla="*/ 53 h 186"/>
                <a:gd name="T40" fmla="*/ 217 w 324"/>
                <a:gd name="T41" fmla="*/ 55 h 186"/>
                <a:gd name="T42" fmla="*/ 221 w 324"/>
                <a:gd name="T43" fmla="*/ 59 h 186"/>
                <a:gd name="T44" fmla="*/ 224 w 324"/>
                <a:gd name="T45" fmla="*/ 60 h 186"/>
                <a:gd name="T46" fmla="*/ 228 w 324"/>
                <a:gd name="T47" fmla="*/ 64 h 186"/>
                <a:gd name="T48" fmla="*/ 230 w 324"/>
                <a:gd name="T49" fmla="*/ 66 h 186"/>
                <a:gd name="T50" fmla="*/ 235 w 324"/>
                <a:gd name="T51" fmla="*/ 70 h 186"/>
                <a:gd name="T52" fmla="*/ 237 w 324"/>
                <a:gd name="T53" fmla="*/ 72 h 186"/>
                <a:gd name="T54" fmla="*/ 242 w 324"/>
                <a:gd name="T55" fmla="*/ 77 h 186"/>
                <a:gd name="T56" fmla="*/ 243 w 324"/>
                <a:gd name="T57" fmla="*/ 77 h 186"/>
                <a:gd name="T58" fmla="*/ 277 w 324"/>
                <a:gd name="T59" fmla="*/ 114 h 186"/>
                <a:gd name="T60" fmla="*/ 277 w 324"/>
                <a:gd name="T61" fmla="*/ 115 h 186"/>
                <a:gd name="T62" fmla="*/ 282 w 324"/>
                <a:gd name="T63" fmla="*/ 121 h 186"/>
                <a:gd name="T64" fmla="*/ 283 w 324"/>
                <a:gd name="T65" fmla="*/ 121 h 186"/>
                <a:gd name="T66" fmla="*/ 288 w 324"/>
                <a:gd name="T67" fmla="*/ 128 h 186"/>
                <a:gd name="T68" fmla="*/ 288 w 324"/>
                <a:gd name="T69" fmla="*/ 128 h 186"/>
                <a:gd name="T70" fmla="*/ 324 w 324"/>
                <a:gd name="T71" fmla="*/ 186 h 186"/>
                <a:gd name="T72" fmla="*/ 204 w 324"/>
                <a:gd name="T73" fmla="*/ 16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186">
                  <a:moveTo>
                    <a:pt x="204" y="167"/>
                  </a:moveTo>
                  <a:cubicBezTo>
                    <a:pt x="140" y="161"/>
                    <a:pt x="70" y="154"/>
                    <a:pt x="0" y="124"/>
                  </a:cubicBezTo>
                  <a:cubicBezTo>
                    <a:pt x="45" y="70"/>
                    <a:pt x="88" y="27"/>
                    <a:pt x="126" y="0"/>
                  </a:cubicBezTo>
                  <a:cubicBezTo>
                    <a:pt x="127" y="1"/>
                    <a:pt x="129" y="2"/>
                    <a:pt x="131" y="3"/>
                  </a:cubicBezTo>
                  <a:lnTo>
                    <a:pt x="134" y="4"/>
                  </a:lnTo>
                  <a:cubicBezTo>
                    <a:pt x="136" y="5"/>
                    <a:pt x="138" y="6"/>
                    <a:pt x="139" y="6"/>
                  </a:cubicBezTo>
                  <a:lnTo>
                    <a:pt x="143" y="8"/>
                  </a:lnTo>
                  <a:cubicBezTo>
                    <a:pt x="144" y="9"/>
                    <a:pt x="146" y="10"/>
                    <a:pt x="148" y="11"/>
                  </a:cubicBezTo>
                  <a:lnTo>
                    <a:pt x="151" y="12"/>
                  </a:lnTo>
                  <a:cubicBezTo>
                    <a:pt x="153" y="13"/>
                    <a:pt x="154" y="14"/>
                    <a:pt x="156" y="15"/>
                  </a:cubicBezTo>
                  <a:lnTo>
                    <a:pt x="159" y="17"/>
                  </a:lnTo>
                  <a:cubicBezTo>
                    <a:pt x="161" y="18"/>
                    <a:pt x="162" y="18"/>
                    <a:pt x="164" y="19"/>
                  </a:cubicBezTo>
                  <a:lnTo>
                    <a:pt x="167" y="21"/>
                  </a:lnTo>
                  <a:cubicBezTo>
                    <a:pt x="169" y="22"/>
                    <a:pt x="170" y="23"/>
                    <a:pt x="172" y="24"/>
                  </a:cubicBezTo>
                  <a:lnTo>
                    <a:pt x="175" y="26"/>
                  </a:lnTo>
                  <a:cubicBezTo>
                    <a:pt x="177" y="27"/>
                    <a:pt x="178" y="28"/>
                    <a:pt x="180" y="29"/>
                  </a:cubicBezTo>
                  <a:lnTo>
                    <a:pt x="183" y="30"/>
                  </a:lnTo>
                  <a:cubicBezTo>
                    <a:pt x="191" y="36"/>
                    <a:pt x="200" y="42"/>
                    <a:pt x="208" y="48"/>
                  </a:cubicBezTo>
                  <a:lnTo>
                    <a:pt x="209" y="49"/>
                  </a:lnTo>
                  <a:cubicBezTo>
                    <a:pt x="211" y="50"/>
                    <a:pt x="213" y="52"/>
                    <a:pt x="214" y="53"/>
                  </a:cubicBezTo>
                  <a:lnTo>
                    <a:pt x="217" y="55"/>
                  </a:lnTo>
                  <a:cubicBezTo>
                    <a:pt x="218" y="56"/>
                    <a:pt x="220" y="57"/>
                    <a:pt x="221" y="59"/>
                  </a:cubicBezTo>
                  <a:lnTo>
                    <a:pt x="224" y="60"/>
                  </a:lnTo>
                  <a:cubicBezTo>
                    <a:pt x="225" y="62"/>
                    <a:pt x="227" y="63"/>
                    <a:pt x="228" y="64"/>
                  </a:cubicBezTo>
                  <a:lnTo>
                    <a:pt x="230" y="66"/>
                  </a:lnTo>
                  <a:lnTo>
                    <a:pt x="235" y="70"/>
                  </a:lnTo>
                  <a:lnTo>
                    <a:pt x="237" y="72"/>
                  </a:lnTo>
                  <a:cubicBezTo>
                    <a:pt x="238" y="73"/>
                    <a:pt x="240" y="75"/>
                    <a:pt x="242" y="77"/>
                  </a:cubicBezTo>
                  <a:lnTo>
                    <a:pt x="243" y="77"/>
                  </a:lnTo>
                  <a:cubicBezTo>
                    <a:pt x="255" y="89"/>
                    <a:pt x="266" y="101"/>
                    <a:pt x="277" y="114"/>
                  </a:cubicBezTo>
                  <a:lnTo>
                    <a:pt x="277" y="115"/>
                  </a:lnTo>
                  <a:cubicBezTo>
                    <a:pt x="279" y="117"/>
                    <a:pt x="281" y="119"/>
                    <a:pt x="282" y="121"/>
                  </a:cubicBezTo>
                  <a:lnTo>
                    <a:pt x="283" y="121"/>
                  </a:lnTo>
                  <a:cubicBezTo>
                    <a:pt x="284" y="124"/>
                    <a:pt x="286" y="126"/>
                    <a:pt x="288" y="128"/>
                  </a:cubicBezTo>
                  <a:lnTo>
                    <a:pt x="288" y="128"/>
                  </a:lnTo>
                  <a:cubicBezTo>
                    <a:pt x="301" y="146"/>
                    <a:pt x="314" y="166"/>
                    <a:pt x="324" y="186"/>
                  </a:cubicBezTo>
                  <a:cubicBezTo>
                    <a:pt x="288" y="176"/>
                    <a:pt x="247" y="172"/>
                    <a:pt x="204" y="16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0"/>
            <p:cNvSpPr>
              <a:spLocks/>
            </p:cNvSpPr>
            <p:nvPr/>
          </p:nvSpPr>
          <p:spPr bwMode="auto">
            <a:xfrm>
              <a:off x="6692901" y="1123951"/>
              <a:ext cx="171450" cy="130175"/>
            </a:xfrm>
            <a:custGeom>
              <a:avLst/>
              <a:gdLst>
                <a:gd name="T0" fmla="*/ 14 w 335"/>
                <a:gd name="T1" fmla="*/ 124 h 254"/>
                <a:gd name="T2" fmla="*/ 16 w 335"/>
                <a:gd name="T3" fmla="*/ 118 h 254"/>
                <a:gd name="T4" fmla="*/ 17 w 335"/>
                <a:gd name="T5" fmla="*/ 114 h 254"/>
                <a:gd name="T6" fmla="*/ 19 w 335"/>
                <a:gd name="T7" fmla="*/ 109 h 254"/>
                <a:gd name="T8" fmla="*/ 20 w 335"/>
                <a:gd name="T9" fmla="*/ 104 h 254"/>
                <a:gd name="T10" fmla="*/ 22 w 335"/>
                <a:gd name="T11" fmla="*/ 99 h 254"/>
                <a:gd name="T12" fmla="*/ 23 w 335"/>
                <a:gd name="T13" fmla="*/ 95 h 254"/>
                <a:gd name="T14" fmla="*/ 25 w 335"/>
                <a:gd name="T15" fmla="*/ 90 h 254"/>
                <a:gd name="T16" fmla="*/ 27 w 335"/>
                <a:gd name="T17" fmla="*/ 85 h 254"/>
                <a:gd name="T18" fmla="*/ 28 w 335"/>
                <a:gd name="T19" fmla="*/ 81 h 254"/>
                <a:gd name="T20" fmla="*/ 30 w 335"/>
                <a:gd name="T21" fmla="*/ 76 h 254"/>
                <a:gd name="T22" fmla="*/ 32 w 335"/>
                <a:gd name="T23" fmla="*/ 72 h 254"/>
                <a:gd name="T24" fmla="*/ 34 w 335"/>
                <a:gd name="T25" fmla="*/ 67 h 254"/>
                <a:gd name="T26" fmla="*/ 36 w 335"/>
                <a:gd name="T27" fmla="*/ 63 h 254"/>
                <a:gd name="T28" fmla="*/ 38 w 335"/>
                <a:gd name="T29" fmla="*/ 58 h 254"/>
                <a:gd name="T30" fmla="*/ 40 w 335"/>
                <a:gd name="T31" fmla="*/ 55 h 254"/>
                <a:gd name="T32" fmla="*/ 43 w 335"/>
                <a:gd name="T33" fmla="*/ 49 h 254"/>
                <a:gd name="T34" fmla="*/ 44 w 335"/>
                <a:gd name="T35" fmla="*/ 46 h 254"/>
                <a:gd name="T36" fmla="*/ 47 w 335"/>
                <a:gd name="T37" fmla="*/ 41 h 254"/>
                <a:gd name="T38" fmla="*/ 48 w 335"/>
                <a:gd name="T39" fmla="*/ 38 h 254"/>
                <a:gd name="T40" fmla="*/ 52 w 335"/>
                <a:gd name="T41" fmla="*/ 32 h 254"/>
                <a:gd name="T42" fmla="*/ 53 w 335"/>
                <a:gd name="T43" fmla="*/ 30 h 254"/>
                <a:gd name="T44" fmla="*/ 56 w 335"/>
                <a:gd name="T45" fmla="*/ 24 h 254"/>
                <a:gd name="T46" fmla="*/ 58 w 335"/>
                <a:gd name="T47" fmla="*/ 22 h 254"/>
                <a:gd name="T48" fmla="*/ 61 w 335"/>
                <a:gd name="T49" fmla="*/ 16 h 254"/>
                <a:gd name="T50" fmla="*/ 62 w 335"/>
                <a:gd name="T51" fmla="*/ 14 h 254"/>
                <a:gd name="T52" fmla="*/ 67 w 335"/>
                <a:gd name="T53" fmla="*/ 8 h 254"/>
                <a:gd name="T54" fmla="*/ 67 w 335"/>
                <a:gd name="T55" fmla="*/ 7 h 254"/>
                <a:gd name="T56" fmla="*/ 72 w 335"/>
                <a:gd name="T57" fmla="*/ 0 h 254"/>
                <a:gd name="T58" fmla="*/ 72 w 335"/>
                <a:gd name="T59" fmla="*/ 0 h 254"/>
                <a:gd name="T60" fmla="*/ 335 w 335"/>
                <a:gd name="T61" fmla="*/ 78 h 254"/>
                <a:gd name="T62" fmla="*/ 293 w 335"/>
                <a:gd name="T63" fmla="*/ 148 h 254"/>
                <a:gd name="T64" fmla="*/ 79 w 335"/>
                <a:gd name="T65" fmla="*/ 184 h 254"/>
                <a:gd name="T66" fmla="*/ 1 w 335"/>
                <a:gd name="T67" fmla="*/ 254 h 254"/>
                <a:gd name="T68" fmla="*/ 0 w 335"/>
                <a:gd name="T69" fmla="*/ 233 h 254"/>
                <a:gd name="T70" fmla="*/ 0 w 335"/>
                <a:gd name="T71" fmla="*/ 232 h 254"/>
                <a:gd name="T72" fmla="*/ 1 w 335"/>
                <a:gd name="T73" fmla="*/ 213 h 254"/>
                <a:gd name="T74" fmla="*/ 1 w 335"/>
                <a:gd name="T75" fmla="*/ 210 h 254"/>
                <a:gd name="T76" fmla="*/ 1 w 335"/>
                <a:gd name="T77" fmla="*/ 205 h 254"/>
                <a:gd name="T78" fmla="*/ 1 w 335"/>
                <a:gd name="T79" fmla="*/ 201 h 254"/>
                <a:gd name="T80" fmla="*/ 2 w 335"/>
                <a:gd name="T81" fmla="*/ 196 h 254"/>
                <a:gd name="T82" fmla="*/ 2 w 335"/>
                <a:gd name="T83" fmla="*/ 189 h 254"/>
                <a:gd name="T84" fmla="*/ 3 w 335"/>
                <a:gd name="T85" fmla="*/ 185 h 254"/>
                <a:gd name="T86" fmla="*/ 3 w 335"/>
                <a:gd name="T87" fmla="*/ 180 h 254"/>
                <a:gd name="T88" fmla="*/ 4 w 335"/>
                <a:gd name="T89" fmla="*/ 176 h 254"/>
                <a:gd name="T90" fmla="*/ 5 w 335"/>
                <a:gd name="T91" fmla="*/ 170 h 254"/>
                <a:gd name="T92" fmla="*/ 5 w 335"/>
                <a:gd name="T93" fmla="*/ 167 h 254"/>
                <a:gd name="T94" fmla="*/ 6 w 335"/>
                <a:gd name="T95" fmla="*/ 158 h 254"/>
                <a:gd name="T96" fmla="*/ 7 w 335"/>
                <a:gd name="T97" fmla="*/ 156 h 254"/>
                <a:gd name="T98" fmla="*/ 8 w 335"/>
                <a:gd name="T99" fmla="*/ 149 h 254"/>
                <a:gd name="T100" fmla="*/ 9 w 335"/>
                <a:gd name="T101" fmla="*/ 146 h 254"/>
                <a:gd name="T102" fmla="*/ 11 w 335"/>
                <a:gd name="T103" fmla="*/ 137 h 254"/>
                <a:gd name="T104" fmla="*/ 13 w 335"/>
                <a:gd name="T105" fmla="*/ 128 h 254"/>
                <a:gd name="T106" fmla="*/ 14 w 335"/>
                <a:gd name="T107"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254">
                  <a:moveTo>
                    <a:pt x="14" y="124"/>
                  </a:moveTo>
                  <a:cubicBezTo>
                    <a:pt x="15" y="122"/>
                    <a:pt x="15" y="120"/>
                    <a:pt x="16" y="118"/>
                  </a:cubicBezTo>
                  <a:lnTo>
                    <a:pt x="17" y="114"/>
                  </a:lnTo>
                  <a:cubicBezTo>
                    <a:pt x="18" y="112"/>
                    <a:pt x="18" y="110"/>
                    <a:pt x="19" y="109"/>
                  </a:cubicBezTo>
                  <a:cubicBezTo>
                    <a:pt x="19" y="107"/>
                    <a:pt x="20" y="106"/>
                    <a:pt x="20" y="104"/>
                  </a:cubicBezTo>
                  <a:cubicBezTo>
                    <a:pt x="21" y="103"/>
                    <a:pt x="21" y="101"/>
                    <a:pt x="22" y="99"/>
                  </a:cubicBezTo>
                  <a:cubicBezTo>
                    <a:pt x="22" y="98"/>
                    <a:pt x="23" y="96"/>
                    <a:pt x="23" y="95"/>
                  </a:cubicBezTo>
                  <a:lnTo>
                    <a:pt x="25" y="90"/>
                  </a:lnTo>
                  <a:cubicBezTo>
                    <a:pt x="26" y="88"/>
                    <a:pt x="26" y="87"/>
                    <a:pt x="27" y="85"/>
                  </a:cubicBezTo>
                  <a:lnTo>
                    <a:pt x="28" y="81"/>
                  </a:lnTo>
                  <a:cubicBezTo>
                    <a:pt x="29" y="79"/>
                    <a:pt x="30" y="78"/>
                    <a:pt x="30" y="76"/>
                  </a:cubicBezTo>
                  <a:lnTo>
                    <a:pt x="32" y="72"/>
                  </a:lnTo>
                  <a:cubicBezTo>
                    <a:pt x="33" y="70"/>
                    <a:pt x="34" y="69"/>
                    <a:pt x="34" y="67"/>
                  </a:cubicBezTo>
                  <a:lnTo>
                    <a:pt x="36" y="63"/>
                  </a:lnTo>
                  <a:cubicBezTo>
                    <a:pt x="37" y="62"/>
                    <a:pt x="37" y="60"/>
                    <a:pt x="38" y="58"/>
                  </a:cubicBezTo>
                  <a:lnTo>
                    <a:pt x="40" y="55"/>
                  </a:lnTo>
                  <a:cubicBezTo>
                    <a:pt x="41" y="53"/>
                    <a:pt x="42" y="51"/>
                    <a:pt x="43" y="49"/>
                  </a:cubicBezTo>
                  <a:lnTo>
                    <a:pt x="44" y="46"/>
                  </a:lnTo>
                  <a:cubicBezTo>
                    <a:pt x="45" y="44"/>
                    <a:pt x="46" y="42"/>
                    <a:pt x="47" y="41"/>
                  </a:cubicBezTo>
                  <a:lnTo>
                    <a:pt x="48" y="38"/>
                  </a:lnTo>
                  <a:cubicBezTo>
                    <a:pt x="49" y="36"/>
                    <a:pt x="51" y="34"/>
                    <a:pt x="52" y="32"/>
                  </a:cubicBezTo>
                  <a:lnTo>
                    <a:pt x="53" y="30"/>
                  </a:lnTo>
                  <a:cubicBezTo>
                    <a:pt x="54" y="28"/>
                    <a:pt x="55" y="26"/>
                    <a:pt x="56" y="24"/>
                  </a:cubicBezTo>
                  <a:lnTo>
                    <a:pt x="58" y="22"/>
                  </a:lnTo>
                  <a:cubicBezTo>
                    <a:pt x="59" y="20"/>
                    <a:pt x="60" y="18"/>
                    <a:pt x="61" y="16"/>
                  </a:cubicBezTo>
                  <a:lnTo>
                    <a:pt x="62" y="14"/>
                  </a:lnTo>
                  <a:cubicBezTo>
                    <a:pt x="64" y="12"/>
                    <a:pt x="65" y="10"/>
                    <a:pt x="67" y="8"/>
                  </a:cubicBezTo>
                  <a:lnTo>
                    <a:pt x="67" y="7"/>
                  </a:lnTo>
                  <a:cubicBezTo>
                    <a:pt x="69" y="4"/>
                    <a:pt x="70" y="2"/>
                    <a:pt x="72" y="0"/>
                  </a:cubicBezTo>
                  <a:lnTo>
                    <a:pt x="72" y="0"/>
                  </a:lnTo>
                  <a:cubicBezTo>
                    <a:pt x="147" y="12"/>
                    <a:pt x="241" y="38"/>
                    <a:pt x="335" y="78"/>
                  </a:cubicBezTo>
                  <a:cubicBezTo>
                    <a:pt x="320" y="100"/>
                    <a:pt x="306" y="124"/>
                    <a:pt x="293" y="148"/>
                  </a:cubicBezTo>
                  <a:cubicBezTo>
                    <a:pt x="214" y="115"/>
                    <a:pt x="140" y="140"/>
                    <a:pt x="79" y="184"/>
                  </a:cubicBezTo>
                  <a:cubicBezTo>
                    <a:pt x="50" y="205"/>
                    <a:pt x="24" y="230"/>
                    <a:pt x="1" y="254"/>
                  </a:cubicBezTo>
                  <a:cubicBezTo>
                    <a:pt x="1" y="247"/>
                    <a:pt x="0" y="240"/>
                    <a:pt x="0" y="233"/>
                  </a:cubicBezTo>
                  <a:lnTo>
                    <a:pt x="0" y="232"/>
                  </a:lnTo>
                  <a:cubicBezTo>
                    <a:pt x="0" y="225"/>
                    <a:pt x="0" y="219"/>
                    <a:pt x="1" y="213"/>
                  </a:cubicBezTo>
                  <a:lnTo>
                    <a:pt x="1" y="210"/>
                  </a:lnTo>
                  <a:cubicBezTo>
                    <a:pt x="1" y="208"/>
                    <a:pt x="1" y="207"/>
                    <a:pt x="1" y="205"/>
                  </a:cubicBezTo>
                  <a:lnTo>
                    <a:pt x="1" y="201"/>
                  </a:lnTo>
                  <a:cubicBezTo>
                    <a:pt x="1" y="200"/>
                    <a:pt x="1" y="198"/>
                    <a:pt x="2" y="196"/>
                  </a:cubicBezTo>
                  <a:cubicBezTo>
                    <a:pt x="2" y="194"/>
                    <a:pt x="2" y="191"/>
                    <a:pt x="2" y="189"/>
                  </a:cubicBezTo>
                  <a:lnTo>
                    <a:pt x="3" y="185"/>
                  </a:lnTo>
                  <a:cubicBezTo>
                    <a:pt x="3" y="183"/>
                    <a:pt x="3" y="181"/>
                    <a:pt x="3" y="180"/>
                  </a:cubicBezTo>
                  <a:lnTo>
                    <a:pt x="4" y="176"/>
                  </a:lnTo>
                  <a:cubicBezTo>
                    <a:pt x="4" y="174"/>
                    <a:pt x="4" y="172"/>
                    <a:pt x="5" y="170"/>
                  </a:cubicBezTo>
                  <a:lnTo>
                    <a:pt x="5" y="167"/>
                  </a:lnTo>
                  <a:cubicBezTo>
                    <a:pt x="5" y="164"/>
                    <a:pt x="6" y="161"/>
                    <a:pt x="6" y="158"/>
                  </a:cubicBezTo>
                  <a:lnTo>
                    <a:pt x="7" y="156"/>
                  </a:lnTo>
                  <a:cubicBezTo>
                    <a:pt x="7" y="154"/>
                    <a:pt x="8" y="151"/>
                    <a:pt x="8" y="149"/>
                  </a:cubicBezTo>
                  <a:lnTo>
                    <a:pt x="9" y="146"/>
                  </a:lnTo>
                  <a:cubicBezTo>
                    <a:pt x="9" y="143"/>
                    <a:pt x="10" y="140"/>
                    <a:pt x="11" y="137"/>
                  </a:cubicBezTo>
                  <a:cubicBezTo>
                    <a:pt x="12" y="134"/>
                    <a:pt x="12" y="131"/>
                    <a:pt x="13" y="128"/>
                  </a:cubicBezTo>
                  <a:lnTo>
                    <a:pt x="14" y="124"/>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91"/>
            <p:cNvSpPr>
              <a:spLocks/>
            </p:cNvSpPr>
            <p:nvPr/>
          </p:nvSpPr>
          <p:spPr bwMode="auto">
            <a:xfrm>
              <a:off x="6751639" y="1328738"/>
              <a:ext cx="452438" cy="490538"/>
            </a:xfrm>
            <a:custGeom>
              <a:avLst/>
              <a:gdLst>
                <a:gd name="T0" fmla="*/ 38 w 885"/>
                <a:gd name="T1" fmla="*/ 862 h 957"/>
                <a:gd name="T2" fmla="*/ 88 w 885"/>
                <a:gd name="T3" fmla="*/ 356 h 957"/>
                <a:gd name="T4" fmla="*/ 359 w 885"/>
                <a:gd name="T5" fmla="*/ 295 h 957"/>
                <a:gd name="T6" fmla="*/ 520 w 885"/>
                <a:gd name="T7" fmla="*/ 177 h 957"/>
                <a:gd name="T8" fmla="*/ 571 w 885"/>
                <a:gd name="T9" fmla="*/ 177 h 957"/>
                <a:gd name="T10" fmla="*/ 557 w 885"/>
                <a:gd name="T11" fmla="*/ 248 h 957"/>
                <a:gd name="T12" fmla="*/ 457 w 885"/>
                <a:gd name="T13" fmla="*/ 362 h 957"/>
                <a:gd name="T14" fmla="*/ 606 w 885"/>
                <a:gd name="T15" fmla="*/ 270 h 957"/>
                <a:gd name="T16" fmla="*/ 723 w 885"/>
                <a:gd name="T17" fmla="*/ 107 h 957"/>
                <a:gd name="T18" fmla="*/ 784 w 885"/>
                <a:gd name="T19" fmla="*/ 23 h 957"/>
                <a:gd name="T20" fmla="*/ 805 w 885"/>
                <a:gd name="T21" fmla="*/ 67 h 957"/>
                <a:gd name="T22" fmla="*/ 866 w 885"/>
                <a:gd name="T23" fmla="*/ 36 h 957"/>
                <a:gd name="T24" fmla="*/ 630 w 885"/>
                <a:gd name="T25" fmla="*/ 496 h 957"/>
                <a:gd name="T26" fmla="*/ 279 w 885"/>
                <a:gd name="T27" fmla="*/ 574 h 957"/>
                <a:gd name="T28" fmla="*/ 298 w 885"/>
                <a:gd name="T29" fmla="*/ 826 h 957"/>
                <a:gd name="T30" fmla="*/ 38 w 885"/>
                <a:gd name="T31" fmla="*/ 862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5" h="957">
                  <a:moveTo>
                    <a:pt x="38" y="862"/>
                  </a:moveTo>
                  <a:cubicBezTo>
                    <a:pt x="38" y="862"/>
                    <a:pt x="0" y="402"/>
                    <a:pt x="88" y="356"/>
                  </a:cubicBezTo>
                  <a:cubicBezTo>
                    <a:pt x="176" y="310"/>
                    <a:pt x="359" y="295"/>
                    <a:pt x="359" y="295"/>
                  </a:cubicBezTo>
                  <a:lnTo>
                    <a:pt x="520" y="177"/>
                  </a:lnTo>
                  <a:cubicBezTo>
                    <a:pt x="520" y="177"/>
                    <a:pt x="544" y="145"/>
                    <a:pt x="571" y="177"/>
                  </a:cubicBezTo>
                  <a:cubicBezTo>
                    <a:pt x="598" y="209"/>
                    <a:pt x="557" y="248"/>
                    <a:pt x="557" y="248"/>
                  </a:cubicBezTo>
                  <a:cubicBezTo>
                    <a:pt x="557" y="248"/>
                    <a:pt x="435" y="347"/>
                    <a:pt x="457" y="362"/>
                  </a:cubicBezTo>
                  <a:cubicBezTo>
                    <a:pt x="480" y="377"/>
                    <a:pt x="580" y="337"/>
                    <a:pt x="606" y="270"/>
                  </a:cubicBezTo>
                  <a:cubicBezTo>
                    <a:pt x="633" y="203"/>
                    <a:pt x="674" y="89"/>
                    <a:pt x="723" y="107"/>
                  </a:cubicBezTo>
                  <a:cubicBezTo>
                    <a:pt x="723" y="107"/>
                    <a:pt x="745" y="18"/>
                    <a:pt x="784" y="23"/>
                  </a:cubicBezTo>
                  <a:cubicBezTo>
                    <a:pt x="823" y="28"/>
                    <a:pt x="805" y="67"/>
                    <a:pt x="805" y="67"/>
                  </a:cubicBezTo>
                  <a:cubicBezTo>
                    <a:pt x="805" y="67"/>
                    <a:pt x="846" y="0"/>
                    <a:pt x="866" y="36"/>
                  </a:cubicBezTo>
                  <a:cubicBezTo>
                    <a:pt x="885" y="71"/>
                    <a:pt x="688" y="444"/>
                    <a:pt x="630" y="496"/>
                  </a:cubicBezTo>
                  <a:cubicBezTo>
                    <a:pt x="572" y="548"/>
                    <a:pt x="308" y="514"/>
                    <a:pt x="279" y="574"/>
                  </a:cubicBezTo>
                  <a:cubicBezTo>
                    <a:pt x="250" y="633"/>
                    <a:pt x="298" y="826"/>
                    <a:pt x="298" y="826"/>
                  </a:cubicBezTo>
                  <a:cubicBezTo>
                    <a:pt x="298" y="826"/>
                    <a:pt x="241" y="957"/>
                    <a:pt x="38" y="86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36"/>
            <p:cNvSpPr>
              <a:spLocks noEditPoints="1"/>
            </p:cNvSpPr>
            <p:nvPr/>
          </p:nvSpPr>
          <p:spPr bwMode="auto">
            <a:xfrm>
              <a:off x="6729413" y="1062038"/>
              <a:ext cx="90488" cy="84138"/>
            </a:xfrm>
            <a:custGeom>
              <a:avLst/>
              <a:gdLst>
                <a:gd name="T0" fmla="*/ 170 w 175"/>
                <a:gd name="T1" fmla="*/ 164 h 164"/>
                <a:gd name="T2" fmla="*/ 131 w 175"/>
                <a:gd name="T3" fmla="*/ 152 h 164"/>
                <a:gd name="T4" fmla="*/ 131 w 175"/>
                <a:gd name="T5" fmla="*/ 131 h 164"/>
                <a:gd name="T6" fmla="*/ 117 w 175"/>
                <a:gd name="T7" fmla="*/ 148 h 164"/>
                <a:gd name="T8" fmla="*/ 33 w 175"/>
                <a:gd name="T9" fmla="*/ 127 h 164"/>
                <a:gd name="T10" fmla="*/ 5 w 175"/>
                <a:gd name="T11" fmla="*/ 111 h 164"/>
                <a:gd name="T12" fmla="*/ 20 w 175"/>
                <a:gd name="T13" fmla="*/ 71 h 164"/>
                <a:gd name="T14" fmla="*/ 37 w 175"/>
                <a:gd name="T15" fmla="*/ 77 h 164"/>
                <a:gd name="T16" fmla="*/ 26 w 175"/>
                <a:gd name="T17" fmla="*/ 90 h 164"/>
                <a:gd name="T18" fmla="*/ 25 w 175"/>
                <a:gd name="T19" fmla="*/ 90 h 164"/>
                <a:gd name="T20" fmla="*/ 16 w 175"/>
                <a:gd name="T21" fmla="*/ 102 h 164"/>
                <a:gd name="T22" fmla="*/ 16 w 175"/>
                <a:gd name="T23" fmla="*/ 102 h 164"/>
                <a:gd name="T24" fmla="*/ 174 w 175"/>
                <a:gd name="T25" fmla="*/ 142 h 164"/>
                <a:gd name="T26" fmla="*/ 175 w 175"/>
                <a:gd name="T27" fmla="*/ 161 h 164"/>
                <a:gd name="T28" fmla="*/ 170 w 175"/>
                <a:gd name="T29" fmla="*/ 164 h 164"/>
                <a:gd name="T30" fmla="*/ 76 w 175"/>
                <a:gd name="T31" fmla="*/ 41 h 164"/>
                <a:gd name="T32" fmla="*/ 87 w 175"/>
                <a:gd name="T33" fmla="*/ 0 h 164"/>
                <a:gd name="T34" fmla="*/ 106 w 175"/>
                <a:gd name="T35" fmla="*/ 19 h 164"/>
                <a:gd name="T36" fmla="*/ 90 w 175"/>
                <a:gd name="T37" fmla="*/ 30 h 164"/>
                <a:gd name="T38" fmla="*/ 89 w 175"/>
                <a:gd name="T39" fmla="*/ 31 h 164"/>
                <a:gd name="T40" fmla="*/ 76 w 175"/>
                <a:gd name="T41" fmla="*/ 4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64">
                  <a:moveTo>
                    <a:pt x="170" y="164"/>
                  </a:moveTo>
                  <a:cubicBezTo>
                    <a:pt x="157" y="160"/>
                    <a:pt x="144" y="156"/>
                    <a:pt x="131" y="152"/>
                  </a:cubicBezTo>
                  <a:cubicBezTo>
                    <a:pt x="133" y="147"/>
                    <a:pt x="133" y="141"/>
                    <a:pt x="131" y="131"/>
                  </a:cubicBezTo>
                  <a:cubicBezTo>
                    <a:pt x="124" y="134"/>
                    <a:pt x="120" y="140"/>
                    <a:pt x="117" y="148"/>
                  </a:cubicBezTo>
                  <a:cubicBezTo>
                    <a:pt x="87" y="139"/>
                    <a:pt x="59" y="133"/>
                    <a:pt x="33" y="127"/>
                  </a:cubicBezTo>
                  <a:cubicBezTo>
                    <a:pt x="26" y="119"/>
                    <a:pt x="17" y="113"/>
                    <a:pt x="5" y="111"/>
                  </a:cubicBezTo>
                  <a:cubicBezTo>
                    <a:pt x="0" y="84"/>
                    <a:pt x="20" y="90"/>
                    <a:pt x="20" y="71"/>
                  </a:cubicBezTo>
                  <a:cubicBezTo>
                    <a:pt x="28" y="74"/>
                    <a:pt x="33" y="76"/>
                    <a:pt x="37" y="77"/>
                  </a:cubicBezTo>
                  <a:cubicBezTo>
                    <a:pt x="33" y="81"/>
                    <a:pt x="29" y="86"/>
                    <a:pt x="26" y="90"/>
                  </a:cubicBezTo>
                  <a:lnTo>
                    <a:pt x="25" y="90"/>
                  </a:lnTo>
                  <a:cubicBezTo>
                    <a:pt x="22" y="94"/>
                    <a:pt x="19" y="98"/>
                    <a:pt x="16" y="102"/>
                  </a:cubicBezTo>
                  <a:lnTo>
                    <a:pt x="16" y="102"/>
                  </a:lnTo>
                  <a:cubicBezTo>
                    <a:pt x="64" y="110"/>
                    <a:pt x="118" y="123"/>
                    <a:pt x="174" y="142"/>
                  </a:cubicBezTo>
                  <a:cubicBezTo>
                    <a:pt x="175" y="148"/>
                    <a:pt x="175" y="154"/>
                    <a:pt x="175" y="161"/>
                  </a:cubicBezTo>
                  <a:cubicBezTo>
                    <a:pt x="174" y="162"/>
                    <a:pt x="172" y="163"/>
                    <a:pt x="170" y="164"/>
                  </a:cubicBezTo>
                  <a:moveTo>
                    <a:pt x="76" y="41"/>
                  </a:moveTo>
                  <a:cubicBezTo>
                    <a:pt x="78" y="26"/>
                    <a:pt x="80" y="10"/>
                    <a:pt x="87" y="0"/>
                  </a:cubicBezTo>
                  <a:cubicBezTo>
                    <a:pt x="93" y="6"/>
                    <a:pt x="100" y="12"/>
                    <a:pt x="106" y="19"/>
                  </a:cubicBezTo>
                  <a:cubicBezTo>
                    <a:pt x="101" y="22"/>
                    <a:pt x="95" y="26"/>
                    <a:pt x="90" y="30"/>
                  </a:cubicBezTo>
                  <a:lnTo>
                    <a:pt x="89" y="31"/>
                  </a:lnTo>
                  <a:cubicBezTo>
                    <a:pt x="85" y="34"/>
                    <a:pt x="80" y="38"/>
                    <a:pt x="76" y="41"/>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7"/>
            <p:cNvSpPr>
              <a:spLocks/>
            </p:cNvSpPr>
            <p:nvPr/>
          </p:nvSpPr>
          <p:spPr bwMode="auto">
            <a:xfrm>
              <a:off x="6737351" y="1071563"/>
              <a:ext cx="80963" cy="63500"/>
            </a:xfrm>
            <a:custGeom>
              <a:avLst/>
              <a:gdLst>
                <a:gd name="T0" fmla="*/ 158 w 158"/>
                <a:gd name="T1" fmla="*/ 123 h 123"/>
                <a:gd name="T2" fmla="*/ 0 w 158"/>
                <a:gd name="T3" fmla="*/ 83 h 123"/>
                <a:gd name="T4" fmla="*/ 0 w 158"/>
                <a:gd name="T5" fmla="*/ 83 h 123"/>
                <a:gd name="T6" fmla="*/ 9 w 158"/>
                <a:gd name="T7" fmla="*/ 71 h 123"/>
                <a:gd name="T8" fmla="*/ 10 w 158"/>
                <a:gd name="T9" fmla="*/ 71 h 123"/>
                <a:gd name="T10" fmla="*/ 21 w 158"/>
                <a:gd name="T11" fmla="*/ 58 h 123"/>
                <a:gd name="T12" fmla="*/ 26 w 158"/>
                <a:gd name="T13" fmla="*/ 59 h 123"/>
                <a:gd name="T14" fmla="*/ 48 w 158"/>
                <a:gd name="T15" fmla="*/ 52 h 123"/>
                <a:gd name="T16" fmla="*/ 60 w 158"/>
                <a:gd name="T17" fmla="*/ 22 h 123"/>
                <a:gd name="T18" fmla="*/ 73 w 158"/>
                <a:gd name="T19" fmla="*/ 12 h 123"/>
                <a:gd name="T20" fmla="*/ 74 w 158"/>
                <a:gd name="T21" fmla="*/ 11 h 123"/>
                <a:gd name="T22" fmla="*/ 90 w 158"/>
                <a:gd name="T23" fmla="*/ 0 h 123"/>
                <a:gd name="T24" fmla="*/ 158 w 158"/>
                <a:gd name="T25"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23">
                  <a:moveTo>
                    <a:pt x="158" y="123"/>
                  </a:moveTo>
                  <a:cubicBezTo>
                    <a:pt x="102" y="104"/>
                    <a:pt x="48" y="91"/>
                    <a:pt x="0" y="83"/>
                  </a:cubicBezTo>
                  <a:lnTo>
                    <a:pt x="0" y="83"/>
                  </a:lnTo>
                  <a:cubicBezTo>
                    <a:pt x="3" y="79"/>
                    <a:pt x="6" y="75"/>
                    <a:pt x="9" y="71"/>
                  </a:cubicBezTo>
                  <a:lnTo>
                    <a:pt x="10" y="71"/>
                  </a:lnTo>
                  <a:cubicBezTo>
                    <a:pt x="13" y="67"/>
                    <a:pt x="17" y="62"/>
                    <a:pt x="21" y="58"/>
                  </a:cubicBezTo>
                  <a:cubicBezTo>
                    <a:pt x="23" y="58"/>
                    <a:pt x="24" y="59"/>
                    <a:pt x="26" y="59"/>
                  </a:cubicBezTo>
                  <a:cubicBezTo>
                    <a:pt x="32" y="59"/>
                    <a:pt x="37" y="56"/>
                    <a:pt x="48" y="52"/>
                  </a:cubicBezTo>
                  <a:cubicBezTo>
                    <a:pt x="55" y="45"/>
                    <a:pt x="57" y="34"/>
                    <a:pt x="60" y="22"/>
                  </a:cubicBezTo>
                  <a:cubicBezTo>
                    <a:pt x="64" y="19"/>
                    <a:pt x="69" y="15"/>
                    <a:pt x="73" y="12"/>
                  </a:cubicBezTo>
                  <a:lnTo>
                    <a:pt x="74" y="11"/>
                  </a:lnTo>
                  <a:cubicBezTo>
                    <a:pt x="79" y="7"/>
                    <a:pt x="85" y="3"/>
                    <a:pt x="90" y="0"/>
                  </a:cubicBezTo>
                  <a:cubicBezTo>
                    <a:pt x="121" y="29"/>
                    <a:pt x="152" y="60"/>
                    <a:pt x="158" y="123"/>
                  </a:cubicBezTo>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38"/>
            <p:cNvSpPr>
              <a:spLocks noEditPoints="1"/>
            </p:cNvSpPr>
            <p:nvPr/>
          </p:nvSpPr>
          <p:spPr bwMode="auto">
            <a:xfrm>
              <a:off x="6746876" y="1127126"/>
              <a:ext cx="69850" cy="42863"/>
            </a:xfrm>
            <a:custGeom>
              <a:avLst/>
              <a:gdLst>
                <a:gd name="T0" fmla="*/ 61 w 137"/>
                <a:gd name="T1" fmla="*/ 85 h 85"/>
                <a:gd name="T2" fmla="*/ 0 w 137"/>
                <a:gd name="T3" fmla="*/ 0 h 85"/>
                <a:gd name="T4" fmla="*/ 84 w 137"/>
                <a:gd name="T5" fmla="*/ 21 h 85"/>
                <a:gd name="T6" fmla="*/ 61 w 137"/>
                <a:gd name="T7" fmla="*/ 85 h 85"/>
                <a:gd name="T8" fmla="*/ 101 w 137"/>
                <a:gd name="T9" fmla="*/ 56 h 85"/>
                <a:gd name="T10" fmla="*/ 91 w 137"/>
                <a:gd name="T11" fmla="*/ 55 h 85"/>
                <a:gd name="T12" fmla="*/ 98 w 137"/>
                <a:gd name="T13" fmla="*/ 25 h 85"/>
                <a:gd name="T14" fmla="*/ 137 w 137"/>
                <a:gd name="T15" fmla="*/ 37 h 85"/>
                <a:gd name="T16" fmla="*/ 101 w 137"/>
                <a:gd name="T17" fmla="*/ 5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85">
                  <a:moveTo>
                    <a:pt x="61" y="85"/>
                  </a:moveTo>
                  <a:cubicBezTo>
                    <a:pt x="26" y="76"/>
                    <a:pt x="21" y="27"/>
                    <a:pt x="0" y="0"/>
                  </a:cubicBezTo>
                  <a:cubicBezTo>
                    <a:pt x="26" y="6"/>
                    <a:pt x="54" y="12"/>
                    <a:pt x="84" y="21"/>
                  </a:cubicBezTo>
                  <a:cubicBezTo>
                    <a:pt x="75" y="40"/>
                    <a:pt x="73" y="70"/>
                    <a:pt x="61" y="85"/>
                  </a:cubicBezTo>
                  <a:close/>
                  <a:moveTo>
                    <a:pt x="101" y="56"/>
                  </a:moveTo>
                  <a:cubicBezTo>
                    <a:pt x="98" y="56"/>
                    <a:pt x="94" y="55"/>
                    <a:pt x="91" y="55"/>
                  </a:cubicBezTo>
                  <a:cubicBezTo>
                    <a:pt x="89" y="39"/>
                    <a:pt x="95" y="34"/>
                    <a:pt x="98" y="25"/>
                  </a:cubicBezTo>
                  <a:cubicBezTo>
                    <a:pt x="111" y="29"/>
                    <a:pt x="124" y="33"/>
                    <a:pt x="137" y="37"/>
                  </a:cubicBezTo>
                  <a:cubicBezTo>
                    <a:pt x="126" y="45"/>
                    <a:pt x="117" y="56"/>
                    <a:pt x="101" y="56"/>
                  </a:cubicBezTo>
                  <a:close/>
                </a:path>
              </a:pathLst>
            </a:custGeom>
            <a:solidFill>
              <a:srgbClr val="E55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5391054" y="3545529"/>
            <a:ext cx="252903" cy="460026"/>
            <a:chOff x="7381146" y="3353663"/>
            <a:chExt cx="338697" cy="616084"/>
          </a:xfrm>
        </p:grpSpPr>
        <p:sp>
          <p:nvSpPr>
            <p:cNvPr id="69" name="Freeform 114"/>
            <p:cNvSpPr>
              <a:spLocks/>
            </p:cNvSpPr>
            <p:nvPr/>
          </p:nvSpPr>
          <p:spPr bwMode="auto">
            <a:xfrm>
              <a:off x="7431398" y="3376779"/>
              <a:ext cx="56282" cy="51257"/>
            </a:xfrm>
            <a:custGeom>
              <a:avLst/>
              <a:gdLst>
                <a:gd name="T0" fmla="*/ 7 w 174"/>
                <a:gd name="T1" fmla="*/ 16 h 158"/>
                <a:gd name="T2" fmla="*/ 107 w 174"/>
                <a:gd name="T3" fmla="*/ 20 h 158"/>
                <a:gd name="T4" fmla="*/ 162 w 174"/>
                <a:gd name="T5" fmla="*/ 32 h 158"/>
                <a:gd name="T6" fmla="*/ 164 w 174"/>
                <a:gd name="T7" fmla="*/ 35 h 158"/>
                <a:gd name="T8" fmla="*/ 165 w 174"/>
                <a:gd name="T9" fmla="*/ 38 h 158"/>
                <a:gd name="T10" fmla="*/ 166 w 174"/>
                <a:gd name="T11" fmla="*/ 43 h 158"/>
                <a:gd name="T12" fmla="*/ 167 w 174"/>
                <a:gd name="T13" fmla="*/ 46 h 158"/>
                <a:gd name="T14" fmla="*/ 168 w 174"/>
                <a:gd name="T15" fmla="*/ 50 h 158"/>
                <a:gd name="T16" fmla="*/ 169 w 174"/>
                <a:gd name="T17" fmla="*/ 53 h 158"/>
                <a:gd name="T18" fmla="*/ 170 w 174"/>
                <a:gd name="T19" fmla="*/ 58 h 158"/>
                <a:gd name="T20" fmla="*/ 171 w 174"/>
                <a:gd name="T21" fmla="*/ 61 h 158"/>
                <a:gd name="T22" fmla="*/ 172 w 174"/>
                <a:gd name="T23" fmla="*/ 65 h 158"/>
                <a:gd name="T24" fmla="*/ 172 w 174"/>
                <a:gd name="T25" fmla="*/ 69 h 158"/>
                <a:gd name="T26" fmla="*/ 173 w 174"/>
                <a:gd name="T27" fmla="*/ 73 h 158"/>
                <a:gd name="T28" fmla="*/ 173 w 174"/>
                <a:gd name="T29" fmla="*/ 77 h 158"/>
                <a:gd name="T30" fmla="*/ 173 w 174"/>
                <a:gd name="T31" fmla="*/ 80 h 158"/>
                <a:gd name="T32" fmla="*/ 174 w 174"/>
                <a:gd name="T33" fmla="*/ 85 h 158"/>
                <a:gd name="T34" fmla="*/ 174 w 174"/>
                <a:gd name="T35" fmla="*/ 89 h 158"/>
                <a:gd name="T36" fmla="*/ 174 w 174"/>
                <a:gd name="T37" fmla="*/ 93 h 158"/>
                <a:gd name="T38" fmla="*/ 174 w 174"/>
                <a:gd name="T39" fmla="*/ 96 h 158"/>
                <a:gd name="T40" fmla="*/ 174 w 174"/>
                <a:gd name="T41" fmla="*/ 101 h 158"/>
                <a:gd name="T42" fmla="*/ 173 w 174"/>
                <a:gd name="T43" fmla="*/ 105 h 158"/>
                <a:gd name="T44" fmla="*/ 173 w 174"/>
                <a:gd name="T45" fmla="*/ 108 h 158"/>
                <a:gd name="T46" fmla="*/ 173 w 174"/>
                <a:gd name="T47" fmla="*/ 112 h 158"/>
                <a:gd name="T48" fmla="*/ 172 w 174"/>
                <a:gd name="T49" fmla="*/ 117 h 158"/>
                <a:gd name="T50" fmla="*/ 171 w 174"/>
                <a:gd name="T51" fmla="*/ 121 h 158"/>
                <a:gd name="T52" fmla="*/ 170 w 174"/>
                <a:gd name="T53" fmla="*/ 125 h 158"/>
                <a:gd name="T54" fmla="*/ 169 w 174"/>
                <a:gd name="T55" fmla="*/ 132 h 158"/>
                <a:gd name="T56" fmla="*/ 168 w 174"/>
                <a:gd name="T57" fmla="*/ 136 h 158"/>
                <a:gd name="T58" fmla="*/ 166 w 174"/>
                <a:gd name="T59" fmla="*/ 140 h 158"/>
                <a:gd name="T60" fmla="*/ 165 w 174"/>
                <a:gd name="T61" fmla="*/ 143 h 158"/>
                <a:gd name="T62" fmla="*/ 164 w 174"/>
                <a:gd name="T63" fmla="*/ 147 h 158"/>
                <a:gd name="T64" fmla="*/ 163 w 174"/>
                <a:gd name="T65" fmla="*/ 151 h 158"/>
                <a:gd name="T66" fmla="*/ 0 w 174"/>
                <a:gd name="T67" fmla="*/ 2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58">
                  <a:moveTo>
                    <a:pt x="0" y="27"/>
                  </a:moveTo>
                  <a:cubicBezTo>
                    <a:pt x="2" y="23"/>
                    <a:pt x="5" y="19"/>
                    <a:pt x="7" y="16"/>
                  </a:cubicBezTo>
                  <a:cubicBezTo>
                    <a:pt x="11" y="11"/>
                    <a:pt x="15" y="5"/>
                    <a:pt x="19" y="0"/>
                  </a:cubicBezTo>
                  <a:cubicBezTo>
                    <a:pt x="49" y="14"/>
                    <a:pt x="79" y="17"/>
                    <a:pt x="107" y="20"/>
                  </a:cubicBezTo>
                  <a:cubicBezTo>
                    <a:pt x="127" y="22"/>
                    <a:pt x="146" y="24"/>
                    <a:pt x="162" y="30"/>
                  </a:cubicBezTo>
                  <a:lnTo>
                    <a:pt x="162" y="32"/>
                  </a:lnTo>
                  <a:lnTo>
                    <a:pt x="163" y="33"/>
                  </a:lnTo>
                  <a:lnTo>
                    <a:pt x="164" y="35"/>
                  </a:lnTo>
                  <a:lnTo>
                    <a:pt x="164" y="36"/>
                  </a:lnTo>
                  <a:lnTo>
                    <a:pt x="165" y="38"/>
                  </a:lnTo>
                  <a:lnTo>
                    <a:pt x="165" y="39"/>
                  </a:lnTo>
                  <a:lnTo>
                    <a:pt x="166" y="43"/>
                  </a:lnTo>
                  <a:lnTo>
                    <a:pt x="167" y="44"/>
                  </a:lnTo>
                  <a:lnTo>
                    <a:pt x="167" y="46"/>
                  </a:lnTo>
                  <a:lnTo>
                    <a:pt x="168" y="48"/>
                  </a:lnTo>
                  <a:lnTo>
                    <a:pt x="168" y="50"/>
                  </a:lnTo>
                  <a:lnTo>
                    <a:pt x="169" y="51"/>
                  </a:lnTo>
                  <a:lnTo>
                    <a:pt x="169" y="53"/>
                  </a:lnTo>
                  <a:lnTo>
                    <a:pt x="169" y="54"/>
                  </a:lnTo>
                  <a:lnTo>
                    <a:pt x="170" y="58"/>
                  </a:lnTo>
                  <a:lnTo>
                    <a:pt x="171" y="60"/>
                  </a:lnTo>
                  <a:lnTo>
                    <a:pt x="171" y="61"/>
                  </a:lnTo>
                  <a:lnTo>
                    <a:pt x="171" y="63"/>
                  </a:lnTo>
                  <a:lnTo>
                    <a:pt x="172" y="65"/>
                  </a:lnTo>
                  <a:lnTo>
                    <a:pt x="172" y="67"/>
                  </a:lnTo>
                  <a:lnTo>
                    <a:pt x="172" y="69"/>
                  </a:lnTo>
                  <a:lnTo>
                    <a:pt x="173" y="72"/>
                  </a:lnTo>
                  <a:lnTo>
                    <a:pt x="173" y="73"/>
                  </a:lnTo>
                  <a:lnTo>
                    <a:pt x="173" y="75"/>
                  </a:lnTo>
                  <a:lnTo>
                    <a:pt x="173" y="77"/>
                  </a:lnTo>
                  <a:lnTo>
                    <a:pt x="173" y="79"/>
                  </a:lnTo>
                  <a:lnTo>
                    <a:pt x="173" y="80"/>
                  </a:lnTo>
                  <a:lnTo>
                    <a:pt x="174" y="83"/>
                  </a:lnTo>
                  <a:lnTo>
                    <a:pt x="174" y="85"/>
                  </a:lnTo>
                  <a:lnTo>
                    <a:pt x="174" y="87"/>
                  </a:lnTo>
                  <a:lnTo>
                    <a:pt x="174" y="89"/>
                  </a:lnTo>
                  <a:lnTo>
                    <a:pt x="174" y="91"/>
                  </a:lnTo>
                  <a:lnTo>
                    <a:pt x="174" y="93"/>
                  </a:lnTo>
                  <a:lnTo>
                    <a:pt x="174" y="95"/>
                  </a:lnTo>
                  <a:lnTo>
                    <a:pt x="174" y="96"/>
                  </a:lnTo>
                  <a:lnTo>
                    <a:pt x="174" y="100"/>
                  </a:lnTo>
                  <a:lnTo>
                    <a:pt x="174" y="101"/>
                  </a:lnTo>
                  <a:lnTo>
                    <a:pt x="173" y="103"/>
                  </a:lnTo>
                  <a:lnTo>
                    <a:pt x="173" y="105"/>
                  </a:lnTo>
                  <a:lnTo>
                    <a:pt x="173" y="107"/>
                  </a:lnTo>
                  <a:lnTo>
                    <a:pt x="173" y="108"/>
                  </a:lnTo>
                  <a:lnTo>
                    <a:pt x="173" y="111"/>
                  </a:lnTo>
                  <a:lnTo>
                    <a:pt x="173" y="112"/>
                  </a:lnTo>
                  <a:lnTo>
                    <a:pt x="172" y="116"/>
                  </a:lnTo>
                  <a:lnTo>
                    <a:pt x="172" y="117"/>
                  </a:lnTo>
                  <a:lnTo>
                    <a:pt x="171" y="120"/>
                  </a:lnTo>
                  <a:lnTo>
                    <a:pt x="171" y="121"/>
                  </a:lnTo>
                  <a:lnTo>
                    <a:pt x="171" y="123"/>
                  </a:lnTo>
                  <a:lnTo>
                    <a:pt x="170" y="125"/>
                  </a:lnTo>
                  <a:lnTo>
                    <a:pt x="170" y="128"/>
                  </a:lnTo>
                  <a:lnTo>
                    <a:pt x="169" y="132"/>
                  </a:lnTo>
                  <a:lnTo>
                    <a:pt x="168" y="134"/>
                  </a:lnTo>
                  <a:lnTo>
                    <a:pt x="168" y="136"/>
                  </a:lnTo>
                  <a:lnTo>
                    <a:pt x="167" y="139"/>
                  </a:lnTo>
                  <a:lnTo>
                    <a:pt x="166" y="140"/>
                  </a:lnTo>
                  <a:lnTo>
                    <a:pt x="166" y="143"/>
                  </a:lnTo>
                  <a:lnTo>
                    <a:pt x="165" y="143"/>
                  </a:lnTo>
                  <a:lnTo>
                    <a:pt x="164" y="147"/>
                  </a:lnTo>
                  <a:lnTo>
                    <a:pt x="164" y="147"/>
                  </a:lnTo>
                  <a:lnTo>
                    <a:pt x="163" y="151"/>
                  </a:lnTo>
                  <a:lnTo>
                    <a:pt x="163" y="151"/>
                  </a:lnTo>
                  <a:cubicBezTo>
                    <a:pt x="162" y="153"/>
                    <a:pt x="161" y="155"/>
                    <a:pt x="160" y="158"/>
                  </a:cubicBezTo>
                  <a:cubicBezTo>
                    <a:pt x="127" y="99"/>
                    <a:pt x="63" y="55"/>
                    <a:pt x="0" y="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5"/>
            <p:cNvSpPr>
              <a:spLocks/>
            </p:cNvSpPr>
            <p:nvPr/>
          </p:nvSpPr>
          <p:spPr bwMode="auto">
            <a:xfrm>
              <a:off x="7383156" y="3394869"/>
              <a:ext cx="36181" cy="54272"/>
            </a:xfrm>
            <a:custGeom>
              <a:avLst/>
              <a:gdLst>
                <a:gd name="T0" fmla="*/ 35 w 112"/>
                <a:gd name="T1" fmla="*/ 25 h 169"/>
                <a:gd name="T2" fmla="*/ 112 w 112"/>
                <a:gd name="T3" fmla="*/ 11 h 169"/>
                <a:gd name="T4" fmla="*/ 70 w 112"/>
                <a:gd name="T5" fmla="*/ 136 h 169"/>
                <a:gd name="T6" fmla="*/ 68 w 112"/>
                <a:gd name="T7" fmla="*/ 169 h 169"/>
                <a:gd name="T8" fmla="*/ 68 w 112"/>
                <a:gd name="T9" fmla="*/ 168 h 169"/>
                <a:gd name="T10" fmla="*/ 65 w 112"/>
                <a:gd name="T11" fmla="*/ 166 h 169"/>
                <a:gd name="T12" fmla="*/ 64 w 112"/>
                <a:gd name="T13" fmla="*/ 166 h 169"/>
                <a:gd name="T14" fmla="*/ 61 w 112"/>
                <a:gd name="T15" fmla="*/ 164 h 169"/>
                <a:gd name="T16" fmla="*/ 61 w 112"/>
                <a:gd name="T17" fmla="*/ 163 h 169"/>
                <a:gd name="T18" fmla="*/ 58 w 112"/>
                <a:gd name="T19" fmla="*/ 161 h 169"/>
                <a:gd name="T20" fmla="*/ 57 w 112"/>
                <a:gd name="T21" fmla="*/ 160 h 169"/>
                <a:gd name="T22" fmla="*/ 55 w 112"/>
                <a:gd name="T23" fmla="*/ 159 h 169"/>
                <a:gd name="T24" fmla="*/ 54 w 112"/>
                <a:gd name="T25" fmla="*/ 158 h 169"/>
                <a:gd name="T26" fmla="*/ 52 w 112"/>
                <a:gd name="T27" fmla="*/ 156 h 169"/>
                <a:gd name="T28" fmla="*/ 51 w 112"/>
                <a:gd name="T29" fmla="*/ 155 h 169"/>
                <a:gd name="T30" fmla="*/ 49 w 112"/>
                <a:gd name="T31" fmla="*/ 153 h 169"/>
                <a:gd name="T32" fmla="*/ 48 w 112"/>
                <a:gd name="T33" fmla="*/ 152 h 169"/>
                <a:gd name="T34" fmla="*/ 46 w 112"/>
                <a:gd name="T35" fmla="*/ 150 h 169"/>
                <a:gd name="T36" fmla="*/ 45 w 112"/>
                <a:gd name="T37" fmla="*/ 149 h 169"/>
                <a:gd name="T38" fmla="*/ 43 w 112"/>
                <a:gd name="T39" fmla="*/ 147 h 169"/>
                <a:gd name="T40" fmla="*/ 42 w 112"/>
                <a:gd name="T41" fmla="*/ 146 h 169"/>
                <a:gd name="T42" fmla="*/ 40 w 112"/>
                <a:gd name="T43" fmla="*/ 144 h 169"/>
                <a:gd name="T44" fmla="*/ 40 w 112"/>
                <a:gd name="T45" fmla="*/ 143 h 169"/>
                <a:gd name="T46" fmla="*/ 38 w 112"/>
                <a:gd name="T47" fmla="*/ 141 h 169"/>
                <a:gd name="T48" fmla="*/ 37 w 112"/>
                <a:gd name="T49" fmla="*/ 140 h 169"/>
                <a:gd name="T50" fmla="*/ 35 w 112"/>
                <a:gd name="T51" fmla="*/ 138 h 169"/>
                <a:gd name="T52" fmla="*/ 34 w 112"/>
                <a:gd name="T53" fmla="*/ 137 h 169"/>
                <a:gd name="T54" fmla="*/ 32 w 112"/>
                <a:gd name="T55" fmla="*/ 134 h 169"/>
                <a:gd name="T56" fmla="*/ 32 w 112"/>
                <a:gd name="T57" fmla="*/ 134 h 169"/>
                <a:gd name="T58" fmla="*/ 23 w 112"/>
                <a:gd name="T59" fmla="*/ 121 h 169"/>
                <a:gd name="T60" fmla="*/ 23 w 112"/>
                <a:gd name="T61" fmla="*/ 121 h 169"/>
                <a:gd name="T62" fmla="*/ 20 w 112"/>
                <a:gd name="T63" fmla="*/ 117 h 169"/>
                <a:gd name="T64" fmla="*/ 20 w 112"/>
                <a:gd name="T65" fmla="*/ 117 h 169"/>
                <a:gd name="T66" fmla="*/ 18 w 112"/>
                <a:gd name="T67" fmla="*/ 114 h 169"/>
                <a:gd name="T68" fmla="*/ 18 w 112"/>
                <a:gd name="T69" fmla="*/ 113 h 169"/>
                <a:gd name="T70" fmla="*/ 17 w 112"/>
                <a:gd name="T71" fmla="*/ 110 h 169"/>
                <a:gd name="T72" fmla="*/ 16 w 112"/>
                <a:gd name="T73" fmla="*/ 109 h 169"/>
                <a:gd name="T74" fmla="*/ 15 w 112"/>
                <a:gd name="T75" fmla="*/ 106 h 169"/>
                <a:gd name="T76" fmla="*/ 14 w 112"/>
                <a:gd name="T77" fmla="*/ 106 h 169"/>
                <a:gd name="T78" fmla="*/ 13 w 112"/>
                <a:gd name="T79" fmla="*/ 103 h 169"/>
                <a:gd name="T80" fmla="*/ 13 w 112"/>
                <a:gd name="T81" fmla="*/ 102 h 169"/>
                <a:gd name="T82" fmla="*/ 11 w 112"/>
                <a:gd name="T83" fmla="*/ 99 h 169"/>
                <a:gd name="T84" fmla="*/ 11 w 112"/>
                <a:gd name="T85" fmla="*/ 98 h 169"/>
                <a:gd name="T86" fmla="*/ 10 w 112"/>
                <a:gd name="T87" fmla="*/ 95 h 169"/>
                <a:gd name="T88" fmla="*/ 10 w 112"/>
                <a:gd name="T89" fmla="*/ 94 h 169"/>
                <a:gd name="T90" fmla="*/ 8 w 112"/>
                <a:gd name="T91" fmla="*/ 91 h 169"/>
                <a:gd name="T92" fmla="*/ 8 w 112"/>
                <a:gd name="T93" fmla="*/ 91 h 169"/>
                <a:gd name="T94" fmla="*/ 7 w 112"/>
                <a:gd name="T95" fmla="*/ 87 h 169"/>
                <a:gd name="T96" fmla="*/ 7 w 112"/>
                <a:gd name="T97" fmla="*/ 87 h 169"/>
                <a:gd name="T98" fmla="*/ 6 w 112"/>
                <a:gd name="T99" fmla="*/ 83 h 169"/>
                <a:gd name="T100" fmla="*/ 5 w 112"/>
                <a:gd name="T101" fmla="*/ 83 h 169"/>
                <a:gd name="T102" fmla="*/ 0 w 112"/>
                <a:gd name="T103" fmla="*/ 59 h 169"/>
                <a:gd name="T104" fmla="*/ 35 w 112"/>
                <a:gd name="T105" fmla="*/ 2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169">
                  <a:moveTo>
                    <a:pt x="35" y="25"/>
                  </a:moveTo>
                  <a:cubicBezTo>
                    <a:pt x="58" y="9"/>
                    <a:pt x="84" y="0"/>
                    <a:pt x="112" y="11"/>
                  </a:cubicBezTo>
                  <a:cubicBezTo>
                    <a:pt x="91" y="50"/>
                    <a:pt x="75" y="94"/>
                    <a:pt x="70" y="136"/>
                  </a:cubicBezTo>
                  <a:cubicBezTo>
                    <a:pt x="68" y="147"/>
                    <a:pt x="68" y="158"/>
                    <a:pt x="68" y="169"/>
                  </a:cubicBezTo>
                  <a:lnTo>
                    <a:pt x="68" y="168"/>
                  </a:lnTo>
                  <a:lnTo>
                    <a:pt x="65" y="166"/>
                  </a:lnTo>
                  <a:lnTo>
                    <a:pt x="64" y="166"/>
                  </a:lnTo>
                  <a:lnTo>
                    <a:pt x="61" y="164"/>
                  </a:lnTo>
                  <a:lnTo>
                    <a:pt x="61" y="163"/>
                  </a:lnTo>
                  <a:lnTo>
                    <a:pt x="58" y="161"/>
                  </a:lnTo>
                  <a:lnTo>
                    <a:pt x="57" y="160"/>
                  </a:lnTo>
                  <a:lnTo>
                    <a:pt x="55" y="159"/>
                  </a:lnTo>
                  <a:lnTo>
                    <a:pt x="54" y="158"/>
                  </a:lnTo>
                  <a:lnTo>
                    <a:pt x="52" y="156"/>
                  </a:lnTo>
                  <a:lnTo>
                    <a:pt x="51" y="155"/>
                  </a:lnTo>
                  <a:lnTo>
                    <a:pt x="49" y="153"/>
                  </a:lnTo>
                  <a:lnTo>
                    <a:pt x="48" y="152"/>
                  </a:lnTo>
                  <a:lnTo>
                    <a:pt x="46" y="150"/>
                  </a:lnTo>
                  <a:lnTo>
                    <a:pt x="45" y="149"/>
                  </a:lnTo>
                  <a:lnTo>
                    <a:pt x="43" y="147"/>
                  </a:lnTo>
                  <a:lnTo>
                    <a:pt x="42" y="146"/>
                  </a:lnTo>
                  <a:lnTo>
                    <a:pt x="40" y="144"/>
                  </a:lnTo>
                  <a:lnTo>
                    <a:pt x="40" y="143"/>
                  </a:lnTo>
                  <a:lnTo>
                    <a:pt x="38" y="141"/>
                  </a:lnTo>
                  <a:lnTo>
                    <a:pt x="37" y="140"/>
                  </a:lnTo>
                  <a:lnTo>
                    <a:pt x="35" y="138"/>
                  </a:lnTo>
                  <a:lnTo>
                    <a:pt x="34" y="137"/>
                  </a:lnTo>
                  <a:lnTo>
                    <a:pt x="32" y="134"/>
                  </a:lnTo>
                  <a:lnTo>
                    <a:pt x="32" y="134"/>
                  </a:lnTo>
                  <a:cubicBezTo>
                    <a:pt x="29" y="130"/>
                    <a:pt x="25" y="125"/>
                    <a:pt x="23" y="121"/>
                  </a:cubicBezTo>
                  <a:lnTo>
                    <a:pt x="23" y="121"/>
                  </a:lnTo>
                  <a:lnTo>
                    <a:pt x="20" y="117"/>
                  </a:lnTo>
                  <a:lnTo>
                    <a:pt x="20" y="117"/>
                  </a:lnTo>
                  <a:lnTo>
                    <a:pt x="18" y="114"/>
                  </a:lnTo>
                  <a:lnTo>
                    <a:pt x="18" y="113"/>
                  </a:lnTo>
                  <a:lnTo>
                    <a:pt x="17" y="110"/>
                  </a:lnTo>
                  <a:lnTo>
                    <a:pt x="16" y="109"/>
                  </a:lnTo>
                  <a:lnTo>
                    <a:pt x="15" y="106"/>
                  </a:lnTo>
                  <a:lnTo>
                    <a:pt x="14" y="106"/>
                  </a:lnTo>
                  <a:lnTo>
                    <a:pt x="13" y="103"/>
                  </a:lnTo>
                  <a:lnTo>
                    <a:pt x="13" y="102"/>
                  </a:lnTo>
                  <a:lnTo>
                    <a:pt x="11" y="99"/>
                  </a:lnTo>
                  <a:lnTo>
                    <a:pt x="11" y="98"/>
                  </a:lnTo>
                  <a:lnTo>
                    <a:pt x="10" y="95"/>
                  </a:lnTo>
                  <a:lnTo>
                    <a:pt x="10" y="94"/>
                  </a:lnTo>
                  <a:lnTo>
                    <a:pt x="8" y="91"/>
                  </a:lnTo>
                  <a:lnTo>
                    <a:pt x="8" y="91"/>
                  </a:lnTo>
                  <a:lnTo>
                    <a:pt x="7" y="87"/>
                  </a:lnTo>
                  <a:lnTo>
                    <a:pt x="7" y="87"/>
                  </a:lnTo>
                  <a:lnTo>
                    <a:pt x="6" y="83"/>
                  </a:lnTo>
                  <a:lnTo>
                    <a:pt x="5" y="83"/>
                  </a:lnTo>
                  <a:cubicBezTo>
                    <a:pt x="3" y="75"/>
                    <a:pt x="1" y="67"/>
                    <a:pt x="0" y="59"/>
                  </a:cubicBezTo>
                  <a:cubicBezTo>
                    <a:pt x="10" y="47"/>
                    <a:pt x="22" y="35"/>
                    <a:pt x="35" y="2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6"/>
            <p:cNvSpPr>
              <a:spLocks/>
            </p:cNvSpPr>
            <p:nvPr/>
          </p:nvSpPr>
          <p:spPr bwMode="auto">
            <a:xfrm>
              <a:off x="7423357" y="3387834"/>
              <a:ext cx="58292" cy="68342"/>
            </a:xfrm>
            <a:custGeom>
              <a:avLst/>
              <a:gdLst>
                <a:gd name="T0" fmla="*/ 119 w 178"/>
                <a:gd name="T1" fmla="*/ 196 h 212"/>
                <a:gd name="T2" fmla="*/ 119 w 178"/>
                <a:gd name="T3" fmla="*/ 196 h 212"/>
                <a:gd name="T4" fmla="*/ 115 w 178"/>
                <a:gd name="T5" fmla="*/ 198 h 212"/>
                <a:gd name="T6" fmla="*/ 115 w 178"/>
                <a:gd name="T7" fmla="*/ 198 h 212"/>
                <a:gd name="T8" fmla="*/ 112 w 178"/>
                <a:gd name="T9" fmla="*/ 200 h 212"/>
                <a:gd name="T10" fmla="*/ 112 w 178"/>
                <a:gd name="T11" fmla="*/ 200 h 212"/>
                <a:gd name="T12" fmla="*/ 108 w 178"/>
                <a:gd name="T13" fmla="*/ 202 h 212"/>
                <a:gd name="T14" fmla="*/ 108 w 178"/>
                <a:gd name="T15" fmla="*/ 202 h 212"/>
                <a:gd name="T16" fmla="*/ 105 w 178"/>
                <a:gd name="T17" fmla="*/ 203 h 212"/>
                <a:gd name="T18" fmla="*/ 105 w 178"/>
                <a:gd name="T19" fmla="*/ 204 h 212"/>
                <a:gd name="T20" fmla="*/ 83 w 178"/>
                <a:gd name="T21" fmla="*/ 212 h 212"/>
                <a:gd name="T22" fmla="*/ 81 w 178"/>
                <a:gd name="T23" fmla="*/ 205 h 212"/>
                <a:gd name="T24" fmla="*/ 0 w 178"/>
                <a:gd name="T25" fmla="*/ 29 h 212"/>
                <a:gd name="T26" fmla="*/ 18 w 178"/>
                <a:gd name="T27" fmla="*/ 0 h 212"/>
                <a:gd name="T28" fmla="*/ 19 w 178"/>
                <a:gd name="T29" fmla="*/ 1 h 212"/>
                <a:gd name="T30" fmla="*/ 178 w 178"/>
                <a:gd name="T31" fmla="*/ 134 h 212"/>
                <a:gd name="T32" fmla="*/ 170 w 178"/>
                <a:gd name="T33" fmla="*/ 148 h 212"/>
                <a:gd name="T34" fmla="*/ 167 w 178"/>
                <a:gd name="T35" fmla="*/ 151 h 212"/>
                <a:gd name="T36" fmla="*/ 167 w 178"/>
                <a:gd name="T37" fmla="*/ 151 h 212"/>
                <a:gd name="T38" fmla="*/ 165 w 178"/>
                <a:gd name="T39" fmla="*/ 154 h 212"/>
                <a:gd name="T40" fmla="*/ 163 w 178"/>
                <a:gd name="T41" fmla="*/ 157 h 212"/>
                <a:gd name="T42" fmla="*/ 163 w 178"/>
                <a:gd name="T43" fmla="*/ 157 h 212"/>
                <a:gd name="T44" fmla="*/ 160 w 178"/>
                <a:gd name="T45" fmla="*/ 160 h 212"/>
                <a:gd name="T46" fmla="*/ 160 w 178"/>
                <a:gd name="T47" fmla="*/ 160 h 212"/>
                <a:gd name="T48" fmla="*/ 158 w 178"/>
                <a:gd name="T49" fmla="*/ 163 h 212"/>
                <a:gd name="T50" fmla="*/ 157 w 178"/>
                <a:gd name="T51" fmla="*/ 163 h 212"/>
                <a:gd name="T52" fmla="*/ 155 w 178"/>
                <a:gd name="T53" fmla="*/ 166 h 212"/>
                <a:gd name="T54" fmla="*/ 155 w 178"/>
                <a:gd name="T55" fmla="*/ 166 h 212"/>
                <a:gd name="T56" fmla="*/ 152 w 178"/>
                <a:gd name="T57" fmla="*/ 169 h 212"/>
                <a:gd name="T58" fmla="*/ 152 w 178"/>
                <a:gd name="T59" fmla="*/ 169 h 212"/>
                <a:gd name="T60" fmla="*/ 149 w 178"/>
                <a:gd name="T61" fmla="*/ 172 h 212"/>
                <a:gd name="T62" fmla="*/ 149 w 178"/>
                <a:gd name="T63" fmla="*/ 172 h 212"/>
                <a:gd name="T64" fmla="*/ 147 w 178"/>
                <a:gd name="T65" fmla="*/ 175 h 212"/>
                <a:gd name="T66" fmla="*/ 147 w 178"/>
                <a:gd name="T67" fmla="*/ 175 h 212"/>
                <a:gd name="T68" fmla="*/ 144 w 178"/>
                <a:gd name="T69" fmla="*/ 177 h 212"/>
                <a:gd name="T70" fmla="*/ 144 w 178"/>
                <a:gd name="T71" fmla="*/ 177 h 212"/>
                <a:gd name="T72" fmla="*/ 141 w 178"/>
                <a:gd name="T73" fmla="*/ 180 h 212"/>
                <a:gd name="T74" fmla="*/ 141 w 178"/>
                <a:gd name="T75" fmla="*/ 180 h 212"/>
                <a:gd name="T76" fmla="*/ 138 w 178"/>
                <a:gd name="T77" fmla="*/ 182 h 212"/>
                <a:gd name="T78" fmla="*/ 138 w 178"/>
                <a:gd name="T79" fmla="*/ 183 h 212"/>
                <a:gd name="T80" fmla="*/ 135 w 178"/>
                <a:gd name="T81" fmla="*/ 185 h 212"/>
                <a:gd name="T82" fmla="*/ 135 w 178"/>
                <a:gd name="T83" fmla="*/ 185 h 212"/>
                <a:gd name="T84" fmla="*/ 132 w 178"/>
                <a:gd name="T85" fmla="*/ 187 h 212"/>
                <a:gd name="T86" fmla="*/ 132 w 178"/>
                <a:gd name="T87" fmla="*/ 187 h 212"/>
                <a:gd name="T88" fmla="*/ 129 w 178"/>
                <a:gd name="T89" fmla="*/ 190 h 212"/>
                <a:gd name="T90" fmla="*/ 128 w 178"/>
                <a:gd name="T91" fmla="*/ 190 h 212"/>
                <a:gd name="T92" fmla="*/ 125 w 178"/>
                <a:gd name="T93" fmla="*/ 192 h 212"/>
                <a:gd name="T94" fmla="*/ 125 w 178"/>
                <a:gd name="T95" fmla="*/ 192 h 212"/>
                <a:gd name="T96" fmla="*/ 122 w 178"/>
                <a:gd name="T97" fmla="*/ 194 h 212"/>
                <a:gd name="T98" fmla="*/ 122 w 178"/>
                <a:gd name="T99" fmla="*/ 194 h 212"/>
                <a:gd name="T100" fmla="*/ 119 w 178"/>
                <a:gd name="T101" fmla="*/ 19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212">
                  <a:moveTo>
                    <a:pt x="119" y="196"/>
                  </a:moveTo>
                  <a:lnTo>
                    <a:pt x="119" y="196"/>
                  </a:lnTo>
                  <a:lnTo>
                    <a:pt x="115" y="198"/>
                  </a:lnTo>
                  <a:lnTo>
                    <a:pt x="115" y="198"/>
                  </a:lnTo>
                  <a:lnTo>
                    <a:pt x="112" y="200"/>
                  </a:lnTo>
                  <a:lnTo>
                    <a:pt x="112" y="200"/>
                  </a:lnTo>
                  <a:lnTo>
                    <a:pt x="108" y="202"/>
                  </a:lnTo>
                  <a:lnTo>
                    <a:pt x="108" y="202"/>
                  </a:lnTo>
                  <a:lnTo>
                    <a:pt x="105" y="203"/>
                  </a:lnTo>
                  <a:lnTo>
                    <a:pt x="105" y="204"/>
                  </a:lnTo>
                  <a:cubicBezTo>
                    <a:pt x="98" y="207"/>
                    <a:pt x="90" y="210"/>
                    <a:pt x="83" y="212"/>
                  </a:cubicBezTo>
                  <a:cubicBezTo>
                    <a:pt x="82" y="210"/>
                    <a:pt x="82" y="207"/>
                    <a:pt x="81" y="205"/>
                  </a:cubicBezTo>
                  <a:cubicBezTo>
                    <a:pt x="67" y="143"/>
                    <a:pt x="46" y="55"/>
                    <a:pt x="0" y="29"/>
                  </a:cubicBezTo>
                  <a:cubicBezTo>
                    <a:pt x="6" y="19"/>
                    <a:pt x="12" y="10"/>
                    <a:pt x="18" y="0"/>
                  </a:cubicBezTo>
                  <a:lnTo>
                    <a:pt x="19" y="1"/>
                  </a:lnTo>
                  <a:cubicBezTo>
                    <a:pt x="83" y="30"/>
                    <a:pt x="147" y="74"/>
                    <a:pt x="178" y="134"/>
                  </a:cubicBezTo>
                  <a:cubicBezTo>
                    <a:pt x="175" y="139"/>
                    <a:pt x="172" y="143"/>
                    <a:pt x="170" y="148"/>
                  </a:cubicBezTo>
                  <a:lnTo>
                    <a:pt x="167" y="151"/>
                  </a:lnTo>
                  <a:lnTo>
                    <a:pt x="167" y="151"/>
                  </a:lnTo>
                  <a:lnTo>
                    <a:pt x="165" y="154"/>
                  </a:lnTo>
                  <a:lnTo>
                    <a:pt x="163" y="157"/>
                  </a:lnTo>
                  <a:lnTo>
                    <a:pt x="163" y="157"/>
                  </a:lnTo>
                  <a:lnTo>
                    <a:pt x="160" y="160"/>
                  </a:lnTo>
                  <a:lnTo>
                    <a:pt x="160" y="160"/>
                  </a:lnTo>
                  <a:lnTo>
                    <a:pt x="158" y="163"/>
                  </a:lnTo>
                  <a:lnTo>
                    <a:pt x="157" y="163"/>
                  </a:lnTo>
                  <a:lnTo>
                    <a:pt x="155" y="166"/>
                  </a:lnTo>
                  <a:lnTo>
                    <a:pt x="155" y="166"/>
                  </a:lnTo>
                  <a:lnTo>
                    <a:pt x="152" y="169"/>
                  </a:lnTo>
                  <a:lnTo>
                    <a:pt x="152" y="169"/>
                  </a:lnTo>
                  <a:lnTo>
                    <a:pt x="149" y="172"/>
                  </a:lnTo>
                  <a:lnTo>
                    <a:pt x="149" y="172"/>
                  </a:lnTo>
                  <a:lnTo>
                    <a:pt x="147" y="175"/>
                  </a:lnTo>
                  <a:lnTo>
                    <a:pt x="147" y="175"/>
                  </a:lnTo>
                  <a:lnTo>
                    <a:pt x="144" y="177"/>
                  </a:lnTo>
                  <a:lnTo>
                    <a:pt x="144" y="177"/>
                  </a:lnTo>
                  <a:lnTo>
                    <a:pt x="141" y="180"/>
                  </a:lnTo>
                  <a:lnTo>
                    <a:pt x="141" y="180"/>
                  </a:lnTo>
                  <a:lnTo>
                    <a:pt x="138" y="182"/>
                  </a:lnTo>
                  <a:lnTo>
                    <a:pt x="138" y="183"/>
                  </a:lnTo>
                  <a:lnTo>
                    <a:pt x="135" y="185"/>
                  </a:lnTo>
                  <a:lnTo>
                    <a:pt x="135" y="185"/>
                  </a:lnTo>
                  <a:lnTo>
                    <a:pt x="132" y="187"/>
                  </a:lnTo>
                  <a:lnTo>
                    <a:pt x="132" y="187"/>
                  </a:lnTo>
                  <a:lnTo>
                    <a:pt x="129" y="190"/>
                  </a:lnTo>
                  <a:lnTo>
                    <a:pt x="128" y="190"/>
                  </a:lnTo>
                  <a:lnTo>
                    <a:pt x="125" y="192"/>
                  </a:lnTo>
                  <a:lnTo>
                    <a:pt x="125" y="192"/>
                  </a:lnTo>
                  <a:lnTo>
                    <a:pt x="122" y="194"/>
                  </a:lnTo>
                  <a:lnTo>
                    <a:pt x="122" y="194"/>
                  </a:lnTo>
                  <a:lnTo>
                    <a:pt x="119" y="19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7"/>
            <p:cNvSpPr>
              <a:spLocks/>
            </p:cNvSpPr>
            <p:nvPr/>
          </p:nvSpPr>
          <p:spPr bwMode="auto">
            <a:xfrm>
              <a:off x="7408282" y="3398889"/>
              <a:ext cx="39197" cy="59297"/>
            </a:xfrm>
            <a:custGeom>
              <a:avLst/>
              <a:gdLst>
                <a:gd name="T0" fmla="*/ 42 w 122"/>
                <a:gd name="T1" fmla="*/ 177 h 182"/>
                <a:gd name="T2" fmla="*/ 39 w 122"/>
                <a:gd name="T3" fmla="*/ 176 h 182"/>
                <a:gd name="T4" fmla="*/ 38 w 122"/>
                <a:gd name="T5" fmla="*/ 176 h 182"/>
                <a:gd name="T6" fmla="*/ 35 w 122"/>
                <a:gd name="T7" fmla="*/ 175 h 182"/>
                <a:gd name="T8" fmla="*/ 34 w 122"/>
                <a:gd name="T9" fmla="*/ 175 h 182"/>
                <a:gd name="T10" fmla="*/ 31 w 122"/>
                <a:gd name="T11" fmla="*/ 174 h 182"/>
                <a:gd name="T12" fmla="*/ 29 w 122"/>
                <a:gd name="T13" fmla="*/ 173 h 182"/>
                <a:gd name="T14" fmla="*/ 27 w 122"/>
                <a:gd name="T15" fmla="*/ 172 h 182"/>
                <a:gd name="T16" fmla="*/ 26 w 122"/>
                <a:gd name="T17" fmla="*/ 172 h 182"/>
                <a:gd name="T18" fmla="*/ 24 w 122"/>
                <a:gd name="T19" fmla="*/ 171 h 182"/>
                <a:gd name="T20" fmla="*/ 22 w 122"/>
                <a:gd name="T21" fmla="*/ 171 h 182"/>
                <a:gd name="T22" fmla="*/ 20 w 122"/>
                <a:gd name="T23" fmla="*/ 170 h 182"/>
                <a:gd name="T24" fmla="*/ 18 w 122"/>
                <a:gd name="T25" fmla="*/ 168 h 182"/>
                <a:gd name="T26" fmla="*/ 16 w 122"/>
                <a:gd name="T27" fmla="*/ 168 h 182"/>
                <a:gd name="T28" fmla="*/ 14 w 122"/>
                <a:gd name="T29" fmla="*/ 167 h 182"/>
                <a:gd name="T30" fmla="*/ 13 w 122"/>
                <a:gd name="T31" fmla="*/ 166 h 182"/>
                <a:gd name="T32" fmla="*/ 11 w 122"/>
                <a:gd name="T33" fmla="*/ 165 h 182"/>
                <a:gd name="T34" fmla="*/ 11 w 122"/>
                <a:gd name="T35" fmla="*/ 165 h 182"/>
                <a:gd name="T36" fmla="*/ 6 w 122"/>
                <a:gd name="T37" fmla="*/ 163 h 182"/>
                <a:gd name="T38" fmla="*/ 6 w 122"/>
                <a:gd name="T39" fmla="*/ 163 h 182"/>
                <a:gd name="T40" fmla="*/ 3 w 122"/>
                <a:gd name="T41" fmla="*/ 161 h 182"/>
                <a:gd name="T42" fmla="*/ 3 w 122"/>
                <a:gd name="T43" fmla="*/ 161 h 182"/>
                <a:gd name="T44" fmla="*/ 0 w 122"/>
                <a:gd name="T45" fmla="*/ 160 h 182"/>
                <a:gd name="T46" fmla="*/ 2 w 122"/>
                <a:gd name="T47" fmla="*/ 123 h 182"/>
                <a:gd name="T48" fmla="*/ 44 w 122"/>
                <a:gd name="T49" fmla="*/ 0 h 182"/>
                <a:gd name="T50" fmla="*/ 120 w 122"/>
                <a:gd name="T51" fmla="*/ 170 h 182"/>
                <a:gd name="T52" fmla="*/ 122 w 122"/>
                <a:gd name="T53" fmla="*/ 178 h 182"/>
                <a:gd name="T54" fmla="*/ 122 w 122"/>
                <a:gd name="T55" fmla="*/ 178 h 182"/>
                <a:gd name="T56" fmla="*/ 118 w 122"/>
                <a:gd name="T57" fmla="*/ 179 h 182"/>
                <a:gd name="T58" fmla="*/ 116 w 122"/>
                <a:gd name="T59" fmla="*/ 179 h 182"/>
                <a:gd name="T60" fmla="*/ 114 w 122"/>
                <a:gd name="T61" fmla="*/ 179 h 182"/>
                <a:gd name="T62" fmla="*/ 112 w 122"/>
                <a:gd name="T63" fmla="*/ 180 h 182"/>
                <a:gd name="T64" fmla="*/ 109 w 122"/>
                <a:gd name="T65" fmla="*/ 180 h 182"/>
                <a:gd name="T66" fmla="*/ 108 w 122"/>
                <a:gd name="T67" fmla="*/ 180 h 182"/>
                <a:gd name="T68" fmla="*/ 105 w 122"/>
                <a:gd name="T69" fmla="*/ 181 h 182"/>
                <a:gd name="T70" fmla="*/ 103 w 122"/>
                <a:gd name="T71" fmla="*/ 181 h 182"/>
                <a:gd name="T72" fmla="*/ 100 w 122"/>
                <a:gd name="T73" fmla="*/ 181 h 182"/>
                <a:gd name="T74" fmla="*/ 99 w 122"/>
                <a:gd name="T75" fmla="*/ 182 h 182"/>
                <a:gd name="T76" fmla="*/ 95 w 122"/>
                <a:gd name="T77" fmla="*/ 182 h 182"/>
                <a:gd name="T78" fmla="*/ 93 w 122"/>
                <a:gd name="T79" fmla="*/ 182 h 182"/>
                <a:gd name="T80" fmla="*/ 90 w 122"/>
                <a:gd name="T81" fmla="*/ 182 h 182"/>
                <a:gd name="T82" fmla="*/ 89 w 122"/>
                <a:gd name="T83" fmla="*/ 182 h 182"/>
                <a:gd name="T84" fmla="*/ 86 w 122"/>
                <a:gd name="T85" fmla="*/ 182 h 182"/>
                <a:gd name="T86" fmla="*/ 84 w 122"/>
                <a:gd name="T87" fmla="*/ 182 h 182"/>
                <a:gd name="T88" fmla="*/ 81 w 122"/>
                <a:gd name="T89" fmla="*/ 182 h 182"/>
                <a:gd name="T90" fmla="*/ 80 w 122"/>
                <a:gd name="T91" fmla="*/ 182 h 182"/>
                <a:gd name="T92" fmla="*/ 76 w 122"/>
                <a:gd name="T93" fmla="*/ 182 h 182"/>
                <a:gd name="T94" fmla="*/ 75 w 122"/>
                <a:gd name="T95" fmla="*/ 182 h 182"/>
                <a:gd name="T96" fmla="*/ 71 w 122"/>
                <a:gd name="T97" fmla="*/ 182 h 182"/>
                <a:gd name="T98" fmla="*/ 70 w 122"/>
                <a:gd name="T99" fmla="*/ 182 h 182"/>
                <a:gd name="T100" fmla="*/ 66 w 122"/>
                <a:gd name="T101" fmla="*/ 181 h 182"/>
                <a:gd name="T102" fmla="*/ 65 w 122"/>
                <a:gd name="T103" fmla="*/ 181 h 182"/>
                <a:gd name="T104" fmla="*/ 62 w 122"/>
                <a:gd name="T105" fmla="*/ 181 h 182"/>
                <a:gd name="T106" fmla="*/ 60 w 122"/>
                <a:gd name="T107" fmla="*/ 181 h 182"/>
                <a:gd name="T108" fmla="*/ 57 w 122"/>
                <a:gd name="T109" fmla="*/ 180 h 182"/>
                <a:gd name="T110" fmla="*/ 55 w 122"/>
                <a:gd name="T111" fmla="*/ 180 h 182"/>
                <a:gd name="T112" fmla="*/ 52 w 122"/>
                <a:gd name="T113" fmla="*/ 179 h 182"/>
                <a:gd name="T114" fmla="*/ 51 w 122"/>
                <a:gd name="T115" fmla="*/ 179 h 182"/>
                <a:gd name="T116" fmla="*/ 46 w 122"/>
                <a:gd name="T117" fmla="*/ 178 h 182"/>
                <a:gd name="T118" fmla="*/ 43 w 122"/>
                <a:gd name="T119" fmla="*/ 177 h 182"/>
                <a:gd name="T120" fmla="*/ 42 w 122"/>
                <a:gd name="T121"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182">
                  <a:moveTo>
                    <a:pt x="42" y="177"/>
                  </a:moveTo>
                  <a:lnTo>
                    <a:pt x="39" y="176"/>
                  </a:lnTo>
                  <a:lnTo>
                    <a:pt x="38" y="176"/>
                  </a:lnTo>
                  <a:lnTo>
                    <a:pt x="35" y="175"/>
                  </a:lnTo>
                  <a:lnTo>
                    <a:pt x="34" y="175"/>
                  </a:lnTo>
                  <a:lnTo>
                    <a:pt x="31" y="174"/>
                  </a:lnTo>
                  <a:lnTo>
                    <a:pt x="29" y="173"/>
                  </a:lnTo>
                  <a:lnTo>
                    <a:pt x="27" y="172"/>
                  </a:lnTo>
                  <a:lnTo>
                    <a:pt x="26" y="172"/>
                  </a:lnTo>
                  <a:lnTo>
                    <a:pt x="24" y="171"/>
                  </a:lnTo>
                  <a:lnTo>
                    <a:pt x="22" y="171"/>
                  </a:lnTo>
                  <a:lnTo>
                    <a:pt x="20" y="170"/>
                  </a:lnTo>
                  <a:lnTo>
                    <a:pt x="18" y="168"/>
                  </a:lnTo>
                  <a:lnTo>
                    <a:pt x="16" y="168"/>
                  </a:lnTo>
                  <a:lnTo>
                    <a:pt x="14" y="167"/>
                  </a:lnTo>
                  <a:lnTo>
                    <a:pt x="13" y="166"/>
                  </a:lnTo>
                  <a:lnTo>
                    <a:pt x="11" y="165"/>
                  </a:lnTo>
                  <a:lnTo>
                    <a:pt x="11" y="165"/>
                  </a:lnTo>
                  <a:cubicBezTo>
                    <a:pt x="9" y="165"/>
                    <a:pt x="8" y="164"/>
                    <a:pt x="6" y="163"/>
                  </a:cubicBezTo>
                  <a:lnTo>
                    <a:pt x="6" y="163"/>
                  </a:lnTo>
                  <a:lnTo>
                    <a:pt x="3" y="161"/>
                  </a:lnTo>
                  <a:lnTo>
                    <a:pt x="3" y="161"/>
                  </a:lnTo>
                  <a:lnTo>
                    <a:pt x="0" y="160"/>
                  </a:lnTo>
                  <a:cubicBezTo>
                    <a:pt x="0" y="147"/>
                    <a:pt x="0" y="135"/>
                    <a:pt x="2" y="123"/>
                  </a:cubicBezTo>
                  <a:cubicBezTo>
                    <a:pt x="7" y="81"/>
                    <a:pt x="23" y="39"/>
                    <a:pt x="44" y="0"/>
                  </a:cubicBezTo>
                  <a:cubicBezTo>
                    <a:pt x="86" y="24"/>
                    <a:pt x="106" y="109"/>
                    <a:pt x="120" y="170"/>
                  </a:cubicBezTo>
                  <a:cubicBezTo>
                    <a:pt x="121" y="173"/>
                    <a:pt x="122" y="175"/>
                    <a:pt x="122" y="178"/>
                  </a:cubicBezTo>
                  <a:lnTo>
                    <a:pt x="122" y="178"/>
                  </a:lnTo>
                  <a:lnTo>
                    <a:pt x="118" y="179"/>
                  </a:lnTo>
                  <a:lnTo>
                    <a:pt x="116" y="179"/>
                  </a:lnTo>
                  <a:lnTo>
                    <a:pt x="114" y="179"/>
                  </a:lnTo>
                  <a:lnTo>
                    <a:pt x="112" y="180"/>
                  </a:lnTo>
                  <a:lnTo>
                    <a:pt x="109" y="180"/>
                  </a:lnTo>
                  <a:lnTo>
                    <a:pt x="108" y="180"/>
                  </a:lnTo>
                  <a:lnTo>
                    <a:pt x="105" y="181"/>
                  </a:lnTo>
                  <a:lnTo>
                    <a:pt x="103" y="181"/>
                  </a:lnTo>
                  <a:lnTo>
                    <a:pt x="100" y="181"/>
                  </a:lnTo>
                  <a:lnTo>
                    <a:pt x="99" y="182"/>
                  </a:lnTo>
                  <a:lnTo>
                    <a:pt x="95" y="182"/>
                  </a:lnTo>
                  <a:lnTo>
                    <a:pt x="93" y="182"/>
                  </a:lnTo>
                  <a:lnTo>
                    <a:pt x="90" y="182"/>
                  </a:lnTo>
                  <a:lnTo>
                    <a:pt x="89" y="182"/>
                  </a:lnTo>
                  <a:lnTo>
                    <a:pt x="86" y="182"/>
                  </a:lnTo>
                  <a:lnTo>
                    <a:pt x="84" y="182"/>
                  </a:lnTo>
                  <a:lnTo>
                    <a:pt x="81" y="182"/>
                  </a:lnTo>
                  <a:lnTo>
                    <a:pt x="80" y="182"/>
                  </a:lnTo>
                  <a:lnTo>
                    <a:pt x="76" y="182"/>
                  </a:lnTo>
                  <a:lnTo>
                    <a:pt x="75" y="182"/>
                  </a:lnTo>
                  <a:lnTo>
                    <a:pt x="71" y="182"/>
                  </a:lnTo>
                  <a:lnTo>
                    <a:pt x="70" y="182"/>
                  </a:lnTo>
                  <a:lnTo>
                    <a:pt x="66" y="181"/>
                  </a:lnTo>
                  <a:lnTo>
                    <a:pt x="65" y="181"/>
                  </a:lnTo>
                  <a:lnTo>
                    <a:pt x="62" y="181"/>
                  </a:lnTo>
                  <a:lnTo>
                    <a:pt x="60" y="181"/>
                  </a:lnTo>
                  <a:lnTo>
                    <a:pt x="57" y="180"/>
                  </a:lnTo>
                  <a:lnTo>
                    <a:pt x="55" y="180"/>
                  </a:lnTo>
                  <a:lnTo>
                    <a:pt x="52" y="179"/>
                  </a:lnTo>
                  <a:lnTo>
                    <a:pt x="51" y="179"/>
                  </a:lnTo>
                  <a:lnTo>
                    <a:pt x="46" y="178"/>
                  </a:lnTo>
                  <a:lnTo>
                    <a:pt x="43" y="177"/>
                  </a:lnTo>
                  <a:lnTo>
                    <a:pt x="42" y="177"/>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18"/>
            <p:cNvSpPr>
              <a:spLocks/>
            </p:cNvSpPr>
            <p:nvPr/>
          </p:nvSpPr>
          <p:spPr bwMode="auto">
            <a:xfrm>
              <a:off x="7394211" y="3355673"/>
              <a:ext cx="40201" cy="28141"/>
            </a:xfrm>
            <a:custGeom>
              <a:avLst/>
              <a:gdLst>
                <a:gd name="T0" fmla="*/ 49 w 125"/>
                <a:gd name="T1" fmla="*/ 11 h 85"/>
                <a:gd name="T2" fmla="*/ 50 w 125"/>
                <a:gd name="T3" fmla="*/ 11 h 85"/>
                <a:gd name="T4" fmla="*/ 60 w 125"/>
                <a:gd name="T5" fmla="*/ 6 h 85"/>
                <a:gd name="T6" fmla="*/ 60 w 125"/>
                <a:gd name="T7" fmla="*/ 6 h 85"/>
                <a:gd name="T8" fmla="*/ 71 w 125"/>
                <a:gd name="T9" fmla="*/ 2 h 85"/>
                <a:gd name="T10" fmla="*/ 71 w 125"/>
                <a:gd name="T11" fmla="*/ 2 h 85"/>
                <a:gd name="T12" fmla="*/ 77 w 125"/>
                <a:gd name="T13" fmla="*/ 0 h 85"/>
                <a:gd name="T14" fmla="*/ 125 w 125"/>
                <a:gd name="T15" fmla="*/ 58 h 85"/>
                <a:gd name="T16" fmla="*/ 114 w 125"/>
                <a:gd name="T17" fmla="*/ 73 h 85"/>
                <a:gd name="T18" fmla="*/ 105 w 125"/>
                <a:gd name="T19" fmla="*/ 85 h 85"/>
                <a:gd name="T20" fmla="*/ 0 w 125"/>
                <a:gd name="T21" fmla="*/ 53 h 85"/>
                <a:gd name="T22" fmla="*/ 0 w 125"/>
                <a:gd name="T23" fmla="*/ 53 h 85"/>
                <a:gd name="T24" fmla="*/ 3 w 125"/>
                <a:gd name="T25" fmla="*/ 48 h 85"/>
                <a:gd name="T26" fmla="*/ 4 w 125"/>
                <a:gd name="T27" fmla="*/ 48 h 85"/>
                <a:gd name="T28" fmla="*/ 11 w 125"/>
                <a:gd name="T29" fmla="*/ 40 h 85"/>
                <a:gd name="T30" fmla="*/ 12 w 125"/>
                <a:gd name="T31" fmla="*/ 39 h 85"/>
                <a:gd name="T32" fmla="*/ 20 w 125"/>
                <a:gd name="T33" fmla="*/ 32 h 85"/>
                <a:gd name="T34" fmla="*/ 20 w 125"/>
                <a:gd name="T35" fmla="*/ 31 h 85"/>
                <a:gd name="T36" fmla="*/ 29 w 125"/>
                <a:gd name="T37" fmla="*/ 24 h 85"/>
                <a:gd name="T38" fmla="*/ 30 w 125"/>
                <a:gd name="T39" fmla="*/ 24 h 85"/>
                <a:gd name="T40" fmla="*/ 39 w 125"/>
                <a:gd name="T41" fmla="*/ 17 h 85"/>
                <a:gd name="T42" fmla="*/ 39 w 125"/>
                <a:gd name="T43" fmla="*/ 17 h 85"/>
                <a:gd name="T44" fmla="*/ 49 w 125"/>
                <a:gd name="T45"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85">
                  <a:moveTo>
                    <a:pt x="49" y="11"/>
                  </a:moveTo>
                  <a:lnTo>
                    <a:pt x="50" y="11"/>
                  </a:lnTo>
                  <a:cubicBezTo>
                    <a:pt x="53" y="9"/>
                    <a:pt x="56" y="8"/>
                    <a:pt x="60" y="6"/>
                  </a:cubicBezTo>
                  <a:lnTo>
                    <a:pt x="60" y="6"/>
                  </a:lnTo>
                  <a:cubicBezTo>
                    <a:pt x="64" y="4"/>
                    <a:pt x="67" y="3"/>
                    <a:pt x="71" y="2"/>
                  </a:cubicBezTo>
                  <a:lnTo>
                    <a:pt x="71" y="2"/>
                  </a:lnTo>
                  <a:cubicBezTo>
                    <a:pt x="73" y="1"/>
                    <a:pt x="75" y="0"/>
                    <a:pt x="77" y="0"/>
                  </a:cubicBezTo>
                  <a:cubicBezTo>
                    <a:pt x="78" y="19"/>
                    <a:pt x="89" y="39"/>
                    <a:pt x="125" y="58"/>
                  </a:cubicBezTo>
                  <a:cubicBezTo>
                    <a:pt x="121" y="63"/>
                    <a:pt x="118" y="68"/>
                    <a:pt x="114" y="73"/>
                  </a:cubicBezTo>
                  <a:cubicBezTo>
                    <a:pt x="111" y="77"/>
                    <a:pt x="108" y="81"/>
                    <a:pt x="105" y="85"/>
                  </a:cubicBezTo>
                  <a:cubicBezTo>
                    <a:pt x="68" y="69"/>
                    <a:pt x="31" y="58"/>
                    <a:pt x="0" y="53"/>
                  </a:cubicBezTo>
                  <a:lnTo>
                    <a:pt x="0" y="53"/>
                  </a:lnTo>
                  <a:lnTo>
                    <a:pt x="3" y="48"/>
                  </a:lnTo>
                  <a:lnTo>
                    <a:pt x="4" y="48"/>
                  </a:lnTo>
                  <a:cubicBezTo>
                    <a:pt x="6" y="45"/>
                    <a:pt x="9" y="42"/>
                    <a:pt x="11" y="40"/>
                  </a:cubicBezTo>
                  <a:lnTo>
                    <a:pt x="12" y="39"/>
                  </a:lnTo>
                  <a:cubicBezTo>
                    <a:pt x="14" y="37"/>
                    <a:pt x="17" y="34"/>
                    <a:pt x="20" y="32"/>
                  </a:cubicBezTo>
                  <a:lnTo>
                    <a:pt x="20" y="31"/>
                  </a:lnTo>
                  <a:cubicBezTo>
                    <a:pt x="23" y="29"/>
                    <a:pt x="26" y="26"/>
                    <a:pt x="29" y="24"/>
                  </a:cubicBezTo>
                  <a:lnTo>
                    <a:pt x="30" y="24"/>
                  </a:lnTo>
                  <a:cubicBezTo>
                    <a:pt x="33" y="22"/>
                    <a:pt x="36" y="19"/>
                    <a:pt x="39" y="17"/>
                  </a:cubicBezTo>
                  <a:lnTo>
                    <a:pt x="39" y="17"/>
                  </a:lnTo>
                  <a:cubicBezTo>
                    <a:pt x="43" y="15"/>
                    <a:pt x="46" y="13"/>
                    <a:pt x="49" y="1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19"/>
            <p:cNvSpPr>
              <a:spLocks/>
            </p:cNvSpPr>
            <p:nvPr/>
          </p:nvSpPr>
          <p:spPr bwMode="auto">
            <a:xfrm>
              <a:off x="7421347" y="3353663"/>
              <a:ext cx="31156" cy="19096"/>
            </a:xfrm>
            <a:custGeom>
              <a:avLst/>
              <a:gdLst>
                <a:gd name="T0" fmla="*/ 82 w 94"/>
                <a:gd name="T1" fmla="*/ 5 h 59"/>
                <a:gd name="T2" fmla="*/ 86 w 94"/>
                <a:gd name="T3" fmla="*/ 6 h 59"/>
                <a:gd name="T4" fmla="*/ 86 w 94"/>
                <a:gd name="T5" fmla="*/ 7 h 59"/>
                <a:gd name="T6" fmla="*/ 90 w 94"/>
                <a:gd name="T7" fmla="*/ 8 h 59"/>
                <a:gd name="T8" fmla="*/ 90 w 94"/>
                <a:gd name="T9" fmla="*/ 8 h 59"/>
                <a:gd name="T10" fmla="*/ 94 w 94"/>
                <a:gd name="T11" fmla="*/ 9 h 59"/>
                <a:gd name="T12" fmla="*/ 45 w 94"/>
                <a:gd name="T13" fmla="*/ 59 h 59"/>
                <a:gd name="T14" fmla="*/ 0 w 94"/>
                <a:gd name="T15" fmla="*/ 5 h 59"/>
                <a:gd name="T16" fmla="*/ 0 w 94"/>
                <a:gd name="T17" fmla="*/ 5 h 59"/>
                <a:gd name="T18" fmla="*/ 14 w 94"/>
                <a:gd name="T19" fmla="*/ 2 h 59"/>
                <a:gd name="T20" fmla="*/ 14 w 94"/>
                <a:gd name="T21" fmla="*/ 2 h 59"/>
                <a:gd name="T22" fmla="*/ 18 w 94"/>
                <a:gd name="T23" fmla="*/ 1 h 59"/>
                <a:gd name="T24" fmla="*/ 19 w 94"/>
                <a:gd name="T25" fmla="*/ 1 h 59"/>
                <a:gd name="T26" fmla="*/ 23 w 94"/>
                <a:gd name="T27" fmla="*/ 1 h 59"/>
                <a:gd name="T28" fmla="*/ 24 w 94"/>
                <a:gd name="T29" fmla="*/ 1 h 59"/>
                <a:gd name="T30" fmla="*/ 33 w 94"/>
                <a:gd name="T31" fmla="*/ 0 h 59"/>
                <a:gd name="T32" fmla="*/ 33 w 94"/>
                <a:gd name="T33" fmla="*/ 0 h 59"/>
                <a:gd name="T34" fmla="*/ 37 w 94"/>
                <a:gd name="T35" fmla="*/ 0 h 59"/>
                <a:gd name="T36" fmla="*/ 39 w 94"/>
                <a:gd name="T37" fmla="*/ 0 h 59"/>
                <a:gd name="T38" fmla="*/ 42 w 94"/>
                <a:gd name="T39" fmla="*/ 0 h 59"/>
                <a:gd name="T40" fmla="*/ 43 w 94"/>
                <a:gd name="T41" fmla="*/ 0 h 59"/>
                <a:gd name="T42" fmla="*/ 47 w 94"/>
                <a:gd name="T43" fmla="*/ 0 h 59"/>
                <a:gd name="T44" fmla="*/ 48 w 94"/>
                <a:gd name="T45" fmla="*/ 0 h 59"/>
                <a:gd name="T46" fmla="*/ 57 w 94"/>
                <a:gd name="T47" fmla="*/ 1 h 59"/>
                <a:gd name="T48" fmla="*/ 58 w 94"/>
                <a:gd name="T49" fmla="*/ 1 h 59"/>
                <a:gd name="T50" fmla="*/ 61 w 94"/>
                <a:gd name="T51" fmla="*/ 1 h 59"/>
                <a:gd name="T52" fmla="*/ 63 w 94"/>
                <a:gd name="T53" fmla="*/ 2 h 59"/>
                <a:gd name="T54" fmla="*/ 66 w 94"/>
                <a:gd name="T55" fmla="*/ 2 h 59"/>
                <a:gd name="T56" fmla="*/ 68 w 94"/>
                <a:gd name="T57" fmla="*/ 2 h 59"/>
                <a:gd name="T58" fmla="*/ 71 w 94"/>
                <a:gd name="T59" fmla="*/ 3 h 59"/>
                <a:gd name="T60" fmla="*/ 72 w 94"/>
                <a:gd name="T61" fmla="*/ 3 h 59"/>
                <a:gd name="T62" fmla="*/ 77 w 94"/>
                <a:gd name="T63" fmla="*/ 4 h 59"/>
                <a:gd name="T64" fmla="*/ 81 w 94"/>
                <a:gd name="T65" fmla="*/ 5 h 59"/>
                <a:gd name="T66" fmla="*/ 82 w 94"/>
                <a:gd name="T6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59">
                  <a:moveTo>
                    <a:pt x="82" y="5"/>
                  </a:moveTo>
                  <a:lnTo>
                    <a:pt x="86" y="6"/>
                  </a:lnTo>
                  <a:lnTo>
                    <a:pt x="86" y="7"/>
                  </a:lnTo>
                  <a:lnTo>
                    <a:pt x="90" y="8"/>
                  </a:lnTo>
                  <a:lnTo>
                    <a:pt x="90" y="8"/>
                  </a:lnTo>
                  <a:lnTo>
                    <a:pt x="94" y="9"/>
                  </a:lnTo>
                  <a:cubicBezTo>
                    <a:pt x="79" y="21"/>
                    <a:pt x="62" y="38"/>
                    <a:pt x="45" y="59"/>
                  </a:cubicBezTo>
                  <a:cubicBezTo>
                    <a:pt x="11" y="42"/>
                    <a:pt x="1" y="22"/>
                    <a:pt x="0" y="5"/>
                  </a:cubicBezTo>
                  <a:lnTo>
                    <a:pt x="0" y="5"/>
                  </a:lnTo>
                  <a:cubicBezTo>
                    <a:pt x="5" y="4"/>
                    <a:pt x="9" y="3"/>
                    <a:pt x="14" y="2"/>
                  </a:cubicBezTo>
                  <a:lnTo>
                    <a:pt x="14" y="2"/>
                  </a:lnTo>
                  <a:lnTo>
                    <a:pt x="18" y="1"/>
                  </a:lnTo>
                  <a:lnTo>
                    <a:pt x="19" y="1"/>
                  </a:lnTo>
                  <a:lnTo>
                    <a:pt x="23" y="1"/>
                  </a:lnTo>
                  <a:lnTo>
                    <a:pt x="24" y="1"/>
                  </a:lnTo>
                  <a:cubicBezTo>
                    <a:pt x="27" y="0"/>
                    <a:pt x="30" y="0"/>
                    <a:pt x="33" y="0"/>
                  </a:cubicBezTo>
                  <a:lnTo>
                    <a:pt x="33" y="0"/>
                  </a:lnTo>
                  <a:lnTo>
                    <a:pt x="37" y="0"/>
                  </a:lnTo>
                  <a:lnTo>
                    <a:pt x="39" y="0"/>
                  </a:lnTo>
                  <a:lnTo>
                    <a:pt x="42" y="0"/>
                  </a:lnTo>
                  <a:lnTo>
                    <a:pt x="43" y="0"/>
                  </a:lnTo>
                  <a:lnTo>
                    <a:pt x="47" y="0"/>
                  </a:lnTo>
                  <a:lnTo>
                    <a:pt x="48" y="0"/>
                  </a:lnTo>
                  <a:cubicBezTo>
                    <a:pt x="51" y="0"/>
                    <a:pt x="54" y="0"/>
                    <a:pt x="57" y="1"/>
                  </a:cubicBezTo>
                  <a:lnTo>
                    <a:pt x="58" y="1"/>
                  </a:lnTo>
                  <a:lnTo>
                    <a:pt x="61" y="1"/>
                  </a:lnTo>
                  <a:lnTo>
                    <a:pt x="63" y="2"/>
                  </a:lnTo>
                  <a:lnTo>
                    <a:pt x="66" y="2"/>
                  </a:lnTo>
                  <a:lnTo>
                    <a:pt x="68" y="2"/>
                  </a:lnTo>
                  <a:lnTo>
                    <a:pt x="71" y="3"/>
                  </a:lnTo>
                  <a:lnTo>
                    <a:pt x="72" y="3"/>
                  </a:lnTo>
                  <a:cubicBezTo>
                    <a:pt x="74" y="3"/>
                    <a:pt x="75" y="4"/>
                    <a:pt x="77" y="4"/>
                  </a:cubicBezTo>
                  <a:lnTo>
                    <a:pt x="81" y="5"/>
                  </a:lnTo>
                  <a:lnTo>
                    <a:pt x="82"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0"/>
            <p:cNvSpPr>
              <a:spLocks/>
            </p:cNvSpPr>
            <p:nvPr/>
          </p:nvSpPr>
          <p:spPr bwMode="auto">
            <a:xfrm>
              <a:off x="7439438" y="3357683"/>
              <a:ext cx="42211" cy="24121"/>
            </a:xfrm>
            <a:custGeom>
              <a:avLst/>
              <a:gdLst>
                <a:gd name="T0" fmla="*/ 83 w 131"/>
                <a:gd name="T1" fmla="*/ 68 h 75"/>
                <a:gd name="T2" fmla="*/ 0 w 131"/>
                <a:gd name="T3" fmla="*/ 50 h 75"/>
                <a:gd name="T4" fmla="*/ 51 w 131"/>
                <a:gd name="T5" fmla="*/ 0 h 75"/>
                <a:gd name="T6" fmla="*/ 53 w 131"/>
                <a:gd name="T7" fmla="*/ 1 h 75"/>
                <a:gd name="T8" fmla="*/ 54 w 131"/>
                <a:gd name="T9" fmla="*/ 2 h 75"/>
                <a:gd name="T10" fmla="*/ 56 w 131"/>
                <a:gd name="T11" fmla="*/ 2 h 75"/>
                <a:gd name="T12" fmla="*/ 58 w 131"/>
                <a:gd name="T13" fmla="*/ 3 h 75"/>
                <a:gd name="T14" fmla="*/ 60 w 131"/>
                <a:gd name="T15" fmla="*/ 4 h 75"/>
                <a:gd name="T16" fmla="*/ 61 w 131"/>
                <a:gd name="T17" fmla="*/ 5 h 75"/>
                <a:gd name="T18" fmla="*/ 63 w 131"/>
                <a:gd name="T19" fmla="*/ 6 h 75"/>
                <a:gd name="T20" fmla="*/ 65 w 131"/>
                <a:gd name="T21" fmla="*/ 7 h 75"/>
                <a:gd name="T22" fmla="*/ 66 w 131"/>
                <a:gd name="T23" fmla="*/ 8 h 75"/>
                <a:gd name="T24" fmla="*/ 68 w 131"/>
                <a:gd name="T25" fmla="*/ 8 h 75"/>
                <a:gd name="T26" fmla="*/ 70 w 131"/>
                <a:gd name="T27" fmla="*/ 10 h 75"/>
                <a:gd name="T28" fmla="*/ 71 w 131"/>
                <a:gd name="T29" fmla="*/ 10 h 75"/>
                <a:gd name="T30" fmla="*/ 73 w 131"/>
                <a:gd name="T31" fmla="*/ 12 h 75"/>
                <a:gd name="T32" fmla="*/ 74 w 131"/>
                <a:gd name="T33" fmla="*/ 12 h 75"/>
                <a:gd name="T34" fmla="*/ 84 w 131"/>
                <a:gd name="T35" fmla="*/ 19 h 75"/>
                <a:gd name="T36" fmla="*/ 85 w 131"/>
                <a:gd name="T37" fmla="*/ 20 h 75"/>
                <a:gd name="T38" fmla="*/ 87 w 131"/>
                <a:gd name="T39" fmla="*/ 21 h 75"/>
                <a:gd name="T40" fmla="*/ 88 w 131"/>
                <a:gd name="T41" fmla="*/ 22 h 75"/>
                <a:gd name="T42" fmla="*/ 90 w 131"/>
                <a:gd name="T43" fmla="*/ 24 h 75"/>
                <a:gd name="T44" fmla="*/ 91 w 131"/>
                <a:gd name="T45" fmla="*/ 24 h 75"/>
                <a:gd name="T46" fmla="*/ 93 w 131"/>
                <a:gd name="T47" fmla="*/ 26 h 75"/>
                <a:gd name="T48" fmla="*/ 93 w 131"/>
                <a:gd name="T49" fmla="*/ 27 h 75"/>
                <a:gd name="T50" fmla="*/ 95 w 131"/>
                <a:gd name="T51" fmla="*/ 28 h 75"/>
                <a:gd name="T52" fmla="*/ 96 w 131"/>
                <a:gd name="T53" fmla="*/ 29 h 75"/>
                <a:gd name="T54" fmla="*/ 98 w 131"/>
                <a:gd name="T55" fmla="*/ 31 h 75"/>
                <a:gd name="T56" fmla="*/ 98 w 131"/>
                <a:gd name="T57" fmla="*/ 31 h 75"/>
                <a:gd name="T58" fmla="*/ 112 w 131"/>
                <a:gd name="T59" fmla="*/ 46 h 75"/>
                <a:gd name="T60" fmla="*/ 112 w 131"/>
                <a:gd name="T61" fmla="*/ 46 h 75"/>
                <a:gd name="T62" fmla="*/ 114 w 131"/>
                <a:gd name="T63" fmla="*/ 49 h 75"/>
                <a:gd name="T64" fmla="*/ 115 w 131"/>
                <a:gd name="T65" fmla="*/ 49 h 75"/>
                <a:gd name="T66" fmla="*/ 117 w 131"/>
                <a:gd name="T67" fmla="*/ 52 h 75"/>
                <a:gd name="T68" fmla="*/ 117 w 131"/>
                <a:gd name="T69" fmla="*/ 52 h 75"/>
                <a:gd name="T70" fmla="*/ 131 w 131"/>
                <a:gd name="T71" fmla="*/ 75 h 75"/>
                <a:gd name="T72" fmla="*/ 83 w 131"/>
                <a:gd name="T7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75">
                  <a:moveTo>
                    <a:pt x="83" y="68"/>
                  </a:moveTo>
                  <a:cubicBezTo>
                    <a:pt x="57" y="65"/>
                    <a:pt x="28" y="62"/>
                    <a:pt x="0" y="50"/>
                  </a:cubicBezTo>
                  <a:cubicBezTo>
                    <a:pt x="18" y="28"/>
                    <a:pt x="36" y="11"/>
                    <a:pt x="51" y="0"/>
                  </a:cubicBezTo>
                  <a:lnTo>
                    <a:pt x="53" y="1"/>
                  </a:lnTo>
                  <a:lnTo>
                    <a:pt x="54" y="2"/>
                  </a:lnTo>
                  <a:lnTo>
                    <a:pt x="56" y="2"/>
                  </a:lnTo>
                  <a:lnTo>
                    <a:pt x="58" y="3"/>
                  </a:lnTo>
                  <a:lnTo>
                    <a:pt x="60" y="4"/>
                  </a:lnTo>
                  <a:lnTo>
                    <a:pt x="61" y="5"/>
                  </a:lnTo>
                  <a:lnTo>
                    <a:pt x="63" y="6"/>
                  </a:lnTo>
                  <a:lnTo>
                    <a:pt x="65" y="7"/>
                  </a:lnTo>
                  <a:lnTo>
                    <a:pt x="66" y="8"/>
                  </a:lnTo>
                  <a:lnTo>
                    <a:pt x="68" y="8"/>
                  </a:lnTo>
                  <a:lnTo>
                    <a:pt x="70" y="10"/>
                  </a:lnTo>
                  <a:lnTo>
                    <a:pt x="71" y="10"/>
                  </a:lnTo>
                  <a:lnTo>
                    <a:pt x="73" y="12"/>
                  </a:lnTo>
                  <a:lnTo>
                    <a:pt x="74" y="12"/>
                  </a:lnTo>
                  <a:cubicBezTo>
                    <a:pt x="77" y="14"/>
                    <a:pt x="81" y="17"/>
                    <a:pt x="84" y="19"/>
                  </a:cubicBezTo>
                  <a:lnTo>
                    <a:pt x="85" y="20"/>
                  </a:lnTo>
                  <a:lnTo>
                    <a:pt x="87" y="21"/>
                  </a:lnTo>
                  <a:lnTo>
                    <a:pt x="88" y="22"/>
                  </a:lnTo>
                  <a:lnTo>
                    <a:pt x="90" y="24"/>
                  </a:lnTo>
                  <a:lnTo>
                    <a:pt x="91" y="24"/>
                  </a:lnTo>
                  <a:lnTo>
                    <a:pt x="93" y="26"/>
                  </a:lnTo>
                  <a:lnTo>
                    <a:pt x="93" y="27"/>
                  </a:lnTo>
                  <a:lnTo>
                    <a:pt x="95" y="28"/>
                  </a:lnTo>
                  <a:lnTo>
                    <a:pt x="96" y="29"/>
                  </a:lnTo>
                  <a:lnTo>
                    <a:pt x="98" y="31"/>
                  </a:lnTo>
                  <a:lnTo>
                    <a:pt x="98" y="31"/>
                  </a:lnTo>
                  <a:cubicBezTo>
                    <a:pt x="103" y="36"/>
                    <a:pt x="108" y="41"/>
                    <a:pt x="112" y="46"/>
                  </a:cubicBezTo>
                  <a:lnTo>
                    <a:pt x="112" y="46"/>
                  </a:lnTo>
                  <a:lnTo>
                    <a:pt x="114" y="49"/>
                  </a:lnTo>
                  <a:lnTo>
                    <a:pt x="115" y="49"/>
                  </a:lnTo>
                  <a:lnTo>
                    <a:pt x="117" y="52"/>
                  </a:lnTo>
                  <a:lnTo>
                    <a:pt x="117" y="52"/>
                  </a:lnTo>
                  <a:cubicBezTo>
                    <a:pt x="122" y="59"/>
                    <a:pt x="127" y="67"/>
                    <a:pt x="131" y="75"/>
                  </a:cubicBezTo>
                  <a:cubicBezTo>
                    <a:pt x="117" y="71"/>
                    <a:pt x="100" y="69"/>
                    <a:pt x="83" y="6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1"/>
            <p:cNvSpPr>
              <a:spLocks/>
            </p:cNvSpPr>
            <p:nvPr/>
          </p:nvSpPr>
          <p:spPr bwMode="auto">
            <a:xfrm>
              <a:off x="7382151" y="3375773"/>
              <a:ext cx="44221" cy="33166"/>
            </a:xfrm>
            <a:custGeom>
              <a:avLst/>
              <a:gdLst>
                <a:gd name="T0" fmla="*/ 6 w 136"/>
                <a:gd name="T1" fmla="*/ 51 h 103"/>
                <a:gd name="T2" fmla="*/ 7 w 136"/>
                <a:gd name="T3" fmla="*/ 48 h 103"/>
                <a:gd name="T4" fmla="*/ 7 w 136"/>
                <a:gd name="T5" fmla="*/ 46 h 103"/>
                <a:gd name="T6" fmla="*/ 8 w 136"/>
                <a:gd name="T7" fmla="*/ 44 h 103"/>
                <a:gd name="T8" fmla="*/ 8 w 136"/>
                <a:gd name="T9" fmla="*/ 42 h 103"/>
                <a:gd name="T10" fmla="*/ 9 w 136"/>
                <a:gd name="T11" fmla="*/ 40 h 103"/>
                <a:gd name="T12" fmla="*/ 10 w 136"/>
                <a:gd name="T13" fmla="*/ 39 h 103"/>
                <a:gd name="T14" fmla="*/ 10 w 136"/>
                <a:gd name="T15" fmla="*/ 37 h 103"/>
                <a:gd name="T16" fmla="*/ 11 w 136"/>
                <a:gd name="T17" fmla="*/ 35 h 103"/>
                <a:gd name="T18" fmla="*/ 12 w 136"/>
                <a:gd name="T19" fmla="*/ 33 h 103"/>
                <a:gd name="T20" fmla="*/ 13 w 136"/>
                <a:gd name="T21" fmla="*/ 31 h 103"/>
                <a:gd name="T22" fmla="*/ 13 w 136"/>
                <a:gd name="T23" fmla="*/ 29 h 103"/>
                <a:gd name="T24" fmla="*/ 14 w 136"/>
                <a:gd name="T25" fmla="*/ 27 h 103"/>
                <a:gd name="T26" fmla="*/ 15 w 136"/>
                <a:gd name="T27" fmla="*/ 26 h 103"/>
                <a:gd name="T28" fmla="*/ 16 w 136"/>
                <a:gd name="T29" fmla="*/ 24 h 103"/>
                <a:gd name="T30" fmla="*/ 16 w 136"/>
                <a:gd name="T31" fmla="*/ 22 h 103"/>
                <a:gd name="T32" fmla="*/ 18 w 136"/>
                <a:gd name="T33" fmla="*/ 20 h 103"/>
                <a:gd name="T34" fmla="*/ 18 w 136"/>
                <a:gd name="T35" fmla="*/ 19 h 103"/>
                <a:gd name="T36" fmla="*/ 19 w 136"/>
                <a:gd name="T37" fmla="*/ 17 h 103"/>
                <a:gd name="T38" fmla="*/ 20 w 136"/>
                <a:gd name="T39" fmla="*/ 16 h 103"/>
                <a:gd name="T40" fmla="*/ 21 w 136"/>
                <a:gd name="T41" fmla="*/ 13 h 103"/>
                <a:gd name="T42" fmla="*/ 22 w 136"/>
                <a:gd name="T43" fmla="*/ 12 h 103"/>
                <a:gd name="T44" fmla="*/ 23 w 136"/>
                <a:gd name="T45" fmla="*/ 10 h 103"/>
                <a:gd name="T46" fmla="*/ 24 w 136"/>
                <a:gd name="T47" fmla="*/ 9 h 103"/>
                <a:gd name="T48" fmla="*/ 25 w 136"/>
                <a:gd name="T49" fmla="*/ 7 h 103"/>
                <a:gd name="T50" fmla="*/ 26 w 136"/>
                <a:gd name="T51" fmla="*/ 6 h 103"/>
                <a:gd name="T52" fmla="*/ 27 w 136"/>
                <a:gd name="T53" fmla="*/ 3 h 103"/>
                <a:gd name="T54" fmla="*/ 28 w 136"/>
                <a:gd name="T55" fmla="*/ 3 h 103"/>
                <a:gd name="T56" fmla="*/ 29 w 136"/>
                <a:gd name="T57" fmla="*/ 0 h 103"/>
                <a:gd name="T58" fmla="*/ 29 w 136"/>
                <a:gd name="T59" fmla="*/ 0 h 103"/>
                <a:gd name="T60" fmla="*/ 136 w 136"/>
                <a:gd name="T61" fmla="*/ 32 h 103"/>
                <a:gd name="T62" fmla="*/ 119 w 136"/>
                <a:gd name="T63" fmla="*/ 60 h 103"/>
                <a:gd name="T64" fmla="*/ 32 w 136"/>
                <a:gd name="T65" fmla="*/ 75 h 103"/>
                <a:gd name="T66" fmla="*/ 1 w 136"/>
                <a:gd name="T67" fmla="*/ 103 h 103"/>
                <a:gd name="T68" fmla="*/ 0 w 136"/>
                <a:gd name="T69" fmla="*/ 95 h 103"/>
                <a:gd name="T70" fmla="*/ 0 w 136"/>
                <a:gd name="T71" fmla="*/ 94 h 103"/>
                <a:gd name="T72" fmla="*/ 1 w 136"/>
                <a:gd name="T73" fmla="*/ 86 h 103"/>
                <a:gd name="T74" fmla="*/ 1 w 136"/>
                <a:gd name="T75" fmla="*/ 85 h 103"/>
                <a:gd name="T76" fmla="*/ 1 w 136"/>
                <a:gd name="T77" fmla="*/ 83 h 103"/>
                <a:gd name="T78" fmla="*/ 1 w 136"/>
                <a:gd name="T79" fmla="*/ 82 h 103"/>
                <a:gd name="T80" fmla="*/ 1 w 136"/>
                <a:gd name="T81" fmla="*/ 80 h 103"/>
                <a:gd name="T82" fmla="*/ 1 w 136"/>
                <a:gd name="T83" fmla="*/ 77 h 103"/>
                <a:gd name="T84" fmla="*/ 1 w 136"/>
                <a:gd name="T85" fmla="*/ 75 h 103"/>
                <a:gd name="T86" fmla="*/ 2 w 136"/>
                <a:gd name="T87" fmla="*/ 73 h 103"/>
                <a:gd name="T88" fmla="*/ 2 w 136"/>
                <a:gd name="T89" fmla="*/ 72 h 103"/>
                <a:gd name="T90" fmla="*/ 2 w 136"/>
                <a:gd name="T91" fmla="*/ 69 h 103"/>
                <a:gd name="T92" fmla="*/ 2 w 136"/>
                <a:gd name="T93" fmla="*/ 68 h 103"/>
                <a:gd name="T94" fmla="*/ 3 w 136"/>
                <a:gd name="T95" fmla="*/ 64 h 103"/>
                <a:gd name="T96" fmla="*/ 3 w 136"/>
                <a:gd name="T97" fmla="*/ 63 h 103"/>
                <a:gd name="T98" fmla="*/ 4 w 136"/>
                <a:gd name="T99" fmla="*/ 61 h 103"/>
                <a:gd name="T100" fmla="*/ 4 w 136"/>
                <a:gd name="T101" fmla="*/ 60 h 103"/>
                <a:gd name="T102" fmla="*/ 5 w 136"/>
                <a:gd name="T103" fmla="*/ 56 h 103"/>
                <a:gd name="T104" fmla="*/ 6 w 136"/>
                <a:gd name="T105" fmla="*/ 52 h 103"/>
                <a:gd name="T106" fmla="*/ 6 w 136"/>
                <a:gd name="T107"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6" h="103">
                  <a:moveTo>
                    <a:pt x="6" y="51"/>
                  </a:moveTo>
                  <a:lnTo>
                    <a:pt x="7" y="48"/>
                  </a:lnTo>
                  <a:lnTo>
                    <a:pt x="7" y="46"/>
                  </a:lnTo>
                  <a:lnTo>
                    <a:pt x="8" y="44"/>
                  </a:lnTo>
                  <a:lnTo>
                    <a:pt x="8" y="42"/>
                  </a:lnTo>
                  <a:lnTo>
                    <a:pt x="9" y="40"/>
                  </a:lnTo>
                  <a:lnTo>
                    <a:pt x="10" y="39"/>
                  </a:lnTo>
                  <a:lnTo>
                    <a:pt x="10" y="37"/>
                  </a:lnTo>
                  <a:lnTo>
                    <a:pt x="11" y="35"/>
                  </a:lnTo>
                  <a:lnTo>
                    <a:pt x="12" y="33"/>
                  </a:lnTo>
                  <a:lnTo>
                    <a:pt x="13" y="31"/>
                  </a:lnTo>
                  <a:lnTo>
                    <a:pt x="13" y="29"/>
                  </a:lnTo>
                  <a:lnTo>
                    <a:pt x="14" y="27"/>
                  </a:lnTo>
                  <a:lnTo>
                    <a:pt x="15" y="26"/>
                  </a:lnTo>
                  <a:lnTo>
                    <a:pt x="16" y="24"/>
                  </a:lnTo>
                  <a:lnTo>
                    <a:pt x="16" y="22"/>
                  </a:lnTo>
                  <a:lnTo>
                    <a:pt x="18" y="20"/>
                  </a:lnTo>
                  <a:lnTo>
                    <a:pt x="18" y="19"/>
                  </a:lnTo>
                  <a:lnTo>
                    <a:pt x="19" y="17"/>
                  </a:lnTo>
                  <a:lnTo>
                    <a:pt x="20" y="16"/>
                  </a:lnTo>
                  <a:lnTo>
                    <a:pt x="21" y="13"/>
                  </a:lnTo>
                  <a:lnTo>
                    <a:pt x="22" y="12"/>
                  </a:lnTo>
                  <a:lnTo>
                    <a:pt x="23" y="10"/>
                  </a:lnTo>
                  <a:lnTo>
                    <a:pt x="24" y="9"/>
                  </a:lnTo>
                  <a:lnTo>
                    <a:pt x="25" y="7"/>
                  </a:lnTo>
                  <a:lnTo>
                    <a:pt x="26" y="6"/>
                  </a:lnTo>
                  <a:lnTo>
                    <a:pt x="27" y="3"/>
                  </a:lnTo>
                  <a:lnTo>
                    <a:pt x="28" y="3"/>
                  </a:lnTo>
                  <a:lnTo>
                    <a:pt x="29" y="0"/>
                  </a:lnTo>
                  <a:lnTo>
                    <a:pt x="29" y="0"/>
                  </a:lnTo>
                  <a:cubicBezTo>
                    <a:pt x="60" y="5"/>
                    <a:pt x="98" y="15"/>
                    <a:pt x="136" y="32"/>
                  </a:cubicBezTo>
                  <a:cubicBezTo>
                    <a:pt x="130" y="41"/>
                    <a:pt x="124" y="50"/>
                    <a:pt x="119" y="60"/>
                  </a:cubicBezTo>
                  <a:cubicBezTo>
                    <a:pt x="87" y="47"/>
                    <a:pt x="57" y="57"/>
                    <a:pt x="32" y="75"/>
                  </a:cubicBezTo>
                  <a:cubicBezTo>
                    <a:pt x="20" y="83"/>
                    <a:pt x="10" y="93"/>
                    <a:pt x="1" y="103"/>
                  </a:cubicBezTo>
                  <a:cubicBezTo>
                    <a:pt x="1" y="100"/>
                    <a:pt x="0" y="98"/>
                    <a:pt x="0" y="95"/>
                  </a:cubicBezTo>
                  <a:lnTo>
                    <a:pt x="0" y="94"/>
                  </a:lnTo>
                  <a:cubicBezTo>
                    <a:pt x="0" y="92"/>
                    <a:pt x="0" y="89"/>
                    <a:pt x="1" y="86"/>
                  </a:cubicBezTo>
                  <a:lnTo>
                    <a:pt x="1" y="85"/>
                  </a:lnTo>
                  <a:lnTo>
                    <a:pt x="1" y="83"/>
                  </a:lnTo>
                  <a:lnTo>
                    <a:pt x="1" y="82"/>
                  </a:lnTo>
                  <a:lnTo>
                    <a:pt x="1" y="80"/>
                  </a:lnTo>
                  <a:lnTo>
                    <a:pt x="1" y="77"/>
                  </a:lnTo>
                  <a:lnTo>
                    <a:pt x="1" y="75"/>
                  </a:lnTo>
                  <a:lnTo>
                    <a:pt x="2" y="73"/>
                  </a:lnTo>
                  <a:lnTo>
                    <a:pt x="2" y="72"/>
                  </a:lnTo>
                  <a:lnTo>
                    <a:pt x="2" y="69"/>
                  </a:lnTo>
                  <a:lnTo>
                    <a:pt x="2" y="68"/>
                  </a:lnTo>
                  <a:lnTo>
                    <a:pt x="3" y="64"/>
                  </a:lnTo>
                  <a:lnTo>
                    <a:pt x="3" y="63"/>
                  </a:lnTo>
                  <a:lnTo>
                    <a:pt x="4" y="61"/>
                  </a:lnTo>
                  <a:lnTo>
                    <a:pt x="4" y="60"/>
                  </a:lnTo>
                  <a:lnTo>
                    <a:pt x="5" y="56"/>
                  </a:lnTo>
                  <a:lnTo>
                    <a:pt x="6" y="52"/>
                  </a:lnTo>
                  <a:lnTo>
                    <a:pt x="6" y="51"/>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122"/>
            <p:cNvSpPr>
              <a:spLocks noChangeArrowheads="1"/>
            </p:cNvSpPr>
            <p:nvPr/>
          </p:nvSpPr>
          <p:spPr bwMode="auto">
            <a:xfrm>
              <a:off x="7501750" y="3487332"/>
              <a:ext cx="80403" cy="8040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23"/>
            <p:cNvSpPr>
              <a:spLocks/>
            </p:cNvSpPr>
            <p:nvPr/>
          </p:nvSpPr>
          <p:spPr bwMode="auto">
            <a:xfrm>
              <a:off x="7381146" y="3442105"/>
              <a:ext cx="338697" cy="527642"/>
            </a:xfrm>
            <a:custGeom>
              <a:avLst/>
              <a:gdLst>
                <a:gd name="T0" fmla="*/ 494 w 1043"/>
                <a:gd name="T1" fmla="*/ 433 h 1625"/>
                <a:gd name="T2" fmla="*/ 606 w 1043"/>
                <a:gd name="T3" fmla="*/ 433 h 1625"/>
                <a:gd name="T4" fmla="*/ 811 w 1043"/>
                <a:gd name="T5" fmla="*/ 856 h 1625"/>
                <a:gd name="T6" fmla="*/ 811 w 1043"/>
                <a:gd name="T7" fmla="*/ 1194 h 1625"/>
                <a:gd name="T8" fmla="*/ 1002 w 1043"/>
                <a:gd name="T9" fmla="*/ 1499 h 1625"/>
                <a:gd name="T10" fmla="*/ 1002 w 1043"/>
                <a:gd name="T11" fmla="*/ 1588 h 1625"/>
                <a:gd name="T12" fmla="*/ 888 w 1043"/>
                <a:gd name="T13" fmla="*/ 1534 h 1625"/>
                <a:gd name="T14" fmla="*/ 705 w 1043"/>
                <a:gd name="T15" fmla="*/ 1217 h 1625"/>
                <a:gd name="T16" fmla="*/ 681 w 1043"/>
                <a:gd name="T17" fmla="*/ 970 h 1625"/>
                <a:gd name="T18" fmla="*/ 463 w 1043"/>
                <a:gd name="T19" fmla="*/ 1223 h 1625"/>
                <a:gd name="T20" fmla="*/ 575 w 1043"/>
                <a:gd name="T21" fmla="*/ 1511 h 1625"/>
                <a:gd name="T22" fmla="*/ 542 w 1043"/>
                <a:gd name="T23" fmla="*/ 1608 h 1625"/>
                <a:gd name="T24" fmla="*/ 309 w 1043"/>
                <a:gd name="T25" fmla="*/ 1219 h 1625"/>
                <a:gd name="T26" fmla="*/ 538 w 1043"/>
                <a:gd name="T27" fmla="*/ 885 h 1625"/>
                <a:gd name="T28" fmla="*/ 370 w 1043"/>
                <a:gd name="T29" fmla="*/ 642 h 1625"/>
                <a:gd name="T30" fmla="*/ 2 w 1043"/>
                <a:gd name="T31" fmla="*/ 441 h 1625"/>
                <a:gd name="T32" fmla="*/ 100 w 1043"/>
                <a:gd name="T33" fmla="*/ 118 h 1625"/>
                <a:gd name="T34" fmla="*/ 163 w 1043"/>
                <a:gd name="T35" fmla="*/ 82 h 1625"/>
                <a:gd name="T36" fmla="*/ 116 w 1043"/>
                <a:gd name="T37" fmla="*/ 387 h 1625"/>
                <a:gd name="T38" fmla="*/ 203 w 1043"/>
                <a:gd name="T39" fmla="*/ 420 h 1625"/>
                <a:gd name="T40" fmla="*/ 191 w 1043"/>
                <a:gd name="T41" fmla="*/ 358 h 1625"/>
                <a:gd name="T42" fmla="*/ 278 w 1043"/>
                <a:gd name="T43" fmla="*/ 60 h 1625"/>
                <a:gd name="T44" fmla="*/ 326 w 1043"/>
                <a:gd name="T45" fmla="*/ 22 h 1625"/>
                <a:gd name="T46" fmla="*/ 345 w 1043"/>
                <a:gd name="T47" fmla="*/ 111 h 1625"/>
                <a:gd name="T48" fmla="*/ 284 w 1043"/>
                <a:gd name="T49" fmla="*/ 337 h 1625"/>
                <a:gd name="T50" fmla="*/ 494 w 1043"/>
                <a:gd name="T51" fmla="*/ 433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3" h="1625">
                  <a:moveTo>
                    <a:pt x="494" y="433"/>
                  </a:moveTo>
                  <a:cubicBezTo>
                    <a:pt x="494" y="433"/>
                    <a:pt x="591" y="410"/>
                    <a:pt x="606" y="433"/>
                  </a:cubicBezTo>
                  <a:cubicBezTo>
                    <a:pt x="622" y="456"/>
                    <a:pt x="807" y="802"/>
                    <a:pt x="811" y="856"/>
                  </a:cubicBezTo>
                  <a:cubicBezTo>
                    <a:pt x="815" y="910"/>
                    <a:pt x="811" y="1194"/>
                    <a:pt x="811" y="1194"/>
                  </a:cubicBezTo>
                  <a:lnTo>
                    <a:pt x="1002" y="1499"/>
                  </a:lnTo>
                  <a:cubicBezTo>
                    <a:pt x="1002" y="1499"/>
                    <a:pt x="1043" y="1565"/>
                    <a:pt x="1002" y="1588"/>
                  </a:cubicBezTo>
                  <a:cubicBezTo>
                    <a:pt x="961" y="1611"/>
                    <a:pt x="888" y="1534"/>
                    <a:pt x="888" y="1534"/>
                  </a:cubicBezTo>
                  <a:cubicBezTo>
                    <a:pt x="888" y="1534"/>
                    <a:pt x="710" y="1254"/>
                    <a:pt x="705" y="1217"/>
                  </a:cubicBezTo>
                  <a:cubicBezTo>
                    <a:pt x="699" y="1181"/>
                    <a:pt x="681" y="970"/>
                    <a:pt x="681" y="970"/>
                  </a:cubicBezTo>
                  <a:cubicBezTo>
                    <a:pt x="681" y="970"/>
                    <a:pt x="457" y="1184"/>
                    <a:pt x="463" y="1223"/>
                  </a:cubicBezTo>
                  <a:cubicBezTo>
                    <a:pt x="469" y="1262"/>
                    <a:pt x="575" y="1511"/>
                    <a:pt x="575" y="1511"/>
                  </a:cubicBezTo>
                  <a:cubicBezTo>
                    <a:pt x="575" y="1511"/>
                    <a:pt x="606" y="1590"/>
                    <a:pt x="542" y="1608"/>
                  </a:cubicBezTo>
                  <a:cubicBezTo>
                    <a:pt x="479" y="1625"/>
                    <a:pt x="293" y="1266"/>
                    <a:pt x="309" y="1219"/>
                  </a:cubicBezTo>
                  <a:cubicBezTo>
                    <a:pt x="324" y="1173"/>
                    <a:pt x="542" y="901"/>
                    <a:pt x="538" y="885"/>
                  </a:cubicBezTo>
                  <a:lnTo>
                    <a:pt x="370" y="642"/>
                  </a:lnTo>
                  <a:cubicBezTo>
                    <a:pt x="370" y="642"/>
                    <a:pt x="5" y="487"/>
                    <a:pt x="2" y="441"/>
                  </a:cubicBezTo>
                  <a:cubicBezTo>
                    <a:pt x="0" y="394"/>
                    <a:pt x="100" y="118"/>
                    <a:pt x="100" y="118"/>
                  </a:cubicBezTo>
                  <a:cubicBezTo>
                    <a:pt x="100" y="118"/>
                    <a:pt x="119" y="58"/>
                    <a:pt x="163" y="82"/>
                  </a:cubicBezTo>
                  <a:cubicBezTo>
                    <a:pt x="206" y="105"/>
                    <a:pt x="173" y="192"/>
                    <a:pt x="116" y="387"/>
                  </a:cubicBezTo>
                  <a:lnTo>
                    <a:pt x="203" y="420"/>
                  </a:lnTo>
                  <a:cubicBezTo>
                    <a:pt x="203" y="420"/>
                    <a:pt x="189" y="398"/>
                    <a:pt x="191" y="358"/>
                  </a:cubicBezTo>
                  <a:cubicBezTo>
                    <a:pt x="193" y="317"/>
                    <a:pt x="278" y="60"/>
                    <a:pt x="278" y="60"/>
                  </a:cubicBezTo>
                  <a:cubicBezTo>
                    <a:pt x="278" y="60"/>
                    <a:pt x="283" y="0"/>
                    <a:pt x="326" y="22"/>
                  </a:cubicBezTo>
                  <a:cubicBezTo>
                    <a:pt x="369" y="43"/>
                    <a:pt x="345" y="111"/>
                    <a:pt x="345" y="111"/>
                  </a:cubicBezTo>
                  <a:lnTo>
                    <a:pt x="284" y="337"/>
                  </a:lnTo>
                  <a:lnTo>
                    <a:pt x="494" y="433"/>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441"/>
            <p:cNvSpPr>
              <a:spLocks/>
            </p:cNvSpPr>
            <p:nvPr/>
          </p:nvSpPr>
          <p:spPr bwMode="auto">
            <a:xfrm>
              <a:off x="7485669" y="3404920"/>
              <a:ext cx="12060" cy="19096"/>
            </a:xfrm>
            <a:custGeom>
              <a:avLst/>
              <a:gdLst>
                <a:gd name="T0" fmla="*/ 9 w 37"/>
                <a:gd name="T1" fmla="*/ 58 h 58"/>
                <a:gd name="T2" fmla="*/ 1 w 37"/>
                <a:gd name="T3" fmla="*/ 31 h 58"/>
                <a:gd name="T4" fmla="*/ 1 w 37"/>
                <a:gd name="T5" fmla="*/ 31 h 58"/>
                <a:gd name="T6" fmla="*/ 2 w 37"/>
                <a:gd name="T7" fmla="*/ 28 h 58"/>
                <a:gd name="T8" fmla="*/ 2 w 37"/>
                <a:gd name="T9" fmla="*/ 27 h 58"/>
                <a:gd name="T10" fmla="*/ 3 w 37"/>
                <a:gd name="T11" fmla="*/ 23 h 58"/>
                <a:gd name="T12" fmla="*/ 3 w 37"/>
                <a:gd name="T13" fmla="*/ 22 h 58"/>
                <a:gd name="T14" fmla="*/ 3 w 37"/>
                <a:gd name="T15" fmla="*/ 19 h 58"/>
                <a:gd name="T16" fmla="*/ 3 w 37"/>
                <a:gd name="T17" fmla="*/ 18 h 58"/>
                <a:gd name="T18" fmla="*/ 3 w 37"/>
                <a:gd name="T19" fmla="*/ 16 h 58"/>
                <a:gd name="T20" fmla="*/ 3 w 37"/>
                <a:gd name="T21" fmla="*/ 14 h 58"/>
                <a:gd name="T22" fmla="*/ 4 w 37"/>
                <a:gd name="T23" fmla="*/ 12 h 58"/>
                <a:gd name="T24" fmla="*/ 4 w 37"/>
                <a:gd name="T25" fmla="*/ 11 h 58"/>
                <a:gd name="T26" fmla="*/ 4 w 37"/>
                <a:gd name="T27" fmla="*/ 7 h 58"/>
                <a:gd name="T28" fmla="*/ 4 w 37"/>
                <a:gd name="T29" fmla="*/ 6 h 58"/>
                <a:gd name="T30" fmla="*/ 4 w 37"/>
                <a:gd name="T31" fmla="*/ 4 h 58"/>
                <a:gd name="T32" fmla="*/ 4 w 37"/>
                <a:gd name="T33" fmla="*/ 2 h 58"/>
                <a:gd name="T34" fmla="*/ 4 w 37"/>
                <a:gd name="T35" fmla="*/ 0 h 58"/>
                <a:gd name="T36" fmla="*/ 4 w 37"/>
                <a:gd name="T37" fmla="*/ 0 h 58"/>
                <a:gd name="T38" fmla="*/ 9 w 37"/>
                <a:gd name="T39" fmla="*/ 58 h 58"/>
                <a:gd name="T40" fmla="*/ 9 w 37"/>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8">
                  <a:moveTo>
                    <a:pt x="9" y="58"/>
                  </a:moveTo>
                  <a:cubicBezTo>
                    <a:pt x="0" y="58"/>
                    <a:pt x="0" y="45"/>
                    <a:pt x="1" y="31"/>
                  </a:cubicBezTo>
                  <a:lnTo>
                    <a:pt x="1" y="31"/>
                  </a:lnTo>
                  <a:lnTo>
                    <a:pt x="2" y="28"/>
                  </a:lnTo>
                  <a:lnTo>
                    <a:pt x="2" y="27"/>
                  </a:lnTo>
                  <a:lnTo>
                    <a:pt x="3" y="23"/>
                  </a:lnTo>
                  <a:lnTo>
                    <a:pt x="3" y="22"/>
                  </a:lnTo>
                  <a:lnTo>
                    <a:pt x="3" y="19"/>
                  </a:lnTo>
                  <a:lnTo>
                    <a:pt x="3" y="18"/>
                  </a:lnTo>
                  <a:lnTo>
                    <a:pt x="3" y="16"/>
                  </a:lnTo>
                  <a:lnTo>
                    <a:pt x="3" y="14"/>
                  </a:lnTo>
                  <a:lnTo>
                    <a:pt x="4" y="12"/>
                  </a:lnTo>
                  <a:lnTo>
                    <a:pt x="4" y="11"/>
                  </a:lnTo>
                  <a:lnTo>
                    <a:pt x="4" y="7"/>
                  </a:lnTo>
                  <a:lnTo>
                    <a:pt x="4" y="6"/>
                  </a:lnTo>
                  <a:lnTo>
                    <a:pt x="4" y="4"/>
                  </a:lnTo>
                  <a:lnTo>
                    <a:pt x="4" y="2"/>
                  </a:lnTo>
                  <a:lnTo>
                    <a:pt x="4" y="0"/>
                  </a:lnTo>
                  <a:lnTo>
                    <a:pt x="4" y="0"/>
                  </a:lnTo>
                  <a:cubicBezTo>
                    <a:pt x="37" y="0"/>
                    <a:pt x="22" y="41"/>
                    <a:pt x="9" y="58"/>
                  </a:cubicBezTo>
                  <a:cubicBezTo>
                    <a:pt x="9" y="58"/>
                    <a:pt x="9" y="58"/>
                    <a:pt x="9"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42"/>
            <p:cNvSpPr>
              <a:spLocks/>
            </p:cNvSpPr>
            <p:nvPr/>
          </p:nvSpPr>
          <p:spPr bwMode="auto">
            <a:xfrm>
              <a:off x="7486674" y="3404920"/>
              <a:ext cx="1005" cy="10050"/>
            </a:xfrm>
            <a:custGeom>
              <a:avLst/>
              <a:gdLst>
                <a:gd name="T0" fmla="*/ 0 w 3"/>
                <a:gd name="T1" fmla="*/ 31 h 31"/>
                <a:gd name="T2" fmla="*/ 1 w 3"/>
                <a:gd name="T3" fmla="*/ 1 h 31"/>
                <a:gd name="T4" fmla="*/ 3 w 3"/>
                <a:gd name="T5" fmla="*/ 0 h 31"/>
                <a:gd name="T6" fmla="*/ 3 w 3"/>
                <a:gd name="T7" fmla="*/ 2 h 31"/>
                <a:gd name="T8" fmla="*/ 3 w 3"/>
                <a:gd name="T9" fmla="*/ 4 h 31"/>
                <a:gd name="T10" fmla="*/ 3 w 3"/>
                <a:gd name="T11" fmla="*/ 6 h 31"/>
                <a:gd name="T12" fmla="*/ 3 w 3"/>
                <a:gd name="T13" fmla="*/ 7 h 31"/>
                <a:gd name="T14" fmla="*/ 3 w 3"/>
                <a:gd name="T15" fmla="*/ 11 h 31"/>
                <a:gd name="T16" fmla="*/ 3 w 3"/>
                <a:gd name="T17" fmla="*/ 12 h 31"/>
                <a:gd name="T18" fmla="*/ 2 w 3"/>
                <a:gd name="T19" fmla="*/ 14 h 31"/>
                <a:gd name="T20" fmla="*/ 2 w 3"/>
                <a:gd name="T21" fmla="*/ 16 h 31"/>
                <a:gd name="T22" fmla="*/ 2 w 3"/>
                <a:gd name="T23" fmla="*/ 18 h 31"/>
                <a:gd name="T24" fmla="*/ 2 w 3"/>
                <a:gd name="T25" fmla="*/ 19 h 31"/>
                <a:gd name="T26" fmla="*/ 2 w 3"/>
                <a:gd name="T27" fmla="*/ 22 h 31"/>
                <a:gd name="T28" fmla="*/ 2 w 3"/>
                <a:gd name="T29" fmla="*/ 23 h 31"/>
                <a:gd name="T30" fmla="*/ 1 w 3"/>
                <a:gd name="T31" fmla="*/ 27 h 31"/>
                <a:gd name="T32" fmla="*/ 1 w 3"/>
                <a:gd name="T33" fmla="*/ 28 h 31"/>
                <a:gd name="T34" fmla="*/ 0 w 3"/>
                <a:gd name="T35" fmla="*/ 31 h 31"/>
                <a:gd name="T36" fmla="*/ 0 w 3"/>
                <a:gd name="T3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31">
                  <a:moveTo>
                    <a:pt x="0" y="31"/>
                  </a:moveTo>
                  <a:cubicBezTo>
                    <a:pt x="1" y="20"/>
                    <a:pt x="3" y="8"/>
                    <a:pt x="1" y="1"/>
                  </a:cubicBezTo>
                  <a:cubicBezTo>
                    <a:pt x="1" y="0"/>
                    <a:pt x="2" y="0"/>
                    <a:pt x="3" y="0"/>
                  </a:cubicBezTo>
                  <a:lnTo>
                    <a:pt x="3" y="2"/>
                  </a:lnTo>
                  <a:lnTo>
                    <a:pt x="3" y="4"/>
                  </a:lnTo>
                  <a:lnTo>
                    <a:pt x="3" y="6"/>
                  </a:lnTo>
                  <a:lnTo>
                    <a:pt x="3" y="7"/>
                  </a:lnTo>
                  <a:lnTo>
                    <a:pt x="3" y="11"/>
                  </a:lnTo>
                  <a:lnTo>
                    <a:pt x="3" y="12"/>
                  </a:lnTo>
                  <a:lnTo>
                    <a:pt x="2" y="14"/>
                  </a:lnTo>
                  <a:lnTo>
                    <a:pt x="2" y="16"/>
                  </a:lnTo>
                  <a:lnTo>
                    <a:pt x="2" y="18"/>
                  </a:lnTo>
                  <a:lnTo>
                    <a:pt x="2" y="19"/>
                  </a:lnTo>
                  <a:lnTo>
                    <a:pt x="2" y="22"/>
                  </a:lnTo>
                  <a:lnTo>
                    <a:pt x="2" y="23"/>
                  </a:lnTo>
                  <a:lnTo>
                    <a:pt x="1" y="27"/>
                  </a:lnTo>
                  <a:lnTo>
                    <a:pt x="1" y="28"/>
                  </a:lnTo>
                  <a:lnTo>
                    <a:pt x="0" y="31"/>
                  </a:lnTo>
                  <a:lnTo>
                    <a:pt x="0" y="31"/>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477"/>
            <p:cNvSpPr>
              <a:spLocks/>
            </p:cNvSpPr>
            <p:nvPr/>
          </p:nvSpPr>
          <p:spPr bwMode="auto">
            <a:xfrm>
              <a:off x="7518835" y="3694369"/>
              <a:ext cx="15076" cy="22111"/>
            </a:xfrm>
            <a:custGeom>
              <a:avLst/>
              <a:gdLst>
                <a:gd name="T0" fmla="*/ 4 w 47"/>
                <a:gd name="T1" fmla="*/ 67 h 67"/>
                <a:gd name="T2" fmla="*/ 20 w 47"/>
                <a:gd name="T3" fmla="*/ 0 h 67"/>
                <a:gd name="T4" fmla="*/ 4 w 47"/>
                <a:gd name="T5" fmla="*/ 67 h 67"/>
              </a:gdLst>
              <a:ahLst/>
              <a:cxnLst>
                <a:cxn ang="0">
                  <a:pos x="T0" y="T1"/>
                </a:cxn>
                <a:cxn ang="0">
                  <a:pos x="T2" y="T3"/>
                </a:cxn>
                <a:cxn ang="0">
                  <a:pos x="T4" y="T5"/>
                </a:cxn>
              </a:cxnLst>
              <a:rect l="0" t="0" r="r" b="b"/>
              <a:pathLst>
                <a:path w="47" h="67">
                  <a:moveTo>
                    <a:pt x="4" y="67"/>
                  </a:moveTo>
                  <a:cubicBezTo>
                    <a:pt x="0" y="32"/>
                    <a:pt x="15" y="24"/>
                    <a:pt x="20" y="0"/>
                  </a:cubicBezTo>
                  <a:cubicBezTo>
                    <a:pt x="47" y="5"/>
                    <a:pt x="25" y="66"/>
                    <a:pt x="4" y="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483"/>
            <p:cNvSpPr>
              <a:spLocks/>
            </p:cNvSpPr>
            <p:nvPr/>
          </p:nvSpPr>
          <p:spPr bwMode="auto">
            <a:xfrm>
              <a:off x="7514815" y="3557684"/>
              <a:ext cx="8040" cy="5025"/>
            </a:xfrm>
            <a:custGeom>
              <a:avLst/>
              <a:gdLst>
                <a:gd name="T0" fmla="*/ 24 w 24"/>
                <a:gd name="T1" fmla="*/ 17 h 17"/>
                <a:gd name="T2" fmla="*/ 0 w 24"/>
                <a:gd name="T3" fmla="*/ 5 h 17"/>
                <a:gd name="T4" fmla="*/ 1 w 24"/>
                <a:gd name="T5" fmla="*/ 0 h 17"/>
                <a:gd name="T6" fmla="*/ 24 w 24"/>
                <a:gd name="T7" fmla="*/ 17 h 17"/>
              </a:gdLst>
              <a:ahLst/>
              <a:cxnLst>
                <a:cxn ang="0">
                  <a:pos x="T0" y="T1"/>
                </a:cxn>
                <a:cxn ang="0">
                  <a:pos x="T2" y="T3"/>
                </a:cxn>
                <a:cxn ang="0">
                  <a:pos x="T4" y="T5"/>
                </a:cxn>
                <a:cxn ang="0">
                  <a:pos x="T6" y="T7"/>
                </a:cxn>
              </a:cxnLst>
              <a:rect l="0" t="0" r="r" b="b"/>
              <a:pathLst>
                <a:path w="24" h="17">
                  <a:moveTo>
                    <a:pt x="24" y="17"/>
                  </a:moveTo>
                  <a:cubicBezTo>
                    <a:pt x="14" y="15"/>
                    <a:pt x="7" y="10"/>
                    <a:pt x="0" y="5"/>
                  </a:cubicBezTo>
                  <a:cubicBezTo>
                    <a:pt x="0" y="3"/>
                    <a:pt x="1" y="2"/>
                    <a:pt x="1" y="0"/>
                  </a:cubicBezTo>
                  <a:cubicBezTo>
                    <a:pt x="8" y="7"/>
                    <a:pt x="15" y="12"/>
                    <a:pt x="24" y="1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484"/>
            <p:cNvSpPr>
              <a:spLocks/>
            </p:cNvSpPr>
            <p:nvPr/>
          </p:nvSpPr>
          <p:spPr bwMode="auto">
            <a:xfrm>
              <a:off x="7514815" y="3544619"/>
              <a:ext cx="14070" cy="18091"/>
            </a:xfrm>
            <a:custGeom>
              <a:avLst/>
              <a:gdLst>
                <a:gd name="T0" fmla="*/ 28 w 42"/>
                <a:gd name="T1" fmla="*/ 58 h 58"/>
                <a:gd name="T2" fmla="*/ 23 w 42"/>
                <a:gd name="T3" fmla="*/ 58 h 58"/>
                <a:gd name="T4" fmla="*/ 0 w 42"/>
                <a:gd name="T5" fmla="*/ 41 h 58"/>
                <a:gd name="T6" fmla="*/ 31 w 42"/>
                <a:gd name="T7" fmla="*/ 0 h 58"/>
                <a:gd name="T8" fmla="*/ 39 w 42"/>
                <a:gd name="T9" fmla="*/ 57 h 58"/>
                <a:gd name="T10" fmla="*/ 28 w 42"/>
                <a:gd name="T11" fmla="*/ 58 h 58"/>
              </a:gdLst>
              <a:ahLst/>
              <a:cxnLst>
                <a:cxn ang="0">
                  <a:pos x="T0" y="T1"/>
                </a:cxn>
                <a:cxn ang="0">
                  <a:pos x="T2" y="T3"/>
                </a:cxn>
                <a:cxn ang="0">
                  <a:pos x="T4" y="T5"/>
                </a:cxn>
                <a:cxn ang="0">
                  <a:pos x="T6" y="T7"/>
                </a:cxn>
                <a:cxn ang="0">
                  <a:pos x="T8" y="T9"/>
                </a:cxn>
                <a:cxn ang="0">
                  <a:pos x="T10" y="T11"/>
                </a:cxn>
              </a:cxnLst>
              <a:rect l="0" t="0" r="r" b="b"/>
              <a:pathLst>
                <a:path w="42" h="58">
                  <a:moveTo>
                    <a:pt x="28" y="58"/>
                  </a:moveTo>
                  <a:cubicBezTo>
                    <a:pt x="26" y="58"/>
                    <a:pt x="25" y="58"/>
                    <a:pt x="23" y="58"/>
                  </a:cubicBezTo>
                  <a:cubicBezTo>
                    <a:pt x="14" y="53"/>
                    <a:pt x="7" y="48"/>
                    <a:pt x="0" y="41"/>
                  </a:cubicBezTo>
                  <a:cubicBezTo>
                    <a:pt x="2" y="15"/>
                    <a:pt x="12" y="2"/>
                    <a:pt x="31" y="0"/>
                  </a:cubicBezTo>
                  <a:cubicBezTo>
                    <a:pt x="38" y="14"/>
                    <a:pt x="42" y="31"/>
                    <a:pt x="39" y="57"/>
                  </a:cubicBezTo>
                  <a:cubicBezTo>
                    <a:pt x="35" y="58"/>
                    <a:pt x="32" y="58"/>
                    <a:pt x="28" y="5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487"/>
            <p:cNvSpPr>
              <a:spLocks/>
            </p:cNvSpPr>
            <p:nvPr/>
          </p:nvSpPr>
          <p:spPr bwMode="auto">
            <a:xfrm>
              <a:off x="7533910" y="3594870"/>
              <a:ext cx="21106" cy="26131"/>
            </a:xfrm>
            <a:custGeom>
              <a:avLst/>
              <a:gdLst>
                <a:gd name="T0" fmla="*/ 30 w 65"/>
                <a:gd name="T1" fmla="*/ 80 h 80"/>
                <a:gd name="T2" fmla="*/ 40 w 65"/>
                <a:gd name="T3" fmla="*/ 0 h 80"/>
                <a:gd name="T4" fmla="*/ 45 w 65"/>
                <a:gd name="T5" fmla="*/ 1 h 80"/>
                <a:gd name="T6" fmla="*/ 30 w 65"/>
                <a:gd name="T7" fmla="*/ 80 h 80"/>
              </a:gdLst>
              <a:ahLst/>
              <a:cxnLst>
                <a:cxn ang="0">
                  <a:pos x="T0" y="T1"/>
                </a:cxn>
                <a:cxn ang="0">
                  <a:pos x="T2" y="T3"/>
                </a:cxn>
                <a:cxn ang="0">
                  <a:pos x="T4" y="T5"/>
                </a:cxn>
                <a:cxn ang="0">
                  <a:pos x="T6" y="T7"/>
                </a:cxn>
              </a:cxnLst>
              <a:rect l="0" t="0" r="r" b="b"/>
              <a:pathLst>
                <a:path w="65" h="80">
                  <a:moveTo>
                    <a:pt x="30" y="80"/>
                  </a:moveTo>
                  <a:cubicBezTo>
                    <a:pt x="0" y="71"/>
                    <a:pt x="13" y="0"/>
                    <a:pt x="40" y="0"/>
                  </a:cubicBezTo>
                  <a:cubicBezTo>
                    <a:pt x="42" y="0"/>
                    <a:pt x="43" y="0"/>
                    <a:pt x="45" y="1"/>
                  </a:cubicBezTo>
                  <a:cubicBezTo>
                    <a:pt x="65" y="30"/>
                    <a:pt x="47" y="69"/>
                    <a:pt x="30"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314"/>
            <p:cNvSpPr>
              <a:spLocks/>
            </p:cNvSpPr>
            <p:nvPr/>
          </p:nvSpPr>
          <p:spPr bwMode="auto">
            <a:xfrm>
              <a:off x="7412302" y="3435071"/>
              <a:ext cx="10050" cy="18091"/>
            </a:xfrm>
            <a:custGeom>
              <a:avLst/>
              <a:gdLst>
                <a:gd name="T0" fmla="*/ 22 w 30"/>
                <a:gd name="T1" fmla="*/ 58 h 58"/>
                <a:gd name="T2" fmla="*/ 12 w 30"/>
                <a:gd name="T3" fmla="*/ 0 h 58"/>
                <a:gd name="T4" fmla="*/ 28 w 30"/>
                <a:gd name="T5" fmla="*/ 57 h 58"/>
                <a:gd name="T6" fmla="*/ 22 w 30"/>
                <a:gd name="T7" fmla="*/ 58 h 58"/>
              </a:gdLst>
              <a:ahLst/>
              <a:cxnLst>
                <a:cxn ang="0">
                  <a:pos x="T0" y="T1"/>
                </a:cxn>
                <a:cxn ang="0">
                  <a:pos x="T2" y="T3"/>
                </a:cxn>
                <a:cxn ang="0">
                  <a:pos x="T4" y="T5"/>
                </a:cxn>
                <a:cxn ang="0">
                  <a:pos x="T6" y="T7"/>
                </a:cxn>
              </a:cxnLst>
              <a:rect l="0" t="0" r="r" b="b"/>
              <a:pathLst>
                <a:path w="30" h="58">
                  <a:moveTo>
                    <a:pt x="22" y="58"/>
                  </a:moveTo>
                  <a:cubicBezTo>
                    <a:pt x="0" y="58"/>
                    <a:pt x="0" y="16"/>
                    <a:pt x="12" y="0"/>
                  </a:cubicBezTo>
                  <a:cubicBezTo>
                    <a:pt x="29" y="2"/>
                    <a:pt x="30" y="29"/>
                    <a:pt x="28" y="57"/>
                  </a:cubicBezTo>
                  <a:cubicBezTo>
                    <a:pt x="26" y="57"/>
                    <a:pt x="24" y="58"/>
                    <a:pt x="22" y="5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Placeholder 5">
            <a:extLst>
              <a:ext uri="{FF2B5EF4-FFF2-40B4-BE49-F238E27FC236}">
                <a16:creationId xmlns:a16="http://schemas.microsoft.com/office/drawing/2014/main" id="{545010BF-1A08-41BB-A139-3A75E651C67C}"/>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28375" r="28375"/>
          <a:stretch>
            <a:fillRect/>
          </a:stretch>
        </p:blipFill>
        <p:spPr/>
      </p:pic>
    </p:spTree>
    <p:extLst>
      <p:ext uri="{BB962C8B-B14F-4D97-AF65-F5344CB8AC3E}">
        <p14:creationId xmlns:p14="http://schemas.microsoft.com/office/powerpoint/2010/main" val="39933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500"/>
                                        <p:tgtEl>
                                          <p:spTgt spid="42"/>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ppt_w</p:attrName>
                                        </p:attrNameLst>
                                      </p:cBhvr>
                                      <p:tavLst>
                                        <p:tav tm="0">
                                          <p:val>
                                            <p:fltVal val="0"/>
                                          </p:val>
                                        </p:tav>
                                        <p:tav tm="100000">
                                          <p:val>
                                            <p:strVal val="#ppt_w"/>
                                          </p:val>
                                        </p:tav>
                                      </p:tavLst>
                                    </p:anim>
                                    <p:anim calcmode="lin" valueType="num">
                                      <p:cBhvr>
                                        <p:cTn id="44" dur="500" fill="hold"/>
                                        <p:tgtEl>
                                          <p:spTgt spid="43"/>
                                        </p:tgtEl>
                                        <p:attrNameLst>
                                          <p:attrName>ppt_h</p:attrName>
                                        </p:attrNameLst>
                                      </p:cBhvr>
                                      <p:tavLst>
                                        <p:tav tm="0">
                                          <p:val>
                                            <p:fltVal val="0"/>
                                          </p:val>
                                        </p:tav>
                                        <p:tav tm="100000">
                                          <p:val>
                                            <p:strVal val="#ppt_h"/>
                                          </p:val>
                                        </p:tav>
                                      </p:tavLst>
                                    </p:anim>
                                    <p:animEffect transition="in" filter="fade">
                                      <p:cBhvr>
                                        <p:cTn id="45" dur="500"/>
                                        <p:tgtEl>
                                          <p:spTgt spid="43"/>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5000"/>
                            </p:stCondLst>
                            <p:childTnLst>
                              <p:par>
                                <p:cTn id="51" presetID="22" presetClass="entr" presetSubtype="4"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500" fill="hold"/>
                                        <p:tgtEl>
                                          <p:spTgt spid="55"/>
                                        </p:tgtEl>
                                        <p:attrNameLst>
                                          <p:attrName>ppt_w</p:attrName>
                                        </p:attrNameLst>
                                      </p:cBhvr>
                                      <p:tavLst>
                                        <p:tav tm="0">
                                          <p:val>
                                            <p:fltVal val="0"/>
                                          </p:val>
                                        </p:tav>
                                        <p:tav tm="100000">
                                          <p:val>
                                            <p:strVal val="#ppt_w"/>
                                          </p:val>
                                        </p:tav>
                                      </p:tavLst>
                                    </p:anim>
                                    <p:anim calcmode="lin" valueType="num">
                                      <p:cBhvr>
                                        <p:cTn id="74" dur="500" fill="hold"/>
                                        <p:tgtEl>
                                          <p:spTgt spid="55"/>
                                        </p:tgtEl>
                                        <p:attrNameLst>
                                          <p:attrName>ppt_h</p:attrName>
                                        </p:attrNameLst>
                                      </p:cBhvr>
                                      <p:tavLst>
                                        <p:tav tm="0">
                                          <p:val>
                                            <p:fltVal val="0"/>
                                          </p:val>
                                        </p:tav>
                                        <p:tav tm="100000">
                                          <p:val>
                                            <p:strVal val="#ppt_h"/>
                                          </p:val>
                                        </p:tav>
                                      </p:tavLst>
                                    </p:anim>
                                    <p:animEffect transition="in" filter="fade">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2" grpId="0"/>
      <p:bldP spid="41" grpId="0"/>
      <p:bldP spid="42" grpId="0"/>
      <p:bldP spid="43" grpId="0" animBg="1"/>
      <p:bldP spid="44" grpId="0"/>
      <p:bldP spid="51" grpId="0" animBg="1"/>
      <p:bldP spid="53"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59808" y="4228722"/>
            <a:ext cx="337456" cy="15149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04367" y="1406535"/>
            <a:ext cx="3523141" cy="584775"/>
          </a:xfrm>
          <a:prstGeom prst="rect">
            <a:avLst/>
          </a:prstGeom>
          <a:noFill/>
        </p:spPr>
        <p:txBody>
          <a:bodyPr wrap="square" rtlCol="0">
            <a:spAutoFit/>
          </a:bodyPr>
          <a:lstStyle/>
          <a:p>
            <a:r>
              <a:rPr lang="en-US" sz="3200" b="1" dirty="0">
                <a:solidFill>
                  <a:schemeClr val="tx1">
                    <a:lumMod val="75000"/>
                    <a:lumOff val="25000"/>
                  </a:schemeClr>
                </a:solidFill>
                <a:latin typeface="+mj-lt"/>
              </a:rPr>
              <a:t>Club </a:t>
            </a:r>
            <a:r>
              <a:rPr lang="en-US" sz="3200" b="1" dirty="0">
                <a:solidFill>
                  <a:schemeClr val="accent1"/>
                </a:solidFill>
                <a:latin typeface="+mj-lt"/>
              </a:rPr>
              <a:t>Goals</a:t>
            </a:r>
          </a:p>
        </p:txBody>
      </p:sp>
      <p:sp>
        <p:nvSpPr>
          <p:cNvPr id="25" name="Rectangle 24"/>
          <p:cNvSpPr/>
          <p:nvPr/>
        </p:nvSpPr>
        <p:spPr>
          <a:xfrm>
            <a:off x="1325323" y="2046315"/>
            <a:ext cx="5078987" cy="573170"/>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a:t>
            </a:r>
          </a:p>
        </p:txBody>
      </p:sp>
      <p:sp>
        <p:nvSpPr>
          <p:cNvPr id="32" name="Text Placeholder 13"/>
          <p:cNvSpPr txBox="1">
            <a:spLocks/>
          </p:cNvSpPr>
          <p:nvPr/>
        </p:nvSpPr>
        <p:spPr>
          <a:xfrm>
            <a:off x="7611408" y="1386257"/>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ea typeface="Lato" charset="0"/>
                <a:cs typeface="Lato" charset="0"/>
              </a:rPr>
              <a:t>FIRST GOALS</a:t>
            </a:r>
          </a:p>
        </p:txBody>
      </p:sp>
      <p:sp>
        <p:nvSpPr>
          <p:cNvPr id="33" name="Rectangle 32"/>
          <p:cNvSpPr/>
          <p:nvPr/>
        </p:nvSpPr>
        <p:spPr>
          <a:xfrm>
            <a:off x="7611408" y="1793263"/>
            <a:ext cx="2692652" cy="854080"/>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 has been the</a:t>
            </a:r>
          </a:p>
        </p:txBody>
      </p:sp>
      <p:sp>
        <p:nvSpPr>
          <p:cNvPr id="34" name="Text Placeholder 13"/>
          <p:cNvSpPr txBox="1">
            <a:spLocks/>
          </p:cNvSpPr>
          <p:nvPr/>
        </p:nvSpPr>
        <p:spPr>
          <a:xfrm>
            <a:off x="1935962" y="4238516"/>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buNone/>
            </a:pPr>
            <a:r>
              <a:rPr lang="en-US" sz="1600" b="1" dirty="0">
                <a:solidFill>
                  <a:schemeClr val="tx1">
                    <a:lumMod val="75000"/>
                    <a:lumOff val="25000"/>
                  </a:schemeClr>
                </a:solidFill>
                <a:ea typeface="Lato" charset="0"/>
                <a:cs typeface="Lato" charset="0"/>
              </a:rPr>
              <a:t>Second Goals</a:t>
            </a:r>
          </a:p>
        </p:txBody>
      </p:sp>
      <p:sp>
        <p:nvSpPr>
          <p:cNvPr id="35" name="Rectangle 34"/>
          <p:cNvSpPr/>
          <p:nvPr/>
        </p:nvSpPr>
        <p:spPr>
          <a:xfrm>
            <a:off x="1935962" y="4645522"/>
            <a:ext cx="2032189" cy="1081771"/>
          </a:xfrm>
          <a:prstGeom prst="rect">
            <a:avLst/>
          </a:prstGeom>
        </p:spPr>
        <p:txBody>
          <a:bodyPr wrap="square">
            <a:spAutoFit/>
          </a:bodyPr>
          <a:lstStyle/>
          <a:p>
            <a:pPr algn="just">
              <a:lnSpc>
                <a:spcPct val="150000"/>
              </a:lnSpc>
            </a:pPr>
            <a:r>
              <a:rPr lang="en-US" sz="1100" dirty="0">
                <a:solidFill>
                  <a:schemeClr val="tx1">
                    <a:lumMod val="75000"/>
                    <a:lumOff val="25000"/>
                  </a:schemeClr>
                </a:solidFill>
              </a:rPr>
              <a:t>Lorem Ipsum is simply dummy text of the printing and typesetting industry. Lorem Ipsum</a:t>
            </a:r>
          </a:p>
        </p:txBody>
      </p:sp>
      <p:sp>
        <p:nvSpPr>
          <p:cNvPr id="36" name="Oval 35"/>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38" name="Group 37"/>
          <p:cNvGrpSpPr/>
          <p:nvPr/>
        </p:nvGrpSpPr>
        <p:grpSpPr>
          <a:xfrm>
            <a:off x="11150033" y="6540190"/>
            <a:ext cx="591913" cy="144733"/>
            <a:chOff x="5496363" y="4799863"/>
            <a:chExt cx="1189085" cy="290751"/>
          </a:xfrm>
          <a:solidFill>
            <a:schemeClr val="bg1">
              <a:lumMod val="65000"/>
            </a:schemeClr>
          </a:solidFill>
        </p:grpSpPr>
        <p:sp>
          <p:nvSpPr>
            <p:cNvPr id="39"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0"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41" name="Group 40"/>
            <p:cNvGrpSpPr/>
            <p:nvPr/>
          </p:nvGrpSpPr>
          <p:grpSpPr>
            <a:xfrm>
              <a:off x="5496363" y="4811569"/>
              <a:ext cx="266859" cy="279045"/>
              <a:chOff x="4467475" y="4076700"/>
              <a:chExt cx="247694" cy="259005"/>
            </a:xfrm>
            <a:grpFill/>
          </p:grpSpPr>
          <p:sp>
            <p:nvSpPr>
              <p:cNvPr id="42"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43"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44" name="Rectangle 43"/>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07.</a:t>
            </a:r>
            <a:endParaRPr lang="en-US" sz="7200" b="1" dirty="0">
              <a:solidFill>
                <a:schemeClr val="bg1">
                  <a:lumMod val="95000"/>
                </a:schemeClr>
              </a:solidFill>
            </a:endParaRPr>
          </a:p>
        </p:txBody>
      </p:sp>
      <p:pic>
        <p:nvPicPr>
          <p:cNvPr id="6" name="Picture Placeholder 5">
            <a:extLst>
              <a:ext uri="{FF2B5EF4-FFF2-40B4-BE49-F238E27FC236}">
                <a16:creationId xmlns:a16="http://schemas.microsoft.com/office/drawing/2014/main" id="{DBA1E58C-62E5-475B-A4BC-06A0B317D41E}"/>
              </a:ext>
            </a:extLst>
          </p:cNvPr>
          <p:cNvPicPr>
            <a:picLocks noGrp="1" noChangeAspect="1"/>
          </p:cNvPicPr>
          <p:nvPr>
            <p:ph type="pic" sz="quarter" idx="27"/>
          </p:nvPr>
        </p:nvPicPr>
        <p:blipFill>
          <a:blip r:embed="rId2" cstate="print">
            <a:extLst>
              <a:ext uri="{28A0092B-C50C-407E-A947-70E740481C1C}">
                <a14:useLocalDpi xmlns:a14="http://schemas.microsoft.com/office/drawing/2010/main" val="0"/>
              </a:ext>
            </a:extLst>
          </a:blip>
          <a:srcRect t="24588" b="24588"/>
          <a:stretch>
            <a:fillRect/>
          </a:stretch>
        </p:blipFill>
        <p:spPr/>
      </p:pic>
    </p:spTree>
    <p:extLst>
      <p:ext uri="{BB962C8B-B14F-4D97-AF65-F5344CB8AC3E}">
        <p14:creationId xmlns:p14="http://schemas.microsoft.com/office/powerpoint/2010/main" val="264087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4500"/>
                            </p:stCondLst>
                            <p:childTnLst>
                              <p:par>
                                <p:cTn id="43" presetID="22" presetClass="entr" presetSubtype="4"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p:bldP spid="25" grpId="0"/>
      <p:bldP spid="32" grpId="0"/>
      <p:bldP spid="33" grpId="0"/>
      <p:bldP spid="34" grpId="0"/>
      <p:bldP spid="35" grpId="0"/>
      <p:bldP spid="36" grpId="0" animBg="1"/>
      <p:bldP spid="37"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A96D3DA-BA3E-4C1A-A55C-004FC14DF9DF}"/>
              </a:ext>
            </a:extLst>
          </p:cNvPr>
          <p:cNvPicPr>
            <a:picLocks noGrp="1" noChangeAspect="1"/>
          </p:cNvPicPr>
          <p:nvPr>
            <p:ph type="pic" sz="quarter" idx="29"/>
          </p:nvPr>
        </p:nvPicPr>
        <p:blipFill>
          <a:blip r:embed="rId2" cstate="print">
            <a:extLst>
              <a:ext uri="{28A0092B-C50C-407E-A947-70E740481C1C}">
                <a14:useLocalDpi xmlns:a14="http://schemas.microsoft.com/office/drawing/2010/main" val="0"/>
              </a:ext>
            </a:extLst>
          </a:blip>
          <a:srcRect l="25699" r="25699"/>
          <a:stretch>
            <a:fillRect/>
          </a:stretch>
        </p:blipFill>
        <p:spPr/>
      </p:pic>
      <p:sp>
        <p:nvSpPr>
          <p:cNvPr id="20" name="Rounded Rectangle 19"/>
          <p:cNvSpPr/>
          <p:nvPr/>
        </p:nvSpPr>
        <p:spPr>
          <a:xfrm>
            <a:off x="3835020" y="4667535"/>
            <a:ext cx="2833736" cy="1241946"/>
          </a:xfrm>
          <a:prstGeom prst="roundRect">
            <a:avLst>
              <a:gd name="adj" fmla="val 4232"/>
            </a:avLst>
          </a:prstGeom>
          <a:solidFill>
            <a:schemeClr val="bg1"/>
          </a:solidFill>
          <a:ln>
            <a:noFill/>
          </a:ln>
          <a:effectLst>
            <a:outerShdw blurRad="381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90468" y="4947482"/>
            <a:ext cx="1903580"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a:t>
            </a:r>
          </a:p>
        </p:txBody>
      </p:sp>
      <p:sp>
        <p:nvSpPr>
          <p:cNvPr id="28" name="TextBox 27"/>
          <p:cNvSpPr txBox="1"/>
          <p:nvPr/>
        </p:nvSpPr>
        <p:spPr>
          <a:xfrm>
            <a:off x="6357838" y="1419369"/>
            <a:ext cx="3523141" cy="1077218"/>
          </a:xfrm>
          <a:prstGeom prst="rect">
            <a:avLst/>
          </a:prstGeom>
          <a:noFill/>
        </p:spPr>
        <p:txBody>
          <a:bodyPr wrap="square" rtlCol="0">
            <a:spAutoFit/>
          </a:bodyPr>
          <a:lstStyle/>
          <a:p>
            <a:r>
              <a:rPr lang="en-US" sz="3200" b="1" dirty="0">
                <a:solidFill>
                  <a:schemeClr val="tx1">
                    <a:lumMod val="75000"/>
                    <a:lumOff val="25000"/>
                  </a:schemeClr>
                </a:solidFill>
                <a:latin typeface="+mj-lt"/>
              </a:rPr>
              <a:t>Club </a:t>
            </a:r>
            <a:r>
              <a:rPr lang="en-US" sz="3200" b="1" dirty="0">
                <a:solidFill>
                  <a:schemeClr val="accent1"/>
                </a:solidFill>
                <a:latin typeface="+mj-lt"/>
              </a:rPr>
              <a:t>Philosophy</a:t>
            </a:r>
          </a:p>
        </p:txBody>
      </p:sp>
      <p:sp>
        <p:nvSpPr>
          <p:cNvPr id="29" name="Rectangle 28"/>
          <p:cNvSpPr/>
          <p:nvPr/>
        </p:nvSpPr>
        <p:spPr>
          <a:xfrm>
            <a:off x="6357837" y="2901105"/>
            <a:ext cx="4874269" cy="1107996"/>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 the industry's standard dummy text ever since the 1500s, when an unknown printer took a simply dummy text of the printing and typesetting industry. </a:t>
            </a:r>
          </a:p>
        </p:txBody>
      </p:sp>
      <p:sp>
        <p:nvSpPr>
          <p:cNvPr id="30" name="Rectangle 29"/>
          <p:cNvSpPr/>
          <p:nvPr/>
        </p:nvSpPr>
        <p:spPr>
          <a:xfrm>
            <a:off x="7136847" y="4867474"/>
            <a:ext cx="4035731" cy="600164"/>
          </a:xfrm>
          <a:prstGeom prst="rect">
            <a:avLst/>
          </a:prstGeom>
        </p:spPr>
        <p:txBody>
          <a:bodyPr wrap="square">
            <a:spAutoFit/>
          </a:bodyPr>
          <a:lstStyle/>
          <a:p>
            <a:pPr>
              <a:lnSpc>
                <a:spcPct val="150000"/>
              </a:lnSpc>
            </a:pPr>
            <a:r>
              <a:rPr lang="en-US" sz="1100" dirty="0">
                <a:solidFill>
                  <a:schemeClr val="tx1">
                    <a:lumMod val="75000"/>
                    <a:lumOff val="25000"/>
                  </a:schemeClr>
                </a:solidFill>
              </a:rPr>
              <a:t>Lorem Ipsum is simply dummy text of the printing and typesetting industry. Lorem Ipsum has been</a:t>
            </a:r>
          </a:p>
        </p:txBody>
      </p:sp>
      <p:sp>
        <p:nvSpPr>
          <p:cNvPr id="31" name="Oval 30"/>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33" name="Group 32"/>
          <p:cNvGrpSpPr/>
          <p:nvPr/>
        </p:nvGrpSpPr>
        <p:grpSpPr>
          <a:xfrm>
            <a:off x="429694" y="6543103"/>
            <a:ext cx="591913" cy="144733"/>
            <a:chOff x="5496363" y="4799863"/>
            <a:chExt cx="1189085" cy="290751"/>
          </a:xfrm>
          <a:solidFill>
            <a:schemeClr val="bg1">
              <a:lumMod val="65000"/>
            </a:schemeClr>
          </a:solidFill>
        </p:grpSpPr>
        <p:sp>
          <p:nvSpPr>
            <p:cNvPr id="34"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5"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36" name="Group 35"/>
            <p:cNvGrpSpPr/>
            <p:nvPr/>
          </p:nvGrpSpPr>
          <p:grpSpPr>
            <a:xfrm>
              <a:off x="5496363" y="4811569"/>
              <a:ext cx="266859" cy="279045"/>
              <a:chOff x="4467475" y="4076700"/>
              <a:chExt cx="247694" cy="259005"/>
            </a:xfrm>
            <a:grpFill/>
          </p:grpSpPr>
          <p:sp>
            <p:nvSpPr>
              <p:cNvPr id="37"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38"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39" name="Oval 38"/>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08.</a:t>
            </a:r>
            <a:endParaRPr lang="en-US" sz="7200" b="1" dirty="0">
              <a:solidFill>
                <a:schemeClr val="bg1">
                  <a:lumMod val="95000"/>
                </a:schemeClr>
              </a:solidFill>
            </a:endParaRPr>
          </a:p>
        </p:txBody>
      </p:sp>
      <p:grpSp>
        <p:nvGrpSpPr>
          <p:cNvPr id="22" name="Group 21"/>
          <p:cNvGrpSpPr/>
          <p:nvPr/>
        </p:nvGrpSpPr>
        <p:grpSpPr>
          <a:xfrm>
            <a:off x="4122377" y="5116860"/>
            <a:ext cx="395205" cy="350778"/>
            <a:chOff x="6475414" y="2363788"/>
            <a:chExt cx="946150" cy="839788"/>
          </a:xfrm>
        </p:grpSpPr>
        <p:sp>
          <p:nvSpPr>
            <p:cNvPr id="41" name="Freeform 92"/>
            <p:cNvSpPr>
              <a:spLocks/>
            </p:cNvSpPr>
            <p:nvPr/>
          </p:nvSpPr>
          <p:spPr bwMode="auto">
            <a:xfrm>
              <a:off x="6557964" y="2914651"/>
              <a:ext cx="95250" cy="87313"/>
            </a:xfrm>
            <a:custGeom>
              <a:avLst/>
              <a:gdLst>
                <a:gd name="T0" fmla="*/ 9 w 188"/>
                <a:gd name="T1" fmla="*/ 17 h 170"/>
                <a:gd name="T2" fmla="*/ 116 w 188"/>
                <a:gd name="T3" fmla="*/ 21 h 170"/>
                <a:gd name="T4" fmla="*/ 176 w 188"/>
                <a:gd name="T5" fmla="*/ 34 h 170"/>
                <a:gd name="T6" fmla="*/ 177 w 188"/>
                <a:gd name="T7" fmla="*/ 37 h 170"/>
                <a:gd name="T8" fmla="*/ 179 w 188"/>
                <a:gd name="T9" fmla="*/ 41 h 170"/>
                <a:gd name="T10" fmla="*/ 180 w 188"/>
                <a:gd name="T11" fmla="*/ 46 h 170"/>
                <a:gd name="T12" fmla="*/ 181 w 188"/>
                <a:gd name="T13" fmla="*/ 50 h 170"/>
                <a:gd name="T14" fmla="*/ 182 w 188"/>
                <a:gd name="T15" fmla="*/ 53 h 170"/>
                <a:gd name="T16" fmla="*/ 183 w 188"/>
                <a:gd name="T17" fmla="*/ 57 h 170"/>
                <a:gd name="T18" fmla="*/ 185 w 188"/>
                <a:gd name="T19" fmla="*/ 62 h 170"/>
                <a:gd name="T20" fmla="*/ 185 w 188"/>
                <a:gd name="T21" fmla="*/ 66 h 170"/>
                <a:gd name="T22" fmla="*/ 186 w 188"/>
                <a:gd name="T23" fmla="*/ 69 h 170"/>
                <a:gd name="T24" fmla="*/ 187 w 188"/>
                <a:gd name="T25" fmla="*/ 74 h 170"/>
                <a:gd name="T26" fmla="*/ 187 w 188"/>
                <a:gd name="T27" fmla="*/ 78 h 170"/>
                <a:gd name="T28" fmla="*/ 188 w 188"/>
                <a:gd name="T29" fmla="*/ 82 h 170"/>
                <a:gd name="T30" fmla="*/ 188 w 188"/>
                <a:gd name="T31" fmla="*/ 86 h 170"/>
                <a:gd name="T32" fmla="*/ 188 w 188"/>
                <a:gd name="T33" fmla="*/ 91 h 170"/>
                <a:gd name="T34" fmla="*/ 188 w 188"/>
                <a:gd name="T35" fmla="*/ 95 h 170"/>
                <a:gd name="T36" fmla="*/ 188 w 188"/>
                <a:gd name="T37" fmla="*/ 99 h 170"/>
                <a:gd name="T38" fmla="*/ 188 w 188"/>
                <a:gd name="T39" fmla="*/ 103 h 170"/>
                <a:gd name="T40" fmla="*/ 188 w 188"/>
                <a:gd name="T41" fmla="*/ 108 h 170"/>
                <a:gd name="T42" fmla="*/ 188 w 188"/>
                <a:gd name="T43" fmla="*/ 113 h 170"/>
                <a:gd name="T44" fmla="*/ 187 w 188"/>
                <a:gd name="T45" fmla="*/ 117 h 170"/>
                <a:gd name="T46" fmla="*/ 187 w 188"/>
                <a:gd name="T47" fmla="*/ 121 h 170"/>
                <a:gd name="T48" fmla="*/ 186 w 188"/>
                <a:gd name="T49" fmla="*/ 126 h 170"/>
                <a:gd name="T50" fmla="*/ 186 w 188"/>
                <a:gd name="T51" fmla="*/ 130 h 170"/>
                <a:gd name="T52" fmla="*/ 185 w 188"/>
                <a:gd name="T53" fmla="*/ 134 h 170"/>
                <a:gd name="T54" fmla="*/ 183 w 188"/>
                <a:gd name="T55" fmla="*/ 142 h 170"/>
                <a:gd name="T56" fmla="*/ 182 w 188"/>
                <a:gd name="T57" fmla="*/ 146 h 170"/>
                <a:gd name="T58" fmla="*/ 180 w 188"/>
                <a:gd name="T59" fmla="*/ 150 h 170"/>
                <a:gd name="T60" fmla="*/ 179 w 188"/>
                <a:gd name="T61" fmla="*/ 154 h 170"/>
                <a:gd name="T62" fmla="*/ 178 w 188"/>
                <a:gd name="T63" fmla="*/ 158 h 170"/>
                <a:gd name="T64" fmla="*/ 176 w 188"/>
                <a:gd name="T65" fmla="*/ 162 h 170"/>
                <a:gd name="T66" fmla="*/ 0 w 188"/>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0">
                  <a:moveTo>
                    <a:pt x="0" y="28"/>
                  </a:moveTo>
                  <a:cubicBezTo>
                    <a:pt x="3" y="24"/>
                    <a:pt x="6" y="20"/>
                    <a:pt x="9" y="17"/>
                  </a:cubicBezTo>
                  <a:cubicBezTo>
                    <a:pt x="13" y="11"/>
                    <a:pt x="17" y="5"/>
                    <a:pt x="21" y="0"/>
                  </a:cubicBezTo>
                  <a:cubicBezTo>
                    <a:pt x="54" y="15"/>
                    <a:pt x="86" y="18"/>
                    <a:pt x="116" y="21"/>
                  </a:cubicBezTo>
                  <a:cubicBezTo>
                    <a:pt x="138" y="23"/>
                    <a:pt x="158" y="25"/>
                    <a:pt x="175" y="32"/>
                  </a:cubicBezTo>
                  <a:lnTo>
                    <a:pt x="176" y="34"/>
                  </a:lnTo>
                  <a:lnTo>
                    <a:pt x="177" y="35"/>
                  </a:lnTo>
                  <a:lnTo>
                    <a:pt x="177" y="37"/>
                  </a:lnTo>
                  <a:lnTo>
                    <a:pt x="178" y="38"/>
                  </a:lnTo>
                  <a:lnTo>
                    <a:pt x="179" y="41"/>
                  </a:lnTo>
                  <a:lnTo>
                    <a:pt x="179" y="42"/>
                  </a:lnTo>
                  <a:cubicBezTo>
                    <a:pt x="179" y="43"/>
                    <a:pt x="180" y="45"/>
                    <a:pt x="180" y="46"/>
                  </a:cubicBezTo>
                  <a:lnTo>
                    <a:pt x="181" y="47"/>
                  </a:lnTo>
                  <a:lnTo>
                    <a:pt x="181" y="50"/>
                  </a:lnTo>
                  <a:lnTo>
                    <a:pt x="182" y="51"/>
                  </a:lnTo>
                  <a:lnTo>
                    <a:pt x="182" y="53"/>
                  </a:lnTo>
                  <a:lnTo>
                    <a:pt x="183" y="55"/>
                  </a:lnTo>
                  <a:lnTo>
                    <a:pt x="183" y="57"/>
                  </a:lnTo>
                  <a:lnTo>
                    <a:pt x="184" y="58"/>
                  </a:lnTo>
                  <a:lnTo>
                    <a:pt x="185" y="62"/>
                  </a:lnTo>
                  <a:lnTo>
                    <a:pt x="185" y="64"/>
                  </a:lnTo>
                  <a:lnTo>
                    <a:pt x="185" y="66"/>
                  </a:lnTo>
                  <a:lnTo>
                    <a:pt x="186" y="67"/>
                  </a:lnTo>
                  <a:lnTo>
                    <a:pt x="186" y="69"/>
                  </a:lnTo>
                  <a:lnTo>
                    <a:pt x="186" y="71"/>
                  </a:lnTo>
                  <a:lnTo>
                    <a:pt x="187" y="74"/>
                  </a:lnTo>
                  <a:lnTo>
                    <a:pt x="187" y="77"/>
                  </a:lnTo>
                  <a:lnTo>
                    <a:pt x="187" y="78"/>
                  </a:lnTo>
                  <a:lnTo>
                    <a:pt x="188" y="80"/>
                  </a:lnTo>
                  <a:lnTo>
                    <a:pt x="188" y="82"/>
                  </a:lnTo>
                  <a:lnTo>
                    <a:pt x="188" y="84"/>
                  </a:lnTo>
                  <a:lnTo>
                    <a:pt x="188" y="86"/>
                  </a:lnTo>
                  <a:lnTo>
                    <a:pt x="188" y="89"/>
                  </a:lnTo>
                  <a:lnTo>
                    <a:pt x="188" y="91"/>
                  </a:lnTo>
                  <a:lnTo>
                    <a:pt x="188" y="94"/>
                  </a:lnTo>
                  <a:lnTo>
                    <a:pt x="188" y="95"/>
                  </a:lnTo>
                  <a:lnTo>
                    <a:pt x="188" y="98"/>
                  </a:lnTo>
                  <a:lnTo>
                    <a:pt x="188" y="99"/>
                  </a:lnTo>
                  <a:lnTo>
                    <a:pt x="188" y="102"/>
                  </a:lnTo>
                  <a:lnTo>
                    <a:pt x="188" y="103"/>
                  </a:lnTo>
                  <a:lnTo>
                    <a:pt x="188" y="107"/>
                  </a:lnTo>
                  <a:lnTo>
                    <a:pt x="188" y="108"/>
                  </a:lnTo>
                  <a:lnTo>
                    <a:pt x="188" y="111"/>
                  </a:lnTo>
                  <a:lnTo>
                    <a:pt x="188" y="113"/>
                  </a:lnTo>
                  <a:lnTo>
                    <a:pt x="188" y="115"/>
                  </a:lnTo>
                  <a:lnTo>
                    <a:pt x="187" y="117"/>
                  </a:lnTo>
                  <a:lnTo>
                    <a:pt x="187" y="120"/>
                  </a:lnTo>
                  <a:lnTo>
                    <a:pt x="187" y="121"/>
                  </a:lnTo>
                  <a:lnTo>
                    <a:pt x="186" y="125"/>
                  </a:lnTo>
                  <a:lnTo>
                    <a:pt x="186" y="126"/>
                  </a:lnTo>
                  <a:lnTo>
                    <a:pt x="186" y="129"/>
                  </a:lnTo>
                  <a:lnTo>
                    <a:pt x="186" y="130"/>
                  </a:lnTo>
                  <a:lnTo>
                    <a:pt x="185" y="133"/>
                  </a:lnTo>
                  <a:lnTo>
                    <a:pt x="185" y="134"/>
                  </a:lnTo>
                  <a:lnTo>
                    <a:pt x="184" y="138"/>
                  </a:lnTo>
                  <a:lnTo>
                    <a:pt x="183" y="142"/>
                  </a:lnTo>
                  <a:lnTo>
                    <a:pt x="182" y="144"/>
                  </a:lnTo>
                  <a:lnTo>
                    <a:pt x="182" y="146"/>
                  </a:lnTo>
                  <a:lnTo>
                    <a:pt x="181" y="149"/>
                  </a:lnTo>
                  <a:lnTo>
                    <a:pt x="180" y="150"/>
                  </a:lnTo>
                  <a:lnTo>
                    <a:pt x="179" y="154"/>
                  </a:lnTo>
                  <a:lnTo>
                    <a:pt x="179" y="154"/>
                  </a:lnTo>
                  <a:lnTo>
                    <a:pt x="178" y="158"/>
                  </a:lnTo>
                  <a:lnTo>
                    <a:pt x="178" y="158"/>
                  </a:lnTo>
                  <a:lnTo>
                    <a:pt x="176" y="162"/>
                  </a:lnTo>
                  <a:lnTo>
                    <a:pt x="176" y="162"/>
                  </a:lnTo>
                  <a:cubicBezTo>
                    <a:pt x="175" y="165"/>
                    <a:pt x="174" y="167"/>
                    <a:pt x="173" y="170"/>
                  </a:cubicBezTo>
                  <a:cubicBezTo>
                    <a:pt x="137" y="106"/>
                    <a:pt x="69" y="59"/>
                    <a:pt x="0" y="28"/>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3"/>
            <p:cNvSpPr>
              <a:spLocks/>
            </p:cNvSpPr>
            <p:nvPr/>
          </p:nvSpPr>
          <p:spPr bwMode="auto">
            <a:xfrm>
              <a:off x="6475414" y="2944813"/>
              <a:ext cx="61913" cy="93663"/>
            </a:xfrm>
            <a:custGeom>
              <a:avLst/>
              <a:gdLst>
                <a:gd name="T0" fmla="*/ 38 w 121"/>
                <a:gd name="T1" fmla="*/ 27 h 182"/>
                <a:gd name="T2" fmla="*/ 121 w 121"/>
                <a:gd name="T3" fmla="*/ 12 h 182"/>
                <a:gd name="T4" fmla="*/ 75 w 121"/>
                <a:gd name="T5" fmla="*/ 147 h 182"/>
                <a:gd name="T6" fmla="*/ 73 w 121"/>
                <a:gd name="T7" fmla="*/ 182 h 182"/>
                <a:gd name="T8" fmla="*/ 73 w 121"/>
                <a:gd name="T9" fmla="*/ 182 h 182"/>
                <a:gd name="T10" fmla="*/ 69 w 121"/>
                <a:gd name="T11" fmla="*/ 179 h 182"/>
                <a:gd name="T12" fmla="*/ 69 w 121"/>
                <a:gd name="T13" fmla="*/ 179 h 182"/>
                <a:gd name="T14" fmla="*/ 66 w 121"/>
                <a:gd name="T15" fmla="*/ 177 h 182"/>
                <a:gd name="T16" fmla="*/ 65 w 121"/>
                <a:gd name="T17" fmla="*/ 176 h 182"/>
                <a:gd name="T18" fmla="*/ 62 w 121"/>
                <a:gd name="T19" fmla="*/ 174 h 182"/>
                <a:gd name="T20" fmla="*/ 61 w 121"/>
                <a:gd name="T21" fmla="*/ 173 h 182"/>
                <a:gd name="T22" fmla="*/ 59 w 121"/>
                <a:gd name="T23" fmla="*/ 171 h 182"/>
                <a:gd name="T24" fmla="*/ 58 w 121"/>
                <a:gd name="T25" fmla="*/ 170 h 182"/>
                <a:gd name="T26" fmla="*/ 56 w 121"/>
                <a:gd name="T27" fmla="*/ 168 h 182"/>
                <a:gd name="T28" fmla="*/ 55 w 121"/>
                <a:gd name="T29" fmla="*/ 167 h 182"/>
                <a:gd name="T30" fmla="*/ 53 w 121"/>
                <a:gd name="T31" fmla="*/ 165 h 182"/>
                <a:gd name="T32" fmla="*/ 51 w 121"/>
                <a:gd name="T33" fmla="*/ 164 h 182"/>
                <a:gd name="T34" fmla="*/ 49 w 121"/>
                <a:gd name="T35" fmla="*/ 162 h 182"/>
                <a:gd name="T36" fmla="*/ 48 w 121"/>
                <a:gd name="T37" fmla="*/ 161 h 182"/>
                <a:gd name="T38" fmla="*/ 46 w 121"/>
                <a:gd name="T39" fmla="*/ 159 h 182"/>
                <a:gd name="T40" fmla="*/ 45 w 121"/>
                <a:gd name="T41" fmla="*/ 158 h 182"/>
                <a:gd name="T42" fmla="*/ 43 w 121"/>
                <a:gd name="T43" fmla="*/ 156 h 182"/>
                <a:gd name="T44" fmla="*/ 42 w 121"/>
                <a:gd name="T45" fmla="*/ 155 h 182"/>
                <a:gd name="T46" fmla="*/ 40 w 121"/>
                <a:gd name="T47" fmla="*/ 152 h 182"/>
                <a:gd name="T48" fmla="*/ 39 w 121"/>
                <a:gd name="T49" fmla="*/ 152 h 182"/>
                <a:gd name="T50" fmla="*/ 37 w 121"/>
                <a:gd name="T51" fmla="*/ 149 h 182"/>
                <a:gd name="T52" fmla="*/ 37 w 121"/>
                <a:gd name="T53" fmla="*/ 148 h 182"/>
                <a:gd name="T54" fmla="*/ 34 w 121"/>
                <a:gd name="T55" fmla="*/ 145 h 182"/>
                <a:gd name="T56" fmla="*/ 34 w 121"/>
                <a:gd name="T57" fmla="*/ 145 h 182"/>
                <a:gd name="T58" fmla="*/ 24 w 121"/>
                <a:gd name="T59" fmla="*/ 130 h 182"/>
                <a:gd name="T60" fmla="*/ 24 w 121"/>
                <a:gd name="T61" fmla="*/ 130 h 182"/>
                <a:gd name="T62" fmla="*/ 22 w 121"/>
                <a:gd name="T63" fmla="*/ 126 h 182"/>
                <a:gd name="T64" fmla="*/ 21 w 121"/>
                <a:gd name="T65" fmla="*/ 126 h 182"/>
                <a:gd name="T66" fmla="*/ 20 w 121"/>
                <a:gd name="T67" fmla="*/ 123 h 182"/>
                <a:gd name="T68" fmla="*/ 19 w 121"/>
                <a:gd name="T69" fmla="*/ 122 h 182"/>
                <a:gd name="T70" fmla="*/ 17 w 121"/>
                <a:gd name="T71" fmla="*/ 119 h 182"/>
                <a:gd name="T72" fmla="*/ 17 w 121"/>
                <a:gd name="T73" fmla="*/ 118 h 182"/>
                <a:gd name="T74" fmla="*/ 15 w 121"/>
                <a:gd name="T75" fmla="*/ 115 h 182"/>
                <a:gd name="T76" fmla="*/ 15 w 121"/>
                <a:gd name="T77" fmla="*/ 114 h 182"/>
                <a:gd name="T78" fmla="*/ 14 w 121"/>
                <a:gd name="T79" fmla="*/ 111 h 182"/>
                <a:gd name="T80" fmla="*/ 13 w 121"/>
                <a:gd name="T81" fmla="*/ 110 h 182"/>
                <a:gd name="T82" fmla="*/ 12 w 121"/>
                <a:gd name="T83" fmla="*/ 107 h 182"/>
                <a:gd name="T84" fmla="*/ 11 w 121"/>
                <a:gd name="T85" fmla="*/ 106 h 182"/>
                <a:gd name="T86" fmla="*/ 10 w 121"/>
                <a:gd name="T87" fmla="*/ 103 h 182"/>
                <a:gd name="T88" fmla="*/ 10 w 121"/>
                <a:gd name="T89" fmla="*/ 102 h 182"/>
                <a:gd name="T90" fmla="*/ 9 w 121"/>
                <a:gd name="T91" fmla="*/ 99 h 182"/>
                <a:gd name="T92" fmla="*/ 8 w 121"/>
                <a:gd name="T93" fmla="*/ 98 h 182"/>
                <a:gd name="T94" fmla="*/ 7 w 121"/>
                <a:gd name="T95" fmla="*/ 94 h 182"/>
                <a:gd name="T96" fmla="*/ 7 w 121"/>
                <a:gd name="T97" fmla="*/ 94 h 182"/>
                <a:gd name="T98" fmla="*/ 6 w 121"/>
                <a:gd name="T99" fmla="*/ 90 h 182"/>
                <a:gd name="T100" fmla="*/ 5 w 121"/>
                <a:gd name="T101" fmla="*/ 89 h 182"/>
                <a:gd name="T102" fmla="*/ 0 w 121"/>
                <a:gd name="T103" fmla="*/ 63 h 182"/>
                <a:gd name="T104" fmla="*/ 38 w 121"/>
                <a:gd name="T105" fmla="*/ 2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1" h="182">
                  <a:moveTo>
                    <a:pt x="38" y="27"/>
                  </a:moveTo>
                  <a:cubicBezTo>
                    <a:pt x="62" y="10"/>
                    <a:pt x="91" y="0"/>
                    <a:pt x="121" y="12"/>
                  </a:cubicBezTo>
                  <a:cubicBezTo>
                    <a:pt x="98" y="54"/>
                    <a:pt x="81" y="101"/>
                    <a:pt x="75" y="147"/>
                  </a:cubicBezTo>
                  <a:cubicBezTo>
                    <a:pt x="74" y="159"/>
                    <a:pt x="73" y="171"/>
                    <a:pt x="73" y="182"/>
                  </a:cubicBezTo>
                  <a:lnTo>
                    <a:pt x="73" y="182"/>
                  </a:lnTo>
                  <a:lnTo>
                    <a:pt x="69" y="179"/>
                  </a:lnTo>
                  <a:lnTo>
                    <a:pt x="69" y="179"/>
                  </a:lnTo>
                  <a:lnTo>
                    <a:pt x="66" y="177"/>
                  </a:lnTo>
                  <a:lnTo>
                    <a:pt x="65" y="176"/>
                  </a:lnTo>
                  <a:lnTo>
                    <a:pt x="62" y="174"/>
                  </a:lnTo>
                  <a:lnTo>
                    <a:pt x="61" y="173"/>
                  </a:lnTo>
                  <a:lnTo>
                    <a:pt x="59" y="171"/>
                  </a:lnTo>
                  <a:lnTo>
                    <a:pt x="58" y="170"/>
                  </a:lnTo>
                  <a:lnTo>
                    <a:pt x="56" y="168"/>
                  </a:lnTo>
                  <a:lnTo>
                    <a:pt x="55" y="167"/>
                  </a:lnTo>
                  <a:lnTo>
                    <a:pt x="53" y="165"/>
                  </a:lnTo>
                  <a:lnTo>
                    <a:pt x="51" y="164"/>
                  </a:lnTo>
                  <a:lnTo>
                    <a:pt x="49" y="162"/>
                  </a:lnTo>
                  <a:lnTo>
                    <a:pt x="48" y="161"/>
                  </a:lnTo>
                  <a:lnTo>
                    <a:pt x="46" y="159"/>
                  </a:lnTo>
                  <a:lnTo>
                    <a:pt x="45" y="158"/>
                  </a:lnTo>
                  <a:lnTo>
                    <a:pt x="43" y="156"/>
                  </a:lnTo>
                  <a:lnTo>
                    <a:pt x="42" y="155"/>
                  </a:lnTo>
                  <a:lnTo>
                    <a:pt x="40" y="152"/>
                  </a:lnTo>
                  <a:lnTo>
                    <a:pt x="39" y="152"/>
                  </a:lnTo>
                  <a:lnTo>
                    <a:pt x="37" y="149"/>
                  </a:lnTo>
                  <a:lnTo>
                    <a:pt x="37" y="148"/>
                  </a:lnTo>
                  <a:lnTo>
                    <a:pt x="34" y="145"/>
                  </a:lnTo>
                  <a:lnTo>
                    <a:pt x="34" y="145"/>
                  </a:lnTo>
                  <a:cubicBezTo>
                    <a:pt x="30" y="140"/>
                    <a:pt x="27" y="135"/>
                    <a:pt x="24" y="130"/>
                  </a:cubicBezTo>
                  <a:lnTo>
                    <a:pt x="24" y="130"/>
                  </a:lnTo>
                  <a:lnTo>
                    <a:pt x="22" y="126"/>
                  </a:lnTo>
                  <a:lnTo>
                    <a:pt x="21" y="126"/>
                  </a:lnTo>
                  <a:lnTo>
                    <a:pt x="20" y="123"/>
                  </a:lnTo>
                  <a:lnTo>
                    <a:pt x="19" y="122"/>
                  </a:lnTo>
                  <a:lnTo>
                    <a:pt x="17" y="119"/>
                  </a:lnTo>
                  <a:lnTo>
                    <a:pt x="17" y="118"/>
                  </a:lnTo>
                  <a:lnTo>
                    <a:pt x="15" y="115"/>
                  </a:lnTo>
                  <a:lnTo>
                    <a:pt x="15" y="114"/>
                  </a:lnTo>
                  <a:lnTo>
                    <a:pt x="14" y="111"/>
                  </a:lnTo>
                  <a:lnTo>
                    <a:pt x="13" y="110"/>
                  </a:lnTo>
                  <a:lnTo>
                    <a:pt x="12" y="107"/>
                  </a:lnTo>
                  <a:lnTo>
                    <a:pt x="11" y="106"/>
                  </a:lnTo>
                  <a:lnTo>
                    <a:pt x="10" y="103"/>
                  </a:lnTo>
                  <a:lnTo>
                    <a:pt x="10" y="102"/>
                  </a:lnTo>
                  <a:lnTo>
                    <a:pt x="9" y="99"/>
                  </a:lnTo>
                  <a:lnTo>
                    <a:pt x="8" y="98"/>
                  </a:lnTo>
                  <a:lnTo>
                    <a:pt x="7" y="94"/>
                  </a:lnTo>
                  <a:lnTo>
                    <a:pt x="7" y="94"/>
                  </a:lnTo>
                  <a:lnTo>
                    <a:pt x="6" y="90"/>
                  </a:lnTo>
                  <a:lnTo>
                    <a:pt x="5" y="89"/>
                  </a:lnTo>
                  <a:cubicBezTo>
                    <a:pt x="3" y="81"/>
                    <a:pt x="1" y="72"/>
                    <a:pt x="0" y="63"/>
                  </a:cubicBezTo>
                  <a:cubicBezTo>
                    <a:pt x="10" y="51"/>
                    <a:pt x="23" y="38"/>
                    <a:pt x="38" y="27"/>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4"/>
            <p:cNvSpPr>
              <a:spLocks/>
            </p:cNvSpPr>
            <p:nvPr/>
          </p:nvSpPr>
          <p:spPr bwMode="auto">
            <a:xfrm>
              <a:off x="6545264" y="2933701"/>
              <a:ext cx="98425" cy="117475"/>
            </a:xfrm>
            <a:custGeom>
              <a:avLst/>
              <a:gdLst>
                <a:gd name="T0" fmla="*/ 128 w 192"/>
                <a:gd name="T1" fmla="*/ 211 h 228"/>
                <a:gd name="T2" fmla="*/ 128 w 192"/>
                <a:gd name="T3" fmla="*/ 211 h 228"/>
                <a:gd name="T4" fmla="*/ 124 w 192"/>
                <a:gd name="T5" fmla="*/ 213 h 228"/>
                <a:gd name="T6" fmla="*/ 124 w 192"/>
                <a:gd name="T7" fmla="*/ 213 h 228"/>
                <a:gd name="T8" fmla="*/ 121 w 192"/>
                <a:gd name="T9" fmla="*/ 215 h 228"/>
                <a:gd name="T10" fmla="*/ 121 w 192"/>
                <a:gd name="T11" fmla="*/ 215 h 228"/>
                <a:gd name="T12" fmla="*/ 117 w 192"/>
                <a:gd name="T13" fmla="*/ 217 h 228"/>
                <a:gd name="T14" fmla="*/ 117 w 192"/>
                <a:gd name="T15" fmla="*/ 217 h 228"/>
                <a:gd name="T16" fmla="*/ 113 w 192"/>
                <a:gd name="T17" fmla="*/ 219 h 228"/>
                <a:gd name="T18" fmla="*/ 113 w 192"/>
                <a:gd name="T19" fmla="*/ 219 h 228"/>
                <a:gd name="T20" fmla="*/ 89 w 192"/>
                <a:gd name="T21" fmla="*/ 228 h 228"/>
                <a:gd name="T22" fmla="*/ 88 w 192"/>
                <a:gd name="T23" fmla="*/ 221 h 228"/>
                <a:gd name="T24" fmla="*/ 0 w 192"/>
                <a:gd name="T25" fmla="*/ 31 h 228"/>
                <a:gd name="T26" fmla="*/ 19 w 192"/>
                <a:gd name="T27" fmla="*/ 0 h 228"/>
                <a:gd name="T28" fmla="*/ 20 w 192"/>
                <a:gd name="T29" fmla="*/ 0 h 228"/>
                <a:gd name="T30" fmla="*/ 192 w 192"/>
                <a:gd name="T31" fmla="*/ 144 h 228"/>
                <a:gd name="T32" fmla="*/ 183 w 192"/>
                <a:gd name="T33" fmla="*/ 159 h 228"/>
                <a:gd name="T34" fmla="*/ 181 w 192"/>
                <a:gd name="T35" fmla="*/ 162 h 228"/>
                <a:gd name="T36" fmla="*/ 180 w 192"/>
                <a:gd name="T37" fmla="*/ 162 h 228"/>
                <a:gd name="T38" fmla="*/ 178 w 192"/>
                <a:gd name="T39" fmla="*/ 166 h 228"/>
                <a:gd name="T40" fmla="*/ 175 w 192"/>
                <a:gd name="T41" fmla="*/ 169 h 228"/>
                <a:gd name="T42" fmla="*/ 175 w 192"/>
                <a:gd name="T43" fmla="*/ 169 h 228"/>
                <a:gd name="T44" fmla="*/ 173 w 192"/>
                <a:gd name="T45" fmla="*/ 172 h 228"/>
                <a:gd name="T46" fmla="*/ 173 w 192"/>
                <a:gd name="T47" fmla="*/ 172 h 228"/>
                <a:gd name="T48" fmla="*/ 170 w 192"/>
                <a:gd name="T49" fmla="*/ 176 h 228"/>
                <a:gd name="T50" fmla="*/ 170 w 192"/>
                <a:gd name="T51" fmla="*/ 176 h 228"/>
                <a:gd name="T52" fmla="*/ 167 w 192"/>
                <a:gd name="T53" fmla="*/ 179 h 228"/>
                <a:gd name="T54" fmla="*/ 167 w 192"/>
                <a:gd name="T55" fmla="*/ 179 h 228"/>
                <a:gd name="T56" fmla="*/ 164 w 192"/>
                <a:gd name="T57" fmla="*/ 182 h 228"/>
                <a:gd name="T58" fmla="*/ 164 w 192"/>
                <a:gd name="T59" fmla="*/ 182 h 228"/>
                <a:gd name="T60" fmla="*/ 161 w 192"/>
                <a:gd name="T61" fmla="*/ 185 h 228"/>
                <a:gd name="T62" fmla="*/ 161 w 192"/>
                <a:gd name="T63" fmla="*/ 185 h 228"/>
                <a:gd name="T64" fmla="*/ 158 w 192"/>
                <a:gd name="T65" fmla="*/ 188 h 228"/>
                <a:gd name="T66" fmla="*/ 158 w 192"/>
                <a:gd name="T67" fmla="*/ 188 h 228"/>
                <a:gd name="T68" fmla="*/ 155 w 192"/>
                <a:gd name="T69" fmla="*/ 191 h 228"/>
                <a:gd name="T70" fmla="*/ 155 w 192"/>
                <a:gd name="T71" fmla="*/ 191 h 228"/>
                <a:gd name="T72" fmla="*/ 152 w 192"/>
                <a:gd name="T73" fmla="*/ 194 h 228"/>
                <a:gd name="T74" fmla="*/ 152 w 192"/>
                <a:gd name="T75" fmla="*/ 194 h 228"/>
                <a:gd name="T76" fmla="*/ 149 w 192"/>
                <a:gd name="T77" fmla="*/ 196 h 228"/>
                <a:gd name="T78" fmla="*/ 149 w 192"/>
                <a:gd name="T79" fmla="*/ 196 h 228"/>
                <a:gd name="T80" fmla="*/ 145 w 192"/>
                <a:gd name="T81" fmla="*/ 199 h 228"/>
                <a:gd name="T82" fmla="*/ 145 w 192"/>
                <a:gd name="T83" fmla="*/ 199 h 228"/>
                <a:gd name="T84" fmla="*/ 142 w 192"/>
                <a:gd name="T85" fmla="*/ 202 h 228"/>
                <a:gd name="T86" fmla="*/ 142 w 192"/>
                <a:gd name="T87" fmla="*/ 202 h 228"/>
                <a:gd name="T88" fmla="*/ 139 w 192"/>
                <a:gd name="T89" fmla="*/ 204 h 228"/>
                <a:gd name="T90" fmla="*/ 139 w 192"/>
                <a:gd name="T91" fmla="*/ 204 h 228"/>
                <a:gd name="T92" fmla="*/ 135 w 192"/>
                <a:gd name="T93" fmla="*/ 206 h 228"/>
                <a:gd name="T94" fmla="*/ 135 w 192"/>
                <a:gd name="T95" fmla="*/ 206 h 228"/>
                <a:gd name="T96" fmla="*/ 132 w 192"/>
                <a:gd name="T97" fmla="*/ 209 h 228"/>
                <a:gd name="T98" fmla="*/ 131 w 192"/>
                <a:gd name="T99" fmla="*/ 209 h 228"/>
                <a:gd name="T100" fmla="*/ 128 w 192"/>
                <a:gd name="T101" fmla="*/ 2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28">
                  <a:moveTo>
                    <a:pt x="128" y="211"/>
                  </a:moveTo>
                  <a:lnTo>
                    <a:pt x="128" y="211"/>
                  </a:lnTo>
                  <a:lnTo>
                    <a:pt x="124" y="213"/>
                  </a:lnTo>
                  <a:lnTo>
                    <a:pt x="124" y="213"/>
                  </a:lnTo>
                  <a:lnTo>
                    <a:pt x="121" y="215"/>
                  </a:lnTo>
                  <a:lnTo>
                    <a:pt x="121" y="215"/>
                  </a:lnTo>
                  <a:lnTo>
                    <a:pt x="117" y="217"/>
                  </a:lnTo>
                  <a:lnTo>
                    <a:pt x="117" y="217"/>
                  </a:lnTo>
                  <a:lnTo>
                    <a:pt x="113" y="219"/>
                  </a:lnTo>
                  <a:lnTo>
                    <a:pt x="113" y="219"/>
                  </a:lnTo>
                  <a:cubicBezTo>
                    <a:pt x="105" y="223"/>
                    <a:pt x="97" y="226"/>
                    <a:pt x="89" y="228"/>
                  </a:cubicBezTo>
                  <a:cubicBezTo>
                    <a:pt x="89" y="226"/>
                    <a:pt x="88" y="223"/>
                    <a:pt x="88" y="221"/>
                  </a:cubicBezTo>
                  <a:cubicBezTo>
                    <a:pt x="72" y="153"/>
                    <a:pt x="50" y="59"/>
                    <a:pt x="0" y="31"/>
                  </a:cubicBezTo>
                  <a:cubicBezTo>
                    <a:pt x="6" y="20"/>
                    <a:pt x="12" y="9"/>
                    <a:pt x="19" y="0"/>
                  </a:cubicBezTo>
                  <a:lnTo>
                    <a:pt x="20" y="0"/>
                  </a:lnTo>
                  <a:cubicBezTo>
                    <a:pt x="89" y="31"/>
                    <a:pt x="158" y="79"/>
                    <a:pt x="192" y="144"/>
                  </a:cubicBezTo>
                  <a:cubicBezTo>
                    <a:pt x="189" y="149"/>
                    <a:pt x="186" y="154"/>
                    <a:pt x="183" y="159"/>
                  </a:cubicBezTo>
                  <a:lnTo>
                    <a:pt x="181" y="162"/>
                  </a:lnTo>
                  <a:lnTo>
                    <a:pt x="180" y="162"/>
                  </a:lnTo>
                  <a:lnTo>
                    <a:pt x="178" y="166"/>
                  </a:lnTo>
                  <a:lnTo>
                    <a:pt x="175" y="169"/>
                  </a:lnTo>
                  <a:lnTo>
                    <a:pt x="175" y="169"/>
                  </a:lnTo>
                  <a:lnTo>
                    <a:pt x="173" y="172"/>
                  </a:lnTo>
                  <a:lnTo>
                    <a:pt x="173" y="172"/>
                  </a:lnTo>
                  <a:lnTo>
                    <a:pt x="170" y="176"/>
                  </a:lnTo>
                  <a:lnTo>
                    <a:pt x="170" y="176"/>
                  </a:lnTo>
                  <a:lnTo>
                    <a:pt x="167" y="179"/>
                  </a:lnTo>
                  <a:lnTo>
                    <a:pt x="167" y="179"/>
                  </a:lnTo>
                  <a:lnTo>
                    <a:pt x="164" y="182"/>
                  </a:lnTo>
                  <a:lnTo>
                    <a:pt x="164" y="182"/>
                  </a:lnTo>
                  <a:lnTo>
                    <a:pt x="161" y="185"/>
                  </a:lnTo>
                  <a:lnTo>
                    <a:pt x="161" y="185"/>
                  </a:lnTo>
                  <a:lnTo>
                    <a:pt x="158" y="188"/>
                  </a:lnTo>
                  <a:lnTo>
                    <a:pt x="158" y="188"/>
                  </a:lnTo>
                  <a:lnTo>
                    <a:pt x="155" y="191"/>
                  </a:lnTo>
                  <a:lnTo>
                    <a:pt x="155" y="191"/>
                  </a:lnTo>
                  <a:lnTo>
                    <a:pt x="152" y="194"/>
                  </a:lnTo>
                  <a:lnTo>
                    <a:pt x="152" y="194"/>
                  </a:lnTo>
                  <a:lnTo>
                    <a:pt x="149" y="196"/>
                  </a:lnTo>
                  <a:lnTo>
                    <a:pt x="149" y="196"/>
                  </a:lnTo>
                  <a:lnTo>
                    <a:pt x="145" y="199"/>
                  </a:lnTo>
                  <a:lnTo>
                    <a:pt x="145" y="199"/>
                  </a:lnTo>
                  <a:lnTo>
                    <a:pt x="142" y="202"/>
                  </a:lnTo>
                  <a:lnTo>
                    <a:pt x="142" y="202"/>
                  </a:lnTo>
                  <a:lnTo>
                    <a:pt x="139" y="204"/>
                  </a:lnTo>
                  <a:lnTo>
                    <a:pt x="139" y="204"/>
                  </a:lnTo>
                  <a:lnTo>
                    <a:pt x="135" y="206"/>
                  </a:lnTo>
                  <a:lnTo>
                    <a:pt x="135" y="206"/>
                  </a:lnTo>
                  <a:lnTo>
                    <a:pt x="132" y="209"/>
                  </a:lnTo>
                  <a:lnTo>
                    <a:pt x="131" y="209"/>
                  </a:lnTo>
                  <a:lnTo>
                    <a:pt x="128" y="21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5"/>
            <p:cNvSpPr>
              <a:spLocks/>
            </p:cNvSpPr>
            <p:nvPr/>
          </p:nvSpPr>
          <p:spPr bwMode="auto">
            <a:xfrm>
              <a:off x="6518276" y="2954338"/>
              <a:ext cx="68263" cy="100013"/>
            </a:xfrm>
            <a:custGeom>
              <a:avLst/>
              <a:gdLst>
                <a:gd name="T0" fmla="*/ 45 w 132"/>
                <a:gd name="T1" fmla="*/ 191 h 197"/>
                <a:gd name="T2" fmla="*/ 42 w 132"/>
                <a:gd name="T3" fmla="*/ 191 h 197"/>
                <a:gd name="T4" fmla="*/ 41 w 132"/>
                <a:gd name="T5" fmla="*/ 190 h 197"/>
                <a:gd name="T6" fmla="*/ 38 w 132"/>
                <a:gd name="T7" fmla="*/ 189 h 197"/>
                <a:gd name="T8" fmla="*/ 37 w 132"/>
                <a:gd name="T9" fmla="*/ 189 h 197"/>
                <a:gd name="T10" fmla="*/ 33 w 132"/>
                <a:gd name="T11" fmla="*/ 188 h 197"/>
                <a:gd name="T12" fmla="*/ 32 w 132"/>
                <a:gd name="T13" fmla="*/ 187 h 197"/>
                <a:gd name="T14" fmla="*/ 29 w 132"/>
                <a:gd name="T15" fmla="*/ 186 h 197"/>
                <a:gd name="T16" fmla="*/ 28 w 132"/>
                <a:gd name="T17" fmla="*/ 186 h 197"/>
                <a:gd name="T18" fmla="*/ 26 w 132"/>
                <a:gd name="T19" fmla="*/ 185 h 197"/>
                <a:gd name="T20" fmla="*/ 24 w 132"/>
                <a:gd name="T21" fmla="*/ 184 h 197"/>
                <a:gd name="T22" fmla="*/ 22 w 132"/>
                <a:gd name="T23" fmla="*/ 183 h 197"/>
                <a:gd name="T24" fmla="*/ 19 w 132"/>
                <a:gd name="T25" fmla="*/ 182 h 197"/>
                <a:gd name="T26" fmla="*/ 17 w 132"/>
                <a:gd name="T27" fmla="*/ 182 h 197"/>
                <a:gd name="T28" fmla="*/ 15 w 132"/>
                <a:gd name="T29" fmla="*/ 181 h 197"/>
                <a:gd name="T30" fmla="*/ 14 w 132"/>
                <a:gd name="T31" fmla="*/ 180 h 197"/>
                <a:gd name="T32" fmla="*/ 12 w 132"/>
                <a:gd name="T33" fmla="*/ 179 h 197"/>
                <a:gd name="T34" fmla="*/ 12 w 132"/>
                <a:gd name="T35" fmla="*/ 179 h 197"/>
                <a:gd name="T36" fmla="*/ 6 w 132"/>
                <a:gd name="T37" fmla="*/ 176 h 197"/>
                <a:gd name="T38" fmla="*/ 6 w 132"/>
                <a:gd name="T39" fmla="*/ 176 h 197"/>
                <a:gd name="T40" fmla="*/ 3 w 132"/>
                <a:gd name="T41" fmla="*/ 174 h 197"/>
                <a:gd name="T42" fmla="*/ 3 w 132"/>
                <a:gd name="T43" fmla="*/ 174 h 197"/>
                <a:gd name="T44" fmla="*/ 0 w 132"/>
                <a:gd name="T45" fmla="*/ 173 h 197"/>
                <a:gd name="T46" fmla="*/ 2 w 132"/>
                <a:gd name="T47" fmla="*/ 133 h 197"/>
                <a:gd name="T48" fmla="*/ 47 w 132"/>
                <a:gd name="T49" fmla="*/ 0 h 197"/>
                <a:gd name="T50" fmla="*/ 130 w 132"/>
                <a:gd name="T51" fmla="*/ 184 h 197"/>
                <a:gd name="T52" fmla="*/ 132 w 132"/>
                <a:gd name="T53" fmla="*/ 192 h 197"/>
                <a:gd name="T54" fmla="*/ 131 w 132"/>
                <a:gd name="T55" fmla="*/ 192 h 197"/>
                <a:gd name="T56" fmla="*/ 127 w 132"/>
                <a:gd name="T57" fmla="*/ 193 h 197"/>
                <a:gd name="T58" fmla="*/ 126 w 132"/>
                <a:gd name="T59" fmla="*/ 193 h 197"/>
                <a:gd name="T60" fmla="*/ 123 w 132"/>
                <a:gd name="T61" fmla="*/ 194 h 197"/>
                <a:gd name="T62" fmla="*/ 121 w 132"/>
                <a:gd name="T63" fmla="*/ 194 h 197"/>
                <a:gd name="T64" fmla="*/ 118 w 132"/>
                <a:gd name="T65" fmla="*/ 195 h 197"/>
                <a:gd name="T66" fmla="*/ 116 w 132"/>
                <a:gd name="T67" fmla="*/ 195 h 197"/>
                <a:gd name="T68" fmla="*/ 113 w 132"/>
                <a:gd name="T69" fmla="*/ 196 h 197"/>
                <a:gd name="T70" fmla="*/ 111 w 132"/>
                <a:gd name="T71" fmla="*/ 196 h 197"/>
                <a:gd name="T72" fmla="*/ 108 w 132"/>
                <a:gd name="T73" fmla="*/ 196 h 197"/>
                <a:gd name="T74" fmla="*/ 107 w 132"/>
                <a:gd name="T75" fmla="*/ 196 h 197"/>
                <a:gd name="T76" fmla="*/ 102 w 132"/>
                <a:gd name="T77" fmla="*/ 197 h 197"/>
                <a:gd name="T78" fmla="*/ 101 w 132"/>
                <a:gd name="T79" fmla="*/ 197 h 197"/>
                <a:gd name="T80" fmla="*/ 97 w 132"/>
                <a:gd name="T81" fmla="*/ 197 h 197"/>
                <a:gd name="T82" fmla="*/ 96 w 132"/>
                <a:gd name="T83" fmla="*/ 197 h 197"/>
                <a:gd name="T84" fmla="*/ 92 w 132"/>
                <a:gd name="T85" fmla="*/ 197 h 197"/>
                <a:gd name="T86" fmla="*/ 91 w 132"/>
                <a:gd name="T87" fmla="*/ 197 h 197"/>
                <a:gd name="T88" fmla="*/ 88 w 132"/>
                <a:gd name="T89" fmla="*/ 197 h 197"/>
                <a:gd name="T90" fmla="*/ 86 w 132"/>
                <a:gd name="T91" fmla="*/ 197 h 197"/>
                <a:gd name="T92" fmla="*/ 82 w 132"/>
                <a:gd name="T93" fmla="*/ 197 h 197"/>
                <a:gd name="T94" fmla="*/ 81 w 132"/>
                <a:gd name="T95" fmla="*/ 197 h 197"/>
                <a:gd name="T96" fmla="*/ 76 w 132"/>
                <a:gd name="T97" fmla="*/ 197 h 197"/>
                <a:gd name="T98" fmla="*/ 75 w 132"/>
                <a:gd name="T99" fmla="*/ 197 h 197"/>
                <a:gd name="T100" fmla="*/ 71 w 132"/>
                <a:gd name="T101" fmla="*/ 196 h 197"/>
                <a:gd name="T102" fmla="*/ 70 w 132"/>
                <a:gd name="T103" fmla="*/ 196 h 197"/>
                <a:gd name="T104" fmla="*/ 66 w 132"/>
                <a:gd name="T105" fmla="*/ 196 h 197"/>
                <a:gd name="T106" fmla="*/ 65 w 132"/>
                <a:gd name="T107" fmla="*/ 195 h 197"/>
                <a:gd name="T108" fmla="*/ 62 w 132"/>
                <a:gd name="T109" fmla="*/ 195 h 197"/>
                <a:gd name="T110" fmla="*/ 60 w 132"/>
                <a:gd name="T111" fmla="*/ 195 h 197"/>
                <a:gd name="T112" fmla="*/ 56 w 132"/>
                <a:gd name="T113" fmla="*/ 194 h 197"/>
                <a:gd name="T114" fmla="*/ 55 w 132"/>
                <a:gd name="T115" fmla="*/ 194 h 197"/>
                <a:gd name="T116" fmla="*/ 50 w 132"/>
                <a:gd name="T117" fmla="*/ 193 h 197"/>
                <a:gd name="T118" fmla="*/ 46 w 132"/>
                <a:gd name="T119" fmla="*/ 192 h 197"/>
                <a:gd name="T120" fmla="*/ 45 w 132"/>
                <a:gd name="T121"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97">
                  <a:moveTo>
                    <a:pt x="45" y="191"/>
                  </a:moveTo>
                  <a:lnTo>
                    <a:pt x="42" y="191"/>
                  </a:lnTo>
                  <a:lnTo>
                    <a:pt x="41" y="190"/>
                  </a:lnTo>
                  <a:lnTo>
                    <a:pt x="38" y="189"/>
                  </a:lnTo>
                  <a:lnTo>
                    <a:pt x="37" y="189"/>
                  </a:lnTo>
                  <a:lnTo>
                    <a:pt x="33" y="188"/>
                  </a:lnTo>
                  <a:lnTo>
                    <a:pt x="32" y="187"/>
                  </a:lnTo>
                  <a:lnTo>
                    <a:pt x="29" y="186"/>
                  </a:lnTo>
                  <a:lnTo>
                    <a:pt x="28" y="186"/>
                  </a:lnTo>
                  <a:lnTo>
                    <a:pt x="26" y="185"/>
                  </a:lnTo>
                  <a:lnTo>
                    <a:pt x="24" y="184"/>
                  </a:lnTo>
                  <a:lnTo>
                    <a:pt x="22" y="183"/>
                  </a:lnTo>
                  <a:lnTo>
                    <a:pt x="19" y="182"/>
                  </a:lnTo>
                  <a:lnTo>
                    <a:pt x="17" y="182"/>
                  </a:lnTo>
                  <a:lnTo>
                    <a:pt x="15" y="181"/>
                  </a:lnTo>
                  <a:lnTo>
                    <a:pt x="14" y="180"/>
                  </a:lnTo>
                  <a:lnTo>
                    <a:pt x="12" y="179"/>
                  </a:lnTo>
                  <a:lnTo>
                    <a:pt x="12" y="179"/>
                  </a:lnTo>
                  <a:cubicBezTo>
                    <a:pt x="10" y="178"/>
                    <a:pt x="8" y="177"/>
                    <a:pt x="6" y="176"/>
                  </a:cubicBezTo>
                  <a:lnTo>
                    <a:pt x="6" y="176"/>
                  </a:lnTo>
                  <a:lnTo>
                    <a:pt x="3" y="174"/>
                  </a:lnTo>
                  <a:lnTo>
                    <a:pt x="3" y="174"/>
                  </a:lnTo>
                  <a:lnTo>
                    <a:pt x="0" y="173"/>
                  </a:lnTo>
                  <a:cubicBezTo>
                    <a:pt x="0" y="159"/>
                    <a:pt x="0" y="146"/>
                    <a:pt x="2" y="133"/>
                  </a:cubicBezTo>
                  <a:cubicBezTo>
                    <a:pt x="7" y="88"/>
                    <a:pt x="25" y="42"/>
                    <a:pt x="47" y="0"/>
                  </a:cubicBezTo>
                  <a:cubicBezTo>
                    <a:pt x="93" y="26"/>
                    <a:pt x="114" y="118"/>
                    <a:pt x="130" y="184"/>
                  </a:cubicBezTo>
                  <a:cubicBezTo>
                    <a:pt x="130" y="187"/>
                    <a:pt x="131" y="189"/>
                    <a:pt x="132" y="192"/>
                  </a:cubicBezTo>
                  <a:lnTo>
                    <a:pt x="131" y="192"/>
                  </a:lnTo>
                  <a:lnTo>
                    <a:pt x="127" y="193"/>
                  </a:lnTo>
                  <a:lnTo>
                    <a:pt x="126" y="193"/>
                  </a:lnTo>
                  <a:lnTo>
                    <a:pt x="123" y="194"/>
                  </a:lnTo>
                  <a:lnTo>
                    <a:pt x="121" y="194"/>
                  </a:lnTo>
                  <a:lnTo>
                    <a:pt x="118" y="195"/>
                  </a:lnTo>
                  <a:lnTo>
                    <a:pt x="116" y="195"/>
                  </a:lnTo>
                  <a:lnTo>
                    <a:pt x="113" y="196"/>
                  </a:lnTo>
                  <a:lnTo>
                    <a:pt x="111" y="196"/>
                  </a:lnTo>
                  <a:lnTo>
                    <a:pt x="108" y="196"/>
                  </a:lnTo>
                  <a:lnTo>
                    <a:pt x="107" y="196"/>
                  </a:lnTo>
                  <a:cubicBezTo>
                    <a:pt x="105" y="196"/>
                    <a:pt x="104" y="197"/>
                    <a:pt x="102" y="197"/>
                  </a:cubicBezTo>
                  <a:lnTo>
                    <a:pt x="101" y="197"/>
                  </a:lnTo>
                  <a:lnTo>
                    <a:pt x="97" y="197"/>
                  </a:lnTo>
                  <a:lnTo>
                    <a:pt x="96" y="197"/>
                  </a:lnTo>
                  <a:lnTo>
                    <a:pt x="92" y="197"/>
                  </a:lnTo>
                  <a:lnTo>
                    <a:pt x="91" y="197"/>
                  </a:lnTo>
                  <a:lnTo>
                    <a:pt x="88" y="197"/>
                  </a:lnTo>
                  <a:lnTo>
                    <a:pt x="86" y="197"/>
                  </a:lnTo>
                  <a:lnTo>
                    <a:pt x="82" y="197"/>
                  </a:lnTo>
                  <a:lnTo>
                    <a:pt x="81" y="197"/>
                  </a:lnTo>
                  <a:cubicBezTo>
                    <a:pt x="79" y="197"/>
                    <a:pt x="78" y="197"/>
                    <a:pt x="76" y="197"/>
                  </a:cubicBezTo>
                  <a:lnTo>
                    <a:pt x="75" y="197"/>
                  </a:lnTo>
                  <a:lnTo>
                    <a:pt x="71" y="196"/>
                  </a:lnTo>
                  <a:lnTo>
                    <a:pt x="70" y="196"/>
                  </a:lnTo>
                  <a:lnTo>
                    <a:pt x="66" y="196"/>
                  </a:lnTo>
                  <a:lnTo>
                    <a:pt x="65" y="195"/>
                  </a:lnTo>
                  <a:lnTo>
                    <a:pt x="62" y="195"/>
                  </a:lnTo>
                  <a:lnTo>
                    <a:pt x="60" y="195"/>
                  </a:lnTo>
                  <a:lnTo>
                    <a:pt x="56" y="194"/>
                  </a:lnTo>
                  <a:lnTo>
                    <a:pt x="55" y="194"/>
                  </a:lnTo>
                  <a:cubicBezTo>
                    <a:pt x="53" y="193"/>
                    <a:pt x="52" y="193"/>
                    <a:pt x="50" y="193"/>
                  </a:cubicBezTo>
                  <a:lnTo>
                    <a:pt x="46" y="192"/>
                  </a:lnTo>
                  <a:lnTo>
                    <a:pt x="45" y="191"/>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6"/>
            <p:cNvSpPr>
              <a:spLocks/>
            </p:cNvSpPr>
            <p:nvPr/>
          </p:nvSpPr>
          <p:spPr bwMode="auto">
            <a:xfrm>
              <a:off x="6494464" y="2879726"/>
              <a:ext cx="69850" cy="47625"/>
            </a:xfrm>
            <a:custGeom>
              <a:avLst/>
              <a:gdLst>
                <a:gd name="T0" fmla="*/ 54 w 135"/>
                <a:gd name="T1" fmla="*/ 13 h 92"/>
                <a:gd name="T2" fmla="*/ 54 w 135"/>
                <a:gd name="T3" fmla="*/ 12 h 92"/>
                <a:gd name="T4" fmla="*/ 65 w 135"/>
                <a:gd name="T5" fmla="*/ 7 h 92"/>
                <a:gd name="T6" fmla="*/ 65 w 135"/>
                <a:gd name="T7" fmla="*/ 7 h 92"/>
                <a:gd name="T8" fmla="*/ 77 w 135"/>
                <a:gd name="T9" fmla="*/ 2 h 92"/>
                <a:gd name="T10" fmla="*/ 77 w 135"/>
                <a:gd name="T11" fmla="*/ 2 h 92"/>
                <a:gd name="T12" fmla="*/ 83 w 135"/>
                <a:gd name="T13" fmla="*/ 0 h 92"/>
                <a:gd name="T14" fmla="*/ 135 w 135"/>
                <a:gd name="T15" fmla="*/ 63 h 92"/>
                <a:gd name="T16" fmla="*/ 123 w 135"/>
                <a:gd name="T17" fmla="*/ 79 h 92"/>
                <a:gd name="T18" fmla="*/ 114 w 135"/>
                <a:gd name="T19" fmla="*/ 92 h 92"/>
                <a:gd name="T20" fmla="*/ 0 w 135"/>
                <a:gd name="T21" fmla="*/ 58 h 92"/>
                <a:gd name="T22" fmla="*/ 0 w 135"/>
                <a:gd name="T23" fmla="*/ 57 h 92"/>
                <a:gd name="T24" fmla="*/ 4 w 135"/>
                <a:gd name="T25" fmla="*/ 53 h 92"/>
                <a:gd name="T26" fmla="*/ 4 w 135"/>
                <a:gd name="T27" fmla="*/ 52 h 92"/>
                <a:gd name="T28" fmla="*/ 13 w 135"/>
                <a:gd name="T29" fmla="*/ 43 h 92"/>
                <a:gd name="T30" fmla="*/ 13 w 135"/>
                <a:gd name="T31" fmla="*/ 43 h 92"/>
                <a:gd name="T32" fmla="*/ 22 w 135"/>
                <a:gd name="T33" fmla="*/ 34 h 92"/>
                <a:gd name="T34" fmla="*/ 22 w 135"/>
                <a:gd name="T35" fmla="*/ 34 h 92"/>
                <a:gd name="T36" fmla="*/ 32 w 135"/>
                <a:gd name="T37" fmla="*/ 26 h 92"/>
                <a:gd name="T38" fmla="*/ 32 w 135"/>
                <a:gd name="T39" fmla="*/ 26 h 92"/>
                <a:gd name="T40" fmla="*/ 42 w 135"/>
                <a:gd name="T41" fmla="*/ 19 h 92"/>
                <a:gd name="T42" fmla="*/ 43 w 135"/>
                <a:gd name="T43" fmla="*/ 19 h 92"/>
                <a:gd name="T44" fmla="*/ 54 w 135"/>
                <a:gd name="T45"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92">
                  <a:moveTo>
                    <a:pt x="54" y="13"/>
                  </a:moveTo>
                  <a:lnTo>
                    <a:pt x="54" y="12"/>
                  </a:lnTo>
                  <a:cubicBezTo>
                    <a:pt x="57" y="10"/>
                    <a:pt x="61" y="9"/>
                    <a:pt x="65" y="7"/>
                  </a:cubicBezTo>
                  <a:lnTo>
                    <a:pt x="65" y="7"/>
                  </a:lnTo>
                  <a:cubicBezTo>
                    <a:pt x="69" y="5"/>
                    <a:pt x="73" y="3"/>
                    <a:pt x="77" y="2"/>
                  </a:cubicBezTo>
                  <a:lnTo>
                    <a:pt x="77" y="2"/>
                  </a:lnTo>
                  <a:cubicBezTo>
                    <a:pt x="79" y="1"/>
                    <a:pt x="81" y="1"/>
                    <a:pt x="83" y="0"/>
                  </a:cubicBezTo>
                  <a:cubicBezTo>
                    <a:pt x="85" y="20"/>
                    <a:pt x="97" y="43"/>
                    <a:pt x="135" y="63"/>
                  </a:cubicBezTo>
                  <a:cubicBezTo>
                    <a:pt x="131" y="68"/>
                    <a:pt x="127" y="73"/>
                    <a:pt x="123" y="79"/>
                  </a:cubicBezTo>
                  <a:cubicBezTo>
                    <a:pt x="120" y="83"/>
                    <a:pt x="117" y="88"/>
                    <a:pt x="114" y="92"/>
                  </a:cubicBezTo>
                  <a:cubicBezTo>
                    <a:pt x="74" y="75"/>
                    <a:pt x="33" y="63"/>
                    <a:pt x="0" y="58"/>
                  </a:cubicBezTo>
                  <a:lnTo>
                    <a:pt x="0" y="57"/>
                  </a:lnTo>
                  <a:cubicBezTo>
                    <a:pt x="1" y="56"/>
                    <a:pt x="2" y="54"/>
                    <a:pt x="4" y="53"/>
                  </a:cubicBezTo>
                  <a:lnTo>
                    <a:pt x="4" y="52"/>
                  </a:lnTo>
                  <a:cubicBezTo>
                    <a:pt x="7" y="49"/>
                    <a:pt x="10" y="46"/>
                    <a:pt x="13" y="43"/>
                  </a:cubicBezTo>
                  <a:lnTo>
                    <a:pt x="13" y="43"/>
                  </a:lnTo>
                  <a:cubicBezTo>
                    <a:pt x="16" y="40"/>
                    <a:pt x="19" y="37"/>
                    <a:pt x="22" y="34"/>
                  </a:cubicBezTo>
                  <a:lnTo>
                    <a:pt x="22" y="34"/>
                  </a:lnTo>
                  <a:cubicBezTo>
                    <a:pt x="25" y="31"/>
                    <a:pt x="29" y="29"/>
                    <a:pt x="32" y="26"/>
                  </a:cubicBezTo>
                  <a:lnTo>
                    <a:pt x="32" y="26"/>
                  </a:lnTo>
                  <a:cubicBezTo>
                    <a:pt x="36" y="24"/>
                    <a:pt x="39" y="21"/>
                    <a:pt x="42" y="19"/>
                  </a:cubicBezTo>
                  <a:lnTo>
                    <a:pt x="43" y="19"/>
                  </a:lnTo>
                  <a:cubicBezTo>
                    <a:pt x="46" y="17"/>
                    <a:pt x="50" y="15"/>
                    <a:pt x="54" y="1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7"/>
            <p:cNvSpPr>
              <a:spLocks/>
            </p:cNvSpPr>
            <p:nvPr/>
          </p:nvSpPr>
          <p:spPr bwMode="auto">
            <a:xfrm>
              <a:off x="6542089" y="2874963"/>
              <a:ext cx="52388" cy="33338"/>
            </a:xfrm>
            <a:custGeom>
              <a:avLst/>
              <a:gdLst>
                <a:gd name="T0" fmla="*/ 89 w 102"/>
                <a:gd name="T1" fmla="*/ 5 h 63"/>
                <a:gd name="T2" fmla="*/ 93 w 102"/>
                <a:gd name="T3" fmla="*/ 7 h 63"/>
                <a:gd name="T4" fmla="*/ 93 w 102"/>
                <a:gd name="T5" fmla="*/ 7 h 63"/>
                <a:gd name="T6" fmla="*/ 97 w 102"/>
                <a:gd name="T7" fmla="*/ 8 h 63"/>
                <a:gd name="T8" fmla="*/ 97 w 102"/>
                <a:gd name="T9" fmla="*/ 8 h 63"/>
                <a:gd name="T10" fmla="*/ 102 w 102"/>
                <a:gd name="T11" fmla="*/ 10 h 63"/>
                <a:gd name="T12" fmla="*/ 48 w 102"/>
                <a:gd name="T13" fmla="*/ 63 h 63"/>
                <a:gd name="T14" fmla="*/ 0 w 102"/>
                <a:gd name="T15" fmla="*/ 5 h 63"/>
                <a:gd name="T16" fmla="*/ 1 w 102"/>
                <a:gd name="T17" fmla="*/ 5 h 63"/>
                <a:gd name="T18" fmla="*/ 15 w 102"/>
                <a:gd name="T19" fmla="*/ 2 h 63"/>
                <a:gd name="T20" fmla="*/ 16 w 102"/>
                <a:gd name="T21" fmla="*/ 2 h 63"/>
                <a:gd name="T22" fmla="*/ 20 w 102"/>
                <a:gd name="T23" fmla="*/ 1 h 63"/>
                <a:gd name="T24" fmla="*/ 21 w 102"/>
                <a:gd name="T25" fmla="*/ 1 h 63"/>
                <a:gd name="T26" fmla="*/ 25 w 102"/>
                <a:gd name="T27" fmla="*/ 0 h 63"/>
                <a:gd name="T28" fmla="*/ 26 w 102"/>
                <a:gd name="T29" fmla="*/ 0 h 63"/>
                <a:gd name="T30" fmla="*/ 36 w 102"/>
                <a:gd name="T31" fmla="*/ 0 h 63"/>
                <a:gd name="T32" fmla="*/ 36 w 102"/>
                <a:gd name="T33" fmla="*/ 0 h 63"/>
                <a:gd name="T34" fmla="*/ 41 w 102"/>
                <a:gd name="T35" fmla="*/ 0 h 63"/>
                <a:gd name="T36" fmla="*/ 42 w 102"/>
                <a:gd name="T37" fmla="*/ 0 h 63"/>
                <a:gd name="T38" fmla="*/ 46 w 102"/>
                <a:gd name="T39" fmla="*/ 0 h 63"/>
                <a:gd name="T40" fmla="*/ 47 w 102"/>
                <a:gd name="T41" fmla="*/ 0 h 63"/>
                <a:gd name="T42" fmla="*/ 51 w 102"/>
                <a:gd name="T43" fmla="*/ 0 h 63"/>
                <a:gd name="T44" fmla="*/ 52 w 102"/>
                <a:gd name="T45" fmla="*/ 0 h 63"/>
                <a:gd name="T46" fmla="*/ 62 w 102"/>
                <a:gd name="T47" fmla="*/ 0 h 63"/>
                <a:gd name="T48" fmla="*/ 63 w 102"/>
                <a:gd name="T49" fmla="*/ 1 h 63"/>
                <a:gd name="T50" fmla="*/ 67 w 102"/>
                <a:gd name="T51" fmla="*/ 1 h 63"/>
                <a:gd name="T52" fmla="*/ 68 w 102"/>
                <a:gd name="T53" fmla="*/ 1 h 63"/>
                <a:gd name="T54" fmla="*/ 72 w 102"/>
                <a:gd name="T55" fmla="*/ 2 h 63"/>
                <a:gd name="T56" fmla="*/ 73 w 102"/>
                <a:gd name="T57" fmla="*/ 2 h 63"/>
                <a:gd name="T58" fmla="*/ 77 w 102"/>
                <a:gd name="T59" fmla="*/ 3 h 63"/>
                <a:gd name="T60" fmla="*/ 78 w 102"/>
                <a:gd name="T61" fmla="*/ 3 h 63"/>
                <a:gd name="T62" fmla="*/ 83 w 102"/>
                <a:gd name="T63" fmla="*/ 4 h 63"/>
                <a:gd name="T64" fmla="*/ 88 w 102"/>
                <a:gd name="T65" fmla="*/ 5 h 63"/>
                <a:gd name="T66" fmla="*/ 89 w 102"/>
                <a:gd name="T67"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63">
                  <a:moveTo>
                    <a:pt x="89" y="5"/>
                  </a:moveTo>
                  <a:lnTo>
                    <a:pt x="93" y="7"/>
                  </a:lnTo>
                  <a:lnTo>
                    <a:pt x="93" y="7"/>
                  </a:lnTo>
                  <a:cubicBezTo>
                    <a:pt x="95" y="7"/>
                    <a:pt x="96" y="8"/>
                    <a:pt x="97" y="8"/>
                  </a:cubicBezTo>
                  <a:lnTo>
                    <a:pt x="97" y="8"/>
                  </a:lnTo>
                  <a:cubicBezTo>
                    <a:pt x="99" y="9"/>
                    <a:pt x="101" y="9"/>
                    <a:pt x="102" y="10"/>
                  </a:cubicBezTo>
                  <a:cubicBezTo>
                    <a:pt x="85" y="22"/>
                    <a:pt x="67" y="41"/>
                    <a:pt x="48" y="63"/>
                  </a:cubicBezTo>
                  <a:cubicBezTo>
                    <a:pt x="12" y="45"/>
                    <a:pt x="1" y="24"/>
                    <a:pt x="0" y="5"/>
                  </a:cubicBezTo>
                  <a:lnTo>
                    <a:pt x="1" y="5"/>
                  </a:lnTo>
                  <a:cubicBezTo>
                    <a:pt x="5" y="4"/>
                    <a:pt x="10" y="3"/>
                    <a:pt x="15" y="2"/>
                  </a:cubicBezTo>
                  <a:lnTo>
                    <a:pt x="16" y="2"/>
                  </a:lnTo>
                  <a:lnTo>
                    <a:pt x="20" y="1"/>
                  </a:lnTo>
                  <a:lnTo>
                    <a:pt x="21" y="1"/>
                  </a:lnTo>
                  <a:lnTo>
                    <a:pt x="25" y="0"/>
                  </a:lnTo>
                  <a:lnTo>
                    <a:pt x="26" y="0"/>
                  </a:lnTo>
                  <a:cubicBezTo>
                    <a:pt x="29" y="0"/>
                    <a:pt x="32" y="0"/>
                    <a:pt x="36" y="0"/>
                  </a:cubicBezTo>
                  <a:lnTo>
                    <a:pt x="36" y="0"/>
                  </a:lnTo>
                  <a:lnTo>
                    <a:pt x="41" y="0"/>
                  </a:lnTo>
                  <a:lnTo>
                    <a:pt x="42" y="0"/>
                  </a:lnTo>
                  <a:lnTo>
                    <a:pt x="46" y="0"/>
                  </a:lnTo>
                  <a:lnTo>
                    <a:pt x="47" y="0"/>
                  </a:lnTo>
                  <a:lnTo>
                    <a:pt x="51" y="0"/>
                  </a:lnTo>
                  <a:lnTo>
                    <a:pt x="52" y="0"/>
                  </a:lnTo>
                  <a:cubicBezTo>
                    <a:pt x="55" y="0"/>
                    <a:pt x="59" y="0"/>
                    <a:pt x="62" y="0"/>
                  </a:cubicBezTo>
                  <a:lnTo>
                    <a:pt x="63" y="1"/>
                  </a:lnTo>
                  <a:lnTo>
                    <a:pt x="67" y="1"/>
                  </a:lnTo>
                  <a:lnTo>
                    <a:pt x="68" y="1"/>
                  </a:lnTo>
                  <a:lnTo>
                    <a:pt x="72" y="2"/>
                  </a:lnTo>
                  <a:lnTo>
                    <a:pt x="73" y="2"/>
                  </a:lnTo>
                  <a:lnTo>
                    <a:pt x="77" y="3"/>
                  </a:lnTo>
                  <a:lnTo>
                    <a:pt x="78" y="3"/>
                  </a:lnTo>
                  <a:cubicBezTo>
                    <a:pt x="80" y="3"/>
                    <a:pt x="82" y="4"/>
                    <a:pt x="83" y="4"/>
                  </a:cubicBezTo>
                  <a:cubicBezTo>
                    <a:pt x="85" y="4"/>
                    <a:pt x="86" y="5"/>
                    <a:pt x="88" y="5"/>
                  </a:cubicBezTo>
                  <a:lnTo>
                    <a:pt x="89" y="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8"/>
            <p:cNvSpPr>
              <a:spLocks/>
            </p:cNvSpPr>
            <p:nvPr/>
          </p:nvSpPr>
          <p:spPr bwMode="auto">
            <a:xfrm>
              <a:off x="6572251" y="2882901"/>
              <a:ext cx="71438" cy="41275"/>
            </a:xfrm>
            <a:custGeom>
              <a:avLst/>
              <a:gdLst>
                <a:gd name="T0" fmla="*/ 89 w 141"/>
                <a:gd name="T1" fmla="*/ 73 h 81"/>
                <a:gd name="T2" fmla="*/ 0 w 141"/>
                <a:gd name="T3" fmla="*/ 54 h 81"/>
                <a:gd name="T4" fmla="*/ 55 w 141"/>
                <a:gd name="T5" fmla="*/ 0 h 81"/>
                <a:gd name="T6" fmla="*/ 57 w 141"/>
                <a:gd name="T7" fmla="*/ 1 h 81"/>
                <a:gd name="T8" fmla="*/ 58 w 141"/>
                <a:gd name="T9" fmla="*/ 1 h 81"/>
                <a:gd name="T10" fmla="*/ 60 w 141"/>
                <a:gd name="T11" fmla="*/ 2 h 81"/>
                <a:gd name="T12" fmla="*/ 62 w 141"/>
                <a:gd name="T13" fmla="*/ 3 h 81"/>
                <a:gd name="T14" fmla="*/ 64 w 141"/>
                <a:gd name="T15" fmla="*/ 4 h 81"/>
                <a:gd name="T16" fmla="*/ 66 w 141"/>
                <a:gd name="T17" fmla="*/ 5 h 81"/>
                <a:gd name="T18" fmla="*/ 68 w 141"/>
                <a:gd name="T19" fmla="*/ 6 h 81"/>
                <a:gd name="T20" fmla="*/ 69 w 141"/>
                <a:gd name="T21" fmla="*/ 7 h 81"/>
                <a:gd name="T22" fmla="*/ 71 w 141"/>
                <a:gd name="T23" fmla="*/ 8 h 81"/>
                <a:gd name="T24" fmla="*/ 73 w 141"/>
                <a:gd name="T25" fmla="*/ 9 h 81"/>
                <a:gd name="T26" fmla="*/ 75 w 141"/>
                <a:gd name="T27" fmla="*/ 10 h 81"/>
                <a:gd name="T28" fmla="*/ 76 w 141"/>
                <a:gd name="T29" fmla="*/ 11 h 81"/>
                <a:gd name="T30" fmla="*/ 78 w 141"/>
                <a:gd name="T31" fmla="*/ 12 h 81"/>
                <a:gd name="T32" fmla="*/ 79 w 141"/>
                <a:gd name="T33" fmla="*/ 13 h 81"/>
                <a:gd name="T34" fmla="*/ 90 w 141"/>
                <a:gd name="T35" fmla="*/ 20 h 81"/>
                <a:gd name="T36" fmla="*/ 91 w 141"/>
                <a:gd name="T37" fmla="*/ 21 h 81"/>
                <a:gd name="T38" fmla="*/ 93 w 141"/>
                <a:gd name="T39" fmla="*/ 23 h 81"/>
                <a:gd name="T40" fmla="*/ 94 w 141"/>
                <a:gd name="T41" fmla="*/ 23 h 81"/>
                <a:gd name="T42" fmla="*/ 97 w 141"/>
                <a:gd name="T43" fmla="*/ 25 h 81"/>
                <a:gd name="T44" fmla="*/ 97 w 141"/>
                <a:gd name="T45" fmla="*/ 26 h 81"/>
                <a:gd name="T46" fmla="*/ 100 w 141"/>
                <a:gd name="T47" fmla="*/ 28 h 81"/>
                <a:gd name="T48" fmla="*/ 100 w 141"/>
                <a:gd name="T49" fmla="*/ 28 h 81"/>
                <a:gd name="T50" fmla="*/ 103 w 141"/>
                <a:gd name="T51" fmla="*/ 30 h 81"/>
                <a:gd name="T52" fmla="*/ 103 w 141"/>
                <a:gd name="T53" fmla="*/ 31 h 81"/>
                <a:gd name="T54" fmla="*/ 105 w 141"/>
                <a:gd name="T55" fmla="*/ 33 h 81"/>
                <a:gd name="T56" fmla="*/ 106 w 141"/>
                <a:gd name="T57" fmla="*/ 33 h 81"/>
                <a:gd name="T58" fmla="*/ 121 w 141"/>
                <a:gd name="T59" fmla="*/ 50 h 81"/>
                <a:gd name="T60" fmla="*/ 121 w 141"/>
                <a:gd name="T61" fmla="*/ 50 h 81"/>
                <a:gd name="T62" fmla="*/ 123 w 141"/>
                <a:gd name="T63" fmla="*/ 53 h 81"/>
                <a:gd name="T64" fmla="*/ 123 w 141"/>
                <a:gd name="T65" fmla="*/ 53 h 81"/>
                <a:gd name="T66" fmla="*/ 126 w 141"/>
                <a:gd name="T67" fmla="*/ 56 h 81"/>
                <a:gd name="T68" fmla="*/ 126 w 141"/>
                <a:gd name="T69" fmla="*/ 56 h 81"/>
                <a:gd name="T70" fmla="*/ 141 w 141"/>
                <a:gd name="T71" fmla="*/ 81 h 81"/>
                <a:gd name="T72" fmla="*/ 89 w 141"/>
                <a:gd name="T73"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81">
                  <a:moveTo>
                    <a:pt x="89" y="73"/>
                  </a:moveTo>
                  <a:cubicBezTo>
                    <a:pt x="61" y="70"/>
                    <a:pt x="30" y="67"/>
                    <a:pt x="0" y="54"/>
                  </a:cubicBezTo>
                  <a:cubicBezTo>
                    <a:pt x="19" y="30"/>
                    <a:pt x="38" y="11"/>
                    <a:pt x="55" y="0"/>
                  </a:cubicBezTo>
                  <a:lnTo>
                    <a:pt x="57" y="1"/>
                  </a:lnTo>
                  <a:lnTo>
                    <a:pt x="58" y="1"/>
                  </a:lnTo>
                  <a:lnTo>
                    <a:pt x="60" y="2"/>
                  </a:lnTo>
                  <a:lnTo>
                    <a:pt x="62" y="3"/>
                  </a:lnTo>
                  <a:lnTo>
                    <a:pt x="64" y="4"/>
                  </a:lnTo>
                  <a:lnTo>
                    <a:pt x="66" y="5"/>
                  </a:lnTo>
                  <a:lnTo>
                    <a:pt x="68" y="6"/>
                  </a:lnTo>
                  <a:lnTo>
                    <a:pt x="69" y="7"/>
                  </a:lnTo>
                  <a:lnTo>
                    <a:pt x="71" y="8"/>
                  </a:lnTo>
                  <a:lnTo>
                    <a:pt x="73" y="9"/>
                  </a:lnTo>
                  <a:lnTo>
                    <a:pt x="75" y="10"/>
                  </a:lnTo>
                  <a:lnTo>
                    <a:pt x="76" y="11"/>
                  </a:lnTo>
                  <a:lnTo>
                    <a:pt x="78" y="12"/>
                  </a:lnTo>
                  <a:lnTo>
                    <a:pt x="79" y="13"/>
                  </a:lnTo>
                  <a:cubicBezTo>
                    <a:pt x="83" y="15"/>
                    <a:pt x="87" y="18"/>
                    <a:pt x="90" y="20"/>
                  </a:cubicBezTo>
                  <a:lnTo>
                    <a:pt x="91" y="21"/>
                  </a:lnTo>
                  <a:lnTo>
                    <a:pt x="93" y="23"/>
                  </a:lnTo>
                  <a:lnTo>
                    <a:pt x="94" y="23"/>
                  </a:lnTo>
                  <a:lnTo>
                    <a:pt x="97" y="25"/>
                  </a:lnTo>
                  <a:lnTo>
                    <a:pt x="97" y="26"/>
                  </a:lnTo>
                  <a:lnTo>
                    <a:pt x="100" y="28"/>
                  </a:lnTo>
                  <a:lnTo>
                    <a:pt x="100" y="28"/>
                  </a:lnTo>
                  <a:lnTo>
                    <a:pt x="103" y="30"/>
                  </a:lnTo>
                  <a:lnTo>
                    <a:pt x="103" y="31"/>
                  </a:lnTo>
                  <a:lnTo>
                    <a:pt x="105" y="33"/>
                  </a:lnTo>
                  <a:lnTo>
                    <a:pt x="106" y="33"/>
                  </a:lnTo>
                  <a:cubicBezTo>
                    <a:pt x="111" y="38"/>
                    <a:pt x="116" y="44"/>
                    <a:pt x="121" y="50"/>
                  </a:cubicBezTo>
                  <a:lnTo>
                    <a:pt x="121" y="50"/>
                  </a:lnTo>
                  <a:lnTo>
                    <a:pt x="123" y="53"/>
                  </a:lnTo>
                  <a:lnTo>
                    <a:pt x="123" y="53"/>
                  </a:lnTo>
                  <a:lnTo>
                    <a:pt x="126" y="56"/>
                  </a:lnTo>
                  <a:lnTo>
                    <a:pt x="126" y="56"/>
                  </a:lnTo>
                  <a:cubicBezTo>
                    <a:pt x="132" y="64"/>
                    <a:pt x="137" y="72"/>
                    <a:pt x="141" y="81"/>
                  </a:cubicBezTo>
                  <a:cubicBezTo>
                    <a:pt x="126" y="76"/>
                    <a:pt x="108" y="75"/>
                    <a:pt x="89" y="73"/>
                  </a:cubicBez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9"/>
            <p:cNvSpPr>
              <a:spLocks/>
            </p:cNvSpPr>
            <p:nvPr/>
          </p:nvSpPr>
          <p:spPr bwMode="auto">
            <a:xfrm>
              <a:off x="6475414" y="2913063"/>
              <a:ext cx="74613" cy="58738"/>
            </a:xfrm>
            <a:custGeom>
              <a:avLst/>
              <a:gdLst>
                <a:gd name="T0" fmla="*/ 6 w 146"/>
                <a:gd name="T1" fmla="*/ 55 h 112"/>
                <a:gd name="T2" fmla="*/ 7 w 146"/>
                <a:gd name="T3" fmla="*/ 52 h 112"/>
                <a:gd name="T4" fmla="*/ 7 w 146"/>
                <a:gd name="T5" fmla="*/ 50 h 112"/>
                <a:gd name="T6" fmla="*/ 8 w 146"/>
                <a:gd name="T7" fmla="*/ 48 h 112"/>
                <a:gd name="T8" fmla="*/ 8 w 146"/>
                <a:gd name="T9" fmla="*/ 46 h 112"/>
                <a:gd name="T10" fmla="*/ 9 w 146"/>
                <a:gd name="T11" fmla="*/ 44 h 112"/>
                <a:gd name="T12" fmla="*/ 10 w 146"/>
                <a:gd name="T13" fmla="*/ 42 h 112"/>
                <a:gd name="T14" fmla="*/ 11 w 146"/>
                <a:gd name="T15" fmla="*/ 40 h 112"/>
                <a:gd name="T16" fmla="*/ 11 w 146"/>
                <a:gd name="T17" fmla="*/ 38 h 112"/>
                <a:gd name="T18" fmla="*/ 12 w 146"/>
                <a:gd name="T19" fmla="*/ 36 h 112"/>
                <a:gd name="T20" fmla="*/ 13 w 146"/>
                <a:gd name="T21" fmla="*/ 34 h 112"/>
                <a:gd name="T22" fmla="*/ 14 w 146"/>
                <a:gd name="T23" fmla="*/ 32 h 112"/>
                <a:gd name="T24" fmla="*/ 15 w 146"/>
                <a:gd name="T25" fmla="*/ 30 h 112"/>
                <a:gd name="T26" fmla="*/ 15 w 146"/>
                <a:gd name="T27" fmla="*/ 28 h 112"/>
                <a:gd name="T28" fmla="*/ 16 w 146"/>
                <a:gd name="T29" fmla="*/ 26 h 112"/>
                <a:gd name="T30" fmla="*/ 17 w 146"/>
                <a:gd name="T31" fmla="*/ 24 h 112"/>
                <a:gd name="T32" fmla="*/ 18 w 146"/>
                <a:gd name="T33" fmla="*/ 22 h 112"/>
                <a:gd name="T34" fmla="*/ 19 w 146"/>
                <a:gd name="T35" fmla="*/ 21 h 112"/>
                <a:gd name="T36" fmla="*/ 20 w 146"/>
                <a:gd name="T37" fmla="*/ 18 h 112"/>
                <a:gd name="T38" fmla="*/ 21 w 146"/>
                <a:gd name="T39" fmla="*/ 17 h 112"/>
                <a:gd name="T40" fmla="*/ 22 w 146"/>
                <a:gd name="T41" fmla="*/ 15 h 112"/>
                <a:gd name="T42" fmla="*/ 23 w 146"/>
                <a:gd name="T43" fmla="*/ 13 h 112"/>
                <a:gd name="T44" fmla="*/ 24 w 146"/>
                <a:gd name="T45" fmla="*/ 11 h 112"/>
                <a:gd name="T46" fmla="*/ 25 w 146"/>
                <a:gd name="T47" fmla="*/ 10 h 112"/>
                <a:gd name="T48" fmla="*/ 27 w 146"/>
                <a:gd name="T49" fmla="*/ 7 h 112"/>
                <a:gd name="T50" fmla="*/ 27 w 146"/>
                <a:gd name="T51" fmla="*/ 7 h 112"/>
                <a:gd name="T52" fmla="*/ 29 w 146"/>
                <a:gd name="T53" fmla="*/ 4 h 112"/>
                <a:gd name="T54" fmla="*/ 29 w 146"/>
                <a:gd name="T55" fmla="*/ 3 h 112"/>
                <a:gd name="T56" fmla="*/ 31 w 146"/>
                <a:gd name="T57" fmla="*/ 0 h 112"/>
                <a:gd name="T58" fmla="*/ 31 w 146"/>
                <a:gd name="T59" fmla="*/ 0 h 112"/>
                <a:gd name="T60" fmla="*/ 146 w 146"/>
                <a:gd name="T61" fmla="*/ 34 h 112"/>
                <a:gd name="T62" fmla="*/ 128 w 146"/>
                <a:gd name="T63" fmla="*/ 65 h 112"/>
                <a:gd name="T64" fmla="*/ 34 w 146"/>
                <a:gd name="T65" fmla="*/ 81 h 112"/>
                <a:gd name="T66" fmla="*/ 0 w 146"/>
                <a:gd name="T67" fmla="*/ 112 h 112"/>
                <a:gd name="T68" fmla="*/ 0 w 146"/>
                <a:gd name="T69" fmla="*/ 103 h 112"/>
                <a:gd name="T70" fmla="*/ 0 w 146"/>
                <a:gd name="T71" fmla="*/ 102 h 112"/>
                <a:gd name="T72" fmla="*/ 0 w 146"/>
                <a:gd name="T73" fmla="*/ 94 h 112"/>
                <a:gd name="T74" fmla="*/ 0 w 146"/>
                <a:gd name="T75" fmla="*/ 92 h 112"/>
                <a:gd name="T76" fmla="*/ 0 w 146"/>
                <a:gd name="T77" fmla="*/ 90 h 112"/>
                <a:gd name="T78" fmla="*/ 0 w 146"/>
                <a:gd name="T79" fmla="*/ 89 h 112"/>
                <a:gd name="T80" fmla="*/ 0 w 146"/>
                <a:gd name="T81" fmla="*/ 86 h 112"/>
                <a:gd name="T82" fmla="*/ 1 w 146"/>
                <a:gd name="T83" fmla="*/ 83 h 112"/>
                <a:gd name="T84" fmla="*/ 1 w 146"/>
                <a:gd name="T85" fmla="*/ 81 h 112"/>
                <a:gd name="T86" fmla="*/ 1 w 146"/>
                <a:gd name="T87" fmla="*/ 79 h 112"/>
                <a:gd name="T88" fmla="*/ 1 w 146"/>
                <a:gd name="T89" fmla="*/ 78 h 112"/>
                <a:gd name="T90" fmla="*/ 2 w 146"/>
                <a:gd name="T91" fmla="*/ 75 h 112"/>
                <a:gd name="T92" fmla="*/ 2 w 146"/>
                <a:gd name="T93" fmla="*/ 74 h 112"/>
                <a:gd name="T94" fmla="*/ 2 w 146"/>
                <a:gd name="T95" fmla="*/ 70 h 112"/>
                <a:gd name="T96" fmla="*/ 3 w 146"/>
                <a:gd name="T97" fmla="*/ 69 h 112"/>
                <a:gd name="T98" fmla="*/ 3 w 146"/>
                <a:gd name="T99" fmla="*/ 66 h 112"/>
                <a:gd name="T100" fmla="*/ 4 w 146"/>
                <a:gd name="T101" fmla="*/ 65 h 112"/>
                <a:gd name="T102" fmla="*/ 4 w 146"/>
                <a:gd name="T103" fmla="*/ 61 h 112"/>
                <a:gd name="T104" fmla="*/ 5 w 146"/>
                <a:gd name="T105" fmla="*/ 56 h 112"/>
                <a:gd name="T106" fmla="*/ 6 w 146"/>
                <a:gd name="T107"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12">
                  <a:moveTo>
                    <a:pt x="6" y="55"/>
                  </a:moveTo>
                  <a:lnTo>
                    <a:pt x="7" y="52"/>
                  </a:lnTo>
                  <a:lnTo>
                    <a:pt x="7" y="50"/>
                  </a:lnTo>
                  <a:lnTo>
                    <a:pt x="8" y="48"/>
                  </a:lnTo>
                  <a:lnTo>
                    <a:pt x="8" y="46"/>
                  </a:lnTo>
                  <a:lnTo>
                    <a:pt x="9" y="44"/>
                  </a:lnTo>
                  <a:lnTo>
                    <a:pt x="10" y="42"/>
                  </a:lnTo>
                  <a:lnTo>
                    <a:pt x="11" y="40"/>
                  </a:lnTo>
                  <a:lnTo>
                    <a:pt x="11" y="38"/>
                  </a:lnTo>
                  <a:lnTo>
                    <a:pt x="12" y="36"/>
                  </a:lnTo>
                  <a:lnTo>
                    <a:pt x="13" y="34"/>
                  </a:lnTo>
                  <a:lnTo>
                    <a:pt x="14" y="32"/>
                  </a:lnTo>
                  <a:lnTo>
                    <a:pt x="15" y="30"/>
                  </a:lnTo>
                  <a:lnTo>
                    <a:pt x="15" y="28"/>
                  </a:lnTo>
                  <a:lnTo>
                    <a:pt x="16" y="26"/>
                  </a:lnTo>
                  <a:lnTo>
                    <a:pt x="17" y="24"/>
                  </a:lnTo>
                  <a:lnTo>
                    <a:pt x="18" y="22"/>
                  </a:lnTo>
                  <a:lnTo>
                    <a:pt x="19" y="21"/>
                  </a:lnTo>
                  <a:lnTo>
                    <a:pt x="20" y="18"/>
                  </a:lnTo>
                  <a:lnTo>
                    <a:pt x="21" y="17"/>
                  </a:lnTo>
                  <a:lnTo>
                    <a:pt x="22" y="15"/>
                  </a:lnTo>
                  <a:lnTo>
                    <a:pt x="23" y="13"/>
                  </a:lnTo>
                  <a:lnTo>
                    <a:pt x="24" y="11"/>
                  </a:lnTo>
                  <a:lnTo>
                    <a:pt x="25" y="10"/>
                  </a:lnTo>
                  <a:lnTo>
                    <a:pt x="27" y="7"/>
                  </a:lnTo>
                  <a:lnTo>
                    <a:pt x="27" y="7"/>
                  </a:lnTo>
                  <a:lnTo>
                    <a:pt x="29" y="4"/>
                  </a:lnTo>
                  <a:lnTo>
                    <a:pt x="29" y="3"/>
                  </a:lnTo>
                  <a:lnTo>
                    <a:pt x="31" y="0"/>
                  </a:lnTo>
                  <a:lnTo>
                    <a:pt x="31" y="0"/>
                  </a:lnTo>
                  <a:cubicBezTo>
                    <a:pt x="64" y="6"/>
                    <a:pt x="105" y="17"/>
                    <a:pt x="146" y="34"/>
                  </a:cubicBezTo>
                  <a:cubicBezTo>
                    <a:pt x="140" y="44"/>
                    <a:pt x="134" y="55"/>
                    <a:pt x="128" y="65"/>
                  </a:cubicBezTo>
                  <a:cubicBezTo>
                    <a:pt x="93" y="51"/>
                    <a:pt x="61" y="62"/>
                    <a:pt x="34" y="81"/>
                  </a:cubicBezTo>
                  <a:cubicBezTo>
                    <a:pt x="21" y="90"/>
                    <a:pt x="10" y="101"/>
                    <a:pt x="0" y="112"/>
                  </a:cubicBezTo>
                  <a:cubicBezTo>
                    <a:pt x="0" y="109"/>
                    <a:pt x="0" y="106"/>
                    <a:pt x="0" y="103"/>
                  </a:cubicBezTo>
                  <a:lnTo>
                    <a:pt x="0" y="102"/>
                  </a:lnTo>
                  <a:cubicBezTo>
                    <a:pt x="0" y="99"/>
                    <a:pt x="0" y="96"/>
                    <a:pt x="0" y="94"/>
                  </a:cubicBezTo>
                  <a:lnTo>
                    <a:pt x="0" y="92"/>
                  </a:lnTo>
                  <a:lnTo>
                    <a:pt x="0" y="90"/>
                  </a:lnTo>
                  <a:lnTo>
                    <a:pt x="0" y="89"/>
                  </a:lnTo>
                  <a:lnTo>
                    <a:pt x="0" y="86"/>
                  </a:lnTo>
                  <a:lnTo>
                    <a:pt x="1" y="83"/>
                  </a:lnTo>
                  <a:lnTo>
                    <a:pt x="1" y="81"/>
                  </a:lnTo>
                  <a:lnTo>
                    <a:pt x="1" y="79"/>
                  </a:lnTo>
                  <a:lnTo>
                    <a:pt x="1" y="78"/>
                  </a:lnTo>
                  <a:lnTo>
                    <a:pt x="2" y="75"/>
                  </a:lnTo>
                  <a:lnTo>
                    <a:pt x="2" y="74"/>
                  </a:lnTo>
                  <a:lnTo>
                    <a:pt x="2" y="70"/>
                  </a:lnTo>
                  <a:lnTo>
                    <a:pt x="3" y="69"/>
                  </a:lnTo>
                  <a:lnTo>
                    <a:pt x="3" y="66"/>
                  </a:lnTo>
                  <a:lnTo>
                    <a:pt x="4" y="65"/>
                  </a:lnTo>
                  <a:lnTo>
                    <a:pt x="4" y="61"/>
                  </a:lnTo>
                  <a:lnTo>
                    <a:pt x="5" y="56"/>
                  </a:lnTo>
                  <a:lnTo>
                    <a:pt x="6" y="55"/>
                  </a:lnTo>
                </a:path>
              </a:pathLst>
            </a:custGeom>
            <a:solidFill>
              <a:srgbClr val="EF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100"/>
            <p:cNvSpPr>
              <a:spLocks noChangeArrowheads="1"/>
            </p:cNvSpPr>
            <p:nvPr/>
          </p:nvSpPr>
          <p:spPr bwMode="auto">
            <a:xfrm>
              <a:off x="6764339" y="2363788"/>
              <a:ext cx="171450" cy="1714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01"/>
            <p:cNvSpPr>
              <a:spLocks/>
            </p:cNvSpPr>
            <p:nvPr/>
          </p:nvSpPr>
          <p:spPr bwMode="auto">
            <a:xfrm>
              <a:off x="6588126" y="2519363"/>
              <a:ext cx="833438" cy="684213"/>
            </a:xfrm>
            <a:custGeom>
              <a:avLst/>
              <a:gdLst>
                <a:gd name="T0" fmla="*/ 785 w 1628"/>
                <a:gd name="T1" fmla="*/ 0 h 1335"/>
                <a:gd name="T2" fmla="*/ 1159 w 1628"/>
                <a:gd name="T3" fmla="*/ 517 h 1335"/>
                <a:gd name="T4" fmla="*/ 1258 w 1628"/>
                <a:gd name="T5" fmla="*/ 947 h 1335"/>
                <a:gd name="T6" fmla="*/ 1584 w 1628"/>
                <a:gd name="T7" fmla="*/ 1188 h 1335"/>
                <a:gd name="T8" fmla="*/ 1606 w 1628"/>
                <a:gd name="T9" fmla="*/ 1291 h 1335"/>
                <a:gd name="T10" fmla="*/ 1500 w 1628"/>
                <a:gd name="T11" fmla="*/ 1313 h 1335"/>
                <a:gd name="T12" fmla="*/ 1148 w 1628"/>
                <a:gd name="T13" fmla="*/ 1078 h 1335"/>
                <a:gd name="T14" fmla="*/ 1056 w 1628"/>
                <a:gd name="T15" fmla="*/ 826 h 1335"/>
                <a:gd name="T16" fmla="*/ 763 w 1628"/>
                <a:gd name="T17" fmla="*/ 857 h 1335"/>
                <a:gd name="T18" fmla="*/ 572 w 1628"/>
                <a:gd name="T19" fmla="*/ 1203 h 1335"/>
                <a:gd name="T20" fmla="*/ 458 w 1628"/>
                <a:gd name="T21" fmla="*/ 1258 h 1335"/>
                <a:gd name="T22" fmla="*/ 436 w 1628"/>
                <a:gd name="T23" fmla="*/ 1129 h 1335"/>
                <a:gd name="T24" fmla="*/ 646 w 1628"/>
                <a:gd name="T25" fmla="*/ 710 h 1335"/>
                <a:gd name="T26" fmla="*/ 855 w 1628"/>
                <a:gd name="T27" fmla="*/ 659 h 1335"/>
                <a:gd name="T28" fmla="*/ 609 w 1628"/>
                <a:gd name="T29" fmla="*/ 322 h 1335"/>
                <a:gd name="T30" fmla="*/ 413 w 1628"/>
                <a:gd name="T31" fmla="*/ 488 h 1335"/>
                <a:gd name="T32" fmla="*/ 84 w 1628"/>
                <a:gd name="T33" fmla="*/ 557 h 1335"/>
                <a:gd name="T34" fmla="*/ 13 w 1628"/>
                <a:gd name="T35" fmla="*/ 528 h 1335"/>
                <a:gd name="T36" fmla="*/ 109 w 1628"/>
                <a:gd name="T37" fmla="*/ 436 h 1335"/>
                <a:gd name="T38" fmla="*/ 345 w 1628"/>
                <a:gd name="T39" fmla="*/ 381 h 1335"/>
                <a:gd name="T40" fmla="*/ 679 w 1628"/>
                <a:gd name="T41" fmla="*/ 0 h 1335"/>
                <a:gd name="T42" fmla="*/ 785 w 1628"/>
                <a:gd name="T43" fmla="*/ 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28" h="1335">
                  <a:moveTo>
                    <a:pt x="785" y="0"/>
                  </a:moveTo>
                  <a:cubicBezTo>
                    <a:pt x="785" y="0"/>
                    <a:pt x="1056" y="260"/>
                    <a:pt x="1159" y="517"/>
                  </a:cubicBezTo>
                  <a:cubicBezTo>
                    <a:pt x="1262" y="774"/>
                    <a:pt x="1174" y="863"/>
                    <a:pt x="1258" y="947"/>
                  </a:cubicBezTo>
                  <a:cubicBezTo>
                    <a:pt x="1342" y="1030"/>
                    <a:pt x="1584" y="1188"/>
                    <a:pt x="1584" y="1188"/>
                  </a:cubicBezTo>
                  <a:cubicBezTo>
                    <a:pt x="1584" y="1188"/>
                    <a:pt x="1628" y="1247"/>
                    <a:pt x="1606" y="1291"/>
                  </a:cubicBezTo>
                  <a:cubicBezTo>
                    <a:pt x="1584" y="1335"/>
                    <a:pt x="1500" y="1313"/>
                    <a:pt x="1500" y="1313"/>
                  </a:cubicBezTo>
                  <a:cubicBezTo>
                    <a:pt x="1500" y="1313"/>
                    <a:pt x="1192" y="1155"/>
                    <a:pt x="1148" y="1078"/>
                  </a:cubicBezTo>
                  <a:cubicBezTo>
                    <a:pt x="1104" y="1001"/>
                    <a:pt x="1056" y="826"/>
                    <a:pt x="1056" y="826"/>
                  </a:cubicBezTo>
                  <a:lnTo>
                    <a:pt x="763" y="857"/>
                  </a:lnTo>
                  <a:lnTo>
                    <a:pt x="572" y="1203"/>
                  </a:lnTo>
                  <a:cubicBezTo>
                    <a:pt x="572" y="1203"/>
                    <a:pt x="546" y="1291"/>
                    <a:pt x="458" y="1258"/>
                  </a:cubicBezTo>
                  <a:cubicBezTo>
                    <a:pt x="370" y="1225"/>
                    <a:pt x="436" y="1129"/>
                    <a:pt x="436" y="1129"/>
                  </a:cubicBezTo>
                  <a:cubicBezTo>
                    <a:pt x="436" y="1129"/>
                    <a:pt x="609" y="723"/>
                    <a:pt x="646" y="710"/>
                  </a:cubicBezTo>
                  <a:cubicBezTo>
                    <a:pt x="682" y="697"/>
                    <a:pt x="855" y="659"/>
                    <a:pt x="855" y="659"/>
                  </a:cubicBezTo>
                  <a:cubicBezTo>
                    <a:pt x="855" y="659"/>
                    <a:pt x="609" y="359"/>
                    <a:pt x="609" y="322"/>
                  </a:cubicBezTo>
                  <a:cubicBezTo>
                    <a:pt x="609" y="322"/>
                    <a:pt x="459" y="477"/>
                    <a:pt x="413" y="488"/>
                  </a:cubicBezTo>
                  <a:cubicBezTo>
                    <a:pt x="367" y="499"/>
                    <a:pt x="84" y="557"/>
                    <a:pt x="84" y="557"/>
                  </a:cubicBezTo>
                  <a:cubicBezTo>
                    <a:pt x="84" y="557"/>
                    <a:pt x="26" y="583"/>
                    <a:pt x="13" y="528"/>
                  </a:cubicBezTo>
                  <a:cubicBezTo>
                    <a:pt x="0" y="473"/>
                    <a:pt x="109" y="436"/>
                    <a:pt x="109" y="436"/>
                  </a:cubicBezTo>
                  <a:cubicBezTo>
                    <a:pt x="109" y="436"/>
                    <a:pt x="301" y="411"/>
                    <a:pt x="345" y="381"/>
                  </a:cubicBezTo>
                  <a:cubicBezTo>
                    <a:pt x="389" y="352"/>
                    <a:pt x="679" y="0"/>
                    <a:pt x="679" y="0"/>
                  </a:cubicBezTo>
                  <a:lnTo>
                    <a:pt x="785"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2"/>
            <p:cNvSpPr>
              <a:spLocks/>
            </p:cNvSpPr>
            <p:nvPr/>
          </p:nvSpPr>
          <p:spPr bwMode="auto">
            <a:xfrm>
              <a:off x="7018339" y="2522538"/>
              <a:ext cx="334963" cy="188913"/>
            </a:xfrm>
            <a:custGeom>
              <a:avLst/>
              <a:gdLst>
                <a:gd name="T0" fmla="*/ 0 w 657"/>
                <a:gd name="T1" fmla="*/ 0 h 371"/>
                <a:gd name="T2" fmla="*/ 124 w 657"/>
                <a:gd name="T3" fmla="*/ 144 h 371"/>
                <a:gd name="T4" fmla="*/ 312 w 657"/>
                <a:gd name="T5" fmla="*/ 124 h 371"/>
                <a:gd name="T6" fmla="*/ 541 w 657"/>
                <a:gd name="T7" fmla="*/ 327 h 371"/>
                <a:gd name="T8" fmla="*/ 620 w 657"/>
                <a:gd name="T9" fmla="*/ 344 h 371"/>
                <a:gd name="T10" fmla="*/ 608 w 657"/>
                <a:gd name="T11" fmla="*/ 252 h 371"/>
                <a:gd name="T12" fmla="*/ 367 w 657"/>
                <a:gd name="T13" fmla="*/ 12 h 371"/>
                <a:gd name="T14" fmla="*/ 0 w 657"/>
                <a:gd name="T15" fmla="*/ 0 h 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371">
                  <a:moveTo>
                    <a:pt x="0" y="0"/>
                  </a:moveTo>
                  <a:cubicBezTo>
                    <a:pt x="0" y="0"/>
                    <a:pt x="94" y="94"/>
                    <a:pt x="124" y="144"/>
                  </a:cubicBezTo>
                  <a:cubicBezTo>
                    <a:pt x="124" y="144"/>
                    <a:pt x="271" y="117"/>
                    <a:pt x="312" y="124"/>
                  </a:cubicBezTo>
                  <a:cubicBezTo>
                    <a:pt x="352" y="132"/>
                    <a:pt x="541" y="327"/>
                    <a:pt x="541" y="327"/>
                  </a:cubicBezTo>
                  <a:cubicBezTo>
                    <a:pt x="541" y="327"/>
                    <a:pt x="583" y="371"/>
                    <a:pt x="620" y="344"/>
                  </a:cubicBezTo>
                  <a:cubicBezTo>
                    <a:pt x="657" y="318"/>
                    <a:pt x="608" y="252"/>
                    <a:pt x="608" y="252"/>
                  </a:cubicBezTo>
                  <a:cubicBezTo>
                    <a:pt x="608" y="252"/>
                    <a:pt x="389" y="17"/>
                    <a:pt x="367" y="12"/>
                  </a:cubicBezTo>
                  <a:cubicBezTo>
                    <a:pt x="344" y="8"/>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4"/>
            <p:cNvSpPr>
              <a:spLocks/>
            </p:cNvSpPr>
            <p:nvPr/>
          </p:nvSpPr>
          <p:spPr bwMode="auto">
            <a:xfrm>
              <a:off x="6948488" y="3062288"/>
              <a:ext cx="17463" cy="34925"/>
            </a:xfrm>
            <a:custGeom>
              <a:avLst/>
              <a:gdLst>
                <a:gd name="T0" fmla="*/ 12 w 36"/>
                <a:gd name="T1" fmla="*/ 70 h 70"/>
                <a:gd name="T2" fmla="*/ 2 w 36"/>
                <a:gd name="T3" fmla="*/ 69 h 70"/>
                <a:gd name="T4" fmla="*/ 24 w 36"/>
                <a:gd name="T5" fmla="*/ 0 h 70"/>
                <a:gd name="T6" fmla="*/ 34 w 36"/>
                <a:gd name="T7" fmla="*/ 1 h 70"/>
                <a:gd name="T8" fmla="*/ 12 w 36"/>
                <a:gd name="T9" fmla="*/ 70 h 70"/>
              </a:gdLst>
              <a:ahLst/>
              <a:cxnLst>
                <a:cxn ang="0">
                  <a:pos x="T0" y="T1"/>
                </a:cxn>
                <a:cxn ang="0">
                  <a:pos x="T2" y="T3"/>
                </a:cxn>
                <a:cxn ang="0">
                  <a:pos x="T4" y="T5"/>
                </a:cxn>
                <a:cxn ang="0">
                  <a:pos x="T6" y="T7"/>
                </a:cxn>
                <a:cxn ang="0">
                  <a:pos x="T8" y="T9"/>
                </a:cxn>
              </a:cxnLst>
              <a:rect l="0" t="0" r="r" b="b"/>
              <a:pathLst>
                <a:path w="36" h="70">
                  <a:moveTo>
                    <a:pt x="12" y="70"/>
                  </a:moveTo>
                  <a:cubicBezTo>
                    <a:pt x="9" y="70"/>
                    <a:pt x="6" y="70"/>
                    <a:pt x="2" y="69"/>
                  </a:cubicBezTo>
                  <a:cubicBezTo>
                    <a:pt x="0" y="32"/>
                    <a:pt x="0" y="0"/>
                    <a:pt x="24" y="0"/>
                  </a:cubicBezTo>
                  <a:cubicBezTo>
                    <a:pt x="27" y="0"/>
                    <a:pt x="30" y="0"/>
                    <a:pt x="34" y="1"/>
                  </a:cubicBezTo>
                  <a:cubicBezTo>
                    <a:pt x="36" y="37"/>
                    <a:pt x="36" y="70"/>
                    <a:pt x="12" y="7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6"/>
            <p:cNvSpPr>
              <a:spLocks/>
            </p:cNvSpPr>
            <p:nvPr/>
          </p:nvSpPr>
          <p:spPr bwMode="auto">
            <a:xfrm>
              <a:off x="6942138" y="2622551"/>
              <a:ext cx="17463" cy="30163"/>
            </a:xfrm>
            <a:custGeom>
              <a:avLst/>
              <a:gdLst>
                <a:gd name="T0" fmla="*/ 21 w 33"/>
                <a:gd name="T1" fmla="*/ 57 h 57"/>
                <a:gd name="T2" fmla="*/ 12 w 33"/>
                <a:gd name="T3" fmla="*/ 0 h 57"/>
                <a:gd name="T4" fmla="*/ 21 w 33"/>
                <a:gd name="T5" fmla="*/ 57 h 57"/>
              </a:gdLst>
              <a:ahLst/>
              <a:cxnLst>
                <a:cxn ang="0">
                  <a:pos x="T0" y="T1"/>
                </a:cxn>
                <a:cxn ang="0">
                  <a:pos x="T2" y="T3"/>
                </a:cxn>
                <a:cxn ang="0">
                  <a:pos x="T4" y="T5"/>
                </a:cxn>
              </a:cxnLst>
              <a:rect l="0" t="0" r="r" b="b"/>
              <a:pathLst>
                <a:path w="33" h="57">
                  <a:moveTo>
                    <a:pt x="21" y="57"/>
                  </a:moveTo>
                  <a:cubicBezTo>
                    <a:pt x="0" y="56"/>
                    <a:pt x="2" y="15"/>
                    <a:pt x="12" y="0"/>
                  </a:cubicBezTo>
                  <a:cubicBezTo>
                    <a:pt x="33" y="2"/>
                    <a:pt x="31" y="43"/>
                    <a:pt x="21"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67"/>
            <p:cNvSpPr>
              <a:spLocks/>
            </p:cNvSpPr>
            <p:nvPr/>
          </p:nvSpPr>
          <p:spPr bwMode="auto">
            <a:xfrm>
              <a:off x="6961188" y="2363788"/>
              <a:ext cx="31750" cy="41275"/>
            </a:xfrm>
            <a:custGeom>
              <a:avLst/>
              <a:gdLst>
                <a:gd name="T0" fmla="*/ 16 w 64"/>
                <a:gd name="T1" fmla="*/ 80 h 80"/>
                <a:gd name="T2" fmla="*/ 0 w 64"/>
                <a:gd name="T3" fmla="*/ 68 h 80"/>
                <a:gd name="T4" fmla="*/ 52 w 64"/>
                <a:gd name="T5" fmla="*/ 0 h 80"/>
                <a:gd name="T6" fmla="*/ 64 w 64"/>
                <a:gd name="T7" fmla="*/ 0 h 80"/>
                <a:gd name="T8" fmla="*/ 16 w 64"/>
                <a:gd name="T9" fmla="*/ 80 h 80"/>
              </a:gdLst>
              <a:ahLst/>
              <a:cxnLst>
                <a:cxn ang="0">
                  <a:pos x="T0" y="T1"/>
                </a:cxn>
                <a:cxn ang="0">
                  <a:pos x="T2" y="T3"/>
                </a:cxn>
                <a:cxn ang="0">
                  <a:pos x="T4" y="T5"/>
                </a:cxn>
                <a:cxn ang="0">
                  <a:pos x="T6" y="T7"/>
                </a:cxn>
                <a:cxn ang="0">
                  <a:pos x="T8" y="T9"/>
                </a:cxn>
              </a:cxnLst>
              <a:rect l="0" t="0" r="r" b="b"/>
              <a:pathLst>
                <a:path w="64" h="80">
                  <a:moveTo>
                    <a:pt x="16" y="80"/>
                  </a:moveTo>
                  <a:cubicBezTo>
                    <a:pt x="16" y="69"/>
                    <a:pt x="6" y="71"/>
                    <a:pt x="0" y="68"/>
                  </a:cubicBezTo>
                  <a:cubicBezTo>
                    <a:pt x="0" y="22"/>
                    <a:pt x="19" y="0"/>
                    <a:pt x="52" y="0"/>
                  </a:cubicBezTo>
                  <a:cubicBezTo>
                    <a:pt x="56" y="0"/>
                    <a:pt x="60" y="0"/>
                    <a:pt x="64" y="0"/>
                  </a:cubicBezTo>
                  <a:cubicBezTo>
                    <a:pt x="55" y="38"/>
                    <a:pt x="39" y="64"/>
                    <a:pt x="16" y="8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78"/>
            <p:cNvSpPr>
              <a:spLocks/>
            </p:cNvSpPr>
            <p:nvPr/>
          </p:nvSpPr>
          <p:spPr bwMode="auto">
            <a:xfrm>
              <a:off x="6904038" y="2497138"/>
              <a:ext cx="39688" cy="46038"/>
            </a:xfrm>
            <a:custGeom>
              <a:avLst/>
              <a:gdLst>
                <a:gd name="T0" fmla="*/ 7 w 79"/>
                <a:gd name="T1" fmla="*/ 90 h 90"/>
                <a:gd name="T2" fmla="*/ 0 w 79"/>
                <a:gd name="T3" fmla="*/ 38 h 90"/>
                <a:gd name="T4" fmla="*/ 34 w 79"/>
                <a:gd name="T5" fmla="*/ 0 h 90"/>
                <a:gd name="T6" fmla="*/ 79 w 79"/>
                <a:gd name="T7" fmla="*/ 11 h 90"/>
                <a:gd name="T8" fmla="*/ 70 w 79"/>
                <a:gd name="T9" fmla="*/ 43 h 90"/>
                <a:gd name="T10" fmla="*/ 62 w 79"/>
                <a:gd name="T11" fmla="*/ 43 h 90"/>
                <a:gd name="T12" fmla="*/ 28 w 79"/>
                <a:gd name="T13" fmla="*/ 83 h 90"/>
                <a:gd name="T14" fmla="*/ 7 w 79"/>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90">
                  <a:moveTo>
                    <a:pt x="7" y="90"/>
                  </a:moveTo>
                  <a:cubicBezTo>
                    <a:pt x="7" y="70"/>
                    <a:pt x="5" y="52"/>
                    <a:pt x="0" y="38"/>
                  </a:cubicBezTo>
                  <a:cubicBezTo>
                    <a:pt x="13" y="27"/>
                    <a:pt x="25" y="14"/>
                    <a:pt x="34" y="0"/>
                  </a:cubicBezTo>
                  <a:cubicBezTo>
                    <a:pt x="51" y="3"/>
                    <a:pt x="68" y="11"/>
                    <a:pt x="79" y="11"/>
                  </a:cubicBezTo>
                  <a:cubicBezTo>
                    <a:pt x="77" y="23"/>
                    <a:pt x="74" y="34"/>
                    <a:pt x="70" y="43"/>
                  </a:cubicBezTo>
                  <a:lnTo>
                    <a:pt x="62" y="43"/>
                  </a:lnTo>
                  <a:cubicBezTo>
                    <a:pt x="62" y="43"/>
                    <a:pt x="49" y="58"/>
                    <a:pt x="28" y="83"/>
                  </a:cubicBezTo>
                  <a:cubicBezTo>
                    <a:pt x="22" y="86"/>
                    <a:pt x="15" y="88"/>
                    <a:pt x="7" y="9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9"/>
            <p:cNvSpPr>
              <a:spLocks/>
            </p:cNvSpPr>
            <p:nvPr/>
          </p:nvSpPr>
          <p:spPr bwMode="auto">
            <a:xfrm>
              <a:off x="6899276" y="2495551"/>
              <a:ext cx="22225" cy="20638"/>
            </a:xfrm>
            <a:custGeom>
              <a:avLst/>
              <a:gdLst>
                <a:gd name="T0" fmla="*/ 8 w 42"/>
                <a:gd name="T1" fmla="*/ 39 h 39"/>
                <a:gd name="T2" fmla="*/ 0 w 42"/>
                <a:gd name="T3" fmla="*/ 24 h 39"/>
                <a:gd name="T4" fmla="*/ 28 w 42"/>
                <a:gd name="T5" fmla="*/ 0 h 39"/>
                <a:gd name="T6" fmla="*/ 42 w 42"/>
                <a:gd name="T7" fmla="*/ 1 h 39"/>
                <a:gd name="T8" fmla="*/ 8 w 42"/>
                <a:gd name="T9" fmla="*/ 39 h 39"/>
              </a:gdLst>
              <a:ahLst/>
              <a:cxnLst>
                <a:cxn ang="0">
                  <a:pos x="T0" y="T1"/>
                </a:cxn>
                <a:cxn ang="0">
                  <a:pos x="T2" y="T3"/>
                </a:cxn>
                <a:cxn ang="0">
                  <a:pos x="T4" y="T5"/>
                </a:cxn>
                <a:cxn ang="0">
                  <a:pos x="T6" y="T7"/>
                </a:cxn>
                <a:cxn ang="0">
                  <a:pos x="T8" y="T9"/>
                </a:cxn>
              </a:cxnLst>
              <a:rect l="0" t="0" r="r" b="b"/>
              <a:pathLst>
                <a:path w="42" h="39">
                  <a:moveTo>
                    <a:pt x="8" y="39"/>
                  </a:moveTo>
                  <a:cubicBezTo>
                    <a:pt x="6" y="33"/>
                    <a:pt x="3" y="28"/>
                    <a:pt x="0" y="24"/>
                  </a:cubicBezTo>
                  <a:cubicBezTo>
                    <a:pt x="4" y="5"/>
                    <a:pt x="15" y="0"/>
                    <a:pt x="28" y="0"/>
                  </a:cubicBezTo>
                  <a:cubicBezTo>
                    <a:pt x="33" y="0"/>
                    <a:pt x="38" y="0"/>
                    <a:pt x="42" y="1"/>
                  </a:cubicBezTo>
                  <a:cubicBezTo>
                    <a:pt x="33" y="15"/>
                    <a:pt x="21" y="28"/>
                    <a:pt x="8" y="3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0"/>
            <p:cNvSpPr>
              <a:spLocks/>
            </p:cNvSpPr>
            <p:nvPr/>
          </p:nvSpPr>
          <p:spPr bwMode="auto">
            <a:xfrm>
              <a:off x="6918326" y="2519363"/>
              <a:ext cx="20638" cy="19050"/>
            </a:xfrm>
            <a:custGeom>
              <a:avLst/>
              <a:gdLst>
                <a:gd name="T0" fmla="*/ 0 w 42"/>
                <a:gd name="T1" fmla="*/ 40 h 40"/>
                <a:gd name="T2" fmla="*/ 34 w 42"/>
                <a:gd name="T3" fmla="*/ 0 h 40"/>
                <a:gd name="T4" fmla="*/ 42 w 42"/>
                <a:gd name="T5" fmla="*/ 0 h 40"/>
                <a:gd name="T6" fmla="*/ 0 w 42"/>
                <a:gd name="T7" fmla="*/ 40 h 40"/>
              </a:gdLst>
              <a:ahLst/>
              <a:cxnLst>
                <a:cxn ang="0">
                  <a:pos x="T0" y="T1"/>
                </a:cxn>
                <a:cxn ang="0">
                  <a:pos x="T2" y="T3"/>
                </a:cxn>
                <a:cxn ang="0">
                  <a:pos x="T4" y="T5"/>
                </a:cxn>
                <a:cxn ang="0">
                  <a:pos x="T6" y="T7"/>
                </a:cxn>
              </a:cxnLst>
              <a:rect l="0" t="0" r="r" b="b"/>
              <a:pathLst>
                <a:path w="42" h="40">
                  <a:moveTo>
                    <a:pt x="0" y="40"/>
                  </a:moveTo>
                  <a:cubicBezTo>
                    <a:pt x="21" y="15"/>
                    <a:pt x="34" y="0"/>
                    <a:pt x="34" y="0"/>
                  </a:cubicBezTo>
                  <a:lnTo>
                    <a:pt x="42" y="0"/>
                  </a:lnTo>
                  <a:cubicBezTo>
                    <a:pt x="32" y="20"/>
                    <a:pt x="18" y="32"/>
                    <a:pt x="0"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06"/>
            <p:cNvSpPr>
              <a:spLocks/>
            </p:cNvSpPr>
            <p:nvPr/>
          </p:nvSpPr>
          <p:spPr bwMode="auto">
            <a:xfrm>
              <a:off x="7010401" y="2405063"/>
              <a:ext cx="50800" cy="47625"/>
            </a:xfrm>
            <a:custGeom>
              <a:avLst/>
              <a:gdLst>
                <a:gd name="T0" fmla="*/ 17 w 99"/>
                <a:gd name="T1" fmla="*/ 93 h 93"/>
                <a:gd name="T2" fmla="*/ 0 w 99"/>
                <a:gd name="T3" fmla="*/ 90 h 93"/>
                <a:gd name="T4" fmla="*/ 96 w 99"/>
                <a:gd name="T5" fmla="*/ 0 h 93"/>
                <a:gd name="T6" fmla="*/ 17 w 99"/>
                <a:gd name="T7" fmla="*/ 93 h 93"/>
              </a:gdLst>
              <a:ahLst/>
              <a:cxnLst>
                <a:cxn ang="0">
                  <a:pos x="T0" y="T1"/>
                </a:cxn>
                <a:cxn ang="0">
                  <a:pos x="T2" y="T3"/>
                </a:cxn>
                <a:cxn ang="0">
                  <a:pos x="T4" y="T5"/>
                </a:cxn>
                <a:cxn ang="0">
                  <a:pos x="T6" y="T7"/>
                </a:cxn>
              </a:cxnLst>
              <a:rect l="0" t="0" r="r" b="b"/>
              <a:pathLst>
                <a:path w="99" h="93">
                  <a:moveTo>
                    <a:pt x="17" y="93"/>
                  </a:moveTo>
                  <a:cubicBezTo>
                    <a:pt x="11" y="93"/>
                    <a:pt x="5" y="92"/>
                    <a:pt x="0" y="90"/>
                  </a:cubicBezTo>
                  <a:cubicBezTo>
                    <a:pt x="29" y="55"/>
                    <a:pt x="49" y="10"/>
                    <a:pt x="96" y="0"/>
                  </a:cubicBezTo>
                  <a:cubicBezTo>
                    <a:pt x="99" y="63"/>
                    <a:pt x="52" y="93"/>
                    <a:pt x="17" y="93"/>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313"/>
            <p:cNvSpPr>
              <a:spLocks/>
            </p:cNvSpPr>
            <p:nvPr/>
          </p:nvSpPr>
          <p:spPr bwMode="auto">
            <a:xfrm>
              <a:off x="6748464" y="2867026"/>
              <a:ext cx="26988" cy="22225"/>
            </a:xfrm>
            <a:custGeom>
              <a:avLst/>
              <a:gdLst>
                <a:gd name="T0" fmla="*/ 30 w 52"/>
                <a:gd name="T1" fmla="*/ 44 h 44"/>
                <a:gd name="T2" fmla="*/ 0 w 52"/>
                <a:gd name="T3" fmla="*/ 23 h 44"/>
                <a:gd name="T4" fmla="*/ 28 w 52"/>
                <a:gd name="T5" fmla="*/ 0 h 44"/>
                <a:gd name="T6" fmla="*/ 38 w 52"/>
                <a:gd name="T7" fmla="*/ 0 h 44"/>
                <a:gd name="T8" fmla="*/ 47 w 52"/>
                <a:gd name="T9" fmla="*/ 0 h 44"/>
                <a:gd name="T10" fmla="*/ 48 w 52"/>
                <a:gd name="T11" fmla="*/ 0 h 44"/>
                <a:gd name="T12" fmla="*/ 30 w 5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30" y="44"/>
                  </a:moveTo>
                  <a:cubicBezTo>
                    <a:pt x="19" y="44"/>
                    <a:pt x="6" y="35"/>
                    <a:pt x="0" y="23"/>
                  </a:cubicBezTo>
                  <a:cubicBezTo>
                    <a:pt x="1" y="3"/>
                    <a:pt x="13" y="0"/>
                    <a:pt x="28" y="0"/>
                  </a:cubicBezTo>
                  <a:cubicBezTo>
                    <a:pt x="31" y="0"/>
                    <a:pt x="34" y="0"/>
                    <a:pt x="38" y="0"/>
                  </a:cubicBezTo>
                  <a:cubicBezTo>
                    <a:pt x="41" y="0"/>
                    <a:pt x="44" y="0"/>
                    <a:pt x="47" y="0"/>
                  </a:cubicBezTo>
                  <a:lnTo>
                    <a:pt x="48" y="0"/>
                  </a:lnTo>
                  <a:cubicBezTo>
                    <a:pt x="52" y="32"/>
                    <a:pt x="42" y="44"/>
                    <a:pt x="30" y="44"/>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6578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8" grpId="0"/>
      <p:bldP spid="29" grpId="0"/>
      <p:bldP spid="30" grpId="0"/>
      <p:bldP spid="31" grpId="0" animBg="1"/>
      <p:bldP spid="32" grpId="0"/>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C499017-7A11-4DB8-913E-93C1E0EAD120}"/>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539" r="5539"/>
          <a:stretch>
            <a:fillRect/>
          </a:stretch>
        </p:blipFill>
        <p:spPr/>
      </p:pic>
      <p:pic>
        <p:nvPicPr>
          <p:cNvPr id="14" name="Picture Placeholder 13">
            <a:extLst>
              <a:ext uri="{FF2B5EF4-FFF2-40B4-BE49-F238E27FC236}">
                <a16:creationId xmlns:a16="http://schemas.microsoft.com/office/drawing/2014/main" id="{C693E547-A3E4-4E7E-A81C-D22E5B752D7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5539" r="5539"/>
          <a:stretch>
            <a:fillRect/>
          </a:stretch>
        </p:blipFill>
        <p:spPr/>
      </p:pic>
      <p:pic>
        <p:nvPicPr>
          <p:cNvPr id="16" name="Picture Placeholder 15">
            <a:extLst>
              <a:ext uri="{FF2B5EF4-FFF2-40B4-BE49-F238E27FC236}">
                <a16:creationId xmlns:a16="http://schemas.microsoft.com/office/drawing/2014/main" id="{0146DDBC-CCA6-4579-828F-9B4CC5F4EAFA}"/>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5539" r="5539"/>
          <a:stretch>
            <a:fillRect/>
          </a:stretch>
        </p:blipFill>
        <p:spPr/>
      </p:pic>
      <p:sp>
        <p:nvSpPr>
          <p:cNvPr id="25" name="Rectangle 24"/>
          <p:cNvSpPr/>
          <p:nvPr/>
        </p:nvSpPr>
        <p:spPr>
          <a:xfrm>
            <a:off x="1550878" y="3644160"/>
            <a:ext cx="2860019" cy="2146041"/>
          </a:xfrm>
          <a:prstGeom prst="rect">
            <a:avLst/>
          </a:prstGeom>
          <a:gradFill>
            <a:gsLst>
              <a:gs pos="0">
                <a:schemeClr val="tx1">
                  <a:alpha val="6000"/>
                </a:schemeClr>
              </a:gs>
              <a:gs pos="55000">
                <a:srgbClr val="000000">
                  <a:alpha val="65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48920" y="3644160"/>
            <a:ext cx="2860019" cy="2146041"/>
          </a:xfrm>
          <a:prstGeom prst="rect">
            <a:avLst/>
          </a:prstGeom>
          <a:gradFill>
            <a:gsLst>
              <a:gs pos="0">
                <a:schemeClr val="tx1">
                  <a:alpha val="6000"/>
                </a:schemeClr>
              </a:gs>
              <a:gs pos="55000">
                <a:srgbClr val="000000">
                  <a:alpha val="65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46962" y="3644160"/>
            <a:ext cx="2860019" cy="2146041"/>
          </a:xfrm>
          <a:prstGeom prst="rect">
            <a:avLst/>
          </a:prstGeom>
          <a:gradFill>
            <a:gsLst>
              <a:gs pos="0">
                <a:schemeClr val="tx1">
                  <a:alpha val="6000"/>
                </a:schemeClr>
              </a:gs>
              <a:gs pos="55000">
                <a:srgbClr val="000000">
                  <a:alpha val="65000"/>
                </a:srgb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343236" y="1133659"/>
            <a:ext cx="3523141"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mj-lt"/>
              </a:rPr>
              <a:t>Club </a:t>
            </a:r>
            <a:r>
              <a:rPr lang="en-US" sz="3200" b="1" dirty="0">
                <a:solidFill>
                  <a:schemeClr val="accent1"/>
                </a:solidFill>
                <a:latin typeface="+mj-lt"/>
              </a:rPr>
              <a:t>History</a:t>
            </a:r>
          </a:p>
        </p:txBody>
      </p:sp>
      <p:sp>
        <p:nvSpPr>
          <p:cNvPr id="24" name="Rectangle 23"/>
          <p:cNvSpPr/>
          <p:nvPr/>
        </p:nvSpPr>
        <p:spPr>
          <a:xfrm>
            <a:off x="1681921" y="1800907"/>
            <a:ext cx="8845769" cy="854080"/>
          </a:xfrm>
          <a:prstGeom prst="rect">
            <a:avLst/>
          </a:prstGeom>
        </p:spPr>
        <p:txBody>
          <a:bodyPr wrap="square">
            <a:spAutoFit/>
          </a:bodyPr>
          <a:lstStyle/>
          <a:p>
            <a:pPr algn="ctr">
              <a:lnSpc>
                <a:spcPct val="150000"/>
              </a:lnSpc>
            </a:pPr>
            <a:r>
              <a:rPr lang="en-US" sz="1100" dirty="0">
                <a:solidFill>
                  <a:schemeClr val="tx1">
                    <a:lumMod val="75000"/>
                    <a:lumOff val="25000"/>
                  </a:schemeClr>
                </a:solidFill>
              </a:rPr>
              <a:t>Lorem Ipsum is simply dummy text of the printing industry's standard dummy text ever since the 1500s, when an unknown printer took a simply dummy text of the printing and typesetting industry.  and typesetting industry. Lorem Ipsum has been the industry's standard dummy text ever since the 1500s, when an unknown printer took a simply dummy text of the printing and</a:t>
            </a:r>
          </a:p>
        </p:txBody>
      </p:sp>
      <p:sp>
        <p:nvSpPr>
          <p:cNvPr id="33" name="Text Placeholder 13"/>
          <p:cNvSpPr txBox="1">
            <a:spLocks/>
          </p:cNvSpPr>
          <p:nvPr/>
        </p:nvSpPr>
        <p:spPr>
          <a:xfrm>
            <a:off x="2011745" y="4579988"/>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lgn="ctr">
              <a:buNone/>
            </a:pPr>
            <a:r>
              <a:rPr lang="en-US" sz="1600" dirty="0">
                <a:solidFill>
                  <a:schemeClr val="bg1"/>
                </a:solidFill>
                <a:ea typeface="Lato" charset="0"/>
                <a:cs typeface="Lato" charset="0"/>
              </a:rPr>
              <a:t>Subtitle Here</a:t>
            </a:r>
          </a:p>
        </p:txBody>
      </p:sp>
      <p:sp>
        <p:nvSpPr>
          <p:cNvPr id="34" name="Rectangle 33"/>
          <p:cNvSpPr/>
          <p:nvPr/>
        </p:nvSpPr>
        <p:spPr>
          <a:xfrm>
            <a:off x="2029098" y="4856402"/>
            <a:ext cx="1903580" cy="573170"/>
          </a:xfrm>
          <a:prstGeom prst="rect">
            <a:avLst/>
          </a:prstGeom>
        </p:spPr>
        <p:txBody>
          <a:bodyPr wrap="square">
            <a:spAutoFit/>
          </a:bodyPr>
          <a:lstStyle/>
          <a:p>
            <a:pPr algn="ctr">
              <a:lnSpc>
                <a:spcPct val="150000"/>
              </a:lnSpc>
            </a:pPr>
            <a:r>
              <a:rPr lang="en-US" sz="1100" dirty="0">
                <a:solidFill>
                  <a:schemeClr val="bg1"/>
                </a:solidFill>
              </a:rPr>
              <a:t>Lorem Ipsum is simply dummy text of the</a:t>
            </a:r>
          </a:p>
        </p:txBody>
      </p:sp>
      <p:sp>
        <p:nvSpPr>
          <p:cNvPr id="40" name="Text Placeholder 13"/>
          <p:cNvSpPr txBox="1">
            <a:spLocks/>
          </p:cNvSpPr>
          <p:nvPr/>
        </p:nvSpPr>
        <p:spPr>
          <a:xfrm>
            <a:off x="5103995" y="4582369"/>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lgn="ctr">
              <a:buNone/>
            </a:pPr>
            <a:r>
              <a:rPr lang="en-US" sz="1600" dirty="0">
                <a:solidFill>
                  <a:schemeClr val="bg1"/>
                </a:solidFill>
                <a:ea typeface="Lato" charset="0"/>
                <a:cs typeface="Lato" charset="0"/>
              </a:rPr>
              <a:t>Subtitle Here</a:t>
            </a:r>
          </a:p>
        </p:txBody>
      </p:sp>
      <p:sp>
        <p:nvSpPr>
          <p:cNvPr id="41" name="Rectangle 40"/>
          <p:cNvSpPr/>
          <p:nvPr/>
        </p:nvSpPr>
        <p:spPr>
          <a:xfrm>
            <a:off x="5121348" y="4858783"/>
            <a:ext cx="1903580" cy="573170"/>
          </a:xfrm>
          <a:prstGeom prst="rect">
            <a:avLst/>
          </a:prstGeom>
        </p:spPr>
        <p:txBody>
          <a:bodyPr wrap="square">
            <a:spAutoFit/>
          </a:bodyPr>
          <a:lstStyle/>
          <a:p>
            <a:pPr algn="ctr">
              <a:lnSpc>
                <a:spcPct val="150000"/>
              </a:lnSpc>
            </a:pPr>
            <a:r>
              <a:rPr lang="en-US" sz="1100" dirty="0">
                <a:solidFill>
                  <a:schemeClr val="bg1"/>
                </a:solidFill>
              </a:rPr>
              <a:t>Lorem Ipsum is simply dummy text of the</a:t>
            </a:r>
          </a:p>
        </p:txBody>
      </p:sp>
      <p:sp>
        <p:nvSpPr>
          <p:cNvPr id="45" name="Text Placeholder 13"/>
          <p:cNvSpPr txBox="1">
            <a:spLocks/>
          </p:cNvSpPr>
          <p:nvPr/>
        </p:nvSpPr>
        <p:spPr>
          <a:xfrm>
            <a:off x="8245255" y="4579988"/>
            <a:ext cx="1938282" cy="276414"/>
          </a:xfrm>
          <a:prstGeom prst="rect">
            <a:avLst/>
          </a:prstGeom>
        </p:spPr>
        <p:txBody>
          <a:bodyPr/>
          <a:lstStyle>
            <a:lvl1pPr marL="343037" indent="-343037" algn="l" defTabSz="457383" rtl="0" eaLnBrk="1" latinLnBrk="0" hangingPunct="1">
              <a:spcBef>
                <a:spcPct val="20000"/>
              </a:spcBef>
              <a:buFont typeface="Arial"/>
              <a:buChar char="•"/>
              <a:defRPr sz="3201" kern="1200">
                <a:solidFill>
                  <a:schemeClr val="tx1"/>
                </a:solidFill>
                <a:latin typeface="+mn-lt"/>
                <a:ea typeface="+mn-ea"/>
                <a:cs typeface="+mn-cs"/>
              </a:defRPr>
            </a:lvl1pPr>
            <a:lvl2pPr marL="743247" indent="-285864" algn="l" defTabSz="457383" rtl="0" eaLnBrk="1" latinLnBrk="0" hangingPunct="1">
              <a:spcBef>
                <a:spcPct val="20000"/>
              </a:spcBef>
              <a:buFont typeface="Arial"/>
              <a:buChar char="–"/>
              <a:defRPr sz="2801" kern="1200">
                <a:solidFill>
                  <a:schemeClr val="tx1"/>
                </a:solidFill>
                <a:latin typeface="+mn-lt"/>
                <a:ea typeface="+mn-ea"/>
                <a:cs typeface="+mn-cs"/>
              </a:defRPr>
            </a:lvl2pPr>
            <a:lvl3pPr marL="1143457" indent="-228691" algn="l" defTabSz="457383" rtl="0" eaLnBrk="1" latinLnBrk="0" hangingPunct="1">
              <a:spcBef>
                <a:spcPct val="20000"/>
              </a:spcBef>
              <a:buFont typeface="Arial"/>
              <a:buChar char="•"/>
              <a:defRPr sz="2401" kern="1200">
                <a:solidFill>
                  <a:schemeClr val="tx1"/>
                </a:solidFill>
                <a:latin typeface="+mn-lt"/>
                <a:ea typeface="+mn-ea"/>
                <a:cs typeface="+mn-cs"/>
              </a:defRPr>
            </a:lvl3pPr>
            <a:lvl4pPr marL="1600840" indent="-228691" algn="l" defTabSz="457383" rtl="0" eaLnBrk="1" latinLnBrk="0" hangingPunct="1">
              <a:spcBef>
                <a:spcPct val="20000"/>
              </a:spcBef>
              <a:buFont typeface="Arial"/>
              <a:buChar char="–"/>
              <a:defRPr sz="2001" kern="1200">
                <a:solidFill>
                  <a:schemeClr val="tx1"/>
                </a:solidFill>
                <a:latin typeface="+mn-lt"/>
                <a:ea typeface="+mn-ea"/>
                <a:cs typeface="+mn-cs"/>
              </a:defRPr>
            </a:lvl4pPr>
            <a:lvl5pPr marL="2058223" indent="-228691" algn="l" defTabSz="457383" rtl="0" eaLnBrk="1" latinLnBrk="0" hangingPunct="1">
              <a:spcBef>
                <a:spcPct val="20000"/>
              </a:spcBef>
              <a:buFont typeface="Arial"/>
              <a:buChar char="»"/>
              <a:defRPr sz="2001" kern="1200">
                <a:solidFill>
                  <a:schemeClr val="tx1"/>
                </a:solidFill>
                <a:latin typeface="+mn-lt"/>
                <a:ea typeface="+mn-ea"/>
                <a:cs typeface="+mn-cs"/>
              </a:defRPr>
            </a:lvl5pPr>
            <a:lvl6pPr marL="2515606" indent="-228691" algn="l" defTabSz="457383" rtl="0" eaLnBrk="1" latinLnBrk="0" hangingPunct="1">
              <a:spcBef>
                <a:spcPct val="20000"/>
              </a:spcBef>
              <a:buFont typeface="Arial"/>
              <a:buChar char="•"/>
              <a:defRPr sz="2001" kern="1200">
                <a:solidFill>
                  <a:schemeClr val="tx1"/>
                </a:solidFill>
                <a:latin typeface="+mn-lt"/>
                <a:ea typeface="+mn-ea"/>
                <a:cs typeface="+mn-cs"/>
              </a:defRPr>
            </a:lvl6pPr>
            <a:lvl7pPr marL="2972989" indent="-228691" algn="l" defTabSz="457383" rtl="0" eaLnBrk="1" latinLnBrk="0" hangingPunct="1">
              <a:spcBef>
                <a:spcPct val="20000"/>
              </a:spcBef>
              <a:buFont typeface="Arial"/>
              <a:buChar char="•"/>
              <a:defRPr sz="2001" kern="1200">
                <a:solidFill>
                  <a:schemeClr val="tx1"/>
                </a:solidFill>
                <a:latin typeface="+mn-lt"/>
                <a:ea typeface="+mn-ea"/>
                <a:cs typeface="+mn-cs"/>
              </a:defRPr>
            </a:lvl7pPr>
            <a:lvl8pPr marL="3430372" indent="-228691" algn="l" defTabSz="457383" rtl="0" eaLnBrk="1" latinLnBrk="0" hangingPunct="1">
              <a:spcBef>
                <a:spcPct val="20000"/>
              </a:spcBef>
              <a:buFont typeface="Arial"/>
              <a:buChar char="•"/>
              <a:defRPr sz="2001" kern="1200">
                <a:solidFill>
                  <a:schemeClr val="tx1"/>
                </a:solidFill>
                <a:latin typeface="+mn-lt"/>
                <a:ea typeface="+mn-ea"/>
                <a:cs typeface="+mn-cs"/>
              </a:defRPr>
            </a:lvl8pPr>
            <a:lvl9pPr marL="3887754" indent="-228691" algn="l" defTabSz="457383" rtl="0" eaLnBrk="1" latinLnBrk="0" hangingPunct="1">
              <a:spcBef>
                <a:spcPct val="20000"/>
              </a:spcBef>
              <a:buFont typeface="Arial"/>
              <a:buChar char="•"/>
              <a:defRPr sz="2001" kern="1200">
                <a:solidFill>
                  <a:schemeClr val="tx1"/>
                </a:solidFill>
                <a:latin typeface="+mn-lt"/>
                <a:ea typeface="+mn-ea"/>
                <a:cs typeface="+mn-cs"/>
              </a:defRPr>
            </a:lvl9pPr>
          </a:lstStyle>
          <a:p>
            <a:pPr marL="0" indent="0" algn="ctr">
              <a:buNone/>
            </a:pPr>
            <a:r>
              <a:rPr lang="en-US" sz="1600" dirty="0">
                <a:solidFill>
                  <a:schemeClr val="bg1"/>
                </a:solidFill>
                <a:ea typeface="Lato" charset="0"/>
                <a:cs typeface="Lato" charset="0"/>
              </a:rPr>
              <a:t>Subtitle Here</a:t>
            </a:r>
          </a:p>
        </p:txBody>
      </p:sp>
      <p:sp>
        <p:nvSpPr>
          <p:cNvPr id="46" name="Rectangle 45"/>
          <p:cNvSpPr/>
          <p:nvPr/>
        </p:nvSpPr>
        <p:spPr>
          <a:xfrm>
            <a:off x="8262608" y="4856402"/>
            <a:ext cx="1903580" cy="573170"/>
          </a:xfrm>
          <a:prstGeom prst="rect">
            <a:avLst/>
          </a:prstGeom>
        </p:spPr>
        <p:txBody>
          <a:bodyPr wrap="square">
            <a:spAutoFit/>
          </a:bodyPr>
          <a:lstStyle/>
          <a:p>
            <a:pPr algn="ctr">
              <a:lnSpc>
                <a:spcPct val="150000"/>
              </a:lnSpc>
            </a:pPr>
            <a:r>
              <a:rPr lang="en-US" sz="1100" dirty="0">
                <a:solidFill>
                  <a:schemeClr val="bg1"/>
                </a:solidFill>
              </a:rPr>
              <a:t>Lorem Ipsum is simply dummy text of the</a:t>
            </a:r>
          </a:p>
        </p:txBody>
      </p:sp>
      <p:sp>
        <p:nvSpPr>
          <p:cNvPr id="58" name="Oval 57"/>
          <p:cNvSpPr/>
          <p:nvPr/>
        </p:nvSpPr>
        <p:spPr>
          <a:xfrm>
            <a:off x="260464" y="219157"/>
            <a:ext cx="169230" cy="1692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18215" y="172967"/>
            <a:ext cx="1197764" cy="261610"/>
          </a:xfrm>
          <a:prstGeom prst="rect">
            <a:avLst/>
          </a:prstGeom>
        </p:spPr>
        <p:txBody>
          <a:bodyPr wrap="none">
            <a:spAutoFit/>
          </a:bodyPr>
          <a:lstStyle/>
          <a:p>
            <a:r>
              <a:rPr lang="en-US" sz="1100" dirty="0">
                <a:solidFill>
                  <a:schemeClr val="bg1">
                    <a:lumMod val="75000"/>
                  </a:schemeClr>
                </a:solidFill>
              </a:rPr>
              <a:t>Basketball Club</a:t>
            </a:r>
          </a:p>
        </p:txBody>
      </p:sp>
      <p:grpSp>
        <p:nvGrpSpPr>
          <p:cNvPr id="60" name="Group 59"/>
          <p:cNvGrpSpPr/>
          <p:nvPr/>
        </p:nvGrpSpPr>
        <p:grpSpPr>
          <a:xfrm>
            <a:off x="429694" y="6543103"/>
            <a:ext cx="591913" cy="144733"/>
            <a:chOff x="5496363" y="4799863"/>
            <a:chExt cx="1189085" cy="290751"/>
          </a:xfrm>
          <a:solidFill>
            <a:schemeClr val="bg1">
              <a:lumMod val="65000"/>
            </a:schemeClr>
          </a:solidFill>
        </p:grpSpPr>
        <p:sp>
          <p:nvSpPr>
            <p:cNvPr id="61" name="Shape 3109"/>
            <p:cNvSpPr/>
            <p:nvPr/>
          </p:nvSpPr>
          <p:spPr>
            <a:xfrm>
              <a:off x="6426549" y="4799863"/>
              <a:ext cx="258899" cy="258184"/>
            </a:xfrm>
            <a:custGeom>
              <a:avLst/>
              <a:gdLst/>
              <a:ahLst/>
              <a:cxnLst>
                <a:cxn ang="0">
                  <a:pos x="wd2" y="hd2"/>
                </a:cxn>
                <a:cxn ang="5400000">
                  <a:pos x="wd2" y="hd2"/>
                </a:cxn>
                <a:cxn ang="10800000">
                  <a:pos x="wd2" y="hd2"/>
                </a:cxn>
                <a:cxn ang="16200000">
                  <a:pos x="wd2" y="hd2"/>
                </a:cxn>
              </a:cxnLst>
              <a:rect l="0" t="0" r="r" b="b"/>
              <a:pathLst>
                <a:path w="21600" h="21600" extrusionOk="0">
                  <a:moveTo>
                    <a:pt x="10814" y="17494"/>
                  </a:moveTo>
                  <a:cubicBezTo>
                    <a:pt x="14525" y="17494"/>
                    <a:pt x="17536" y="14583"/>
                    <a:pt x="17536" y="10982"/>
                  </a:cubicBezTo>
                  <a:cubicBezTo>
                    <a:pt x="17536" y="10348"/>
                    <a:pt x="17438" y="9717"/>
                    <a:pt x="17254" y="9140"/>
                  </a:cubicBezTo>
                  <a:lnTo>
                    <a:pt x="19153" y="9140"/>
                  </a:lnTo>
                  <a:lnTo>
                    <a:pt x="19153" y="18252"/>
                  </a:lnTo>
                  <a:cubicBezTo>
                    <a:pt x="19153" y="18731"/>
                    <a:pt x="18773" y="19110"/>
                    <a:pt x="18294" y="19110"/>
                  </a:cubicBezTo>
                  <a:lnTo>
                    <a:pt x="3263" y="19110"/>
                  </a:lnTo>
                  <a:cubicBezTo>
                    <a:pt x="2785" y="19110"/>
                    <a:pt x="2405" y="18731"/>
                    <a:pt x="2405" y="18252"/>
                  </a:cubicBezTo>
                  <a:lnTo>
                    <a:pt x="2405" y="9140"/>
                  </a:lnTo>
                  <a:lnTo>
                    <a:pt x="4386" y="9140"/>
                  </a:lnTo>
                  <a:cubicBezTo>
                    <a:pt x="4205" y="9717"/>
                    <a:pt x="4106" y="10348"/>
                    <a:pt x="4106" y="10982"/>
                  </a:cubicBezTo>
                  <a:cubicBezTo>
                    <a:pt x="4106" y="14583"/>
                    <a:pt x="7115" y="17494"/>
                    <a:pt x="10814" y="17494"/>
                  </a:cubicBezTo>
                  <a:close/>
                  <a:moveTo>
                    <a:pt x="10814" y="6552"/>
                  </a:moveTo>
                  <a:cubicBezTo>
                    <a:pt x="13218" y="6552"/>
                    <a:pt x="15159" y="8439"/>
                    <a:pt x="15159" y="10759"/>
                  </a:cubicBezTo>
                  <a:cubicBezTo>
                    <a:pt x="15159" y="13079"/>
                    <a:pt x="13218" y="14962"/>
                    <a:pt x="10814" y="14962"/>
                  </a:cubicBezTo>
                  <a:cubicBezTo>
                    <a:pt x="8425" y="14962"/>
                    <a:pt x="6483" y="13079"/>
                    <a:pt x="6483" y="10759"/>
                  </a:cubicBezTo>
                  <a:cubicBezTo>
                    <a:pt x="6483" y="8439"/>
                    <a:pt x="8425" y="6552"/>
                    <a:pt x="10814" y="6552"/>
                  </a:cubicBezTo>
                  <a:close/>
                  <a:moveTo>
                    <a:pt x="14764" y="3374"/>
                  </a:moveTo>
                  <a:cubicBezTo>
                    <a:pt x="14764" y="2841"/>
                    <a:pt x="15202" y="2405"/>
                    <a:pt x="15736" y="2405"/>
                  </a:cubicBezTo>
                  <a:lnTo>
                    <a:pt x="18184" y="2405"/>
                  </a:lnTo>
                  <a:cubicBezTo>
                    <a:pt x="18717" y="2405"/>
                    <a:pt x="19153" y="2841"/>
                    <a:pt x="19153" y="3374"/>
                  </a:cubicBezTo>
                  <a:lnTo>
                    <a:pt x="19153" y="5694"/>
                  </a:lnTo>
                  <a:cubicBezTo>
                    <a:pt x="19153" y="6229"/>
                    <a:pt x="18717" y="6664"/>
                    <a:pt x="18184" y="6664"/>
                  </a:cubicBezTo>
                  <a:lnTo>
                    <a:pt x="15736" y="6664"/>
                  </a:lnTo>
                  <a:cubicBezTo>
                    <a:pt x="15202" y="6664"/>
                    <a:pt x="14764" y="6229"/>
                    <a:pt x="14764" y="5694"/>
                  </a:cubicBezTo>
                  <a:cubicBezTo>
                    <a:pt x="14764" y="5694"/>
                    <a:pt x="14764" y="3374"/>
                    <a:pt x="14764" y="3374"/>
                  </a:cubicBezTo>
                  <a:close/>
                  <a:moveTo>
                    <a:pt x="0" y="2769"/>
                  </a:moveTo>
                  <a:lnTo>
                    <a:pt x="0" y="18830"/>
                  </a:lnTo>
                  <a:cubicBezTo>
                    <a:pt x="0" y="20350"/>
                    <a:pt x="1251" y="21600"/>
                    <a:pt x="2769" y="21600"/>
                  </a:cubicBezTo>
                  <a:lnTo>
                    <a:pt x="18831" y="21600"/>
                  </a:lnTo>
                  <a:cubicBezTo>
                    <a:pt x="20349" y="21600"/>
                    <a:pt x="21600" y="20350"/>
                    <a:pt x="21600" y="18830"/>
                  </a:cubicBezTo>
                  <a:lnTo>
                    <a:pt x="21600" y="2769"/>
                  </a:lnTo>
                  <a:cubicBezTo>
                    <a:pt x="21600" y="1252"/>
                    <a:pt x="20349" y="0"/>
                    <a:pt x="18831" y="0"/>
                  </a:cubicBezTo>
                  <a:lnTo>
                    <a:pt x="2769" y="0"/>
                  </a:lnTo>
                  <a:cubicBezTo>
                    <a:pt x="1251" y="0"/>
                    <a:pt x="0" y="1252"/>
                    <a:pt x="0" y="2769"/>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2" name="Shape 3043"/>
            <p:cNvSpPr/>
            <p:nvPr/>
          </p:nvSpPr>
          <p:spPr>
            <a:xfrm>
              <a:off x="5947049" y="4811569"/>
              <a:ext cx="295674" cy="240198"/>
            </a:xfrm>
            <a:custGeom>
              <a:avLst/>
              <a:gdLst/>
              <a:ahLst/>
              <a:cxnLst>
                <a:cxn ang="0">
                  <a:pos x="wd2" y="hd2"/>
                </a:cxn>
                <a:cxn ang="5400000">
                  <a:pos x="wd2" y="hd2"/>
                </a:cxn>
                <a:cxn ang="10800000">
                  <a:pos x="wd2" y="hd2"/>
                </a:cxn>
                <a:cxn ang="16200000">
                  <a:pos x="wd2" y="hd2"/>
                </a:cxn>
              </a:cxnLst>
              <a:rect l="0" t="0" r="r" b="b"/>
              <a:pathLst>
                <a:path w="21600" h="21600" extrusionOk="0">
                  <a:moveTo>
                    <a:pt x="6798" y="21600"/>
                  </a:moveTo>
                  <a:cubicBezTo>
                    <a:pt x="14938" y="21600"/>
                    <a:pt x="19393" y="13298"/>
                    <a:pt x="19393" y="6092"/>
                  </a:cubicBezTo>
                  <a:cubicBezTo>
                    <a:pt x="19393" y="5854"/>
                    <a:pt x="19393" y="5617"/>
                    <a:pt x="19379" y="5383"/>
                  </a:cubicBezTo>
                  <a:cubicBezTo>
                    <a:pt x="20243" y="4607"/>
                    <a:pt x="20997" y="3644"/>
                    <a:pt x="21600" y="2567"/>
                  </a:cubicBezTo>
                  <a:cubicBezTo>
                    <a:pt x="20804" y="2988"/>
                    <a:pt x="19941" y="3289"/>
                    <a:pt x="19050" y="3410"/>
                  </a:cubicBezTo>
                  <a:cubicBezTo>
                    <a:pt x="19968" y="2733"/>
                    <a:pt x="20668" y="1671"/>
                    <a:pt x="20997" y="405"/>
                  </a:cubicBezTo>
                  <a:cubicBezTo>
                    <a:pt x="20145" y="1028"/>
                    <a:pt x="19188" y="1486"/>
                    <a:pt x="18188" y="1722"/>
                  </a:cubicBezTo>
                  <a:cubicBezTo>
                    <a:pt x="17377" y="660"/>
                    <a:pt x="16227" y="0"/>
                    <a:pt x="14952" y="0"/>
                  </a:cubicBezTo>
                  <a:cubicBezTo>
                    <a:pt x="12499" y="0"/>
                    <a:pt x="10525" y="2447"/>
                    <a:pt x="10525" y="5449"/>
                  </a:cubicBezTo>
                  <a:cubicBezTo>
                    <a:pt x="10525" y="5871"/>
                    <a:pt x="10567" y="6294"/>
                    <a:pt x="10635" y="6700"/>
                  </a:cubicBezTo>
                  <a:cubicBezTo>
                    <a:pt x="6962" y="6464"/>
                    <a:pt x="3688" y="4302"/>
                    <a:pt x="1508" y="994"/>
                  </a:cubicBezTo>
                  <a:cubicBezTo>
                    <a:pt x="1124" y="1804"/>
                    <a:pt x="905" y="2733"/>
                    <a:pt x="905" y="3748"/>
                  </a:cubicBezTo>
                  <a:cubicBezTo>
                    <a:pt x="905" y="5637"/>
                    <a:pt x="1685" y="7306"/>
                    <a:pt x="2877" y="8285"/>
                  </a:cubicBezTo>
                  <a:cubicBezTo>
                    <a:pt x="2151" y="8253"/>
                    <a:pt x="1466" y="7999"/>
                    <a:pt x="878" y="7594"/>
                  </a:cubicBezTo>
                  <a:lnTo>
                    <a:pt x="878" y="7661"/>
                  </a:lnTo>
                  <a:cubicBezTo>
                    <a:pt x="878" y="10310"/>
                    <a:pt x="2399" y="12506"/>
                    <a:pt x="4426" y="13010"/>
                  </a:cubicBezTo>
                  <a:cubicBezTo>
                    <a:pt x="4057" y="13126"/>
                    <a:pt x="3660" y="13197"/>
                    <a:pt x="3261" y="13197"/>
                  </a:cubicBezTo>
                  <a:cubicBezTo>
                    <a:pt x="2974" y="13197"/>
                    <a:pt x="2700" y="13163"/>
                    <a:pt x="2427" y="13110"/>
                  </a:cubicBezTo>
                  <a:cubicBezTo>
                    <a:pt x="2988" y="15271"/>
                    <a:pt x="4619" y="16840"/>
                    <a:pt x="6564" y="16890"/>
                  </a:cubicBezTo>
                  <a:cubicBezTo>
                    <a:pt x="5043" y="18359"/>
                    <a:pt x="3139" y="19218"/>
                    <a:pt x="1069" y="19218"/>
                  </a:cubicBezTo>
                  <a:cubicBezTo>
                    <a:pt x="700" y="19218"/>
                    <a:pt x="356" y="19202"/>
                    <a:pt x="0" y="19152"/>
                  </a:cubicBezTo>
                  <a:cubicBezTo>
                    <a:pt x="1961" y="20704"/>
                    <a:pt x="4290" y="21600"/>
                    <a:pt x="6798" y="21600"/>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nvGrpSpPr>
            <p:cNvPr id="63" name="Group 62"/>
            <p:cNvGrpSpPr/>
            <p:nvPr/>
          </p:nvGrpSpPr>
          <p:grpSpPr>
            <a:xfrm>
              <a:off x="5496363" y="4811569"/>
              <a:ext cx="266859" cy="279045"/>
              <a:chOff x="4467475" y="4076700"/>
              <a:chExt cx="247694" cy="259005"/>
            </a:xfrm>
            <a:grpFill/>
          </p:grpSpPr>
          <p:sp>
            <p:nvSpPr>
              <p:cNvPr id="64" name="Shape 3088"/>
              <p:cNvSpPr/>
              <p:nvPr/>
            </p:nvSpPr>
            <p:spPr>
              <a:xfrm>
                <a:off x="4632575" y="4146550"/>
                <a:ext cx="82594" cy="84678"/>
              </a:xfrm>
              <a:custGeom>
                <a:avLst/>
                <a:gdLst/>
                <a:ahLst/>
                <a:cxnLst>
                  <a:cxn ang="0">
                    <a:pos x="wd2" y="hd2"/>
                  </a:cxn>
                  <a:cxn ang="5400000">
                    <a:pos x="wd2" y="hd2"/>
                  </a:cxn>
                  <a:cxn ang="10800000">
                    <a:pos x="wd2" y="hd2"/>
                  </a:cxn>
                  <a:cxn ang="16200000">
                    <a:pos x="wd2" y="hd2"/>
                  </a:cxn>
                </a:cxnLst>
                <a:rect l="0" t="0" r="r" b="b"/>
                <a:pathLst>
                  <a:path w="21600" h="21600" extrusionOk="0">
                    <a:moveTo>
                      <a:pt x="21600" y="8616"/>
                    </a:moveTo>
                    <a:lnTo>
                      <a:pt x="12917" y="8616"/>
                    </a:lnTo>
                    <a:lnTo>
                      <a:pt x="12917" y="0"/>
                    </a:lnTo>
                    <a:lnTo>
                      <a:pt x="8639" y="0"/>
                    </a:lnTo>
                    <a:lnTo>
                      <a:pt x="8639" y="8616"/>
                    </a:lnTo>
                    <a:lnTo>
                      <a:pt x="0" y="8616"/>
                    </a:lnTo>
                    <a:lnTo>
                      <a:pt x="0" y="12900"/>
                    </a:lnTo>
                    <a:lnTo>
                      <a:pt x="8639" y="12900"/>
                    </a:lnTo>
                    <a:lnTo>
                      <a:pt x="8639" y="21600"/>
                    </a:lnTo>
                    <a:lnTo>
                      <a:pt x="12917" y="21600"/>
                    </a:lnTo>
                    <a:lnTo>
                      <a:pt x="12917" y="12900"/>
                    </a:lnTo>
                    <a:lnTo>
                      <a:pt x="21600" y="12900"/>
                    </a:lnTo>
                    <a:cubicBezTo>
                      <a:pt x="21600" y="12900"/>
                      <a:pt x="21600" y="8616"/>
                      <a:pt x="21600" y="8616"/>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sp>
            <p:nvSpPr>
              <p:cNvPr id="65" name="Shape 3089"/>
              <p:cNvSpPr/>
              <p:nvPr/>
            </p:nvSpPr>
            <p:spPr>
              <a:xfrm>
                <a:off x="4467475" y="4076700"/>
                <a:ext cx="165057" cy="259005"/>
              </a:xfrm>
              <a:custGeom>
                <a:avLst/>
                <a:gdLst/>
                <a:ahLst/>
                <a:cxnLst>
                  <a:cxn ang="0">
                    <a:pos x="wd2" y="hd2"/>
                  </a:cxn>
                  <a:cxn ang="5400000">
                    <a:pos x="wd2" y="hd2"/>
                  </a:cxn>
                  <a:cxn ang="10800000">
                    <a:pos x="wd2" y="hd2"/>
                  </a:cxn>
                  <a:cxn ang="16200000">
                    <a:pos x="wd2" y="hd2"/>
                  </a:cxn>
                </a:cxnLst>
                <a:rect l="0" t="0" r="r" b="b"/>
                <a:pathLst>
                  <a:path w="21600" h="21600" extrusionOk="0">
                    <a:moveTo>
                      <a:pt x="12053" y="13630"/>
                    </a:moveTo>
                    <a:cubicBezTo>
                      <a:pt x="12379" y="13630"/>
                      <a:pt x="12705" y="13630"/>
                      <a:pt x="13034" y="13656"/>
                    </a:cubicBezTo>
                    <a:cubicBezTo>
                      <a:pt x="15011" y="14564"/>
                      <a:pt x="17745" y="15627"/>
                      <a:pt x="17745" y="17382"/>
                    </a:cubicBezTo>
                    <a:cubicBezTo>
                      <a:pt x="17745" y="19613"/>
                      <a:pt x="14417" y="20419"/>
                      <a:pt x="11402" y="20419"/>
                    </a:cubicBezTo>
                    <a:cubicBezTo>
                      <a:pt x="8096" y="20419"/>
                      <a:pt x="3791" y="19511"/>
                      <a:pt x="3791" y="16980"/>
                    </a:cubicBezTo>
                    <a:cubicBezTo>
                      <a:pt x="3791" y="14304"/>
                      <a:pt x="8730" y="13630"/>
                      <a:pt x="12053" y="13630"/>
                    </a:cubicBezTo>
                    <a:close/>
                    <a:moveTo>
                      <a:pt x="11362" y="9086"/>
                    </a:moveTo>
                    <a:cubicBezTo>
                      <a:pt x="7686" y="9086"/>
                      <a:pt x="5955" y="6023"/>
                      <a:pt x="5955" y="4077"/>
                    </a:cubicBezTo>
                    <a:cubicBezTo>
                      <a:pt x="5955" y="3349"/>
                      <a:pt x="6178" y="2584"/>
                      <a:pt x="6910" y="1999"/>
                    </a:cubicBezTo>
                    <a:cubicBezTo>
                      <a:pt x="7605" y="1427"/>
                      <a:pt x="8788" y="1063"/>
                      <a:pt x="9930" y="1063"/>
                    </a:cubicBezTo>
                    <a:cubicBezTo>
                      <a:pt x="13601" y="1063"/>
                      <a:pt x="15377" y="4321"/>
                      <a:pt x="15377" y="6245"/>
                    </a:cubicBezTo>
                    <a:cubicBezTo>
                      <a:pt x="15377" y="7011"/>
                      <a:pt x="15131" y="7737"/>
                      <a:pt x="14297" y="8308"/>
                    </a:cubicBezTo>
                    <a:cubicBezTo>
                      <a:pt x="13583" y="8776"/>
                      <a:pt x="12379" y="9086"/>
                      <a:pt x="11362" y="9086"/>
                    </a:cubicBezTo>
                    <a:close/>
                    <a:moveTo>
                      <a:pt x="0" y="17578"/>
                    </a:moveTo>
                    <a:cubicBezTo>
                      <a:pt x="0" y="18174"/>
                      <a:pt x="263" y="18772"/>
                      <a:pt x="754" y="19276"/>
                    </a:cubicBezTo>
                    <a:cubicBezTo>
                      <a:pt x="2444" y="21093"/>
                      <a:pt x="6219" y="21600"/>
                      <a:pt x="9279" y="21600"/>
                    </a:cubicBezTo>
                    <a:cubicBezTo>
                      <a:pt x="13173" y="21600"/>
                      <a:pt x="17563" y="20794"/>
                      <a:pt x="19664" y="18524"/>
                    </a:cubicBezTo>
                    <a:cubicBezTo>
                      <a:pt x="20275" y="17848"/>
                      <a:pt x="20641" y="17069"/>
                      <a:pt x="20641" y="16278"/>
                    </a:cubicBezTo>
                    <a:cubicBezTo>
                      <a:pt x="20641" y="12617"/>
                      <a:pt x="14338" y="12045"/>
                      <a:pt x="14338" y="10334"/>
                    </a:cubicBezTo>
                    <a:cubicBezTo>
                      <a:pt x="14338" y="8684"/>
                      <a:pt x="19173" y="8308"/>
                      <a:pt x="19173" y="4947"/>
                    </a:cubicBezTo>
                    <a:cubicBezTo>
                      <a:pt x="19173" y="3311"/>
                      <a:pt x="18009" y="2168"/>
                      <a:pt x="16113" y="1143"/>
                    </a:cubicBezTo>
                    <a:lnTo>
                      <a:pt x="18785" y="1143"/>
                    </a:lnTo>
                    <a:lnTo>
                      <a:pt x="21600" y="0"/>
                    </a:lnTo>
                    <a:lnTo>
                      <a:pt x="13075" y="0"/>
                    </a:lnTo>
                    <a:cubicBezTo>
                      <a:pt x="10238" y="0"/>
                      <a:pt x="7115" y="479"/>
                      <a:pt x="4916" y="1689"/>
                    </a:cubicBezTo>
                    <a:cubicBezTo>
                      <a:pt x="3221" y="2621"/>
                      <a:pt x="2159" y="4023"/>
                      <a:pt x="2159" y="5451"/>
                    </a:cubicBezTo>
                    <a:cubicBezTo>
                      <a:pt x="2159" y="8036"/>
                      <a:pt x="5344" y="9878"/>
                      <a:pt x="9319" y="9878"/>
                    </a:cubicBezTo>
                    <a:cubicBezTo>
                      <a:pt x="9787" y="9878"/>
                      <a:pt x="10238" y="9852"/>
                      <a:pt x="10706" y="9826"/>
                    </a:cubicBezTo>
                    <a:cubicBezTo>
                      <a:pt x="10460" y="10189"/>
                      <a:pt x="10278" y="10516"/>
                      <a:pt x="10278" y="10931"/>
                    </a:cubicBezTo>
                    <a:cubicBezTo>
                      <a:pt x="10278" y="11710"/>
                      <a:pt x="10849" y="12240"/>
                      <a:pt x="11562" y="12837"/>
                    </a:cubicBezTo>
                    <a:cubicBezTo>
                      <a:pt x="8811" y="12955"/>
                      <a:pt x="5710" y="13188"/>
                      <a:pt x="3323" y="14137"/>
                    </a:cubicBezTo>
                    <a:cubicBezTo>
                      <a:pt x="1423" y="14888"/>
                      <a:pt x="0" y="16110"/>
                      <a:pt x="0" y="17578"/>
                    </a:cubicBezTo>
                    <a:close/>
                  </a:path>
                </a:pathLst>
              </a:custGeom>
              <a:grpFill/>
              <a:ln w="12700">
                <a:miter lim="400000"/>
              </a:ln>
            </p:spPr>
            <p:txBody>
              <a:bodyPr lIns="19050" tIns="19050" rIns="19050" bIns="19050" anchor="ctr"/>
              <a:lstStyle/>
              <a:p>
                <a:pPr defTabSz="457200">
                  <a:defRPr sz="1800" b="0" cap="none">
                    <a:solidFill>
                      <a:srgbClr val="F9F9F9"/>
                    </a:solidFill>
                    <a:latin typeface="Calibri"/>
                    <a:ea typeface="Calibri"/>
                    <a:cs typeface="Calibri"/>
                    <a:sym typeface="Calibri"/>
                  </a:defRPr>
                </a:pPr>
                <a:endParaRPr sz="900"/>
              </a:p>
            </p:txBody>
          </p:sp>
        </p:grpSp>
      </p:grpSp>
      <p:sp>
        <p:nvSpPr>
          <p:cNvPr id="66" name="Oval 65"/>
          <p:cNvSpPr/>
          <p:nvPr/>
        </p:nvSpPr>
        <p:spPr>
          <a:xfrm>
            <a:off x="11778018" y="6538846"/>
            <a:ext cx="129652" cy="129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304060" y="172967"/>
            <a:ext cx="2192256" cy="1200329"/>
          </a:xfrm>
          <a:prstGeom prst="rect">
            <a:avLst/>
          </a:prstGeom>
        </p:spPr>
        <p:txBody>
          <a:bodyPr wrap="square">
            <a:spAutoFit/>
          </a:bodyPr>
          <a:lstStyle/>
          <a:p>
            <a:r>
              <a:rPr lang="en-US" sz="7200" b="1" i="1" dirty="0">
                <a:solidFill>
                  <a:schemeClr val="bg1">
                    <a:lumMod val="95000"/>
                  </a:schemeClr>
                </a:solidFill>
                <a:effectLst/>
              </a:rPr>
              <a:t>09.</a:t>
            </a:r>
            <a:endParaRPr lang="en-US" sz="7200" b="1" dirty="0">
              <a:solidFill>
                <a:schemeClr val="bg1">
                  <a:lumMod val="95000"/>
                </a:schemeClr>
              </a:solidFill>
            </a:endParaRPr>
          </a:p>
        </p:txBody>
      </p:sp>
      <p:sp>
        <p:nvSpPr>
          <p:cNvPr id="47" name="Freeform 22"/>
          <p:cNvSpPr>
            <a:spLocks noEditPoints="1"/>
          </p:cNvSpPr>
          <p:nvPr/>
        </p:nvSpPr>
        <p:spPr bwMode="auto">
          <a:xfrm>
            <a:off x="2858132" y="4021317"/>
            <a:ext cx="253557" cy="306139"/>
          </a:xfrm>
          <a:custGeom>
            <a:avLst/>
            <a:gdLst>
              <a:gd name="T0" fmla="*/ 1056 w 1345"/>
              <a:gd name="T1" fmla="*/ 158 h 1622"/>
              <a:gd name="T2" fmla="*/ 1275 w 1345"/>
              <a:gd name="T3" fmla="*/ 139 h 1622"/>
              <a:gd name="T4" fmla="*/ 1286 w 1345"/>
              <a:gd name="T5" fmla="*/ 162 h 1622"/>
              <a:gd name="T6" fmla="*/ 836 w 1345"/>
              <a:gd name="T7" fmla="*/ 540 h 1622"/>
              <a:gd name="T8" fmla="*/ 1056 w 1345"/>
              <a:gd name="T9" fmla="*/ 158 h 1622"/>
              <a:gd name="T10" fmla="*/ 59 w 1345"/>
              <a:gd name="T11" fmla="*/ 162 h 1622"/>
              <a:gd name="T12" fmla="*/ 70 w 1345"/>
              <a:gd name="T13" fmla="*/ 139 h 1622"/>
              <a:gd name="T14" fmla="*/ 288 w 1345"/>
              <a:gd name="T15" fmla="*/ 158 h 1622"/>
              <a:gd name="T16" fmla="*/ 509 w 1345"/>
              <a:gd name="T17" fmla="*/ 540 h 1622"/>
              <a:gd name="T18" fmla="*/ 59 w 1345"/>
              <a:gd name="T19" fmla="*/ 162 h 1622"/>
              <a:gd name="T20" fmla="*/ 1345 w 1345"/>
              <a:gd name="T21" fmla="*/ 162 h 1622"/>
              <a:gd name="T22" fmla="*/ 1309 w 1345"/>
              <a:gd name="T23" fmla="*/ 90 h 1622"/>
              <a:gd name="T24" fmla="*/ 1074 w 1345"/>
              <a:gd name="T25" fmla="*/ 91 h 1622"/>
              <a:gd name="T26" fmla="*/ 1081 w 1345"/>
              <a:gd name="T27" fmla="*/ 30 h 1622"/>
              <a:gd name="T28" fmla="*/ 672 w 1345"/>
              <a:gd name="T29" fmla="*/ 3 h 1622"/>
              <a:gd name="T30" fmla="*/ 264 w 1345"/>
              <a:gd name="T31" fmla="*/ 30 h 1622"/>
              <a:gd name="T32" fmla="*/ 270 w 1345"/>
              <a:gd name="T33" fmla="*/ 91 h 1622"/>
              <a:gd name="T34" fmla="*/ 35 w 1345"/>
              <a:gd name="T35" fmla="*/ 90 h 1622"/>
              <a:gd name="T36" fmla="*/ 0 w 1345"/>
              <a:gd name="T37" fmla="*/ 162 h 1622"/>
              <a:gd name="T38" fmla="*/ 602 w 1345"/>
              <a:gd name="T39" fmla="*/ 628 h 1622"/>
              <a:gd name="T40" fmla="*/ 608 w 1345"/>
              <a:gd name="T41" fmla="*/ 794 h 1622"/>
              <a:gd name="T42" fmla="*/ 521 w 1345"/>
              <a:gd name="T43" fmla="*/ 968 h 1622"/>
              <a:gd name="T44" fmla="*/ 582 w 1345"/>
              <a:gd name="T45" fmla="*/ 1138 h 1622"/>
              <a:gd name="T46" fmla="*/ 578 w 1345"/>
              <a:gd name="T47" fmla="*/ 1229 h 1622"/>
              <a:gd name="T48" fmla="*/ 400 w 1345"/>
              <a:gd name="T49" fmla="*/ 1516 h 1622"/>
              <a:gd name="T50" fmla="*/ 672 w 1345"/>
              <a:gd name="T51" fmla="*/ 1622 h 1622"/>
              <a:gd name="T52" fmla="*/ 945 w 1345"/>
              <a:gd name="T53" fmla="*/ 1516 h 1622"/>
              <a:gd name="T54" fmla="*/ 767 w 1345"/>
              <a:gd name="T55" fmla="*/ 1229 h 1622"/>
              <a:gd name="T56" fmla="*/ 763 w 1345"/>
              <a:gd name="T57" fmla="*/ 1138 h 1622"/>
              <a:gd name="T58" fmla="*/ 824 w 1345"/>
              <a:gd name="T59" fmla="*/ 968 h 1622"/>
              <a:gd name="T60" fmla="*/ 737 w 1345"/>
              <a:gd name="T61" fmla="*/ 794 h 1622"/>
              <a:gd name="T62" fmla="*/ 743 w 1345"/>
              <a:gd name="T63" fmla="*/ 628 h 1622"/>
              <a:gd name="T64" fmla="*/ 1345 w 1345"/>
              <a:gd name="T65" fmla="*/ 162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5" h="1622">
                <a:moveTo>
                  <a:pt x="1056" y="158"/>
                </a:moveTo>
                <a:cubicBezTo>
                  <a:pt x="1131" y="134"/>
                  <a:pt x="1240" y="114"/>
                  <a:pt x="1275" y="139"/>
                </a:cubicBezTo>
                <a:cubicBezTo>
                  <a:pt x="1280" y="142"/>
                  <a:pt x="1286" y="148"/>
                  <a:pt x="1286" y="162"/>
                </a:cubicBezTo>
                <a:cubicBezTo>
                  <a:pt x="1286" y="250"/>
                  <a:pt x="1054" y="458"/>
                  <a:pt x="836" y="540"/>
                </a:cubicBezTo>
                <a:cubicBezTo>
                  <a:pt x="946" y="441"/>
                  <a:pt x="1020" y="274"/>
                  <a:pt x="1056" y="158"/>
                </a:cubicBezTo>
                <a:moveTo>
                  <a:pt x="59" y="162"/>
                </a:moveTo>
                <a:cubicBezTo>
                  <a:pt x="59" y="148"/>
                  <a:pt x="64" y="142"/>
                  <a:pt x="70" y="139"/>
                </a:cubicBezTo>
                <a:cubicBezTo>
                  <a:pt x="105" y="114"/>
                  <a:pt x="213" y="134"/>
                  <a:pt x="288" y="158"/>
                </a:cubicBezTo>
                <a:cubicBezTo>
                  <a:pt x="324" y="274"/>
                  <a:pt x="398" y="441"/>
                  <a:pt x="509" y="540"/>
                </a:cubicBezTo>
                <a:cubicBezTo>
                  <a:pt x="290" y="458"/>
                  <a:pt x="59" y="250"/>
                  <a:pt x="59" y="162"/>
                </a:cubicBezTo>
                <a:moveTo>
                  <a:pt x="1345" y="162"/>
                </a:moveTo>
                <a:cubicBezTo>
                  <a:pt x="1345" y="132"/>
                  <a:pt x="1333" y="107"/>
                  <a:pt x="1309" y="90"/>
                </a:cubicBezTo>
                <a:cubicBezTo>
                  <a:pt x="1253" y="51"/>
                  <a:pt x="1143" y="72"/>
                  <a:pt x="1074" y="91"/>
                </a:cubicBezTo>
                <a:cubicBezTo>
                  <a:pt x="1082" y="58"/>
                  <a:pt x="1084" y="36"/>
                  <a:pt x="1081" y="30"/>
                </a:cubicBezTo>
                <a:cubicBezTo>
                  <a:pt x="1066" y="0"/>
                  <a:pt x="672" y="3"/>
                  <a:pt x="672" y="3"/>
                </a:cubicBezTo>
                <a:cubicBezTo>
                  <a:pt x="672" y="3"/>
                  <a:pt x="279" y="0"/>
                  <a:pt x="264" y="30"/>
                </a:cubicBezTo>
                <a:cubicBezTo>
                  <a:pt x="261" y="36"/>
                  <a:pt x="263" y="58"/>
                  <a:pt x="270" y="91"/>
                </a:cubicBezTo>
                <a:cubicBezTo>
                  <a:pt x="201" y="72"/>
                  <a:pt x="91" y="51"/>
                  <a:pt x="35" y="90"/>
                </a:cubicBezTo>
                <a:cubicBezTo>
                  <a:pt x="12" y="107"/>
                  <a:pt x="0" y="132"/>
                  <a:pt x="0" y="162"/>
                </a:cubicBezTo>
                <a:cubicBezTo>
                  <a:pt x="0" y="313"/>
                  <a:pt x="353" y="583"/>
                  <a:pt x="602" y="628"/>
                </a:cubicBezTo>
                <a:lnTo>
                  <a:pt x="608" y="794"/>
                </a:lnTo>
                <a:cubicBezTo>
                  <a:pt x="608" y="794"/>
                  <a:pt x="521" y="824"/>
                  <a:pt x="521" y="968"/>
                </a:cubicBezTo>
                <a:cubicBezTo>
                  <a:pt x="521" y="1112"/>
                  <a:pt x="582" y="1138"/>
                  <a:pt x="582" y="1138"/>
                </a:cubicBezTo>
                <a:lnTo>
                  <a:pt x="578" y="1229"/>
                </a:lnTo>
                <a:lnTo>
                  <a:pt x="400" y="1516"/>
                </a:lnTo>
                <a:cubicBezTo>
                  <a:pt x="400" y="1516"/>
                  <a:pt x="498" y="1622"/>
                  <a:pt x="672" y="1622"/>
                </a:cubicBezTo>
                <a:cubicBezTo>
                  <a:pt x="846" y="1622"/>
                  <a:pt x="945" y="1516"/>
                  <a:pt x="945" y="1516"/>
                </a:cubicBezTo>
                <a:lnTo>
                  <a:pt x="767" y="1229"/>
                </a:lnTo>
                <a:lnTo>
                  <a:pt x="763" y="1138"/>
                </a:lnTo>
                <a:cubicBezTo>
                  <a:pt x="763" y="1138"/>
                  <a:pt x="824" y="1112"/>
                  <a:pt x="824" y="968"/>
                </a:cubicBezTo>
                <a:cubicBezTo>
                  <a:pt x="824" y="824"/>
                  <a:pt x="737" y="794"/>
                  <a:pt x="737" y="794"/>
                </a:cubicBezTo>
                <a:lnTo>
                  <a:pt x="743" y="628"/>
                </a:lnTo>
                <a:cubicBezTo>
                  <a:pt x="992" y="583"/>
                  <a:pt x="1345" y="313"/>
                  <a:pt x="1345"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5918180" y="3967571"/>
            <a:ext cx="373250" cy="413629"/>
            <a:chOff x="274638" y="831519"/>
            <a:chExt cx="1144588" cy="1268413"/>
          </a:xfrm>
          <a:solidFill>
            <a:schemeClr val="bg1"/>
          </a:solidFill>
        </p:grpSpPr>
        <p:sp>
          <p:nvSpPr>
            <p:cNvPr id="49" name="Freeform 55"/>
            <p:cNvSpPr>
              <a:spLocks/>
            </p:cNvSpPr>
            <p:nvPr/>
          </p:nvSpPr>
          <p:spPr bwMode="auto">
            <a:xfrm>
              <a:off x="822326" y="1072819"/>
              <a:ext cx="596900" cy="539750"/>
            </a:xfrm>
            <a:custGeom>
              <a:avLst/>
              <a:gdLst>
                <a:gd name="T0" fmla="*/ 51 w 1164"/>
                <a:gd name="T1" fmla="*/ 104 h 1052"/>
                <a:gd name="T2" fmla="*/ 716 w 1164"/>
                <a:gd name="T3" fmla="*/ 130 h 1052"/>
                <a:gd name="T4" fmla="*/ 1087 w 1164"/>
                <a:gd name="T5" fmla="*/ 212 h 1052"/>
                <a:gd name="T6" fmla="*/ 1095 w 1164"/>
                <a:gd name="T7" fmla="*/ 233 h 1052"/>
                <a:gd name="T8" fmla="*/ 1103 w 1164"/>
                <a:gd name="T9" fmla="*/ 254 h 1052"/>
                <a:gd name="T10" fmla="*/ 1114 w 1164"/>
                <a:gd name="T11" fmla="*/ 288 h 1052"/>
                <a:gd name="T12" fmla="*/ 1120 w 1164"/>
                <a:gd name="T13" fmla="*/ 308 h 1052"/>
                <a:gd name="T14" fmla="*/ 1127 w 1164"/>
                <a:gd name="T15" fmla="*/ 330 h 1052"/>
                <a:gd name="T16" fmla="*/ 1132 w 1164"/>
                <a:gd name="T17" fmla="*/ 353 h 1052"/>
                <a:gd name="T18" fmla="*/ 1140 w 1164"/>
                <a:gd name="T19" fmla="*/ 386 h 1052"/>
                <a:gd name="T20" fmla="*/ 1145 w 1164"/>
                <a:gd name="T21" fmla="*/ 408 h 1052"/>
                <a:gd name="T22" fmla="*/ 1149 w 1164"/>
                <a:gd name="T23" fmla="*/ 431 h 1052"/>
                <a:gd name="T24" fmla="*/ 1153 w 1164"/>
                <a:gd name="T25" fmla="*/ 457 h 1052"/>
                <a:gd name="T26" fmla="*/ 1156 w 1164"/>
                <a:gd name="T27" fmla="*/ 487 h 1052"/>
                <a:gd name="T28" fmla="*/ 1159 w 1164"/>
                <a:gd name="T29" fmla="*/ 511 h 1052"/>
                <a:gd name="T30" fmla="*/ 1161 w 1164"/>
                <a:gd name="T31" fmla="*/ 535 h 1052"/>
                <a:gd name="T32" fmla="*/ 1163 w 1164"/>
                <a:gd name="T33" fmla="*/ 563 h 1052"/>
                <a:gd name="T34" fmla="*/ 1163 w 1164"/>
                <a:gd name="T35" fmla="*/ 591 h 1052"/>
                <a:gd name="T36" fmla="*/ 1163 w 1164"/>
                <a:gd name="T37" fmla="*/ 616 h 1052"/>
                <a:gd name="T38" fmla="*/ 1163 w 1164"/>
                <a:gd name="T39" fmla="*/ 641 h 1052"/>
                <a:gd name="T40" fmla="*/ 1162 w 1164"/>
                <a:gd name="T41" fmla="*/ 671 h 1052"/>
                <a:gd name="T42" fmla="*/ 1160 w 1164"/>
                <a:gd name="T43" fmla="*/ 698 h 1052"/>
                <a:gd name="T44" fmla="*/ 1158 w 1164"/>
                <a:gd name="T45" fmla="*/ 723 h 1052"/>
                <a:gd name="T46" fmla="*/ 1155 w 1164"/>
                <a:gd name="T47" fmla="*/ 748 h 1052"/>
                <a:gd name="T48" fmla="*/ 1150 w 1164"/>
                <a:gd name="T49" fmla="*/ 779 h 1052"/>
                <a:gd name="T50" fmla="*/ 1145 w 1164"/>
                <a:gd name="T51" fmla="*/ 806 h 1052"/>
                <a:gd name="T52" fmla="*/ 1141 w 1164"/>
                <a:gd name="T53" fmla="*/ 831 h 1052"/>
                <a:gd name="T54" fmla="*/ 1129 w 1164"/>
                <a:gd name="T55" fmla="*/ 882 h 1052"/>
                <a:gd name="T56" fmla="*/ 1122 w 1164"/>
                <a:gd name="T57" fmla="*/ 907 h 1052"/>
                <a:gd name="T58" fmla="*/ 1114 w 1164"/>
                <a:gd name="T59" fmla="*/ 932 h 1052"/>
                <a:gd name="T60" fmla="*/ 1106 w 1164"/>
                <a:gd name="T61" fmla="*/ 957 h 1052"/>
                <a:gd name="T62" fmla="*/ 1098 w 1164"/>
                <a:gd name="T63" fmla="*/ 981 h 1052"/>
                <a:gd name="T64" fmla="*/ 1089 w 1164"/>
                <a:gd name="T65" fmla="*/ 1005 h 1052"/>
                <a:gd name="T66" fmla="*/ 0 w 1164"/>
                <a:gd name="T67" fmla="*/ 17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4" h="1052">
                  <a:moveTo>
                    <a:pt x="0" y="176"/>
                  </a:moveTo>
                  <a:cubicBezTo>
                    <a:pt x="17" y="152"/>
                    <a:pt x="34" y="128"/>
                    <a:pt x="51" y="104"/>
                  </a:cubicBezTo>
                  <a:cubicBezTo>
                    <a:pt x="77" y="68"/>
                    <a:pt x="103" y="33"/>
                    <a:pt x="129" y="0"/>
                  </a:cubicBezTo>
                  <a:cubicBezTo>
                    <a:pt x="332" y="93"/>
                    <a:pt x="533" y="113"/>
                    <a:pt x="716" y="130"/>
                  </a:cubicBezTo>
                  <a:cubicBezTo>
                    <a:pt x="851" y="144"/>
                    <a:pt x="976" y="156"/>
                    <a:pt x="1082" y="197"/>
                  </a:cubicBezTo>
                  <a:cubicBezTo>
                    <a:pt x="1083" y="202"/>
                    <a:pt x="1085" y="207"/>
                    <a:pt x="1087" y="212"/>
                  </a:cubicBezTo>
                  <a:cubicBezTo>
                    <a:pt x="1088" y="214"/>
                    <a:pt x="1089" y="216"/>
                    <a:pt x="1090" y="218"/>
                  </a:cubicBezTo>
                  <a:cubicBezTo>
                    <a:pt x="1092" y="223"/>
                    <a:pt x="1094" y="228"/>
                    <a:pt x="1095" y="233"/>
                  </a:cubicBezTo>
                  <a:cubicBezTo>
                    <a:pt x="1096" y="235"/>
                    <a:pt x="1097" y="237"/>
                    <a:pt x="1098" y="240"/>
                  </a:cubicBezTo>
                  <a:cubicBezTo>
                    <a:pt x="1100" y="245"/>
                    <a:pt x="1101" y="249"/>
                    <a:pt x="1103" y="254"/>
                  </a:cubicBezTo>
                  <a:cubicBezTo>
                    <a:pt x="1104" y="256"/>
                    <a:pt x="1104" y="258"/>
                    <a:pt x="1105" y="259"/>
                  </a:cubicBezTo>
                  <a:cubicBezTo>
                    <a:pt x="1108" y="269"/>
                    <a:pt x="1111" y="279"/>
                    <a:pt x="1114" y="288"/>
                  </a:cubicBezTo>
                  <a:cubicBezTo>
                    <a:pt x="1115" y="290"/>
                    <a:pt x="1116" y="293"/>
                    <a:pt x="1116" y="295"/>
                  </a:cubicBezTo>
                  <a:cubicBezTo>
                    <a:pt x="1118" y="299"/>
                    <a:pt x="1119" y="304"/>
                    <a:pt x="1120" y="308"/>
                  </a:cubicBezTo>
                  <a:cubicBezTo>
                    <a:pt x="1121" y="311"/>
                    <a:pt x="1122" y="314"/>
                    <a:pt x="1123" y="317"/>
                  </a:cubicBezTo>
                  <a:cubicBezTo>
                    <a:pt x="1124" y="321"/>
                    <a:pt x="1125" y="326"/>
                    <a:pt x="1127" y="330"/>
                  </a:cubicBezTo>
                  <a:cubicBezTo>
                    <a:pt x="1127" y="333"/>
                    <a:pt x="1128" y="336"/>
                    <a:pt x="1129" y="339"/>
                  </a:cubicBezTo>
                  <a:cubicBezTo>
                    <a:pt x="1130" y="344"/>
                    <a:pt x="1131" y="348"/>
                    <a:pt x="1132" y="353"/>
                  </a:cubicBezTo>
                  <a:cubicBezTo>
                    <a:pt x="1133" y="355"/>
                    <a:pt x="1134" y="357"/>
                    <a:pt x="1134" y="360"/>
                  </a:cubicBezTo>
                  <a:cubicBezTo>
                    <a:pt x="1136" y="368"/>
                    <a:pt x="1138" y="377"/>
                    <a:pt x="1140" y="386"/>
                  </a:cubicBezTo>
                  <a:cubicBezTo>
                    <a:pt x="1141" y="389"/>
                    <a:pt x="1141" y="392"/>
                    <a:pt x="1142" y="396"/>
                  </a:cubicBezTo>
                  <a:cubicBezTo>
                    <a:pt x="1143" y="400"/>
                    <a:pt x="1144" y="404"/>
                    <a:pt x="1145" y="408"/>
                  </a:cubicBezTo>
                  <a:cubicBezTo>
                    <a:pt x="1145" y="412"/>
                    <a:pt x="1146" y="415"/>
                    <a:pt x="1147" y="419"/>
                  </a:cubicBezTo>
                  <a:cubicBezTo>
                    <a:pt x="1147" y="423"/>
                    <a:pt x="1148" y="427"/>
                    <a:pt x="1149" y="431"/>
                  </a:cubicBezTo>
                  <a:cubicBezTo>
                    <a:pt x="1149" y="435"/>
                    <a:pt x="1150" y="439"/>
                    <a:pt x="1151" y="443"/>
                  </a:cubicBezTo>
                  <a:cubicBezTo>
                    <a:pt x="1151" y="448"/>
                    <a:pt x="1152" y="452"/>
                    <a:pt x="1153" y="457"/>
                  </a:cubicBezTo>
                  <a:cubicBezTo>
                    <a:pt x="1154" y="463"/>
                    <a:pt x="1154" y="470"/>
                    <a:pt x="1155" y="476"/>
                  </a:cubicBezTo>
                  <a:cubicBezTo>
                    <a:pt x="1156" y="480"/>
                    <a:pt x="1156" y="483"/>
                    <a:pt x="1156" y="487"/>
                  </a:cubicBezTo>
                  <a:cubicBezTo>
                    <a:pt x="1157" y="491"/>
                    <a:pt x="1158" y="495"/>
                    <a:pt x="1158" y="500"/>
                  </a:cubicBezTo>
                  <a:cubicBezTo>
                    <a:pt x="1158" y="504"/>
                    <a:pt x="1159" y="507"/>
                    <a:pt x="1159" y="511"/>
                  </a:cubicBezTo>
                  <a:cubicBezTo>
                    <a:pt x="1159" y="515"/>
                    <a:pt x="1160" y="520"/>
                    <a:pt x="1160" y="524"/>
                  </a:cubicBezTo>
                  <a:cubicBezTo>
                    <a:pt x="1160" y="528"/>
                    <a:pt x="1161" y="531"/>
                    <a:pt x="1161" y="535"/>
                  </a:cubicBezTo>
                  <a:cubicBezTo>
                    <a:pt x="1161" y="541"/>
                    <a:pt x="1162" y="546"/>
                    <a:pt x="1162" y="552"/>
                  </a:cubicBezTo>
                  <a:cubicBezTo>
                    <a:pt x="1162" y="556"/>
                    <a:pt x="1162" y="560"/>
                    <a:pt x="1163" y="563"/>
                  </a:cubicBezTo>
                  <a:cubicBezTo>
                    <a:pt x="1163" y="569"/>
                    <a:pt x="1163" y="576"/>
                    <a:pt x="1163" y="582"/>
                  </a:cubicBezTo>
                  <a:cubicBezTo>
                    <a:pt x="1163" y="585"/>
                    <a:pt x="1163" y="588"/>
                    <a:pt x="1163" y="591"/>
                  </a:cubicBezTo>
                  <a:cubicBezTo>
                    <a:pt x="1163" y="596"/>
                    <a:pt x="1164" y="601"/>
                    <a:pt x="1164" y="606"/>
                  </a:cubicBezTo>
                  <a:cubicBezTo>
                    <a:pt x="1164" y="610"/>
                    <a:pt x="1164" y="613"/>
                    <a:pt x="1163" y="616"/>
                  </a:cubicBezTo>
                  <a:cubicBezTo>
                    <a:pt x="1163" y="621"/>
                    <a:pt x="1163" y="627"/>
                    <a:pt x="1163" y="632"/>
                  </a:cubicBezTo>
                  <a:cubicBezTo>
                    <a:pt x="1163" y="635"/>
                    <a:pt x="1163" y="638"/>
                    <a:pt x="1163" y="641"/>
                  </a:cubicBezTo>
                  <a:cubicBezTo>
                    <a:pt x="1163" y="648"/>
                    <a:pt x="1163" y="656"/>
                    <a:pt x="1162" y="664"/>
                  </a:cubicBezTo>
                  <a:cubicBezTo>
                    <a:pt x="1162" y="666"/>
                    <a:pt x="1162" y="669"/>
                    <a:pt x="1162" y="671"/>
                  </a:cubicBezTo>
                  <a:cubicBezTo>
                    <a:pt x="1161" y="677"/>
                    <a:pt x="1161" y="683"/>
                    <a:pt x="1161" y="689"/>
                  </a:cubicBezTo>
                  <a:cubicBezTo>
                    <a:pt x="1160" y="692"/>
                    <a:pt x="1160" y="695"/>
                    <a:pt x="1160" y="698"/>
                  </a:cubicBezTo>
                  <a:cubicBezTo>
                    <a:pt x="1159" y="703"/>
                    <a:pt x="1159" y="709"/>
                    <a:pt x="1158" y="714"/>
                  </a:cubicBezTo>
                  <a:cubicBezTo>
                    <a:pt x="1158" y="717"/>
                    <a:pt x="1158" y="720"/>
                    <a:pt x="1158" y="723"/>
                  </a:cubicBezTo>
                  <a:cubicBezTo>
                    <a:pt x="1157" y="729"/>
                    <a:pt x="1156" y="736"/>
                    <a:pt x="1155" y="742"/>
                  </a:cubicBezTo>
                  <a:cubicBezTo>
                    <a:pt x="1155" y="744"/>
                    <a:pt x="1155" y="746"/>
                    <a:pt x="1155" y="748"/>
                  </a:cubicBezTo>
                  <a:cubicBezTo>
                    <a:pt x="1154" y="756"/>
                    <a:pt x="1152" y="764"/>
                    <a:pt x="1151" y="772"/>
                  </a:cubicBezTo>
                  <a:cubicBezTo>
                    <a:pt x="1151" y="774"/>
                    <a:pt x="1150" y="777"/>
                    <a:pt x="1150" y="779"/>
                  </a:cubicBezTo>
                  <a:cubicBezTo>
                    <a:pt x="1149" y="785"/>
                    <a:pt x="1148" y="791"/>
                    <a:pt x="1147" y="797"/>
                  </a:cubicBezTo>
                  <a:cubicBezTo>
                    <a:pt x="1147" y="800"/>
                    <a:pt x="1146" y="803"/>
                    <a:pt x="1145" y="806"/>
                  </a:cubicBezTo>
                  <a:cubicBezTo>
                    <a:pt x="1144" y="811"/>
                    <a:pt x="1143" y="817"/>
                    <a:pt x="1142" y="823"/>
                  </a:cubicBezTo>
                  <a:cubicBezTo>
                    <a:pt x="1142" y="826"/>
                    <a:pt x="1141" y="828"/>
                    <a:pt x="1141" y="831"/>
                  </a:cubicBezTo>
                  <a:cubicBezTo>
                    <a:pt x="1139" y="839"/>
                    <a:pt x="1137" y="847"/>
                    <a:pt x="1135" y="856"/>
                  </a:cubicBezTo>
                  <a:cubicBezTo>
                    <a:pt x="1133" y="864"/>
                    <a:pt x="1131" y="873"/>
                    <a:pt x="1129" y="882"/>
                  </a:cubicBezTo>
                  <a:cubicBezTo>
                    <a:pt x="1127" y="886"/>
                    <a:pt x="1126" y="890"/>
                    <a:pt x="1125" y="895"/>
                  </a:cubicBezTo>
                  <a:cubicBezTo>
                    <a:pt x="1124" y="899"/>
                    <a:pt x="1123" y="903"/>
                    <a:pt x="1122" y="907"/>
                  </a:cubicBezTo>
                  <a:cubicBezTo>
                    <a:pt x="1120" y="913"/>
                    <a:pt x="1118" y="919"/>
                    <a:pt x="1117" y="924"/>
                  </a:cubicBezTo>
                  <a:cubicBezTo>
                    <a:pt x="1116" y="927"/>
                    <a:pt x="1115" y="930"/>
                    <a:pt x="1114" y="932"/>
                  </a:cubicBezTo>
                  <a:cubicBezTo>
                    <a:pt x="1112" y="939"/>
                    <a:pt x="1110" y="946"/>
                    <a:pt x="1108" y="952"/>
                  </a:cubicBezTo>
                  <a:cubicBezTo>
                    <a:pt x="1107" y="954"/>
                    <a:pt x="1107" y="955"/>
                    <a:pt x="1106" y="957"/>
                  </a:cubicBezTo>
                  <a:cubicBezTo>
                    <a:pt x="1104" y="964"/>
                    <a:pt x="1101" y="971"/>
                    <a:pt x="1099" y="979"/>
                  </a:cubicBezTo>
                  <a:lnTo>
                    <a:pt x="1098" y="981"/>
                  </a:lnTo>
                  <a:cubicBezTo>
                    <a:pt x="1095" y="989"/>
                    <a:pt x="1092" y="996"/>
                    <a:pt x="1089" y="1004"/>
                  </a:cubicBezTo>
                  <a:lnTo>
                    <a:pt x="1089" y="1005"/>
                  </a:lnTo>
                  <a:cubicBezTo>
                    <a:pt x="1083" y="1021"/>
                    <a:pt x="1076" y="1036"/>
                    <a:pt x="1069" y="1052"/>
                  </a:cubicBezTo>
                  <a:cubicBezTo>
                    <a:pt x="848" y="660"/>
                    <a:pt x="426" y="367"/>
                    <a:pt x="0" y="1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p:cNvSpPr>
              <a:spLocks/>
            </p:cNvSpPr>
            <p:nvPr/>
          </p:nvSpPr>
          <p:spPr bwMode="auto">
            <a:xfrm>
              <a:off x="317501" y="1263319"/>
              <a:ext cx="384175" cy="577850"/>
            </a:xfrm>
            <a:custGeom>
              <a:avLst/>
              <a:gdLst>
                <a:gd name="T0" fmla="*/ 237 w 751"/>
                <a:gd name="T1" fmla="*/ 171 h 1128"/>
                <a:gd name="T2" fmla="*/ 751 w 751"/>
                <a:gd name="T3" fmla="*/ 76 h 1128"/>
                <a:gd name="T4" fmla="*/ 466 w 751"/>
                <a:gd name="T5" fmla="*/ 913 h 1128"/>
                <a:gd name="T6" fmla="*/ 454 w 751"/>
                <a:gd name="T7" fmla="*/ 1128 h 1128"/>
                <a:gd name="T8" fmla="*/ 451 w 751"/>
                <a:gd name="T9" fmla="*/ 1126 h 1128"/>
                <a:gd name="T10" fmla="*/ 432 w 751"/>
                <a:gd name="T11" fmla="*/ 1112 h 1128"/>
                <a:gd name="T12" fmla="*/ 427 w 751"/>
                <a:gd name="T13" fmla="*/ 1108 h 1128"/>
                <a:gd name="T14" fmla="*/ 410 w 751"/>
                <a:gd name="T15" fmla="*/ 1096 h 1128"/>
                <a:gd name="T16" fmla="*/ 404 w 751"/>
                <a:gd name="T17" fmla="*/ 1091 h 1128"/>
                <a:gd name="T18" fmla="*/ 389 w 751"/>
                <a:gd name="T19" fmla="*/ 1079 h 1128"/>
                <a:gd name="T20" fmla="*/ 382 w 751"/>
                <a:gd name="T21" fmla="*/ 1074 h 1128"/>
                <a:gd name="T22" fmla="*/ 368 w 751"/>
                <a:gd name="T23" fmla="*/ 1061 h 1128"/>
                <a:gd name="T24" fmla="*/ 361 w 751"/>
                <a:gd name="T25" fmla="*/ 1056 h 1128"/>
                <a:gd name="T26" fmla="*/ 347 w 751"/>
                <a:gd name="T27" fmla="*/ 1043 h 1128"/>
                <a:gd name="T28" fmla="*/ 341 w 751"/>
                <a:gd name="T29" fmla="*/ 1037 h 1128"/>
                <a:gd name="T30" fmla="*/ 327 w 751"/>
                <a:gd name="T31" fmla="*/ 1025 h 1128"/>
                <a:gd name="T32" fmla="*/ 321 w 751"/>
                <a:gd name="T33" fmla="*/ 1019 h 1128"/>
                <a:gd name="T34" fmla="*/ 308 w 751"/>
                <a:gd name="T35" fmla="*/ 1006 h 1128"/>
                <a:gd name="T36" fmla="*/ 301 w 751"/>
                <a:gd name="T37" fmla="*/ 1000 h 1128"/>
                <a:gd name="T38" fmla="*/ 288 w 751"/>
                <a:gd name="T39" fmla="*/ 986 h 1128"/>
                <a:gd name="T40" fmla="*/ 283 w 751"/>
                <a:gd name="T41" fmla="*/ 980 h 1128"/>
                <a:gd name="T42" fmla="*/ 270 w 751"/>
                <a:gd name="T43" fmla="*/ 966 h 1128"/>
                <a:gd name="T44" fmla="*/ 264 w 751"/>
                <a:gd name="T45" fmla="*/ 960 h 1128"/>
                <a:gd name="T46" fmla="*/ 251 w 751"/>
                <a:gd name="T47" fmla="*/ 945 h 1128"/>
                <a:gd name="T48" fmla="*/ 247 w 751"/>
                <a:gd name="T49" fmla="*/ 940 h 1128"/>
                <a:gd name="T50" fmla="*/ 233 w 751"/>
                <a:gd name="T51" fmla="*/ 923 h 1128"/>
                <a:gd name="T52" fmla="*/ 229 w 751"/>
                <a:gd name="T53" fmla="*/ 919 h 1128"/>
                <a:gd name="T54" fmla="*/ 214 w 751"/>
                <a:gd name="T55" fmla="*/ 900 h 1128"/>
                <a:gd name="T56" fmla="*/ 213 w 751"/>
                <a:gd name="T57" fmla="*/ 898 h 1128"/>
                <a:gd name="T58" fmla="*/ 150 w 751"/>
                <a:gd name="T59" fmla="*/ 807 h 1128"/>
                <a:gd name="T60" fmla="*/ 150 w 751"/>
                <a:gd name="T61" fmla="*/ 807 h 1128"/>
                <a:gd name="T62" fmla="*/ 136 w 751"/>
                <a:gd name="T63" fmla="*/ 784 h 1128"/>
                <a:gd name="T64" fmla="*/ 135 w 751"/>
                <a:gd name="T65" fmla="*/ 782 h 1128"/>
                <a:gd name="T66" fmla="*/ 123 w 751"/>
                <a:gd name="T67" fmla="*/ 761 h 1128"/>
                <a:gd name="T68" fmla="*/ 121 w 751"/>
                <a:gd name="T69" fmla="*/ 757 h 1128"/>
                <a:gd name="T70" fmla="*/ 110 w 751"/>
                <a:gd name="T71" fmla="*/ 737 h 1128"/>
                <a:gd name="T72" fmla="*/ 108 w 751"/>
                <a:gd name="T73" fmla="*/ 732 h 1128"/>
                <a:gd name="T74" fmla="*/ 98 w 751"/>
                <a:gd name="T75" fmla="*/ 713 h 1128"/>
                <a:gd name="T76" fmla="*/ 95 w 751"/>
                <a:gd name="T77" fmla="*/ 707 h 1128"/>
                <a:gd name="T78" fmla="*/ 86 w 751"/>
                <a:gd name="T79" fmla="*/ 688 h 1128"/>
                <a:gd name="T80" fmla="*/ 84 w 751"/>
                <a:gd name="T81" fmla="*/ 682 h 1128"/>
                <a:gd name="T82" fmla="*/ 75 w 751"/>
                <a:gd name="T83" fmla="*/ 663 h 1128"/>
                <a:gd name="T84" fmla="*/ 73 w 751"/>
                <a:gd name="T85" fmla="*/ 657 h 1128"/>
                <a:gd name="T86" fmla="*/ 65 w 751"/>
                <a:gd name="T87" fmla="*/ 637 h 1128"/>
                <a:gd name="T88" fmla="*/ 63 w 751"/>
                <a:gd name="T89" fmla="*/ 632 h 1128"/>
                <a:gd name="T90" fmla="*/ 55 w 751"/>
                <a:gd name="T91" fmla="*/ 612 h 1128"/>
                <a:gd name="T92" fmla="*/ 53 w 751"/>
                <a:gd name="T93" fmla="*/ 607 h 1128"/>
                <a:gd name="T94" fmla="*/ 46 w 751"/>
                <a:gd name="T95" fmla="*/ 585 h 1128"/>
                <a:gd name="T96" fmla="*/ 44 w 751"/>
                <a:gd name="T97" fmla="*/ 581 h 1128"/>
                <a:gd name="T98" fmla="*/ 37 w 751"/>
                <a:gd name="T99" fmla="*/ 558 h 1128"/>
                <a:gd name="T100" fmla="*/ 36 w 751"/>
                <a:gd name="T101" fmla="*/ 555 h 1128"/>
                <a:gd name="T102" fmla="*/ 0 w 751"/>
                <a:gd name="T103" fmla="*/ 392 h 1128"/>
                <a:gd name="T104" fmla="*/ 0 w 751"/>
                <a:gd name="T105" fmla="*/ 392 h 1128"/>
                <a:gd name="T106" fmla="*/ 237 w 751"/>
                <a:gd name="T107" fmla="*/ 17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1128">
                  <a:moveTo>
                    <a:pt x="237" y="171"/>
                  </a:moveTo>
                  <a:cubicBezTo>
                    <a:pt x="386" y="64"/>
                    <a:pt x="564" y="0"/>
                    <a:pt x="751" y="76"/>
                  </a:cubicBezTo>
                  <a:cubicBezTo>
                    <a:pt x="611" y="338"/>
                    <a:pt x="502" y="628"/>
                    <a:pt x="466" y="913"/>
                  </a:cubicBezTo>
                  <a:cubicBezTo>
                    <a:pt x="457" y="985"/>
                    <a:pt x="453" y="1057"/>
                    <a:pt x="454" y="1128"/>
                  </a:cubicBezTo>
                  <a:lnTo>
                    <a:pt x="451" y="1126"/>
                  </a:lnTo>
                  <a:cubicBezTo>
                    <a:pt x="445" y="1122"/>
                    <a:pt x="438" y="1117"/>
                    <a:pt x="432" y="1112"/>
                  </a:cubicBezTo>
                  <a:cubicBezTo>
                    <a:pt x="430" y="1111"/>
                    <a:pt x="428" y="1110"/>
                    <a:pt x="427" y="1108"/>
                  </a:cubicBezTo>
                  <a:cubicBezTo>
                    <a:pt x="421" y="1104"/>
                    <a:pt x="416" y="1100"/>
                    <a:pt x="410" y="1096"/>
                  </a:cubicBezTo>
                  <a:cubicBezTo>
                    <a:pt x="408" y="1094"/>
                    <a:pt x="406" y="1093"/>
                    <a:pt x="404" y="1091"/>
                  </a:cubicBezTo>
                  <a:cubicBezTo>
                    <a:pt x="399" y="1087"/>
                    <a:pt x="394" y="1083"/>
                    <a:pt x="389" y="1079"/>
                  </a:cubicBezTo>
                  <a:cubicBezTo>
                    <a:pt x="386" y="1077"/>
                    <a:pt x="384" y="1075"/>
                    <a:pt x="382" y="1074"/>
                  </a:cubicBezTo>
                  <a:cubicBezTo>
                    <a:pt x="377" y="1070"/>
                    <a:pt x="372" y="1066"/>
                    <a:pt x="368" y="1061"/>
                  </a:cubicBezTo>
                  <a:cubicBezTo>
                    <a:pt x="365" y="1059"/>
                    <a:pt x="363" y="1058"/>
                    <a:pt x="361" y="1056"/>
                  </a:cubicBezTo>
                  <a:cubicBezTo>
                    <a:pt x="356" y="1052"/>
                    <a:pt x="352" y="1048"/>
                    <a:pt x="347" y="1043"/>
                  </a:cubicBezTo>
                  <a:cubicBezTo>
                    <a:pt x="345" y="1041"/>
                    <a:pt x="343" y="1039"/>
                    <a:pt x="341" y="1037"/>
                  </a:cubicBezTo>
                  <a:cubicBezTo>
                    <a:pt x="336" y="1033"/>
                    <a:pt x="332" y="1029"/>
                    <a:pt x="327" y="1025"/>
                  </a:cubicBezTo>
                  <a:cubicBezTo>
                    <a:pt x="325" y="1023"/>
                    <a:pt x="323" y="1021"/>
                    <a:pt x="321" y="1019"/>
                  </a:cubicBezTo>
                  <a:cubicBezTo>
                    <a:pt x="316" y="1014"/>
                    <a:pt x="312" y="1010"/>
                    <a:pt x="308" y="1006"/>
                  </a:cubicBezTo>
                  <a:cubicBezTo>
                    <a:pt x="306" y="1004"/>
                    <a:pt x="303" y="1002"/>
                    <a:pt x="301" y="1000"/>
                  </a:cubicBezTo>
                  <a:cubicBezTo>
                    <a:pt x="297" y="995"/>
                    <a:pt x="293" y="991"/>
                    <a:pt x="288" y="986"/>
                  </a:cubicBezTo>
                  <a:cubicBezTo>
                    <a:pt x="286" y="984"/>
                    <a:pt x="285" y="982"/>
                    <a:pt x="283" y="980"/>
                  </a:cubicBezTo>
                  <a:cubicBezTo>
                    <a:pt x="278" y="976"/>
                    <a:pt x="274" y="971"/>
                    <a:pt x="270" y="966"/>
                  </a:cubicBezTo>
                  <a:cubicBezTo>
                    <a:pt x="268" y="964"/>
                    <a:pt x="266" y="962"/>
                    <a:pt x="264" y="960"/>
                  </a:cubicBezTo>
                  <a:cubicBezTo>
                    <a:pt x="260" y="955"/>
                    <a:pt x="256" y="950"/>
                    <a:pt x="251" y="945"/>
                  </a:cubicBezTo>
                  <a:cubicBezTo>
                    <a:pt x="250" y="943"/>
                    <a:pt x="248" y="942"/>
                    <a:pt x="247" y="940"/>
                  </a:cubicBezTo>
                  <a:cubicBezTo>
                    <a:pt x="242" y="934"/>
                    <a:pt x="237" y="929"/>
                    <a:pt x="233" y="923"/>
                  </a:cubicBezTo>
                  <a:lnTo>
                    <a:pt x="229" y="919"/>
                  </a:lnTo>
                  <a:cubicBezTo>
                    <a:pt x="224" y="913"/>
                    <a:pt x="219" y="907"/>
                    <a:pt x="214" y="900"/>
                  </a:cubicBezTo>
                  <a:lnTo>
                    <a:pt x="213" y="898"/>
                  </a:lnTo>
                  <a:cubicBezTo>
                    <a:pt x="190" y="869"/>
                    <a:pt x="170" y="839"/>
                    <a:pt x="150" y="807"/>
                  </a:cubicBezTo>
                  <a:lnTo>
                    <a:pt x="150" y="807"/>
                  </a:lnTo>
                  <a:cubicBezTo>
                    <a:pt x="145" y="800"/>
                    <a:pt x="141" y="792"/>
                    <a:pt x="136" y="784"/>
                  </a:cubicBezTo>
                  <a:lnTo>
                    <a:pt x="135" y="782"/>
                  </a:lnTo>
                  <a:cubicBezTo>
                    <a:pt x="131" y="775"/>
                    <a:pt x="127" y="768"/>
                    <a:pt x="123" y="761"/>
                  </a:cubicBezTo>
                  <a:lnTo>
                    <a:pt x="121" y="757"/>
                  </a:lnTo>
                  <a:cubicBezTo>
                    <a:pt x="117" y="750"/>
                    <a:pt x="114" y="744"/>
                    <a:pt x="110" y="737"/>
                  </a:cubicBezTo>
                  <a:cubicBezTo>
                    <a:pt x="109" y="735"/>
                    <a:pt x="109" y="734"/>
                    <a:pt x="108" y="732"/>
                  </a:cubicBezTo>
                  <a:cubicBezTo>
                    <a:pt x="104" y="726"/>
                    <a:pt x="101" y="719"/>
                    <a:pt x="98" y="713"/>
                  </a:cubicBezTo>
                  <a:cubicBezTo>
                    <a:pt x="97" y="711"/>
                    <a:pt x="96" y="709"/>
                    <a:pt x="95" y="707"/>
                  </a:cubicBezTo>
                  <a:cubicBezTo>
                    <a:pt x="92" y="701"/>
                    <a:pt x="89" y="694"/>
                    <a:pt x="86" y="688"/>
                  </a:cubicBezTo>
                  <a:cubicBezTo>
                    <a:pt x="86" y="686"/>
                    <a:pt x="85" y="684"/>
                    <a:pt x="84" y="682"/>
                  </a:cubicBezTo>
                  <a:cubicBezTo>
                    <a:pt x="81" y="676"/>
                    <a:pt x="78" y="669"/>
                    <a:pt x="75" y="663"/>
                  </a:cubicBezTo>
                  <a:cubicBezTo>
                    <a:pt x="75" y="661"/>
                    <a:pt x="74" y="659"/>
                    <a:pt x="73" y="657"/>
                  </a:cubicBezTo>
                  <a:cubicBezTo>
                    <a:pt x="70" y="651"/>
                    <a:pt x="68" y="644"/>
                    <a:pt x="65" y="637"/>
                  </a:cubicBezTo>
                  <a:cubicBezTo>
                    <a:pt x="64" y="636"/>
                    <a:pt x="63" y="634"/>
                    <a:pt x="63" y="632"/>
                  </a:cubicBezTo>
                  <a:cubicBezTo>
                    <a:pt x="60" y="625"/>
                    <a:pt x="58" y="619"/>
                    <a:pt x="55" y="612"/>
                  </a:cubicBezTo>
                  <a:cubicBezTo>
                    <a:pt x="54" y="610"/>
                    <a:pt x="54" y="608"/>
                    <a:pt x="53" y="607"/>
                  </a:cubicBezTo>
                  <a:cubicBezTo>
                    <a:pt x="51" y="600"/>
                    <a:pt x="48" y="592"/>
                    <a:pt x="46" y="585"/>
                  </a:cubicBezTo>
                  <a:lnTo>
                    <a:pt x="44" y="581"/>
                  </a:lnTo>
                  <a:cubicBezTo>
                    <a:pt x="42" y="573"/>
                    <a:pt x="39" y="566"/>
                    <a:pt x="37" y="558"/>
                  </a:cubicBezTo>
                  <a:lnTo>
                    <a:pt x="36" y="555"/>
                  </a:lnTo>
                  <a:cubicBezTo>
                    <a:pt x="20" y="502"/>
                    <a:pt x="7" y="448"/>
                    <a:pt x="0" y="392"/>
                  </a:cubicBezTo>
                  <a:lnTo>
                    <a:pt x="0" y="392"/>
                  </a:lnTo>
                  <a:cubicBezTo>
                    <a:pt x="65" y="317"/>
                    <a:pt x="146" y="236"/>
                    <a:pt x="237"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7"/>
            <p:cNvSpPr>
              <a:spLocks/>
            </p:cNvSpPr>
            <p:nvPr/>
          </p:nvSpPr>
          <p:spPr bwMode="auto">
            <a:xfrm>
              <a:off x="746126" y="1188707"/>
              <a:ext cx="608013" cy="727075"/>
            </a:xfrm>
            <a:custGeom>
              <a:avLst/>
              <a:gdLst>
                <a:gd name="T0" fmla="*/ 792 w 1187"/>
                <a:gd name="T1" fmla="*/ 1308 h 1415"/>
                <a:gd name="T2" fmla="*/ 791 w 1187"/>
                <a:gd name="T3" fmla="*/ 1308 h 1415"/>
                <a:gd name="T4" fmla="*/ 769 w 1187"/>
                <a:gd name="T5" fmla="*/ 1321 h 1415"/>
                <a:gd name="T6" fmla="*/ 769 w 1187"/>
                <a:gd name="T7" fmla="*/ 1321 h 1415"/>
                <a:gd name="T8" fmla="*/ 746 w 1187"/>
                <a:gd name="T9" fmla="*/ 1334 h 1415"/>
                <a:gd name="T10" fmla="*/ 746 w 1187"/>
                <a:gd name="T11" fmla="*/ 1334 h 1415"/>
                <a:gd name="T12" fmla="*/ 723 w 1187"/>
                <a:gd name="T13" fmla="*/ 1346 h 1415"/>
                <a:gd name="T14" fmla="*/ 723 w 1187"/>
                <a:gd name="T15" fmla="*/ 1346 h 1415"/>
                <a:gd name="T16" fmla="*/ 700 w 1187"/>
                <a:gd name="T17" fmla="*/ 1358 h 1415"/>
                <a:gd name="T18" fmla="*/ 699 w 1187"/>
                <a:gd name="T19" fmla="*/ 1358 h 1415"/>
                <a:gd name="T20" fmla="*/ 553 w 1187"/>
                <a:gd name="T21" fmla="*/ 1415 h 1415"/>
                <a:gd name="T22" fmla="*/ 542 w 1187"/>
                <a:gd name="T23" fmla="*/ 1367 h 1415"/>
                <a:gd name="T24" fmla="*/ 0 w 1187"/>
                <a:gd name="T25" fmla="*/ 192 h 1415"/>
                <a:gd name="T26" fmla="*/ 116 w 1187"/>
                <a:gd name="T27" fmla="*/ 0 h 1415"/>
                <a:gd name="T28" fmla="*/ 123 w 1187"/>
                <a:gd name="T29" fmla="*/ 3 h 1415"/>
                <a:gd name="T30" fmla="*/ 1187 w 1187"/>
                <a:gd name="T31" fmla="*/ 891 h 1415"/>
                <a:gd name="T32" fmla="*/ 1132 w 1187"/>
                <a:gd name="T33" fmla="*/ 983 h 1415"/>
                <a:gd name="T34" fmla="*/ 1132 w 1187"/>
                <a:gd name="T35" fmla="*/ 983 h 1415"/>
                <a:gd name="T36" fmla="*/ 1117 w 1187"/>
                <a:gd name="T37" fmla="*/ 1005 h 1415"/>
                <a:gd name="T38" fmla="*/ 1117 w 1187"/>
                <a:gd name="T39" fmla="*/ 1005 h 1415"/>
                <a:gd name="T40" fmla="*/ 1101 w 1187"/>
                <a:gd name="T41" fmla="*/ 1027 h 1415"/>
                <a:gd name="T42" fmla="*/ 1101 w 1187"/>
                <a:gd name="T43" fmla="*/ 1027 h 1415"/>
                <a:gd name="T44" fmla="*/ 1085 w 1187"/>
                <a:gd name="T45" fmla="*/ 1048 h 1415"/>
                <a:gd name="T46" fmla="*/ 1085 w 1187"/>
                <a:gd name="T47" fmla="*/ 1048 h 1415"/>
                <a:gd name="T48" fmla="*/ 1069 w 1187"/>
                <a:gd name="T49" fmla="*/ 1068 h 1415"/>
                <a:gd name="T50" fmla="*/ 1069 w 1187"/>
                <a:gd name="T51" fmla="*/ 1069 h 1415"/>
                <a:gd name="T52" fmla="*/ 1052 w 1187"/>
                <a:gd name="T53" fmla="*/ 1089 h 1415"/>
                <a:gd name="T54" fmla="*/ 1051 w 1187"/>
                <a:gd name="T55" fmla="*/ 1089 h 1415"/>
                <a:gd name="T56" fmla="*/ 1034 w 1187"/>
                <a:gd name="T57" fmla="*/ 1108 h 1415"/>
                <a:gd name="T58" fmla="*/ 1034 w 1187"/>
                <a:gd name="T59" fmla="*/ 1109 h 1415"/>
                <a:gd name="T60" fmla="*/ 1016 w 1187"/>
                <a:gd name="T61" fmla="*/ 1128 h 1415"/>
                <a:gd name="T62" fmla="*/ 1016 w 1187"/>
                <a:gd name="T63" fmla="*/ 1128 h 1415"/>
                <a:gd name="T64" fmla="*/ 998 w 1187"/>
                <a:gd name="T65" fmla="*/ 1146 h 1415"/>
                <a:gd name="T66" fmla="*/ 997 w 1187"/>
                <a:gd name="T67" fmla="*/ 1147 h 1415"/>
                <a:gd name="T68" fmla="*/ 979 w 1187"/>
                <a:gd name="T69" fmla="*/ 1165 h 1415"/>
                <a:gd name="T70" fmla="*/ 979 w 1187"/>
                <a:gd name="T71" fmla="*/ 1165 h 1415"/>
                <a:gd name="T72" fmla="*/ 960 w 1187"/>
                <a:gd name="T73" fmla="*/ 1183 h 1415"/>
                <a:gd name="T74" fmla="*/ 959 w 1187"/>
                <a:gd name="T75" fmla="*/ 1183 h 1415"/>
                <a:gd name="T76" fmla="*/ 940 w 1187"/>
                <a:gd name="T77" fmla="*/ 1200 h 1415"/>
                <a:gd name="T78" fmla="*/ 940 w 1187"/>
                <a:gd name="T79" fmla="*/ 1201 h 1415"/>
                <a:gd name="T80" fmla="*/ 920 w 1187"/>
                <a:gd name="T81" fmla="*/ 1217 h 1415"/>
                <a:gd name="T82" fmla="*/ 920 w 1187"/>
                <a:gd name="T83" fmla="*/ 1218 h 1415"/>
                <a:gd name="T84" fmla="*/ 900 w 1187"/>
                <a:gd name="T85" fmla="*/ 1233 h 1415"/>
                <a:gd name="T86" fmla="*/ 899 w 1187"/>
                <a:gd name="T87" fmla="*/ 1234 h 1415"/>
                <a:gd name="T88" fmla="*/ 879 w 1187"/>
                <a:gd name="T89" fmla="*/ 1249 h 1415"/>
                <a:gd name="T90" fmla="*/ 878 w 1187"/>
                <a:gd name="T91" fmla="*/ 1250 h 1415"/>
                <a:gd name="T92" fmla="*/ 858 w 1187"/>
                <a:gd name="T93" fmla="*/ 1265 h 1415"/>
                <a:gd name="T94" fmla="*/ 857 w 1187"/>
                <a:gd name="T95" fmla="*/ 1265 h 1415"/>
                <a:gd name="T96" fmla="*/ 836 w 1187"/>
                <a:gd name="T97" fmla="*/ 1279 h 1415"/>
                <a:gd name="T98" fmla="*/ 836 w 1187"/>
                <a:gd name="T99" fmla="*/ 1280 h 1415"/>
                <a:gd name="T100" fmla="*/ 814 w 1187"/>
                <a:gd name="T101" fmla="*/ 1294 h 1415"/>
                <a:gd name="T102" fmla="*/ 814 w 1187"/>
                <a:gd name="T103" fmla="*/ 1294 h 1415"/>
                <a:gd name="T104" fmla="*/ 792 w 1187"/>
                <a:gd name="T105" fmla="*/ 1308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7" h="1415">
                  <a:moveTo>
                    <a:pt x="792" y="1308"/>
                  </a:moveTo>
                  <a:lnTo>
                    <a:pt x="791" y="1308"/>
                  </a:lnTo>
                  <a:cubicBezTo>
                    <a:pt x="784" y="1312"/>
                    <a:pt x="777" y="1317"/>
                    <a:pt x="769" y="1321"/>
                  </a:cubicBezTo>
                  <a:lnTo>
                    <a:pt x="769" y="1321"/>
                  </a:lnTo>
                  <a:cubicBezTo>
                    <a:pt x="761" y="1325"/>
                    <a:pt x="754" y="1330"/>
                    <a:pt x="746" y="1334"/>
                  </a:cubicBezTo>
                  <a:lnTo>
                    <a:pt x="746" y="1334"/>
                  </a:lnTo>
                  <a:cubicBezTo>
                    <a:pt x="738" y="1338"/>
                    <a:pt x="731" y="1342"/>
                    <a:pt x="723" y="1346"/>
                  </a:cubicBezTo>
                  <a:lnTo>
                    <a:pt x="723" y="1346"/>
                  </a:lnTo>
                  <a:cubicBezTo>
                    <a:pt x="715" y="1350"/>
                    <a:pt x="707" y="1354"/>
                    <a:pt x="700" y="1358"/>
                  </a:cubicBezTo>
                  <a:lnTo>
                    <a:pt x="699" y="1358"/>
                  </a:lnTo>
                  <a:cubicBezTo>
                    <a:pt x="652" y="1380"/>
                    <a:pt x="603" y="1399"/>
                    <a:pt x="553" y="1415"/>
                  </a:cubicBezTo>
                  <a:cubicBezTo>
                    <a:pt x="549" y="1399"/>
                    <a:pt x="545" y="1384"/>
                    <a:pt x="542" y="1367"/>
                  </a:cubicBezTo>
                  <a:cubicBezTo>
                    <a:pt x="444" y="951"/>
                    <a:pt x="307" y="366"/>
                    <a:pt x="0" y="192"/>
                  </a:cubicBezTo>
                  <a:cubicBezTo>
                    <a:pt x="37" y="125"/>
                    <a:pt x="76" y="61"/>
                    <a:pt x="116" y="0"/>
                  </a:cubicBezTo>
                  <a:cubicBezTo>
                    <a:pt x="119" y="1"/>
                    <a:pt x="121" y="2"/>
                    <a:pt x="123" y="3"/>
                  </a:cubicBezTo>
                  <a:cubicBezTo>
                    <a:pt x="553" y="195"/>
                    <a:pt x="979" y="493"/>
                    <a:pt x="1187" y="891"/>
                  </a:cubicBezTo>
                  <a:cubicBezTo>
                    <a:pt x="1170" y="923"/>
                    <a:pt x="1152" y="954"/>
                    <a:pt x="1132" y="983"/>
                  </a:cubicBezTo>
                  <a:lnTo>
                    <a:pt x="1132" y="983"/>
                  </a:lnTo>
                  <a:cubicBezTo>
                    <a:pt x="1127" y="991"/>
                    <a:pt x="1122" y="998"/>
                    <a:pt x="1117" y="1005"/>
                  </a:cubicBezTo>
                  <a:lnTo>
                    <a:pt x="1117" y="1005"/>
                  </a:lnTo>
                  <a:cubicBezTo>
                    <a:pt x="1112" y="1013"/>
                    <a:pt x="1107" y="1020"/>
                    <a:pt x="1101" y="1027"/>
                  </a:cubicBezTo>
                  <a:lnTo>
                    <a:pt x="1101" y="1027"/>
                  </a:lnTo>
                  <a:cubicBezTo>
                    <a:pt x="1096" y="1034"/>
                    <a:pt x="1091" y="1041"/>
                    <a:pt x="1085" y="1048"/>
                  </a:cubicBezTo>
                  <a:lnTo>
                    <a:pt x="1085" y="1048"/>
                  </a:lnTo>
                  <a:cubicBezTo>
                    <a:pt x="1080" y="1055"/>
                    <a:pt x="1074" y="1062"/>
                    <a:pt x="1069" y="1068"/>
                  </a:cubicBezTo>
                  <a:lnTo>
                    <a:pt x="1069" y="1069"/>
                  </a:lnTo>
                  <a:cubicBezTo>
                    <a:pt x="1063" y="1076"/>
                    <a:pt x="1057" y="1082"/>
                    <a:pt x="1052" y="1089"/>
                  </a:cubicBezTo>
                  <a:lnTo>
                    <a:pt x="1051" y="1089"/>
                  </a:lnTo>
                  <a:cubicBezTo>
                    <a:pt x="1046" y="1096"/>
                    <a:pt x="1040" y="1102"/>
                    <a:pt x="1034" y="1108"/>
                  </a:cubicBezTo>
                  <a:lnTo>
                    <a:pt x="1034" y="1109"/>
                  </a:lnTo>
                  <a:cubicBezTo>
                    <a:pt x="1028" y="1115"/>
                    <a:pt x="1022" y="1121"/>
                    <a:pt x="1016" y="1128"/>
                  </a:cubicBezTo>
                  <a:lnTo>
                    <a:pt x="1016" y="1128"/>
                  </a:lnTo>
                  <a:cubicBezTo>
                    <a:pt x="1010" y="1134"/>
                    <a:pt x="1004" y="1140"/>
                    <a:pt x="998" y="1146"/>
                  </a:cubicBezTo>
                  <a:lnTo>
                    <a:pt x="997" y="1147"/>
                  </a:lnTo>
                  <a:cubicBezTo>
                    <a:pt x="991" y="1153"/>
                    <a:pt x="985" y="1159"/>
                    <a:pt x="979" y="1165"/>
                  </a:cubicBezTo>
                  <a:lnTo>
                    <a:pt x="979" y="1165"/>
                  </a:lnTo>
                  <a:cubicBezTo>
                    <a:pt x="972" y="1171"/>
                    <a:pt x="966" y="1177"/>
                    <a:pt x="960" y="1183"/>
                  </a:cubicBezTo>
                  <a:lnTo>
                    <a:pt x="959" y="1183"/>
                  </a:lnTo>
                  <a:cubicBezTo>
                    <a:pt x="953" y="1189"/>
                    <a:pt x="947" y="1195"/>
                    <a:pt x="940" y="1200"/>
                  </a:cubicBezTo>
                  <a:lnTo>
                    <a:pt x="940" y="1201"/>
                  </a:lnTo>
                  <a:cubicBezTo>
                    <a:pt x="933" y="1206"/>
                    <a:pt x="927" y="1212"/>
                    <a:pt x="920" y="1217"/>
                  </a:cubicBezTo>
                  <a:lnTo>
                    <a:pt x="920" y="1218"/>
                  </a:lnTo>
                  <a:cubicBezTo>
                    <a:pt x="913" y="1223"/>
                    <a:pt x="906" y="1228"/>
                    <a:pt x="900" y="1233"/>
                  </a:cubicBezTo>
                  <a:lnTo>
                    <a:pt x="899" y="1234"/>
                  </a:lnTo>
                  <a:cubicBezTo>
                    <a:pt x="892" y="1239"/>
                    <a:pt x="886" y="1244"/>
                    <a:pt x="879" y="1249"/>
                  </a:cubicBezTo>
                  <a:lnTo>
                    <a:pt x="878" y="1250"/>
                  </a:lnTo>
                  <a:cubicBezTo>
                    <a:pt x="871" y="1255"/>
                    <a:pt x="865" y="1260"/>
                    <a:pt x="858" y="1265"/>
                  </a:cubicBezTo>
                  <a:lnTo>
                    <a:pt x="857" y="1265"/>
                  </a:lnTo>
                  <a:cubicBezTo>
                    <a:pt x="850" y="1270"/>
                    <a:pt x="843" y="1275"/>
                    <a:pt x="836" y="1279"/>
                  </a:cubicBezTo>
                  <a:lnTo>
                    <a:pt x="836" y="1280"/>
                  </a:lnTo>
                  <a:cubicBezTo>
                    <a:pt x="829" y="1285"/>
                    <a:pt x="821" y="1289"/>
                    <a:pt x="814" y="1294"/>
                  </a:cubicBezTo>
                  <a:lnTo>
                    <a:pt x="814" y="1294"/>
                  </a:lnTo>
                  <a:cubicBezTo>
                    <a:pt x="806" y="1299"/>
                    <a:pt x="799" y="1303"/>
                    <a:pt x="792" y="1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8"/>
            <p:cNvSpPr>
              <a:spLocks/>
            </p:cNvSpPr>
            <p:nvPr/>
          </p:nvSpPr>
          <p:spPr bwMode="auto">
            <a:xfrm>
              <a:off x="579438" y="1315707"/>
              <a:ext cx="419100" cy="625475"/>
            </a:xfrm>
            <a:custGeom>
              <a:avLst/>
              <a:gdLst>
                <a:gd name="T0" fmla="*/ 280 w 818"/>
                <a:gd name="T1" fmla="*/ 1182 h 1219"/>
                <a:gd name="T2" fmla="*/ 263 w 818"/>
                <a:gd name="T3" fmla="*/ 1177 h 1219"/>
                <a:gd name="T4" fmla="*/ 254 w 818"/>
                <a:gd name="T5" fmla="*/ 1175 h 1219"/>
                <a:gd name="T6" fmla="*/ 236 w 818"/>
                <a:gd name="T7" fmla="*/ 1170 h 1219"/>
                <a:gd name="T8" fmla="*/ 230 w 818"/>
                <a:gd name="T9" fmla="*/ 1168 h 1219"/>
                <a:gd name="T10" fmla="*/ 208 w 818"/>
                <a:gd name="T11" fmla="*/ 1160 h 1219"/>
                <a:gd name="T12" fmla="*/ 199 w 818"/>
                <a:gd name="T13" fmla="*/ 1157 h 1219"/>
                <a:gd name="T14" fmla="*/ 185 w 818"/>
                <a:gd name="T15" fmla="*/ 1152 h 1219"/>
                <a:gd name="T16" fmla="*/ 174 w 818"/>
                <a:gd name="T17" fmla="*/ 1148 h 1219"/>
                <a:gd name="T18" fmla="*/ 162 w 818"/>
                <a:gd name="T19" fmla="*/ 1144 h 1219"/>
                <a:gd name="T20" fmla="*/ 151 w 818"/>
                <a:gd name="T21" fmla="*/ 1140 h 1219"/>
                <a:gd name="T22" fmla="*/ 136 w 818"/>
                <a:gd name="T23" fmla="*/ 1133 h 1219"/>
                <a:gd name="T24" fmla="*/ 119 w 818"/>
                <a:gd name="T25" fmla="*/ 1126 h 1219"/>
                <a:gd name="T26" fmla="*/ 110 w 818"/>
                <a:gd name="T27" fmla="*/ 1122 h 1219"/>
                <a:gd name="T28" fmla="*/ 97 w 818"/>
                <a:gd name="T29" fmla="*/ 1116 h 1219"/>
                <a:gd name="T30" fmla="*/ 90 w 818"/>
                <a:gd name="T31" fmla="*/ 1112 h 1219"/>
                <a:gd name="T32" fmla="*/ 76 w 818"/>
                <a:gd name="T33" fmla="*/ 1105 h 1219"/>
                <a:gd name="T34" fmla="*/ 75 w 818"/>
                <a:gd name="T35" fmla="*/ 1105 h 1219"/>
                <a:gd name="T36" fmla="*/ 41 w 818"/>
                <a:gd name="T37" fmla="*/ 1087 h 1219"/>
                <a:gd name="T38" fmla="*/ 39 w 818"/>
                <a:gd name="T39" fmla="*/ 1086 h 1219"/>
                <a:gd name="T40" fmla="*/ 23 w 818"/>
                <a:gd name="T41" fmla="*/ 1078 h 1219"/>
                <a:gd name="T42" fmla="*/ 19 w 818"/>
                <a:gd name="T43" fmla="*/ 1075 h 1219"/>
                <a:gd name="T44" fmla="*/ 4 w 818"/>
                <a:gd name="T45" fmla="*/ 1066 h 1219"/>
                <a:gd name="T46" fmla="*/ 14 w 818"/>
                <a:gd name="T47" fmla="*/ 819 h 1219"/>
                <a:gd name="T48" fmla="*/ 294 w 818"/>
                <a:gd name="T49" fmla="*/ 0 h 1219"/>
                <a:gd name="T50" fmla="*/ 806 w 818"/>
                <a:gd name="T51" fmla="*/ 1136 h 1219"/>
                <a:gd name="T52" fmla="*/ 818 w 818"/>
                <a:gd name="T53" fmla="*/ 1187 h 1219"/>
                <a:gd name="T54" fmla="*/ 816 w 818"/>
                <a:gd name="T55" fmla="*/ 1187 h 1219"/>
                <a:gd name="T56" fmla="*/ 790 w 818"/>
                <a:gd name="T57" fmla="*/ 1193 h 1219"/>
                <a:gd name="T58" fmla="*/ 780 w 818"/>
                <a:gd name="T59" fmla="*/ 1195 h 1219"/>
                <a:gd name="T60" fmla="*/ 761 w 818"/>
                <a:gd name="T61" fmla="*/ 1199 h 1219"/>
                <a:gd name="T62" fmla="*/ 750 w 818"/>
                <a:gd name="T63" fmla="*/ 1201 h 1219"/>
                <a:gd name="T64" fmla="*/ 732 w 818"/>
                <a:gd name="T65" fmla="*/ 1204 h 1219"/>
                <a:gd name="T66" fmla="*/ 721 w 818"/>
                <a:gd name="T67" fmla="*/ 1206 h 1219"/>
                <a:gd name="T68" fmla="*/ 702 w 818"/>
                <a:gd name="T69" fmla="*/ 1209 h 1219"/>
                <a:gd name="T70" fmla="*/ 692 w 818"/>
                <a:gd name="T71" fmla="*/ 1210 h 1219"/>
                <a:gd name="T72" fmla="*/ 669 w 818"/>
                <a:gd name="T73" fmla="*/ 1213 h 1219"/>
                <a:gd name="T74" fmla="*/ 663 w 818"/>
                <a:gd name="T75" fmla="*/ 1214 h 1219"/>
                <a:gd name="T76" fmla="*/ 634 w 818"/>
                <a:gd name="T77" fmla="*/ 1216 h 1219"/>
                <a:gd name="T78" fmla="*/ 625 w 818"/>
                <a:gd name="T79" fmla="*/ 1216 h 1219"/>
                <a:gd name="T80" fmla="*/ 605 w 818"/>
                <a:gd name="T81" fmla="*/ 1218 h 1219"/>
                <a:gd name="T82" fmla="*/ 594 w 818"/>
                <a:gd name="T83" fmla="*/ 1218 h 1219"/>
                <a:gd name="T84" fmla="*/ 575 w 818"/>
                <a:gd name="T85" fmla="*/ 1218 h 1219"/>
                <a:gd name="T86" fmla="*/ 563 w 818"/>
                <a:gd name="T87" fmla="*/ 1219 h 1219"/>
                <a:gd name="T88" fmla="*/ 544 w 818"/>
                <a:gd name="T89" fmla="*/ 1218 h 1219"/>
                <a:gd name="T90" fmla="*/ 533 w 818"/>
                <a:gd name="T91" fmla="*/ 1218 h 1219"/>
                <a:gd name="T92" fmla="*/ 512 w 818"/>
                <a:gd name="T93" fmla="*/ 1218 h 1219"/>
                <a:gd name="T94" fmla="*/ 504 w 818"/>
                <a:gd name="T95" fmla="*/ 1217 h 1219"/>
                <a:gd name="T96" fmla="*/ 474 w 818"/>
                <a:gd name="T97" fmla="*/ 1215 h 1219"/>
                <a:gd name="T98" fmla="*/ 468 w 818"/>
                <a:gd name="T99" fmla="*/ 1215 h 1219"/>
                <a:gd name="T100" fmla="*/ 444 w 818"/>
                <a:gd name="T101" fmla="*/ 1213 h 1219"/>
                <a:gd name="T102" fmla="*/ 433 w 818"/>
                <a:gd name="T103" fmla="*/ 1211 h 1219"/>
                <a:gd name="T104" fmla="*/ 414 w 818"/>
                <a:gd name="T105" fmla="*/ 1209 h 1219"/>
                <a:gd name="T106" fmla="*/ 402 w 818"/>
                <a:gd name="T107" fmla="*/ 1207 h 1219"/>
                <a:gd name="T108" fmla="*/ 383 w 818"/>
                <a:gd name="T109" fmla="*/ 1204 h 1219"/>
                <a:gd name="T110" fmla="*/ 372 w 818"/>
                <a:gd name="T111" fmla="*/ 1202 h 1219"/>
                <a:gd name="T112" fmla="*/ 351 w 818"/>
                <a:gd name="T113" fmla="*/ 1199 h 1219"/>
                <a:gd name="T114" fmla="*/ 342 w 818"/>
                <a:gd name="T115" fmla="*/ 1197 h 1219"/>
                <a:gd name="T116" fmla="*/ 312 w 818"/>
                <a:gd name="T117" fmla="*/ 1190 h 1219"/>
                <a:gd name="T118" fmla="*/ 287 w 818"/>
                <a:gd name="T119" fmla="*/ 1184 h 1219"/>
                <a:gd name="T120" fmla="*/ 280 w 818"/>
                <a:gd name="T121" fmla="*/ 1182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8" h="1219">
                  <a:moveTo>
                    <a:pt x="280" y="1182"/>
                  </a:moveTo>
                  <a:cubicBezTo>
                    <a:pt x="274" y="1181"/>
                    <a:pt x="268" y="1179"/>
                    <a:pt x="263" y="1177"/>
                  </a:cubicBezTo>
                  <a:cubicBezTo>
                    <a:pt x="260" y="1177"/>
                    <a:pt x="257" y="1176"/>
                    <a:pt x="254" y="1175"/>
                  </a:cubicBezTo>
                  <a:cubicBezTo>
                    <a:pt x="248" y="1173"/>
                    <a:pt x="242" y="1172"/>
                    <a:pt x="236" y="1170"/>
                  </a:cubicBezTo>
                  <a:cubicBezTo>
                    <a:pt x="234" y="1169"/>
                    <a:pt x="232" y="1168"/>
                    <a:pt x="230" y="1168"/>
                  </a:cubicBezTo>
                  <a:cubicBezTo>
                    <a:pt x="223" y="1165"/>
                    <a:pt x="215" y="1163"/>
                    <a:pt x="208" y="1160"/>
                  </a:cubicBezTo>
                  <a:cubicBezTo>
                    <a:pt x="205" y="1159"/>
                    <a:pt x="202" y="1158"/>
                    <a:pt x="199" y="1157"/>
                  </a:cubicBezTo>
                  <a:cubicBezTo>
                    <a:pt x="194" y="1156"/>
                    <a:pt x="189" y="1154"/>
                    <a:pt x="185" y="1152"/>
                  </a:cubicBezTo>
                  <a:cubicBezTo>
                    <a:pt x="181" y="1151"/>
                    <a:pt x="178" y="1150"/>
                    <a:pt x="174" y="1148"/>
                  </a:cubicBezTo>
                  <a:cubicBezTo>
                    <a:pt x="170" y="1147"/>
                    <a:pt x="166" y="1145"/>
                    <a:pt x="162" y="1144"/>
                  </a:cubicBezTo>
                  <a:cubicBezTo>
                    <a:pt x="158" y="1142"/>
                    <a:pt x="155" y="1141"/>
                    <a:pt x="151" y="1140"/>
                  </a:cubicBezTo>
                  <a:cubicBezTo>
                    <a:pt x="146" y="1137"/>
                    <a:pt x="141" y="1135"/>
                    <a:pt x="136" y="1133"/>
                  </a:cubicBezTo>
                  <a:cubicBezTo>
                    <a:pt x="130" y="1131"/>
                    <a:pt x="125" y="1128"/>
                    <a:pt x="119" y="1126"/>
                  </a:cubicBezTo>
                  <a:cubicBezTo>
                    <a:pt x="116" y="1124"/>
                    <a:pt x="113" y="1123"/>
                    <a:pt x="110" y="1122"/>
                  </a:cubicBezTo>
                  <a:cubicBezTo>
                    <a:pt x="106" y="1120"/>
                    <a:pt x="101" y="1118"/>
                    <a:pt x="97" y="1116"/>
                  </a:cubicBezTo>
                  <a:cubicBezTo>
                    <a:pt x="95" y="1115"/>
                    <a:pt x="92" y="1114"/>
                    <a:pt x="90" y="1112"/>
                  </a:cubicBezTo>
                  <a:cubicBezTo>
                    <a:pt x="85" y="1110"/>
                    <a:pt x="80" y="1108"/>
                    <a:pt x="76" y="1105"/>
                  </a:cubicBezTo>
                  <a:lnTo>
                    <a:pt x="75" y="1105"/>
                  </a:lnTo>
                  <a:cubicBezTo>
                    <a:pt x="63" y="1099"/>
                    <a:pt x="52" y="1093"/>
                    <a:pt x="41" y="1087"/>
                  </a:cubicBezTo>
                  <a:lnTo>
                    <a:pt x="39" y="1086"/>
                  </a:lnTo>
                  <a:cubicBezTo>
                    <a:pt x="33" y="1083"/>
                    <a:pt x="28" y="1081"/>
                    <a:pt x="23" y="1078"/>
                  </a:cubicBezTo>
                  <a:lnTo>
                    <a:pt x="19" y="1075"/>
                  </a:lnTo>
                  <a:cubicBezTo>
                    <a:pt x="14" y="1072"/>
                    <a:pt x="9" y="1069"/>
                    <a:pt x="4" y="1066"/>
                  </a:cubicBezTo>
                  <a:cubicBezTo>
                    <a:pt x="0" y="985"/>
                    <a:pt x="4" y="902"/>
                    <a:pt x="14" y="819"/>
                  </a:cubicBezTo>
                  <a:cubicBezTo>
                    <a:pt x="49" y="541"/>
                    <a:pt x="156" y="257"/>
                    <a:pt x="294" y="0"/>
                  </a:cubicBezTo>
                  <a:cubicBezTo>
                    <a:pt x="577" y="162"/>
                    <a:pt x="711" y="731"/>
                    <a:pt x="806" y="1136"/>
                  </a:cubicBezTo>
                  <a:cubicBezTo>
                    <a:pt x="810" y="1153"/>
                    <a:pt x="814" y="1170"/>
                    <a:pt x="818" y="1187"/>
                  </a:cubicBezTo>
                  <a:lnTo>
                    <a:pt x="816" y="1187"/>
                  </a:lnTo>
                  <a:cubicBezTo>
                    <a:pt x="807" y="1189"/>
                    <a:pt x="798" y="1191"/>
                    <a:pt x="790" y="1193"/>
                  </a:cubicBezTo>
                  <a:cubicBezTo>
                    <a:pt x="786" y="1194"/>
                    <a:pt x="783" y="1195"/>
                    <a:pt x="780" y="1195"/>
                  </a:cubicBezTo>
                  <a:cubicBezTo>
                    <a:pt x="774" y="1197"/>
                    <a:pt x="767" y="1198"/>
                    <a:pt x="761" y="1199"/>
                  </a:cubicBezTo>
                  <a:cubicBezTo>
                    <a:pt x="758" y="1200"/>
                    <a:pt x="754" y="1201"/>
                    <a:pt x="750" y="1201"/>
                  </a:cubicBezTo>
                  <a:cubicBezTo>
                    <a:pt x="744" y="1202"/>
                    <a:pt x="738" y="1203"/>
                    <a:pt x="732" y="1204"/>
                  </a:cubicBezTo>
                  <a:cubicBezTo>
                    <a:pt x="728" y="1205"/>
                    <a:pt x="725" y="1206"/>
                    <a:pt x="721" y="1206"/>
                  </a:cubicBezTo>
                  <a:cubicBezTo>
                    <a:pt x="715" y="1207"/>
                    <a:pt x="709" y="1208"/>
                    <a:pt x="702" y="1209"/>
                  </a:cubicBezTo>
                  <a:cubicBezTo>
                    <a:pt x="699" y="1209"/>
                    <a:pt x="696" y="1210"/>
                    <a:pt x="692" y="1210"/>
                  </a:cubicBezTo>
                  <a:cubicBezTo>
                    <a:pt x="684" y="1211"/>
                    <a:pt x="677" y="1212"/>
                    <a:pt x="669" y="1213"/>
                  </a:cubicBezTo>
                  <a:cubicBezTo>
                    <a:pt x="667" y="1213"/>
                    <a:pt x="665" y="1213"/>
                    <a:pt x="663" y="1214"/>
                  </a:cubicBezTo>
                  <a:cubicBezTo>
                    <a:pt x="653" y="1214"/>
                    <a:pt x="644" y="1215"/>
                    <a:pt x="634" y="1216"/>
                  </a:cubicBezTo>
                  <a:cubicBezTo>
                    <a:pt x="631" y="1216"/>
                    <a:pt x="628" y="1216"/>
                    <a:pt x="625" y="1216"/>
                  </a:cubicBezTo>
                  <a:cubicBezTo>
                    <a:pt x="618" y="1217"/>
                    <a:pt x="611" y="1217"/>
                    <a:pt x="605" y="1218"/>
                  </a:cubicBezTo>
                  <a:cubicBezTo>
                    <a:pt x="601" y="1218"/>
                    <a:pt x="597" y="1218"/>
                    <a:pt x="594" y="1218"/>
                  </a:cubicBezTo>
                  <a:cubicBezTo>
                    <a:pt x="587" y="1218"/>
                    <a:pt x="581" y="1218"/>
                    <a:pt x="575" y="1218"/>
                  </a:cubicBezTo>
                  <a:cubicBezTo>
                    <a:pt x="571" y="1218"/>
                    <a:pt x="567" y="1219"/>
                    <a:pt x="563" y="1219"/>
                  </a:cubicBezTo>
                  <a:cubicBezTo>
                    <a:pt x="557" y="1219"/>
                    <a:pt x="551" y="1219"/>
                    <a:pt x="544" y="1218"/>
                  </a:cubicBezTo>
                  <a:cubicBezTo>
                    <a:pt x="541" y="1218"/>
                    <a:pt x="537" y="1218"/>
                    <a:pt x="533" y="1218"/>
                  </a:cubicBezTo>
                  <a:cubicBezTo>
                    <a:pt x="526" y="1218"/>
                    <a:pt x="519" y="1218"/>
                    <a:pt x="512" y="1218"/>
                  </a:cubicBezTo>
                  <a:cubicBezTo>
                    <a:pt x="509" y="1217"/>
                    <a:pt x="506" y="1217"/>
                    <a:pt x="504" y="1217"/>
                  </a:cubicBezTo>
                  <a:cubicBezTo>
                    <a:pt x="494" y="1217"/>
                    <a:pt x="484" y="1216"/>
                    <a:pt x="474" y="1215"/>
                  </a:cubicBezTo>
                  <a:cubicBezTo>
                    <a:pt x="472" y="1215"/>
                    <a:pt x="470" y="1215"/>
                    <a:pt x="468" y="1215"/>
                  </a:cubicBezTo>
                  <a:cubicBezTo>
                    <a:pt x="460" y="1214"/>
                    <a:pt x="452" y="1213"/>
                    <a:pt x="444" y="1213"/>
                  </a:cubicBezTo>
                  <a:cubicBezTo>
                    <a:pt x="440" y="1212"/>
                    <a:pt x="437" y="1212"/>
                    <a:pt x="433" y="1211"/>
                  </a:cubicBezTo>
                  <a:cubicBezTo>
                    <a:pt x="427" y="1211"/>
                    <a:pt x="420" y="1210"/>
                    <a:pt x="414" y="1209"/>
                  </a:cubicBezTo>
                  <a:cubicBezTo>
                    <a:pt x="410" y="1208"/>
                    <a:pt x="406" y="1208"/>
                    <a:pt x="402" y="1207"/>
                  </a:cubicBezTo>
                  <a:cubicBezTo>
                    <a:pt x="396" y="1206"/>
                    <a:pt x="390" y="1205"/>
                    <a:pt x="383" y="1204"/>
                  </a:cubicBezTo>
                  <a:cubicBezTo>
                    <a:pt x="379" y="1204"/>
                    <a:pt x="376" y="1203"/>
                    <a:pt x="372" y="1202"/>
                  </a:cubicBezTo>
                  <a:cubicBezTo>
                    <a:pt x="365" y="1201"/>
                    <a:pt x="358" y="1200"/>
                    <a:pt x="351" y="1199"/>
                  </a:cubicBezTo>
                  <a:cubicBezTo>
                    <a:pt x="348" y="1198"/>
                    <a:pt x="345" y="1197"/>
                    <a:pt x="342" y="1197"/>
                  </a:cubicBezTo>
                  <a:cubicBezTo>
                    <a:pt x="332" y="1195"/>
                    <a:pt x="322" y="1193"/>
                    <a:pt x="312" y="1190"/>
                  </a:cubicBezTo>
                  <a:cubicBezTo>
                    <a:pt x="303" y="1188"/>
                    <a:pt x="295" y="1186"/>
                    <a:pt x="287" y="1184"/>
                  </a:cubicBezTo>
                  <a:cubicBezTo>
                    <a:pt x="285" y="1183"/>
                    <a:pt x="282" y="1183"/>
                    <a:pt x="280" y="11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9"/>
            <p:cNvSpPr>
              <a:spLocks/>
            </p:cNvSpPr>
            <p:nvPr/>
          </p:nvSpPr>
          <p:spPr bwMode="auto">
            <a:xfrm>
              <a:off x="431801" y="856919"/>
              <a:ext cx="428625" cy="293688"/>
            </a:xfrm>
            <a:custGeom>
              <a:avLst/>
              <a:gdLst>
                <a:gd name="T0" fmla="*/ 332 w 837"/>
                <a:gd name="T1" fmla="*/ 78 h 570"/>
                <a:gd name="T2" fmla="*/ 334 w 837"/>
                <a:gd name="T3" fmla="*/ 77 h 570"/>
                <a:gd name="T4" fmla="*/ 403 w 837"/>
                <a:gd name="T5" fmla="*/ 43 h 570"/>
                <a:gd name="T6" fmla="*/ 405 w 837"/>
                <a:gd name="T7" fmla="*/ 42 h 570"/>
                <a:gd name="T8" fmla="*/ 477 w 837"/>
                <a:gd name="T9" fmla="*/ 13 h 570"/>
                <a:gd name="T10" fmla="*/ 478 w 837"/>
                <a:gd name="T11" fmla="*/ 12 h 570"/>
                <a:gd name="T12" fmla="*/ 516 w 837"/>
                <a:gd name="T13" fmla="*/ 0 h 570"/>
                <a:gd name="T14" fmla="*/ 837 w 837"/>
                <a:gd name="T15" fmla="*/ 391 h 570"/>
                <a:gd name="T16" fmla="*/ 765 w 837"/>
                <a:gd name="T17" fmla="*/ 487 h 570"/>
                <a:gd name="T18" fmla="*/ 707 w 837"/>
                <a:gd name="T19" fmla="*/ 570 h 570"/>
                <a:gd name="T20" fmla="*/ 0 w 837"/>
                <a:gd name="T21" fmla="*/ 356 h 570"/>
                <a:gd name="T22" fmla="*/ 0 w 837"/>
                <a:gd name="T23" fmla="*/ 356 h 570"/>
                <a:gd name="T24" fmla="*/ 25 w 837"/>
                <a:gd name="T25" fmla="*/ 326 h 570"/>
                <a:gd name="T26" fmla="*/ 26 w 837"/>
                <a:gd name="T27" fmla="*/ 324 h 570"/>
                <a:gd name="T28" fmla="*/ 79 w 837"/>
                <a:gd name="T29" fmla="*/ 267 h 570"/>
                <a:gd name="T30" fmla="*/ 81 w 837"/>
                <a:gd name="T31" fmla="*/ 266 h 570"/>
                <a:gd name="T32" fmla="*/ 137 w 837"/>
                <a:gd name="T33" fmla="*/ 213 h 570"/>
                <a:gd name="T34" fmla="*/ 139 w 837"/>
                <a:gd name="T35" fmla="*/ 211 h 570"/>
                <a:gd name="T36" fmla="*/ 198 w 837"/>
                <a:gd name="T37" fmla="*/ 163 h 570"/>
                <a:gd name="T38" fmla="*/ 201 w 837"/>
                <a:gd name="T39" fmla="*/ 162 h 570"/>
                <a:gd name="T40" fmla="*/ 264 w 837"/>
                <a:gd name="T41" fmla="*/ 118 h 570"/>
                <a:gd name="T42" fmla="*/ 266 w 837"/>
                <a:gd name="T43" fmla="*/ 117 h 570"/>
                <a:gd name="T44" fmla="*/ 332 w 837"/>
                <a:gd name="T45" fmla="*/ 7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7" h="570">
                  <a:moveTo>
                    <a:pt x="332" y="78"/>
                  </a:moveTo>
                  <a:lnTo>
                    <a:pt x="334" y="77"/>
                  </a:lnTo>
                  <a:cubicBezTo>
                    <a:pt x="357" y="65"/>
                    <a:pt x="380" y="53"/>
                    <a:pt x="403" y="43"/>
                  </a:cubicBezTo>
                  <a:lnTo>
                    <a:pt x="405" y="42"/>
                  </a:lnTo>
                  <a:cubicBezTo>
                    <a:pt x="429" y="31"/>
                    <a:pt x="453" y="22"/>
                    <a:pt x="477" y="13"/>
                  </a:cubicBezTo>
                  <a:lnTo>
                    <a:pt x="478" y="12"/>
                  </a:lnTo>
                  <a:cubicBezTo>
                    <a:pt x="491" y="8"/>
                    <a:pt x="503" y="4"/>
                    <a:pt x="516" y="0"/>
                  </a:cubicBezTo>
                  <a:cubicBezTo>
                    <a:pt x="525" y="126"/>
                    <a:pt x="600" y="266"/>
                    <a:pt x="837" y="391"/>
                  </a:cubicBezTo>
                  <a:cubicBezTo>
                    <a:pt x="813" y="422"/>
                    <a:pt x="789" y="454"/>
                    <a:pt x="765" y="487"/>
                  </a:cubicBezTo>
                  <a:cubicBezTo>
                    <a:pt x="745" y="514"/>
                    <a:pt x="726" y="542"/>
                    <a:pt x="707" y="570"/>
                  </a:cubicBezTo>
                  <a:cubicBezTo>
                    <a:pt x="456" y="463"/>
                    <a:pt x="207" y="391"/>
                    <a:pt x="0" y="356"/>
                  </a:cubicBezTo>
                  <a:lnTo>
                    <a:pt x="0" y="356"/>
                  </a:lnTo>
                  <a:cubicBezTo>
                    <a:pt x="8" y="346"/>
                    <a:pt x="16" y="335"/>
                    <a:pt x="25" y="326"/>
                  </a:cubicBezTo>
                  <a:lnTo>
                    <a:pt x="26" y="324"/>
                  </a:lnTo>
                  <a:cubicBezTo>
                    <a:pt x="43" y="305"/>
                    <a:pt x="61" y="285"/>
                    <a:pt x="79" y="267"/>
                  </a:cubicBezTo>
                  <a:lnTo>
                    <a:pt x="81" y="266"/>
                  </a:lnTo>
                  <a:cubicBezTo>
                    <a:pt x="99" y="247"/>
                    <a:pt x="117" y="230"/>
                    <a:pt x="137" y="213"/>
                  </a:cubicBezTo>
                  <a:lnTo>
                    <a:pt x="139" y="211"/>
                  </a:lnTo>
                  <a:cubicBezTo>
                    <a:pt x="158" y="195"/>
                    <a:pt x="178" y="179"/>
                    <a:pt x="198" y="163"/>
                  </a:cubicBezTo>
                  <a:lnTo>
                    <a:pt x="201" y="162"/>
                  </a:lnTo>
                  <a:cubicBezTo>
                    <a:pt x="221" y="146"/>
                    <a:pt x="242" y="132"/>
                    <a:pt x="264" y="118"/>
                  </a:cubicBezTo>
                  <a:lnTo>
                    <a:pt x="266" y="117"/>
                  </a:lnTo>
                  <a:cubicBezTo>
                    <a:pt x="287" y="103"/>
                    <a:pt x="309" y="90"/>
                    <a:pt x="332" y="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0"/>
            <p:cNvSpPr>
              <a:spLocks/>
            </p:cNvSpPr>
            <p:nvPr/>
          </p:nvSpPr>
          <p:spPr bwMode="auto">
            <a:xfrm>
              <a:off x="728663" y="831519"/>
              <a:ext cx="320675" cy="201613"/>
            </a:xfrm>
            <a:custGeom>
              <a:avLst/>
              <a:gdLst>
                <a:gd name="T0" fmla="*/ 546 w 628"/>
                <a:gd name="T1" fmla="*/ 37 h 394"/>
                <a:gd name="T2" fmla="*/ 571 w 628"/>
                <a:gd name="T3" fmla="*/ 43 h 394"/>
                <a:gd name="T4" fmla="*/ 573 w 628"/>
                <a:gd name="T5" fmla="*/ 44 h 394"/>
                <a:gd name="T6" fmla="*/ 600 w 628"/>
                <a:gd name="T7" fmla="*/ 52 h 394"/>
                <a:gd name="T8" fmla="*/ 600 w 628"/>
                <a:gd name="T9" fmla="*/ 53 h 394"/>
                <a:gd name="T10" fmla="*/ 628 w 628"/>
                <a:gd name="T11" fmla="*/ 62 h 394"/>
                <a:gd name="T12" fmla="*/ 297 w 628"/>
                <a:gd name="T13" fmla="*/ 394 h 394"/>
                <a:gd name="T14" fmla="*/ 0 w 628"/>
                <a:gd name="T15" fmla="*/ 33 h 394"/>
                <a:gd name="T16" fmla="*/ 0 w 628"/>
                <a:gd name="T17" fmla="*/ 33 h 394"/>
                <a:gd name="T18" fmla="*/ 92 w 628"/>
                <a:gd name="T19" fmla="*/ 14 h 394"/>
                <a:gd name="T20" fmla="*/ 95 w 628"/>
                <a:gd name="T21" fmla="*/ 13 h 394"/>
                <a:gd name="T22" fmla="*/ 122 w 628"/>
                <a:gd name="T23" fmla="*/ 10 h 394"/>
                <a:gd name="T24" fmla="*/ 126 w 628"/>
                <a:gd name="T25" fmla="*/ 9 h 394"/>
                <a:gd name="T26" fmla="*/ 154 w 628"/>
                <a:gd name="T27" fmla="*/ 6 h 394"/>
                <a:gd name="T28" fmla="*/ 157 w 628"/>
                <a:gd name="T29" fmla="*/ 5 h 394"/>
                <a:gd name="T30" fmla="*/ 219 w 628"/>
                <a:gd name="T31" fmla="*/ 1 h 394"/>
                <a:gd name="T32" fmla="*/ 222 w 628"/>
                <a:gd name="T33" fmla="*/ 1 h 394"/>
                <a:gd name="T34" fmla="*/ 249 w 628"/>
                <a:gd name="T35" fmla="*/ 0 h 394"/>
                <a:gd name="T36" fmla="*/ 256 w 628"/>
                <a:gd name="T37" fmla="*/ 0 h 394"/>
                <a:gd name="T38" fmla="*/ 279 w 628"/>
                <a:gd name="T39" fmla="*/ 0 h 394"/>
                <a:gd name="T40" fmla="*/ 288 w 628"/>
                <a:gd name="T41" fmla="*/ 0 h 394"/>
                <a:gd name="T42" fmla="*/ 311 w 628"/>
                <a:gd name="T43" fmla="*/ 1 h 394"/>
                <a:gd name="T44" fmla="*/ 318 w 628"/>
                <a:gd name="T45" fmla="*/ 1 h 394"/>
                <a:gd name="T46" fmla="*/ 380 w 628"/>
                <a:gd name="T47" fmla="*/ 6 h 394"/>
                <a:gd name="T48" fmla="*/ 388 w 628"/>
                <a:gd name="T49" fmla="*/ 7 h 394"/>
                <a:gd name="T50" fmla="*/ 410 w 628"/>
                <a:gd name="T51" fmla="*/ 9 h 394"/>
                <a:gd name="T52" fmla="*/ 421 w 628"/>
                <a:gd name="T53" fmla="*/ 11 h 394"/>
                <a:gd name="T54" fmla="*/ 441 w 628"/>
                <a:gd name="T55" fmla="*/ 14 h 394"/>
                <a:gd name="T56" fmla="*/ 452 w 628"/>
                <a:gd name="T57" fmla="*/ 16 h 394"/>
                <a:gd name="T58" fmla="*/ 473 w 628"/>
                <a:gd name="T59" fmla="*/ 20 h 394"/>
                <a:gd name="T60" fmla="*/ 482 w 628"/>
                <a:gd name="T61" fmla="*/ 22 h 394"/>
                <a:gd name="T62" fmla="*/ 513 w 628"/>
                <a:gd name="T63" fmla="*/ 28 h 394"/>
                <a:gd name="T64" fmla="*/ 541 w 628"/>
                <a:gd name="T65" fmla="*/ 35 h 394"/>
                <a:gd name="T66" fmla="*/ 546 w 628"/>
                <a:gd name="T67" fmla="*/ 3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8" h="394">
                  <a:moveTo>
                    <a:pt x="546" y="37"/>
                  </a:moveTo>
                  <a:cubicBezTo>
                    <a:pt x="554" y="39"/>
                    <a:pt x="562" y="41"/>
                    <a:pt x="571" y="43"/>
                  </a:cubicBezTo>
                  <a:lnTo>
                    <a:pt x="573" y="44"/>
                  </a:lnTo>
                  <a:cubicBezTo>
                    <a:pt x="582" y="47"/>
                    <a:pt x="591" y="50"/>
                    <a:pt x="600" y="52"/>
                  </a:cubicBezTo>
                  <a:lnTo>
                    <a:pt x="600" y="53"/>
                  </a:lnTo>
                  <a:cubicBezTo>
                    <a:pt x="610" y="56"/>
                    <a:pt x="619" y="59"/>
                    <a:pt x="628" y="62"/>
                  </a:cubicBezTo>
                  <a:cubicBezTo>
                    <a:pt x="526" y="141"/>
                    <a:pt x="411" y="255"/>
                    <a:pt x="297" y="394"/>
                  </a:cubicBezTo>
                  <a:cubicBezTo>
                    <a:pt x="73" y="278"/>
                    <a:pt x="6" y="149"/>
                    <a:pt x="0" y="33"/>
                  </a:cubicBezTo>
                  <a:lnTo>
                    <a:pt x="0" y="33"/>
                  </a:lnTo>
                  <a:cubicBezTo>
                    <a:pt x="30" y="25"/>
                    <a:pt x="61" y="19"/>
                    <a:pt x="92" y="14"/>
                  </a:cubicBezTo>
                  <a:lnTo>
                    <a:pt x="95" y="13"/>
                  </a:lnTo>
                  <a:cubicBezTo>
                    <a:pt x="104" y="12"/>
                    <a:pt x="113" y="11"/>
                    <a:pt x="122" y="10"/>
                  </a:cubicBezTo>
                  <a:cubicBezTo>
                    <a:pt x="123" y="9"/>
                    <a:pt x="125" y="9"/>
                    <a:pt x="126" y="9"/>
                  </a:cubicBezTo>
                  <a:cubicBezTo>
                    <a:pt x="136" y="8"/>
                    <a:pt x="145" y="7"/>
                    <a:pt x="154" y="6"/>
                  </a:cubicBezTo>
                  <a:lnTo>
                    <a:pt x="157" y="5"/>
                  </a:lnTo>
                  <a:cubicBezTo>
                    <a:pt x="177" y="3"/>
                    <a:pt x="198" y="2"/>
                    <a:pt x="219" y="1"/>
                  </a:cubicBezTo>
                  <a:lnTo>
                    <a:pt x="222" y="1"/>
                  </a:lnTo>
                  <a:cubicBezTo>
                    <a:pt x="231" y="0"/>
                    <a:pt x="240" y="0"/>
                    <a:pt x="249" y="0"/>
                  </a:cubicBezTo>
                  <a:cubicBezTo>
                    <a:pt x="251" y="0"/>
                    <a:pt x="254" y="0"/>
                    <a:pt x="256" y="0"/>
                  </a:cubicBezTo>
                  <a:cubicBezTo>
                    <a:pt x="264" y="0"/>
                    <a:pt x="272" y="0"/>
                    <a:pt x="279" y="0"/>
                  </a:cubicBezTo>
                  <a:cubicBezTo>
                    <a:pt x="282" y="0"/>
                    <a:pt x="285" y="0"/>
                    <a:pt x="288" y="0"/>
                  </a:cubicBezTo>
                  <a:cubicBezTo>
                    <a:pt x="296" y="0"/>
                    <a:pt x="303" y="0"/>
                    <a:pt x="311" y="1"/>
                  </a:cubicBezTo>
                  <a:cubicBezTo>
                    <a:pt x="314" y="1"/>
                    <a:pt x="316" y="1"/>
                    <a:pt x="318" y="1"/>
                  </a:cubicBezTo>
                  <a:cubicBezTo>
                    <a:pt x="339" y="2"/>
                    <a:pt x="359" y="4"/>
                    <a:pt x="380" y="6"/>
                  </a:cubicBezTo>
                  <a:cubicBezTo>
                    <a:pt x="382" y="6"/>
                    <a:pt x="385" y="6"/>
                    <a:pt x="388" y="7"/>
                  </a:cubicBezTo>
                  <a:cubicBezTo>
                    <a:pt x="395" y="8"/>
                    <a:pt x="403" y="8"/>
                    <a:pt x="410" y="9"/>
                  </a:cubicBezTo>
                  <a:cubicBezTo>
                    <a:pt x="414" y="10"/>
                    <a:pt x="417" y="10"/>
                    <a:pt x="421" y="11"/>
                  </a:cubicBezTo>
                  <a:cubicBezTo>
                    <a:pt x="427" y="12"/>
                    <a:pt x="434" y="13"/>
                    <a:pt x="441" y="14"/>
                  </a:cubicBezTo>
                  <a:cubicBezTo>
                    <a:pt x="444" y="15"/>
                    <a:pt x="448" y="15"/>
                    <a:pt x="452" y="16"/>
                  </a:cubicBezTo>
                  <a:cubicBezTo>
                    <a:pt x="459" y="17"/>
                    <a:pt x="466" y="18"/>
                    <a:pt x="473" y="20"/>
                  </a:cubicBezTo>
                  <a:cubicBezTo>
                    <a:pt x="476" y="20"/>
                    <a:pt x="479" y="21"/>
                    <a:pt x="482" y="22"/>
                  </a:cubicBezTo>
                  <a:cubicBezTo>
                    <a:pt x="492" y="24"/>
                    <a:pt x="502" y="26"/>
                    <a:pt x="513" y="28"/>
                  </a:cubicBezTo>
                  <a:cubicBezTo>
                    <a:pt x="522" y="30"/>
                    <a:pt x="532" y="33"/>
                    <a:pt x="541" y="35"/>
                  </a:cubicBezTo>
                  <a:cubicBezTo>
                    <a:pt x="543" y="36"/>
                    <a:pt x="544" y="36"/>
                    <a:pt x="54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1"/>
            <p:cNvSpPr>
              <a:spLocks/>
            </p:cNvSpPr>
            <p:nvPr/>
          </p:nvSpPr>
          <p:spPr bwMode="auto">
            <a:xfrm>
              <a:off x="909638" y="875969"/>
              <a:ext cx="449263" cy="258763"/>
            </a:xfrm>
            <a:custGeom>
              <a:avLst/>
              <a:gdLst>
                <a:gd name="T0" fmla="*/ 553 w 877"/>
                <a:gd name="T1" fmla="*/ 453 h 504"/>
                <a:gd name="T2" fmla="*/ 0 w 877"/>
                <a:gd name="T3" fmla="*/ 334 h 504"/>
                <a:gd name="T4" fmla="*/ 340 w 877"/>
                <a:gd name="T5" fmla="*/ 0 h 504"/>
                <a:gd name="T6" fmla="*/ 353 w 877"/>
                <a:gd name="T7" fmla="*/ 7 h 504"/>
                <a:gd name="T8" fmla="*/ 363 w 877"/>
                <a:gd name="T9" fmla="*/ 11 h 504"/>
                <a:gd name="T10" fmla="*/ 376 w 877"/>
                <a:gd name="T11" fmla="*/ 17 h 504"/>
                <a:gd name="T12" fmla="*/ 386 w 877"/>
                <a:gd name="T13" fmla="*/ 22 h 504"/>
                <a:gd name="T14" fmla="*/ 399 w 877"/>
                <a:gd name="T15" fmla="*/ 28 h 504"/>
                <a:gd name="T16" fmla="*/ 409 w 877"/>
                <a:gd name="T17" fmla="*/ 33 h 504"/>
                <a:gd name="T18" fmla="*/ 421 w 877"/>
                <a:gd name="T19" fmla="*/ 40 h 504"/>
                <a:gd name="T20" fmla="*/ 431 w 877"/>
                <a:gd name="T21" fmla="*/ 45 h 504"/>
                <a:gd name="T22" fmla="*/ 443 w 877"/>
                <a:gd name="T23" fmla="*/ 52 h 504"/>
                <a:gd name="T24" fmla="*/ 453 w 877"/>
                <a:gd name="T25" fmla="*/ 57 h 504"/>
                <a:gd name="T26" fmla="*/ 465 w 877"/>
                <a:gd name="T27" fmla="*/ 64 h 504"/>
                <a:gd name="T28" fmla="*/ 474 w 877"/>
                <a:gd name="T29" fmla="*/ 69 h 504"/>
                <a:gd name="T30" fmla="*/ 487 w 877"/>
                <a:gd name="T31" fmla="*/ 77 h 504"/>
                <a:gd name="T32" fmla="*/ 494 w 877"/>
                <a:gd name="T33" fmla="*/ 82 h 504"/>
                <a:gd name="T34" fmla="*/ 562 w 877"/>
                <a:gd name="T35" fmla="*/ 129 h 504"/>
                <a:gd name="T36" fmla="*/ 567 w 877"/>
                <a:gd name="T37" fmla="*/ 132 h 504"/>
                <a:gd name="T38" fmla="*/ 580 w 877"/>
                <a:gd name="T39" fmla="*/ 143 h 504"/>
                <a:gd name="T40" fmla="*/ 586 w 877"/>
                <a:gd name="T41" fmla="*/ 147 h 504"/>
                <a:gd name="T42" fmla="*/ 599 w 877"/>
                <a:gd name="T43" fmla="*/ 158 h 504"/>
                <a:gd name="T44" fmla="*/ 605 w 877"/>
                <a:gd name="T45" fmla="*/ 163 h 504"/>
                <a:gd name="T46" fmla="*/ 618 w 877"/>
                <a:gd name="T47" fmla="*/ 174 h 504"/>
                <a:gd name="T48" fmla="*/ 623 w 877"/>
                <a:gd name="T49" fmla="*/ 178 h 504"/>
                <a:gd name="T50" fmla="*/ 636 w 877"/>
                <a:gd name="T51" fmla="*/ 190 h 504"/>
                <a:gd name="T52" fmla="*/ 640 w 877"/>
                <a:gd name="T53" fmla="*/ 194 h 504"/>
                <a:gd name="T54" fmla="*/ 654 w 877"/>
                <a:gd name="T55" fmla="*/ 207 h 504"/>
                <a:gd name="T56" fmla="*/ 657 w 877"/>
                <a:gd name="T57" fmla="*/ 209 h 504"/>
                <a:gd name="T58" fmla="*/ 749 w 877"/>
                <a:gd name="T59" fmla="*/ 309 h 504"/>
                <a:gd name="T60" fmla="*/ 750 w 877"/>
                <a:gd name="T61" fmla="*/ 310 h 504"/>
                <a:gd name="T62" fmla="*/ 764 w 877"/>
                <a:gd name="T63" fmla="*/ 327 h 504"/>
                <a:gd name="T64" fmla="*/ 765 w 877"/>
                <a:gd name="T65" fmla="*/ 329 h 504"/>
                <a:gd name="T66" fmla="*/ 778 w 877"/>
                <a:gd name="T67" fmla="*/ 346 h 504"/>
                <a:gd name="T68" fmla="*/ 779 w 877"/>
                <a:gd name="T69" fmla="*/ 347 h 504"/>
                <a:gd name="T70" fmla="*/ 877 w 877"/>
                <a:gd name="T71" fmla="*/ 504 h 504"/>
                <a:gd name="T72" fmla="*/ 553 w 877"/>
                <a:gd name="T73" fmla="*/ 45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7" h="504">
                  <a:moveTo>
                    <a:pt x="553" y="453"/>
                  </a:moveTo>
                  <a:cubicBezTo>
                    <a:pt x="379" y="437"/>
                    <a:pt x="189" y="418"/>
                    <a:pt x="0" y="334"/>
                  </a:cubicBezTo>
                  <a:cubicBezTo>
                    <a:pt x="120" y="189"/>
                    <a:pt x="239" y="73"/>
                    <a:pt x="340" y="0"/>
                  </a:cubicBezTo>
                  <a:cubicBezTo>
                    <a:pt x="344" y="2"/>
                    <a:pt x="349" y="4"/>
                    <a:pt x="353" y="7"/>
                  </a:cubicBezTo>
                  <a:cubicBezTo>
                    <a:pt x="357" y="8"/>
                    <a:pt x="360" y="9"/>
                    <a:pt x="363" y="11"/>
                  </a:cubicBezTo>
                  <a:cubicBezTo>
                    <a:pt x="367" y="13"/>
                    <a:pt x="372" y="15"/>
                    <a:pt x="376" y="17"/>
                  </a:cubicBezTo>
                  <a:cubicBezTo>
                    <a:pt x="379" y="18"/>
                    <a:pt x="383" y="20"/>
                    <a:pt x="386" y="22"/>
                  </a:cubicBezTo>
                  <a:cubicBezTo>
                    <a:pt x="390" y="24"/>
                    <a:pt x="395" y="26"/>
                    <a:pt x="399" y="28"/>
                  </a:cubicBezTo>
                  <a:cubicBezTo>
                    <a:pt x="402" y="30"/>
                    <a:pt x="405" y="31"/>
                    <a:pt x="409" y="33"/>
                  </a:cubicBezTo>
                  <a:cubicBezTo>
                    <a:pt x="413" y="35"/>
                    <a:pt x="417" y="37"/>
                    <a:pt x="421" y="40"/>
                  </a:cubicBezTo>
                  <a:cubicBezTo>
                    <a:pt x="424" y="41"/>
                    <a:pt x="428" y="43"/>
                    <a:pt x="431" y="45"/>
                  </a:cubicBezTo>
                  <a:cubicBezTo>
                    <a:pt x="435" y="47"/>
                    <a:pt x="439" y="49"/>
                    <a:pt x="443" y="52"/>
                  </a:cubicBezTo>
                  <a:cubicBezTo>
                    <a:pt x="446" y="53"/>
                    <a:pt x="450" y="55"/>
                    <a:pt x="453" y="57"/>
                  </a:cubicBezTo>
                  <a:cubicBezTo>
                    <a:pt x="457" y="59"/>
                    <a:pt x="461" y="62"/>
                    <a:pt x="465" y="64"/>
                  </a:cubicBezTo>
                  <a:cubicBezTo>
                    <a:pt x="468" y="66"/>
                    <a:pt x="471" y="68"/>
                    <a:pt x="474" y="69"/>
                  </a:cubicBezTo>
                  <a:cubicBezTo>
                    <a:pt x="478" y="72"/>
                    <a:pt x="482" y="75"/>
                    <a:pt x="487" y="77"/>
                  </a:cubicBezTo>
                  <a:cubicBezTo>
                    <a:pt x="489" y="79"/>
                    <a:pt x="491" y="80"/>
                    <a:pt x="494" y="82"/>
                  </a:cubicBezTo>
                  <a:cubicBezTo>
                    <a:pt x="517" y="97"/>
                    <a:pt x="540" y="112"/>
                    <a:pt x="562" y="129"/>
                  </a:cubicBezTo>
                  <a:cubicBezTo>
                    <a:pt x="563" y="130"/>
                    <a:pt x="565" y="131"/>
                    <a:pt x="567" y="132"/>
                  </a:cubicBezTo>
                  <a:cubicBezTo>
                    <a:pt x="571" y="136"/>
                    <a:pt x="576" y="140"/>
                    <a:pt x="580" y="143"/>
                  </a:cubicBezTo>
                  <a:cubicBezTo>
                    <a:pt x="582" y="145"/>
                    <a:pt x="584" y="146"/>
                    <a:pt x="586" y="147"/>
                  </a:cubicBezTo>
                  <a:cubicBezTo>
                    <a:pt x="590" y="151"/>
                    <a:pt x="595" y="155"/>
                    <a:pt x="599" y="158"/>
                  </a:cubicBezTo>
                  <a:cubicBezTo>
                    <a:pt x="601" y="160"/>
                    <a:pt x="603" y="161"/>
                    <a:pt x="605" y="163"/>
                  </a:cubicBezTo>
                  <a:cubicBezTo>
                    <a:pt x="609" y="167"/>
                    <a:pt x="614" y="170"/>
                    <a:pt x="618" y="174"/>
                  </a:cubicBezTo>
                  <a:cubicBezTo>
                    <a:pt x="620" y="176"/>
                    <a:pt x="621" y="177"/>
                    <a:pt x="623" y="178"/>
                  </a:cubicBezTo>
                  <a:cubicBezTo>
                    <a:pt x="627" y="182"/>
                    <a:pt x="632" y="186"/>
                    <a:pt x="636" y="190"/>
                  </a:cubicBezTo>
                  <a:lnTo>
                    <a:pt x="640" y="194"/>
                  </a:lnTo>
                  <a:cubicBezTo>
                    <a:pt x="645" y="198"/>
                    <a:pt x="650" y="203"/>
                    <a:pt x="654" y="207"/>
                  </a:cubicBezTo>
                  <a:lnTo>
                    <a:pt x="657" y="209"/>
                  </a:lnTo>
                  <a:cubicBezTo>
                    <a:pt x="690" y="240"/>
                    <a:pt x="721" y="274"/>
                    <a:pt x="749" y="309"/>
                  </a:cubicBezTo>
                  <a:lnTo>
                    <a:pt x="750" y="310"/>
                  </a:lnTo>
                  <a:cubicBezTo>
                    <a:pt x="755" y="316"/>
                    <a:pt x="760" y="321"/>
                    <a:pt x="764" y="327"/>
                  </a:cubicBezTo>
                  <a:lnTo>
                    <a:pt x="765" y="329"/>
                  </a:lnTo>
                  <a:cubicBezTo>
                    <a:pt x="770" y="334"/>
                    <a:pt x="774" y="340"/>
                    <a:pt x="778" y="346"/>
                  </a:cubicBezTo>
                  <a:lnTo>
                    <a:pt x="779" y="347"/>
                  </a:lnTo>
                  <a:cubicBezTo>
                    <a:pt x="816" y="396"/>
                    <a:pt x="849" y="449"/>
                    <a:pt x="877" y="504"/>
                  </a:cubicBezTo>
                  <a:cubicBezTo>
                    <a:pt x="779" y="475"/>
                    <a:pt x="669" y="465"/>
                    <a:pt x="553" y="4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2"/>
            <p:cNvSpPr>
              <a:spLocks/>
            </p:cNvSpPr>
            <p:nvPr/>
          </p:nvSpPr>
          <p:spPr bwMode="auto">
            <a:xfrm>
              <a:off x="311151" y="1068057"/>
              <a:ext cx="465138" cy="354013"/>
            </a:xfrm>
            <a:custGeom>
              <a:avLst/>
              <a:gdLst>
                <a:gd name="T0" fmla="*/ 37 w 907"/>
                <a:gd name="T1" fmla="*/ 337 h 689"/>
                <a:gd name="T2" fmla="*/ 42 w 907"/>
                <a:gd name="T3" fmla="*/ 320 h 689"/>
                <a:gd name="T4" fmla="*/ 45 w 907"/>
                <a:gd name="T5" fmla="*/ 309 h 689"/>
                <a:gd name="T6" fmla="*/ 49 w 907"/>
                <a:gd name="T7" fmla="*/ 295 h 689"/>
                <a:gd name="T8" fmla="*/ 53 w 907"/>
                <a:gd name="T9" fmla="*/ 282 h 689"/>
                <a:gd name="T10" fmla="*/ 58 w 907"/>
                <a:gd name="T11" fmla="*/ 269 h 689"/>
                <a:gd name="T12" fmla="*/ 62 w 907"/>
                <a:gd name="T13" fmla="*/ 256 h 689"/>
                <a:gd name="T14" fmla="*/ 66 w 907"/>
                <a:gd name="T15" fmla="*/ 244 h 689"/>
                <a:gd name="T16" fmla="*/ 72 w 907"/>
                <a:gd name="T17" fmla="*/ 231 h 689"/>
                <a:gd name="T18" fmla="*/ 76 w 907"/>
                <a:gd name="T19" fmla="*/ 220 h 689"/>
                <a:gd name="T20" fmla="*/ 81 w 907"/>
                <a:gd name="T21" fmla="*/ 206 h 689"/>
                <a:gd name="T22" fmla="*/ 86 w 907"/>
                <a:gd name="T23" fmla="*/ 196 h 689"/>
                <a:gd name="T24" fmla="*/ 92 w 907"/>
                <a:gd name="T25" fmla="*/ 181 h 689"/>
                <a:gd name="T26" fmla="*/ 96 w 907"/>
                <a:gd name="T27" fmla="*/ 172 h 689"/>
                <a:gd name="T28" fmla="*/ 103 w 907"/>
                <a:gd name="T29" fmla="*/ 157 h 689"/>
                <a:gd name="T30" fmla="*/ 107 w 907"/>
                <a:gd name="T31" fmla="*/ 148 h 689"/>
                <a:gd name="T32" fmla="*/ 114 w 907"/>
                <a:gd name="T33" fmla="*/ 134 h 689"/>
                <a:gd name="T34" fmla="*/ 118 w 907"/>
                <a:gd name="T35" fmla="*/ 125 h 689"/>
                <a:gd name="T36" fmla="*/ 126 w 907"/>
                <a:gd name="T37" fmla="*/ 110 h 689"/>
                <a:gd name="T38" fmla="*/ 130 w 907"/>
                <a:gd name="T39" fmla="*/ 103 h 689"/>
                <a:gd name="T40" fmla="*/ 139 w 907"/>
                <a:gd name="T41" fmla="*/ 87 h 689"/>
                <a:gd name="T42" fmla="*/ 143 w 907"/>
                <a:gd name="T43" fmla="*/ 81 h 689"/>
                <a:gd name="T44" fmla="*/ 152 w 907"/>
                <a:gd name="T45" fmla="*/ 65 h 689"/>
                <a:gd name="T46" fmla="*/ 155 w 907"/>
                <a:gd name="T47" fmla="*/ 59 h 689"/>
                <a:gd name="T48" fmla="*/ 165 w 907"/>
                <a:gd name="T49" fmla="*/ 43 h 689"/>
                <a:gd name="T50" fmla="*/ 168 w 907"/>
                <a:gd name="T51" fmla="*/ 38 h 689"/>
                <a:gd name="T52" fmla="*/ 179 w 907"/>
                <a:gd name="T53" fmla="*/ 21 h 689"/>
                <a:gd name="T54" fmla="*/ 182 w 907"/>
                <a:gd name="T55" fmla="*/ 18 h 689"/>
                <a:gd name="T56" fmla="*/ 194 w 907"/>
                <a:gd name="T57" fmla="*/ 0 h 689"/>
                <a:gd name="T58" fmla="*/ 194 w 907"/>
                <a:gd name="T59" fmla="*/ 0 h 689"/>
                <a:gd name="T60" fmla="*/ 907 w 907"/>
                <a:gd name="T61" fmla="*/ 211 h 689"/>
                <a:gd name="T62" fmla="*/ 792 w 907"/>
                <a:gd name="T63" fmla="*/ 401 h 689"/>
                <a:gd name="T64" fmla="*/ 212 w 907"/>
                <a:gd name="T65" fmla="*/ 500 h 689"/>
                <a:gd name="T66" fmla="*/ 2 w 907"/>
                <a:gd name="T67" fmla="*/ 689 h 689"/>
                <a:gd name="T68" fmla="*/ 0 w 907"/>
                <a:gd name="T69" fmla="*/ 632 h 689"/>
                <a:gd name="T70" fmla="*/ 0 w 907"/>
                <a:gd name="T71" fmla="*/ 628 h 689"/>
                <a:gd name="T72" fmla="*/ 1 w 907"/>
                <a:gd name="T73" fmla="*/ 577 h 689"/>
                <a:gd name="T74" fmla="*/ 1 w 907"/>
                <a:gd name="T75" fmla="*/ 569 h 689"/>
                <a:gd name="T76" fmla="*/ 2 w 907"/>
                <a:gd name="T77" fmla="*/ 555 h 689"/>
                <a:gd name="T78" fmla="*/ 2 w 907"/>
                <a:gd name="T79" fmla="*/ 545 h 689"/>
                <a:gd name="T80" fmla="*/ 3 w 907"/>
                <a:gd name="T81" fmla="*/ 532 h 689"/>
                <a:gd name="T82" fmla="*/ 5 w 907"/>
                <a:gd name="T83" fmla="*/ 511 h 689"/>
                <a:gd name="T84" fmla="*/ 6 w 907"/>
                <a:gd name="T85" fmla="*/ 501 h 689"/>
                <a:gd name="T86" fmla="*/ 8 w 907"/>
                <a:gd name="T87" fmla="*/ 487 h 689"/>
                <a:gd name="T88" fmla="*/ 9 w 907"/>
                <a:gd name="T89" fmla="*/ 477 h 689"/>
                <a:gd name="T90" fmla="*/ 11 w 907"/>
                <a:gd name="T91" fmla="*/ 460 h 689"/>
                <a:gd name="T92" fmla="*/ 13 w 907"/>
                <a:gd name="T93" fmla="*/ 453 h 689"/>
                <a:gd name="T94" fmla="*/ 16 w 907"/>
                <a:gd name="T95" fmla="*/ 430 h 689"/>
                <a:gd name="T96" fmla="*/ 18 w 907"/>
                <a:gd name="T97" fmla="*/ 422 h 689"/>
                <a:gd name="T98" fmla="*/ 21 w 907"/>
                <a:gd name="T99" fmla="*/ 404 h 689"/>
                <a:gd name="T100" fmla="*/ 23 w 907"/>
                <a:gd name="T101" fmla="*/ 397 h 689"/>
                <a:gd name="T102" fmla="*/ 28 w 907"/>
                <a:gd name="T103" fmla="*/ 373 h 689"/>
                <a:gd name="T104" fmla="*/ 35 w 907"/>
                <a:gd name="T105" fmla="*/ 346 h 689"/>
                <a:gd name="T106" fmla="*/ 37 w 907"/>
                <a:gd name="T107" fmla="*/ 33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7" h="689">
                  <a:moveTo>
                    <a:pt x="37" y="337"/>
                  </a:moveTo>
                  <a:cubicBezTo>
                    <a:pt x="39" y="331"/>
                    <a:pt x="40" y="326"/>
                    <a:pt x="42" y="320"/>
                  </a:cubicBezTo>
                  <a:cubicBezTo>
                    <a:pt x="43" y="316"/>
                    <a:pt x="44" y="313"/>
                    <a:pt x="45" y="309"/>
                  </a:cubicBezTo>
                  <a:cubicBezTo>
                    <a:pt x="46" y="304"/>
                    <a:pt x="48" y="299"/>
                    <a:pt x="49" y="295"/>
                  </a:cubicBezTo>
                  <a:cubicBezTo>
                    <a:pt x="51" y="290"/>
                    <a:pt x="52" y="286"/>
                    <a:pt x="53" y="282"/>
                  </a:cubicBezTo>
                  <a:cubicBezTo>
                    <a:pt x="55" y="278"/>
                    <a:pt x="56" y="274"/>
                    <a:pt x="58" y="269"/>
                  </a:cubicBezTo>
                  <a:cubicBezTo>
                    <a:pt x="59" y="265"/>
                    <a:pt x="61" y="261"/>
                    <a:pt x="62" y="256"/>
                  </a:cubicBezTo>
                  <a:cubicBezTo>
                    <a:pt x="64" y="252"/>
                    <a:pt x="65" y="248"/>
                    <a:pt x="66" y="244"/>
                  </a:cubicBezTo>
                  <a:cubicBezTo>
                    <a:pt x="68" y="240"/>
                    <a:pt x="70" y="235"/>
                    <a:pt x="72" y="231"/>
                  </a:cubicBezTo>
                  <a:cubicBezTo>
                    <a:pt x="73" y="227"/>
                    <a:pt x="74" y="223"/>
                    <a:pt x="76" y="220"/>
                  </a:cubicBezTo>
                  <a:cubicBezTo>
                    <a:pt x="78" y="215"/>
                    <a:pt x="80" y="210"/>
                    <a:pt x="81" y="206"/>
                  </a:cubicBezTo>
                  <a:cubicBezTo>
                    <a:pt x="83" y="202"/>
                    <a:pt x="84" y="199"/>
                    <a:pt x="86" y="196"/>
                  </a:cubicBezTo>
                  <a:cubicBezTo>
                    <a:pt x="88" y="191"/>
                    <a:pt x="90" y="186"/>
                    <a:pt x="92" y="181"/>
                  </a:cubicBezTo>
                  <a:cubicBezTo>
                    <a:pt x="93" y="178"/>
                    <a:pt x="95" y="175"/>
                    <a:pt x="96" y="172"/>
                  </a:cubicBezTo>
                  <a:cubicBezTo>
                    <a:pt x="98" y="167"/>
                    <a:pt x="101" y="162"/>
                    <a:pt x="103" y="157"/>
                  </a:cubicBezTo>
                  <a:cubicBezTo>
                    <a:pt x="104" y="154"/>
                    <a:pt x="106" y="151"/>
                    <a:pt x="107" y="148"/>
                  </a:cubicBezTo>
                  <a:cubicBezTo>
                    <a:pt x="109" y="143"/>
                    <a:pt x="112" y="138"/>
                    <a:pt x="114" y="134"/>
                  </a:cubicBezTo>
                  <a:cubicBezTo>
                    <a:pt x="116" y="131"/>
                    <a:pt x="117" y="128"/>
                    <a:pt x="118" y="125"/>
                  </a:cubicBezTo>
                  <a:cubicBezTo>
                    <a:pt x="121" y="120"/>
                    <a:pt x="124" y="115"/>
                    <a:pt x="126" y="110"/>
                  </a:cubicBezTo>
                  <a:cubicBezTo>
                    <a:pt x="128" y="108"/>
                    <a:pt x="129" y="105"/>
                    <a:pt x="130" y="103"/>
                  </a:cubicBezTo>
                  <a:cubicBezTo>
                    <a:pt x="133" y="98"/>
                    <a:pt x="136" y="93"/>
                    <a:pt x="139" y="87"/>
                  </a:cubicBezTo>
                  <a:cubicBezTo>
                    <a:pt x="140" y="85"/>
                    <a:pt x="141" y="83"/>
                    <a:pt x="143" y="81"/>
                  </a:cubicBezTo>
                  <a:cubicBezTo>
                    <a:pt x="146" y="76"/>
                    <a:pt x="149" y="70"/>
                    <a:pt x="152" y="65"/>
                  </a:cubicBezTo>
                  <a:cubicBezTo>
                    <a:pt x="153" y="63"/>
                    <a:pt x="154" y="61"/>
                    <a:pt x="155" y="59"/>
                  </a:cubicBezTo>
                  <a:cubicBezTo>
                    <a:pt x="159" y="54"/>
                    <a:pt x="162" y="48"/>
                    <a:pt x="165" y="43"/>
                  </a:cubicBezTo>
                  <a:cubicBezTo>
                    <a:pt x="166" y="41"/>
                    <a:pt x="167" y="40"/>
                    <a:pt x="168" y="38"/>
                  </a:cubicBezTo>
                  <a:cubicBezTo>
                    <a:pt x="172" y="33"/>
                    <a:pt x="176" y="27"/>
                    <a:pt x="179" y="21"/>
                  </a:cubicBezTo>
                  <a:lnTo>
                    <a:pt x="182" y="18"/>
                  </a:lnTo>
                  <a:cubicBezTo>
                    <a:pt x="186" y="12"/>
                    <a:pt x="190" y="6"/>
                    <a:pt x="194" y="0"/>
                  </a:cubicBezTo>
                  <a:lnTo>
                    <a:pt x="194" y="0"/>
                  </a:lnTo>
                  <a:cubicBezTo>
                    <a:pt x="398" y="32"/>
                    <a:pt x="651" y="103"/>
                    <a:pt x="907" y="211"/>
                  </a:cubicBezTo>
                  <a:cubicBezTo>
                    <a:pt x="867" y="272"/>
                    <a:pt x="829" y="335"/>
                    <a:pt x="792" y="401"/>
                  </a:cubicBezTo>
                  <a:cubicBezTo>
                    <a:pt x="579" y="311"/>
                    <a:pt x="378" y="381"/>
                    <a:pt x="212" y="500"/>
                  </a:cubicBezTo>
                  <a:cubicBezTo>
                    <a:pt x="133" y="556"/>
                    <a:pt x="63" y="623"/>
                    <a:pt x="2" y="689"/>
                  </a:cubicBezTo>
                  <a:cubicBezTo>
                    <a:pt x="1" y="670"/>
                    <a:pt x="0" y="651"/>
                    <a:pt x="0" y="632"/>
                  </a:cubicBezTo>
                  <a:lnTo>
                    <a:pt x="0" y="628"/>
                  </a:lnTo>
                  <a:cubicBezTo>
                    <a:pt x="0" y="611"/>
                    <a:pt x="0" y="594"/>
                    <a:pt x="1" y="577"/>
                  </a:cubicBezTo>
                  <a:cubicBezTo>
                    <a:pt x="1" y="574"/>
                    <a:pt x="1" y="572"/>
                    <a:pt x="1" y="569"/>
                  </a:cubicBezTo>
                  <a:cubicBezTo>
                    <a:pt x="1" y="565"/>
                    <a:pt x="1" y="560"/>
                    <a:pt x="2" y="555"/>
                  </a:cubicBezTo>
                  <a:cubicBezTo>
                    <a:pt x="2" y="552"/>
                    <a:pt x="2" y="549"/>
                    <a:pt x="2" y="545"/>
                  </a:cubicBezTo>
                  <a:cubicBezTo>
                    <a:pt x="3" y="541"/>
                    <a:pt x="3" y="537"/>
                    <a:pt x="3" y="532"/>
                  </a:cubicBezTo>
                  <a:cubicBezTo>
                    <a:pt x="4" y="525"/>
                    <a:pt x="4" y="518"/>
                    <a:pt x="5" y="511"/>
                  </a:cubicBezTo>
                  <a:cubicBezTo>
                    <a:pt x="5" y="508"/>
                    <a:pt x="6" y="505"/>
                    <a:pt x="6" y="501"/>
                  </a:cubicBezTo>
                  <a:cubicBezTo>
                    <a:pt x="7" y="496"/>
                    <a:pt x="7" y="492"/>
                    <a:pt x="8" y="487"/>
                  </a:cubicBezTo>
                  <a:cubicBezTo>
                    <a:pt x="8" y="484"/>
                    <a:pt x="9" y="480"/>
                    <a:pt x="9" y="477"/>
                  </a:cubicBezTo>
                  <a:cubicBezTo>
                    <a:pt x="10" y="471"/>
                    <a:pt x="11" y="466"/>
                    <a:pt x="11" y="460"/>
                  </a:cubicBezTo>
                  <a:cubicBezTo>
                    <a:pt x="12" y="458"/>
                    <a:pt x="12" y="455"/>
                    <a:pt x="13" y="453"/>
                  </a:cubicBezTo>
                  <a:cubicBezTo>
                    <a:pt x="14" y="445"/>
                    <a:pt x="15" y="437"/>
                    <a:pt x="16" y="430"/>
                  </a:cubicBezTo>
                  <a:cubicBezTo>
                    <a:pt x="17" y="427"/>
                    <a:pt x="17" y="425"/>
                    <a:pt x="18" y="422"/>
                  </a:cubicBezTo>
                  <a:cubicBezTo>
                    <a:pt x="19" y="416"/>
                    <a:pt x="20" y="410"/>
                    <a:pt x="21" y="404"/>
                  </a:cubicBezTo>
                  <a:cubicBezTo>
                    <a:pt x="22" y="402"/>
                    <a:pt x="22" y="399"/>
                    <a:pt x="23" y="397"/>
                  </a:cubicBezTo>
                  <a:cubicBezTo>
                    <a:pt x="24" y="389"/>
                    <a:pt x="26" y="381"/>
                    <a:pt x="28" y="373"/>
                  </a:cubicBezTo>
                  <a:cubicBezTo>
                    <a:pt x="30" y="364"/>
                    <a:pt x="32" y="355"/>
                    <a:pt x="35" y="346"/>
                  </a:cubicBezTo>
                  <a:cubicBezTo>
                    <a:pt x="35" y="343"/>
                    <a:pt x="36" y="340"/>
                    <a:pt x="37" y="3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6"/>
            <p:cNvSpPr>
              <a:spLocks/>
            </p:cNvSpPr>
            <p:nvPr/>
          </p:nvSpPr>
          <p:spPr bwMode="auto">
            <a:xfrm>
              <a:off x="603250" y="1037894"/>
              <a:ext cx="26988" cy="34925"/>
            </a:xfrm>
            <a:custGeom>
              <a:avLst/>
              <a:gdLst>
                <a:gd name="T0" fmla="*/ 40 w 53"/>
                <a:gd name="T1" fmla="*/ 68 h 68"/>
                <a:gd name="T2" fmla="*/ 0 w 53"/>
                <a:gd name="T3" fmla="*/ 68 h 68"/>
                <a:gd name="T4" fmla="*/ 0 w 53"/>
                <a:gd name="T5" fmla="*/ 0 h 68"/>
                <a:gd name="T6" fmla="*/ 3 w 53"/>
                <a:gd name="T7" fmla="*/ 0 h 68"/>
                <a:gd name="T8" fmla="*/ 40 w 53"/>
                <a:gd name="T9" fmla="*/ 68 h 68"/>
              </a:gdLst>
              <a:ahLst/>
              <a:cxnLst>
                <a:cxn ang="0">
                  <a:pos x="T0" y="T1"/>
                </a:cxn>
                <a:cxn ang="0">
                  <a:pos x="T2" y="T3"/>
                </a:cxn>
                <a:cxn ang="0">
                  <a:pos x="T4" y="T5"/>
                </a:cxn>
                <a:cxn ang="0">
                  <a:pos x="T6" y="T7"/>
                </a:cxn>
                <a:cxn ang="0">
                  <a:pos x="T8" y="T9"/>
                </a:cxn>
              </a:cxnLst>
              <a:rect l="0" t="0" r="r" b="b"/>
              <a:pathLst>
                <a:path w="53" h="68">
                  <a:moveTo>
                    <a:pt x="40" y="68"/>
                  </a:moveTo>
                  <a:lnTo>
                    <a:pt x="0" y="68"/>
                  </a:lnTo>
                  <a:lnTo>
                    <a:pt x="0" y="0"/>
                  </a:lnTo>
                  <a:cubicBezTo>
                    <a:pt x="1" y="0"/>
                    <a:pt x="2" y="0"/>
                    <a:pt x="3" y="0"/>
                  </a:cubicBezTo>
                  <a:cubicBezTo>
                    <a:pt x="37" y="0"/>
                    <a:pt x="53" y="31"/>
                    <a:pt x="4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8"/>
            <p:cNvSpPr>
              <a:spLocks noEditPoints="1"/>
            </p:cNvSpPr>
            <p:nvPr/>
          </p:nvSpPr>
          <p:spPr bwMode="auto">
            <a:xfrm>
              <a:off x="307975" y="1212519"/>
              <a:ext cx="11113" cy="33338"/>
            </a:xfrm>
            <a:custGeom>
              <a:avLst/>
              <a:gdLst>
                <a:gd name="T0" fmla="*/ 11 w 21"/>
                <a:gd name="T1" fmla="*/ 66 h 66"/>
                <a:gd name="T2" fmla="*/ 0 w 21"/>
                <a:gd name="T3" fmla="*/ 63 h 66"/>
                <a:gd name="T4" fmla="*/ 1 w 21"/>
                <a:gd name="T5" fmla="*/ 61 h 66"/>
                <a:gd name="T6" fmla="*/ 11 w 21"/>
                <a:gd name="T7" fmla="*/ 66 h 66"/>
                <a:gd name="T8" fmla="*/ 21 w 21"/>
                <a:gd name="T9" fmla="*/ 13 h 66"/>
                <a:gd name="T10" fmla="*/ 17 w 21"/>
                <a:gd name="T11" fmla="*/ 7 h 66"/>
                <a:gd name="T12" fmla="*/ 20 w 21"/>
                <a:gd name="T13" fmla="*/ 0 h 66"/>
                <a:gd name="T14" fmla="*/ 21 w 21"/>
                <a:gd name="T15" fmla="*/ 13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6">
                  <a:moveTo>
                    <a:pt x="11" y="66"/>
                  </a:moveTo>
                  <a:cubicBezTo>
                    <a:pt x="8" y="66"/>
                    <a:pt x="4" y="65"/>
                    <a:pt x="0" y="63"/>
                  </a:cubicBezTo>
                  <a:cubicBezTo>
                    <a:pt x="0" y="62"/>
                    <a:pt x="0" y="62"/>
                    <a:pt x="1" y="61"/>
                  </a:cubicBezTo>
                  <a:cubicBezTo>
                    <a:pt x="4" y="63"/>
                    <a:pt x="8" y="64"/>
                    <a:pt x="11" y="66"/>
                  </a:cubicBezTo>
                  <a:close/>
                  <a:moveTo>
                    <a:pt x="21" y="13"/>
                  </a:moveTo>
                  <a:cubicBezTo>
                    <a:pt x="19" y="11"/>
                    <a:pt x="18" y="9"/>
                    <a:pt x="17" y="7"/>
                  </a:cubicBezTo>
                  <a:cubicBezTo>
                    <a:pt x="18" y="4"/>
                    <a:pt x="19" y="2"/>
                    <a:pt x="20" y="0"/>
                  </a:cubicBezTo>
                  <a:cubicBezTo>
                    <a:pt x="20" y="4"/>
                    <a:pt x="21" y="9"/>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34"/>
            <p:cNvSpPr>
              <a:spLocks/>
            </p:cNvSpPr>
            <p:nvPr/>
          </p:nvSpPr>
          <p:spPr bwMode="auto">
            <a:xfrm>
              <a:off x="1104900" y="1550656"/>
              <a:ext cx="38100" cy="63500"/>
            </a:xfrm>
            <a:custGeom>
              <a:avLst/>
              <a:gdLst>
                <a:gd name="T0" fmla="*/ 58 w 73"/>
                <a:gd name="T1" fmla="*/ 125 h 125"/>
                <a:gd name="T2" fmla="*/ 40 w 73"/>
                <a:gd name="T3" fmla="*/ 37 h 125"/>
                <a:gd name="T4" fmla="*/ 21 w 73"/>
                <a:gd name="T5" fmla="*/ 40 h 125"/>
                <a:gd name="T6" fmla="*/ 0 w 73"/>
                <a:gd name="T7" fmla="*/ 34 h 125"/>
                <a:gd name="T8" fmla="*/ 42 w 73"/>
                <a:gd name="T9" fmla="*/ 0 h 125"/>
                <a:gd name="T10" fmla="*/ 67 w 73"/>
                <a:gd name="T11" fmla="*/ 4 h 125"/>
                <a:gd name="T12" fmla="*/ 60 w 73"/>
                <a:gd name="T13" fmla="*/ 21 h 125"/>
                <a:gd name="T14" fmla="*/ 58 w 73"/>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25">
                  <a:moveTo>
                    <a:pt x="58" y="125"/>
                  </a:moveTo>
                  <a:cubicBezTo>
                    <a:pt x="30" y="114"/>
                    <a:pt x="37" y="70"/>
                    <a:pt x="40" y="37"/>
                  </a:cubicBezTo>
                  <a:cubicBezTo>
                    <a:pt x="34" y="39"/>
                    <a:pt x="27" y="40"/>
                    <a:pt x="21" y="40"/>
                  </a:cubicBezTo>
                  <a:cubicBezTo>
                    <a:pt x="12" y="40"/>
                    <a:pt x="5" y="38"/>
                    <a:pt x="0" y="34"/>
                  </a:cubicBezTo>
                  <a:cubicBezTo>
                    <a:pt x="14" y="10"/>
                    <a:pt x="23" y="0"/>
                    <a:pt x="42" y="0"/>
                  </a:cubicBezTo>
                  <a:cubicBezTo>
                    <a:pt x="49" y="0"/>
                    <a:pt x="57" y="2"/>
                    <a:pt x="67" y="4"/>
                  </a:cubicBezTo>
                  <a:cubicBezTo>
                    <a:pt x="66" y="11"/>
                    <a:pt x="64" y="17"/>
                    <a:pt x="60" y="21"/>
                  </a:cubicBezTo>
                  <a:cubicBezTo>
                    <a:pt x="73" y="46"/>
                    <a:pt x="68" y="111"/>
                    <a:pt x="58"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45"/>
            <p:cNvSpPr>
              <a:spLocks/>
            </p:cNvSpPr>
            <p:nvPr/>
          </p:nvSpPr>
          <p:spPr bwMode="auto">
            <a:xfrm>
              <a:off x="365125" y="842631"/>
              <a:ext cx="30163" cy="50800"/>
            </a:xfrm>
            <a:custGeom>
              <a:avLst/>
              <a:gdLst>
                <a:gd name="T0" fmla="*/ 57 w 57"/>
                <a:gd name="T1" fmla="*/ 101 h 101"/>
                <a:gd name="T2" fmla="*/ 3 w 57"/>
                <a:gd name="T3" fmla="*/ 68 h 101"/>
                <a:gd name="T4" fmla="*/ 1 w 57"/>
                <a:gd name="T5" fmla="*/ 68 h 101"/>
                <a:gd name="T6" fmla="*/ 1 w 57"/>
                <a:gd name="T7" fmla="*/ 29 h 101"/>
                <a:gd name="T8" fmla="*/ 4 w 57"/>
                <a:gd name="T9" fmla="*/ 9 h 101"/>
                <a:gd name="T10" fmla="*/ 17 w 57"/>
                <a:gd name="T11" fmla="*/ 0 h 101"/>
                <a:gd name="T12" fmla="*/ 57 w 57"/>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57" h="101">
                  <a:moveTo>
                    <a:pt x="57" y="101"/>
                  </a:moveTo>
                  <a:cubicBezTo>
                    <a:pt x="35" y="95"/>
                    <a:pt x="29" y="68"/>
                    <a:pt x="3" y="68"/>
                  </a:cubicBezTo>
                  <a:cubicBezTo>
                    <a:pt x="2" y="68"/>
                    <a:pt x="1" y="68"/>
                    <a:pt x="1" y="68"/>
                  </a:cubicBezTo>
                  <a:cubicBezTo>
                    <a:pt x="1" y="55"/>
                    <a:pt x="0" y="41"/>
                    <a:pt x="1" y="29"/>
                  </a:cubicBezTo>
                  <a:cubicBezTo>
                    <a:pt x="5" y="24"/>
                    <a:pt x="6" y="17"/>
                    <a:pt x="4" y="9"/>
                  </a:cubicBezTo>
                  <a:cubicBezTo>
                    <a:pt x="7" y="4"/>
                    <a:pt x="11" y="0"/>
                    <a:pt x="17" y="0"/>
                  </a:cubicBezTo>
                  <a:cubicBezTo>
                    <a:pt x="54" y="1"/>
                    <a:pt x="46" y="65"/>
                    <a:pt x="5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50"/>
            <p:cNvSpPr>
              <a:spLocks/>
            </p:cNvSpPr>
            <p:nvPr/>
          </p:nvSpPr>
          <p:spPr bwMode="auto">
            <a:xfrm>
              <a:off x="1125538" y="1339519"/>
              <a:ext cx="22225" cy="25400"/>
            </a:xfrm>
            <a:custGeom>
              <a:avLst/>
              <a:gdLst>
                <a:gd name="T0" fmla="*/ 29 w 43"/>
                <a:gd name="T1" fmla="*/ 49 h 49"/>
                <a:gd name="T2" fmla="*/ 0 w 43"/>
                <a:gd name="T3" fmla="*/ 0 h 49"/>
                <a:gd name="T4" fmla="*/ 41 w 43"/>
                <a:gd name="T5" fmla="*/ 32 h 49"/>
                <a:gd name="T6" fmla="*/ 43 w 43"/>
                <a:gd name="T7" fmla="*/ 40 h 49"/>
                <a:gd name="T8" fmla="*/ 29 w 43"/>
                <a:gd name="T9" fmla="*/ 49 h 49"/>
              </a:gdLst>
              <a:ahLst/>
              <a:cxnLst>
                <a:cxn ang="0">
                  <a:pos x="T0" y="T1"/>
                </a:cxn>
                <a:cxn ang="0">
                  <a:pos x="T2" y="T3"/>
                </a:cxn>
                <a:cxn ang="0">
                  <a:pos x="T4" y="T5"/>
                </a:cxn>
                <a:cxn ang="0">
                  <a:pos x="T6" y="T7"/>
                </a:cxn>
                <a:cxn ang="0">
                  <a:pos x="T8" y="T9"/>
                </a:cxn>
              </a:cxnLst>
              <a:rect l="0" t="0" r="r" b="b"/>
              <a:pathLst>
                <a:path w="43" h="49">
                  <a:moveTo>
                    <a:pt x="29" y="49"/>
                  </a:moveTo>
                  <a:cubicBezTo>
                    <a:pt x="15" y="49"/>
                    <a:pt x="3" y="22"/>
                    <a:pt x="0" y="0"/>
                  </a:cubicBezTo>
                  <a:cubicBezTo>
                    <a:pt x="14" y="10"/>
                    <a:pt x="27" y="21"/>
                    <a:pt x="41" y="32"/>
                  </a:cubicBezTo>
                  <a:cubicBezTo>
                    <a:pt x="42" y="34"/>
                    <a:pt x="42" y="37"/>
                    <a:pt x="43" y="40"/>
                  </a:cubicBezTo>
                  <a:cubicBezTo>
                    <a:pt x="38" y="46"/>
                    <a:pt x="33" y="49"/>
                    <a:pt x="29"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1"/>
            <p:cNvSpPr>
              <a:spLocks/>
            </p:cNvSpPr>
            <p:nvPr/>
          </p:nvSpPr>
          <p:spPr bwMode="auto">
            <a:xfrm>
              <a:off x="1123950" y="1325231"/>
              <a:ext cx="22225" cy="31750"/>
            </a:xfrm>
            <a:custGeom>
              <a:avLst/>
              <a:gdLst>
                <a:gd name="T0" fmla="*/ 43 w 43"/>
                <a:gd name="T1" fmla="*/ 60 h 60"/>
                <a:gd name="T2" fmla="*/ 2 w 43"/>
                <a:gd name="T3" fmla="*/ 28 h 60"/>
                <a:gd name="T4" fmla="*/ 4 w 43"/>
                <a:gd name="T5" fmla="*/ 0 h 60"/>
                <a:gd name="T6" fmla="*/ 43 w 43"/>
                <a:gd name="T7" fmla="*/ 60 h 60"/>
              </a:gdLst>
              <a:ahLst/>
              <a:cxnLst>
                <a:cxn ang="0">
                  <a:pos x="T0" y="T1"/>
                </a:cxn>
                <a:cxn ang="0">
                  <a:pos x="T2" y="T3"/>
                </a:cxn>
                <a:cxn ang="0">
                  <a:pos x="T4" y="T5"/>
                </a:cxn>
                <a:cxn ang="0">
                  <a:pos x="T6" y="T7"/>
                </a:cxn>
              </a:cxnLst>
              <a:rect l="0" t="0" r="r" b="b"/>
              <a:pathLst>
                <a:path w="43" h="60">
                  <a:moveTo>
                    <a:pt x="43" y="60"/>
                  </a:moveTo>
                  <a:cubicBezTo>
                    <a:pt x="29" y="49"/>
                    <a:pt x="16" y="38"/>
                    <a:pt x="2" y="28"/>
                  </a:cubicBezTo>
                  <a:cubicBezTo>
                    <a:pt x="0" y="16"/>
                    <a:pt x="1" y="6"/>
                    <a:pt x="4" y="0"/>
                  </a:cubicBezTo>
                  <a:cubicBezTo>
                    <a:pt x="12" y="27"/>
                    <a:pt x="35" y="33"/>
                    <a:pt x="43"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53"/>
            <p:cNvSpPr>
              <a:spLocks/>
            </p:cNvSpPr>
            <p:nvPr/>
          </p:nvSpPr>
          <p:spPr bwMode="auto">
            <a:xfrm>
              <a:off x="1166813" y="1272844"/>
              <a:ext cx="23813" cy="65088"/>
            </a:xfrm>
            <a:custGeom>
              <a:avLst/>
              <a:gdLst>
                <a:gd name="T0" fmla="*/ 24 w 45"/>
                <a:gd name="T1" fmla="*/ 125 h 125"/>
                <a:gd name="T2" fmla="*/ 0 w 45"/>
                <a:gd name="T3" fmla="*/ 0 h 125"/>
                <a:gd name="T4" fmla="*/ 24 w 45"/>
                <a:gd name="T5" fmla="*/ 125 h 125"/>
              </a:gdLst>
              <a:ahLst/>
              <a:cxnLst>
                <a:cxn ang="0">
                  <a:pos x="T0" y="T1"/>
                </a:cxn>
                <a:cxn ang="0">
                  <a:pos x="T2" y="T3"/>
                </a:cxn>
                <a:cxn ang="0">
                  <a:pos x="T4" y="T5"/>
                </a:cxn>
              </a:cxnLst>
              <a:rect l="0" t="0" r="r" b="b"/>
              <a:pathLst>
                <a:path w="45" h="125">
                  <a:moveTo>
                    <a:pt x="24" y="125"/>
                  </a:moveTo>
                  <a:cubicBezTo>
                    <a:pt x="13" y="88"/>
                    <a:pt x="14" y="33"/>
                    <a:pt x="0" y="0"/>
                  </a:cubicBezTo>
                  <a:cubicBezTo>
                    <a:pt x="45" y="7"/>
                    <a:pt x="28" y="70"/>
                    <a:pt x="2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6"/>
            <p:cNvSpPr>
              <a:spLocks/>
            </p:cNvSpPr>
            <p:nvPr/>
          </p:nvSpPr>
          <p:spPr bwMode="auto">
            <a:xfrm>
              <a:off x="1195388" y="1406194"/>
              <a:ext cx="17463" cy="36513"/>
            </a:xfrm>
            <a:custGeom>
              <a:avLst/>
              <a:gdLst>
                <a:gd name="T0" fmla="*/ 7 w 32"/>
                <a:gd name="T1" fmla="*/ 70 h 70"/>
                <a:gd name="T2" fmla="*/ 0 w 32"/>
                <a:gd name="T3" fmla="*/ 68 h 70"/>
                <a:gd name="T4" fmla="*/ 16 w 32"/>
                <a:gd name="T5" fmla="*/ 0 h 70"/>
                <a:gd name="T6" fmla="*/ 7 w 32"/>
                <a:gd name="T7" fmla="*/ 70 h 70"/>
              </a:gdLst>
              <a:ahLst/>
              <a:cxnLst>
                <a:cxn ang="0">
                  <a:pos x="T0" y="T1"/>
                </a:cxn>
                <a:cxn ang="0">
                  <a:pos x="T2" y="T3"/>
                </a:cxn>
                <a:cxn ang="0">
                  <a:pos x="T4" y="T5"/>
                </a:cxn>
                <a:cxn ang="0">
                  <a:pos x="T6" y="T7"/>
                </a:cxn>
              </a:cxnLst>
              <a:rect l="0" t="0" r="r" b="b"/>
              <a:pathLst>
                <a:path w="32" h="70">
                  <a:moveTo>
                    <a:pt x="7" y="70"/>
                  </a:moveTo>
                  <a:cubicBezTo>
                    <a:pt x="5" y="70"/>
                    <a:pt x="2" y="69"/>
                    <a:pt x="0" y="68"/>
                  </a:cubicBezTo>
                  <a:cubicBezTo>
                    <a:pt x="2" y="41"/>
                    <a:pt x="9" y="21"/>
                    <a:pt x="16" y="0"/>
                  </a:cubicBezTo>
                  <a:cubicBezTo>
                    <a:pt x="32" y="10"/>
                    <a:pt x="28" y="70"/>
                    <a:pt x="7"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69"/>
            <p:cNvSpPr>
              <a:spLocks/>
            </p:cNvSpPr>
            <p:nvPr/>
          </p:nvSpPr>
          <p:spPr bwMode="auto">
            <a:xfrm>
              <a:off x="531813" y="939469"/>
              <a:ext cx="23813" cy="28575"/>
            </a:xfrm>
            <a:custGeom>
              <a:avLst/>
              <a:gdLst>
                <a:gd name="T0" fmla="*/ 14 w 47"/>
                <a:gd name="T1" fmla="*/ 54 h 54"/>
                <a:gd name="T2" fmla="*/ 4 w 47"/>
                <a:gd name="T3" fmla="*/ 46 h 54"/>
                <a:gd name="T4" fmla="*/ 12 w 47"/>
                <a:gd name="T5" fmla="*/ 1 h 54"/>
                <a:gd name="T6" fmla="*/ 21 w 47"/>
                <a:gd name="T7" fmla="*/ 0 h 54"/>
                <a:gd name="T8" fmla="*/ 44 w 47"/>
                <a:gd name="T9" fmla="*/ 45 h 54"/>
                <a:gd name="T10" fmla="*/ 37 w 47"/>
                <a:gd name="T11" fmla="*/ 44 h 54"/>
                <a:gd name="T12" fmla="*/ 23 w 47"/>
                <a:gd name="T13" fmla="*/ 49 h 54"/>
                <a:gd name="T14" fmla="*/ 14 w 47"/>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4">
                  <a:moveTo>
                    <a:pt x="14" y="54"/>
                  </a:moveTo>
                  <a:cubicBezTo>
                    <a:pt x="11" y="54"/>
                    <a:pt x="8" y="52"/>
                    <a:pt x="4" y="46"/>
                  </a:cubicBezTo>
                  <a:cubicBezTo>
                    <a:pt x="0" y="23"/>
                    <a:pt x="10" y="16"/>
                    <a:pt x="12" y="1"/>
                  </a:cubicBezTo>
                  <a:cubicBezTo>
                    <a:pt x="15" y="0"/>
                    <a:pt x="18" y="0"/>
                    <a:pt x="21" y="0"/>
                  </a:cubicBezTo>
                  <a:cubicBezTo>
                    <a:pt x="40" y="0"/>
                    <a:pt x="47" y="15"/>
                    <a:pt x="44" y="45"/>
                  </a:cubicBezTo>
                  <a:cubicBezTo>
                    <a:pt x="41" y="45"/>
                    <a:pt x="39" y="44"/>
                    <a:pt x="37" y="44"/>
                  </a:cubicBezTo>
                  <a:cubicBezTo>
                    <a:pt x="31" y="44"/>
                    <a:pt x="26" y="47"/>
                    <a:pt x="23" y="49"/>
                  </a:cubicBezTo>
                  <a:cubicBezTo>
                    <a:pt x="19" y="51"/>
                    <a:pt x="17" y="54"/>
                    <a:pt x="14"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1"/>
            <p:cNvSpPr>
              <a:spLocks/>
            </p:cNvSpPr>
            <p:nvPr/>
          </p:nvSpPr>
          <p:spPr bwMode="auto">
            <a:xfrm>
              <a:off x="538163" y="1063294"/>
              <a:ext cx="19050" cy="9525"/>
            </a:xfrm>
            <a:custGeom>
              <a:avLst/>
              <a:gdLst>
                <a:gd name="T0" fmla="*/ 6 w 35"/>
                <a:gd name="T1" fmla="*/ 19 h 19"/>
                <a:gd name="T2" fmla="*/ 0 w 35"/>
                <a:gd name="T3" fmla="*/ 0 h 19"/>
                <a:gd name="T4" fmla="*/ 35 w 35"/>
                <a:gd name="T5" fmla="*/ 9 h 19"/>
                <a:gd name="T6" fmla="*/ 6 w 35"/>
                <a:gd name="T7" fmla="*/ 19 h 19"/>
              </a:gdLst>
              <a:ahLst/>
              <a:cxnLst>
                <a:cxn ang="0">
                  <a:pos x="T0" y="T1"/>
                </a:cxn>
                <a:cxn ang="0">
                  <a:pos x="T2" y="T3"/>
                </a:cxn>
                <a:cxn ang="0">
                  <a:pos x="T4" y="T5"/>
                </a:cxn>
                <a:cxn ang="0">
                  <a:pos x="T6" y="T7"/>
                </a:cxn>
              </a:cxnLst>
              <a:rect l="0" t="0" r="r" b="b"/>
              <a:pathLst>
                <a:path w="35" h="19">
                  <a:moveTo>
                    <a:pt x="6" y="19"/>
                  </a:moveTo>
                  <a:cubicBezTo>
                    <a:pt x="3" y="14"/>
                    <a:pt x="1" y="7"/>
                    <a:pt x="0" y="0"/>
                  </a:cubicBezTo>
                  <a:cubicBezTo>
                    <a:pt x="11" y="3"/>
                    <a:pt x="23" y="6"/>
                    <a:pt x="35" y="9"/>
                  </a:cubicBezTo>
                  <a:cubicBezTo>
                    <a:pt x="27" y="15"/>
                    <a:pt x="18"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72"/>
            <p:cNvSpPr>
              <a:spLocks/>
            </p:cNvSpPr>
            <p:nvPr/>
          </p:nvSpPr>
          <p:spPr bwMode="auto">
            <a:xfrm>
              <a:off x="538163" y="1034719"/>
              <a:ext cx="31750" cy="33338"/>
            </a:xfrm>
            <a:custGeom>
              <a:avLst/>
              <a:gdLst>
                <a:gd name="T0" fmla="*/ 37 w 63"/>
                <a:gd name="T1" fmla="*/ 64 h 64"/>
                <a:gd name="T2" fmla="*/ 2 w 63"/>
                <a:gd name="T3" fmla="*/ 55 h 64"/>
                <a:gd name="T4" fmla="*/ 0 w 63"/>
                <a:gd name="T5" fmla="*/ 28 h 64"/>
                <a:gd name="T6" fmla="*/ 49 w 63"/>
                <a:gd name="T7" fmla="*/ 0 h 64"/>
                <a:gd name="T8" fmla="*/ 63 w 63"/>
                <a:gd name="T9" fmla="*/ 6 h 64"/>
                <a:gd name="T10" fmla="*/ 37 w 63"/>
                <a:gd name="T11" fmla="*/ 64 h 64"/>
              </a:gdLst>
              <a:ahLst/>
              <a:cxnLst>
                <a:cxn ang="0">
                  <a:pos x="T0" y="T1"/>
                </a:cxn>
                <a:cxn ang="0">
                  <a:pos x="T2" y="T3"/>
                </a:cxn>
                <a:cxn ang="0">
                  <a:pos x="T4" y="T5"/>
                </a:cxn>
                <a:cxn ang="0">
                  <a:pos x="T6" y="T7"/>
                </a:cxn>
                <a:cxn ang="0">
                  <a:pos x="T8" y="T9"/>
                </a:cxn>
                <a:cxn ang="0">
                  <a:pos x="T10" y="T11"/>
                </a:cxn>
              </a:cxnLst>
              <a:rect l="0" t="0" r="r" b="b"/>
              <a:pathLst>
                <a:path w="63" h="64">
                  <a:moveTo>
                    <a:pt x="37" y="64"/>
                  </a:moveTo>
                  <a:cubicBezTo>
                    <a:pt x="25" y="61"/>
                    <a:pt x="13" y="58"/>
                    <a:pt x="2" y="55"/>
                  </a:cubicBezTo>
                  <a:cubicBezTo>
                    <a:pt x="0" y="47"/>
                    <a:pt x="0" y="38"/>
                    <a:pt x="0" y="28"/>
                  </a:cubicBezTo>
                  <a:cubicBezTo>
                    <a:pt x="11" y="16"/>
                    <a:pt x="33" y="0"/>
                    <a:pt x="49" y="0"/>
                  </a:cubicBezTo>
                  <a:cubicBezTo>
                    <a:pt x="55" y="0"/>
                    <a:pt x="60" y="2"/>
                    <a:pt x="63" y="6"/>
                  </a:cubicBezTo>
                  <a:cubicBezTo>
                    <a:pt x="58" y="31"/>
                    <a:pt x="51" y="52"/>
                    <a:pt x="3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73"/>
            <p:cNvSpPr>
              <a:spLocks/>
            </p:cNvSpPr>
            <p:nvPr/>
          </p:nvSpPr>
          <p:spPr bwMode="auto">
            <a:xfrm>
              <a:off x="574675" y="1280781"/>
              <a:ext cx="15875" cy="7938"/>
            </a:xfrm>
            <a:custGeom>
              <a:avLst/>
              <a:gdLst>
                <a:gd name="T0" fmla="*/ 0 w 30"/>
                <a:gd name="T1" fmla="*/ 16 h 16"/>
                <a:gd name="T2" fmla="*/ 0 w 30"/>
                <a:gd name="T3" fmla="*/ 1 h 16"/>
                <a:gd name="T4" fmla="*/ 7 w 30"/>
                <a:gd name="T5" fmla="*/ 0 h 16"/>
                <a:gd name="T6" fmla="*/ 30 w 30"/>
                <a:gd name="T7" fmla="*/ 12 h 16"/>
                <a:gd name="T8" fmla="*/ 0 w 30"/>
                <a:gd name="T9" fmla="*/ 16 h 16"/>
              </a:gdLst>
              <a:ahLst/>
              <a:cxnLst>
                <a:cxn ang="0">
                  <a:pos x="T0" y="T1"/>
                </a:cxn>
                <a:cxn ang="0">
                  <a:pos x="T2" y="T3"/>
                </a:cxn>
                <a:cxn ang="0">
                  <a:pos x="T4" y="T5"/>
                </a:cxn>
                <a:cxn ang="0">
                  <a:pos x="T6" y="T7"/>
                </a:cxn>
                <a:cxn ang="0">
                  <a:pos x="T8" y="T9"/>
                </a:cxn>
              </a:cxnLst>
              <a:rect l="0" t="0" r="r" b="b"/>
              <a:pathLst>
                <a:path w="30" h="16">
                  <a:moveTo>
                    <a:pt x="0" y="16"/>
                  </a:moveTo>
                  <a:lnTo>
                    <a:pt x="0" y="1"/>
                  </a:lnTo>
                  <a:cubicBezTo>
                    <a:pt x="2" y="0"/>
                    <a:pt x="5" y="0"/>
                    <a:pt x="7" y="0"/>
                  </a:cubicBezTo>
                  <a:cubicBezTo>
                    <a:pt x="17" y="0"/>
                    <a:pt x="22" y="9"/>
                    <a:pt x="30" y="12"/>
                  </a:cubicBezTo>
                  <a:cubicBezTo>
                    <a:pt x="20" y="13"/>
                    <a:pt x="10" y="14"/>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74"/>
            <p:cNvSpPr>
              <a:spLocks/>
            </p:cNvSpPr>
            <p:nvPr/>
          </p:nvSpPr>
          <p:spPr bwMode="auto">
            <a:xfrm>
              <a:off x="574675" y="1287131"/>
              <a:ext cx="15875" cy="22225"/>
            </a:xfrm>
            <a:custGeom>
              <a:avLst/>
              <a:gdLst>
                <a:gd name="T0" fmla="*/ 0 w 31"/>
                <a:gd name="T1" fmla="*/ 45 h 45"/>
                <a:gd name="T2" fmla="*/ 0 w 31"/>
                <a:gd name="T3" fmla="*/ 4 h 45"/>
                <a:gd name="T4" fmla="*/ 30 w 31"/>
                <a:gd name="T5" fmla="*/ 0 h 45"/>
                <a:gd name="T6" fmla="*/ 31 w 31"/>
                <a:gd name="T7" fmla="*/ 0 h 45"/>
                <a:gd name="T8" fmla="*/ 0 w 31"/>
                <a:gd name="T9" fmla="*/ 45 h 45"/>
              </a:gdLst>
              <a:ahLst/>
              <a:cxnLst>
                <a:cxn ang="0">
                  <a:pos x="T0" y="T1"/>
                </a:cxn>
                <a:cxn ang="0">
                  <a:pos x="T2" y="T3"/>
                </a:cxn>
                <a:cxn ang="0">
                  <a:pos x="T4" y="T5"/>
                </a:cxn>
                <a:cxn ang="0">
                  <a:pos x="T6" y="T7"/>
                </a:cxn>
                <a:cxn ang="0">
                  <a:pos x="T8" y="T9"/>
                </a:cxn>
              </a:cxnLst>
              <a:rect l="0" t="0" r="r" b="b"/>
              <a:pathLst>
                <a:path w="31" h="45">
                  <a:moveTo>
                    <a:pt x="0" y="45"/>
                  </a:moveTo>
                  <a:lnTo>
                    <a:pt x="0" y="4"/>
                  </a:lnTo>
                  <a:cubicBezTo>
                    <a:pt x="10" y="2"/>
                    <a:pt x="20" y="1"/>
                    <a:pt x="30" y="0"/>
                  </a:cubicBezTo>
                  <a:cubicBezTo>
                    <a:pt x="30" y="0"/>
                    <a:pt x="31" y="0"/>
                    <a:pt x="31" y="0"/>
                  </a:cubicBezTo>
                  <a:cubicBezTo>
                    <a:pt x="30" y="29"/>
                    <a:pt x="20" y="44"/>
                    <a:pt x="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76"/>
            <p:cNvSpPr>
              <a:spLocks noEditPoints="1"/>
            </p:cNvSpPr>
            <p:nvPr/>
          </p:nvSpPr>
          <p:spPr bwMode="auto">
            <a:xfrm>
              <a:off x="274638" y="1252206"/>
              <a:ext cx="52388" cy="84138"/>
            </a:xfrm>
            <a:custGeom>
              <a:avLst/>
              <a:gdLst>
                <a:gd name="T0" fmla="*/ 77 w 102"/>
                <a:gd name="T1" fmla="*/ 163 h 163"/>
                <a:gd name="T2" fmla="*/ 77 w 102"/>
                <a:gd name="T3" fmla="*/ 163 h 163"/>
                <a:gd name="T4" fmla="*/ 32 w 102"/>
                <a:gd name="T5" fmla="*/ 156 h 163"/>
                <a:gd name="T6" fmla="*/ 58 w 102"/>
                <a:gd name="T7" fmla="*/ 107 h 163"/>
                <a:gd name="T8" fmla="*/ 29 w 102"/>
                <a:gd name="T9" fmla="*/ 155 h 163"/>
                <a:gd name="T10" fmla="*/ 0 w 102"/>
                <a:gd name="T11" fmla="*/ 148 h 163"/>
                <a:gd name="T12" fmla="*/ 26 w 102"/>
                <a:gd name="T13" fmla="*/ 58 h 163"/>
                <a:gd name="T14" fmla="*/ 29 w 102"/>
                <a:gd name="T15" fmla="*/ 59 h 163"/>
                <a:gd name="T16" fmla="*/ 34 w 102"/>
                <a:gd name="T17" fmla="*/ 58 h 163"/>
                <a:gd name="T18" fmla="*/ 51 w 102"/>
                <a:gd name="T19" fmla="*/ 72 h 163"/>
                <a:gd name="T20" fmla="*/ 48 w 102"/>
                <a:gd name="T21" fmla="*/ 101 h 163"/>
                <a:gd name="T22" fmla="*/ 58 w 102"/>
                <a:gd name="T23" fmla="*/ 97 h 163"/>
                <a:gd name="T24" fmla="*/ 57 w 102"/>
                <a:gd name="T25" fmla="*/ 77 h 163"/>
                <a:gd name="T26" fmla="*/ 85 w 102"/>
                <a:gd name="T27" fmla="*/ 96 h 163"/>
                <a:gd name="T28" fmla="*/ 84 w 102"/>
                <a:gd name="T29" fmla="*/ 102 h 163"/>
                <a:gd name="T30" fmla="*/ 82 w 102"/>
                <a:gd name="T31" fmla="*/ 119 h 163"/>
                <a:gd name="T32" fmla="*/ 81 w 102"/>
                <a:gd name="T33" fmla="*/ 129 h 163"/>
                <a:gd name="T34" fmla="*/ 79 w 102"/>
                <a:gd name="T35" fmla="*/ 143 h 163"/>
                <a:gd name="T36" fmla="*/ 78 w 102"/>
                <a:gd name="T37" fmla="*/ 153 h 163"/>
                <a:gd name="T38" fmla="*/ 77 w 102"/>
                <a:gd name="T39" fmla="*/ 163 h 163"/>
                <a:gd name="T40" fmla="*/ 94 w 102"/>
                <a:gd name="T41" fmla="*/ 49 h 163"/>
                <a:gd name="T42" fmla="*/ 92 w 102"/>
                <a:gd name="T43" fmla="*/ 0 h 163"/>
                <a:gd name="T44" fmla="*/ 102 w 102"/>
                <a:gd name="T45" fmla="*/ 12 h 163"/>
                <a:gd name="T46" fmla="*/ 101 w 102"/>
                <a:gd name="T47" fmla="*/ 15 h 163"/>
                <a:gd name="T48" fmla="*/ 96 w 102"/>
                <a:gd name="T49" fmla="*/ 39 h 163"/>
                <a:gd name="T50" fmla="*/ 94 w 102"/>
                <a:gd name="T51" fmla="*/ 46 h 163"/>
                <a:gd name="T52" fmla="*/ 94 w 102"/>
                <a:gd name="T53" fmla="*/ 4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63">
                  <a:moveTo>
                    <a:pt x="77" y="163"/>
                  </a:moveTo>
                  <a:cubicBezTo>
                    <a:pt x="77" y="163"/>
                    <a:pt x="77" y="163"/>
                    <a:pt x="77" y="163"/>
                  </a:cubicBezTo>
                  <a:cubicBezTo>
                    <a:pt x="61" y="161"/>
                    <a:pt x="46" y="159"/>
                    <a:pt x="32" y="156"/>
                  </a:cubicBezTo>
                  <a:cubicBezTo>
                    <a:pt x="39" y="139"/>
                    <a:pt x="44" y="122"/>
                    <a:pt x="58" y="107"/>
                  </a:cubicBezTo>
                  <a:cubicBezTo>
                    <a:pt x="28" y="113"/>
                    <a:pt x="30" y="127"/>
                    <a:pt x="29" y="155"/>
                  </a:cubicBezTo>
                  <a:cubicBezTo>
                    <a:pt x="19" y="153"/>
                    <a:pt x="9" y="151"/>
                    <a:pt x="0" y="148"/>
                  </a:cubicBezTo>
                  <a:cubicBezTo>
                    <a:pt x="5" y="117"/>
                    <a:pt x="12" y="80"/>
                    <a:pt x="26" y="58"/>
                  </a:cubicBezTo>
                  <a:cubicBezTo>
                    <a:pt x="27" y="59"/>
                    <a:pt x="28" y="59"/>
                    <a:pt x="29" y="59"/>
                  </a:cubicBezTo>
                  <a:cubicBezTo>
                    <a:pt x="31" y="59"/>
                    <a:pt x="32" y="59"/>
                    <a:pt x="34" y="58"/>
                  </a:cubicBezTo>
                  <a:cubicBezTo>
                    <a:pt x="39" y="63"/>
                    <a:pt x="45" y="67"/>
                    <a:pt x="51" y="72"/>
                  </a:cubicBezTo>
                  <a:cubicBezTo>
                    <a:pt x="52" y="80"/>
                    <a:pt x="40" y="101"/>
                    <a:pt x="48" y="101"/>
                  </a:cubicBezTo>
                  <a:cubicBezTo>
                    <a:pt x="50" y="101"/>
                    <a:pt x="53" y="100"/>
                    <a:pt x="58" y="97"/>
                  </a:cubicBezTo>
                  <a:cubicBezTo>
                    <a:pt x="44" y="93"/>
                    <a:pt x="51" y="85"/>
                    <a:pt x="57" y="77"/>
                  </a:cubicBezTo>
                  <a:cubicBezTo>
                    <a:pt x="67" y="83"/>
                    <a:pt x="76" y="90"/>
                    <a:pt x="85" y="96"/>
                  </a:cubicBezTo>
                  <a:cubicBezTo>
                    <a:pt x="85" y="98"/>
                    <a:pt x="85" y="100"/>
                    <a:pt x="84" y="102"/>
                  </a:cubicBezTo>
                  <a:cubicBezTo>
                    <a:pt x="84" y="108"/>
                    <a:pt x="83" y="113"/>
                    <a:pt x="82" y="119"/>
                  </a:cubicBezTo>
                  <a:cubicBezTo>
                    <a:pt x="82" y="122"/>
                    <a:pt x="81" y="126"/>
                    <a:pt x="81" y="129"/>
                  </a:cubicBezTo>
                  <a:cubicBezTo>
                    <a:pt x="80" y="134"/>
                    <a:pt x="80" y="138"/>
                    <a:pt x="79" y="143"/>
                  </a:cubicBezTo>
                  <a:cubicBezTo>
                    <a:pt x="79" y="147"/>
                    <a:pt x="78" y="150"/>
                    <a:pt x="78" y="153"/>
                  </a:cubicBezTo>
                  <a:cubicBezTo>
                    <a:pt x="78" y="157"/>
                    <a:pt x="77" y="160"/>
                    <a:pt x="77" y="163"/>
                  </a:cubicBezTo>
                  <a:moveTo>
                    <a:pt x="94" y="49"/>
                  </a:moveTo>
                  <a:cubicBezTo>
                    <a:pt x="92" y="34"/>
                    <a:pt x="90" y="17"/>
                    <a:pt x="92" y="0"/>
                  </a:cubicBezTo>
                  <a:cubicBezTo>
                    <a:pt x="95" y="3"/>
                    <a:pt x="99" y="7"/>
                    <a:pt x="102" y="12"/>
                  </a:cubicBezTo>
                  <a:cubicBezTo>
                    <a:pt x="102" y="13"/>
                    <a:pt x="101" y="14"/>
                    <a:pt x="101" y="15"/>
                  </a:cubicBezTo>
                  <a:cubicBezTo>
                    <a:pt x="99" y="23"/>
                    <a:pt x="97" y="31"/>
                    <a:pt x="96" y="39"/>
                  </a:cubicBezTo>
                  <a:cubicBezTo>
                    <a:pt x="95" y="41"/>
                    <a:pt x="95" y="44"/>
                    <a:pt x="94" y="46"/>
                  </a:cubicBezTo>
                  <a:cubicBezTo>
                    <a:pt x="94" y="47"/>
                    <a:pt x="94" y="48"/>
                    <a:pt x="94"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77"/>
            <p:cNvSpPr>
              <a:spLocks/>
            </p:cNvSpPr>
            <p:nvPr/>
          </p:nvSpPr>
          <p:spPr bwMode="auto">
            <a:xfrm>
              <a:off x="312738" y="1258556"/>
              <a:ext cx="103188" cy="77788"/>
            </a:xfrm>
            <a:custGeom>
              <a:avLst/>
              <a:gdLst>
                <a:gd name="T0" fmla="*/ 29 w 199"/>
                <a:gd name="T1" fmla="*/ 153 h 153"/>
                <a:gd name="T2" fmla="*/ 0 w 199"/>
                <a:gd name="T3" fmla="*/ 151 h 153"/>
                <a:gd name="T4" fmla="*/ 1 w 199"/>
                <a:gd name="T5" fmla="*/ 141 h 153"/>
                <a:gd name="T6" fmla="*/ 2 w 199"/>
                <a:gd name="T7" fmla="*/ 131 h 153"/>
                <a:gd name="T8" fmla="*/ 4 w 199"/>
                <a:gd name="T9" fmla="*/ 117 h 153"/>
                <a:gd name="T10" fmla="*/ 5 w 199"/>
                <a:gd name="T11" fmla="*/ 107 h 153"/>
                <a:gd name="T12" fmla="*/ 7 w 199"/>
                <a:gd name="T13" fmla="*/ 90 h 153"/>
                <a:gd name="T14" fmla="*/ 8 w 199"/>
                <a:gd name="T15" fmla="*/ 84 h 153"/>
                <a:gd name="T16" fmla="*/ 16 w 199"/>
                <a:gd name="T17" fmla="*/ 89 h 153"/>
                <a:gd name="T18" fmla="*/ 17 w 199"/>
                <a:gd name="T19" fmla="*/ 37 h 153"/>
                <a:gd name="T20" fmla="*/ 17 w 199"/>
                <a:gd name="T21" fmla="*/ 34 h 153"/>
                <a:gd name="T22" fmla="*/ 19 w 199"/>
                <a:gd name="T23" fmla="*/ 27 h 153"/>
                <a:gd name="T24" fmla="*/ 24 w 199"/>
                <a:gd name="T25" fmla="*/ 3 h 153"/>
                <a:gd name="T26" fmla="*/ 25 w 199"/>
                <a:gd name="T27" fmla="*/ 0 h 153"/>
                <a:gd name="T28" fmla="*/ 37 w 199"/>
                <a:gd name="T29" fmla="*/ 22 h 153"/>
                <a:gd name="T30" fmla="*/ 47 w 199"/>
                <a:gd name="T31" fmla="*/ 21 h 153"/>
                <a:gd name="T32" fmla="*/ 40 w 199"/>
                <a:gd name="T33" fmla="*/ 34 h 153"/>
                <a:gd name="T34" fmla="*/ 49 w 199"/>
                <a:gd name="T35" fmla="*/ 54 h 153"/>
                <a:gd name="T36" fmla="*/ 59 w 199"/>
                <a:gd name="T37" fmla="*/ 51 h 153"/>
                <a:gd name="T38" fmla="*/ 67 w 199"/>
                <a:gd name="T39" fmla="*/ 48 h 153"/>
                <a:gd name="T40" fmla="*/ 72 w 199"/>
                <a:gd name="T41" fmla="*/ 67 h 153"/>
                <a:gd name="T42" fmla="*/ 92 w 199"/>
                <a:gd name="T43" fmla="*/ 22 h 153"/>
                <a:gd name="T44" fmla="*/ 170 w 199"/>
                <a:gd name="T45" fmla="*/ 42 h 153"/>
                <a:gd name="T46" fmla="*/ 198 w 199"/>
                <a:gd name="T47" fmla="*/ 51 h 153"/>
                <a:gd name="T48" fmla="*/ 199 w 199"/>
                <a:gd name="T49" fmla="*/ 67 h 153"/>
                <a:gd name="T50" fmla="*/ 174 w 199"/>
                <a:gd name="T51" fmla="*/ 83 h 153"/>
                <a:gd name="T52" fmla="*/ 167 w 199"/>
                <a:gd name="T53" fmla="*/ 123 h 153"/>
                <a:gd name="T54" fmla="*/ 137 w 199"/>
                <a:gd name="T55" fmla="*/ 94 h 153"/>
                <a:gd name="T56" fmla="*/ 115 w 199"/>
                <a:gd name="T57" fmla="*/ 95 h 153"/>
                <a:gd name="T58" fmla="*/ 72 w 199"/>
                <a:gd name="T59" fmla="*/ 89 h 153"/>
                <a:gd name="T60" fmla="*/ 64 w 199"/>
                <a:gd name="T61" fmla="*/ 151 h 153"/>
                <a:gd name="T62" fmla="*/ 29 w 199"/>
                <a:gd name="T6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53">
                  <a:moveTo>
                    <a:pt x="29" y="153"/>
                  </a:moveTo>
                  <a:cubicBezTo>
                    <a:pt x="18" y="153"/>
                    <a:pt x="9" y="152"/>
                    <a:pt x="0" y="151"/>
                  </a:cubicBezTo>
                  <a:cubicBezTo>
                    <a:pt x="0" y="148"/>
                    <a:pt x="1" y="145"/>
                    <a:pt x="1" y="141"/>
                  </a:cubicBezTo>
                  <a:cubicBezTo>
                    <a:pt x="1" y="138"/>
                    <a:pt x="2" y="135"/>
                    <a:pt x="2" y="131"/>
                  </a:cubicBezTo>
                  <a:cubicBezTo>
                    <a:pt x="3" y="126"/>
                    <a:pt x="3" y="122"/>
                    <a:pt x="4" y="117"/>
                  </a:cubicBezTo>
                  <a:cubicBezTo>
                    <a:pt x="4" y="114"/>
                    <a:pt x="5" y="110"/>
                    <a:pt x="5" y="107"/>
                  </a:cubicBezTo>
                  <a:cubicBezTo>
                    <a:pt x="6" y="101"/>
                    <a:pt x="7" y="96"/>
                    <a:pt x="7" y="90"/>
                  </a:cubicBezTo>
                  <a:cubicBezTo>
                    <a:pt x="8" y="88"/>
                    <a:pt x="8" y="86"/>
                    <a:pt x="8" y="84"/>
                  </a:cubicBezTo>
                  <a:cubicBezTo>
                    <a:pt x="11" y="86"/>
                    <a:pt x="13" y="88"/>
                    <a:pt x="16" y="89"/>
                  </a:cubicBezTo>
                  <a:cubicBezTo>
                    <a:pt x="22" y="79"/>
                    <a:pt x="19" y="60"/>
                    <a:pt x="17" y="37"/>
                  </a:cubicBezTo>
                  <a:cubicBezTo>
                    <a:pt x="17" y="36"/>
                    <a:pt x="17" y="35"/>
                    <a:pt x="17" y="34"/>
                  </a:cubicBezTo>
                  <a:cubicBezTo>
                    <a:pt x="18" y="32"/>
                    <a:pt x="18" y="29"/>
                    <a:pt x="19" y="27"/>
                  </a:cubicBezTo>
                  <a:cubicBezTo>
                    <a:pt x="20" y="19"/>
                    <a:pt x="22" y="11"/>
                    <a:pt x="24" y="3"/>
                  </a:cubicBezTo>
                  <a:cubicBezTo>
                    <a:pt x="24" y="2"/>
                    <a:pt x="25" y="1"/>
                    <a:pt x="25" y="0"/>
                  </a:cubicBezTo>
                  <a:cubicBezTo>
                    <a:pt x="29" y="6"/>
                    <a:pt x="33" y="13"/>
                    <a:pt x="37" y="22"/>
                  </a:cubicBezTo>
                  <a:cubicBezTo>
                    <a:pt x="41" y="22"/>
                    <a:pt x="44" y="21"/>
                    <a:pt x="47" y="21"/>
                  </a:cubicBezTo>
                  <a:cubicBezTo>
                    <a:pt x="43" y="23"/>
                    <a:pt x="40" y="26"/>
                    <a:pt x="40" y="34"/>
                  </a:cubicBezTo>
                  <a:cubicBezTo>
                    <a:pt x="40" y="50"/>
                    <a:pt x="44" y="54"/>
                    <a:pt x="49" y="54"/>
                  </a:cubicBezTo>
                  <a:cubicBezTo>
                    <a:pt x="52" y="54"/>
                    <a:pt x="56" y="52"/>
                    <a:pt x="59" y="51"/>
                  </a:cubicBezTo>
                  <a:cubicBezTo>
                    <a:pt x="62" y="50"/>
                    <a:pt x="65" y="48"/>
                    <a:pt x="67" y="48"/>
                  </a:cubicBezTo>
                  <a:cubicBezTo>
                    <a:pt x="71" y="48"/>
                    <a:pt x="74" y="52"/>
                    <a:pt x="72" y="67"/>
                  </a:cubicBezTo>
                  <a:cubicBezTo>
                    <a:pt x="79" y="50"/>
                    <a:pt x="86" y="35"/>
                    <a:pt x="92" y="22"/>
                  </a:cubicBezTo>
                  <a:cubicBezTo>
                    <a:pt x="119" y="26"/>
                    <a:pt x="145" y="34"/>
                    <a:pt x="170" y="42"/>
                  </a:cubicBezTo>
                  <a:cubicBezTo>
                    <a:pt x="179" y="45"/>
                    <a:pt x="188" y="48"/>
                    <a:pt x="198" y="51"/>
                  </a:cubicBezTo>
                  <a:cubicBezTo>
                    <a:pt x="198" y="56"/>
                    <a:pt x="199" y="61"/>
                    <a:pt x="199" y="67"/>
                  </a:cubicBezTo>
                  <a:cubicBezTo>
                    <a:pt x="191" y="74"/>
                    <a:pt x="183" y="79"/>
                    <a:pt x="174" y="83"/>
                  </a:cubicBezTo>
                  <a:cubicBezTo>
                    <a:pt x="174" y="100"/>
                    <a:pt x="171" y="113"/>
                    <a:pt x="167" y="123"/>
                  </a:cubicBezTo>
                  <a:cubicBezTo>
                    <a:pt x="151" y="121"/>
                    <a:pt x="143" y="109"/>
                    <a:pt x="137" y="94"/>
                  </a:cubicBezTo>
                  <a:cubicBezTo>
                    <a:pt x="130" y="95"/>
                    <a:pt x="122" y="95"/>
                    <a:pt x="115" y="95"/>
                  </a:cubicBezTo>
                  <a:cubicBezTo>
                    <a:pt x="99" y="95"/>
                    <a:pt x="83" y="93"/>
                    <a:pt x="72" y="89"/>
                  </a:cubicBezTo>
                  <a:cubicBezTo>
                    <a:pt x="56" y="91"/>
                    <a:pt x="66" y="129"/>
                    <a:pt x="64" y="151"/>
                  </a:cubicBezTo>
                  <a:cubicBezTo>
                    <a:pt x="52" y="152"/>
                    <a:pt x="40" y="153"/>
                    <a:pt x="29"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78"/>
            <p:cNvSpPr>
              <a:spLocks/>
            </p:cNvSpPr>
            <p:nvPr/>
          </p:nvSpPr>
          <p:spPr bwMode="auto">
            <a:xfrm>
              <a:off x="339725" y="1149019"/>
              <a:ext cx="22225" cy="20638"/>
            </a:xfrm>
            <a:custGeom>
              <a:avLst/>
              <a:gdLst>
                <a:gd name="T0" fmla="*/ 29 w 44"/>
                <a:gd name="T1" fmla="*/ 39 h 39"/>
                <a:gd name="T2" fmla="*/ 0 w 44"/>
                <a:gd name="T3" fmla="*/ 0 h 39"/>
                <a:gd name="T4" fmla="*/ 44 w 44"/>
                <a:gd name="T5" fmla="*/ 6 h 39"/>
                <a:gd name="T6" fmla="*/ 40 w 44"/>
                <a:gd name="T7" fmla="*/ 14 h 39"/>
                <a:gd name="T8" fmla="*/ 36 w 44"/>
                <a:gd name="T9" fmla="*/ 23 h 39"/>
                <a:gd name="T10" fmla="*/ 30 w 44"/>
                <a:gd name="T11" fmla="*/ 38 h 39"/>
                <a:gd name="T12" fmla="*/ 29 w 44"/>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4" h="39">
                  <a:moveTo>
                    <a:pt x="29" y="39"/>
                  </a:moveTo>
                  <a:cubicBezTo>
                    <a:pt x="19" y="27"/>
                    <a:pt x="9" y="14"/>
                    <a:pt x="0" y="0"/>
                  </a:cubicBezTo>
                  <a:cubicBezTo>
                    <a:pt x="15" y="2"/>
                    <a:pt x="29" y="5"/>
                    <a:pt x="44" y="6"/>
                  </a:cubicBezTo>
                  <a:cubicBezTo>
                    <a:pt x="42" y="9"/>
                    <a:pt x="41" y="11"/>
                    <a:pt x="40" y="14"/>
                  </a:cubicBezTo>
                  <a:cubicBezTo>
                    <a:pt x="39" y="17"/>
                    <a:pt x="37" y="20"/>
                    <a:pt x="36" y="23"/>
                  </a:cubicBezTo>
                  <a:cubicBezTo>
                    <a:pt x="34" y="28"/>
                    <a:pt x="32" y="33"/>
                    <a:pt x="30" y="38"/>
                  </a:cubicBezTo>
                  <a:cubicBezTo>
                    <a:pt x="30" y="38"/>
                    <a:pt x="29" y="38"/>
                    <a:pt x="29"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79"/>
            <p:cNvSpPr>
              <a:spLocks/>
            </p:cNvSpPr>
            <p:nvPr/>
          </p:nvSpPr>
          <p:spPr bwMode="auto">
            <a:xfrm>
              <a:off x="355600" y="1152194"/>
              <a:ext cx="44450" cy="88900"/>
            </a:xfrm>
            <a:custGeom>
              <a:avLst/>
              <a:gdLst>
                <a:gd name="T0" fmla="*/ 88 w 88"/>
                <a:gd name="T1" fmla="*/ 173 h 173"/>
                <a:gd name="T2" fmla="*/ 59 w 88"/>
                <a:gd name="T3" fmla="*/ 165 h 173"/>
                <a:gd name="T4" fmla="*/ 26 w 88"/>
                <a:gd name="T5" fmla="*/ 137 h 173"/>
                <a:gd name="T6" fmla="*/ 31 w 88"/>
                <a:gd name="T7" fmla="*/ 67 h 173"/>
                <a:gd name="T8" fmla="*/ 0 w 88"/>
                <a:gd name="T9" fmla="*/ 33 h 173"/>
                <a:gd name="T10" fmla="*/ 1 w 88"/>
                <a:gd name="T11" fmla="*/ 32 h 173"/>
                <a:gd name="T12" fmla="*/ 7 w 88"/>
                <a:gd name="T13" fmla="*/ 17 h 173"/>
                <a:gd name="T14" fmla="*/ 11 w 88"/>
                <a:gd name="T15" fmla="*/ 8 h 173"/>
                <a:gd name="T16" fmla="*/ 15 w 88"/>
                <a:gd name="T17" fmla="*/ 0 h 173"/>
                <a:gd name="T18" fmla="*/ 28 w 88"/>
                <a:gd name="T19" fmla="*/ 1 h 173"/>
                <a:gd name="T20" fmla="*/ 39 w 88"/>
                <a:gd name="T21" fmla="*/ 32 h 173"/>
                <a:gd name="T22" fmla="*/ 41 w 88"/>
                <a:gd name="T23" fmla="*/ 25 h 173"/>
                <a:gd name="T24" fmla="*/ 52 w 88"/>
                <a:gd name="T25" fmla="*/ 83 h 173"/>
                <a:gd name="T26" fmla="*/ 55 w 88"/>
                <a:gd name="T27" fmla="*/ 93 h 173"/>
                <a:gd name="T28" fmla="*/ 51 w 88"/>
                <a:gd name="T29" fmla="*/ 89 h 173"/>
                <a:gd name="T30" fmla="*/ 55 w 88"/>
                <a:gd name="T31" fmla="*/ 137 h 173"/>
                <a:gd name="T32" fmla="*/ 88 w 88"/>
                <a:gd name="T3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73">
                  <a:moveTo>
                    <a:pt x="88" y="173"/>
                  </a:moveTo>
                  <a:cubicBezTo>
                    <a:pt x="78" y="170"/>
                    <a:pt x="69" y="167"/>
                    <a:pt x="59" y="165"/>
                  </a:cubicBezTo>
                  <a:cubicBezTo>
                    <a:pt x="50" y="152"/>
                    <a:pt x="41" y="141"/>
                    <a:pt x="26" y="137"/>
                  </a:cubicBezTo>
                  <a:cubicBezTo>
                    <a:pt x="33" y="109"/>
                    <a:pt x="30" y="89"/>
                    <a:pt x="31" y="67"/>
                  </a:cubicBezTo>
                  <a:cubicBezTo>
                    <a:pt x="21" y="56"/>
                    <a:pt x="10" y="44"/>
                    <a:pt x="0" y="33"/>
                  </a:cubicBezTo>
                  <a:cubicBezTo>
                    <a:pt x="0" y="32"/>
                    <a:pt x="1" y="32"/>
                    <a:pt x="1" y="32"/>
                  </a:cubicBezTo>
                  <a:cubicBezTo>
                    <a:pt x="3" y="27"/>
                    <a:pt x="5" y="22"/>
                    <a:pt x="7" y="17"/>
                  </a:cubicBezTo>
                  <a:cubicBezTo>
                    <a:pt x="8" y="14"/>
                    <a:pt x="10" y="11"/>
                    <a:pt x="11" y="8"/>
                  </a:cubicBezTo>
                  <a:cubicBezTo>
                    <a:pt x="12" y="5"/>
                    <a:pt x="13" y="3"/>
                    <a:pt x="15" y="0"/>
                  </a:cubicBezTo>
                  <a:cubicBezTo>
                    <a:pt x="19" y="1"/>
                    <a:pt x="24" y="1"/>
                    <a:pt x="28" y="1"/>
                  </a:cubicBezTo>
                  <a:cubicBezTo>
                    <a:pt x="32" y="11"/>
                    <a:pt x="35" y="21"/>
                    <a:pt x="39" y="32"/>
                  </a:cubicBezTo>
                  <a:cubicBezTo>
                    <a:pt x="39" y="30"/>
                    <a:pt x="39" y="28"/>
                    <a:pt x="41" y="25"/>
                  </a:cubicBezTo>
                  <a:cubicBezTo>
                    <a:pt x="56" y="41"/>
                    <a:pt x="54" y="60"/>
                    <a:pt x="52" y="83"/>
                  </a:cubicBezTo>
                  <a:cubicBezTo>
                    <a:pt x="53" y="86"/>
                    <a:pt x="54" y="90"/>
                    <a:pt x="55" y="93"/>
                  </a:cubicBezTo>
                  <a:cubicBezTo>
                    <a:pt x="53" y="92"/>
                    <a:pt x="52" y="91"/>
                    <a:pt x="51" y="89"/>
                  </a:cubicBezTo>
                  <a:cubicBezTo>
                    <a:pt x="50" y="104"/>
                    <a:pt x="50" y="121"/>
                    <a:pt x="55" y="137"/>
                  </a:cubicBezTo>
                  <a:cubicBezTo>
                    <a:pt x="58" y="160"/>
                    <a:pt x="84" y="152"/>
                    <a:pt x="88" y="1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80"/>
            <p:cNvSpPr>
              <a:spLocks/>
            </p:cNvSpPr>
            <p:nvPr/>
          </p:nvSpPr>
          <p:spPr bwMode="auto">
            <a:xfrm>
              <a:off x="336550" y="1114094"/>
              <a:ext cx="30163" cy="34925"/>
            </a:xfrm>
            <a:custGeom>
              <a:avLst/>
              <a:gdLst>
                <a:gd name="T0" fmla="*/ 53 w 57"/>
                <a:gd name="T1" fmla="*/ 70 h 70"/>
                <a:gd name="T2" fmla="*/ 1 w 57"/>
                <a:gd name="T3" fmla="*/ 60 h 70"/>
                <a:gd name="T4" fmla="*/ 0 w 57"/>
                <a:gd name="T5" fmla="*/ 59 h 70"/>
                <a:gd name="T6" fmla="*/ 8 w 57"/>
                <a:gd name="T7" fmla="*/ 0 h 70"/>
                <a:gd name="T8" fmla="*/ 33 w 57"/>
                <a:gd name="T9" fmla="*/ 0 h 70"/>
                <a:gd name="T10" fmla="*/ 36 w 57"/>
                <a:gd name="T11" fmla="*/ 5 h 70"/>
                <a:gd name="T12" fmla="*/ 39 w 57"/>
                <a:gd name="T13" fmla="*/ 13 h 70"/>
                <a:gd name="T14" fmla="*/ 57 w 57"/>
                <a:gd name="T15" fmla="*/ 60 h 70"/>
                <a:gd name="T16" fmla="*/ 57 w 57"/>
                <a:gd name="T17" fmla="*/ 60 h 70"/>
                <a:gd name="T18" fmla="*/ 53 w 57"/>
                <a:gd name="T19" fmla="*/ 69 h 70"/>
                <a:gd name="T20" fmla="*/ 53 w 57"/>
                <a:gd name="T2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70">
                  <a:moveTo>
                    <a:pt x="53" y="70"/>
                  </a:moveTo>
                  <a:cubicBezTo>
                    <a:pt x="38" y="65"/>
                    <a:pt x="18" y="62"/>
                    <a:pt x="1" y="60"/>
                  </a:cubicBezTo>
                  <a:cubicBezTo>
                    <a:pt x="1" y="60"/>
                    <a:pt x="0" y="59"/>
                    <a:pt x="0" y="59"/>
                  </a:cubicBezTo>
                  <a:cubicBezTo>
                    <a:pt x="3" y="40"/>
                    <a:pt x="6" y="20"/>
                    <a:pt x="8" y="0"/>
                  </a:cubicBezTo>
                  <a:lnTo>
                    <a:pt x="33" y="0"/>
                  </a:lnTo>
                  <a:cubicBezTo>
                    <a:pt x="34" y="2"/>
                    <a:pt x="35" y="3"/>
                    <a:pt x="36" y="5"/>
                  </a:cubicBezTo>
                  <a:cubicBezTo>
                    <a:pt x="36" y="8"/>
                    <a:pt x="37" y="11"/>
                    <a:pt x="39" y="13"/>
                  </a:cubicBezTo>
                  <a:cubicBezTo>
                    <a:pt x="45" y="29"/>
                    <a:pt x="51" y="44"/>
                    <a:pt x="57" y="60"/>
                  </a:cubicBezTo>
                  <a:cubicBezTo>
                    <a:pt x="57" y="60"/>
                    <a:pt x="57" y="60"/>
                    <a:pt x="57" y="60"/>
                  </a:cubicBezTo>
                  <a:cubicBezTo>
                    <a:pt x="56" y="63"/>
                    <a:pt x="54" y="66"/>
                    <a:pt x="53" y="69"/>
                  </a:cubicBezTo>
                  <a:cubicBezTo>
                    <a:pt x="53" y="69"/>
                    <a:pt x="53" y="70"/>
                    <a:pt x="53"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81"/>
            <p:cNvSpPr>
              <a:spLocks/>
            </p:cNvSpPr>
            <p:nvPr/>
          </p:nvSpPr>
          <p:spPr bwMode="auto">
            <a:xfrm>
              <a:off x="363538" y="1144256"/>
              <a:ext cx="4763" cy="7938"/>
            </a:xfrm>
            <a:custGeom>
              <a:avLst/>
              <a:gdLst>
                <a:gd name="T0" fmla="*/ 9 w 9"/>
                <a:gd name="T1" fmla="*/ 14 h 14"/>
                <a:gd name="T2" fmla="*/ 0 w 9"/>
                <a:gd name="T3" fmla="*/ 10 h 14"/>
                <a:gd name="T4" fmla="*/ 0 w 9"/>
                <a:gd name="T5" fmla="*/ 9 h 14"/>
                <a:gd name="T6" fmla="*/ 4 w 9"/>
                <a:gd name="T7" fmla="*/ 0 h 14"/>
                <a:gd name="T8" fmla="*/ 4 w 9"/>
                <a:gd name="T9" fmla="*/ 0 h 14"/>
                <a:gd name="T10" fmla="*/ 9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9" y="14"/>
                  </a:moveTo>
                  <a:cubicBezTo>
                    <a:pt x="7" y="13"/>
                    <a:pt x="3" y="11"/>
                    <a:pt x="0" y="10"/>
                  </a:cubicBezTo>
                  <a:cubicBezTo>
                    <a:pt x="0" y="10"/>
                    <a:pt x="0" y="9"/>
                    <a:pt x="0" y="9"/>
                  </a:cubicBezTo>
                  <a:cubicBezTo>
                    <a:pt x="1" y="6"/>
                    <a:pt x="3" y="3"/>
                    <a:pt x="4" y="0"/>
                  </a:cubicBezTo>
                  <a:cubicBezTo>
                    <a:pt x="4" y="0"/>
                    <a:pt x="4" y="0"/>
                    <a:pt x="4" y="0"/>
                  </a:cubicBezTo>
                  <a:cubicBezTo>
                    <a:pt x="6" y="5"/>
                    <a:pt x="8" y="10"/>
                    <a:pt x="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683"/>
            <p:cNvSpPr>
              <a:spLocks/>
            </p:cNvSpPr>
            <p:nvPr/>
          </p:nvSpPr>
          <p:spPr bwMode="auto">
            <a:xfrm>
              <a:off x="439738" y="1044244"/>
              <a:ext cx="28575" cy="23813"/>
            </a:xfrm>
            <a:custGeom>
              <a:avLst/>
              <a:gdLst>
                <a:gd name="T0" fmla="*/ 21 w 55"/>
                <a:gd name="T1" fmla="*/ 45 h 45"/>
                <a:gd name="T2" fmla="*/ 0 w 55"/>
                <a:gd name="T3" fmla="*/ 35 h 45"/>
                <a:gd name="T4" fmla="*/ 25 w 55"/>
                <a:gd name="T5" fmla="*/ 0 h 45"/>
                <a:gd name="T6" fmla="*/ 55 w 55"/>
                <a:gd name="T7" fmla="*/ 5 h 45"/>
                <a:gd name="T8" fmla="*/ 21 w 55"/>
                <a:gd name="T9" fmla="*/ 45 h 45"/>
              </a:gdLst>
              <a:ahLst/>
              <a:cxnLst>
                <a:cxn ang="0">
                  <a:pos x="T0" y="T1"/>
                </a:cxn>
                <a:cxn ang="0">
                  <a:pos x="T2" y="T3"/>
                </a:cxn>
                <a:cxn ang="0">
                  <a:pos x="T4" y="T5"/>
                </a:cxn>
                <a:cxn ang="0">
                  <a:pos x="T6" y="T7"/>
                </a:cxn>
                <a:cxn ang="0">
                  <a:pos x="T8" y="T9"/>
                </a:cxn>
              </a:cxnLst>
              <a:rect l="0" t="0" r="r" b="b"/>
              <a:pathLst>
                <a:path w="55" h="45">
                  <a:moveTo>
                    <a:pt x="21" y="45"/>
                  </a:moveTo>
                  <a:cubicBezTo>
                    <a:pt x="14" y="45"/>
                    <a:pt x="6" y="42"/>
                    <a:pt x="0" y="35"/>
                  </a:cubicBezTo>
                  <a:cubicBezTo>
                    <a:pt x="11" y="27"/>
                    <a:pt x="15" y="13"/>
                    <a:pt x="25" y="0"/>
                  </a:cubicBezTo>
                  <a:cubicBezTo>
                    <a:pt x="35" y="1"/>
                    <a:pt x="45" y="3"/>
                    <a:pt x="55" y="5"/>
                  </a:cubicBezTo>
                  <a:cubicBezTo>
                    <a:pt x="52" y="27"/>
                    <a:pt x="37" y="45"/>
                    <a:pt x="21"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684"/>
            <p:cNvSpPr>
              <a:spLocks/>
            </p:cNvSpPr>
            <p:nvPr/>
          </p:nvSpPr>
          <p:spPr bwMode="auto">
            <a:xfrm>
              <a:off x="454025" y="1026781"/>
              <a:ext cx="15875" cy="20638"/>
            </a:xfrm>
            <a:custGeom>
              <a:avLst/>
              <a:gdLst>
                <a:gd name="T0" fmla="*/ 30 w 32"/>
                <a:gd name="T1" fmla="*/ 39 h 39"/>
                <a:gd name="T2" fmla="*/ 0 w 32"/>
                <a:gd name="T3" fmla="*/ 34 h 39"/>
                <a:gd name="T4" fmla="*/ 19 w 32"/>
                <a:gd name="T5" fmla="*/ 17 h 39"/>
                <a:gd name="T6" fmla="*/ 16 w 32"/>
                <a:gd name="T7" fmla="*/ 7 h 39"/>
                <a:gd name="T8" fmla="*/ 21 w 32"/>
                <a:gd name="T9" fmla="*/ 0 h 39"/>
                <a:gd name="T10" fmla="*/ 30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30" y="39"/>
                  </a:moveTo>
                  <a:cubicBezTo>
                    <a:pt x="20" y="37"/>
                    <a:pt x="10" y="35"/>
                    <a:pt x="0" y="34"/>
                  </a:cubicBezTo>
                  <a:cubicBezTo>
                    <a:pt x="5" y="28"/>
                    <a:pt x="11" y="22"/>
                    <a:pt x="19" y="17"/>
                  </a:cubicBezTo>
                  <a:cubicBezTo>
                    <a:pt x="18" y="14"/>
                    <a:pt x="16" y="10"/>
                    <a:pt x="16" y="7"/>
                  </a:cubicBezTo>
                  <a:cubicBezTo>
                    <a:pt x="18" y="5"/>
                    <a:pt x="20" y="3"/>
                    <a:pt x="21" y="0"/>
                  </a:cubicBezTo>
                  <a:cubicBezTo>
                    <a:pt x="29" y="12"/>
                    <a:pt x="32" y="27"/>
                    <a:pt x="3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86"/>
            <p:cNvSpPr>
              <a:spLocks/>
            </p:cNvSpPr>
            <p:nvPr/>
          </p:nvSpPr>
          <p:spPr bwMode="auto">
            <a:xfrm>
              <a:off x="920750" y="1083931"/>
              <a:ext cx="20638" cy="9525"/>
            </a:xfrm>
            <a:custGeom>
              <a:avLst/>
              <a:gdLst>
                <a:gd name="T0" fmla="*/ 39 w 41"/>
                <a:gd name="T1" fmla="*/ 18 h 18"/>
                <a:gd name="T2" fmla="*/ 0 w 41"/>
                <a:gd name="T3" fmla="*/ 3 h 18"/>
                <a:gd name="T4" fmla="*/ 21 w 41"/>
                <a:gd name="T5" fmla="*/ 0 h 18"/>
                <a:gd name="T6" fmla="*/ 41 w 41"/>
                <a:gd name="T7" fmla="*/ 5 h 18"/>
                <a:gd name="T8" fmla="*/ 39 w 41"/>
                <a:gd name="T9" fmla="*/ 18 h 18"/>
              </a:gdLst>
              <a:ahLst/>
              <a:cxnLst>
                <a:cxn ang="0">
                  <a:pos x="T0" y="T1"/>
                </a:cxn>
                <a:cxn ang="0">
                  <a:pos x="T2" y="T3"/>
                </a:cxn>
                <a:cxn ang="0">
                  <a:pos x="T4" y="T5"/>
                </a:cxn>
                <a:cxn ang="0">
                  <a:pos x="T6" y="T7"/>
                </a:cxn>
                <a:cxn ang="0">
                  <a:pos x="T8" y="T9"/>
                </a:cxn>
              </a:cxnLst>
              <a:rect l="0" t="0" r="r" b="b"/>
              <a:pathLst>
                <a:path w="41" h="18">
                  <a:moveTo>
                    <a:pt x="39" y="18"/>
                  </a:moveTo>
                  <a:cubicBezTo>
                    <a:pt x="26" y="13"/>
                    <a:pt x="13" y="8"/>
                    <a:pt x="0" y="3"/>
                  </a:cubicBezTo>
                  <a:cubicBezTo>
                    <a:pt x="7" y="1"/>
                    <a:pt x="14" y="0"/>
                    <a:pt x="21" y="0"/>
                  </a:cubicBezTo>
                  <a:cubicBezTo>
                    <a:pt x="29" y="0"/>
                    <a:pt x="36" y="2"/>
                    <a:pt x="41" y="5"/>
                  </a:cubicBezTo>
                  <a:cubicBezTo>
                    <a:pt x="41" y="10"/>
                    <a:pt x="40" y="14"/>
                    <a:pt x="39"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87"/>
            <p:cNvSpPr>
              <a:spLocks/>
            </p:cNvSpPr>
            <p:nvPr/>
          </p:nvSpPr>
          <p:spPr bwMode="auto">
            <a:xfrm>
              <a:off x="900113" y="1085519"/>
              <a:ext cx="41275" cy="23813"/>
            </a:xfrm>
            <a:custGeom>
              <a:avLst/>
              <a:gdLst>
                <a:gd name="T0" fmla="*/ 31 w 80"/>
                <a:gd name="T1" fmla="*/ 46 h 46"/>
                <a:gd name="T2" fmla="*/ 0 w 80"/>
                <a:gd name="T3" fmla="*/ 43 h 46"/>
                <a:gd name="T4" fmla="*/ 41 w 80"/>
                <a:gd name="T5" fmla="*/ 0 h 46"/>
                <a:gd name="T6" fmla="*/ 80 w 80"/>
                <a:gd name="T7" fmla="*/ 15 h 46"/>
                <a:gd name="T8" fmla="*/ 74 w 80"/>
                <a:gd name="T9" fmla="*/ 42 h 46"/>
                <a:gd name="T10" fmla="*/ 31 w 80"/>
                <a:gd name="T11" fmla="*/ 46 h 46"/>
              </a:gdLst>
              <a:ahLst/>
              <a:cxnLst>
                <a:cxn ang="0">
                  <a:pos x="T0" y="T1"/>
                </a:cxn>
                <a:cxn ang="0">
                  <a:pos x="T2" y="T3"/>
                </a:cxn>
                <a:cxn ang="0">
                  <a:pos x="T4" y="T5"/>
                </a:cxn>
                <a:cxn ang="0">
                  <a:pos x="T6" y="T7"/>
                </a:cxn>
                <a:cxn ang="0">
                  <a:pos x="T8" y="T9"/>
                </a:cxn>
                <a:cxn ang="0">
                  <a:pos x="T10" y="T11"/>
                </a:cxn>
              </a:cxnLst>
              <a:rect l="0" t="0" r="r" b="b"/>
              <a:pathLst>
                <a:path w="80" h="46">
                  <a:moveTo>
                    <a:pt x="31" y="46"/>
                  </a:moveTo>
                  <a:cubicBezTo>
                    <a:pt x="23" y="46"/>
                    <a:pt x="15" y="45"/>
                    <a:pt x="0" y="43"/>
                  </a:cubicBezTo>
                  <a:cubicBezTo>
                    <a:pt x="4" y="21"/>
                    <a:pt x="22" y="6"/>
                    <a:pt x="41" y="0"/>
                  </a:cubicBezTo>
                  <a:cubicBezTo>
                    <a:pt x="54" y="5"/>
                    <a:pt x="67" y="10"/>
                    <a:pt x="80" y="15"/>
                  </a:cubicBezTo>
                  <a:cubicBezTo>
                    <a:pt x="78" y="23"/>
                    <a:pt x="73" y="29"/>
                    <a:pt x="74" y="42"/>
                  </a:cubicBezTo>
                  <a:cubicBezTo>
                    <a:pt x="51" y="44"/>
                    <a:pt x="42" y="46"/>
                    <a:pt x="31"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91"/>
            <p:cNvSpPr>
              <a:spLocks/>
            </p:cNvSpPr>
            <p:nvPr/>
          </p:nvSpPr>
          <p:spPr bwMode="auto">
            <a:xfrm>
              <a:off x="685800" y="1469694"/>
              <a:ext cx="25400" cy="17463"/>
            </a:xfrm>
            <a:custGeom>
              <a:avLst/>
              <a:gdLst>
                <a:gd name="T0" fmla="*/ 22 w 47"/>
                <a:gd name="T1" fmla="*/ 33 h 33"/>
                <a:gd name="T2" fmla="*/ 2 w 47"/>
                <a:gd name="T3" fmla="*/ 32 h 33"/>
                <a:gd name="T4" fmla="*/ 10 w 47"/>
                <a:gd name="T5" fmla="*/ 2 h 33"/>
                <a:gd name="T6" fmla="*/ 18 w 47"/>
                <a:gd name="T7" fmla="*/ 0 h 33"/>
                <a:gd name="T8" fmla="*/ 30 w 47"/>
                <a:gd name="T9" fmla="*/ 7 h 33"/>
                <a:gd name="T10" fmla="*/ 42 w 47"/>
                <a:gd name="T11" fmla="*/ 13 h 33"/>
                <a:gd name="T12" fmla="*/ 47 w 47"/>
                <a:gd name="T13" fmla="*/ 12 h 33"/>
                <a:gd name="T14" fmla="*/ 22 w 47"/>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3">
                  <a:moveTo>
                    <a:pt x="22" y="33"/>
                  </a:moveTo>
                  <a:cubicBezTo>
                    <a:pt x="16" y="33"/>
                    <a:pt x="9" y="32"/>
                    <a:pt x="2" y="32"/>
                  </a:cubicBezTo>
                  <a:cubicBezTo>
                    <a:pt x="0" y="16"/>
                    <a:pt x="9" y="15"/>
                    <a:pt x="10" y="2"/>
                  </a:cubicBezTo>
                  <a:cubicBezTo>
                    <a:pt x="13" y="1"/>
                    <a:pt x="16" y="0"/>
                    <a:pt x="18" y="0"/>
                  </a:cubicBezTo>
                  <a:cubicBezTo>
                    <a:pt x="23" y="0"/>
                    <a:pt x="27" y="3"/>
                    <a:pt x="30" y="7"/>
                  </a:cubicBezTo>
                  <a:cubicBezTo>
                    <a:pt x="33" y="10"/>
                    <a:pt x="37" y="13"/>
                    <a:pt x="42" y="13"/>
                  </a:cubicBezTo>
                  <a:cubicBezTo>
                    <a:pt x="44" y="13"/>
                    <a:pt x="45" y="13"/>
                    <a:pt x="47" y="12"/>
                  </a:cubicBezTo>
                  <a:cubicBezTo>
                    <a:pt x="46" y="30"/>
                    <a:pt x="35" y="33"/>
                    <a:pt x="22"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92"/>
            <p:cNvSpPr>
              <a:spLocks/>
            </p:cNvSpPr>
            <p:nvPr/>
          </p:nvSpPr>
          <p:spPr bwMode="auto">
            <a:xfrm>
              <a:off x="644525" y="1396669"/>
              <a:ext cx="17463" cy="31750"/>
            </a:xfrm>
            <a:custGeom>
              <a:avLst/>
              <a:gdLst>
                <a:gd name="T0" fmla="*/ 25 w 36"/>
                <a:gd name="T1" fmla="*/ 62 h 62"/>
                <a:gd name="T2" fmla="*/ 0 w 36"/>
                <a:gd name="T3" fmla="*/ 46 h 62"/>
                <a:gd name="T4" fmla="*/ 20 w 36"/>
                <a:gd name="T5" fmla="*/ 0 h 62"/>
                <a:gd name="T6" fmla="*/ 25 w 36"/>
                <a:gd name="T7" fmla="*/ 62 h 62"/>
              </a:gdLst>
              <a:ahLst/>
              <a:cxnLst>
                <a:cxn ang="0">
                  <a:pos x="T0" y="T1"/>
                </a:cxn>
                <a:cxn ang="0">
                  <a:pos x="T2" y="T3"/>
                </a:cxn>
                <a:cxn ang="0">
                  <a:pos x="T4" y="T5"/>
                </a:cxn>
                <a:cxn ang="0">
                  <a:pos x="T6" y="T7"/>
                </a:cxn>
              </a:cxnLst>
              <a:rect l="0" t="0" r="r" b="b"/>
              <a:pathLst>
                <a:path w="36" h="62">
                  <a:moveTo>
                    <a:pt x="25" y="62"/>
                  </a:moveTo>
                  <a:cubicBezTo>
                    <a:pt x="14" y="61"/>
                    <a:pt x="6" y="54"/>
                    <a:pt x="0" y="46"/>
                  </a:cubicBezTo>
                  <a:cubicBezTo>
                    <a:pt x="7" y="31"/>
                    <a:pt x="13" y="15"/>
                    <a:pt x="20" y="0"/>
                  </a:cubicBezTo>
                  <a:cubicBezTo>
                    <a:pt x="31" y="18"/>
                    <a:pt x="36" y="41"/>
                    <a:pt x="2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93"/>
            <p:cNvSpPr>
              <a:spLocks/>
            </p:cNvSpPr>
            <p:nvPr/>
          </p:nvSpPr>
          <p:spPr bwMode="auto">
            <a:xfrm>
              <a:off x="622300" y="1380794"/>
              <a:ext cx="31750" cy="39688"/>
            </a:xfrm>
            <a:custGeom>
              <a:avLst/>
              <a:gdLst>
                <a:gd name="T0" fmla="*/ 42 w 62"/>
                <a:gd name="T1" fmla="*/ 78 h 78"/>
                <a:gd name="T2" fmla="*/ 0 w 62"/>
                <a:gd name="T3" fmla="*/ 14 h 78"/>
                <a:gd name="T4" fmla="*/ 19 w 62"/>
                <a:gd name="T5" fmla="*/ 0 h 78"/>
                <a:gd name="T6" fmla="*/ 62 w 62"/>
                <a:gd name="T7" fmla="*/ 32 h 78"/>
                <a:gd name="T8" fmla="*/ 42 w 62"/>
                <a:gd name="T9" fmla="*/ 78 h 78"/>
              </a:gdLst>
              <a:ahLst/>
              <a:cxnLst>
                <a:cxn ang="0">
                  <a:pos x="T0" y="T1"/>
                </a:cxn>
                <a:cxn ang="0">
                  <a:pos x="T2" y="T3"/>
                </a:cxn>
                <a:cxn ang="0">
                  <a:pos x="T4" y="T5"/>
                </a:cxn>
                <a:cxn ang="0">
                  <a:pos x="T6" y="T7"/>
                </a:cxn>
                <a:cxn ang="0">
                  <a:pos x="T8" y="T9"/>
                </a:cxn>
              </a:cxnLst>
              <a:rect l="0" t="0" r="r" b="b"/>
              <a:pathLst>
                <a:path w="62" h="78">
                  <a:moveTo>
                    <a:pt x="42" y="78"/>
                  </a:moveTo>
                  <a:cubicBezTo>
                    <a:pt x="27" y="57"/>
                    <a:pt x="22" y="24"/>
                    <a:pt x="0" y="14"/>
                  </a:cubicBezTo>
                  <a:cubicBezTo>
                    <a:pt x="4" y="4"/>
                    <a:pt x="11" y="0"/>
                    <a:pt x="19" y="0"/>
                  </a:cubicBezTo>
                  <a:cubicBezTo>
                    <a:pt x="33" y="0"/>
                    <a:pt x="51" y="14"/>
                    <a:pt x="62" y="32"/>
                  </a:cubicBezTo>
                  <a:cubicBezTo>
                    <a:pt x="55" y="47"/>
                    <a:pt x="49" y="63"/>
                    <a:pt x="42"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96"/>
            <p:cNvSpPr>
              <a:spLocks/>
            </p:cNvSpPr>
            <p:nvPr/>
          </p:nvSpPr>
          <p:spPr bwMode="auto">
            <a:xfrm>
              <a:off x="744538" y="1452231"/>
              <a:ext cx="26988" cy="58738"/>
            </a:xfrm>
            <a:custGeom>
              <a:avLst/>
              <a:gdLst>
                <a:gd name="T0" fmla="*/ 36 w 53"/>
                <a:gd name="T1" fmla="*/ 115 h 115"/>
                <a:gd name="T2" fmla="*/ 13 w 53"/>
                <a:gd name="T3" fmla="*/ 2 h 115"/>
                <a:gd name="T4" fmla="*/ 22 w 53"/>
                <a:gd name="T5" fmla="*/ 0 h 115"/>
                <a:gd name="T6" fmla="*/ 53 w 53"/>
                <a:gd name="T7" fmla="*/ 24 h 115"/>
                <a:gd name="T8" fmla="*/ 36 w 53"/>
                <a:gd name="T9" fmla="*/ 115 h 115"/>
              </a:gdLst>
              <a:ahLst/>
              <a:cxnLst>
                <a:cxn ang="0">
                  <a:pos x="T0" y="T1"/>
                </a:cxn>
                <a:cxn ang="0">
                  <a:pos x="T2" y="T3"/>
                </a:cxn>
                <a:cxn ang="0">
                  <a:pos x="T4" y="T5"/>
                </a:cxn>
                <a:cxn ang="0">
                  <a:pos x="T6" y="T7"/>
                </a:cxn>
                <a:cxn ang="0">
                  <a:pos x="T8" y="T9"/>
                </a:cxn>
              </a:cxnLst>
              <a:rect l="0" t="0" r="r" b="b"/>
              <a:pathLst>
                <a:path w="53" h="115">
                  <a:moveTo>
                    <a:pt x="36" y="115"/>
                  </a:moveTo>
                  <a:cubicBezTo>
                    <a:pt x="0" y="91"/>
                    <a:pt x="6" y="40"/>
                    <a:pt x="13" y="2"/>
                  </a:cubicBezTo>
                  <a:cubicBezTo>
                    <a:pt x="16" y="0"/>
                    <a:pt x="19" y="0"/>
                    <a:pt x="22" y="0"/>
                  </a:cubicBezTo>
                  <a:cubicBezTo>
                    <a:pt x="38" y="0"/>
                    <a:pt x="40" y="20"/>
                    <a:pt x="53" y="24"/>
                  </a:cubicBezTo>
                  <a:cubicBezTo>
                    <a:pt x="52" y="61"/>
                    <a:pt x="48" y="93"/>
                    <a:pt x="36"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723"/>
            <p:cNvSpPr>
              <a:spLocks/>
            </p:cNvSpPr>
            <p:nvPr/>
          </p:nvSpPr>
          <p:spPr bwMode="auto">
            <a:xfrm>
              <a:off x="831850" y="1085519"/>
              <a:ext cx="22225" cy="26988"/>
            </a:xfrm>
            <a:custGeom>
              <a:avLst/>
              <a:gdLst>
                <a:gd name="T0" fmla="*/ 6 w 44"/>
                <a:gd name="T1" fmla="*/ 55 h 55"/>
                <a:gd name="T2" fmla="*/ 0 w 44"/>
                <a:gd name="T3" fmla="*/ 20 h 55"/>
                <a:gd name="T4" fmla="*/ 15 w 44"/>
                <a:gd name="T5" fmla="*/ 0 h 55"/>
                <a:gd name="T6" fmla="*/ 43 w 44"/>
                <a:gd name="T7" fmla="*/ 25 h 55"/>
                <a:gd name="T8" fmla="*/ 6 w 44"/>
                <a:gd name="T9" fmla="*/ 55 h 55"/>
              </a:gdLst>
              <a:ahLst/>
              <a:cxnLst>
                <a:cxn ang="0">
                  <a:pos x="T0" y="T1"/>
                </a:cxn>
                <a:cxn ang="0">
                  <a:pos x="T2" y="T3"/>
                </a:cxn>
                <a:cxn ang="0">
                  <a:pos x="T4" y="T5"/>
                </a:cxn>
                <a:cxn ang="0">
                  <a:pos x="T6" y="T7"/>
                </a:cxn>
                <a:cxn ang="0">
                  <a:pos x="T8" y="T9"/>
                </a:cxn>
              </a:cxnLst>
              <a:rect l="0" t="0" r="r" b="b"/>
              <a:pathLst>
                <a:path w="44" h="55">
                  <a:moveTo>
                    <a:pt x="6" y="55"/>
                  </a:moveTo>
                  <a:cubicBezTo>
                    <a:pt x="9" y="36"/>
                    <a:pt x="4" y="29"/>
                    <a:pt x="0" y="20"/>
                  </a:cubicBezTo>
                  <a:cubicBezTo>
                    <a:pt x="5" y="13"/>
                    <a:pt x="10" y="7"/>
                    <a:pt x="15" y="0"/>
                  </a:cubicBezTo>
                  <a:cubicBezTo>
                    <a:pt x="27" y="6"/>
                    <a:pt x="36" y="14"/>
                    <a:pt x="43" y="25"/>
                  </a:cubicBezTo>
                  <a:cubicBezTo>
                    <a:pt x="44" y="53"/>
                    <a:pt x="25" y="53"/>
                    <a:pt x="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724"/>
            <p:cNvSpPr>
              <a:spLocks/>
            </p:cNvSpPr>
            <p:nvPr/>
          </p:nvSpPr>
          <p:spPr bwMode="auto">
            <a:xfrm>
              <a:off x="830263" y="1082344"/>
              <a:ext cx="9525" cy="12700"/>
            </a:xfrm>
            <a:custGeom>
              <a:avLst/>
              <a:gdLst>
                <a:gd name="T0" fmla="*/ 4 w 19"/>
                <a:gd name="T1" fmla="*/ 26 h 26"/>
                <a:gd name="T2" fmla="*/ 2 w 19"/>
                <a:gd name="T3" fmla="*/ 0 h 26"/>
                <a:gd name="T4" fmla="*/ 19 w 19"/>
                <a:gd name="T5" fmla="*/ 6 h 26"/>
                <a:gd name="T6" fmla="*/ 4 w 19"/>
                <a:gd name="T7" fmla="*/ 26 h 26"/>
              </a:gdLst>
              <a:ahLst/>
              <a:cxnLst>
                <a:cxn ang="0">
                  <a:pos x="T0" y="T1"/>
                </a:cxn>
                <a:cxn ang="0">
                  <a:pos x="T2" y="T3"/>
                </a:cxn>
                <a:cxn ang="0">
                  <a:pos x="T4" y="T5"/>
                </a:cxn>
                <a:cxn ang="0">
                  <a:pos x="T6" y="T7"/>
                </a:cxn>
              </a:cxnLst>
              <a:rect l="0" t="0" r="r" b="b"/>
              <a:pathLst>
                <a:path w="19" h="26">
                  <a:moveTo>
                    <a:pt x="4" y="26"/>
                  </a:moveTo>
                  <a:cubicBezTo>
                    <a:pt x="2" y="20"/>
                    <a:pt x="0" y="12"/>
                    <a:pt x="2" y="0"/>
                  </a:cubicBezTo>
                  <a:cubicBezTo>
                    <a:pt x="8" y="1"/>
                    <a:pt x="14" y="3"/>
                    <a:pt x="19" y="6"/>
                  </a:cubicBezTo>
                  <a:cubicBezTo>
                    <a:pt x="14" y="13"/>
                    <a:pt x="9" y="19"/>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726"/>
            <p:cNvSpPr>
              <a:spLocks/>
            </p:cNvSpPr>
            <p:nvPr/>
          </p:nvSpPr>
          <p:spPr bwMode="auto">
            <a:xfrm>
              <a:off x="790575" y="1009319"/>
              <a:ext cx="20638" cy="19050"/>
            </a:xfrm>
            <a:custGeom>
              <a:avLst/>
              <a:gdLst>
                <a:gd name="T0" fmla="*/ 40 w 40"/>
                <a:gd name="T1" fmla="*/ 39 h 39"/>
                <a:gd name="T2" fmla="*/ 0 w 40"/>
                <a:gd name="T3" fmla="*/ 10 h 39"/>
                <a:gd name="T4" fmla="*/ 0 w 40"/>
                <a:gd name="T5" fmla="*/ 0 h 39"/>
                <a:gd name="T6" fmla="*/ 6 w 40"/>
                <a:gd name="T7" fmla="*/ 0 h 39"/>
                <a:gd name="T8" fmla="*/ 40 w 40"/>
                <a:gd name="T9" fmla="*/ 39 h 39"/>
              </a:gdLst>
              <a:ahLst/>
              <a:cxnLst>
                <a:cxn ang="0">
                  <a:pos x="T0" y="T1"/>
                </a:cxn>
                <a:cxn ang="0">
                  <a:pos x="T2" y="T3"/>
                </a:cxn>
                <a:cxn ang="0">
                  <a:pos x="T4" y="T5"/>
                </a:cxn>
                <a:cxn ang="0">
                  <a:pos x="T6" y="T7"/>
                </a:cxn>
                <a:cxn ang="0">
                  <a:pos x="T8" y="T9"/>
                </a:cxn>
              </a:cxnLst>
              <a:rect l="0" t="0" r="r" b="b"/>
              <a:pathLst>
                <a:path w="40" h="39">
                  <a:moveTo>
                    <a:pt x="40" y="39"/>
                  </a:moveTo>
                  <a:cubicBezTo>
                    <a:pt x="26" y="29"/>
                    <a:pt x="13" y="20"/>
                    <a:pt x="0" y="10"/>
                  </a:cubicBezTo>
                  <a:cubicBezTo>
                    <a:pt x="0" y="7"/>
                    <a:pt x="0" y="4"/>
                    <a:pt x="0" y="0"/>
                  </a:cubicBezTo>
                  <a:cubicBezTo>
                    <a:pt x="2" y="0"/>
                    <a:pt x="4" y="0"/>
                    <a:pt x="6" y="0"/>
                  </a:cubicBezTo>
                  <a:cubicBezTo>
                    <a:pt x="27" y="0"/>
                    <a:pt x="38" y="13"/>
                    <a:pt x="40"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727"/>
            <p:cNvSpPr>
              <a:spLocks/>
            </p:cNvSpPr>
            <p:nvPr/>
          </p:nvSpPr>
          <p:spPr bwMode="auto">
            <a:xfrm>
              <a:off x="787400" y="1014081"/>
              <a:ext cx="23813" cy="26988"/>
            </a:xfrm>
            <a:custGeom>
              <a:avLst/>
              <a:gdLst>
                <a:gd name="T0" fmla="*/ 36 w 49"/>
                <a:gd name="T1" fmla="*/ 54 h 54"/>
                <a:gd name="T2" fmla="*/ 0 w 49"/>
                <a:gd name="T3" fmla="*/ 24 h 54"/>
                <a:gd name="T4" fmla="*/ 8 w 49"/>
                <a:gd name="T5" fmla="*/ 0 h 54"/>
                <a:gd name="T6" fmla="*/ 48 w 49"/>
                <a:gd name="T7" fmla="*/ 29 h 54"/>
                <a:gd name="T8" fmla="*/ 49 w 49"/>
                <a:gd name="T9" fmla="*/ 46 h 54"/>
                <a:gd name="T10" fmla="*/ 36 w 49"/>
                <a:gd name="T11" fmla="*/ 54 h 54"/>
              </a:gdLst>
              <a:ahLst/>
              <a:cxnLst>
                <a:cxn ang="0">
                  <a:pos x="T0" y="T1"/>
                </a:cxn>
                <a:cxn ang="0">
                  <a:pos x="T2" y="T3"/>
                </a:cxn>
                <a:cxn ang="0">
                  <a:pos x="T4" y="T5"/>
                </a:cxn>
                <a:cxn ang="0">
                  <a:pos x="T6" y="T7"/>
                </a:cxn>
                <a:cxn ang="0">
                  <a:pos x="T8" y="T9"/>
                </a:cxn>
                <a:cxn ang="0">
                  <a:pos x="T10" y="T11"/>
                </a:cxn>
              </a:cxnLst>
              <a:rect l="0" t="0" r="r" b="b"/>
              <a:pathLst>
                <a:path w="49" h="54">
                  <a:moveTo>
                    <a:pt x="36" y="54"/>
                  </a:moveTo>
                  <a:cubicBezTo>
                    <a:pt x="23" y="54"/>
                    <a:pt x="8" y="37"/>
                    <a:pt x="0" y="24"/>
                  </a:cubicBezTo>
                  <a:cubicBezTo>
                    <a:pt x="4" y="17"/>
                    <a:pt x="7" y="10"/>
                    <a:pt x="8" y="0"/>
                  </a:cubicBezTo>
                  <a:cubicBezTo>
                    <a:pt x="21" y="10"/>
                    <a:pt x="34" y="19"/>
                    <a:pt x="48" y="29"/>
                  </a:cubicBezTo>
                  <a:cubicBezTo>
                    <a:pt x="49" y="34"/>
                    <a:pt x="49" y="40"/>
                    <a:pt x="49" y="46"/>
                  </a:cubicBezTo>
                  <a:cubicBezTo>
                    <a:pt x="45" y="52"/>
                    <a:pt x="41" y="54"/>
                    <a:pt x="3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30"/>
            <p:cNvSpPr>
              <a:spLocks/>
            </p:cNvSpPr>
            <p:nvPr/>
          </p:nvSpPr>
          <p:spPr bwMode="auto">
            <a:xfrm>
              <a:off x="774700" y="2079294"/>
              <a:ext cx="38100" cy="20638"/>
            </a:xfrm>
            <a:custGeom>
              <a:avLst/>
              <a:gdLst>
                <a:gd name="T0" fmla="*/ 47 w 73"/>
                <a:gd name="T1" fmla="*/ 40 h 40"/>
                <a:gd name="T2" fmla="*/ 0 w 73"/>
                <a:gd name="T3" fmla="*/ 23 h 40"/>
                <a:gd name="T4" fmla="*/ 23 w 73"/>
                <a:gd name="T5" fmla="*/ 0 h 40"/>
                <a:gd name="T6" fmla="*/ 73 w 73"/>
                <a:gd name="T7" fmla="*/ 33 h 40"/>
                <a:gd name="T8" fmla="*/ 47 w 73"/>
                <a:gd name="T9" fmla="*/ 40 h 40"/>
              </a:gdLst>
              <a:ahLst/>
              <a:cxnLst>
                <a:cxn ang="0">
                  <a:pos x="T0" y="T1"/>
                </a:cxn>
                <a:cxn ang="0">
                  <a:pos x="T2" y="T3"/>
                </a:cxn>
                <a:cxn ang="0">
                  <a:pos x="T4" y="T5"/>
                </a:cxn>
                <a:cxn ang="0">
                  <a:pos x="T6" y="T7"/>
                </a:cxn>
                <a:cxn ang="0">
                  <a:pos x="T8" y="T9"/>
                </a:cxn>
              </a:cxnLst>
              <a:rect l="0" t="0" r="r" b="b"/>
              <a:pathLst>
                <a:path w="73" h="40">
                  <a:moveTo>
                    <a:pt x="47" y="40"/>
                  </a:moveTo>
                  <a:cubicBezTo>
                    <a:pt x="32" y="40"/>
                    <a:pt x="15" y="34"/>
                    <a:pt x="0" y="23"/>
                  </a:cubicBezTo>
                  <a:cubicBezTo>
                    <a:pt x="3" y="6"/>
                    <a:pt x="12" y="0"/>
                    <a:pt x="23" y="0"/>
                  </a:cubicBezTo>
                  <a:cubicBezTo>
                    <a:pt x="43" y="0"/>
                    <a:pt x="69" y="21"/>
                    <a:pt x="73" y="33"/>
                  </a:cubicBezTo>
                  <a:cubicBezTo>
                    <a:pt x="66" y="38"/>
                    <a:pt x="57" y="40"/>
                    <a:pt x="47"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753"/>
            <p:cNvSpPr>
              <a:spLocks/>
            </p:cNvSpPr>
            <p:nvPr/>
          </p:nvSpPr>
          <p:spPr bwMode="auto">
            <a:xfrm>
              <a:off x="576263" y="1577644"/>
              <a:ext cx="42863" cy="44450"/>
            </a:xfrm>
            <a:custGeom>
              <a:avLst/>
              <a:gdLst>
                <a:gd name="T0" fmla="*/ 0 w 83"/>
                <a:gd name="T1" fmla="*/ 85 h 85"/>
                <a:gd name="T2" fmla="*/ 21 w 83"/>
                <a:gd name="T3" fmla="*/ 4 h 85"/>
                <a:gd name="T4" fmla="*/ 45 w 83"/>
                <a:gd name="T5" fmla="*/ 0 h 85"/>
                <a:gd name="T6" fmla="*/ 83 w 83"/>
                <a:gd name="T7" fmla="*/ 11 h 85"/>
                <a:gd name="T8" fmla="*/ 72 w 83"/>
                <a:gd name="T9" fmla="*/ 50 h 85"/>
                <a:gd name="T10" fmla="*/ 63 w 83"/>
                <a:gd name="T11" fmla="*/ 49 h 85"/>
                <a:gd name="T12" fmla="*/ 0 w 8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83" h="85">
                  <a:moveTo>
                    <a:pt x="0" y="85"/>
                  </a:moveTo>
                  <a:cubicBezTo>
                    <a:pt x="7" y="58"/>
                    <a:pt x="14" y="31"/>
                    <a:pt x="21" y="4"/>
                  </a:cubicBezTo>
                  <a:cubicBezTo>
                    <a:pt x="29" y="1"/>
                    <a:pt x="37" y="0"/>
                    <a:pt x="45" y="0"/>
                  </a:cubicBezTo>
                  <a:cubicBezTo>
                    <a:pt x="59" y="0"/>
                    <a:pt x="72" y="4"/>
                    <a:pt x="83" y="11"/>
                  </a:cubicBezTo>
                  <a:cubicBezTo>
                    <a:pt x="79" y="24"/>
                    <a:pt x="76" y="37"/>
                    <a:pt x="72" y="50"/>
                  </a:cubicBezTo>
                  <a:cubicBezTo>
                    <a:pt x="69" y="50"/>
                    <a:pt x="66" y="49"/>
                    <a:pt x="63" y="49"/>
                  </a:cubicBezTo>
                  <a:cubicBezTo>
                    <a:pt x="38" y="49"/>
                    <a:pt x="18" y="65"/>
                    <a:pt x="0" y="8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754"/>
            <p:cNvSpPr>
              <a:spLocks/>
            </p:cNvSpPr>
            <p:nvPr/>
          </p:nvSpPr>
          <p:spPr bwMode="auto">
            <a:xfrm>
              <a:off x="528638" y="1520494"/>
              <a:ext cx="66675" cy="128588"/>
            </a:xfrm>
            <a:custGeom>
              <a:avLst/>
              <a:gdLst>
                <a:gd name="T0" fmla="*/ 52 w 131"/>
                <a:gd name="T1" fmla="*/ 249 h 249"/>
                <a:gd name="T2" fmla="*/ 14 w 131"/>
                <a:gd name="T3" fmla="*/ 243 h 249"/>
                <a:gd name="T4" fmla="*/ 0 w 131"/>
                <a:gd name="T5" fmla="*/ 226 h 249"/>
                <a:gd name="T6" fmla="*/ 29 w 131"/>
                <a:gd name="T7" fmla="*/ 94 h 249"/>
                <a:gd name="T8" fmla="*/ 81 w 131"/>
                <a:gd name="T9" fmla="*/ 4 h 249"/>
                <a:gd name="T10" fmla="*/ 98 w 131"/>
                <a:gd name="T11" fmla="*/ 0 h 249"/>
                <a:gd name="T12" fmla="*/ 97 w 131"/>
                <a:gd name="T13" fmla="*/ 124 h 249"/>
                <a:gd name="T14" fmla="*/ 115 w 131"/>
                <a:gd name="T15" fmla="*/ 115 h 249"/>
                <a:gd name="T16" fmla="*/ 94 w 131"/>
                <a:gd name="T17" fmla="*/ 196 h 249"/>
                <a:gd name="T18" fmla="*/ 52 w 131"/>
                <a:gd name="T1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49">
                  <a:moveTo>
                    <a:pt x="52" y="249"/>
                  </a:moveTo>
                  <a:cubicBezTo>
                    <a:pt x="39" y="247"/>
                    <a:pt x="26" y="245"/>
                    <a:pt x="14" y="243"/>
                  </a:cubicBezTo>
                  <a:cubicBezTo>
                    <a:pt x="11" y="234"/>
                    <a:pt x="8" y="227"/>
                    <a:pt x="0" y="226"/>
                  </a:cubicBezTo>
                  <a:cubicBezTo>
                    <a:pt x="22" y="190"/>
                    <a:pt x="61" y="147"/>
                    <a:pt x="29" y="94"/>
                  </a:cubicBezTo>
                  <a:cubicBezTo>
                    <a:pt x="56" y="83"/>
                    <a:pt x="103" y="47"/>
                    <a:pt x="81" y="4"/>
                  </a:cubicBezTo>
                  <a:cubicBezTo>
                    <a:pt x="89" y="1"/>
                    <a:pt x="94" y="0"/>
                    <a:pt x="98" y="0"/>
                  </a:cubicBezTo>
                  <a:cubicBezTo>
                    <a:pt x="131" y="0"/>
                    <a:pt x="66" y="83"/>
                    <a:pt x="97" y="124"/>
                  </a:cubicBezTo>
                  <a:cubicBezTo>
                    <a:pt x="103" y="120"/>
                    <a:pt x="109" y="117"/>
                    <a:pt x="115" y="115"/>
                  </a:cubicBezTo>
                  <a:cubicBezTo>
                    <a:pt x="108" y="142"/>
                    <a:pt x="101" y="169"/>
                    <a:pt x="94" y="196"/>
                  </a:cubicBezTo>
                  <a:cubicBezTo>
                    <a:pt x="79" y="212"/>
                    <a:pt x="66" y="231"/>
                    <a:pt x="52" y="2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755"/>
            <p:cNvSpPr>
              <a:spLocks/>
            </p:cNvSpPr>
            <p:nvPr/>
          </p:nvSpPr>
          <p:spPr bwMode="auto">
            <a:xfrm>
              <a:off x="612775" y="1583994"/>
              <a:ext cx="19050" cy="26988"/>
            </a:xfrm>
            <a:custGeom>
              <a:avLst/>
              <a:gdLst>
                <a:gd name="T0" fmla="*/ 34 w 37"/>
                <a:gd name="T1" fmla="*/ 53 h 53"/>
                <a:gd name="T2" fmla="*/ 0 w 37"/>
                <a:gd name="T3" fmla="*/ 39 h 53"/>
                <a:gd name="T4" fmla="*/ 11 w 37"/>
                <a:gd name="T5" fmla="*/ 0 h 53"/>
                <a:gd name="T6" fmla="*/ 34 w 37"/>
                <a:gd name="T7" fmla="*/ 53 h 53"/>
              </a:gdLst>
              <a:ahLst/>
              <a:cxnLst>
                <a:cxn ang="0">
                  <a:pos x="T0" y="T1"/>
                </a:cxn>
                <a:cxn ang="0">
                  <a:pos x="T2" y="T3"/>
                </a:cxn>
                <a:cxn ang="0">
                  <a:pos x="T4" y="T5"/>
                </a:cxn>
                <a:cxn ang="0">
                  <a:pos x="T6" y="T7"/>
                </a:cxn>
              </a:cxnLst>
              <a:rect l="0" t="0" r="r" b="b"/>
              <a:pathLst>
                <a:path w="37" h="53">
                  <a:moveTo>
                    <a:pt x="34" y="53"/>
                  </a:moveTo>
                  <a:cubicBezTo>
                    <a:pt x="22" y="45"/>
                    <a:pt x="11" y="41"/>
                    <a:pt x="0" y="39"/>
                  </a:cubicBezTo>
                  <a:cubicBezTo>
                    <a:pt x="4" y="26"/>
                    <a:pt x="7" y="13"/>
                    <a:pt x="11" y="0"/>
                  </a:cubicBezTo>
                  <a:cubicBezTo>
                    <a:pt x="27" y="11"/>
                    <a:pt x="37" y="30"/>
                    <a:pt x="3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761"/>
            <p:cNvSpPr>
              <a:spLocks/>
            </p:cNvSpPr>
            <p:nvPr/>
          </p:nvSpPr>
          <p:spPr bwMode="auto">
            <a:xfrm>
              <a:off x="585788" y="1753856"/>
              <a:ext cx="23813" cy="41275"/>
            </a:xfrm>
            <a:custGeom>
              <a:avLst/>
              <a:gdLst>
                <a:gd name="T0" fmla="*/ 35 w 45"/>
                <a:gd name="T1" fmla="*/ 79 h 79"/>
                <a:gd name="T2" fmla="*/ 3 w 45"/>
                <a:gd name="T3" fmla="*/ 11 h 79"/>
                <a:gd name="T4" fmla="*/ 6 w 45"/>
                <a:gd name="T5" fmla="*/ 12 h 79"/>
                <a:gd name="T6" fmla="*/ 19 w 45"/>
                <a:gd name="T7" fmla="*/ 0 h 79"/>
                <a:gd name="T8" fmla="*/ 35 w 45"/>
                <a:gd name="T9" fmla="*/ 79 h 79"/>
              </a:gdLst>
              <a:ahLst/>
              <a:cxnLst>
                <a:cxn ang="0">
                  <a:pos x="T0" y="T1"/>
                </a:cxn>
                <a:cxn ang="0">
                  <a:pos x="T2" y="T3"/>
                </a:cxn>
                <a:cxn ang="0">
                  <a:pos x="T4" y="T5"/>
                </a:cxn>
                <a:cxn ang="0">
                  <a:pos x="T6" y="T7"/>
                </a:cxn>
                <a:cxn ang="0">
                  <a:pos x="T8" y="T9"/>
                </a:cxn>
              </a:cxnLst>
              <a:rect l="0" t="0" r="r" b="b"/>
              <a:pathLst>
                <a:path w="45" h="79">
                  <a:moveTo>
                    <a:pt x="35" y="79"/>
                  </a:moveTo>
                  <a:cubicBezTo>
                    <a:pt x="9" y="77"/>
                    <a:pt x="0" y="53"/>
                    <a:pt x="3" y="11"/>
                  </a:cubicBezTo>
                  <a:cubicBezTo>
                    <a:pt x="4" y="12"/>
                    <a:pt x="5" y="12"/>
                    <a:pt x="6" y="12"/>
                  </a:cubicBezTo>
                  <a:cubicBezTo>
                    <a:pt x="14" y="12"/>
                    <a:pt x="17" y="7"/>
                    <a:pt x="19" y="0"/>
                  </a:cubicBezTo>
                  <a:cubicBezTo>
                    <a:pt x="41" y="14"/>
                    <a:pt x="45" y="46"/>
                    <a:pt x="35" y="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762"/>
            <p:cNvSpPr>
              <a:spLocks/>
            </p:cNvSpPr>
            <p:nvPr/>
          </p:nvSpPr>
          <p:spPr bwMode="auto">
            <a:xfrm>
              <a:off x="581025" y="1356981"/>
              <a:ext cx="38100" cy="25400"/>
            </a:xfrm>
            <a:custGeom>
              <a:avLst/>
              <a:gdLst>
                <a:gd name="T0" fmla="*/ 0 w 74"/>
                <a:gd name="T1" fmla="*/ 49 h 49"/>
                <a:gd name="T2" fmla="*/ 50 w 74"/>
                <a:gd name="T3" fmla="*/ 0 h 49"/>
                <a:gd name="T4" fmla="*/ 74 w 74"/>
                <a:gd name="T5" fmla="*/ 18 h 49"/>
                <a:gd name="T6" fmla="*/ 0 w 74"/>
                <a:gd name="T7" fmla="*/ 49 h 49"/>
              </a:gdLst>
              <a:ahLst/>
              <a:cxnLst>
                <a:cxn ang="0">
                  <a:pos x="T0" y="T1"/>
                </a:cxn>
                <a:cxn ang="0">
                  <a:pos x="T2" y="T3"/>
                </a:cxn>
                <a:cxn ang="0">
                  <a:pos x="T4" y="T5"/>
                </a:cxn>
                <a:cxn ang="0">
                  <a:pos x="T6" y="T7"/>
                </a:cxn>
              </a:cxnLst>
              <a:rect l="0" t="0" r="r" b="b"/>
              <a:pathLst>
                <a:path w="74" h="49">
                  <a:moveTo>
                    <a:pt x="0" y="49"/>
                  </a:moveTo>
                  <a:cubicBezTo>
                    <a:pt x="3" y="24"/>
                    <a:pt x="29" y="0"/>
                    <a:pt x="50" y="0"/>
                  </a:cubicBezTo>
                  <a:cubicBezTo>
                    <a:pt x="60" y="0"/>
                    <a:pt x="69" y="5"/>
                    <a:pt x="74" y="18"/>
                  </a:cubicBezTo>
                  <a:cubicBezTo>
                    <a:pt x="53" y="33"/>
                    <a:pt x="20" y="33"/>
                    <a:pt x="0"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770"/>
            <p:cNvSpPr>
              <a:spLocks/>
            </p:cNvSpPr>
            <p:nvPr/>
          </p:nvSpPr>
          <p:spPr bwMode="auto">
            <a:xfrm>
              <a:off x="454025" y="1698294"/>
              <a:ext cx="25400" cy="23813"/>
            </a:xfrm>
            <a:custGeom>
              <a:avLst/>
              <a:gdLst>
                <a:gd name="T0" fmla="*/ 28 w 48"/>
                <a:gd name="T1" fmla="*/ 48 h 48"/>
                <a:gd name="T2" fmla="*/ 0 w 48"/>
                <a:gd name="T3" fmla="*/ 33 h 48"/>
                <a:gd name="T4" fmla="*/ 38 w 48"/>
                <a:gd name="T5" fmla="*/ 0 h 48"/>
                <a:gd name="T6" fmla="*/ 47 w 48"/>
                <a:gd name="T7" fmla="*/ 42 h 48"/>
                <a:gd name="T8" fmla="*/ 28 w 48"/>
                <a:gd name="T9" fmla="*/ 48 h 48"/>
              </a:gdLst>
              <a:ahLst/>
              <a:cxnLst>
                <a:cxn ang="0">
                  <a:pos x="T0" y="T1"/>
                </a:cxn>
                <a:cxn ang="0">
                  <a:pos x="T2" y="T3"/>
                </a:cxn>
                <a:cxn ang="0">
                  <a:pos x="T4" y="T5"/>
                </a:cxn>
                <a:cxn ang="0">
                  <a:pos x="T6" y="T7"/>
                </a:cxn>
                <a:cxn ang="0">
                  <a:pos x="T8" y="T9"/>
                </a:cxn>
              </a:cxnLst>
              <a:rect l="0" t="0" r="r" b="b"/>
              <a:pathLst>
                <a:path w="48" h="48">
                  <a:moveTo>
                    <a:pt x="28" y="48"/>
                  </a:moveTo>
                  <a:cubicBezTo>
                    <a:pt x="18" y="48"/>
                    <a:pt x="8" y="42"/>
                    <a:pt x="0" y="33"/>
                  </a:cubicBezTo>
                  <a:cubicBezTo>
                    <a:pt x="9" y="20"/>
                    <a:pt x="23" y="9"/>
                    <a:pt x="38" y="0"/>
                  </a:cubicBezTo>
                  <a:cubicBezTo>
                    <a:pt x="44" y="10"/>
                    <a:pt x="48" y="23"/>
                    <a:pt x="47" y="42"/>
                  </a:cubicBezTo>
                  <a:cubicBezTo>
                    <a:pt x="40" y="46"/>
                    <a:pt x="34"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772"/>
            <p:cNvSpPr>
              <a:spLocks/>
            </p:cNvSpPr>
            <p:nvPr/>
          </p:nvSpPr>
          <p:spPr bwMode="auto">
            <a:xfrm>
              <a:off x="503238" y="1283956"/>
              <a:ext cx="19050" cy="22225"/>
            </a:xfrm>
            <a:custGeom>
              <a:avLst/>
              <a:gdLst>
                <a:gd name="T0" fmla="*/ 21 w 35"/>
                <a:gd name="T1" fmla="*/ 44 h 44"/>
                <a:gd name="T2" fmla="*/ 25 w 35"/>
                <a:gd name="T3" fmla="*/ 31 h 44"/>
                <a:gd name="T4" fmla="*/ 2 w 35"/>
                <a:gd name="T5" fmla="*/ 30 h 44"/>
                <a:gd name="T6" fmla="*/ 24 w 35"/>
                <a:gd name="T7" fmla="*/ 0 h 44"/>
                <a:gd name="T8" fmla="*/ 32 w 35"/>
                <a:gd name="T9" fmla="*/ 0 h 44"/>
                <a:gd name="T10" fmla="*/ 31 w 35"/>
                <a:gd name="T11" fmla="*/ 30 h 44"/>
                <a:gd name="T12" fmla="*/ 30 w 35"/>
                <a:gd name="T13" fmla="*/ 30 h 44"/>
                <a:gd name="T14" fmla="*/ 35 w 35"/>
                <a:gd name="T15" fmla="*/ 38 h 44"/>
                <a:gd name="T16" fmla="*/ 21 w 35"/>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1" y="44"/>
                  </a:moveTo>
                  <a:cubicBezTo>
                    <a:pt x="21" y="39"/>
                    <a:pt x="23" y="34"/>
                    <a:pt x="25" y="31"/>
                  </a:cubicBezTo>
                  <a:lnTo>
                    <a:pt x="2" y="30"/>
                  </a:lnTo>
                  <a:cubicBezTo>
                    <a:pt x="0" y="8"/>
                    <a:pt x="9" y="0"/>
                    <a:pt x="24" y="0"/>
                  </a:cubicBezTo>
                  <a:cubicBezTo>
                    <a:pt x="26" y="0"/>
                    <a:pt x="29" y="0"/>
                    <a:pt x="32" y="0"/>
                  </a:cubicBezTo>
                  <a:lnTo>
                    <a:pt x="31" y="30"/>
                  </a:lnTo>
                  <a:lnTo>
                    <a:pt x="30" y="30"/>
                  </a:lnTo>
                  <a:cubicBezTo>
                    <a:pt x="32" y="32"/>
                    <a:pt x="34" y="35"/>
                    <a:pt x="35" y="38"/>
                  </a:cubicBezTo>
                  <a:cubicBezTo>
                    <a:pt x="30" y="40"/>
                    <a:pt x="25" y="42"/>
                    <a:pt x="21"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773"/>
            <p:cNvSpPr>
              <a:spLocks/>
            </p:cNvSpPr>
            <p:nvPr/>
          </p:nvSpPr>
          <p:spPr bwMode="auto">
            <a:xfrm>
              <a:off x="512763" y="1304594"/>
              <a:ext cx="14288" cy="28575"/>
            </a:xfrm>
            <a:custGeom>
              <a:avLst/>
              <a:gdLst>
                <a:gd name="T0" fmla="*/ 2 w 28"/>
                <a:gd name="T1" fmla="*/ 56 h 56"/>
                <a:gd name="T2" fmla="*/ 1 w 28"/>
                <a:gd name="T3" fmla="*/ 56 h 56"/>
                <a:gd name="T4" fmla="*/ 3 w 28"/>
                <a:gd name="T5" fmla="*/ 6 h 56"/>
                <a:gd name="T6" fmla="*/ 17 w 28"/>
                <a:gd name="T7" fmla="*/ 0 h 56"/>
                <a:gd name="T8" fmla="*/ 2 w 28"/>
                <a:gd name="T9" fmla="*/ 56 h 56"/>
              </a:gdLst>
              <a:ahLst/>
              <a:cxnLst>
                <a:cxn ang="0">
                  <a:pos x="T0" y="T1"/>
                </a:cxn>
                <a:cxn ang="0">
                  <a:pos x="T2" y="T3"/>
                </a:cxn>
                <a:cxn ang="0">
                  <a:pos x="T4" y="T5"/>
                </a:cxn>
                <a:cxn ang="0">
                  <a:pos x="T6" y="T7"/>
                </a:cxn>
                <a:cxn ang="0">
                  <a:pos x="T8" y="T9"/>
                </a:cxn>
              </a:cxnLst>
              <a:rect l="0" t="0" r="r" b="b"/>
              <a:pathLst>
                <a:path w="28" h="56">
                  <a:moveTo>
                    <a:pt x="2" y="56"/>
                  </a:moveTo>
                  <a:cubicBezTo>
                    <a:pt x="2" y="56"/>
                    <a:pt x="1" y="56"/>
                    <a:pt x="1" y="56"/>
                  </a:cubicBezTo>
                  <a:cubicBezTo>
                    <a:pt x="0" y="38"/>
                    <a:pt x="0" y="20"/>
                    <a:pt x="3" y="6"/>
                  </a:cubicBezTo>
                  <a:cubicBezTo>
                    <a:pt x="7" y="4"/>
                    <a:pt x="12" y="2"/>
                    <a:pt x="17" y="0"/>
                  </a:cubicBezTo>
                  <a:cubicBezTo>
                    <a:pt x="28" y="20"/>
                    <a:pt x="25" y="56"/>
                    <a:pt x="2"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776"/>
            <p:cNvSpPr>
              <a:spLocks/>
            </p:cNvSpPr>
            <p:nvPr/>
          </p:nvSpPr>
          <p:spPr bwMode="auto">
            <a:xfrm>
              <a:off x="503238" y="1344281"/>
              <a:ext cx="4763" cy="6350"/>
            </a:xfrm>
            <a:custGeom>
              <a:avLst/>
              <a:gdLst>
                <a:gd name="T0" fmla="*/ 0 w 11"/>
                <a:gd name="T1" fmla="*/ 11 h 11"/>
                <a:gd name="T2" fmla="*/ 5 w 11"/>
                <a:gd name="T3" fmla="*/ 0 h 11"/>
                <a:gd name="T4" fmla="*/ 11 w 11"/>
                <a:gd name="T5" fmla="*/ 10 h 11"/>
                <a:gd name="T6" fmla="*/ 0 w 11"/>
                <a:gd name="T7" fmla="*/ 11 h 11"/>
              </a:gdLst>
              <a:ahLst/>
              <a:cxnLst>
                <a:cxn ang="0">
                  <a:pos x="T0" y="T1"/>
                </a:cxn>
                <a:cxn ang="0">
                  <a:pos x="T2" y="T3"/>
                </a:cxn>
                <a:cxn ang="0">
                  <a:pos x="T4" y="T5"/>
                </a:cxn>
                <a:cxn ang="0">
                  <a:pos x="T6" y="T7"/>
                </a:cxn>
              </a:cxnLst>
              <a:rect l="0" t="0" r="r" b="b"/>
              <a:pathLst>
                <a:path w="11" h="11">
                  <a:moveTo>
                    <a:pt x="0" y="11"/>
                  </a:moveTo>
                  <a:cubicBezTo>
                    <a:pt x="2" y="7"/>
                    <a:pt x="4" y="4"/>
                    <a:pt x="5" y="0"/>
                  </a:cubicBezTo>
                  <a:cubicBezTo>
                    <a:pt x="8" y="2"/>
                    <a:pt x="10" y="5"/>
                    <a:pt x="11" y="10"/>
                  </a:cubicBezTo>
                  <a:cubicBezTo>
                    <a:pt x="7" y="10"/>
                    <a:pt x="4" y="11"/>
                    <a:pt x="0"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01"/>
            <p:cNvSpPr>
              <a:spLocks/>
            </p:cNvSpPr>
            <p:nvPr/>
          </p:nvSpPr>
          <p:spPr bwMode="auto">
            <a:xfrm>
              <a:off x="660400" y="1425244"/>
              <a:ext cx="12700" cy="26988"/>
            </a:xfrm>
            <a:custGeom>
              <a:avLst/>
              <a:gdLst>
                <a:gd name="T0" fmla="*/ 9 w 25"/>
                <a:gd name="T1" fmla="*/ 53 h 53"/>
                <a:gd name="T2" fmla="*/ 9 w 25"/>
                <a:gd name="T3" fmla="*/ 0 h 53"/>
                <a:gd name="T4" fmla="*/ 25 w 25"/>
                <a:gd name="T5" fmla="*/ 14 h 53"/>
                <a:gd name="T6" fmla="*/ 9 w 25"/>
                <a:gd name="T7" fmla="*/ 53 h 53"/>
              </a:gdLst>
              <a:ahLst/>
              <a:cxnLst>
                <a:cxn ang="0">
                  <a:pos x="T0" y="T1"/>
                </a:cxn>
                <a:cxn ang="0">
                  <a:pos x="T2" y="T3"/>
                </a:cxn>
                <a:cxn ang="0">
                  <a:pos x="T4" y="T5"/>
                </a:cxn>
                <a:cxn ang="0">
                  <a:pos x="T6" y="T7"/>
                </a:cxn>
              </a:cxnLst>
              <a:rect l="0" t="0" r="r" b="b"/>
              <a:pathLst>
                <a:path w="25" h="53">
                  <a:moveTo>
                    <a:pt x="9" y="53"/>
                  </a:moveTo>
                  <a:cubicBezTo>
                    <a:pt x="2" y="37"/>
                    <a:pt x="0" y="17"/>
                    <a:pt x="9" y="0"/>
                  </a:cubicBezTo>
                  <a:cubicBezTo>
                    <a:pt x="16" y="2"/>
                    <a:pt x="21" y="7"/>
                    <a:pt x="25" y="14"/>
                  </a:cubicBezTo>
                  <a:cubicBezTo>
                    <a:pt x="20" y="27"/>
                    <a:pt x="14" y="40"/>
                    <a:pt x="9" y="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02"/>
            <p:cNvSpPr>
              <a:spLocks/>
            </p:cNvSpPr>
            <p:nvPr/>
          </p:nvSpPr>
          <p:spPr bwMode="auto">
            <a:xfrm>
              <a:off x="665163" y="1431594"/>
              <a:ext cx="20638" cy="34925"/>
            </a:xfrm>
            <a:custGeom>
              <a:avLst/>
              <a:gdLst>
                <a:gd name="T0" fmla="*/ 30 w 39"/>
                <a:gd name="T1" fmla="*/ 68 h 68"/>
                <a:gd name="T2" fmla="*/ 0 w 39"/>
                <a:gd name="T3" fmla="*/ 39 h 68"/>
                <a:gd name="T4" fmla="*/ 16 w 39"/>
                <a:gd name="T5" fmla="*/ 0 h 68"/>
                <a:gd name="T6" fmla="*/ 39 w 39"/>
                <a:gd name="T7" fmla="*/ 64 h 68"/>
                <a:gd name="T8" fmla="*/ 30 w 39"/>
                <a:gd name="T9" fmla="*/ 68 h 68"/>
              </a:gdLst>
              <a:ahLst/>
              <a:cxnLst>
                <a:cxn ang="0">
                  <a:pos x="T0" y="T1"/>
                </a:cxn>
                <a:cxn ang="0">
                  <a:pos x="T2" y="T3"/>
                </a:cxn>
                <a:cxn ang="0">
                  <a:pos x="T4" y="T5"/>
                </a:cxn>
                <a:cxn ang="0">
                  <a:pos x="T6" y="T7"/>
                </a:cxn>
                <a:cxn ang="0">
                  <a:pos x="T8" y="T9"/>
                </a:cxn>
              </a:cxnLst>
              <a:rect l="0" t="0" r="r" b="b"/>
              <a:pathLst>
                <a:path w="39" h="68">
                  <a:moveTo>
                    <a:pt x="30" y="68"/>
                  </a:moveTo>
                  <a:cubicBezTo>
                    <a:pt x="19" y="68"/>
                    <a:pt x="7" y="56"/>
                    <a:pt x="0" y="39"/>
                  </a:cubicBezTo>
                  <a:cubicBezTo>
                    <a:pt x="5" y="26"/>
                    <a:pt x="11" y="13"/>
                    <a:pt x="16" y="0"/>
                  </a:cubicBezTo>
                  <a:cubicBezTo>
                    <a:pt x="28" y="16"/>
                    <a:pt x="33" y="42"/>
                    <a:pt x="39" y="64"/>
                  </a:cubicBezTo>
                  <a:cubicBezTo>
                    <a:pt x="36" y="67"/>
                    <a:pt x="33" y="68"/>
                    <a:pt x="3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806"/>
            <p:cNvSpPr>
              <a:spLocks/>
            </p:cNvSpPr>
            <p:nvPr/>
          </p:nvSpPr>
          <p:spPr bwMode="auto">
            <a:xfrm>
              <a:off x="673100" y="1320469"/>
              <a:ext cx="36513" cy="58738"/>
            </a:xfrm>
            <a:custGeom>
              <a:avLst/>
              <a:gdLst>
                <a:gd name="T0" fmla="*/ 24 w 71"/>
                <a:gd name="T1" fmla="*/ 113 h 113"/>
                <a:gd name="T2" fmla="*/ 1 w 71"/>
                <a:gd name="T3" fmla="*/ 70 h 113"/>
                <a:gd name="T4" fmla="*/ 34 w 71"/>
                <a:gd name="T5" fmla="*/ 5 h 113"/>
                <a:gd name="T6" fmla="*/ 47 w 71"/>
                <a:gd name="T7" fmla="*/ 0 h 113"/>
                <a:gd name="T8" fmla="*/ 24 w 71"/>
                <a:gd name="T9" fmla="*/ 113 h 113"/>
              </a:gdLst>
              <a:ahLst/>
              <a:cxnLst>
                <a:cxn ang="0">
                  <a:pos x="T0" y="T1"/>
                </a:cxn>
                <a:cxn ang="0">
                  <a:pos x="T2" y="T3"/>
                </a:cxn>
                <a:cxn ang="0">
                  <a:pos x="T4" y="T5"/>
                </a:cxn>
                <a:cxn ang="0">
                  <a:pos x="T6" y="T7"/>
                </a:cxn>
                <a:cxn ang="0">
                  <a:pos x="T8" y="T9"/>
                </a:cxn>
              </a:cxnLst>
              <a:rect l="0" t="0" r="r" b="b"/>
              <a:pathLst>
                <a:path w="71" h="113">
                  <a:moveTo>
                    <a:pt x="24" y="113"/>
                  </a:moveTo>
                  <a:cubicBezTo>
                    <a:pt x="6" y="107"/>
                    <a:pt x="0" y="90"/>
                    <a:pt x="1" y="70"/>
                  </a:cubicBezTo>
                  <a:cubicBezTo>
                    <a:pt x="12" y="48"/>
                    <a:pt x="23" y="26"/>
                    <a:pt x="34" y="5"/>
                  </a:cubicBezTo>
                  <a:cubicBezTo>
                    <a:pt x="39" y="2"/>
                    <a:pt x="43" y="0"/>
                    <a:pt x="47" y="0"/>
                  </a:cubicBezTo>
                  <a:cubicBezTo>
                    <a:pt x="71" y="33"/>
                    <a:pt x="63" y="108"/>
                    <a:pt x="24"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807"/>
            <p:cNvSpPr>
              <a:spLocks/>
            </p:cNvSpPr>
            <p:nvPr/>
          </p:nvSpPr>
          <p:spPr bwMode="auto">
            <a:xfrm>
              <a:off x="673100" y="1323644"/>
              <a:ext cx="17463" cy="33338"/>
            </a:xfrm>
            <a:custGeom>
              <a:avLst/>
              <a:gdLst>
                <a:gd name="T0" fmla="*/ 0 w 33"/>
                <a:gd name="T1" fmla="*/ 65 h 65"/>
                <a:gd name="T2" fmla="*/ 33 w 33"/>
                <a:gd name="T3" fmla="*/ 0 h 65"/>
                <a:gd name="T4" fmla="*/ 0 w 33"/>
                <a:gd name="T5" fmla="*/ 65 h 65"/>
              </a:gdLst>
              <a:ahLst/>
              <a:cxnLst>
                <a:cxn ang="0">
                  <a:pos x="T0" y="T1"/>
                </a:cxn>
                <a:cxn ang="0">
                  <a:pos x="T2" y="T3"/>
                </a:cxn>
                <a:cxn ang="0">
                  <a:pos x="T4" y="T5"/>
                </a:cxn>
              </a:cxnLst>
              <a:rect l="0" t="0" r="r" b="b"/>
              <a:pathLst>
                <a:path w="33" h="65">
                  <a:moveTo>
                    <a:pt x="0" y="65"/>
                  </a:moveTo>
                  <a:cubicBezTo>
                    <a:pt x="2" y="40"/>
                    <a:pt x="16" y="11"/>
                    <a:pt x="33" y="0"/>
                  </a:cubicBezTo>
                  <a:cubicBezTo>
                    <a:pt x="22" y="21"/>
                    <a:pt x="11" y="43"/>
                    <a:pt x="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99"/>
            <p:cNvSpPr>
              <a:spLocks/>
            </p:cNvSpPr>
            <p:nvPr/>
          </p:nvSpPr>
          <p:spPr bwMode="auto">
            <a:xfrm>
              <a:off x="1228725" y="1307769"/>
              <a:ext cx="25400" cy="34925"/>
            </a:xfrm>
            <a:custGeom>
              <a:avLst/>
              <a:gdLst>
                <a:gd name="T0" fmla="*/ 26 w 50"/>
                <a:gd name="T1" fmla="*/ 69 h 69"/>
                <a:gd name="T2" fmla="*/ 17 w 50"/>
                <a:gd name="T3" fmla="*/ 68 h 69"/>
                <a:gd name="T4" fmla="*/ 17 w 50"/>
                <a:gd name="T5" fmla="*/ 0 h 69"/>
                <a:gd name="T6" fmla="*/ 17 w 50"/>
                <a:gd name="T7" fmla="*/ 0 h 69"/>
                <a:gd name="T8" fmla="*/ 46 w 50"/>
                <a:gd name="T9" fmla="*/ 35 h 69"/>
                <a:gd name="T10" fmla="*/ 26 w 50"/>
                <a:gd name="T11" fmla="*/ 69 h 69"/>
              </a:gdLst>
              <a:ahLst/>
              <a:cxnLst>
                <a:cxn ang="0">
                  <a:pos x="T0" y="T1"/>
                </a:cxn>
                <a:cxn ang="0">
                  <a:pos x="T2" y="T3"/>
                </a:cxn>
                <a:cxn ang="0">
                  <a:pos x="T4" y="T5"/>
                </a:cxn>
                <a:cxn ang="0">
                  <a:pos x="T6" y="T7"/>
                </a:cxn>
                <a:cxn ang="0">
                  <a:pos x="T8" y="T9"/>
                </a:cxn>
                <a:cxn ang="0">
                  <a:pos x="T10" y="T11"/>
                </a:cxn>
              </a:cxnLst>
              <a:rect l="0" t="0" r="r" b="b"/>
              <a:pathLst>
                <a:path w="50" h="69">
                  <a:moveTo>
                    <a:pt x="26" y="69"/>
                  </a:moveTo>
                  <a:cubicBezTo>
                    <a:pt x="23" y="69"/>
                    <a:pt x="20" y="69"/>
                    <a:pt x="17" y="68"/>
                  </a:cubicBezTo>
                  <a:cubicBezTo>
                    <a:pt x="14" y="42"/>
                    <a:pt x="0" y="22"/>
                    <a:pt x="17" y="0"/>
                  </a:cubicBezTo>
                  <a:cubicBezTo>
                    <a:pt x="17" y="0"/>
                    <a:pt x="17" y="0"/>
                    <a:pt x="17" y="0"/>
                  </a:cubicBezTo>
                  <a:cubicBezTo>
                    <a:pt x="31" y="0"/>
                    <a:pt x="43" y="18"/>
                    <a:pt x="46" y="35"/>
                  </a:cubicBezTo>
                  <a:cubicBezTo>
                    <a:pt x="50" y="52"/>
                    <a:pt x="45" y="69"/>
                    <a:pt x="2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04"/>
            <p:cNvSpPr>
              <a:spLocks/>
            </p:cNvSpPr>
            <p:nvPr/>
          </p:nvSpPr>
          <p:spPr bwMode="auto">
            <a:xfrm>
              <a:off x="1295400" y="1433181"/>
              <a:ext cx="38100" cy="42863"/>
            </a:xfrm>
            <a:custGeom>
              <a:avLst/>
              <a:gdLst>
                <a:gd name="T0" fmla="*/ 69 w 74"/>
                <a:gd name="T1" fmla="*/ 83 h 83"/>
                <a:gd name="T2" fmla="*/ 13 w 74"/>
                <a:gd name="T3" fmla="*/ 4 h 83"/>
                <a:gd name="T4" fmla="*/ 26 w 74"/>
                <a:gd name="T5" fmla="*/ 0 h 83"/>
                <a:gd name="T6" fmla="*/ 69 w 74"/>
                <a:gd name="T7" fmla="*/ 83 h 83"/>
                <a:gd name="T8" fmla="*/ 69 w 74"/>
                <a:gd name="T9" fmla="*/ 83 h 83"/>
              </a:gdLst>
              <a:ahLst/>
              <a:cxnLst>
                <a:cxn ang="0">
                  <a:pos x="T0" y="T1"/>
                </a:cxn>
                <a:cxn ang="0">
                  <a:pos x="T2" y="T3"/>
                </a:cxn>
                <a:cxn ang="0">
                  <a:pos x="T4" y="T5"/>
                </a:cxn>
                <a:cxn ang="0">
                  <a:pos x="T6" y="T7"/>
                </a:cxn>
                <a:cxn ang="0">
                  <a:pos x="T8" y="T9"/>
                </a:cxn>
              </a:cxnLst>
              <a:rect l="0" t="0" r="r" b="b"/>
              <a:pathLst>
                <a:path w="74" h="83">
                  <a:moveTo>
                    <a:pt x="69" y="83"/>
                  </a:moveTo>
                  <a:cubicBezTo>
                    <a:pt x="38" y="83"/>
                    <a:pt x="0" y="31"/>
                    <a:pt x="13" y="4"/>
                  </a:cubicBezTo>
                  <a:cubicBezTo>
                    <a:pt x="17" y="2"/>
                    <a:pt x="21" y="0"/>
                    <a:pt x="26" y="0"/>
                  </a:cubicBezTo>
                  <a:cubicBezTo>
                    <a:pt x="48" y="0"/>
                    <a:pt x="74" y="34"/>
                    <a:pt x="69" y="83"/>
                  </a:cubicBezTo>
                  <a:lnTo>
                    <a:pt x="69" y="8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752"/>
            <p:cNvSpPr>
              <a:spLocks/>
            </p:cNvSpPr>
            <p:nvPr/>
          </p:nvSpPr>
          <p:spPr bwMode="auto">
            <a:xfrm>
              <a:off x="376238" y="1149019"/>
              <a:ext cx="52388" cy="14288"/>
            </a:xfrm>
            <a:custGeom>
              <a:avLst/>
              <a:gdLst>
                <a:gd name="T0" fmla="*/ 94 w 101"/>
                <a:gd name="T1" fmla="*/ 27 h 27"/>
                <a:gd name="T2" fmla="*/ 0 w 101"/>
                <a:gd name="T3" fmla="*/ 3 h 27"/>
                <a:gd name="T4" fmla="*/ 33 w 101"/>
                <a:gd name="T5" fmla="*/ 0 h 27"/>
                <a:gd name="T6" fmla="*/ 101 w 101"/>
                <a:gd name="T7" fmla="*/ 27 h 27"/>
                <a:gd name="T8" fmla="*/ 94 w 101"/>
                <a:gd name="T9" fmla="*/ 27 h 27"/>
              </a:gdLst>
              <a:ahLst/>
              <a:cxnLst>
                <a:cxn ang="0">
                  <a:pos x="T0" y="T1"/>
                </a:cxn>
                <a:cxn ang="0">
                  <a:pos x="T2" y="T3"/>
                </a:cxn>
                <a:cxn ang="0">
                  <a:pos x="T4" y="T5"/>
                </a:cxn>
                <a:cxn ang="0">
                  <a:pos x="T6" y="T7"/>
                </a:cxn>
                <a:cxn ang="0">
                  <a:pos x="T8" y="T9"/>
                </a:cxn>
              </a:cxnLst>
              <a:rect l="0" t="0" r="r" b="b"/>
              <a:pathLst>
                <a:path w="101" h="27">
                  <a:moveTo>
                    <a:pt x="94" y="27"/>
                  </a:moveTo>
                  <a:cubicBezTo>
                    <a:pt x="59" y="27"/>
                    <a:pt x="26" y="22"/>
                    <a:pt x="0" y="3"/>
                  </a:cubicBezTo>
                  <a:cubicBezTo>
                    <a:pt x="11" y="1"/>
                    <a:pt x="22" y="0"/>
                    <a:pt x="33" y="0"/>
                  </a:cubicBezTo>
                  <a:cubicBezTo>
                    <a:pt x="59" y="0"/>
                    <a:pt x="83" y="7"/>
                    <a:pt x="101" y="27"/>
                  </a:cubicBezTo>
                  <a:cubicBezTo>
                    <a:pt x="99" y="27"/>
                    <a:pt x="96" y="27"/>
                    <a:pt x="9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783"/>
            <p:cNvSpPr>
              <a:spLocks/>
            </p:cNvSpPr>
            <p:nvPr/>
          </p:nvSpPr>
          <p:spPr bwMode="auto">
            <a:xfrm>
              <a:off x="482600" y="1596694"/>
              <a:ext cx="57150" cy="22225"/>
            </a:xfrm>
            <a:custGeom>
              <a:avLst/>
              <a:gdLst>
                <a:gd name="T0" fmla="*/ 100 w 112"/>
                <a:gd name="T1" fmla="*/ 43 h 43"/>
                <a:gd name="T2" fmla="*/ 0 w 112"/>
                <a:gd name="T3" fmla="*/ 2 h 43"/>
                <a:gd name="T4" fmla="*/ 12 w 112"/>
                <a:gd name="T5" fmla="*/ 0 h 43"/>
                <a:gd name="T6" fmla="*/ 112 w 112"/>
                <a:gd name="T7" fmla="*/ 39 h 43"/>
                <a:gd name="T8" fmla="*/ 100 w 112"/>
                <a:gd name="T9" fmla="*/ 43 h 43"/>
              </a:gdLst>
              <a:ahLst/>
              <a:cxnLst>
                <a:cxn ang="0">
                  <a:pos x="T0" y="T1"/>
                </a:cxn>
                <a:cxn ang="0">
                  <a:pos x="T2" y="T3"/>
                </a:cxn>
                <a:cxn ang="0">
                  <a:pos x="T4" y="T5"/>
                </a:cxn>
                <a:cxn ang="0">
                  <a:pos x="T6" y="T7"/>
                </a:cxn>
                <a:cxn ang="0">
                  <a:pos x="T8" y="T9"/>
                </a:cxn>
              </a:cxnLst>
              <a:rect l="0" t="0" r="r" b="b"/>
              <a:pathLst>
                <a:path w="112" h="43">
                  <a:moveTo>
                    <a:pt x="100" y="43"/>
                  </a:moveTo>
                  <a:cubicBezTo>
                    <a:pt x="76" y="43"/>
                    <a:pt x="28" y="12"/>
                    <a:pt x="0" y="2"/>
                  </a:cubicBezTo>
                  <a:cubicBezTo>
                    <a:pt x="4" y="1"/>
                    <a:pt x="8" y="0"/>
                    <a:pt x="12" y="0"/>
                  </a:cubicBezTo>
                  <a:cubicBezTo>
                    <a:pt x="45" y="0"/>
                    <a:pt x="79" y="29"/>
                    <a:pt x="112" y="39"/>
                  </a:cubicBezTo>
                  <a:cubicBezTo>
                    <a:pt x="109" y="42"/>
                    <a:pt x="105" y="43"/>
                    <a:pt x="10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84"/>
            <p:cNvSpPr>
              <a:spLocks/>
            </p:cNvSpPr>
            <p:nvPr/>
          </p:nvSpPr>
          <p:spPr bwMode="auto">
            <a:xfrm>
              <a:off x="949325" y="1574469"/>
              <a:ext cx="31750" cy="28575"/>
            </a:xfrm>
            <a:custGeom>
              <a:avLst/>
              <a:gdLst>
                <a:gd name="T0" fmla="*/ 48 w 61"/>
                <a:gd name="T1" fmla="*/ 55 h 55"/>
                <a:gd name="T2" fmla="*/ 0 w 61"/>
                <a:gd name="T3" fmla="*/ 8 h 55"/>
                <a:gd name="T4" fmla="*/ 15 w 61"/>
                <a:gd name="T5" fmla="*/ 0 h 55"/>
                <a:gd name="T6" fmla="*/ 61 w 61"/>
                <a:gd name="T7" fmla="*/ 46 h 55"/>
                <a:gd name="T8" fmla="*/ 48 w 61"/>
                <a:gd name="T9" fmla="*/ 55 h 55"/>
              </a:gdLst>
              <a:ahLst/>
              <a:cxnLst>
                <a:cxn ang="0">
                  <a:pos x="T0" y="T1"/>
                </a:cxn>
                <a:cxn ang="0">
                  <a:pos x="T2" y="T3"/>
                </a:cxn>
                <a:cxn ang="0">
                  <a:pos x="T4" y="T5"/>
                </a:cxn>
                <a:cxn ang="0">
                  <a:pos x="T6" y="T7"/>
                </a:cxn>
                <a:cxn ang="0">
                  <a:pos x="T8" y="T9"/>
                </a:cxn>
              </a:cxnLst>
              <a:rect l="0" t="0" r="r" b="b"/>
              <a:pathLst>
                <a:path w="61" h="55">
                  <a:moveTo>
                    <a:pt x="48" y="55"/>
                  </a:moveTo>
                  <a:cubicBezTo>
                    <a:pt x="28" y="55"/>
                    <a:pt x="3" y="21"/>
                    <a:pt x="0" y="8"/>
                  </a:cubicBezTo>
                  <a:cubicBezTo>
                    <a:pt x="5" y="2"/>
                    <a:pt x="10" y="0"/>
                    <a:pt x="15" y="0"/>
                  </a:cubicBezTo>
                  <a:cubicBezTo>
                    <a:pt x="34" y="0"/>
                    <a:pt x="54" y="34"/>
                    <a:pt x="61" y="46"/>
                  </a:cubicBezTo>
                  <a:cubicBezTo>
                    <a:pt x="58" y="52"/>
                    <a:pt x="53" y="55"/>
                    <a:pt x="48"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785"/>
            <p:cNvSpPr>
              <a:spLocks/>
            </p:cNvSpPr>
            <p:nvPr/>
          </p:nvSpPr>
          <p:spPr bwMode="auto">
            <a:xfrm>
              <a:off x="839788" y="1939594"/>
              <a:ext cx="22225" cy="3175"/>
            </a:xfrm>
            <a:custGeom>
              <a:avLst/>
              <a:gdLst>
                <a:gd name="T0" fmla="*/ 24 w 42"/>
                <a:gd name="T1" fmla="*/ 7 h 7"/>
                <a:gd name="T2" fmla="*/ 0 w 42"/>
                <a:gd name="T3" fmla="*/ 0 h 7"/>
                <a:gd name="T4" fmla="*/ 3 w 42"/>
                <a:gd name="T5" fmla="*/ 1 h 7"/>
                <a:gd name="T6" fmla="*/ 24 w 42"/>
                <a:gd name="T7" fmla="*/ 1 h 7"/>
                <a:gd name="T8" fmla="*/ 35 w 42"/>
                <a:gd name="T9" fmla="*/ 1 h 7"/>
                <a:gd name="T10" fmla="*/ 42 w 42"/>
                <a:gd name="T11" fmla="*/ 2 h 7"/>
                <a:gd name="T12" fmla="*/ 24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24" y="7"/>
                  </a:moveTo>
                  <a:cubicBezTo>
                    <a:pt x="17" y="7"/>
                    <a:pt x="9" y="5"/>
                    <a:pt x="0" y="0"/>
                  </a:cubicBezTo>
                  <a:cubicBezTo>
                    <a:pt x="1" y="0"/>
                    <a:pt x="2" y="1"/>
                    <a:pt x="3" y="1"/>
                  </a:cubicBezTo>
                  <a:cubicBezTo>
                    <a:pt x="10" y="1"/>
                    <a:pt x="17" y="1"/>
                    <a:pt x="24" y="1"/>
                  </a:cubicBezTo>
                  <a:cubicBezTo>
                    <a:pt x="28" y="1"/>
                    <a:pt x="32" y="1"/>
                    <a:pt x="35" y="1"/>
                  </a:cubicBezTo>
                  <a:cubicBezTo>
                    <a:pt x="38" y="1"/>
                    <a:pt x="40" y="2"/>
                    <a:pt x="42" y="2"/>
                  </a:cubicBezTo>
                  <a:cubicBezTo>
                    <a:pt x="37" y="6"/>
                    <a:pt x="31" y="7"/>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786"/>
            <p:cNvSpPr>
              <a:spLocks/>
            </p:cNvSpPr>
            <p:nvPr/>
          </p:nvSpPr>
          <p:spPr bwMode="auto">
            <a:xfrm>
              <a:off x="838200" y="1926894"/>
              <a:ext cx="30163" cy="14288"/>
            </a:xfrm>
            <a:custGeom>
              <a:avLst/>
              <a:gdLst>
                <a:gd name="T0" fmla="*/ 48 w 60"/>
                <a:gd name="T1" fmla="*/ 27 h 27"/>
                <a:gd name="T2" fmla="*/ 41 w 60"/>
                <a:gd name="T3" fmla="*/ 26 h 27"/>
                <a:gd name="T4" fmla="*/ 30 w 60"/>
                <a:gd name="T5" fmla="*/ 26 h 27"/>
                <a:gd name="T6" fmla="*/ 9 w 60"/>
                <a:gd name="T7" fmla="*/ 26 h 27"/>
                <a:gd name="T8" fmla="*/ 6 w 60"/>
                <a:gd name="T9" fmla="*/ 25 h 27"/>
                <a:gd name="T10" fmla="*/ 0 w 60"/>
                <a:gd name="T11" fmla="*/ 22 h 27"/>
                <a:gd name="T12" fmla="*/ 28 w 60"/>
                <a:gd name="T13" fmla="*/ 0 h 27"/>
                <a:gd name="T14" fmla="*/ 60 w 60"/>
                <a:gd name="T15" fmla="*/ 11 h 27"/>
                <a:gd name="T16" fmla="*/ 48 w 6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7">
                  <a:moveTo>
                    <a:pt x="48" y="27"/>
                  </a:moveTo>
                  <a:cubicBezTo>
                    <a:pt x="46" y="27"/>
                    <a:pt x="44" y="26"/>
                    <a:pt x="41" y="26"/>
                  </a:cubicBezTo>
                  <a:cubicBezTo>
                    <a:pt x="38" y="26"/>
                    <a:pt x="34" y="26"/>
                    <a:pt x="30" y="26"/>
                  </a:cubicBezTo>
                  <a:cubicBezTo>
                    <a:pt x="23" y="26"/>
                    <a:pt x="16" y="26"/>
                    <a:pt x="9" y="26"/>
                  </a:cubicBezTo>
                  <a:cubicBezTo>
                    <a:pt x="8" y="26"/>
                    <a:pt x="7" y="25"/>
                    <a:pt x="6" y="25"/>
                  </a:cubicBezTo>
                  <a:cubicBezTo>
                    <a:pt x="4" y="25"/>
                    <a:pt x="2" y="24"/>
                    <a:pt x="0" y="22"/>
                  </a:cubicBezTo>
                  <a:cubicBezTo>
                    <a:pt x="7" y="7"/>
                    <a:pt x="17" y="0"/>
                    <a:pt x="28" y="0"/>
                  </a:cubicBezTo>
                  <a:cubicBezTo>
                    <a:pt x="38" y="0"/>
                    <a:pt x="48" y="4"/>
                    <a:pt x="60" y="11"/>
                  </a:cubicBezTo>
                  <a:cubicBezTo>
                    <a:pt x="56" y="18"/>
                    <a:pt x="52" y="23"/>
                    <a:pt x="48"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87"/>
            <p:cNvSpPr>
              <a:spLocks/>
            </p:cNvSpPr>
            <p:nvPr/>
          </p:nvSpPr>
          <p:spPr bwMode="auto">
            <a:xfrm>
              <a:off x="762000" y="1499856"/>
              <a:ext cx="123825" cy="92075"/>
            </a:xfrm>
            <a:custGeom>
              <a:avLst/>
              <a:gdLst>
                <a:gd name="T0" fmla="*/ 86 w 243"/>
                <a:gd name="T1" fmla="*/ 179 h 179"/>
                <a:gd name="T2" fmla="*/ 0 w 243"/>
                <a:gd name="T3" fmla="*/ 82 h 179"/>
                <a:gd name="T4" fmla="*/ 103 w 243"/>
                <a:gd name="T5" fmla="*/ 0 h 179"/>
                <a:gd name="T6" fmla="*/ 166 w 243"/>
                <a:gd name="T7" fmla="*/ 25 h 179"/>
                <a:gd name="T8" fmla="*/ 86 w 243"/>
                <a:gd name="T9" fmla="*/ 179 h 179"/>
              </a:gdLst>
              <a:ahLst/>
              <a:cxnLst>
                <a:cxn ang="0">
                  <a:pos x="T0" y="T1"/>
                </a:cxn>
                <a:cxn ang="0">
                  <a:pos x="T2" y="T3"/>
                </a:cxn>
                <a:cxn ang="0">
                  <a:pos x="T4" y="T5"/>
                </a:cxn>
                <a:cxn ang="0">
                  <a:pos x="T6" y="T7"/>
                </a:cxn>
                <a:cxn ang="0">
                  <a:pos x="T8" y="T9"/>
                </a:cxn>
              </a:cxnLst>
              <a:rect l="0" t="0" r="r" b="b"/>
              <a:pathLst>
                <a:path w="243" h="179">
                  <a:moveTo>
                    <a:pt x="86" y="179"/>
                  </a:moveTo>
                  <a:cubicBezTo>
                    <a:pt x="43" y="179"/>
                    <a:pt x="4" y="153"/>
                    <a:pt x="0" y="82"/>
                  </a:cubicBezTo>
                  <a:cubicBezTo>
                    <a:pt x="18" y="29"/>
                    <a:pt x="61" y="0"/>
                    <a:pt x="103" y="0"/>
                  </a:cubicBezTo>
                  <a:cubicBezTo>
                    <a:pt x="126" y="0"/>
                    <a:pt x="148" y="8"/>
                    <a:pt x="166" y="25"/>
                  </a:cubicBezTo>
                  <a:cubicBezTo>
                    <a:pt x="243" y="97"/>
                    <a:pt x="160" y="179"/>
                    <a:pt x="86"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38"/>
            <p:cNvSpPr>
              <a:spLocks/>
            </p:cNvSpPr>
            <p:nvPr/>
          </p:nvSpPr>
          <p:spPr bwMode="auto">
            <a:xfrm>
              <a:off x="355600" y="1101394"/>
              <a:ext cx="12700" cy="20638"/>
            </a:xfrm>
            <a:custGeom>
              <a:avLst/>
              <a:gdLst>
                <a:gd name="T0" fmla="*/ 13 w 25"/>
                <a:gd name="T1" fmla="*/ 43 h 43"/>
                <a:gd name="T2" fmla="*/ 4 w 25"/>
                <a:gd name="T3" fmla="*/ 38 h 43"/>
                <a:gd name="T4" fmla="*/ 1 w 25"/>
                <a:gd name="T5" fmla="*/ 30 h 43"/>
                <a:gd name="T6" fmla="*/ 3 w 25"/>
                <a:gd name="T7" fmla="*/ 0 h 43"/>
                <a:gd name="T8" fmla="*/ 13 w 25"/>
                <a:gd name="T9" fmla="*/ 43 h 43"/>
              </a:gdLst>
              <a:ahLst/>
              <a:cxnLst>
                <a:cxn ang="0">
                  <a:pos x="T0" y="T1"/>
                </a:cxn>
                <a:cxn ang="0">
                  <a:pos x="T2" y="T3"/>
                </a:cxn>
                <a:cxn ang="0">
                  <a:pos x="T4" y="T5"/>
                </a:cxn>
                <a:cxn ang="0">
                  <a:pos x="T6" y="T7"/>
                </a:cxn>
                <a:cxn ang="0">
                  <a:pos x="T8" y="T9"/>
                </a:cxn>
              </a:cxnLst>
              <a:rect l="0" t="0" r="r" b="b"/>
              <a:pathLst>
                <a:path w="25" h="43">
                  <a:moveTo>
                    <a:pt x="13" y="43"/>
                  </a:moveTo>
                  <a:cubicBezTo>
                    <a:pt x="9" y="42"/>
                    <a:pt x="6" y="40"/>
                    <a:pt x="4" y="38"/>
                  </a:cubicBezTo>
                  <a:cubicBezTo>
                    <a:pt x="2" y="36"/>
                    <a:pt x="1" y="33"/>
                    <a:pt x="1" y="30"/>
                  </a:cubicBezTo>
                  <a:cubicBezTo>
                    <a:pt x="0" y="23"/>
                    <a:pt x="5" y="12"/>
                    <a:pt x="3" y="0"/>
                  </a:cubicBezTo>
                  <a:cubicBezTo>
                    <a:pt x="25" y="6"/>
                    <a:pt x="1" y="27"/>
                    <a:pt x="13"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39"/>
            <p:cNvSpPr>
              <a:spLocks/>
            </p:cNvSpPr>
            <p:nvPr/>
          </p:nvSpPr>
          <p:spPr bwMode="auto">
            <a:xfrm>
              <a:off x="293688" y="1285544"/>
              <a:ext cx="12700" cy="19050"/>
            </a:xfrm>
            <a:custGeom>
              <a:avLst/>
              <a:gdLst>
                <a:gd name="T0" fmla="*/ 8 w 23"/>
                <a:gd name="T1" fmla="*/ 37 h 37"/>
                <a:gd name="T2" fmla="*/ 11 w 23"/>
                <a:gd name="T3" fmla="*/ 8 h 37"/>
                <a:gd name="T4" fmla="*/ 8 w 23"/>
                <a:gd name="T5" fmla="*/ 4 h 37"/>
                <a:gd name="T6" fmla="*/ 18 w 23"/>
                <a:gd name="T7" fmla="*/ 0 h 37"/>
                <a:gd name="T8" fmla="*/ 23 w 23"/>
                <a:gd name="T9" fmla="*/ 4 h 37"/>
                <a:gd name="T10" fmla="*/ 17 w 23"/>
                <a:gd name="T11" fmla="*/ 13 h 37"/>
                <a:gd name="T12" fmla="*/ 18 w 23"/>
                <a:gd name="T13" fmla="*/ 33 h 37"/>
                <a:gd name="T14" fmla="*/ 8 w 2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7">
                  <a:moveTo>
                    <a:pt x="8" y="37"/>
                  </a:moveTo>
                  <a:cubicBezTo>
                    <a:pt x="0" y="37"/>
                    <a:pt x="12" y="16"/>
                    <a:pt x="11" y="8"/>
                  </a:cubicBezTo>
                  <a:cubicBezTo>
                    <a:pt x="10" y="6"/>
                    <a:pt x="10" y="5"/>
                    <a:pt x="8" y="4"/>
                  </a:cubicBezTo>
                  <a:cubicBezTo>
                    <a:pt x="8" y="0"/>
                    <a:pt x="14" y="1"/>
                    <a:pt x="18" y="0"/>
                  </a:cubicBezTo>
                  <a:cubicBezTo>
                    <a:pt x="17" y="4"/>
                    <a:pt x="20" y="4"/>
                    <a:pt x="23" y="4"/>
                  </a:cubicBezTo>
                  <a:cubicBezTo>
                    <a:pt x="22" y="7"/>
                    <a:pt x="20" y="10"/>
                    <a:pt x="17" y="13"/>
                  </a:cubicBezTo>
                  <a:cubicBezTo>
                    <a:pt x="11" y="21"/>
                    <a:pt x="4" y="29"/>
                    <a:pt x="18" y="33"/>
                  </a:cubicBezTo>
                  <a:cubicBezTo>
                    <a:pt x="13" y="36"/>
                    <a:pt x="10" y="37"/>
                    <a:pt x="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840"/>
            <p:cNvSpPr>
              <a:spLocks/>
            </p:cNvSpPr>
            <p:nvPr/>
          </p:nvSpPr>
          <p:spPr bwMode="auto">
            <a:xfrm>
              <a:off x="354013" y="1058531"/>
              <a:ext cx="17463" cy="22225"/>
            </a:xfrm>
            <a:custGeom>
              <a:avLst/>
              <a:gdLst>
                <a:gd name="T0" fmla="*/ 21 w 35"/>
                <a:gd name="T1" fmla="*/ 44 h 44"/>
                <a:gd name="T2" fmla="*/ 11 w 35"/>
                <a:gd name="T3" fmla="*/ 0 h 44"/>
                <a:gd name="T4" fmla="*/ 21 w 35"/>
                <a:gd name="T5" fmla="*/ 44 h 44"/>
              </a:gdLst>
              <a:ahLst/>
              <a:cxnLst>
                <a:cxn ang="0">
                  <a:pos x="T0" y="T1"/>
                </a:cxn>
                <a:cxn ang="0">
                  <a:pos x="T2" y="T3"/>
                </a:cxn>
                <a:cxn ang="0">
                  <a:pos x="T4" y="T5"/>
                </a:cxn>
              </a:cxnLst>
              <a:rect l="0" t="0" r="r" b="b"/>
              <a:pathLst>
                <a:path w="35" h="44">
                  <a:moveTo>
                    <a:pt x="21" y="44"/>
                  </a:moveTo>
                  <a:cubicBezTo>
                    <a:pt x="0" y="37"/>
                    <a:pt x="24" y="15"/>
                    <a:pt x="11" y="0"/>
                  </a:cubicBezTo>
                  <a:cubicBezTo>
                    <a:pt x="35" y="4"/>
                    <a:pt x="18" y="25"/>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855"/>
            <p:cNvSpPr>
              <a:spLocks/>
            </p:cNvSpPr>
            <p:nvPr/>
          </p:nvSpPr>
          <p:spPr bwMode="auto">
            <a:xfrm>
              <a:off x="317500" y="1285544"/>
              <a:ext cx="349250" cy="479425"/>
            </a:xfrm>
            <a:custGeom>
              <a:avLst/>
              <a:gdLst>
                <a:gd name="T0" fmla="*/ 270 w 683"/>
                <a:gd name="T1" fmla="*/ 923 h 935"/>
                <a:gd name="T2" fmla="*/ 251 w 683"/>
                <a:gd name="T3" fmla="*/ 902 h 935"/>
                <a:gd name="T4" fmla="*/ 233 w 683"/>
                <a:gd name="T5" fmla="*/ 880 h 935"/>
                <a:gd name="T6" fmla="*/ 214 w 683"/>
                <a:gd name="T7" fmla="*/ 857 h 935"/>
                <a:gd name="T8" fmla="*/ 150 w 683"/>
                <a:gd name="T9" fmla="*/ 764 h 935"/>
                <a:gd name="T10" fmla="*/ 136 w 683"/>
                <a:gd name="T11" fmla="*/ 741 h 935"/>
                <a:gd name="T12" fmla="*/ 123 w 683"/>
                <a:gd name="T13" fmla="*/ 718 h 935"/>
                <a:gd name="T14" fmla="*/ 110 w 683"/>
                <a:gd name="T15" fmla="*/ 694 h 935"/>
                <a:gd name="T16" fmla="*/ 98 w 683"/>
                <a:gd name="T17" fmla="*/ 670 h 935"/>
                <a:gd name="T18" fmla="*/ 86 w 683"/>
                <a:gd name="T19" fmla="*/ 645 h 935"/>
                <a:gd name="T20" fmla="*/ 75 w 683"/>
                <a:gd name="T21" fmla="*/ 620 h 935"/>
                <a:gd name="T22" fmla="*/ 65 w 683"/>
                <a:gd name="T23" fmla="*/ 594 h 935"/>
                <a:gd name="T24" fmla="*/ 55 w 683"/>
                <a:gd name="T25" fmla="*/ 569 h 935"/>
                <a:gd name="T26" fmla="*/ 46 w 683"/>
                <a:gd name="T27" fmla="*/ 542 h 935"/>
                <a:gd name="T28" fmla="*/ 37 w 683"/>
                <a:gd name="T29" fmla="*/ 515 h 935"/>
                <a:gd name="T30" fmla="*/ 0 w 683"/>
                <a:gd name="T31" fmla="*/ 349 h 935"/>
                <a:gd name="T32" fmla="*/ 237 w 683"/>
                <a:gd name="T33" fmla="*/ 128 h 935"/>
                <a:gd name="T34" fmla="*/ 307 w 683"/>
                <a:gd name="T35" fmla="*/ 122 h 935"/>
                <a:gd name="T36" fmla="*/ 363 w 683"/>
                <a:gd name="T37" fmla="*/ 127 h 935"/>
                <a:gd name="T38" fmla="*/ 594 w 683"/>
                <a:gd name="T39" fmla="*/ 0 h 935"/>
                <a:gd name="T40" fmla="*/ 575 w 683"/>
                <a:gd name="T41" fmla="*/ 63 h 935"/>
                <a:gd name="T42" fmla="*/ 458 w 683"/>
                <a:gd name="T43" fmla="*/ 241 h 935"/>
                <a:gd name="T44" fmla="*/ 440 w 683"/>
                <a:gd name="T45" fmla="*/ 381 h 935"/>
                <a:gd name="T46" fmla="*/ 452 w 683"/>
                <a:gd name="T47" fmla="*/ 446 h 935"/>
                <a:gd name="T48" fmla="*/ 410 w 683"/>
                <a:gd name="T49" fmla="*/ 422 h 935"/>
                <a:gd name="T50" fmla="*/ 382 w 683"/>
                <a:gd name="T51" fmla="*/ 495 h 935"/>
                <a:gd name="T52" fmla="*/ 426 w 683"/>
                <a:gd name="T53" fmla="*/ 703 h 935"/>
                <a:gd name="T54" fmla="*/ 493 w 683"/>
                <a:gd name="T55" fmla="*/ 711 h 935"/>
                <a:gd name="T56" fmla="*/ 389 w 683"/>
                <a:gd name="T57" fmla="*/ 780 h 935"/>
                <a:gd name="T58" fmla="*/ 307 w 683"/>
                <a:gd name="T59" fmla="*/ 805 h 935"/>
                <a:gd name="T60" fmla="*/ 257 w 683"/>
                <a:gd name="T61" fmla="*/ 869 h 935"/>
                <a:gd name="T62" fmla="*/ 280 w 683"/>
                <a:gd name="T63" fmla="*/ 93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3" h="935">
                  <a:moveTo>
                    <a:pt x="280" y="935"/>
                  </a:moveTo>
                  <a:cubicBezTo>
                    <a:pt x="277" y="931"/>
                    <a:pt x="273" y="927"/>
                    <a:pt x="270" y="923"/>
                  </a:cubicBezTo>
                  <a:cubicBezTo>
                    <a:pt x="268" y="921"/>
                    <a:pt x="266" y="919"/>
                    <a:pt x="264" y="917"/>
                  </a:cubicBezTo>
                  <a:cubicBezTo>
                    <a:pt x="260" y="912"/>
                    <a:pt x="256" y="907"/>
                    <a:pt x="251" y="902"/>
                  </a:cubicBezTo>
                  <a:cubicBezTo>
                    <a:pt x="250" y="900"/>
                    <a:pt x="248" y="899"/>
                    <a:pt x="247" y="897"/>
                  </a:cubicBezTo>
                  <a:cubicBezTo>
                    <a:pt x="242" y="891"/>
                    <a:pt x="237" y="886"/>
                    <a:pt x="233" y="880"/>
                  </a:cubicBezTo>
                  <a:lnTo>
                    <a:pt x="229" y="876"/>
                  </a:lnTo>
                  <a:cubicBezTo>
                    <a:pt x="224" y="870"/>
                    <a:pt x="219" y="864"/>
                    <a:pt x="214" y="857"/>
                  </a:cubicBezTo>
                  <a:lnTo>
                    <a:pt x="213" y="855"/>
                  </a:lnTo>
                  <a:cubicBezTo>
                    <a:pt x="190" y="826"/>
                    <a:pt x="170" y="796"/>
                    <a:pt x="150" y="764"/>
                  </a:cubicBezTo>
                  <a:lnTo>
                    <a:pt x="150" y="764"/>
                  </a:lnTo>
                  <a:cubicBezTo>
                    <a:pt x="145" y="757"/>
                    <a:pt x="141" y="749"/>
                    <a:pt x="136" y="741"/>
                  </a:cubicBezTo>
                  <a:lnTo>
                    <a:pt x="135" y="739"/>
                  </a:lnTo>
                  <a:cubicBezTo>
                    <a:pt x="131" y="732"/>
                    <a:pt x="127" y="725"/>
                    <a:pt x="123" y="718"/>
                  </a:cubicBezTo>
                  <a:lnTo>
                    <a:pt x="121" y="714"/>
                  </a:lnTo>
                  <a:cubicBezTo>
                    <a:pt x="117" y="707"/>
                    <a:pt x="114" y="701"/>
                    <a:pt x="110" y="694"/>
                  </a:cubicBezTo>
                  <a:cubicBezTo>
                    <a:pt x="109" y="692"/>
                    <a:pt x="109" y="691"/>
                    <a:pt x="108" y="689"/>
                  </a:cubicBezTo>
                  <a:cubicBezTo>
                    <a:pt x="104" y="683"/>
                    <a:pt x="101" y="676"/>
                    <a:pt x="98" y="670"/>
                  </a:cubicBezTo>
                  <a:cubicBezTo>
                    <a:pt x="97" y="668"/>
                    <a:pt x="96" y="666"/>
                    <a:pt x="95" y="664"/>
                  </a:cubicBezTo>
                  <a:cubicBezTo>
                    <a:pt x="92" y="658"/>
                    <a:pt x="89" y="651"/>
                    <a:pt x="86" y="645"/>
                  </a:cubicBezTo>
                  <a:cubicBezTo>
                    <a:pt x="86" y="643"/>
                    <a:pt x="85" y="641"/>
                    <a:pt x="84" y="639"/>
                  </a:cubicBezTo>
                  <a:cubicBezTo>
                    <a:pt x="81" y="633"/>
                    <a:pt x="78" y="626"/>
                    <a:pt x="75" y="620"/>
                  </a:cubicBezTo>
                  <a:cubicBezTo>
                    <a:pt x="75" y="618"/>
                    <a:pt x="74" y="616"/>
                    <a:pt x="73" y="614"/>
                  </a:cubicBezTo>
                  <a:cubicBezTo>
                    <a:pt x="70" y="608"/>
                    <a:pt x="68" y="601"/>
                    <a:pt x="65" y="594"/>
                  </a:cubicBezTo>
                  <a:cubicBezTo>
                    <a:pt x="64" y="593"/>
                    <a:pt x="63" y="591"/>
                    <a:pt x="63" y="589"/>
                  </a:cubicBezTo>
                  <a:cubicBezTo>
                    <a:pt x="60" y="582"/>
                    <a:pt x="58" y="576"/>
                    <a:pt x="55" y="569"/>
                  </a:cubicBezTo>
                  <a:cubicBezTo>
                    <a:pt x="54" y="567"/>
                    <a:pt x="54" y="565"/>
                    <a:pt x="53" y="564"/>
                  </a:cubicBezTo>
                  <a:cubicBezTo>
                    <a:pt x="51" y="557"/>
                    <a:pt x="48" y="549"/>
                    <a:pt x="46" y="542"/>
                  </a:cubicBezTo>
                  <a:lnTo>
                    <a:pt x="44" y="538"/>
                  </a:lnTo>
                  <a:cubicBezTo>
                    <a:pt x="42" y="530"/>
                    <a:pt x="39" y="523"/>
                    <a:pt x="37" y="515"/>
                  </a:cubicBezTo>
                  <a:lnTo>
                    <a:pt x="36" y="512"/>
                  </a:lnTo>
                  <a:cubicBezTo>
                    <a:pt x="20" y="459"/>
                    <a:pt x="7" y="405"/>
                    <a:pt x="0" y="349"/>
                  </a:cubicBezTo>
                  <a:lnTo>
                    <a:pt x="0" y="349"/>
                  </a:lnTo>
                  <a:cubicBezTo>
                    <a:pt x="65" y="274"/>
                    <a:pt x="146" y="193"/>
                    <a:pt x="237" y="128"/>
                  </a:cubicBezTo>
                  <a:cubicBezTo>
                    <a:pt x="261" y="110"/>
                    <a:pt x="286" y="94"/>
                    <a:pt x="313" y="79"/>
                  </a:cubicBezTo>
                  <a:cubicBezTo>
                    <a:pt x="309" y="95"/>
                    <a:pt x="307" y="110"/>
                    <a:pt x="307" y="122"/>
                  </a:cubicBezTo>
                  <a:cubicBezTo>
                    <a:pt x="320" y="127"/>
                    <a:pt x="333" y="128"/>
                    <a:pt x="346" y="128"/>
                  </a:cubicBezTo>
                  <a:cubicBezTo>
                    <a:pt x="352" y="128"/>
                    <a:pt x="357" y="128"/>
                    <a:pt x="363" y="127"/>
                  </a:cubicBezTo>
                  <a:cubicBezTo>
                    <a:pt x="367" y="127"/>
                    <a:pt x="370" y="126"/>
                    <a:pt x="374" y="126"/>
                  </a:cubicBezTo>
                  <a:cubicBezTo>
                    <a:pt x="448" y="111"/>
                    <a:pt x="521" y="44"/>
                    <a:pt x="594" y="0"/>
                  </a:cubicBezTo>
                  <a:cubicBezTo>
                    <a:pt x="623" y="1"/>
                    <a:pt x="653" y="4"/>
                    <a:pt x="683" y="11"/>
                  </a:cubicBezTo>
                  <a:cubicBezTo>
                    <a:pt x="656" y="37"/>
                    <a:pt x="599" y="53"/>
                    <a:pt x="575" y="63"/>
                  </a:cubicBezTo>
                  <a:cubicBezTo>
                    <a:pt x="522" y="122"/>
                    <a:pt x="431" y="131"/>
                    <a:pt x="411" y="209"/>
                  </a:cubicBezTo>
                  <a:cubicBezTo>
                    <a:pt x="427" y="233"/>
                    <a:pt x="443" y="241"/>
                    <a:pt x="458" y="241"/>
                  </a:cubicBezTo>
                  <a:cubicBezTo>
                    <a:pt x="498" y="241"/>
                    <a:pt x="537" y="185"/>
                    <a:pt x="577" y="172"/>
                  </a:cubicBezTo>
                  <a:cubicBezTo>
                    <a:pt x="644" y="240"/>
                    <a:pt x="495" y="301"/>
                    <a:pt x="440" y="381"/>
                  </a:cubicBezTo>
                  <a:lnTo>
                    <a:pt x="464" y="371"/>
                  </a:lnTo>
                  <a:cubicBezTo>
                    <a:pt x="531" y="406"/>
                    <a:pt x="487" y="446"/>
                    <a:pt x="452" y="446"/>
                  </a:cubicBezTo>
                  <a:cubicBezTo>
                    <a:pt x="434" y="446"/>
                    <a:pt x="419" y="436"/>
                    <a:pt x="420" y="410"/>
                  </a:cubicBezTo>
                  <a:cubicBezTo>
                    <a:pt x="417" y="411"/>
                    <a:pt x="413" y="414"/>
                    <a:pt x="410" y="422"/>
                  </a:cubicBezTo>
                  <a:cubicBezTo>
                    <a:pt x="383" y="448"/>
                    <a:pt x="440" y="474"/>
                    <a:pt x="412" y="500"/>
                  </a:cubicBezTo>
                  <a:cubicBezTo>
                    <a:pt x="401" y="497"/>
                    <a:pt x="391" y="495"/>
                    <a:pt x="382" y="495"/>
                  </a:cubicBezTo>
                  <a:cubicBezTo>
                    <a:pt x="319" y="495"/>
                    <a:pt x="304" y="573"/>
                    <a:pt x="308" y="626"/>
                  </a:cubicBezTo>
                  <a:cubicBezTo>
                    <a:pt x="338" y="673"/>
                    <a:pt x="380" y="693"/>
                    <a:pt x="426" y="703"/>
                  </a:cubicBezTo>
                  <a:cubicBezTo>
                    <a:pt x="438" y="705"/>
                    <a:pt x="451" y="707"/>
                    <a:pt x="464" y="709"/>
                  </a:cubicBezTo>
                  <a:cubicBezTo>
                    <a:pt x="473" y="710"/>
                    <a:pt x="483" y="711"/>
                    <a:pt x="493" y="711"/>
                  </a:cubicBezTo>
                  <a:cubicBezTo>
                    <a:pt x="487" y="741"/>
                    <a:pt x="481" y="770"/>
                    <a:pt x="476" y="800"/>
                  </a:cubicBezTo>
                  <a:cubicBezTo>
                    <a:pt x="447" y="788"/>
                    <a:pt x="418" y="780"/>
                    <a:pt x="389" y="780"/>
                  </a:cubicBezTo>
                  <a:cubicBezTo>
                    <a:pt x="380" y="780"/>
                    <a:pt x="371" y="781"/>
                    <a:pt x="362" y="783"/>
                  </a:cubicBezTo>
                  <a:cubicBezTo>
                    <a:pt x="347" y="786"/>
                    <a:pt x="326" y="794"/>
                    <a:pt x="307" y="805"/>
                  </a:cubicBezTo>
                  <a:cubicBezTo>
                    <a:pt x="292" y="814"/>
                    <a:pt x="278" y="825"/>
                    <a:pt x="269" y="838"/>
                  </a:cubicBezTo>
                  <a:cubicBezTo>
                    <a:pt x="262" y="847"/>
                    <a:pt x="257" y="858"/>
                    <a:pt x="257" y="869"/>
                  </a:cubicBezTo>
                  <a:cubicBezTo>
                    <a:pt x="273" y="894"/>
                    <a:pt x="302" y="891"/>
                    <a:pt x="303" y="912"/>
                  </a:cubicBezTo>
                  <a:cubicBezTo>
                    <a:pt x="294" y="919"/>
                    <a:pt x="287" y="927"/>
                    <a:pt x="280" y="9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856"/>
            <p:cNvSpPr>
              <a:spLocks/>
            </p:cNvSpPr>
            <p:nvPr/>
          </p:nvSpPr>
          <p:spPr bwMode="auto">
            <a:xfrm>
              <a:off x="590550" y="1652256"/>
              <a:ext cx="84138" cy="69850"/>
            </a:xfrm>
            <a:custGeom>
              <a:avLst/>
              <a:gdLst>
                <a:gd name="T0" fmla="*/ 95 w 162"/>
                <a:gd name="T1" fmla="*/ 135 h 135"/>
                <a:gd name="T2" fmla="*/ 0 w 162"/>
                <a:gd name="T3" fmla="*/ 108 h 135"/>
                <a:gd name="T4" fmla="*/ 20 w 162"/>
                <a:gd name="T5" fmla="*/ 0 h 135"/>
                <a:gd name="T6" fmla="*/ 162 w 162"/>
                <a:gd name="T7" fmla="*/ 100 h 135"/>
                <a:gd name="T8" fmla="*/ 95 w 162"/>
                <a:gd name="T9" fmla="*/ 135 h 135"/>
              </a:gdLst>
              <a:ahLst/>
              <a:cxnLst>
                <a:cxn ang="0">
                  <a:pos x="T0" y="T1"/>
                </a:cxn>
                <a:cxn ang="0">
                  <a:pos x="T2" y="T3"/>
                </a:cxn>
                <a:cxn ang="0">
                  <a:pos x="T4" y="T5"/>
                </a:cxn>
                <a:cxn ang="0">
                  <a:pos x="T6" y="T7"/>
                </a:cxn>
                <a:cxn ang="0">
                  <a:pos x="T8" y="T9"/>
                </a:cxn>
              </a:cxnLst>
              <a:rect l="0" t="0" r="r" b="b"/>
              <a:pathLst>
                <a:path w="162" h="135">
                  <a:moveTo>
                    <a:pt x="95" y="135"/>
                  </a:moveTo>
                  <a:cubicBezTo>
                    <a:pt x="66" y="135"/>
                    <a:pt x="33" y="123"/>
                    <a:pt x="0" y="108"/>
                  </a:cubicBezTo>
                  <a:cubicBezTo>
                    <a:pt x="5" y="72"/>
                    <a:pt x="12" y="36"/>
                    <a:pt x="20" y="0"/>
                  </a:cubicBezTo>
                  <a:cubicBezTo>
                    <a:pt x="84" y="7"/>
                    <a:pt x="139" y="24"/>
                    <a:pt x="162" y="100"/>
                  </a:cubicBezTo>
                  <a:cubicBezTo>
                    <a:pt x="143" y="126"/>
                    <a:pt x="120" y="135"/>
                    <a:pt x="95" y="1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857"/>
            <p:cNvSpPr>
              <a:spLocks noEditPoints="1"/>
            </p:cNvSpPr>
            <p:nvPr/>
          </p:nvSpPr>
          <p:spPr bwMode="auto">
            <a:xfrm>
              <a:off x="431800" y="1017256"/>
              <a:ext cx="173038" cy="63500"/>
            </a:xfrm>
            <a:custGeom>
              <a:avLst/>
              <a:gdLst>
                <a:gd name="T0" fmla="*/ 337 w 337"/>
                <a:gd name="T1" fmla="*/ 126 h 126"/>
                <a:gd name="T2" fmla="*/ 283 w 337"/>
                <a:gd name="T3" fmla="*/ 110 h 126"/>
                <a:gd name="T4" fmla="*/ 289 w 337"/>
                <a:gd name="T5" fmla="*/ 110 h 126"/>
                <a:gd name="T6" fmla="*/ 337 w 337"/>
                <a:gd name="T7" fmla="*/ 126 h 126"/>
                <a:gd name="T8" fmla="*/ 42 w 337"/>
                <a:gd name="T9" fmla="*/ 54 h 126"/>
                <a:gd name="T10" fmla="*/ 0 w 337"/>
                <a:gd name="T11" fmla="*/ 46 h 126"/>
                <a:gd name="T12" fmla="*/ 0 w 337"/>
                <a:gd name="T13" fmla="*/ 46 h 126"/>
                <a:gd name="T14" fmla="*/ 25 w 337"/>
                <a:gd name="T15" fmla="*/ 16 h 126"/>
                <a:gd name="T16" fmla="*/ 26 w 337"/>
                <a:gd name="T17" fmla="*/ 14 h 126"/>
                <a:gd name="T18" fmla="*/ 38 w 337"/>
                <a:gd name="T19" fmla="*/ 0 h 126"/>
                <a:gd name="T20" fmla="*/ 60 w 337"/>
                <a:gd name="T21" fmla="*/ 18 h 126"/>
                <a:gd name="T22" fmla="*/ 58 w 337"/>
                <a:gd name="T23" fmla="*/ 27 h 126"/>
                <a:gd name="T24" fmla="*/ 61 w 337"/>
                <a:gd name="T25" fmla="*/ 37 h 126"/>
                <a:gd name="T26" fmla="*/ 42 w 337"/>
                <a:gd name="T27" fmla="*/ 5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126">
                  <a:moveTo>
                    <a:pt x="337" y="126"/>
                  </a:moveTo>
                  <a:cubicBezTo>
                    <a:pt x="319" y="121"/>
                    <a:pt x="301" y="115"/>
                    <a:pt x="283" y="110"/>
                  </a:cubicBezTo>
                  <a:cubicBezTo>
                    <a:pt x="285" y="110"/>
                    <a:pt x="287" y="110"/>
                    <a:pt x="289" y="110"/>
                  </a:cubicBezTo>
                  <a:cubicBezTo>
                    <a:pt x="307" y="110"/>
                    <a:pt x="324" y="115"/>
                    <a:pt x="337" y="126"/>
                  </a:cubicBezTo>
                  <a:close/>
                  <a:moveTo>
                    <a:pt x="42" y="54"/>
                  </a:moveTo>
                  <a:cubicBezTo>
                    <a:pt x="28" y="51"/>
                    <a:pt x="14" y="48"/>
                    <a:pt x="0" y="46"/>
                  </a:cubicBezTo>
                  <a:lnTo>
                    <a:pt x="0" y="46"/>
                  </a:lnTo>
                  <a:cubicBezTo>
                    <a:pt x="8" y="36"/>
                    <a:pt x="16" y="25"/>
                    <a:pt x="25" y="16"/>
                  </a:cubicBezTo>
                  <a:lnTo>
                    <a:pt x="26" y="14"/>
                  </a:lnTo>
                  <a:cubicBezTo>
                    <a:pt x="30" y="10"/>
                    <a:pt x="34" y="5"/>
                    <a:pt x="38" y="0"/>
                  </a:cubicBezTo>
                  <a:cubicBezTo>
                    <a:pt x="46" y="5"/>
                    <a:pt x="53" y="11"/>
                    <a:pt x="60" y="18"/>
                  </a:cubicBezTo>
                  <a:cubicBezTo>
                    <a:pt x="56" y="20"/>
                    <a:pt x="56" y="24"/>
                    <a:pt x="58" y="27"/>
                  </a:cubicBezTo>
                  <a:cubicBezTo>
                    <a:pt x="58" y="30"/>
                    <a:pt x="60" y="34"/>
                    <a:pt x="61" y="37"/>
                  </a:cubicBezTo>
                  <a:cubicBezTo>
                    <a:pt x="53" y="42"/>
                    <a:pt x="47" y="48"/>
                    <a:pt x="4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858"/>
            <p:cNvSpPr>
              <a:spLocks noEditPoints="1"/>
            </p:cNvSpPr>
            <p:nvPr/>
          </p:nvSpPr>
          <p:spPr bwMode="auto">
            <a:xfrm>
              <a:off x="311150" y="1091869"/>
              <a:ext cx="304800" cy="330200"/>
            </a:xfrm>
            <a:custGeom>
              <a:avLst/>
              <a:gdLst>
                <a:gd name="T0" fmla="*/ 2 w 595"/>
                <a:gd name="T1" fmla="*/ 643 h 643"/>
                <a:gd name="T2" fmla="*/ 0 w 595"/>
                <a:gd name="T3" fmla="*/ 586 h 643"/>
                <a:gd name="T4" fmla="*/ 0 w 595"/>
                <a:gd name="T5" fmla="*/ 582 h 643"/>
                <a:gd name="T6" fmla="*/ 1 w 595"/>
                <a:gd name="T7" fmla="*/ 531 h 643"/>
                <a:gd name="T8" fmla="*/ 1 w 595"/>
                <a:gd name="T9" fmla="*/ 523 h 643"/>
                <a:gd name="T10" fmla="*/ 2 w 595"/>
                <a:gd name="T11" fmla="*/ 509 h 643"/>
                <a:gd name="T12" fmla="*/ 2 w 595"/>
                <a:gd name="T13" fmla="*/ 499 h 643"/>
                <a:gd name="T14" fmla="*/ 3 w 595"/>
                <a:gd name="T15" fmla="*/ 486 h 643"/>
                <a:gd name="T16" fmla="*/ 4 w 595"/>
                <a:gd name="T17" fmla="*/ 475 h 643"/>
                <a:gd name="T18" fmla="*/ 33 w 595"/>
                <a:gd name="T19" fmla="*/ 477 h 643"/>
                <a:gd name="T20" fmla="*/ 68 w 595"/>
                <a:gd name="T21" fmla="*/ 475 h 643"/>
                <a:gd name="T22" fmla="*/ 211 w 595"/>
                <a:gd name="T23" fmla="*/ 446 h 643"/>
                <a:gd name="T24" fmla="*/ 290 w 595"/>
                <a:gd name="T25" fmla="*/ 388 h 643"/>
                <a:gd name="T26" fmla="*/ 277 w 595"/>
                <a:gd name="T27" fmla="*/ 388 h 643"/>
                <a:gd name="T28" fmla="*/ 202 w 595"/>
                <a:gd name="T29" fmla="*/ 375 h 643"/>
                <a:gd name="T30" fmla="*/ 174 w 595"/>
                <a:gd name="T31" fmla="*/ 366 h 643"/>
                <a:gd name="T32" fmla="*/ 96 w 595"/>
                <a:gd name="T33" fmla="*/ 346 h 643"/>
                <a:gd name="T34" fmla="*/ 68 w 595"/>
                <a:gd name="T35" fmla="*/ 344 h 643"/>
                <a:gd name="T36" fmla="*/ 51 w 595"/>
                <a:gd name="T37" fmla="*/ 345 h 643"/>
                <a:gd name="T38" fmla="*/ 41 w 595"/>
                <a:gd name="T39" fmla="*/ 346 h 643"/>
                <a:gd name="T40" fmla="*/ 29 w 595"/>
                <a:gd name="T41" fmla="*/ 324 h 643"/>
                <a:gd name="T42" fmla="*/ 35 w 595"/>
                <a:gd name="T43" fmla="*/ 300 h 643"/>
                <a:gd name="T44" fmla="*/ 37 w 595"/>
                <a:gd name="T45" fmla="*/ 291 h 643"/>
                <a:gd name="T46" fmla="*/ 42 w 595"/>
                <a:gd name="T47" fmla="*/ 274 h 643"/>
                <a:gd name="T48" fmla="*/ 45 w 595"/>
                <a:gd name="T49" fmla="*/ 263 h 643"/>
                <a:gd name="T50" fmla="*/ 46 w 595"/>
                <a:gd name="T51" fmla="*/ 259 h 643"/>
                <a:gd name="T52" fmla="*/ 144 w 595"/>
                <a:gd name="T53" fmla="*/ 283 h 643"/>
                <a:gd name="T54" fmla="*/ 173 w 595"/>
                <a:gd name="T55" fmla="*/ 291 h 643"/>
                <a:gd name="T56" fmla="*/ 312 w 595"/>
                <a:gd name="T57" fmla="*/ 364 h 643"/>
                <a:gd name="T58" fmla="*/ 375 w 595"/>
                <a:gd name="T59" fmla="*/ 39 h 643"/>
                <a:gd name="T60" fmla="*/ 418 w 595"/>
                <a:gd name="T61" fmla="*/ 0 h 643"/>
                <a:gd name="T62" fmla="*/ 595 w 595"/>
                <a:gd name="T63" fmla="*/ 50 h 643"/>
                <a:gd name="T64" fmla="*/ 420 w 595"/>
                <a:gd name="T65" fmla="*/ 265 h 643"/>
                <a:gd name="T66" fmla="*/ 357 w 595"/>
                <a:gd name="T67" fmla="*/ 369 h 643"/>
                <a:gd name="T68" fmla="*/ 212 w 595"/>
                <a:gd name="T69" fmla="*/ 454 h 643"/>
                <a:gd name="T70" fmla="*/ 2 w 595"/>
                <a:gd name="T71" fmla="*/ 643 h 643"/>
                <a:gd name="T72" fmla="*/ 117 w 595"/>
                <a:gd name="T73" fmla="*/ 119 h 643"/>
                <a:gd name="T74" fmla="*/ 113 w 595"/>
                <a:gd name="T75" fmla="*/ 119 h 643"/>
                <a:gd name="T76" fmla="*/ 100 w 595"/>
                <a:gd name="T77" fmla="*/ 118 h 643"/>
                <a:gd name="T78" fmla="*/ 103 w 595"/>
                <a:gd name="T79" fmla="*/ 112 h 643"/>
                <a:gd name="T80" fmla="*/ 112 w 595"/>
                <a:gd name="T81" fmla="*/ 116 h 643"/>
                <a:gd name="T82" fmla="*/ 117 w 595"/>
                <a:gd name="T83" fmla="*/ 119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5" h="643">
                  <a:moveTo>
                    <a:pt x="2" y="643"/>
                  </a:moveTo>
                  <a:cubicBezTo>
                    <a:pt x="1" y="624"/>
                    <a:pt x="0" y="605"/>
                    <a:pt x="0" y="586"/>
                  </a:cubicBezTo>
                  <a:lnTo>
                    <a:pt x="0" y="582"/>
                  </a:lnTo>
                  <a:cubicBezTo>
                    <a:pt x="0" y="565"/>
                    <a:pt x="0" y="548"/>
                    <a:pt x="1" y="531"/>
                  </a:cubicBezTo>
                  <a:cubicBezTo>
                    <a:pt x="1" y="528"/>
                    <a:pt x="1" y="526"/>
                    <a:pt x="1" y="523"/>
                  </a:cubicBezTo>
                  <a:cubicBezTo>
                    <a:pt x="1" y="519"/>
                    <a:pt x="1" y="514"/>
                    <a:pt x="2" y="509"/>
                  </a:cubicBezTo>
                  <a:cubicBezTo>
                    <a:pt x="2" y="506"/>
                    <a:pt x="2" y="503"/>
                    <a:pt x="2" y="499"/>
                  </a:cubicBezTo>
                  <a:cubicBezTo>
                    <a:pt x="3" y="495"/>
                    <a:pt x="3" y="491"/>
                    <a:pt x="3" y="486"/>
                  </a:cubicBezTo>
                  <a:cubicBezTo>
                    <a:pt x="3" y="483"/>
                    <a:pt x="4" y="479"/>
                    <a:pt x="4" y="475"/>
                  </a:cubicBezTo>
                  <a:cubicBezTo>
                    <a:pt x="13" y="476"/>
                    <a:pt x="22" y="477"/>
                    <a:pt x="33" y="477"/>
                  </a:cubicBezTo>
                  <a:cubicBezTo>
                    <a:pt x="44" y="477"/>
                    <a:pt x="56" y="476"/>
                    <a:pt x="68" y="475"/>
                  </a:cubicBezTo>
                  <a:cubicBezTo>
                    <a:pt x="124" y="471"/>
                    <a:pt x="187" y="457"/>
                    <a:pt x="211" y="446"/>
                  </a:cubicBezTo>
                  <a:cubicBezTo>
                    <a:pt x="236" y="435"/>
                    <a:pt x="268" y="410"/>
                    <a:pt x="290" y="388"/>
                  </a:cubicBezTo>
                  <a:cubicBezTo>
                    <a:pt x="285" y="388"/>
                    <a:pt x="281" y="388"/>
                    <a:pt x="277" y="388"/>
                  </a:cubicBezTo>
                  <a:cubicBezTo>
                    <a:pt x="251" y="388"/>
                    <a:pt x="227" y="382"/>
                    <a:pt x="202" y="375"/>
                  </a:cubicBezTo>
                  <a:cubicBezTo>
                    <a:pt x="192" y="372"/>
                    <a:pt x="183" y="369"/>
                    <a:pt x="174" y="366"/>
                  </a:cubicBezTo>
                  <a:cubicBezTo>
                    <a:pt x="149" y="358"/>
                    <a:pt x="123" y="350"/>
                    <a:pt x="96" y="346"/>
                  </a:cubicBezTo>
                  <a:cubicBezTo>
                    <a:pt x="87" y="345"/>
                    <a:pt x="77" y="344"/>
                    <a:pt x="68" y="344"/>
                  </a:cubicBezTo>
                  <a:cubicBezTo>
                    <a:pt x="62" y="344"/>
                    <a:pt x="57" y="344"/>
                    <a:pt x="51" y="345"/>
                  </a:cubicBezTo>
                  <a:cubicBezTo>
                    <a:pt x="48" y="345"/>
                    <a:pt x="45" y="346"/>
                    <a:pt x="41" y="346"/>
                  </a:cubicBezTo>
                  <a:cubicBezTo>
                    <a:pt x="37" y="337"/>
                    <a:pt x="33" y="330"/>
                    <a:pt x="29" y="324"/>
                  </a:cubicBezTo>
                  <a:cubicBezTo>
                    <a:pt x="31" y="316"/>
                    <a:pt x="33" y="308"/>
                    <a:pt x="35" y="300"/>
                  </a:cubicBezTo>
                  <a:cubicBezTo>
                    <a:pt x="35" y="297"/>
                    <a:pt x="36" y="294"/>
                    <a:pt x="37" y="291"/>
                  </a:cubicBezTo>
                  <a:cubicBezTo>
                    <a:pt x="39" y="285"/>
                    <a:pt x="40" y="280"/>
                    <a:pt x="42" y="274"/>
                  </a:cubicBezTo>
                  <a:cubicBezTo>
                    <a:pt x="43" y="270"/>
                    <a:pt x="44" y="267"/>
                    <a:pt x="45" y="263"/>
                  </a:cubicBezTo>
                  <a:cubicBezTo>
                    <a:pt x="45" y="262"/>
                    <a:pt x="46" y="261"/>
                    <a:pt x="46" y="259"/>
                  </a:cubicBezTo>
                  <a:cubicBezTo>
                    <a:pt x="79" y="267"/>
                    <a:pt x="112" y="274"/>
                    <a:pt x="144" y="283"/>
                  </a:cubicBezTo>
                  <a:cubicBezTo>
                    <a:pt x="154" y="285"/>
                    <a:pt x="163" y="288"/>
                    <a:pt x="173" y="291"/>
                  </a:cubicBezTo>
                  <a:cubicBezTo>
                    <a:pt x="223" y="307"/>
                    <a:pt x="270" y="328"/>
                    <a:pt x="312" y="364"/>
                  </a:cubicBezTo>
                  <a:cubicBezTo>
                    <a:pt x="384" y="270"/>
                    <a:pt x="309" y="125"/>
                    <a:pt x="375" y="39"/>
                  </a:cubicBezTo>
                  <a:cubicBezTo>
                    <a:pt x="385" y="26"/>
                    <a:pt x="400" y="12"/>
                    <a:pt x="418" y="0"/>
                  </a:cubicBezTo>
                  <a:cubicBezTo>
                    <a:pt x="476" y="15"/>
                    <a:pt x="535" y="31"/>
                    <a:pt x="595" y="50"/>
                  </a:cubicBezTo>
                  <a:cubicBezTo>
                    <a:pt x="582" y="134"/>
                    <a:pt x="453" y="220"/>
                    <a:pt x="420" y="265"/>
                  </a:cubicBezTo>
                  <a:cubicBezTo>
                    <a:pt x="399" y="292"/>
                    <a:pt x="376" y="330"/>
                    <a:pt x="357" y="369"/>
                  </a:cubicBezTo>
                  <a:cubicBezTo>
                    <a:pt x="306" y="392"/>
                    <a:pt x="258" y="421"/>
                    <a:pt x="212" y="454"/>
                  </a:cubicBezTo>
                  <a:cubicBezTo>
                    <a:pt x="133" y="510"/>
                    <a:pt x="63" y="577"/>
                    <a:pt x="2" y="643"/>
                  </a:cubicBezTo>
                  <a:moveTo>
                    <a:pt x="117" y="119"/>
                  </a:moveTo>
                  <a:cubicBezTo>
                    <a:pt x="116" y="119"/>
                    <a:pt x="115" y="119"/>
                    <a:pt x="113" y="119"/>
                  </a:cubicBezTo>
                  <a:cubicBezTo>
                    <a:pt x="109" y="119"/>
                    <a:pt x="104" y="119"/>
                    <a:pt x="100" y="118"/>
                  </a:cubicBezTo>
                  <a:cubicBezTo>
                    <a:pt x="101" y="116"/>
                    <a:pt x="102" y="114"/>
                    <a:pt x="103" y="112"/>
                  </a:cubicBezTo>
                  <a:cubicBezTo>
                    <a:pt x="106" y="113"/>
                    <a:pt x="110" y="115"/>
                    <a:pt x="112" y="116"/>
                  </a:cubicBezTo>
                  <a:cubicBezTo>
                    <a:pt x="114" y="117"/>
                    <a:pt x="116" y="118"/>
                    <a:pt x="117"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7" name="Group 226"/>
          <p:cNvGrpSpPr/>
          <p:nvPr/>
        </p:nvGrpSpPr>
        <p:grpSpPr>
          <a:xfrm>
            <a:off x="9014371" y="4055653"/>
            <a:ext cx="325200" cy="251444"/>
            <a:chOff x="8031164" y="5043488"/>
            <a:chExt cx="1231900" cy="952500"/>
          </a:xfrm>
          <a:solidFill>
            <a:schemeClr val="bg1"/>
          </a:solidFill>
        </p:grpSpPr>
        <p:sp>
          <p:nvSpPr>
            <p:cNvPr id="228" name="Freeform 6"/>
            <p:cNvSpPr>
              <a:spLocks noEditPoints="1"/>
            </p:cNvSpPr>
            <p:nvPr/>
          </p:nvSpPr>
          <p:spPr bwMode="auto">
            <a:xfrm>
              <a:off x="8031164" y="5043488"/>
              <a:ext cx="1231900" cy="952500"/>
            </a:xfrm>
            <a:custGeom>
              <a:avLst/>
              <a:gdLst>
                <a:gd name="T0" fmla="*/ 1633 w 2405"/>
                <a:gd name="T1" fmla="*/ 669 h 1855"/>
                <a:gd name="T2" fmla="*/ 1522 w 2405"/>
                <a:gd name="T3" fmla="*/ 180 h 1855"/>
                <a:gd name="T4" fmla="*/ 1910 w 2405"/>
                <a:gd name="T5" fmla="*/ 386 h 1855"/>
                <a:gd name="T6" fmla="*/ 1672 w 2405"/>
                <a:gd name="T7" fmla="*/ 706 h 1855"/>
                <a:gd name="T8" fmla="*/ 1802 w 2405"/>
                <a:gd name="T9" fmla="*/ 828 h 1855"/>
                <a:gd name="T10" fmla="*/ 1445 w 2405"/>
                <a:gd name="T11" fmla="*/ 938 h 1855"/>
                <a:gd name="T12" fmla="*/ 1785 w 2405"/>
                <a:gd name="T13" fmla="*/ 886 h 1855"/>
                <a:gd name="T14" fmla="*/ 1749 w 2405"/>
                <a:gd name="T15" fmla="*/ 1293 h 1855"/>
                <a:gd name="T16" fmla="*/ 1781 w 2405"/>
                <a:gd name="T17" fmla="*/ 971 h 1855"/>
                <a:gd name="T18" fmla="*/ 1733 w 2405"/>
                <a:gd name="T19" fmla="*/ 1703 h 1855"/>
                <a:gd name="T20" fmla="*/ 1741 w 2405"/>
                <a:gd name="T21" fmla="*/ 1445 h 1855"/>
                <a:gd name="T22" fmla="*/ 1591 w 2405"/>
                <a:gd name="T23" fmla="*/ 1543 h 1855"/>
                <a:gd name="T24" fmla="*/ 1586 w 2405"/>
                <a:gd name="T25" fmla="*/ 1186 h 1855"/>
                <a:gd name="T26" fmla="*/ 1591 w 2405"/>
                <a:gd name="T27" fmla="*/ 1543 h 1855"/>
                <a:gd name="T28" fmla="*/ 1238 w 2405"/>
                <a:gd name="T29" fmla="*/ 1570 h 1855"/>
                <a:gd name="T30" fmla="*/ 1556 w 2405"/>
                <a:gd name="T31" fmla="*/ 1585 h 1855"/>
                <a:gd name="T32" fmla="*/ 1049 w 2405"/>
                <a:gd name="T33" fmla="*/ 1360 h 1855"/>
                <a:gd name="T34" fmla="*/ 1356 w 2405"/>
                <a:gd name="T35" fmla="*/ 1360 h 1855"/>
                <a:gd name="T36" fmla="*/ 1049 w 2405"/>
                <a:gd name="T37" fmla="*/ 1360 h 1855"/>
                <a:gd name="T38" fmla="*/ 849 w 2405"/>
                <a:gd name="T39" fmla="*/ 1585 h 1855"/>
                <a:gd name="T40" fmla="*/ 1167 w 2405"/>
                <a:gd name="T41" fmla="*/ 1570 h 1855"/>
                <a:gd name="T42" fmla="*/ 667 w 2405"/>
                <a:gd name="T43" fmla="*/ 1363 h 1855"/>
                <a:gd name="T44" fmla="*/ 976 w 2405"/>
                <a:gd name="T45" fmla="*/ 1360 h 1855"/>
                <a:gd name="T46" fmla="*/ 667 w 2405"/>
                <a:gd name="T47" fmla="*/ 1363 h 1855"/>
                <a:gd name="T48" fmla="*/ 664 w 2405"/>
                <a:gd name="T49" fmla="*/ 1445 h 1855"/>
                <a:gd name="T50" fmla="*/ 671 w 2405"/>
                <a:gd name="T51" fmla="*/ 1703 h 1855"/>
                <a:gd name="T52" fmla="*/ 624 w 2405"/>
                <a:gd name="T53" fmla="*/ 971 h 1855"/>
                <a:gd name="T54" fmla="*/ 655 w 2405"/>
                <a:gd name="T55" fmla="*/ 1293 h 1855"/>
                <a:gd name="T56" fmla="*/ 959 w 2405"/>
                <a:gd name="T57" fmla="*/ 938 h 1855"/>
                <a:gd name="T58" fmla="*/ 620 w 2405"/>
                <a:gd name="T59" fmla="*/ 886 h 1855"/>
                <a:gd name="T60" fmla="*/ 603 w 2405"/>
                <a:gd name="T61" fmla="*/ 828 h 1855"/>
                <a:gd name="T62" fmla="*/ 732 w 2405"/>
                <a:gd name="T63" fmla="*/ 706 h 1855"/>
                <a:gd name="T64" fmla="*/ 403 w 2405"/>
                <a:gd name="T65" fmla="*/ 180 h 1855"/>
                <a:gd name="T66" fmla="*/ 963 w 2405"/>
                <a:gd name="T67" fmla="*/ 489 h 1855"/>
                <a:gd name="T68" fmla="*/ 495 w 2405"/>
                <a:gd name="T69" fmla="*/ 386 h 1855"/>
                <a:gd name="T70" fmla="*/ 1387 w 2405"/>
                <a:gd name="T71" fmla="*/ 488 h 1855"/>
                <a:gd name="T72" fmla="*/ 1017 w 2405"/>
                <a:gd name="T73" fmla="*/ 488 h 1855"/>
                <a:gd name="T74" fmla="*/ 1465 w 2405"/>
                <a:gd name="T75" fmla="*/ 180 h 1855"/>
                <a:gd name="T76" fmla="*/ 1240 w 2405"/>
                <a:gd name="T77" fmla="*/ 697 h 1855"/>
                <a:gd name="T78" fmla="*/ 1595 w 2405"/>
                <a:gd name="T79" fmla="*/ 708 h 1855"/>
                <a:gd name="T80" fmla="*/ 1240 w 2405"/>
                <a:gd name="T81" fmla="*/ 697 h 1855"/>
                <a:gd name="T82" fmla="*/ 1551 w 2405"/>
                <a:gd name="T83" fmla="*/ 1144 h 1855"/>
                <a:gd name="T84" fmla="*/ 1239 w 2405"/>
                <a:gd name="T85" fmla="*/ 1148 h 1855"/>
                <a:gd name="T86" fmla="*/ 1032 w 2405"/>
                <a:gd name="T87" fmla="*/ 935 h 1855"/>
                <a:gd name="T88" fmla="*/ 1372 w 2405"/>
                <a:gd name="T89" fmla="*/ 935 h 1855"/>
                <a:gd name="T90" fmla="*/ 1032 w 2405"/>
                <a:gd name="T91" fmla="*/ 935 h 1855"/>
                <a:gd name="T92" fmla="*/ 810 w 2405"/>
                <a:gd name="T93" fmla="*/ 708 h 1855"/>
                <a:gd name="T94" fmla="*/ 1165 w 2405"/>
                <a:gd name="T95" fmla="*/ 697 h 1855"/>
                <a:gd name="T96" fmla="*/ 997 w 2405"/>
                <a:gd name="T97" fmla="*/ 976 h 1855"/>
                <a:gd name="T98" fmla="*/ 1012 w 2405"/>
                <a:gd name="T99" fmla="*/ 1320 h 1855"/>
                <a:gd name="T100" fmla="*/ 997 w 2405"/>
                <a:gd name="T101" fmla="*/ 976 h 1855"/>
                <a:gd name="T102" fmla="*/ 81 w 2405"/>
                <a:gd name="T103" fmla="*/ 0 h 1855"/>
                <a:gd name="T104" fmla="*/ 0 w 2405"/>
                <a:gd name="T105" fmla="*/ 99 h 1855"/>
                <a:gd name="T106" fmla="*/ 309 w 2405"/>
                <a:gd name="T107" fmla="*/ 180 h 1855"/>
                <a:gd name="T108" fmla="*/ 631 w 2405"/>
                <a:gd name="T109" fmla="*/ 1853 h 1855"/>
                <a:gd name="T110" fmla="*/ 672 w 2405"/>
                <a:gd name="T111" fmla="*/ 1784 h 1855"/>
                <a:gd name="T112" fmla="*/ 1000 w 2405"/>
                <a:gd name="T113" fmla="*/ 1855 h 1855"/>
                <a:gd name="T114" fmla="*/ 1404 w 2405"/>
                <a:gd name="T115" fmla="*/ 1855 h 1855"/>
                <a:gd name="T116" fmla="*/ 1733 w 2405"/>
                <a:gd name="T117" fmla="*/ 1784 h 1855"/>
                <a:gd name="T118" fmla="*/ 1773 w 2405"/>
                <a:gd name="T119" fmla="*/ 1853 h 1855"/>
                <a:gd name="T120" fmla="*/ 2097 w 2405"/>
                <a:gd name="T121" fmla="*/ 180 h 1855"/>
                <a:gd name="T122" fmla="*/ 2405 w 2405"/>
                <a:gd name="T123" fmla="*/ 99 h 1855"/>
                <a:gd name="T124" fmla="*/ 2324 w 2405"/>
                <a:gd name="T125"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5" h="1855">
                  <a:moveTo>
                    <a:pt x="1910" y="386"/>
                  </a:moveTo>
                  <a:lnTo>
                    <a:pt x="1633" y="669"/>
                  </a:lnTo>
                  <a:lnTo>
                    <a:pt x="1441" y="489"/>
                  </a:lnTo>
                  <a:cubicBezTo>
                    <a:pt x="1445" y="401"/>
                    <a:pt x="1493" y="259"/>
                    <a:pt x="1522" y="180"/>
                  </a:cubicBezTo>
                  <a:lnTo>
                    <a:pt x="2002" y="180"/>
                  </a:lnTo>
                  <a:cubicBezTo>
                    <a:pt x="1974" y="229"/>
                    <a:pt x="1942" y="296"/>
                    <a:pt x="1910" y="386"/>
                  </a:cubicBezTo>
                  <a:close/>
                  <a:moveTo>
                    <a:pt x="1802" y="828"/>
                  </a:moveTo>
                  <a:lnTo>
                    <a:pt x="1672" y="706"/>
                  </a:lnTo>
                  <a:lnTo>
                    <a:pt x="1874" y="500"/>
                  </a:lnTo>
                  <a:cubicBezTo>
                    <a:pt x="1848" y="591"/>
                    <a:pt x="1823" y="699"/>
                    <a:pt x="1802" y="828"/>
                  </a:cubicBezTo>
                  <a:close/>
                  <a:moveTo>
                    <a:pt x="1587" y="1104"/>
                  </a:moveTo>
                  <a:lnTo>
                    <a:pt x="1445" y="938"/>
                  </a:lnTo>
                  <a:lnTo>
                    <a:pt x="1634" y="745"/>
                  </a:lnTo>
                  <a:lnTo>
                    <a:pt x="1785" y="886"/>
                  </a:lnTo>
                  <a:lnTo>
                    <a:pt x="1587" y="1104"/>
                  </a:lnTo>
                  <a:close/>
                  <a:moveTo>
                    <a:pt x="1749" y="1293"/>
                  </a:moveTo>
                  <a:lnTo>
                    <a:pt x="1623" y="1145"/>
                  </a:lnTo>
                  <a:lnTo>
                    <a:pt x="1781" y="971"/>
                  </a:lnTo>
                  <a:cubicBezTo>
                    <a:pt x="1768" y="1068"/>
                    <a:pt x="1758" y="1175"/>
                    <a:pt x="1749" y="1293"/>
                  </a:cubicBezTo>
                  <a:close/>
                  <a:moveTo>
                    <a:pt x="1733" y="1703"/>
                  </a:moveTo>
                  <a:lnTo>
                    <a:pt x="1627" y="1583"/>
                  </a:lnTo>
                  <a:lnTo>
                    <a:pt x="1741" y="1445"/>
                  </a:lnTo>
                  <a:cubicBezTo>
                    <a:pt x="1737" y="1526"/>
                    <a:pt x="1735" y="1612"/>
                    <a:pt x="1733" y="1703"/>
                  </a:cubicBezTo>
                  <a:close/>
                  <a:moveTo>
                    <a:pt x="1591" y="1543"/>
                  </a:moveTo>
                  <a:lnTo>
                    <a:pt x="1428" y="1360"/>
                  </a:lnTo>
                  <a:lnTo>
                    <a:pt x="1586" y="1186"/>
                  </a:lnTo>
                  <a:lnTo>
                    <a:pt x="1738" y="1363"/>
                  </a:lnTo>
                  <a:lnTo>
                    <a:pt x="1591" y="1543"/>
                  </a:lnTo>
                  <a:moveTo>
                    <a:pt x="1404" y="1770"/>
                  </a:moveTo>
                  <a:lnTo>
                    <a:pt x="1238" y="1570"/>
                  </a:lnTo>
                  <a:lnTo>
                    <a:pt x="1392" y="1401"/>
                  </a:lnTo>
                  <a:lnTo>
                    <a:pt x="1556" y="1585"/>
                  </a:lnTo>
                  <a:lnTo>
                    <a:pt x="1404" y="1770"/>
                  </a:lnTo>
                  <a:close/>
                  <a:moveTo>
                    <a:pt x="1049" y="1360"/>
                  </a:moveTo>
                  <a:lnTo>
                    <a:pt x="1202" y="1188"/>
                  </a:lnTo>
                  <a:lnTo>
                    <a:pt x="1356" y="1360"/>
                  </a:lnTo>
                  <a:lnTo>
                    <a:pt x="1202" y="1529"/>
                  </a:lnTo>
                  <a:lnTo>
                    <a:pt x="1049" y="1360"/>
                  </a:lnTo>
                  <a:close/>
                  <a:moveTo>
                    <a:pt x="1001" y="1770"/>
                  </a:moveTo>
                  <a:lnTo>
                    <a:pt x="849" y="1585"/>
                  </a:lnTo>
                  <a:lnTo>
                    <a:pt x="1013" y="1401"/>
                  </a:lnTo>
                  <a:lnTo>
                    <a:pt x="1167" y="1570"/>
                  </a:lnTo>
                  <a:lnTo>
                    <a:pt x="1001" y="1770"/>
                  </a:lnTo>
                  <a:close/>
                  <a:moveTo>
                    <a:pt x="667" y="1363"/>
                  </a:moveTo>
                  <a:lnTo>
                    <a:pt x="818" y="1186"/>
                  </a:lnTo>
                  <a:lnTo>
                    <a:pt x="976" y="1360"/>
                  </a:lnTo>
                  <a:lnTo>
                    <a:pt x="814" y="1543"/>
                  </a:lnTo>
                  <a:lnTo>
                    <a:pt x="667" y="1363"/>
                  </a:lnTo>
                  <a:moveTo>
                    <a:pt x="671" y="1703"/>
                  </a:moveTo>
                  <a:cubicBezTo>
                    <a:pt x="670" y="1612"/>
                    <a:pt x="668" y="1526"/>
                    <a:pt x="664" y="1445"/>
                  </a:cubicBezTo>
                  <a:lnTo>
                    <a:pt x="778" y="1583"/>
                  </a:lnTo>
                  <a:lnTo>
                    <a:pt x="671" y="1703"/>
                  </a:lnTo>
                  <a:close/>
                  <a:moveTo>
                    <a:pt x="655" y="1293"/>
                  </a:moveTo>
                  <a:cubicBezTo>
                    <a:pt x="647" y="1175"/>
                    <a:pt x="636" y="1068"/>
                    <a:pt x="624" y="971"/>
                  </a:cubicBezTo>
                  <a:lnTo>
                    <a:pt x="782" y="1145"/>
                  </a:lnTo>
                  <a:lnTo>
                    <a:pt x="655" y="1293"/>
                  </a:lnTo>
                  <a:close/>
                  <a:moveTo>
                    <a:pt x="770" y="745"/>
                  </a:moveTo>
                  <a:lnTo>
                    <a:pt x="959" y="938"/>
                  </a:lnTo>
                  <a:lnTo>
                    <a:pt x="817" y="1104"/>
                  </a:lnTo>
                  <a:lnTo>
                    <a:pt x="620" y="886"/>
                  </a:lnTo>
                  <a:lnTo>
                    <a:pt x="770" y="745"/>
                  </a:lnTo>
                  <a:close/>
                  <a:moveTo>
                    <a:pt x="603" y="828"/>
                  </a:moveTo>
                  <a:cubicBezTo>
                    <a:pt x="581" y="699"/>
                    <a:pt x="556" y="591"/>
                    <a:pt x="531" y="500"/>
                  </a:cubicBezTo>
                  <a:lnTo>
                    <a:pt x="732" y="706"/>
                  </a:lnTo>
                  <a:lnTo>
                    <a:pt x="603" y="828"/>
                  </a:lnTo>
                  <a:moveTo>
                    <a:pt x="403" y="180"/>
                  </a:moveTo>
                  <a:lnTo>
                    <a:pt x="883" y="180"/>
                  </a:lnTo>
                  <a:cubicBezTo>
                    <a:pt x="912" y="259"/>
                    <a:pt x="960" y="401"/>
                    <a:pt x="963" y="489"/>
                  </a:cubicBezTo>
                  <a:lnTo>
                    <a:pt x="772" y="669"/>
                  </a:lnTo>
                  <a:lnTo>
                    <a:pt x="495" y="386"/>
                  </a:lnTo>
                  <a:cubicBezTo>
                    <a:pt x="463" y="296"/>
                    <a:pt x="431" y="229"/>
                    <a:pt x="403" y="180"/>
                  </a:cubicBezTo>
                  <a:moveTo>
                    <a:pt x="1387" y="488"/>
                  </a:moveTo>
                  <a:lnTo>
                    <a:pt x="1202" y="658"/>
                  </a:lnTo>
                  <a:lnTo>
                    <a:pt x="1017" y="488"/>
                  </a:lnTo>
                  <a:cubicBezTo>
                    <a:pt x="1014" y="398"/>
                    <a:pt x="971" y="264"/>
                    <a:pt x="940" y="180"/>
                  </a:cubicBezTo>
                  <a:lnTo>
                    <a:pt x="1465" y="180"/>
                  </a:lnTo>
                  <a:cubicBezTo>
                    <a:pt x="1434" y="264"/>
                    <a:pt x="1391" y="398"/>
                    <a:pt x="1387" y="488"/>
                  </a:cubicBezTo>
                  <a:moveTo>
                    <a:pt x="1240" y="697"/>
                  </a:moveTo>
                  <a:lnTo>
                    <a:pt x="1413" y="538"/>
                  </a:lnTo>
                  <a:lnTo>
                    <a:pt x="1595" y="708"/>
                  </a:lnTo>
                  <a:lnTo>
                    <a:pt x="1410" y="897"/>
                  </a:lnTo>
                  <a:lnTo>
                    <a:pt x="1240" y="697"/>
                  </a:lnTo>
                  <a:close/>
                  <a:moveTo>
                    <a:pt x="1407" y="976"/>
                  </a:moveTo>
                  <a:lnTo>
                    <a:pt x="1551" y="1144"/>
                  </a:lnTo>
                  <a:lnTo>
                    <a:pt x="1392" y="1320"/>
                  </a:lnTo>
                  <a:lnTo>
                    <a:pt x="1239" y="1148"/>
                  </a:lnTo>
                  <a:lnTo>
                    <a:pt x="1407" y="976"/>
                  </a:lnTo>
                  <a:close/>
                  <a:moveTo>
                    <a:pt x="1032" y="935"/>
                  </a:moveTo>
                  <a:lnTo>
                    <a:pt x="1202" y="737"/>
                  </a:lnTo>
                  <a:lnTo>
                    <a:pt x="1372" y="935"/>
                  </a:lnTo>
                  <a:lnTo>
                    <a:pt x="1202" y="1108"/>
                  </a:lnTo>
                  <a:lnTo>
                    <a:pt x="1032" y="935"/>
                  </a:lnTo>
                  <a:close/>
                  <a:moveTo>
                    <a:pt x="994" y="897"/>
                  </a:moveTo>
                  <a:lnTo>
                    <a:pt x="810" y="708"/>
                  </a:lnTo>
                  <a:lnTo>
                    <a:pt x="991" y="538"/>
                  </a:lnTo>
                  <a:lnTo>
                    <a:pt x="1165" y="697"/>
                  </a:lnTo>
                  <a:lnTo>
                    <a:pt x="994" y="897"/>
                  </a:lnTo>
                  <a:close/>
                  <a:moveTo>
                    <a:pt x="997" y="976"/>
                  </a:moveTo>
                  <a:lnTo>
                    <a:pt x="1165" y="1148"/>
                  </a:lnTo>
                  <a:lnTo>
                    <a:pt x="1012" y="1320"/>
                  </a:lnTo>
                  <a:lnTo>
                    <a:pt x="854" y="1144"/>
                  </a:lnTo>
                  <a:lnTo>
                    <a:pt x="997" y="976"/>
                  </a:lnTo>
                  <a:close/>
                  <a:moveTo>
                    <a:pt x="2324" y="0"/>
                  </a:moveTo>
                  <a:lnTo>
                    <a:pt x="81" y="0"/>
                  </a:lnTo>
                  <a:cubicBezTo>
                    <a:pt x="36" y="0"/>
                    <a:pt x="0" y="36"/>
                    <a:pt x="0" y="81"/>
                  </a:cubicBezTo>
                  <a:lnTo>
                    <a:pt x="0" y="99"/>
                  </a:lnTo>
                  <a:cubicBezTo>
                    <a:pt x="0" y="144"/>
                    <a:pt x="36" y="180"/>
                    <a:pt x="81" y="180"/>
                  </a:cubicBezTo>
                  <a:lnTo>
                    <a:pt x="309" y="180"/>
                  </a:lnTo>
                  <a:cubicBezTo>
                    <a:pt x="400" y="316"/>
                    <a:pt x="591" y="729"/>
                    <a:pt x="591" y="1813"/>
                  </a:cubicBezTo>
                  <a:cubicBezTo>
                    <a:pt x="591" y="1835"/>
                    <a:pt x="609" y="1853"/>
                    <a:pt x="631" y="1853"/>
                  </a:cubicBezTo>
                  <a:cubicBezTo>
                    <a:pt x="654" y="1853"/>
                    <a:pt x="672" y="1835"/>
                    <a:pt x="672" y="1813"/>
                  </a:cubicBezTo>
                  <a:cubicBezTo>
                    <a:pt x="672" y="1803"/>
                    <a:pt x="672" y="1793"/>
                    <a:pt x="672" y="1784"/>
                  </a:cubicBezTo>
                  <a:lnTo>
                    <a:pt x="812" y="1626"/>
                  </a:lnTo>
                  <a:lnTo>
                    <a:pt x="1000" y="1855"/>
                  </a:lnTo>
                  <a:lnTo>
                    <a:pt x="1202" y="1612"/>
                  </a:lnTo>
                  <a:lnTo>
                    <a:pt x="1404" y="1855"/>
                  </a:lnTo>
                  <a:lnTo>
                    <a:pt x="1592" y="1626"/>
                  </a:lnTo>
                  <a:lnTo>
                    <a:pt x="1733" y="1784"/>
                  </a:lnTo>
                  <a:cubicBezTo>
                    <a:pt x="1733" y="1793"/>
                    <a:pt x="1733" y="1803"/>
                    <a:pt x="1733" y="1813"/>
                  </a:cubicBezTo>
                  <a:cubicBezTo>
                    <a:pt x="1733" y="1835"/>
                    <a:pt x="1751" y="1853"/>
                    <a:pt x="1773" y="1853"/>
                  </a:cubicBezTo>
                  <a:cubicBezTo>
                    <a:pt x="1796" y="1853"/>
                    <a:pt x="1814" y="1835"/>
                    <a:pt x="1814" y="1813"/>
                  </a:cubicBezTo>
                  <a:cubicBezTo>
                    <a:pt x="1814" y="736"/>
                    <a:pt x="2006" y="318"/>
                    <a:pt x="2097" y="180"/>
                  </a:cubicBezTo>
                  <a:lnTo>
                    <a:pt x="2324" y="180"/>
                  </a:lnTo>
                  <a:cubicBezTo>
                    <a:pt x="2369" y="180"/>
                    <a:pt x="2405" y="144"/>
                    <a:pt x="2405" y="99"/>
                  </a:cubicBezTo>
                  <a:lnTo>
                    <a:pt x="2405" y="81"/>
                  </a:lnTo>
                  <a:cubicBezTo>
                    <a:pt x="2405" y="36"/>
                    <a:pt x="2369" y="0"/>
                    <a:pt x="23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849"/>
            <p:cNvSpPr>
              <a:spLocks noEditPoints="1"/>
            </p:cNvSpPr>
            <p:nvPr/>
          </p:nvSpPr>
          <p:spPr bwMode="auto">
            <a:xfrm>
              <a:off x="8277226" y="5043488"/>
              <a:ext cx="985838" cy="923925"/>
            </a:xfrm>
            <a:custGeom>
              <a:avLst/>
              <a:gdLst>
                <a:gd name="T0" fmla="*/ 925 w 1924"/>
                <a:gd name="T1" fmla="*/ 1784 h 1799"/>
                <a:gd name="T2" fmla="*/ 878 w 1924"/>
                <a:gd name="T3" fmla="*/ 1785 h 1799"/>
                <a:gd name="T4" fmla="*/ 721 w 1924"/>
                <a:gd name="T5" fmla="*/ 1612 h 1799"/>
                <a:gd name="T6" fmla="*/ 627 w 1924"/>
                <a:gd name="T7" fmla="*/ 1641 h 1799"/>
                <a:gd name="T8" fmla="*/ 667 w 1924"/>
                <a:gd name="T9" fmla="*/ 1550 h 1799"/>
                <a:gd name="T10" fmla="*/ 923 w 1924"/>
                <a:gd name="T11" fmla="*/ 1770 h 1799"/>
                <a:gd name="T12" fmla="*/ 1004 w 1924"/>
                <a:gd name="T13" fmla="*/ 1756 h 1799"/>
                <a:gd name="T14" fmla="*/ 28 w 1924"/>
                <a:gd name="T15" fmla="*/ 674 h 1799"/>
                <a:gd name="T16" fmla="*/ 0 w 1924"/>
                <a:gd name="T17" fmla="*/ 628 h 1799"/>
                <a:gd name="T18" fmla="*/ 87 w 1924"/>
                <a:gd name="T19" fmla="*/ 647 h 1799"/>
                <a:gd name="T20" fmla="*/ 1439 w 1924"/>
                <a:gd name="T21" fmla="*/ 648 h 1799"/>
                <a:gd name="T22" fmla="*/ 1446 w 1924"/>
                <a:gd name="T23" fmla="*/ 619 h 1799"/>
                <a:gd name="T24" fmla="*/ 153 w 1924"/>
                <a:gd name="T25" fmla="*/ 606 h 1799"/>
                <a:gd name="T26" fmla="*/ 175 w 1924"/>
                <a:gd name="T27" fmla="*/ 551 h 1799"/>
                <a:gd name="T28" fmla="*/ 153 w 1924"/>
                <a:gd name="T29" fmla="*/ 606 h 1799"/>
                <a:gd name="T30" fmla="*/ 471 w 1924"/>
                <a:gd name="T31" fmla="*/ 411 h 1799"/>
                <a:gd name="T32" fmla="*/ 533 w 1924"/>
                <a:gd name="T33" fmla="*/ 452 h 1799"/>
                <a:gd name="T34" fmla="*/ 949 w 1924"/>
                <a:gd name="T35" fmla="*/ 283 h 1799"/>
                <a:gd name="T36" fmla="*/ 1020 w 1924"/>
                <a:gd name="T37" fmla="*/ 201 h 1799"/>
                <a:gd name="T38" fmla="*/ 1021 w 1924"/>
                <a:gd name="T39" fmla="*/ 172 h 1799"/>
                <a:gd name="T40" fmla="*/ 1032 w 1924"/>
                <a:gd name="T41" fmla="*/ 204 h 1799"/>
                <a:gd name="T42" fmla="*/ 949 w 1924"/>
                <a:gd name="T43" fmla="*/ 283 h 1799"/>
                <a:gd name="T44" fmla="*/ 1776 w 1924"/>
                <a:gd name="T45" fmla="*/ 180 h 1799"/>
                <a:gd name="T46" fmla="*/ 1837 w 1924"/>
                <a:gd name="T47" fmla="*/ 2 h 1799"/>
                <a:gd name="T48" fmla="*/ 1843 w 1924"/>
                <a:gd name="T49" fmla="*/ 0 h 1799"/>
                <a:gd name="T50" fmla="*/ 1924 w 1924"/>
                <a:gd name="T51" fmla="*/ 99 h 1799"/>
                <a:gd name="T52" fmla="*/ 1771 w 1924"/>
                <a:gd name="T53" fmla="*/ 180 h 1799"/>
                <a:gd name="T54" fmla="*/ 1587 w 1924"/>
                <a:gd name="T55" fmla="*/ 133 h 1799"/>
                <a:gd name="T56" fmla="*/ 1516 w 1924"/>
                <a:gd name="T57" fmla="*/ 63 h 1799"/>
                <a:gd name="T58" fmla="*/ 1186 w 1924"/>
                <a:gd name="T59" fmla="*/ 180 h 1799"/>
                <a:gd name="T60" fmla="*/ 1492 w 1924"/>
                <a:gd name="T61" fmla="*/ 19 h 1799"/>
                <a:gd name="T62" fmla="*/ 1634 w 1924"/>
                <a:gd name="T63" fmla="*/ 0 h 1799"/>
                <a:gd name="T64" fmla="*/ 1648 w 1924"/>
                <a:gd name="T65" fmla="*/ 37 h 1799"/>
                <a:gd name="T66" fmla="*/ 1645 w 1924"/>
                <a:gd name="T67" fmla="*/ 0 h 1799"/>
                <a:gd name="T68" fmla="*/ 1661 w 1924"/>
                <a:gd name="T69" fmla="*/ 57 h 1799"/>
                <a:gd name="T70" fmla="*/ 1714 w 1924"/>
                <a:gd name="T71" fmla="*/ 130 h 1799"/>
                <a:gd name="T72" fmla="*/ 1758 w 1924"/>
                <a:gd name="T73" fmla="*/ 161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4" h="1799">
                  <a:moveTo>
                    <a:pt x="969" y="1799"/>
                  </a:moveTo>
                  <a:cubicBezTo>
                    <a:pt x="954" y="1793"/>
                    <a:pt x="940" y="1788"/>
                    <a:pt x="925" y="1784"/>
                  </a:cubicBezTo>
                  <a:cubicBezTo>
                    <a:pt x="919" y="1783"/>
                    <a:pt x="913" y="1782"/>
                    <a:pt x="908" y="1782"/>
                  </a:cubicBezTo>
                  <a:cubicBezTo>
                    <a:pt x="898" y="1782"/>
                    <a:pt x="888" y="1784"/>
                    <a:pt x="878" y="1785"/>
                  </a:cubicBezTo>
                  <a:cubicBezTo>
                    <a:pt x="874" y="1786"/>
                    <a:pt x="870" y="1787"/>
                    <a:pt x="867" y="1787"/>
                  </a:cubicBezTo>
                  <a:lnTo>
                    <a:pt x="721" y="1612"/>
                  </a:lnTo>
                  <a:lnTo>
                    <a:pt x="670" y="1674"/>
                  </a:lnTo>
                  <a:cubicBezTo>
                    <a:pt x="657" y="1663"/>
                    <a:pt x="643" y="1652"/>
                    <a:pt x="627" y="1641"/>
                  </a:cubicBezTo>
                  <a:lnTo>
                    <a:pt x="686" y="1570"/>
                  </a:lnTo>
                  <a:lnTo>
                    <a:pt x="667" y="1550"/>
                  </a:lnTo>
                  <a:cubicBezTo>
                    <a:pt x="707" y="1561"/>
                    <a:pt x="737" y="1581"/>
                    <a:pt x="785" y="1605"/>
                  </a:cubicBezTo>
                  <a:lnTo>
                    <a:pt x="923" y="1770"/>
                  </a:lnTo>
                  <a:lnTo>
                    <a:pt x="957" y="1729"/>
                  </a:lnTo>
                  <a:cubicBezTo>
                    <a:pt x="971" y="1739"/>
                    <a:pt x="986" y="1749"/>
                    <a:pt x="1004" y="1756"/>
                  </a:cubicBezTo>
                  <a:lnTo>
                    <a:pt x="969" y="1799"/>
                  </a:lnTo>
                  <a:moveTo>
                    <a:pt x="28" y="674"/>
                  </a:moveTo>
                  <a:cubicBezTo>
                    <a:pt x="22" y="674"/>
                    <a:pt x="16" y="673"/>
                    <a:pt x="10" y="670"/>
                  </a:cubicBezTo>
                  <a:cubicBezTo>
                    <a:pt x="7" y="656"/>
                    <a:pt x="3" y="642"/>
                    <a:pt x="0" y="628"/>
                  </a:cubicBezTo>
                  <a:cubicBezTo>
                    <a:pt x="11" y="604"/>
                    <a:pt x="46" y="602"/>
                    <a:pt x="74" y="595"/>
                  </a:cubicBezTo>
                  <a:cubicBezTo>
                    <a:pt x="79" y="612"/>
                    <a:pt x="83" y="629"/>
                    <a:pt x="87" y="647"/>
                  </a:cubicBezTo>
                  <a:cubicBezTo>
                    <a:pt x="69" y="661"/>
                    <a:pt x="50" y="674"/>
                    <a:pt x="28" y="674"/>
                  </a:cubicBezTo>
                  <a:close/>
                  <a:moveTo>
                    <a:pt x="1439" y="648"/>
                  </a:moveTo>
                  <a:cubicBezTo>
                    <a:pt x="1431" y="642"/>
                    <a:pt x="1423" y="634"/>
                    <a:pt x="1415" y="627"/>
                  </a:cubicBezTo>
                  <a:cubicBezTo>
                    <a:pt x="1426" y="623"/>
                    <a:pt x="1436" y="620"/>
                    <a:pt x="1446" y="619"/>
                  </a:cubicBezTo>
                  <a:cubicBezTo>
                    <a:pt x="1444" y="628"/>
                    <a:pt x="1442" y="638"/>
                    <a:pt x="1439" y="648"/>
                  </a:cubicBezTo>
                  <a:close/>
                  <a:moveTo>
                    <a:pt x="153" y="606"/>
                  </a:moveTo>
                  <a:lnTo>
                    <a:pt x="123" y="575"/>
                  </a:lnTo>
                  <a:cubicBezTo>
                    <a:pt x="140" y="568"/>
                    <a:pt x="158" y="560"/>
                    <a:pt x="175" y="551"/>
                  </a:cubicBezTo>
                  <a:lnTo>
                    <a:pt x="204" y="581"/>
                  </a:lnTo>
                  <a:cubicBezTo>
                    <a:pt x="187" y="589"/>
                    <a:pt x="170" y="597"/>
                    <a:pt x="153" y="606"/>
                  </a:cubicBezTo>
                  <a:moveTo>
                    <a:pt x="481" y="473"/>
                  </a:moveTo>
                  <a:cubicBezTo>
                    <a:pt x="479" y="454"/>
                    <a:pt x="476" y="433"/>
                    <a:pt x="471" y="411"/>
                  </a:cubicBezTo>
                  <a:cubicBezTo>
                    <a:pt x="488" y="403"/>
                    <a:pt x="505" y="394"/>
                    <a:pt x="521" y="386"/>
                  </a:cubicBezTo>
                  <a:cubicBezTo>
                    <a:pt x="526" y="409"/>
                    <a:pt x="530" y="431"/>
                    <a:pt x="533" y="452"/>
                  </a:cubicBezTo>
                  <a:cubicBezTo>
                    <a:pt x="516" y="459"/>
                    <a:pt x="499" y="466"/>
                    <a:pt x="481" y="473"/>
                  </a:cubicBezTo>
                  <a:close/>
                  <a:moveTo>
                    <a:pt x="949" y="283"/>
                  </a:moveTo>
                  <a:cubicBezTo>
                    <a:pt x="954" y="268"/>
                    <a:pt x="958" y="253"/>
                    <a:pt x="963" y="239"/>
                  </a:cubicBezTo>
                  <a:cubicBezTo>
                    <a:pt x="983" y="229"/>
                    <a:pt x="1002" y="216"/>
                    <a:pt x="1020" y="201"/>
                  </a:cubicBezTo>
                  <a:cubicBezTo>
                    <a:pt x="1024" y="191"/>
                    <a:pt x="999" y="170"/>
                    <a:pt x="1011" y="170"/>
                  </a:cubicBezTo>
                  <a:cubicBezTo>
                    <a:pt x="1014" y="170"/>
                    <a:pt x="1017" y="171"/>
                    <a:pt x="1021" y="172"/>
                  </a:cubicBezTo>
                  <a:cubicBezTo>
                    <a:pt x="1023" y="178"/>
                    <a:pt x="1025" y="185"/>
                    <a:pt x="1022" y="194"/>
                  </a:cubicBezTo>
                  <a:cubicBezTo>
                    <a:pt x="1027" y="197"/>
                    <a:pt x="1026" y="202"/>
                    <a:pt x="1032" y="204"/>
                  </a:cubicBezTo>
                  <a:cubicBezTo>
                    <a:pt x="1026" y="222"/>
                    <a:pt x="1019" y="241"/>
                    <a:pt x="1013" y="261"/>
                  </a:cubicBezTo>
                  <a:cubicBezTo>
                    <a:pt x="992" y="269"/>
                    <a:pt x="970" y="276"/>
                    <a:pt x="949" y="283"/>
                  </a:cubicBezTo>
                  <a:moveTo>
                    <a:pt x="1843" y="180"/>
                  </a:moveTo>
                  <a:lnTo>
                    <a:pt x="1776" y="180"/>
                  </a:lnTo>
                  <a:cubicBezTo>
                    <a:pt x="1791" y="124"/>
                    <a:pt x="1802" y="64"/>
                    <a:pt x="1831" y="13"/>
                  </a:cubicBezTo>
                  <a:cubicBezTo>
                    <a:pt x="1833" y="9"/>
                    <a:pt x="1835" y="5"/>
                    <a:pt x="1837" y="2"/>
                  </a:cubicBezTo>
                  <a:cubicBezTo>
                    <a:pt x="1837" y="1"/>
                    <a:pt x="1837" y="1"/>
                    <a:pt x="1836" y="0"/>
                  </a:cubicBezTo>
                  <a:lnTo>
                    <a:pt x="1843" y="0"/>
                  </a:lnTo>
                  <a:cubicBezTo>
                    <a:pt x="1888" y="0"/>
                    <a:pt x="1924" y="36"/>
                    <a:pt x="1924" y="81"/>
                  </a:cubicBezTo>
                  <a:lnTo>
                    <a:pt x="1924" y="99"/>
                  </a:lnTo>
                  <a:cubicBezTo>
                    <a:pt x="1924" y="144"/>
                    <a:pt x="1888" y="180"/>
                    <a:pt x="1843" y="180"/>
                  </a:cubicBezTo>
                  <a:close/>
                  <a:moveTo>
                    <a:pt x="1771" y="180"/>
                  </a:moveTo>
                  <a:lnTo>
                    <a:pt x="1627" y="180"/>
                  </a:lnTo>
                  <a:cubicBezTo>
                    <a:pt x="1614" y="165"/>
                    <a:pt x="1601" y="149"/>
                    <a:pt x="1587" y="133"/>
                  </a:cubicBezTo>
                  <a:cubicBezTo>
                    <a:pt x="1564" y="107"/>
                    <a:pt x="1542" y="81"/>
                    <a:pt x="1523" y="59"/>
                  </a:cubicBezTo>
                  <a:cubicBezTo>
                    <a:pt x="1521" y="61"/>
                    <a:pt x="1518" y="62"/>
                    <a:pt x="1516" y="63"/>
                  </a:cubicBezTo>
                  <a:cubicBezTo>
                    <a:pt x="1430" y="106"/>
                    <a:pt x="1327" y="128"/>
                    <a:pt x="1228" y="163"/>
                  </a:cubicBezTo>
                  <a:cubicBezTo>
                    <a:pt x="1214" y="168"/>
                    <a:pt x="1200" y="174"/>
                    <a:pt x="1186" y="180"/>
                  </a:cubicBezTo>
                  <a:lnTo>
                    <a:pt x="1102" y="180"/>
                  </a:lnTo>
                  <a:cubicBezTo>
                    <a:pt x="1235" y="132"/>
                    <a:pt x="1366" y="80"/>
                    <a:pt x="1492" y="19"/>
                  </a:cubicBezTo>
                  <a:cubicBezTo>
                    <a:pt x="1489" y="13"/>
                    <a:pt x="1486" y="6"/>
                    <a:pt x="1485" y="0"/>
                  </a:cubicBezTo>
                  <a:lnTo>
                    <a:pt x="1634" y="0"/>
                  </a:lnTo>
                  <a:cubicBezTo>
                    <a:pt x="1631" y="2"/>
                    <a:pt x="1628" y="4"/>
                    <a:pt x="1624" y="5"/>
                  </a:cubicBezTo>
                  <a:cubicBezTo>
                    <a:pt x="1632" y="15"/>
                    <a:pt x="1640" y="26"/>
                    <a:pt x="1648" y="37"/>
                  </a:cubicBezTo>
                  <a:cubicBezTo>
                    <a:pt x="1642" y="27"/>
                    <a:pt x="1640" y="15"/>
                    <a:pt x="1642" y="0"/>
                  </a:cubicBezTo>
                  <a:lnTo>
                    <a:pt x="1645" y="0"/>
                  </a:lnTo>
                  <a:cubicBezTo>
                    <a:pt x="1653" y="4"/>
                    <a:pt x="1657" y="10"/>
                    <a:pt x="1660" y="17"/>
                  </a:cubicBezTo>
                  <a:cubicBezTo>
                    <a:pt x="1663" y="29"/>
                    <a:pt x="1661" y="43"/>
                    <a:pt x="1661" y="57"/>
                  </a:cubicBezTo>
                  <a:lnTo>
                    <a:pt x="1659" y="54"/>
                  </a:lnTo>
                  <a:cubicBezTo>
                    <a:pt x="1678" y="82"/>
                    <a:pt x="1696" y="109"/>
                    <a:pt x="1714" y="130"/>
                  </a:cubicBezTo>
                  <a:cubicBezTo>
                    <a:pt x="1722" y="139"/>
                    <a:pt x="1729" y="146"/>
                    <a:pt x="1737" y="151"/>
                  </a:cubicBezTo>
                  <a:cubicBezTo>
                    <a:pt x="1744" y="157"/>
                    <a:pt x="1751" y="160"/>
                    <a:pt x="1758" y="161"/>
                  </a:cubicBezTo>
                  <a:cubicBezTo>
                    <a:pt x="1762" y="168"/>
                    <a:pt x="1766" y="174"/>
                    <a:pt x="1771" y="1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1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4000"/>
                            </p:stCondLst>
                            <p:childTnLst>
                              <p:par>
                                <p:cTn id="41" presetID="16" presetClass="entr" presetSubtype="21"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arn(inVertical)">
                                      <p:cBhvr>
                                        <p:cTn id="43" dur="500"/>
                                        <p:tgtEl>
                                          <p:spTgt spid="4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227"/>
                                        </p:tgtEl>
                                        <p:attrNameLst>
                                          <p:attrName>style.visibility</p:attrName>
                                        </p:attrNameLst>
                                      </p:cBhvr>
                                      <p:to>
                                        <p:strVal val="visible"/>
                                      </p:to>
                                    </p:set>
                                    <p:anim calcmode="lin" valueType="num">
                                      <p:cBhvr>
                                        <p:cTn id="55" dur="500" fill="hold"/>
                                        <p:tgtEl>
                                          <p:spTgt spid="227"/>
                                        </p:tgtEl>
                                        <p:attrNameLst>
                                          <p:attrName>ppt_w</p:attrName>
                                        </p:attrNameLst>
                                      </p:cBhvr>
                                      <p:tavLst>
                                        <p:tav tm="0">
                                          <p:val>
                                            <p:fltVal val="0"/>
                                          </p:val>
                                        </p:tav>
                                        <p:tav tm="100000">
                                          <p:val>
                                            <p:strVal val="#ppt_w"/>
                                          </p:val>
                                        </p:tav>
                                      </p:tavLst>
                                    </p:anim>
                                    <p:anim calcmode="lin" valueType="num">
                                      <p:cBhvr>
                                        <p:cTn id="56" dur="500" fill="hold"/>
                                        <p:tgtEl>
                                          <p:spTgt spid="227"/>
                                        </p:tgtEl>
                                        <p:attrNameLst>
                                          <p:attrName>ppt_h</p:attrName>
                                        </p:attrNameLst>
                                      </p:cBhvr>
                                      <p:tavLst>
                                        <p:tav tm="0">
                                          <p:val>
                                            <p:fltVal val="0"/>
                                          </p:val>
                                        </p:tav>
                                        <p:tav tm="100000">
                                          <p:val>
                                            <p:strVal val="#ppt_h"/>
                                          </p:val>
                                        </p:tav>
                                      </p:tavLst>
                                    </p:anim>
                                    <p:animEffect transition="in" filter="fade">
                                      <p:cBhvr>
                                        <p:cTn id="57" dur="500"/>
                                        <p:tgtEl>
                                          <p:spTgt spid="227"/>
                                        </p:tgtEl>
                                      </p:cBhvr>
                                    </p:animEffect>
                                  </p:childTnLst>
                                </p:cTn>
                              </p:par>
                            </p:childTnLst>
                          </p:cTn>
                        </p:par>
                        <p:par>
                          <p:cTn id="58" fill="hold">
                            <p:stCondLst>
                              <p:cond delay="6000"/>
                            </p:stCondLst>
                            <p:childTnLst>
                              <p:par>
                                <p:cTn id="59" presetID="16" presetClass="entr" presetSubtype="21"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inVertical)">
                                      <p:cBhvr>
                                        <p:cTn id="61" dur="500"/>
                                        <p:tgtEl>
                                          <p:spTgt spid="45"/>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Effect transition="in" filter="fade">
                                      <p:cBhvr>
                                        <p:cTn id="71" dur="500"/>
                                        <p:tgtEl>
                                          <p:spTgt spid="58"/>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left)">
                                      <p:cBhvr>
                                        <p:cTn id="75" dur="500"/>
                                        <p:tgtEl>
                                          <p:spTgt spid="5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wipe(down)">
                                      <p:cBhvr>
                                        <p:cTn id="79" dur="500"/>
                                        <p:tgtEl>
                                          <p:spTgt spid="60"/>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500" fill="hold"/>
                                        <p:tgtEl>
                                          <p:spTgt spid="66"/>
                                        </p:tgtEl>
                                        <p:attrNameLst>
                                          <p:attrName>ppt_w</p:attrName>
                                        </p:attrNameLst>
                                      </p:cBhvr>
                                      <p:tavLst>
                                        <p:tav tm="0">
                                          <p:val>
                                            <p:fltVal val="0"/>
                                          </p:val>
                                        </p:tav>
                                        <p:tav tm="100000">
                                          <p:val>
                                            <p:strVal val="#ppt_w"/>
                                          </p:val>
                                        </p:tav>
                                      </p:tavLst>
                                    </p:anim>
                                    <p:anim calcmode="lin" valueType="num">
                                      <p:cBhvr>
                                        <p:cTn id="84" dur="500" fill="hold"/>
                                        <p:tgtEl>
                                          <p:spTgt spid="66"/>
                                        </p:tgtEl>
                                        <p:attrNameLst>
                                          <p:attrName>ppt_h</p:attrName>
                                        </p:attrNameLst>
                                      </p:cBhvr>
                                      <p:tavLst>
                                        <p:tav tm="0">
                                          <p:val>
                                            <p:fltVal val="0"/>
                                          </p:val>
                                        </p:tav>
                                        <p:tav tm="100000">
                                          <p:val>
                                            <p:strVal val="#ppt_h"/>
                                          </p:val>
                                        </p:tav>
                                      </p:tavLst>
                                    </p:anim>
                                    <p:animEffect transition="in" filter="fade">
                                      <p:cBhvr>
                                        <p:cTn id="85" dur="500"/>
                                        <p:tgtEl>
                                          <p:spTgt spid="6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wipe(left)">
                                      <p:cBhvr>
                                        <p:cTn id="8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5" grpId="0" animBg="1"/>
      <p:bldP spid="42" grpId="0" animBg="1"/>
      <p:bldP spid="23" grpId="0"/>
      <p:bldP spid="24" grpId="0"/>
      <p:bldP spid="33" grpId="0"/>
      <p:bldP spid="34" grpId="0"/>
      <p:bldP spid="40" grpId="0"/>
      <p:bldP spid="41" grpId="0"/>
      <p:bldP spid="45" grpId="0"/>
      <p:bldP spid="46" grpId="0"/>
      <p:bldP spid="58" grpId="0" animBg="1"/>
      <p:bldP spid="59" grpId="0"/>
      <p:bldP spid="66" grpId="0" animBg="1"/>
      <p:bldP spid="67" grpId="0"/>
      <p:bldP spid="47" grpId="0" animBg="1"/>
    </p:bldLst>
  </p:timing>
</p:sld>
</file>

<file path=ppt/theme/theme1.xml><?xml version="1.0" encoding="utf-8"?>
<a:theme xmlns:a="http://schemas.openxmlformats.org/drawingml/2006/main" name="Office Theme">
  <a:themeElements>
    <a:clrScheme name="Orange">
      <a:dk1>
        <a:sysClr val="windowText" lastClr="000000"/>
      </a:dk1>
      <a:lt1>
        <a:sysClr val="window" lastClr="FFFFFF"/>
      </a:lt1>
      <a:dk2>
        <a:srgbClr val="44546A"/>
      </a:dk2>
      <a:lt2>
        <a:srgbClr val="E7E6E6"/>
      </a:lt2>
      <a:accent1>
        <a:srgbClr val="FF9933"/>
      </a:accent1>
      <a:accent2>
        <a:srgbClr val="E57200"/>
      </a:accent2>
      <a:accent3>
        <a:srgbClr val="FF9933"/>
      </a:accent3>
      <a:accent4>
        <a:srgbClr val="E57200"/>
      </a:accent4>
      <a:accent5>
        <a:srgbClr val="FF9933"/>
      </a:accent5>
      <a:accent6>
        <a:srgbClr val="E57200"/>
      </a:accent6>
      <a:hlink>
        <a:srgbClr val="0563C1"/>
      </a:hlink>
      <a:folHlink>
        <a:srgbClr val="954F72"/>
      </a:folHlink>
    </a:clrScheme>
    <a:fontScheme name="Custom 9">
      <a:majorFont>
        <a:latin typeface="Montserrat"/>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2044</Words>
  <PresentationFormat>Widescreen</PresentationFormat>
  <Paragraphs>248</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Karla</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2019-07-18T09:52:07Z</dcterms:created>
  <dcterms:modified xsi:type="dcterms:W3CDTF">2021-07-22T09:18:42Z</dcterms:modified>
</cp:coreProperties>
</file>